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svg" ContentType="image/svg+xml"/>
  <Default Extension="xml" ContentType="application/xml"/>
  <Default Extension="gif" ContentType="image/gif"/>
  <Default Extension="bmp" ContentType="image/bmp"/>
  <Default Extension="emf" ContentType="image/x-emf"/>
  <Default Extension="wmf" ContentType="image/x-wmf"/>
  <Default Extension="tiff" ContentType="image/tiff"/>
  <Default Extension="jpg" ContentType="application/octet-stream"/>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docProps/core.xml" ContentType="application/vnd.openxmlformats-package.core-properties+xml"/>
  <Override PartName="/docProps/app.xml" ContentType="application/vnd.openxmlformats-officedocument.extended-properties+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embedTrueTypeFonts="1">
  <p:sldMasterIdLst>
    <p:sldMasterId id="2147483666" r:id="rId1"/>
    <p:sldMasterId id="2147483789" r:id="rId2"/>
  </p:sldMasterIdLst>
  <p:notesMasterIdLst>
    <p:notesMasterId r:id="rId3"/>
  </p:notesMasterIdLst>
  <p:sldIdLst xmlns:a="http://schemas.openxmlformats.org/drawingml/2006/main" xmlns:r="http://schemas.openxmlformats.org/officeDocument/2006/relationships" xmlns:p="http://schemas.openxmlformats.org/presentationml/2006/main">
    <p:sldId id="256" r:id="rId22"/>
    <p:sldId id="257" r:id="rId23"/>
    <p:sldId id="258" r:id="rId24"/>
    <p:sldId id="259" r:id="rId25"/>
    <p:sldId id="260" r:id="rId26"/>
    <p:sldId id="261" r:id="rId27"/>
    <p:sldId id="262" r:id="rId28"/>
    <p:sldId id="263" r:id="rId29"/>
    <p:sldId id="264" r:id="rId30"/>
    <p:sldId id="265" r:id="rId31"/>
    <p:sldId id="266" r:id="rId32"/>
    <p:sldId id="267" r:id="rId33"/>
    <p:sldId id="268" r:id="rId34"/>
    <p:sldId id="269" r:id="rId35"/>
    <p:sldId id="270" r:id="rId36"/>
    <p:sldId id="271" r:id="rId37"/>
    <p:sldId id="272" r:id="rId38"/>
    <p:sldId id="273" r:id="rId39"/>
    <p:sldId id="274" r:id="rId40"/>
    <p:sldId id="275" r:id="rId41"/>
    <p:sldId id="276" r:id="rId42"/>
    <p:sldId id="277" r:id="rId43"/>
    <p:sldId id="278" r:id="rId44"/>
    <p:sldId id="279" r:id="rId45"/>
    <p:sldId id="280" r:id="rId46"/>
    <p:sldId id="281" r:id="rId47"/>
    <p:sldId id="282" r:id="rId48"/>
    <p:sldId id="283" r:id="rId49"/>
    <p:sldId id="284" r:id="rId50"/>
    <p:sldId id="285" r:id="rId51"/>
    <p:sldId id="286" r:id="rId52"/>
    <p:sldId id="287" r:id="rId53"/>
    <p:sldId id="288" r:id="rId54"/>
    <p:sldId id="289" r:id="rId55"/>
    <p:sldId id="290" r:id="rId56"/>
    <p:sldId id="291" r:id="rId57"/>
    <p:sldId id="292" r:id="rId58"/>
    <p:sldId id="293" r:id="rId59"/>
    <p:sldId id="294" r:id="rId60"/>
    <p:sldId id="295" r:id="rId61"/>
    <p:sldId id="296" r:id="rId62"/>
    <p:sldId id="297" r:id="rId63"/>
    <p:sldId id="298" r:id="rId64"/>
    <p:sldId id="299" r:id="rId65"/>
    <p:sldId id="300" r:id="rId66"/>
    <p:sldId id="301" r:id="rId67"/>
    <p:sldId id="302" r:id="rId68"/>
    <p:sldId id="303" r:id="rId69"/>
    <p:sldId id="304" r:id="rId70"/>
    <p:sldId id="305" r:id="rId71"/>
    <p:sldId id="306" r:id="rId72"/>
    <p:sldId id="307" r:id="rId73"/>
    <p:sldId id="308" r:id="rId74"/>
    <p:sldId id="309" r:id="rId75"/>
    <p:sldId id="310" r:id="rId76"/>
    <p:sldId id="311" r:id="rId77"/>
    <p:sldId id="312" r:id="rId78"/>
    <p:sldId id="313" r:id="rId79"/>
    <p:sldId id="314" r:id="rId80"/>
    <p:sldId id="315" r:id="rId81"/>
    <p:sldId id="316" r:id="rId82"/>
    <p:sldId id="317" r:id="rId83"/>
    <p:sldId id="318" r:id="rId84"/>
    <p:sldId id="319" r:id="rId85"/>
    <p:sldId id="320" r:id="rId86"/>
    <p:sldId id="321" r:id="rId87"/>
    <p:sldId id="322" r:id="rId88"/>
    <p:sldId id="323" r:id="rId89"/>
    <p:sldId id="324" r:id="rId90"/>
    <p:sldId id="325" r:id="rId91"/>
    <p:sldId id="326" r:id="rId92"/>
    <p:sldId id="327" r:id="rId93"/>
    <p:sldId id="328" r:id="rId94"/>
    <p:sldId id="329" r:id="rId95"/>
    <p:sldId id="330" r:id="rId96"/>
    <p:sldId id="331" r:id="rId97"/>
    <p:sldId id="332" r:id="rId98"/>
    <p:sldId id="333" r:id="rId99"/>
    <p:sldId id="334" r:id="rId100"/>
    <p:sldId id="335" r:id="rId101"/>
    <p:sldId id="336" r:id="rId102"/>
    <p:sldId id="337" r:id="rId103"/>
    <p:sldId id="338" r:id="rId104"/>
    <p:sldId id="339" r:id="rId105"/>
    <p:sldId id="340" r:id="rId106"/>
    <p:sldId id="341" r:id="rId107"/>
    <p:sldId id="342" r:id="rId108"/>
    <p:sldId id="343" r:id="rId109"/>
    <p:sldId id="344" r:id="rId110"/>
    <p:sldId id="345" r:id="rId111"/>
    <p:sldId id="346" r:id="rId112"/>
    <p:sldId id="347" r:id="rId113"/>
    <p:sldId id="348" r:id="rId114"/>
    <p:sldId id="349" r:id="rId115"/>
    <p:sldId id="350" r:id="rId116"/>
    <p:sldId id="351" r:id="rId117"/>
    <p:sldId id="352" r:id="rId118"/>
    <p:sldId id="353" r:id="rId119"/>
    <p:sldId id="354" r:id="rId120"/>
    <p:sldId id="355" r:id="rId121"/>
    <p:sldId id="356" r:id="rId122"/>
    <p:sldId id="357" r:id="rId123"/>
    <p:sldId id="358" r:id="rId124"/>
    <p:sldId id="359" r:id="rId125"/>
    <p:sldId id="360" r:id="rId126"/>
    <p:sldId id="361" r:id="rId127"/>
    <p:sldId id="362" r:id="rId128"/>
    <p:sldId id="363" r:id="rId129"/>
    <p:sldId id="364" r:id="rId130"/>
    <p:sldId id="365" r:id="rId131"/>
    <p:sldId id="366" r:id="rId132"/>
    <p:sldId id="367" r:id="rId133"/>
    <p:sldId id="368" r:id="rId134"/>
    <p:sldId id="369" r:id="rId135"/>
    <p:sldId id="370" r:id="rId136"/>
    <p:sldId id="371" r:id="rId137"/>
    <p:sldId id="372" r:id="rId138"/>
    <p:sldId id="373" r:id="rId139"/>
    <p:sldId id="374" r:id="rId140"/>
    <p:sldId id="375" r:id="rId141"/>
    <p:sldId id="376" r:id="rId142"/>
    <p:sldId id="377" r:id="rId143"/>
    <p:sldId id="378" r:id="rId144"/>
    <p:sldId id="379" r:id="rId145"/>
    <p:sldId id="380" r:id="rId146"/>
    <p:sldId id="381" r:id="rId147"/>
    <p:sldId id="382" r:id="rId148"/>
    <p:sldId id="383" r:id="rId149"/>
    <p:sldId id="384" r:id="rId150"/>
    <p:sldId id="385" r:id="rId151"/>
    <p:sldId id="386" r:id="rId152"/>
    <p:sldId id="387" r:id="rId153"/>
    <p:sldId id="388" r:id="rId154"/>
    <p:sldId id="389" r:id="rId155"/>
    <p:sldId id="390" r:id="rId156"/>
    <p:sldId id="391" r:id="rId157"/>
    <p:sldId id="392" r:id="rId158"/>
    <p:sldId id="393" r:id="rId159"/>
    <p:sldId id="394" r:id="rId160"/>
    <p:sldId id="395" r:id="rId161"/>
    <p:sldId id="396" r:id="rId162"/>
    <p:sldId id="397" r:id="rId163"/>
    <p:sldId id="398" r:id="rId164"/>
    <p:sldId id="399" r:id="rId165"/>
    <p:sldId id="400" r:id="rId166"/>
    <p:sldId id="401" r:id="rId167"/>
    <p:sldId id="402" r:id="rId168"/>
    <p:sldId id="403" r:id="rId169"/>
    <p:sldId id="404" r:id="rId170"/>
    <p:sldId id="405" r:id="rId171"/>
    <p:sldId id="406" r:id="rId172"/>
    <p:sldId id="407" r:id="rId173"/>
    <p:sldId id="408" r:id="rId174"/>
    <p:sldId id="409" r:id="rId175"/>
    <p:sldId id="410" r:id="rId176"/>
    <p:sldId id="411" r:id="rId177"/>
    <p:sldId id="412" r:id="rId178"/>
    <p:sldId id="413" r:id="rId179"/>
    <p:sldId id="414" r:id="rId180"/>
    <p:sldId id="415" r:id="rId181"/>
    <p:sldId id="416" r:id="rId182"/>
    <p:sldId id="417" r:id="rId183"/>
    <p:sldId id="418" r:id="rId184"/>
    <p:sldId id="419" r:id="rId185"/>
    <p:sldId id="420" r:id="rId186"/>
    <p:sldId id="421" r:id="rId187"/>
    <p:sldId id="422" r:id="rId188"/>
    <p:sldId id="423" r:id="rId189"/>
    <p:sldId id="424" r:id="rId190"/>
    <p:sldId id="425" r:id="rId191"/>
    <p:sldId id="426" r:id="rId192"/>
    <p:sldId id="427" r:id="rId193"/>
    <p:sldId id="428" r:id="rId194"/>
    <p:sldId id="429" r:id="rId195"/>
    <p:sldId id="430" r:id="rId196"/>
    <p:sldId id="431" r:id="rId197"/>
    <p:sldId id="432" r:id="rId198"/>
    <p:sldId id="433" r:id="rId199"/>
    <p:sldId id="434" r:id="rId200"/>
    <p:sldId id="435" r:id="rId201"/>
    <p:sldId id="436" r:id="rId202"/>
    <p:sldId id="437" r:id="rId203"/>
  </p:sldIdLst>
  <p:sldSz cx="20104100" cy="11309350"/>
  <p:notesSz cx="20104100" cy="11309350"/>
  <p:embeddedFontLst>
    <p:embeddedFont>
      <p:font typeface="Century Gothic" panose="020B0502020202020204" pitchFamily="34" charset="0"/>
      <p:regular r:id="rId4"/>
      <p:bold r:id="rId5"/>
      <p:italic r:id="rId6"/>
      <p:boldItalic r:id="rId7"/>
    </p:embeddedFont>
    <p:embeddedFont>
      <p:font typeface="Poppins" panose="00000500000000000000" pitchFamily="2" charset="0"/>
      <p:regular r:id="rId8"/>
      <p:bold r:id="rId9"/>
      <p:italic r:id="rId10"/>
      <p:boldItalic r:id="rId11"/>
    </p:embeddedFont>
    <p:embeddedFont>
      <p:font typeface="Poppins Medium" panose="00000600000000000000" pitchFamily="2" charset="0"/>
      <p:regular r:id="rId12"/>
      <p:italic r:id="rId13"/>
    </p:embeddedFont>
    <p:embeddedFont>
      <p:font typeface="Poppins SemiBold" panose="00000700000000000000" pitchFamily="2" charset="0"/>
      <p:regular r:id="rId14"/>
      <p:bold r:id="rId15"/>
      <p:italic r:id="rId16"/>
      <p:boldItalic r:id="rId17"/>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880" userDrawn="1">
          <p15:clr>
            <a:srgbClr val="A4A3A4"/>
          </p15:clr>
        </p15:guide>
        <p15:guide id="2" pos="6332">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61A2D"/>
    <a:srgbClr val="D80A12"/>
    <a:srgbClr val="FA9A00"/>
    <a:srgbClr val="F1E21A"/>
    <a:srgbClr val="00785A"/>
    <a:srgbClr val="00C871"/>
    <a:srgbClr val="C10077"/>
    <a:srgbClr val="FFFFFF"/>
    <a:srgbClr val="F3F2F1"/>
    <a:srgbClr val="7F4300"/>
  </p:clrMru>
  <p:extLst>
    <p:ext uri="{E76CE94A-603C-4142-B9EB-6D1370010A27}">
      <p14:discardImageEditData xmlns:p14="http://schemas.microsoft.com/office/powerpoint/2010/main" val="0"/>
    </p:ext>
    <p:ext uri="{D31A062A-798A-4329-ABDD-BBA856620510}">
      <p14:defaultImageDpi xmlns:p14="http://schemas.microsoft.com/office/powerpoint/2010/main" val="15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987" autoAdjust="0"/>
    <p:restoredTop sz="96357" autoAdjust="0"/>
  </p:normalViewPr>
  <p:slideViewPr>
    <p:cSldViewPr>
      <p:cViewPr varScale="1">
        <p:scale>
          <a:sx n="65" d="100"/>
          <a:sy n="65" d="100"/>
        </p:scale>
        <p:origin x="684" y="84"/>
      </p:cViewPr>
      <p:guideLst>
        <p:guide orient="horz" pos="2880"/>
        <p:guide pos="6332"/>
      </p:guideLst>
    </p:cSldViewPr>
  </p:slideViewPr>
  <p:outlineViewPr>
    <p:cViewPr>
      <p:scale>
        <a:sx n="33" d="100"/>
        <a:sy n="33" d="100"/>
      </p:scale>
      <p:origin x="0" y="0"/>
    </p:cViewPr>
  </p:outlineViewPr>
  <p:notesTextViewPr>
    <p:cViewPr>
      <p:scale>
        <a:sx n="3" d="2"/>
        <a:sy n="3" d="2"/>
      </p:scale>
      <p:origin x="0" y="0"/>
    </p:cViewPr>
  </p:notesTextViewPr>
  <p:sorterViewPr>
    <p:cViewPr>
      <p:scale>
        <a:sx n="66" d="100"/>
        <a:sy n="66" d="100"/>
      </p:scale>
      <p:origin x="0" y="-21699"/>
    </p:cViewPr>
  </p:sorterViewPr>
  <p:gridSpacing cx="72008" cy="72008"/>
</p:viewPr>
</file>

<file path=ppt/_rels/presentation.xml.rels><?xml version="1.0" encoding="UTF-8" standalone="yes"?>

<Relationships  xmlns="http://schemas.openxmlformats.org/package/2006/relationships">
<Relationship Id="rId8" Type="http://schemas.openxmlformats.org/officeDocument/2006/relationships/font" Target="fonts/font5.fntdata"/>
<Relationship Id="rId13" Type="http://schemas.openxmlformats.org/officeDocument/2006/relationships/font" Target="fonts/font10.fntdata"/>
<Relationship Id="rId18" Type="http://schemas.openxmlformats.org/officeDocument/2006/relationships/presProps" Target="presProps.xml"/>
<Relationship Id="rId3" Type="http://schemas.openxmlformats.org/officeDocument/2006/relationships/notesMaster" Target="notesMasters/notesMaster1.xml"/>
<Relationship Id="rId21" Type="http://schemas.openxmlformats.org/officeDocument/2006/relationships/tableStyles" Target="tableStyles.xml"/>
<Relationship Id="rId7" Type="http://schemas.openxmlformats.org/officeDocument/2006/relationships/font" Target="fonts/font4.fntdata"/>
<Relationship Id="rId12" Type="http://schemas.openxmlformats.org/officeDocument/2006/relationships/font" Target="fonts/font9.fntdata"/>
<Relationship Id="rId17" Type="http://schemas.openxmlformats.org/officeDocument/2006/relationships/font" Target="fonts/font14.fntdata"/>
<Relationship Id="rId2" Type="http://schemas.openxmlformats.org/officeDocument/2006/relationships/slideMaster" Target="slideMasters/slideMaster2.xml"/>
<Relationship Id="rId16" Type="http://schemas.openxmlformats.org/officeDocument/2006/relationships/font" Target="fonts/font13.fntdata"/>
<Relationship Id="rId20" Type="http://schemas.openxmlformats.org/officeDocument/2006/relationships/theme" Target="theme/theme1.xml"/>
<Relationship Id="rId1" Type="http://schemas.openxmlformats.org/officeDocument/2006/relationships/slideMaster" Target="slideMasters/slideMaster1.xml"/>
<Relationship Id="rId6" Type="http://schemas.openxmlformats.org/officeDocument/2006/relationships/font" Target="fonts/font3.fntdata"/>
<Relationship Id="rId11" Type="http://schemas.openxmlformats.org/officeDocument/2006/relationships/font" Target="fonts/font8.fntdata"/>
<Relationship Id="rId5" Type="http://schemas.openxmlformats.org/officeDocument/2006/relationships/font" Target="fonts/font2.fntdata"/>
<Relationship Id="rId15" Type="http://schemas.openxmlformats.org/officeDocument/2006/relationships/font" Target="fonts/font12.fntdata"/>
<Relationship Id="rId10" Type="http://schemas.openxmlformats.org/officeDocument/2006/relationships/font" Target="fonts/font7.fntdata"/>
<Relationship Id="rId19" Type="http://schemas.openxmlformats.org/officeDocument/2006/relationships/viewProps" Target="viewProps.xml"/>
<Relationship Id="rId4" Type="http://schemas.openxmlformats.org/officeDocument/2006/relationships/font" Target="fonts/font1.fntdata"/>
<Relationship Id="rId9" Type="http://schemas.openxmlformats.org/officeDocument/2006/relationships/font" Target="fonts/font6.fntdata"/>
<Relationship Id="rId14" Type="http://schemas.openxmlformats.org/officeDocument/2006/relationships/font" Target="fonts/font11.fntdata"/>
<Relationship Id="rId22" Type="http://schemas.openxmlformats.org/officeDocument/2006/relationships/slide" Target="slides/slide1.xml"/>
<Relationship Id="rId23" Type="http://schemas.openxmlformats.org/officeDocument/2006/relationships/slide" Target="slides/slide2.xml"/>
<Relationship Id="rId24" Type="http://schemas.openxmlformats.org/officeDocument/2006/relationships/slide" Target="slides/slide3.xml"/>
<Relationship Id="rId25" Type="http://schemas.openxmlformats.org/officeDocument/2006/relationships/slide" Target="slides/slide4.xml"/>
<Relationship Id="rId26" Type="http://schemas.openxmlformats.org/officeDocument/2006/relationships/slide" Target="slides/slide5.xml"/>
<Relationship Id="rId27" Type="http://schemas.openxmlformats.org/officeDocument/2006/relationships/slide" Target="slides/slide6.xml"/>
<Relationship Id="rId28" Type="http://schemas.openxmlformats.org/officeDocument/2006/relationships/slide" Target="slides/slide7.xml"/>
<Relationship Id="rId29" Type="http://schemas.openxmlformats.org/officeDocument/2006/relationships/slide" Target="slides/slide8.xml"/>
<Relationship Id="rId30" Type="http://schemas.openxmlformats.org/officeDocument/2006/relationships/slide" Target="slides/slide9.xml"/>
<Relationship Id="rId31" Type="http://schemas.openxmlformats.org/officeDocument/2006/relationships/slide" Target="slides/slide10.xml"/>
<Relationship Id="rId32" Type="http://schemas.openxmlformats.org/officeDocument/2006/relationships/slide" Target="slides/slide11.xml"/>
<Relationship Id="rId33" Type="http://schemas.openxmlformats.org/officeDocument/2006/relationships/slide" Target="slides/slide12.xml"/>
<Relationship Id="rId34" Type="http://schemas.openxmlformats.org/officeDocument/2006/relationships/slide" Target="slides/slide13.xml"/>
<Relationship Id="rId35" Type="http://schemas.openxmlformats.org/officeDocument/2006/relationships/slide" Target="slides/slide14.xml"/>
<Relationship Id="rId36" Type="http://schemas.openxmlformats.org/officeDocument/2006/relationships/slide" Target="slides/slide15.xml"/>
<Relationship Id="rId37" Type="http://schemas.openxmlformats.org/officeDocument/2006/relationships/slide" Target="slides/slide16.xml"/>
<Relationship Id="rId38" Type="http://schemas.openxmlformats.org/officeDocument/2006/relationships/slide" Target="slides/slide17.xml"/>
<Relationship Id="rId39" Type="http://schemas.openxmlformats.org/officeDocument/2006/relationships/slide" Target="slides/slide18.xml"/>
<Relationship Id="rId40" Type="http://schemas.openxmlformats.org/officeDocument/2006/relationships/slide" Target="slides/slide19.xml"/>
<Relationship Id="rId41" Type="http://schemas.openxmlformats.org/officeDocument/2006/relationships/slide" Target="slides/slide20.xml"/>
<Relationship Id="rId42" Type="http://schemas.openxmlformats.org/officeDocument/2006/relationships/slide" Target="slides/slide21.xml"/>
<Relationship Id="rId43" Type="http://schemas.openxmlformats.org/officeDocument/2006/relationships/slide" Target="slides/slide22.xml"/>
<Relationship Id="rId44" Type="http://schemas.openxmlformats.org/officeDocument/2006/relationships/slide" Target="slides/slide23.xml"/>
<Relationship Id="rId45" Type="http://schemas.openxmlformats.org/officeDocument/2006/relationships/slide" Target="slides/slide24.xml"/>
<Relationship Id="rId46" Type="http://schemas.openxmlformats.org/officeDocument/2006/relationships/slide" Target="slides/slide25.xml"/>
<Relationship Id="rId47" Type="http://schemas.openxmlformats.org/officeDocument/2006/relationships/slide" Target="slides/slide26.xml"/>
<Relationship Id="rId48" Type="http://schemas.openxmlformats.org/officeDocument/2006/relationships/slide" Target="slides/slide27.xml"/>
<Relationship Id="rId49" Type="http://schemas.openxmlformats.org/officeDocument/2006/relationships/slide" Target="slides/slide28.xml"/>
<Relationship Id="rId50" Type="http://schemas.openxmlformats.org/officeDocument/2006/relationships/slide" Target="slides/slide29.xml"/>
<Relationship Id="rId51" Type="http://schemas.openxmlformats.org/officeDocument/2006/relationships/slide" Target="slides/slide30.xml"/>
<Relationship Id="rId52" Type="http://schemas.openxmlformats.org/officeDocument/2006/relationships/slide" Target="slides/slide31.xml"/>
<Relationship Id="rId53" Type="http://schemas.openxmlformats.org/officeDocument/2006/relationships/slide" Target="slides/slide32.xml"/>
<Relationship Id="rId54" Type="http://schemas.openxmlformats.org/officeDocument/2006/relationships/slide" Target="slides/slide33.xml"/>
<Relationship Id="rId55" Type="http://schemas.openxmlformats.org/officeDocument/2006/relationships/slide" Target="slides/slide34.xml"/>
<Relationship Id="rId56" Type="http://schemas.openxmlformats.org/officeDocument/2006/relationships/slide" Target="slides/slide35.xml"/>
<Relationship Id="rId57" Type="http://schemas.openxmlformats.org/officeDocument/2006/relationships/slide" Target="slides/slide36.xml"/>
<Relationship Id="rId58" Type="http://schemas.openxmlformats.org/officeDocument/2006/relationships/slide" Target="slides/slide37.xml"/>
<Relationship Id="rId59" Type="http://schemas.openxmlformats.org/officeDocument/2006/relationships/slide" Target="slides/slide38.xml"/>
<Relationship Id="rId60" Type="http://schemas.openxmlformats.org/officeDocument/2006/relationships/slide" Target="slides/slide39.xml"/>
<Relationship Id="rId61" Type="http://schemas.openxmlformats.org/officeDocument/2006/relationships/slide" Target="slides/slide40.xml"/>
<Relationship Id="rId62" Type="http://schemas.openxmlformats.org/officeDocument/2006/relationships/slide" Target="slides/slide41.xml"/>
<Relationship Id="rId63" Type="http://schemas.openxmlformats.org/officeDocument/2006/relationships/slide" Target="slides/slide42.xml"/>
<Relationship Id="rId64" Type="http://schemas.openxmlformats.org/officeDocument/2006/relationships/slide" Target="slides/slide43.xml"/>
<Relationship Id="rId65" Type="http://schemas.openxmlformats.org/officeDocument/2006/relationships/slide" Target="slides/slide44.xml"/>
<Relationship Id="rId66" Type="http://schemas.openxmlformats.org/officeDocument/2006/relationships/slide" Target="slides/slide45.xml"/>
<Relationship Id="rId67" Type="http://schemas.openxmlformats.org/officeDocument/2006/relationships/slide" Target="slides/slide46.xml"/>
<Relationship Id="rId68" Type="http://schemas.openxmlformats.org/officeDocument/2006/relationships/slide" Target="slides/slide47.xml"/>
<Relationship Id="rId69" Type="http://schemas.openxmlformats.org/officeDocument/2006/relationships/slide" Target="slides/slide48.xml"/>
<Relationship Id="rId70" Type="http://schemas.openxmlformats.org/officeDocument/2006/relationships/slide" Target="slides/slide49.xml"/>
<Relationship Id="rId71" Type="http://schemas.openxmlformats.org/officeDocument/2006/relationships/slide" Target="slides/slide50.xml"/>
<Relationship Id="rId72" Type="http://schemas.openxmlformats.org/officeDocument/2006/relationships/slide" Target="slides/slide51.xml"/>
<Relationship Id="rId73" Type="http://schemas.openxmlformats.org/officeDocument/2006/relationships/slide" Target="slides/slide52.xml"/>
<Relationship Id="rId74" Type="http://schemas.openxmlformats.org/officeDocument/2006/relationships/slide" Target="slides/slide53.xml"/>
<Relationship Id="rId75" Type="http://schemas.openxmlformats.org/officeDocument/2006/relationships/slide" Target="slides/slide54.xml"/>
<Relationship Id="rId76" Type="http://schemas.openxmlformats.org/officeDocument/2006/relationships/slide" Target="slides/slide55.xml"/>
<Relationship Id="rId77" Type="http://schemas.openxmlformats.org/officeDocument/2006/relationships/slide" Target="slides/slide56.xml"/>
<Relationship Id="rId78" Type="http://schemas.openxmlformats.org/officeDocument/2006/relationships/slide" Target="slides/slide57.xml"/>
<Relationship Id="rId79" Type="http://schemas.openxmlformats.org/officeDocument/2006/relationships/slide" Target="slides/slide58.xml"/>
<Relationship Id="rId80" Type="http://schemas.openxmlformats.org/officeDocument/2006/relationships/slide" Target="slides/slide59.xml"/>
<Relationship Id="rId81" Type="http://schemas.openxmlformats.org/officeDocument/2006/relationships/slide" Target="slides/slide60.xml"/>
<Relationship Id="rId82" Type="http://schemas.openxmlformats.org/officeDocument/2006/relationships/slide" Target="slides/slide61.xml"/>
<Relationship Id="rId83" Type="http://schemas.openxmlformats.org/officeDocument/2006/relationships/slide" Target="slides/slide62.xml"/>
<Relationship Id="rId84" Type="http://schemas.openxmlformats.org/officeDocument/2006/relationships/slide" Target="slides/slide63.xml"/>
<Relationship Id="rId85" Type="http://schemas.openxmlformats.org/officeDocument/2006/relationships/slide" Target="slides/slide64.xml"/>
<Relationship Id="rId86" Type="http://schemas.openxmlformats.org/officeDocument/2006/relationships/slide" Target="slides/slide65.xml"/>
<Relationship Id="rId87" Type="http://schemas.openxmlformats.org/officeDocument/2006/relationships/slide" Target="slides/slide66.xml"/>
<Relationship Id="rId88" Type="http://schemas.openxmlformats.org/officeDocument/2006/relationships/slide" Target="slides/slide67.xml"/>
<Relationship Id="rId89" Type="http://schemas.openxmlformats.org/officeDocument/2006/relationships/slide" Target="slides/slide68.xml"/>
<Relationship Id="rId90" Type="http://schemas.openxmlformats.org/officeDocument/2006/relationships/slide" Target="slides/slide69.xml"/>
<Relationship Id="rId91" Type="http://schemas.openxmlformats.org/officeDocument/2006/relationships/slide" Target="slides/slide70.xml"/>
<Relationship Id="rId92" Type="http://schemas.openxmlformats.org/officeDocument/2006/relationships/slide" Target="slides/slide71.xml"/>
<Relationship Id="rId93" Type="http://schemas.openxmlformats.org/officeDocument/2006/relationships/slide" Target="slides/slide72.xml"/>
<Relationship Id="rId94" Type="http://schemas.openxmlformats.org/officeDocument/2006/relationships/slide" Target="slides/slide73.xml"/>
<Relationship Id="rId95" Type="http://schemas.openxmlformats.org/officeDocument/2006/relationships/slide" Target="slides/slide74.xml"/>
<Relationship Id="rId96" Type="http://schemas.openxmlformats.org/officeDocument/2006/relationships/slide" Target="slides/slide75.xml"/>
<Relationship Id="rId97" Type="http://schemas.openxmlformats.org/officeDocument/2006/relationships/slide" Target="slides/slide76.xml"/>
<Relationship Id="rId98" Type="http://schemas.openxmlformats.org/officeDocument/2006/relationships/slide" Target="slides/slide77.xml"/>
<Relationship Id="rId99" Type="http://schemas.openxmlformats.org/officeDocument/2006/relationships/slide" Target="slides/slide78.xml"/>
<Relationship Id="rId100" Type="http://schemas.openxmlformats.org/officeDocument/2006/relationships/slide" Target="slides/slide79.xml"/>
<Relationship Id="rId101" Type="http://schemas.openxmlformats.org/officeDocument/2006/relationships/slide" Target="slides/slide80.xml"/>
<Relationship Id="rId102" Type="http://schemas.openxmlformats.org/officeDocument/2006/relationships/slide" Target="slides/slide81.xml"/>
<Relationship Id="rId103" Type="http://schemas.openxmlformats.org/officeDocument/2006/relationships/slide" Target="slides/slide82.xml"/>
<Relationship Id="rId104" Type="http://schemas.openxmlformats.org/officeDocument/2006/relationships/slide" Target="slides/slide83.xml"/>
<Relationship Id="rId105" Type="http://schemas.openxmlformats.org/officeDocument/2006/relationships/slide" Target="slides/slide84.xml"/>
<Relationship Id="rId106" Type="http://schemas.openxmlformats.org/officeDocument/2006/relationships/slide" Target="slides/slide85.xml"/>
<Relationship Id="rId107" Type="http://schemas.openxmlformats.org/officeDocument/2006/relationships/slide" Target="slides/slide86.xml"/>
<Relationship Id="rId108" Type="http://schemas.openxmlformats.org/officeDocument/2006/relationships/slide" Target="slides/slide87.xml"/>
<Relationship Id="rId109" Type="http://schemas.openxmlformats.org/officeDocument/2006/relationships/slide" Target="slides/slide88.xml"/>
<Relationship Id="rId110" Type="http://schemas.openxmlformats.org/officeDocument/2006/relationships/slide" Target="slides/slide89.xml"/>
<Relationship Id="rId111" Type="http://schemas.openxmlformats.org/officeDocument/2006/relationships/slide" Target="slides/slide90.xml"/>
<Relationship Id="rId112" Type="http://schemas.openxmlformats.org/officeDocument/2006/relationships/slide" Target="slides/slide91.xml"/>
<Relationship Id="rId113" Type="http://schemas.openxmlformats.org/officeDocument/2006/relationships/slide" Target="slides/slide92.xml"/>
<Relationship Id="rId114" Type="http://schemas.openxmlformats.org/officeDocument/2006/relationships/slide" Target="slides/slide93.xml"/>
<Relationship Id="rId115" Type="http://schemas.openxmlformats.org/officeDocument/2006/relationships/slide" Target="slides/slide94.xml"/>
<Relationship Id="rId116" Type="http://schemas.openxmlformats.org/officeDocument/2006/relationships/slide" Target="slides/slide95.xml"/>
<Relationship Id="rId117" Type="http://schemas.openxmlformats.org/officeDocument/2006/relationships/slide" Target="slides/slide96.xml"/>
<Relationship Id="rId118" Type="http://schemas.openxmlformats.org/officeDocument/2006/relationships/slide" Target="slides/slide97.xml"/>
<Relationship Id="rId119" Type="http://schemas.openxmlformats.org/officeDocument/2006/relationships/slide" Target="slides/slide98.xml"/>
<Relationship Id="rId120" Type="http://schemas.openxmlformats.org/officeDocument/2006/relationships/slide" Target="slides/slide99.xml"/>
<Relationship Id="rId121" Type="http://schemas.openxmlformats.org/officeDocument/2006/relationships/slide" Target="slides/slide100.xml"/>
<Relationship Id="rId122" Type="http://schemas.openxmlformats.org/officeDocument/2006/relationships/slide" Target="slides/slide101.xml"/>
<Relationship Id="rId123" Type="http://schemas.openxmlformats.org/officeDocument/2006/relationships/slide" Target="slides/slide102.xml"/>
<Relationship Id="rId124" Type="http://schemas.openxmlformats.org/officeDocument/2006/relationships/slide" Target="slides/slide103.xml"/>
<Relationship Id="rId125" Type="http://schemas.openxmlformats.org/officeDocument/2006/relationships/slide" Target="slides/slide104.xml"/>
<Relationship Id="rId126" Type="http://schemas.openxmlformats.org/officeDocument/2006/relationships/slide" Target="slides/slide105.xml"/>
<Relationship Id="rId127" Type="http://schemas.openxmlformats.org/officeDocument/2006/relationships/slide" Target="slides/slide106.xml"/>
<Relationship Id="rId128" Type="http://schemas.openxmlformats.org/officeDocument/2006/relationships/slide" Target="slides/slide107.xml"/>
<Relationship Id="rId129" Type="http://schemas.openxmlformats.org/officeDocument/2006/relationships/slide" Target="slides/slide108.xml"/>
<Relationship Id="rId130" Type="http://schemas.openxmlformats.org/officeDocument/2006/relationships/slide" Target="slides/slide109.xml"/>
<Relationship Id="rId131" Type="http://schemas.openxmlformats.org/officeDocument/2006/relationships/slide" Target="slides/slide110.xml"/>
<Relationship Id="rId132" Type="http://schemas.openxmlformats.org/officeDocument/2006/relationships/slide" Target="slides/slide111.xml"/>
<Relationship Id="rId133" Type="http://schemas.openxmlformats.org/officeDocument/2006/relationships/slide" Target="slides/slide112.xml"/>
<Relationship Id="rId134" Type="http://schemas.openxmlformats.org/officeDocument/2006/relationships/slide" Target="slides/slide113.xml"/>
<Relationship Id="rId135" Type="http://schemas.openxmlformats.org/officeDocument/2006/relationships/slide" Target="slides/slide114.xml"/>
<Relationship Id="rId136" Type="http://schemas.openxmlformats.org/officeDocument/2006/relationships/slide" Target="slides/slide115.xml"/>
<Relationship Id="rId137" Type="http://schemas.openxmlformats.org/officeDocument/2006/relationships/slide" Target="slides/slide116.xml"/>
<Relationship Id="rId138" Type="http://schemas.openxmlformats.org/officeDocument/2006/relationships/slide" Target="slides/slide117.xml"/>
<Relationship Id="rId139" Type="http://schemas.openxmlformats.org/officeDocument/2006/relationships/slide" Target="slides/slide118.xml"/>
<Relationship Id="rId140" Type="http://schemas.openxmlformats.org/officeDocument/2006/relationships/slide" Target="slides/slide119.xml"/>
<Relationship Id="rId141" Type="http://schemas.openxmlformats.org/officeDocument/2006/relationships/slide" Target="slides/slide120.xml"/>
<Relationship Id="rId142" Type="http://schemas.openxmlformats.org/officeDocument/2006/relationships/slide" Target="slides/slide121.xml"/>
<Relationship Id="rId143" Type="http://schemas.openxmlformats.org/officeDocument/2006/relationships/slide" Target="slides/slide122.xml"/>
<Relationship Id="rId144" Type="http://schemas.openxmlformats.org/officeDocument/2006/relationships/slide" Target="slides/slide123.xml"/>
<Relationship Id="rId145" Type="http://schemas.openxmlformats.org/officeDocument/2006/relationships/slide" Target="slides/slide124.xml"/>
<Relationship Id="rId146" Type="http://schemas.openxmlformats.org/officeDocument/2006/relationships/slide" Target="slides/slide125.xml"/>
<Relationship Id="rId147" Type="http://schemas.openxmlformats.org/officeDocument/2006/relationships/slide" Target="slides/slide126.xml"/>
<Relationship Id="rId148" Type="http://schemas.openxmlformats.org/officeDocument/2006/relationships/slide" Target="slides/slide127.xml"/>
<Relationship Id="rId149" Type="http://schemas.openxmlformats.org/officeDocument/2006/relationships/slide" Target="slides/slide128.xml"/>
<Relationship Id="rId150" Type="http://schemas.openxmlformats.org/officeDocument/2006/relationships/slide" Target="slides/slide129.xml"/>
<Relationship Id="rId151" Type="http://schemas.openxmlformats.org/officeDocument/2006/relationships/slide" Target="slides/slide130.xml"/>
<Relationship Id="rId152" Type="http://schemas.openxmlformats.org/officeDocument/2006/relationships/slide" Target="slides/slide131.xml"/>
<Relationship Id="rId153" Type="http://schemas.openxmlformats.org/officeDocument/2006/relationships/slide" Target="slides/slide132.xml"/>
<Relationship Id="rId154" Type="http://schemas.openxmlformats.org/officeDocument/2006/relationships/slide" Target="slides/slide133.xml"/>
<Relationship Id="rId155" Type="http://schemas.openxmlformats.org/officeDocument/2006/relationships/slide" Target="slides/slide134.xml"/>
<Relationship Id="rId156" Type="http://schemas.openxmlformats.org/officeDocument/2006/relationships/slide" Target="slides/slide135.xml"/>
<Relationship Id="rId157" Type="http://schemas.openxmlformats.org/officeDocument/2006/relationships/slide" Target="slides/slide136.xml"/>
<Relationship Id="rId158" Type="http://schemas.openxmlformats.org/officeDocument/2006/relationships/slide" Target="slides/slide137.xml"/>
<Relationship Id="rId159" Type="http://schemas.openxmlformats.org/officeDocument/2006/relationships/slide" Target="slides/slide138.xml"/>
<Relationship Id="rId160" Type="http://schemas.openxmlformats.org/officeDocument/2006/relationships/slide" Target="slides/slide139.xml"/>
<Relationship Id="rId161" Type="http://schemas.openxmlformats.org/officeDocument/2006/relationships/slide" Target="slides/slide140.xml"/>
<Relationship Id="rId162" Type="http://schemas.openxmlformats.org/officeDocument/2006/relationships/slide" Target="slides/slide141.xml"/>
<Relationship Id="rId163" Type="http://schemas.openxmlformats.org/officeDocument/2006/relationships/slide" Target="slides/slide142.xml"/>
<Relationship Id="rId164" Type="http://schemas.openxmlformats.org/officeDocument/2006/relationships/slide" Target="slides/slide143.xml"/>
<Relationship Id="rId165" Type="http://schemas.openxmlformats.org/officeDocument/2006/relationships/slide" Target="slides/slide144.xml"/>
<Relationship Id="rId166" Type="http://schemas.openxmlformats.org/officeDocument/2006/relationships/slide" Target="slides/slide145.xml"/>
<Relationship Id="rId167" Type="http://schemas.openxmlformats.org/officeDocument/2006/relationships/slide" Target="slides/slide146.xml"/>
<Relationship Id="rId168" Type="http://schemas.openxmlformats.org/officeDocument/2006/relationships/slide" Target="slides/slide147.xml"/>
<Relationship Id="rId169" Type="http://schemas.openxmlformats.org/officeDocument/2006/relationships/slide" Target="slides/slide148.xml"/>
<Relationship Id="rId170" Type="http://schemas.openxmlformats.org/officeDocument/2006/relationships/slide" Target="slides/slide149.xml"/>
<Relationship Id="rId171" Type="http://schemas.openxmlformats.org/officeDocument/2006/relationships/slide" Target="slides/slide150.xml"/>
<Relationship Id="rId172" Type="http://schemas.openxmlformats.org/officeDocument/2006/relationships/slide" Target="slides/slide151.xml"/>
<Relationship Id="rId173" Type="http://schemas.openxmlformats.org/officeDocument/2006/relationships/slide" Target="slides/slide152.xml"/>
<Relationship Id="rId174" Type="http://schemas.openxmlformats.org/officeDocument/2006/relationships/slide" Target="slides/slide153.xml"/>
<Relationship Id="rId175" Type="http://schemas.openxmlformats.org/officeDocument/2006/relationships/slide" Target="slides/slide154.xml"/>
<Relationship Id="rId176" Type="http://schemas.openxmlformats.org/officeDocument/2006/relationships/slide" Target="slides/slide155.xml"/>
<Relationship Id="rId177" Type="http://schemas.openxmlformats.org/officeDocument/2006/relationships/slide" Target="slides/slide156.xml"/>
<Relationship Id="rId178" Type="http://schemas.openxmlformats.org/officeDocument/2006/relationships/slide" Target="slides/slide157.xml"/>
<Relationship Id="rId179" Type="http://schemas.openxmlformats.org/officeDocument/2006/relationships/slide" Target="slides/slide158.xml"/>
<Relationship Id="rId180" Type="http://schemas.openxmlformats.org/officeDocument/2006/relationships/slide" Target="slides/slide159.xml"/>
<Relationship Id="rId181" Type="http://schemas.openxmlformats.org/officeDocument/2006/relationships/slide" Target="slides/slide160.xml"/>
<Relationship Id="rId182" Type="http://schemas.openxmlformats.org/officeDocument/2006/relationships/slide" Target="slides/slide161.xml"/>
<Relationship Id="rId183" Type="http://schemas.openxmlformats.org/officeDocument/2006/relationships/slide" Target="slides/slide162.xml"/>
<Relationship Id="rId184" Type="http://schemas.openxmlformats.org/officeDocument/2006/relationships/slide" Target="slides/slide163.xml"/>
<Relationship Id="rId185" Type="http://schemas.openxmlformats.org/officeDocument/2006/relationships/slide" Target="slides/slide164.xml"/>
<Relationship Id="rId186" Type="http://schemas.openxmlformats.org/officeDocument/2006/relationships/slide" Target="slides/slide165.xml"/>
<Relationship Id="rId187" Type="http://schemas.openxmlformats.org/officeDocument/2006/relationships/slide" Target="slides/slide166.xml"/>
<Relationship Id="rId188" Type="http://schemas.openxmlformats.org/officeDocument/2006/relationships/slide" Target="slides/slide167.xml"/>
<Relationship Id="rId189" Type="http://schemas.openxmlformats.org/officeDocument/2006/relationships/slide" Target="slides/slide168.xml"/>
<Relationship Id="rId190" Type="http://schemas.openxmlformats.org/officeDocument/2006/relationships/slide" Target="slides/slide169.xml"/>
<Relationship Id="rId191" Type="http://schemas.openxmlformats.org/officeDocument/2006/relationships/slide" Target="slides/slide170.xml"/>
<Relationship Id="rId192" Type="http://schemas.openxmlformats.org/officeDocument/2006/relationships/slide" Target="slides/slide171.xml"/>
<Relationship Id="rId193" Type="http://schemas.openxmlformats.org/officeDocument/2006/relationships/slide" Target="slides/slide172.xml"/>
<Relationship Id="rId194" Type="http://schemas.openxmlformats.org/officeDocument/2006/relationships/slide" Target="slides/slide173.xml"/>
<Relationship Id="rId195" Type="http://schemas.openxmlformats.org/officeDocument/2006/relationships/slide" Target="slides/slide174.xml"/>
<Relationship Id="rId196" Type="http://schemas.openxmlformats.org/officeDocument/2006/relationships/slide" Target="slides/slide175.xml"/>
<Relationship Id="rId197" Type="http://schemas.openxmlformats.org/officeDocument/2006/relationships/slide" Target="slides/slide176.xml"/>
<Relationship Id="rId198" Type="http://schemas.openxmlformats.org/officeDocument/2006/relationships/slide" Target="slides/slide177.xml"/>
<Relationship Id="rId199" Type="http://schemas.openxmlformats.org/officeDocument/2006/relationships/slide" Target="slides/slide178.xml"/>
<Relationship Id="rId200" Type="http://schemas.openxmlformats.org/officeDocument/2006/relationships/slide" Target="slides/slide179.xml"/>
<Relationship Id="rId201" Type="http://schemas.openxmlformats.org/officeDocument/2006/relationships/slide" Target="slides/slide180.xml"/>
<Relationship Id="rId202" Type="http://schemas.openxmlformats.org/officeDocument/2006/relationships/slide" Target="slides/slide181.xml"/>
<Relationship Id="rId203" Type="http://schemas.openxmlformats.org/officeDocument/2006/relationships/slide" Target="slides/slide182.xml"/>
</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8712200" cy="566738"/>
          </a:xfrm>
          <a:prstGeom prst="rect">
            <a:avLst/>
          </a:prstGeom>
        </p:spPr>
        <p:txBody>
          <a:bodyPr vert="horz" lIns="91440" tIns="45720" rIns="91440" bIns="45720" rtlCol="0"/>
          <a:lstStyle>
            <a:lvl1pPr algn="l">
              <a:defRPr sz="1200">
                <a:latin typeface="Century Gothic" panose="020B0502020202020204" pitchFamily="34" charset="0"/>
              </a:defRPr>
            </a:lvl1pPr>
          </a:lstStyle>
          <a:p>
            <a:endParaRPr lang="en-GB" dirty="0"/>
          </a:p>
        </p:txBody>
      </p:sp>
      <p:sp>
        <p:nvSpPr>
          <p:cNvPr id="3" name="Date Placeholder 2"/>
          <p:cNvSpPr>
            <a:spLocks noGrp="1"/>
          </p:cNvSpPr>
          <p:nvPr>
            <p:ph type="dt" idx="1"/>
          </p:nvPr>
        </p:nvSpPr>
        <p:spPr>
          <a:xfrm>
            <a:off x="11387138" y="0"/>
            <a:ext cx="8712200" cy="566738"/>
          </a:xfrm>
          <a:prstGeom prst="rect">
            <a:avLst/>
          </a:prstGeom>
        </p:spPr>
        <p:txBody>
          <a:bodyPr vert="horz" lIns="91440" tIns="45720" rIns="91440" bIns="45720" rtlCol="0"/>
          <a:lstStyle>
            <a:lvl1pPr algn="r">
              <a:defRPr sz="1200">
                <a:latin typeface="Century Gothic" panose="020B0502020202020204" pitchFamily="34" charset="0"/>
              </a:defRPr>
            </a:lvl1pPr>
          </a:lstStyle>
          <a:p>
            <a:fld id="{B9B4C758-F5EE-485E-880A-EA7ED550D5E3}" type="datetimeFigureOut">
              <a:rPr lang="en-GB" smtClean="0"/>
              <a:pPr/>
              <a:t>22/06/2026</a:t>
            </a:fld>
            <a:endParaRPr lang="en-GB" dirty="0"/>
          </a:p>
        </p:txBody>
      </p:sp>
      <p:sp>
        <p:nvSpPr>
          <p:cNvPr id="4" name="Slide Image Placeholder 3"/>
          <p:cNvSpPr>
            <a:spLocks noGrp="1" noRot="1" noChangeAspect="1"/>
          </p:cNvSpPr>
          <p:nvPr>
            <p:ph type="sldImg" idx="2"/>
          </p:nvPr>
        </p:nvSpPr>
        <p:spPr>
          <a:xfrm>
            <a:off x="6659563" y="1414463"/>
            <a:ext cx="6784975" cy="3816350"/>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2009775" y="5441950"/>
            <a:ext cx="16084550" cy="4454525"/>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10742613"/>
            <a:ext cx="8712200" cy="566737"/>
          </a:xfrm>
          <a:prstGeom prst="rect">
            <a:avLst/>
          </a:prstGeom>
        </p:spPr>
        <p:txBody>
          <a:bodyPr vert="horz" lIns="91440" tIns="45720" rIns="91440" bIns="45720" rtlCol="0" anchor="b"/>
          <a:lstStyle>
            <a:lvl1pPr algn="l">
              <a:defRPr sz="1200">
                <a:latin typeface="Century Gothic" panose="020B0502020202020204" pitchFamily="34" charset="0"/>
              </a:defRPr>
            </a:lvl1pPr>
          </a:lstStyle>
          <a:p>
            <a:endParaRPr lang="en-GB" dirty="0"/>
          </a:p>
        </p:txBody>
      </p:sp>
      <p:sp>
        <p:nvSpPr>
          <p:cNvPr id="7" name="Slide Number Placeholder 6"/>
          <p:cNvSpPr>
            <a:spLocks noGrp="1"/>
          </p:cNvSpPr>
          <p:nvPr>
            <p:ph type="sldNum" sz="quarter" idx="5"/>
          </p:nvPr>
        </p:nvSpPr>
        <p:spPr>
          <a:xfrm>
            <a:off x="11387138" y="10742613"/>
            <a:ext cx="8712200" cy="566737"/>
          </a:xfrm>
          <a:prstGeom prst="rect">
            <a:avLst/>
          </a:prstGeom>
        </p:spPr>
        <p:txBody>
          <a:bodyPr vert="horz" lIns="91440" tIns="45720" rIns="91440" bIns="45720" rtlCol="0" anchor="b"/>
          <a:lstStyle>
            <a:lvl1pPr algn="r">
              <a:defRPr sz="1200">
                <a:latin typeface="Century Gothic" panose="020B0502020202020204" pitchFamily="34" charset="0"/>
              </a:defRPr>
            </a:lvl1pPr>
          </a:lstStyle>
          <a:p>
            <a:fld id="{32104A74-82BA-402E-9268-585387E7E727}" type="slidenum">
              <a:rPr lang="en-GB" smtClean="0"/>
              <a:pPr/>
              <a:t>‹#›</a:t>
            </a:fld>
            <a:endParaRPr lang="en-GB" dirty="0"/>
          </a:p>
        </p:txBody>
      </p:sp>
    </p:spTree>
    <p:extLst>
      <p:ext uri="{BB962C8B-B14F-4D97-AF65-F5344CB8AC3E}">
        <p14:creationId xmlns:p14="http://schemas.microsoft.com/office/powerpoint/2010/main" val="15776756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Century Gothic" panose="020B0502020202020204" pitchFamily="34" charset="0"/>
        <a:ea typeface="+mn-ea"/>
        <a:cs typeface="+mn-cs"/>
      </a:defRPr>
    </a:lvl1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sv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hyperlink" Target="https://who-gmrln.org/rubens2" TargetMode="External"/><Relationship Id="rId2" Type="http://schemas.openxmlformats.org/officeDocument/2006/relationships/hyperlink" Target="https://who-gmrln.org/means2" TargetMode="External"/><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7.sv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hyperlink" Target="http://www.emro.who.int/health-topics/measles/" TargetMode="External"/><Relationship Id="rId2" Type="http://schemas.openxmlformats.org/officeDocument/2006/relationships/hyperlink" Target="https://www.paho.org/en/measles-rubella-weekly-bulletin" TargetMode="External"/><Relationship Id="rId1" Type="http://schemas.openxmlformats.org/officeDocument/2006/relationships/slideMaster" Target="../slideMasters/slideMaster1.xml"/><Relationship Id="rId5" Type="http://schemas.openxmlformats.org/officeDocument/2006/relationships/hyperlink" Target="https://apps.who.int/iris/handle/10665/366144" TargetMode="External"/><Relationship Id="rId4" Type="http://schemas.openxmlformats.org/officeDocument/2006/relationships/hyperlink" Target="https://www.euro.who.int/en/health-topics/disease-prevention/vaccines-and-immunization/publications/surveillance-and-data/who-epidata"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sv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svg"/><Relationship Id="rId1" Type="http://schemas.openxmlformats.org/officeDocument/2006/relationships/slideMaster" Target="../slideMasters/slideMaster1.xml"/><Relationship Id="rId4" Type="http://schemas.openxmlformats.org/officeDocument/2006/relationships/image" Target="../media/image10.sv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5.sv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3" Type="http://schemas.openxmlformats.org/officeDocument/2006/relationships/hyperlink" Target="https://who-gmrln.org/rubens2" TargetMode="External"/><Relationship Id="rId2" Type="http://schemas.openxmlformats.org/officeDocument/2006/relationships/hyperlink" Target="https://who-gmrln.org/means2" TargetMode="External"/><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3" Type="http://schemas.openxmlformats.org/officeDocument/2006/relationships/hyperlink" Target="http://www.emro.who.int/health-topics/measles/" TargetMode="External"/><Relationship Id="rId2" Type="http://schemas.openxmlformats.org/officeDocument/2006/relationships/hyperlink" Target="https://www.paho.org/en/measles-rubella-weekly-bulletin" TargetMode="External"/><Relationship Id="rId1" Type="http://schemas.openxmlformats.org/officeDocument/2006/relationships/slideMaster" Target="../slideMasters/slideMaster2.xml"/><Relationship Id="rId5" Type="http://schemas.openxmlformats.org/officeDocument/2006/relationships/hyperlink" Target="https://iris.who.int/items/1fc26151-8b10-476c-b8c6-02a76a12dbca" TargetMode="External"/><Relationship Id="rId4" Type="http://schemas.openxmlformats.org/officeDocument/2006/relationships/hyperlink" Target="https://www.euro.who.int/en/health-topics/disease-prevention/vaccines-and-immunization/publications/surveillance-and-data/who-epidata" TargetMode="Externa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6.sv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sv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Graph">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8604604"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9754397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Divider">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B90D3C3D-29CE-4901-8EEA-1345D2686975}"/>
              </a:ext>
            </a:extLst>
          </p:cNvPr>
          <p:cNvSpPr>
            <a:spLocks noGrp="1"/>
          </p:cNvSpPr>
          <p:nvPr>
            <p:ph type="pic" sz="quarter" idx="13"/>
          </p:nvPr>
        </p:nvSpPr>
        <p:spPr>
          <a:xfrm>
            <a:off x="8534400" y="0"/>
            <a:ext cx="11569699" cy="11309347"/>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5" name="Footer Placeholder 4">
            <a:extLst>
              <a:ext uri="{FF2B5EF4-FFF2-40B4-BE49-F238E27FC236}">
                <a16:creationId xmlns:a16="http://schemas.microsoft.com/office/drawing/2014/main" id="{483911A5-606B-49B4-916C-45BA4954DFF3}"/>
              </a:ext>
            </a:extLst>
          </p:cNvPr>
          <p:cNvSpPr>
            <a:spLocks noGrp="1"/>
          </p:cNvSpPr>
          <p:nvPr>
            <p:ph type="ftr" sz="quarter" idx="11"/>
          </p:nvPr>
        </p:nvSpPr>
        <p:spPr/>
        <p:txBody>
          <a:bodyPr/>
          <a:lstStyle/>
          <a:p>
            <a:r>
              <a:rPr lang="en-GB"/>
              <a:t>Immunization, Vaccines and Biologicals</a:t>
            </a:r>
            <a:endParaRPr lang="en-GB" dirty="0"/>
          </a:p>
        </p:txBody>
      </p:sp>
      <p:sp>
        <p:nvSpPr>
          <p:cNvPr id="6" name="Slide Number Placeholder 5">
            <a:extLst>
              <a:ext uri="{FF2B5EF4-FFF2-40B4-BE49-F238E27FC236}">
                <a16:creationId xmlns:a16="http://schemas.microsoft.com/office/drawing/2014/main" id="{974CFDB7-1FD8-48B9-B71F-E3DCBDCCD5F2}"/>
              </a:ext>
            </a:extLst>
          </p:cNvPr>
          <p:cNvSpPr>
            <a:spLocks noGrp="1"/>
          </p:cNvSpPr>
          <p:nvPr>
            <p:ph type="sldNum" sz="quarter" idx="12"/>
          </p:nvPr>
        </p:nvSpPr>
        <p:spPr/>
        <p:txBody>
          <a:bodyPr/>
          <a:lstStyle>
            <a:lvl1pPr>
              <a:defRPr>
                <a:solidFill>
                  <a:schemeClr val="tx2"/>
                </a:solidFill>
              </a:defRPr>
            </a:lvl1pPr>
          </a:lstStyle>
          <a:p>
            <a:fld id="{E2E31AFC-DF42-41A5-B57C-06A83BBA6616}" type="slidenum">
              <a:rPr lang="en-GB" smtClean="0"/>
              <a:pPr/>
              <a:t>‹#›</a:t>
            </a:fld>
            <a:endParaRPr lang="en-GB"/>
          </a:p>
        </p:txBody>
      </p:sp>
      <p:sp>
        <p:nvSpPr>
          <p:cNvPr id="14" name="object 14">
            <a:extLst>
              <a:ext uri="{FF2B5EF4-FFF2-40B4-BE49-F238E27FC236}">
                <a16:creationId xmlns:a16="http://schemas.microsoft.com/office/drawing/2014/main" id="{E8D1215B-902F-4676-BD97-07AB236AAB96}"/>
              </a:ext>
            </a:extLst>
          </p:cNvPr>
          <p:cNvSpPr/>
          <p:nvPr userDrawn="1"/>
        </p:nvSpPr>
        <p:spPr>
          <a:xfrm>
            <a:off x="959658" y="10550525"/>
            <a:ext cx="6615086" cy="72702"/>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5" name="Title 1">
            <a:extLst>
              <a:ext uri="{FF2B5EF4-FFF2-40B4-BE49-F238E27FC236}">
                <a16:creationId xmlns:a16="http://schemas.microsoft.com/office/drawing/2014/main" id="{1DC27864-4735-40D0-B2CD-C35B135ABB6F}"/>
              </a:ext>
            </a:extLst>
          </p:cNvPr>
          <p:cNvSpPr>
            <a:spLocks noGrp="1"/>
          </p:cNvSpPr>
          <p:nvPr>
            <p:ph type="ctrTitle"/>
          </p:nvPr>
        </p:nvSpPr>
        <p:spPr>
          <a:xfrm>
            <a:off x="952500" y="4862675"/>
            <a:ext cx="6867525" cy="1938992"/>
          </a:xfrm>
        </p:spPr>
        <p:txBody>
          <a:bodyPr lIns="0" tIns="0" rIns="0" bIns="0" anchor="t" anchorCtr="0"/>
          <a:lstStyle>
            <a:lvl1pPr algn="l">
              <a:defRPr sz="7000">
                <a:solidFill>
                  <a:schemeClr val="tx1"/>
                </a:solidFill>
              </a:defRPr>
            </a:lvl1pPr>
          </a:lstStyle>
          <a:p>
            <a:r>
              <a:rPr lang="en-US"/>
              <a:t>Click to edit Master title style</a:t>
            </a:r>
            <a:endParaRPr lang="en-GB" dirty="0"/>
          </a:p>
        </p:txBody>
      </p:sp>
      <p:sp>
        <p:nvSpPr>
          <p:cNvPr id="16" name="Subtitle 2">
            <a:extLst>
              <a:ext uri="{FF2B5EF4-FFF2-40B4-BE49-F238E27FC236}">
                <a16:creationId xmlns:a16="http://schemas.microsoft.com/office/drawing/2014/main" id="{39426BB5-24C1-4CC6-9847-26D952ABD95A}"/>
              </a:ext>
            </a:extLst>
          </p:cNvPr>
          <p:cNvSpPr>
            <a:spLocks noGrp="1"/>
          </p:cNvSpPr>
          <p:nvPr>
            <p:ph type="subTitle" idx="1"/>
          </p:nvPr>
        </p:nvSpPr>
        <p:spPr>
          <a:xfrm>
            <a:off x="959658" y="4040990"/>
            <a:ext cx="6867525" cy="534185"/>
          </a:xfrm>
        </p:spPr>
        <p:txBody>
          <a:bodyPr wrap="square" anchor="b" anchorCtr="0">
            <a:spAutoFit/>
          </a:bodyPr>
          <a:lstStyle>
            <a:lvl1pPr marL="0" indent="0" algn="l">
              <a:buNone/>
              <a:defRPr sz="32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Tree>
    <p:extLst>
      <p:ext uri="{BB962C8B-B14F-4D97-AF65-F5344CB8AC3E}">
        <p14:creationId xmlns:p14="http://schemas.microsoft.com/office/powerpoint/2010/main" val="8057447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4926"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Agenda + Image">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2"/>
            <a:ext cx="11872913" cy="5399491"/>
          </a:xfrm>
        </p:spPr>
        <p:txBody>
          <a:bodyPr wrap="square" numCol="2" spcCol="756000">
            <a:noAutofit/>
          </a:bodyPr>
          <a:lstStyle>
            <a:lvl1pPr marL="514350" indent="-514350">
              <a:spcAft>
                <a:spcPts val="0"/>
              </a:spcAft>
              <a:buFont typeface="+mj-lt"/>
              <a:buAutoNum type="arabicPeriod"/>
              <a:defRPr sz="3200" b="0" i="0">
                <a:solidFill>
                  <a:schemeClr val="tx1"/>
                </a:solidFill>
                <a:latin typeface="Poppins Medium" pitchFamily="2" charset="77"/>
                <a:cs typeface="Poppins Medium" pitchFamily="2" charset="77"/>
              </a:defRPr>
            </a:lvl1pPr>
            <a:lvl2pPr marL="514350" indent="-514350">
              <a:spcAft>
                <a:spcPts val="2400"/>
              </a:spcAft>
              <a:buSzPct val="100000"/>
              <a:buFont typeface="+mj-lt"/>
              <a:buAutoNum type="arabicPeriod"/>
              <a:defRPr sz="3200" b="0" i="0">
                <a:solidFill>
                  <a:schemeClr val="tx1"/>
                </a:solidFill>
                <a:latin typeface="Poppins Medium" pitchFamily="2" charset="77"/>
                <a:cs typeface="Poppins Medium" pitchFamily="2" charset="77"/>
              </a:defRPr>
            </a:lvl2pPr>
            <a:lvl5pPr>
              <a:defRPr/>
            </a:lvl5pPr>
          </a:lstStyle>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547173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943917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Agenda">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3"/>
            <a:ext cx="18209260" cy="4959484"/>
          </a:xfrm>
        </p:spPr>
        <p:txBody>
          <a:bodyPr wrap="square" numCol="2" spcCol="756000">
            <a:noAutofit/>
          </a:bodyPr>
          <a:lstStyle>
            <a:lvl1pPr marL="514350" indent="-514350">
              <a:spcAft>
                <a:spcPts val="0"/>
              </a:spcAft>
              <a:buFont typeface="+mj-lt"/>
              <a:buAutoNum type="arabicPeriod"/>
              <a:defRPr sz="3200" b="0" i="0">
                <a:solidFill>
                  <a:schemeClr val="tx1"/>
                </a:solidFill>
                <a:latin typeface="Poppins Medium" pitchFamily="2" charset="77"/>
                <a:cs typeface="Poppins Medium" pitchFamily="2" charset="77"/>
              </a:defRPr>
            </a:lvl1pPr>
            <a:lvl2pPr marL="514350" indent="-514350">
              <a:spcAft>
                <a:spcPts val="2400"/>
              </a:spcAft>
              <a:buSzPct val="100000"/>
              <a:buFont typeface="+mj-lt"/>
              <a:buAutoNum type="arabicPeriod"/>
              <a:defRPr sz="3200" b="0" i="0">
                <a:solidFill>
                  <a:schemeClr val="tx1"/>
                </a:solidFill>
                <a:latin typeface="Poppins Medium" pitchFamily="2" charset="77"/>
                <a:cs typeface="Poppins Medium" pitchFamily="2" charset="77"/>
              </a:defRPr>
            </a:lvl2pPr>
            <a:lvl5pPr>
              <a:defRPr/>
            </a:lvl5pPr>
          </a:lstStyle>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4216289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Agenda (with tim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Agenda</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0" name="Text Placeholder 12">
            <a:extLst>
              <a:ext uri="{FF2B5EF4-FFF2-40B4-BE49-F238E27FC236}">
                <a16:creationId xmlns:a16="http://schemas.microsoft.com/office/drawing/2014/main" id="{A335A19B-4A16-3443-B357-10DDCD6808F9}"/>
              </a:ext>
            </a:extLst>
          </p:cNvPr>
          <p:cNvSpPr>
            <a:spLocks noGrp="1"/>
          </p:cNvSpPr>
          <p:nvPr>
            <p:ph type="body" sz="quarter" idx="16" hasCustomPrompt="1"/>
          </p:nvPr>
        </p:nvSpPr>
        <p:spPr>
          <a:xfrm>
            <a:off x="942341" y="3326064"/>
            <a:ext cx="18219770" cy="6327635"/>
          </a:xfrm>
        </p:spPr>
        <p:txBody>
          <a:bodyPr wrap="square" numCol="2" spcCol="756000">
            <a:noAutofit/>
          </a:bodyPr>
          <a:lstStyle>
            <a:lvl1pPr marL="0" indent="0">
              <a:spcAft>
                <a:spcPts val="0"/>
              </a:spcAft>
              <a:buFont typeface="Arial" panose="020B0604020202020204" pitchFamily="34" charset="0"/>
              <a:buNone/>
              <a:defRPr sz="3200" b="0" i="0">
                <a:solidFill>
                  <a:schemeClr val="accent1"/>
                </a:solidFill>
                <a:latin typeface="Poppins Medium" pitchFamily="2" charset="77"/>
                <a:cs typeface="Poppins Medium" pitchFamily="2" charset="77"/>
              </a:defRPr>
            </a:lvl1pPr>
            <a:lvl2pPr marL="0" indent="0">
              <a:spcAft>
                <a:spcPts val="2400"/>
              </a:spcAft>
              <a:buFont typeface="Arial" panose="020B0604020202020204" pitchFamily="34" charset="0"/>
              <a:buNone/>
              <a:defRPr sz="3200" b="0" i="0">
                <a:latin typeface="Poppins Medium" pitchFamily="2" charset="77"/>
                <a:cs typeface="Poppins Medium" pitchFamily="2" charset="77"/>
              </a:defRPr>
            </a:lvl2pPr>
            <a:lvl5pPr>
              <a:defRPr/>
            </a:lvl5pPr>
          </a:lstStyle>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a:p>
            <a:pPr lvl="0"/>
            <a:r>
              <a:rPr lang="en-GB" dirty="0"/>
              <a:t>09.00 – 12.30</a:t>
            </a:r>
          </a:p>
          <a:p>
            <a:pPr lvl="1"/>
            <a:r>
              <a:rPr lang="en-GB" dirty="0"/>
              <a:t>Lorem ipsum </a:t>
            </a:r>
            <a:r>
              <a:rPr lang="en-GB" dirty="0" err="1"/>
              <a:t>dolor</a:t>
            </a:r>
            <a:r>
              <a:rPr lang="en-GB" dirty="0"/>
              <a:t> sit </a:t>
            </a:r>
            <a:r>
              <a:rPr lang="en-GB" dirty="0" err="1"/>
              <a:t>amet</a:t>
            </a:r>
            <a:r>
              <a:rPr lang="en-GB" dirty="0"/>
              <a:t>, </a:t>
            </a:r>
            <a:r>
              <a:rPr lang="en-GB" dirty="0" err="1"/>
              <a:t>consectetuer</a:t>
            </a:r>
            <a:r>
              <a:rPr lang="en-GB" dirty="0"/>
              <a:t> </a:t>
            </a:r>
            <a:r>
              <a:rPr lang="en-GB" dirty="0" err="1"/>
              <a:t>adipiscing</a:t>
            </a:r>
            <a:r>
              <a:rPr lang="en-GB" dirty="0"/>
              <a:t> </a:t>
            </a:r>
            <a:r>
              <a:rPr lang="en-GB" dirty="0" err="1"/>
              <a:t>elit</a:t>
            </a:r>
            <a:r>
              <a:rPr lang="en-GB" dirty="0"/>
              <a:t>.</a:t>
            </a:r>
          </a:p>
        </p:txBody>
      </p:sp>
    </p:spTree>
    <p:extLst>
      <p:ext uri="{BB962C8B-B14F-4D97-AF65-F5344CB8AC3E}">
        <p14:creationId xmlns:p14="http://schemas.microsoft.com/office/powerpoint/2010/main" val="15631382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Table of contents</a:t>
            </a:r>
            <a:endParaRPr lang="en-GB" dirty="0"/>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952499" y="3863542"/>
            <a:ext cx="11872913" cy="5399491"/>
          </a:xfrm>
        </p:spPr>
        <p:txBody>
          <a:bodyPr wrap="square" numCol="2" spcCol="756000">
            <a:noAutofit/>
          </a:bodyPr>
          <a:lstStyle>
            <a:lvl1pPr marL="0" indent="0">
              <a:spcAft>
                <a:spcPts val="0"/>
              </a:spcAft>
              <a:buFont typeface="Arial" panose="020B0604020202020204" pitchFamily="34" charset="0"/>
              <a:buNone/>
              <a:defRPr sz="2200" b="0" i="0">
                <a:solidFill>
                  <a:schemeClr val="accent1"/>
                </a:solidFill>
                <a:latin typeface="Poppins Medium" pitchFamily="2" charset="77"/>
                <a:cs typeface="Poppins Medium" pitchFamily="2" charset="77"/>
              </a:defRPr>
            </a:lvl1pPr>
            <a:lvl2pPr marL="0" indent="0">
              <a:spcAft>
                <a:spcPts val="2400"/>
              </a:spcAft>
              <a:buFont typeface="Arial" panose="020B0604020202020204" pitchFamily="34" charset="0"/>
              <a:buNone/>
              <a:defRPr sz="2200" b="0" i="0">
                <a:latin typeface="Poppins Medium" pitchFamily="2" charset="77"/>
                <a:cs typeface="Poppins Medium" pitchFamily="2" charset="77"/>
              </a:defRPr>
            </a:lvl2pPr>
            <a:lvl5pPr>
              <a:defRPr/>
            </a:lvl5pPr>
          </a:lstStyle>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a:p>
            <a:r>
              <a:rPr lang="en-GB" dirty="0"/>
              <a:t>Section #</a:t>
            </a:r>
          </a:p>
          <a:p>
            <a:pPr lvl="1"/>
            <a:r>
              <a:rPr lang="en-GB" b="1" dirty="0"/>
              <a:t>Section # Title Goes Here</a:t>
            </a:r>
            <a:r>
              <a:rPr lang="en-GB" dirty="0"/>
              <a:t>		##</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547173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084606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am / Speaker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1" name="Title 1">
            <a:extLst>
              <a:ext uri="{FF2B5EF4-FFF2-40B4-BE49-F238E27FC236}">
                <a16:creationId xmlns:a16="http://schemas.microsoft.com/office/drawing/2014/main" id="{F0E35ECD-3ED9-473D-9E17-FF1C83FE9F09}"/>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a:t>
            </a:r>
            <a:endParaRPr lang="en-GB" dirty="0"/>
          </a:p>
        </p:txBody>
      </p:sp>
      <p:sp>
        <p:nvSpPr>
          <p:cNvPr id="52" name="Text Placeholder 12">
            <a:extLst>
              <a:ext uri="{FF2B5EF4-FFF2-40B4-BE49-F238E27FC236}">
                <a16:creationId xmlns:a16="http://schemas.microsoft.com/office/drawing/2014/main" id="{67EAA926-4051-4F98-B128-E26790C1A9B3}"/>
              </a:ext>
            </a:extLst>
          </p:cNvPr>
          <p:cNvSpPr>
            <a:spLocks noGrp="1"/>
          </p:cNvSpPr>
          <p:nvPr>
            <p:ph type="body" sz="quarter" idx="14" hasCustomPrompt="1"/>
          </p:nvPr>
        </p:nvSpPr>
        <p:spPr>
          <a:xfrm>
            <a:off x="3976394"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3" name="Picture Placeholder 7">
            <a:extLst>
              <a:ext uri="{FF2B5EF4-FFF2-40B4-BE49-F238E27FC236}">
                <a16:creationId xmlns:a16="http://schemas.microsoft.com/office/drawing/2014/main" id="{3BD0D2FB-1A7B-44AF-BA4E-FD97B0B714D9}"/>
              </a:ext>
            </a:extLst>
          </p:cNvPr>
          <p:cNvSpPr>
            <a:spLocks noGrp="1"/>
          </p:cNvSpPr>
          <p:nvPr>
            <p:ph type="pic" sz="quarter" idx="15"/>
          </p:nvPr>
        </p:nvSpPr>
        <p:spPr>
          <a:xfrm>
            <a:off x="908050"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54" name="Text Placeholder 12">
            <a:extLst>
              <a:ext uri="{FF2B5EF4-FFF2-40B4-BE49-F238E27FC236}">
                <a16:creationId xmlns:a16="http://schemas.microsoft.com/office/drawing/2014/main" id="{4A124E16-FB5A-4A88-A515-FC70FA255448}"/>
              </a:ext>
            </a:extLst>
          </p:cNvPr>
          <p:cNvSpPr>
            <a:spLocks noGrp="1"/>
          </p:cNvSpPr>
          <p:nvPr>
            <p:ph type="body" sz="quarter" idx="16" hasCustomPrompt="1"/>
          </p:nvPr>
        </p:nvSpPr>
        <p:spPr>
          <a:xfrm>
            <a:off x="3976394" y="7423898"/>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5" name="Picture Placeholder 7">
            <a:extLst>
              <a:ext uri="{FF2B5EF4-FFF2-40B4-BE49-F238E27FC236}">
                <a16:creationId xmlns:a16="http://schemas.microsoft.com/office/drawing/2014/main" id="{88D60E5C-AB30-4F0B-8773-F30DB3E8A6AD}"/>
              </a:ext>
            </a:extLst>
          </p:cNvPr>
          <p:cNvSpPr>
            <a:spLocks noGrp="1"/>
          </p:cNvSpPr>
          <p:nvPr>
            <p:ph type="pic" sz="quarter" idx="17"/>
          </p:nvPr>
        </p:nvSpPr>
        <p:spPr>
          <a:xfrm>
            <a:off x="908050" y="6726312"/>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56" name="Text Placeholder 12">
            <a:extLst>
              <a:ext uri="{FF2B5EF4-FFF2-40B4-BE49-F238E27FC236}">
                <a16:creationId xmlns:a16="http://schemas.microsoft.com/office/drawing/2014/main" id="{2C60DE2D-43F7-4A13-BE4E-B64A383DE8CE}"/>
              </a:ext>
            </a:extLst>
          </p:cNvPr>
          <p:cNvSpPr>
            <a:spLocks noGrp="1"/>
          </p:cNvSpPr>
          <p:nvPr>
            <p:ph type="body" sz="quarter" idx="18" hasCustomPrompt="1"/>
          </p:nvPr>
        </p:nvSpPr>
        <p:spPr>
          <a:xfrm>
            <a:off x="13075943"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7" name="Picture Placeholder 7">
            <a:extLst>
              <a:ext uri="{FF2B5EF4-FFF2-40B4-BE49-F238E27FC236}">
                <a16:creationId xmlns:a16="http://schemas.microsoft.com/office/drawing/2014/main" id="{5B1E1242-6BB9-4F32-91B1-3AA43FC4EC9F}"/>
              </a:ext>
            </a:extLst>
          </p:cNvPr>
          <p:cNvSpPr>
            <a:spLocks noGrp="1"/>
          </p:cNvSpPr>
          <p:nvPr>
            <p:ph type="pic" sz="quarter" idx="19"/>
          </p:nvPr>
        </p:nvSpPr>
        <p:spPr>
          <a:xfrm>
            <a:off x="10007599"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58" name="Text Placeholder 12">
            <a:extLst>
              <a:ext uri="{FF2B5EF4-FFF2-40B4-BE49-F238E27FC236}">
                <a16:creationId xmlns:a16="http://schemas.microsoft.com/office/drawing/2014/main" id="{C8B338B9-D1F9-4987-BC28-B7466CCC38D5}"/>
              </a:ext>
            </a:extLst>
          </p:cNvPr>
          <p:cNvSpPr>
            <a:spLocks noGrp="1"/>
          </p:cNvSpPr>
          <p:nvPr>
            <p:ph type="body" sz="quarter" idx="20" hasCustomPrompt="1"/>
          </p:nvPr>
        </p:nvSpPr>
        <p:spPr>
          <a:xfrm>
            <a:off x="13075943" y="7423898"/>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9" name="Picture Placeholder 7">
            <a:extLst>
              <a:ext uri="{FF2B5EF4-FFF2-40B4-BE49-F238E27FC236}">
                <a16:creationId xmlns:a16="http://schemas.microsoft.com/office/drawing/2014/main" id="{CED5980C-4EBB-4601-BF07-F9111916385A}"/>
              </a:ext>
            </a:extLst>
          </p:cNvPr>
          <p:cNvSpPr>
            <a:spLocks noGrp="1"/>
          </p:cNvSpPr>
          <p:nvPr>
            <p:ph type="pic" sz="quarter" idx="21"/>
          </p:nvPr>
        </p:nvSpPr>
        <p:spPr>
          <a:xfrm>
            <a:off x="10007599" y="6726312"/>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Tree>
    <p:extLst>
      <p:ext uri="{BB962C8B-B14F-4D97-AF65-F5344CB8AC3E}">
        <p14:creationId xmlns:p14="http://schemas.microsoft.com/office/powerpoint/2010/main" val="33416220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hairperso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Chairperson</a:t>
            </a:r>
            <a:endParaRPr lang="en-GB" dirty="0"/>
          </a:p>
        </p:txBody>
      </p:sp>
      <p:sp>
        <p:nvSpPr>
          <p:cNvPr id="16" name="Text Placeholder 12">
            <a:extLst>
              <a:ext uri="{FF2B5EF4-FFF2-40B4-BE49-F238E27FC236}">
                <a16:creationId xmlns:a16="http://schemas.microsoft.com/office/drawing/2014/main" id="{5A88B0FE-1A13-4CD8-8675-B560C08B33D5}"/>
              </a:ext>
            </a:extLst>
          </p:cNvPr>
          <p:cNvSpPr>
            <a:spLocks noGrp="1"/>
          </p:cNvSpPr>
          <p:nvPr>
            <p:ph type="body" sz="quarter" idx="14" hasCustomPrompt="1"/>
          </p:nvPr>
        </p:nvSpPr>
        <p:spPr>
          <a:xfrm>
            <a:off x="3976394" y="3850523"/>
            <a:ext cx="5346701" cy="1195199"/>
          </a:xfrm>
        </p:spPr>
        <p:txBody>
          <a:bodyPr wrap="square" numCol="1" spcCol="756000">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908050" y="3152937"/>
            <a:ext cx="2619549" cy="2572354"/>
          </a:xfrm>
          <a:prstGeom prst="ellipse">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8" name="Text Placeholder 12">
            <a:extLst>
              <a:ext uri="{FF2B5EF4-FFF2-40B4-BE49-F238E27FC236}">
                <a16:creationId xmlns:a16="http://schemas.microsoft.com/office/drawing/2014/main" id="{12A210F5-A8B3-4A0E-8B15-4497042C4994}"/>
              </a:ext>
            </a:extLst>
          </p:cNvPr>
          <p:cNvSpPr>
            <a:spLocks noGrp="1"/>
          </p:cNvSpPr>
          <p:nvPr>
            <p:ph type="body" sz="quarter" idx="16"/>
          </p:nvPr>
        </p:nvSpPr>
        <p:spPr>
          <a:xfrm>
            <a:off x="10772775"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7981405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am / Speakers | 3 x 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44" name="Title 1">
            <a:extLst>
              <a:ext uri="{FF2B5EF4-FFF2-40B4-BE49-F238E27FC236}">
                <a16:creationId xmlns:a16="http://schemas.microsoft.com/office/drawing/2014/main" id="{5D51C2DC-4571-42B4-89F2-DA6662BE5E06}"/>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 3 columns 3 rows</a:t>
            </a:r>
            <a:endParaRPr lang="en-GB" dirty="0"/>
          </a:p>
        </p:txBody>
      </p:sp>
      <p:sp>
        <p:nvSpPr>
          <p:cNvPr id="45" name="Text Placeholder 12">
            <a:extLst>
              <a:ext uri="{FF2B5EF4-FFF2-40B4-BE49-F238E27FC236}">
                <a16:creationId xmlns:a16="http://schemas.microsoft.com/office/drawing/2014/main" id="{B4DF1173-C29F-45AC-92AA-916D11D8E08C}"/>
              </a:ext>
            </a:extLst>
          </p:cNvPr>
          <p:cNvSpPr>
            <a:spLocks noGrp="1"/>
          </p:cNvSpPr>
          <p:nvPr>
            <p:ph type="body" sz="quarter" idx="14" hasCustomPrompt="1"/>
          </p:nvPr>
        </p:nvSpPr>
        <p:spPr>
          <a:xfrm>
            <a:off x="3027405"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6" name="Picture Placeholder 7">
            <a:extLst>
              <a:ext uri="{FF2B5EF4-FFF2-40B4-BE49-F238E27FC236}">
                <a16:creationId xmlns:a16="http://schemas.microsoft.com/office/drawing/2014/main" id="{7AC79D67-C678-414C-AF90-8C02E28CA9FD}"/>
              </a:ext>
            </a:extLst>
          </p:cNvPr>
          <p:cNvSpPr>
            <a:spLocks noGrp="1"/>
          </p:cNvSpPr>
          <p:nvPr>
            <p:ph type="pic" sz="quarter" idx="15"/>
          </p:nvPr>
        </p:nvSpPr>
        <p:spPr>
          <a:xfrm>
            <a:off x="908051"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47" name="Text Placeholder 12">
            <a:extLst>
              <a:ext uri="{FF2B5EF4-FFF2-40B4-BE49-F238E27FC236}">
                <a16:creationId xmlns:a16="http://schemas.microsoft.com/office/drawing/2014/main" id="{D84CF9F7-FEFA-4F30-8381-81E1CDC7DE58}"/>
              </a:ext>
            </a:extLst>
          </p:cNvPr>
          <p:cNvSpPr>
            <a:spLocks noGrp="1"/>
          </p:cNvSpPr>
          <p:nvPr>
            <p:ph type="body" sz="quarter" idx="16" hasCustomPrompt="1"/>
          </p:nvPr>
        </p:nvSpPr>
        <p:spPr>
          <a:xfrm>
            <a:off x="9248128"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8" name="Picture Placeholder 7">
            <a:extLst>
              <a:ext uri="{FF2B5EF4-FFF2-40B4-BE49-F238E27FC236}">
                <a16:creationId xmlns:a16="http://schemas.microsoft.com/office/drawing/2014/main" id="{C320D465-6541-42AF-B948-F179CCF7EE8E}"/>
              </a:ext>
            </a:extLst>
          </p:cNvPr>
          <p:cNvSpPr>
            <a:spLocks noGrp="1"/>
          </p:cNvSpPr>
          <p:nvPr>
            <p:ph type="pic" sz="quarter" idx="17"/>
          </p:nvPr>
        </p:nvSpPr>
        <p:spPr>
          <a:xfrm>
            <a:off x="7128774"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49" name="Text Placeholder 12">
            <a:extLst>
              <a:ext uri="{FF2B5EF4-FFF2-40B4-BE49-F238E27FC236}">
                <a16:creationId xmlns:a16="http://schemas.microsoft.com/office/drawing/2014/main" id="{C8238BF7-B55E-43DD-99B0-CDFDFE29FDD2}"/>
              </a:ext>
            </a:extLst>
          </p:cNvPr>
          <p:cNvSpPr>
            <a:spLocks noGrp="1"/>
          </p:cNvSpPr>
          <p:nvPr>
            <p:ph type="body" sz="quarter" idx="18" hasCustomPrompt="1"/>
          </p:nvPr>
        </p:nvSpPr>
        <p:spPr>
          <a:xfrm>
            <a:off x="15483350"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0" name="Picture Placeholder 7">
            <a:extLst>
              <a:ext uri="{FF2B5EF4-FFF2-40B4-BE49-F238E27FC236}">
                <a16:creationId xmlns:a16="http://schemas.microsoft.com/office/drawing/2014/main" id="{0BEA5C06-8D59-4BD3-9B33-5696A4BC5222}"/>
              </a:ext>
            </a:extLst>
          </p:cNvPr>
          <p:cNvSpPr>
            <a:spLocks noGrp="1"/>
          </p:cNvSpPr>
          <p:nvPr>
            <p:ph type="pic" sz="quarter" idx="19"/>
          </p:nvPr>
        </p:nvSpPr>
        <p:spPr>
          <a:xfrm>
            <a:off x="13363996"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1" name="Text Placeholder 12">
            <a:extLst>
              <a:ext uri="{FF2B5EF4-FFF2-40B4-BE49-F238E27FC236}">
                <a16:creationId xmlns:a16="http://schemas.microsoft.com/office/drawing/2014/main" id="{7BBE5725-635F-472C-99DA-2942D536FFAB}"/>
              </a:ext>
            </a:extLst>
          </p:cNvPr>
          <p:cNvSpPr>
            <a:spLocks noGrp="1"/>
          </p:cNvSpPr>
          <p:nvPr>
            <p:ph type="body" sz="quarter" idx="20" hasCustomPrompt="1"/>
          </p:nvPr>
        </p:nvSpPr>
        <p:spPr>
          <a:xfrm>
            <a:off x="3027405"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2" name="Picture Placeholder 7">
            <a:extLst>
              <a:ext uri="{FF2B5EF4-FFF2-40B4-BE49-F238E27FC236}">
                <a16:creationId xmlns:a16="http://schemas.microsoft.com/office/drawing/2014/main" id="{00A16A42-CA42-49E2-8405-AA0CAF0311E1}"/>
              </a:ext>
            </a:extLst>
          </p:cNvPr>
          <p:cNvSpPr>
            <a:spLocks noGrp="1"/>
          </p:cNvSpPr>
          <p:nvPr>
            <p:ph type="pic" sz="quarter" idx="21"/>
          </p:nvPr>
        </p:nvSpPr>
        <p:spPr>
          <a:xfrm>
            <a:off x="908051"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3" name="Text Placeholder 12">
            <a:extLst>
              <a:ext uri="{FF2B5EF4-FFF2-40B4-BE49-F238E27FC236}">
                <a16:creationId xmlns:a16="http://schemas.microsoft.com/office/drawing/2014/main" id="{EE36DF45-11AE-4011-BA24-5F2F1B07B542}"/>
              </a:ext>
            </a:extLst>
          </p:cNvPr>
          <p:cNvSpPr>
            <a:spLocks noGrp="1"/>
          </p:cNvSpPr>
          <p:nvPr>
            <p:ph type="body" sz="quarter" idx="22" hasCustomPrompt="1"/>
          </p:nvPr>
        </p:nvSpPr>
        <p:spPr>
          <a:xfrm>
            <a:off x="9248128"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4" name="Picture Placeholder 7">
            <a:extLst>
              <a:ext uri="{FF2B5EF4-FFF2-40B4-BE49-F238E27FC236}">
                <a16:creationId xmlns:a16="http://schemas.microsoft.com/office/drawing/2014/main" id="{8FBF5889-E52E-4268-BCFD-13AA1E933FB4}"/>
              </a:ext>
            </a:extLst>
          </p:cNvPr>
          <p:cNvSpPr>
            <a:spLocks noGrp="1"/>
          </p:cNvSpPr>
          <p:nvPr>
            <p:ph type="pic" sz="quarter" idx="23"/>
          </p:nvPr>
        </p:nvSpPr>
        <p:spPr>
          <a:xfrm>
            <a:off x="7128774"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5" name="Text Placeholder 12">
            <a:extLst>
              <a:ext uri="{FF2B5EF4-FFF2-40B4-BE49-F238E27FC236}">
                <a16:creationId xmlns:a16="http://schemas.microsoft.com/office/drawing/2014/main" id="{85553B65-686F-493B-B002-4E9B0D2112B9}"/>
              </a:ext>
            </a:extLst>
          </p:cNvPr>
          <p:cNvSpPr>
            <a:spLocks noGrp="1"/>
          </p:cNvSpPr>
          <p:nvPr>
            <p:ph type="body" sz="quarter" idx="24" hasCustomPrompt="1"/>
          </p:nvPr>
        </p:nvSpPr>
        <p:spPr>
          <a:xfrm>
            <a:off x="15483350" y="5952220"/>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6" name="Picture Placeholder 7">
            <a:extLst>
              <a:ext uri="{FF2B5EF4-FFF2-40B4-BE49-F238E27FC236}">
                <a16:creationId xmlns:a16="http://schemas.microsoft.com/office/drawing/2014/main" id="{F3DB35B0-B095-4BB6-B438-419AB248A329}"/>
              </a:ext>
            </a:extLst>
          </p:cNvPr>
          <p:cNvSpPr>
            <a:spLocks noGrp="1"/>
          </p:cNvSpPr>
          <p:nvPr>
            <p:ph type="pic" sz="quarter" idx="25"/>
          </p:nvPr>
        </p:nvSpPr>
        <p:spPr>
          <a:xfrm>
            <a:off x="13363996" y="5689307"/>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7" name="Text Placeholder 12">
            <a:extLst>
              <a:ext uri="{FF2B5EF4-FFF2-40B4-BE49-F238E27FC236}">
                <a16:creationId xmlns:a16="http://schemas.microsoft.com/office/drawing/2014/main" id="{78D2052B-6800-49A9-9052-94BEBF4D16D0}"/>
              </a:ext>
            </a:extLst>
          </p:cNvPr>
          <p:cNvSpPr>
            <a:spLocks noGrp="1"/>
          </p:cNvSpPr>
          <p:nvPr>
            <p:ph type="body" sz="quarter" idx="26" hasCustomPrompt="1"/>
          </p:nvPr>
        </p:nvSpPr>
        <p:spPr>
          <a:xfrm>
            <a:off x="3027405"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58" name="Picture Placeholder 7">
            <a:extLst>
              <a:ext uri="{FF2B5EF4-FFF2-40B4-BE49-F238E27FC236}">
                <a16:creationId xmlns:a16="http://schemas.microsoft.com/office/drawing/2014/main" id="{C0FB45DF-4505-4104-B3AB-1FF0A095BB40}"/>
              </a:ext>
            </a:extLst>
          </p:cNvPr>
          <p:cNvSpPr>
            <a:spLocks noGrp="1"/>
          </p:cNvSpPr>
          <p:nvPr>
            <p:ph type="pic" sz="quarter" idx="27"/>
          </p:nvPr>
        </p:nvSpPr>
        <p:spPr>
          <a:xfrm>
            <a:off x="908051"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59" name="Text Placeholder 12">
            <a:extLst>
              <a:ext uri="{FF2B5EF4-FFF2-40B4-BE49-F238E27FC236}">
                <a16:creationId xmlns:a16="http://schemas.microsoft.com/office/drawing/2014/main" id="{0CFC70D0-DEBC-4AE8-94A6-E2EBDB950EBD}"/>
              </a:ext>
            </a:extLst>
          </p:cNvPr>
          <p:cNvSpPr>
            <a:spLocks noGrp="1"/>
          </p:cNvSpPr>
          <p:nvPr>
            <p:ph type="body" sz="quarter" idx="28" hasCustomPrompt="1"/>
          </p:nvPr>
        </p:nvSpPr>
        <p:spPr>
          <a:xfrm>
            <a:off x="9248128"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60" name="Picture Placeholder 7">
            <a:extLst>
              <a:ext uri="{FF2B5EF4-FFF2-40B4-BE49-F238E27FC236}">
                <a16:creationId xmlns:a16="http://schemas.microsoft.com/office/drawing/2014/main" id="{317AD999-FECF-4E8A-A9F4-237EBF5CB428}"/>
              </a:ext>
            </a:extLst>
          </p:cNvPr>
          <p:cNvSpPr>
            <a:spLocks noGrp="1"/>
          </p:cNvSpPr>
          <p:nvPr>
            <p:ph type="pic" sz="quarter" idx="29"/>
          </p:nvPr>
        </p:nvSpPr>
        <p:spPr>
          <a:xfrm>
            <a:off x="7128774"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61" name="Text Placeholder 12">
            <a:extLst>
              <a:ext uri="{FF2B5EF4-FFF2-40B4-BE49-F238E27FC236}">
                <a16:creationId xmlns:a16="http://schemas.microsoft.com/office/drawing/2014/main" id="{7B6DD1A6-D513-4EA0-8C3F-47C93CA395ED}"/>
              </a:ext>
            </a:extLst>
          </p:cNvPr>
          <p:cNvSpPr>
            <a:spLocks noGrp="1"/>
          </p:cNvSpPr>
          <p:nvPr>
            <p:ph type="body" sz="quarter" idx="30" hasCustomPrompt="1"/>
          </p:nvPr>
        </p:nvSpPr>
        <p:spPr>
          <a:xfrm>
            <a:off x="15483350" y="8501451"/>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62" name="Picture Placeholder 7">
            <a:extLst>
              <a:ext uri="{FF2B5EF4-FFF2-40B4-BE49-F238E27FC236}">
                <a16:creationId xmlns:a16="http://schemas.microsoft.com/office/drawing/2014/main" id="{5D78DD9A-7A3B-4479-A356-D1201169A1EE}"/>
              </a:ext>
            </a:extLst>
          </p:cNvPr>
          <p:cNvSpPr>
            <a:spLocks noGrp="1"/>
          </p:cNvSpPr>
          <p:nvPr>
            <p:ph type="pic" sz="quarter" idx="31"/>
          </p:nvPr>
        </p:nvSpPr>
        <p:spPr>
          <a:xfrm>
            <a:off x="13363996" y="8238538"/>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Tree>
    <p:extLst>
      <p:ext uri="{BB962C8B-B14F-4D97-AF65-F5344CB8AC3E}">
        <p14:creationId xmlns:p14="http://schemas.microsoft.com/office/powerpoint/2010/main" val="3204537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eam / Speakers | 3 x 4">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44" name="Title 1">
            <a:extLst>
              <a:ext uri="{FF2B5EF4-FFF2-40B4-BE49-F238E27FC236}">
                <a16:creationId xmlns:a16="http://schemas.microsoft.com/office/drawing/2014/main" id="{5D51C2DC-4571-42B4-89F2-DA6662BE5E06}"/>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Team/Speakers 3 columns 4 rows</a:t>
            </a:r>
            <a:endParaRPr lang="en-GB" dirty="0"/>
          </a:p>
        </p:txBody>
      </p:sp>
      <p:sp>
        <p:nvSpPr>
          <p:cNvPr id="45" name="Text Placeholder 12">
            <a:extLst>
              <a:ext uri="{FF2B5EF4-FFF2-40B4-BE49-F238E27FC236}">
                <a16:creationId xmlns:a16="http://schemas.microsoft.com/office/drawing/2014/main" id="{B4DF1173-C29F-45AC-92AA-916D11D8E08C}"/>
              </a:ext>
            </a:extLst>
          </p:cNvPr>
          <p:cNvSpPr>
            <a:spLocks noGrp="1"/>
          </p:cNvSpPr>
          <p:nvPr>
            <p:ph type="body" sz="quarter" idx="14" hasCustomPrompt="1"/>
          </p:nvPr>
        </p:nvSpPr>
        <p:spPr>
          <a:xfrm>
            <a:off x="2869566" y="265947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6" name="Picture Placeholder 7">
            <a:extLst>
              <a:ext uri="{FF2B5EF4-FFF2-40B4-BE49-F238E27FC236}">
                <a16:creationId xmlns:a16="http://schemas.microsoft.com/office/drawing/2014/main" id="{7AC79D67-C678-414C-AF90-8C02E28CA9FD}"/>
              </a:ext>
            </a:extLst>
          </p:cNvPr>
          <p:cNvSpPr>
            <a:spLocks noGrp="1"/>
          </p:cNvSpPr>
          <p:nvPr>
            <p:ph type="pic" sz="quarter" idx="15"/>
          </p:nvPr>
        </p:nvSpPr>
        <p:spPr>
          <a:xfrm>
            <a:off x="942301"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47" name="Text Placeholder 12">
            <a:extLst>
              <a:ext uri="{FF2B5EF4-FFF2-40B4-BE49-F238E27FC236}">
                <a16:creationId xmlns:a16="http://schemas.microsoft.com/office/drawing/2014/main" id="{D84CF9F7-FEFA-4F30-8381-81E1CDC7DE58}"/>
              </a:ext>
            </a:extLst>
          </p:cNvPr>
          <p:cNvSpPr>
            <a:spLocks noGrp="1"/>
          </p:cNvSpPr>
          <p:nvPr>
            <p:ph type="body" sz="quarter" idx="16" hasCustomPrompt="1"/>
          </p:nvPr>
        </p:nvSpPr>
        <p:spPr>
          <a:xfrm>
            <a:off x="9176457" y="266748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48" name="Picture Placeholder 7">
            <a:extLst>
              <a:ext uri="{FF2B5EF4-FFF2-40B4-BE49-F238E27FC236}">
                <a16:creationId xmlns:a16="http://schemas.microsoft.com/office/drawing/2014/main" id="{C320D465-6541-42AF-B948-F179CCF7EE8E}"/>
              </a:ext>
            </a:extLst>
          </p:cNvPr>
          <p:cNvSpPr>
            <a:spLocks noGrp="1"/>
          </p:cNvSpPr>
          <p:nvPr>
            <p:ph type="pic" sz="quarter" idx="17"/>
          </p:nvPr>
        </p:nvSpPr>
        <p:spPr>
          <a:xfrm>
            <a:off x="7249192"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49" name="Text Placeholder 12">
            <a:extLst>
              <a:ext uri="{FF2B5EF4-FFF2-40B4-BE49-F238E27FC236}">
                <a16:creationId xmlns:a16="http://schemas.microsoft.com/office/drawing/2014/main" id="{C8238BF7-B55E-43DD-99B0-CDFDFE29FDD2}"/>
              </a:ext>
            </a:extLst>
          </p:cNvPr>
          <p:cNvSpPr>
            <a:spLocks noGrp="1"/>
          </p:cNvSpPr>
          <p:nvPr>
            <p:ph type="body" sz="quarter" idx="18" hasCustomPrompt="1"/>
          </p:nvPr>
        </p:nvSpPr>
        <p:spPr>
          <a:xfrm>
            <a:off x="15483349" y="266748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50" name="Picture Placeholder 7">
            <a:extLst>
              <a:ext uri="{FF2B5EF4-FFF2-40B4-BE49-F238E27FC236}">
                <a16:creationId xmlns:a16="http://schemas.microsoft.com/office/drawing/2014/main" id="{0BEA5C06-8D59-4BD3-9B33-5696A4BC5222}"/>
              </a:ext>
            </a:extLst>
          </p:cNvPr>
          <p:cNvSpPr>
            <a:spLocks noGrp="1"/>
          </p:cNvSpPr>
          <p:nvPr>
            <p:ph type="pic" sz="quarter" idx="19"/>
          </p:nvPr>
        </p:nvSpPr>
        <p:spPr>
          <a:xfrm>
            <a:off x="13556084" y="244309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2" name="Picture Placeholder 7">
            <a:extLst>
              <a:ext uri="{FF2B5EF4-FFF2-40B4-BE49-F238E27FC236}">
                <a16:creationId xmlns:a16="http://schemas.microsoft.com/office/drawing/2014/main" id="{00A16A42-CA42-49E2-8405-AA0CAF0311E1}"/>
              </a:ext>
            </a:extLst>
          </p:cNvPr>
          <p:cNvSpPr>
            <a:spLocks noGrp="1"/>
          </p:cNvSpPr>
          <p:nvPr>
            <p:ph type="pic" sz="quarter" idx="21"/>
          </p:nvPr>
        </p:nvSpPr>
        <p:spPr>
          <a:xfrm>
            <a:off x="942301"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4" name="Picture Placeholder 7">
            <a:extLst>
              <a:ext uri="{FF2B5EF4-FFF2-40B4-BE49-F238E27FC236}">
                <a16:creationId xmlns:a16="http://schemas.microsoft.com/office/drawing/2014/main" id="{8FBF5889-E52E-4268-BCFD-13AA1E933FB4}"/>
              </a:ext>
            </a:extLst>
          </p:cNvPr>
          <p:cNvSpPr>
            <a:spLocks noGrp="1"/>
          </p:cNvSpPr>
          <p:nvPr>
            <p:ph type="pic" sz="quarter" idx="23"/>
          </p:nvPr>
        </p:nvSpPr>
        <p:spPr>
          <a:xfrm>
            <a:off x="7249192"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6" name="Picture Placeholder 7">
            <a:extLst>
              <a:ext uri="{FF2B5EF4-FFF2-40B4-BE49-F238E27FC236}">
                <a16:creationId xmlns:a16="http://schemas.microsoft.com/office/drawing/2014/main" id="{F3DB35B0-B095-4BB6-B438-419AB248A329}"/>
              </a:ext>
            </a:extLst>
          </p:cNvPr>
          <p:cNvSpPr>
            <a:spLocks noGrp="1"/>
          </p:cNvSpPr>
          <p:nvPr>
            <p:ph type="pic" sz="quarter" idx="25"/>
          </p:nvPr>
        </p:nvSpPr>
        <p:spPr>
          <a:xfrm>
            <a:off x="13556084" y="443778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58" name="Picture Placeholder 7">
            <a:extLst>
              <a:ext uri="{FF2B5EF4-FFF2-40B4-BE49-F238E27FC236}">
                <a16:creationId xmlns:a16="http://schemas.microsoft.com/office/drawing/2014/main" id="{C0FB45DF-4505-4104-B3AB-1FF0A095BB40}"/>
              </a:ext>
            </a:extLst>
          </p:cNvPr>
          <p:cNvSpPr>
            <a:spLocks noGrp="1"/>
          </p:cNvSpPr>
          <p:nvPr>
            <p:ph type="pic" sz="quarter" idx="27"/>
          </p:nvPr>
        </p:nvSpPr>
        <p:spPr>
          <a:xfrm>
            <a:off x="942301"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60" name="Picture Placeholder 7">
            <a:extLst>
              <a:ext uri="{FF2B5EF4-FFF2-40B4-BE49-F238E27FC236}">
                <a16:creationId xmlns:a16="http://schemas.microsoft.com/office/drawing/2014/main" id="{317AD999-FECF-4E8A-A9F4-237EBF5CB428}"/>
              </a:ext>
            </a:extLst>
          </p:cNvPr>
          <p:cNvSpPr>
            <a:spLocks noGrp="1"/>
          </p:cNvSpPr>
          <p:nvPr>
            <p:ph type="pic" sz="quarter" idx="29"/>
          </p:nvPr>
        </p:nvSpPr>
        <p:spPr>
          <a:xfrm>
            <a:off x="7249192"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62" name="Picture Placeholder 7">
            <a:extLst>
              <a:ext uri="{FF2B5EF4-FFF2-40B4-BE49-F238E27FC236}">
                <a16:creationId xmlns:a16="http://schemas.microsoft.com/office/drawing/2014/main" id="{5D78DD9A-7A3B-4479-A356-D1201169A1EE}"/>
              </a:ext>
            </a:extLst>
          </p:cNvPr>
          <p:cNvSpPr>
            <a:spLocks noGrp="1"/>
          </p:cNvSpPr>
          <p:nvPr>
            <p:ph type="pic" sz="quarter" idx="31"/>
          </p:nvPr>
        </p:nvSpPr>
        <p:spPr>
          <a:xfrm>
            <a:off x="13556084" y="8427165"/>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28" name="Picture Placeholder 7">
            <a:extLst>
              <a:ext uri="{FF2B5EF4-FFF2-40B4-BE49-F238E27FC236}">
                <a16:creationId xmlns:a16="http://schemas.microsoft.com/office/drawing/2014/main" id="{C9B18172-AE91-486D-B3BF-BB4501ABE8A3}"/>
              </a:ext>
            </a:extLst>
          </p:cNvPr>
          <p:cNvSpPr>
            <a:spLocks noGrp="1"/>
          </p:cNvSpPr>
          <p:nvPr>
            <p:ph type="pic" sz="quarter" idx="33"/>
          </p:nvPr>
        </p:nvSpPr>
        <p:spPr>
          <a:xfrm>
            <a:off x="942301"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0" name="Picture Placeholder 7">
            <a:extLst>
              <a:ext uri="{FF2B5EF4-FFF2-40B4-BE49-F238E27FC236}">
                <a16:creationId xmlns:a16="http://schemas.microsoft.com/office/drawing/2014/main" id="{F64BBF40-4B6E-4EED-9A4A-53F588F6905E}"/>
              </a:ext>
            </a:extLst>
          </p:cNvPr>
          <p:cNvSpPr>
            <a:spLocks noGrp="1"/>
          </p:cNvSpPr>
          <p:nvPr>
            <p:ph type="pic" sz="quarter" idx="35"/>
          </p:nvPr>
        </p:nvSpPr>
        <p:spPr>
          <a:xfrm>
            <a:off x="7249192"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2" name="Picture Placeholder 7">
            <a:extLst>
              <a:ext uri="{FF2B5EF4-FFF2-40B4-BE49-F238E27FC236}">
                <a16:creationId xmlns:a16="http://schemas.microsoft.com/office/drawing/2014/main" id="{BA5CBA95-71BA-4D1C-9702-C09A59DB5A04}"/>
              </a:ext>
            </a:extLst>
          </p:cNvPr>
          <p:cNvSpPr>
            <a:spLocks noGrp="1"/>
          </p:cNvSpPr>
          <p:nvPr>
            <p:ph type="pic" sz="quarter" idx="37"/>
          </p:nvPr>
        </p:nvSpPr>
        <p:spPr>
          <a:xfrm>
            <a:off x="13556084" y="6432476"/>
            <a:ext cx="1368424" cy="1343770"/>
          </a:xfrm>
          <a:prstGeom prst="ellipse">
            <a:avLst/>
          </a:prstGeom>
          <a:solidFill>
            <a:schemeClr val="bg2"/>
          </a:solidFill>
        </p:spPr>
        <p:txBody>
          <a:bodyPr anchor="ctr" anchorCtr="0">
            <a:noAutofit/>
          </a:bodyPr>
          <a:lstStyle>
            <a:lvl1pPr algn="ctr">
              <a:buFont typeface="Arial" panose="020B0604020202020204" pitchFamily="34" charset="0"/>
              <a:buNone/>
              <a:defRPr sz="1400"/>
            </a:lvl1pPr>
          </a:lstStyle>
          <a:p>
            <a:r>
              <a:rPr lang="en-US"/>
              <a:t>Click icon to add picture</a:t>
            </a:r>
            <a:endParaRPr lang="en-GB" dirty="0"/>
          </a:p>
        </p:txBody>
      </p:sp>
      <p:sp>
        <p:nvSpPr>
          <p:cNvPr id="33" name="Text Placeholder 12">
            <a:extLst>
              <a:ext uri="{FF2B5EF4-FFF2-40B4-BE49-F238E27FC236}">
                <a16:creationId xmlns:a16="http://schemas.microsoft.com/office/drawing/2014/main" id="{DE3C1140-BD03-4998-B2C4-28410F93C64D}"/>
              </a:ext>
            </a:extLst>
          </p:cNvPr>
          <p:cNvSpPr>
            <a:spLocks noGrp="1"/>
          </p:cNvSpPr>
          <p:nvPr>
            <p:ph type="body" sz="quarter" idx="38" hasCustomPrompt="1"/>
          </p:nvPr>
        </p:nvSpPr>
        <p:spPr>
          <a:xfrm>
            <a:off x="2869566" y="465416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34" name="Text Placeholder 12">
            <a:extLst>
              <a:ext uri="{FF2B5EF4-FFF2-40B4-BE49-F238E27FC236}">
                <a16:creationId xmlns:a16="http://schemas.microsoft.com/office/drawing/2014/main" id="{FFE703FA-9332-4A8A-B58E-5F35E54BCDF8}"/>
              </a:ext>
            </a:extLst>
          </p:cNvPr>
          <p:cNvSpPr>
            <a:spLocks noGrp="1"/>
          </p:cNvSpPr>
          <p:nvPr>
            <p:ph type="body" sz="quarter" idx="39" hasCustomPrompt="1"/>
          </p:nvPr>
        </p:nvSpPr>
        <p:spPr>
          <a:xfrm>
            <a:off x="9176457" y="466217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5" name="Text Placeholder 12">
            <a:extLst>
              <a:ext uri="{FF2B5EF4-FFF2-40B4-BE49-F238E27FC236}">
                <a16:creationId xmlns:a16="http://schemas.microsoft.com/office/drawing/2014/main" id="{1C44D164-2308-4F92-8C1F-02E8B7DE0784}"/>
              </a:ext>
            </a:extLst>
          </p:cNvPr>
          <p:cNvSpPr>
            <a:spLocks noGrp="1"/>
          </p:cNvSpPr>
          <p:nvPr>
            <p:ph type="body" sz="quarter" idx="40" hasCustomPrompt="1"/>
          </p:nvPr>
        </p:nvSpPr>
        <p:spPr>
          <a:xfrm>
            <a:off x="15483349" y="466217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6" name="Text Placeholder 12">
            <a:extLst>
              <a:ext uri="{FF2B5EF4-FFF2-40B4-BE49-F238E27FC236}">
                <a16:creationId xmlns:a16="http://schemas.microsoft.com/office/drawing/2014/main" id="{3423B415-66AA-45CD-A323-3A2A488B71A2}"/>
              </a:ext>
            </a:extLst>
          </p:cNvPr>
          <p:cNvSpPr>
            <a:spLocks noGrp="1"/>
          </p:cNvSpPr>
          <p:nvPr>
            <p:ph type="body" sz="quarter" idx="41" hasCustomPrompt="1"/>
          </p:nvPr>
        </p:nvSpPr>
        <p:spPr>
          <a:xfrm>
            <a:off x="2869566" y="6648852"/>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37" name="Text Placeholder 12">
            <a:extLst>
              <a:ext uri="{FF2B5EF4-FFF2-40B4-BE49-F238E27FC236}">
                <a16:creationId xmlns:a16="http://schemas.microsoft.com/office/drawing/2014/main" id="{CB7D5369-1728-4112-B4F1-ED60D3FE7A5E}"/>
              </a:ext>
            </a:extLst>
          </p:cNvPr>
          <p:cNvSpPr>
            <a:spLocks noGrp="1"/>
          </p:cNvSpPr>
          <p:nvPr>
            <p:ph type="body" sz="quarter" idx="42" hasCustomPrompt="1"/>
          </p:nvPr>
        </p:nvSpPr>
        <p:spPr>
          <a:xfrm>
            <a:off x="9176457" y="665686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8" name="Text Placeholder 12">
            <a:extLst>
              <a:ext uri="{FF2B5EF4-FFF2-40B4-BE49-F238E27FC236}">
                <a16:creationId xmlns:a16="http://schemas.microsoft.com/office/drawing/2014/main" id="{9AEBD6C7-E5B0-401A-A86F-E51120626117}"/>
              </a:ext>
            </a:extLst>
          </p:cNvPr>
          <p:cNvSpPr>
            <a:spLocks noGrp="1"/>
          </p:cNvSpPr>
          <p:nvPr>
            <p:ph type="body" sz="quarter" idx="43" hasCustomPrompt="1"/>
          </p:nvPr>
        </p:nvSpPr>
        <p:spPr>
          <a:xfrm>
            <a:off x="15483349" y="6656867"/>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39" name="Text Placeholder 12">
            <a:extLst>
              <a:ext uri="{FF2B5EF4-FFF2-40B4-BE49-F238E27FC236}">
                <a16:creationId xmlns:a16="http://schemas.microsoft.com/office/drawing/2014/main" id="{B77E20DC-EB84-47ED-8BD7-B4FF8C116E38}"/>
              </a:ext>
            </a:extLst>
          </p:cNvPr>
          <p:cNvSpPr>
            <a:spLocks noGrp="1"/>
          </p:cNvSpPr>
          <p:nvPr>
            <p:ph type="body" sz="quarter" idx="44" hasCustomPrompt="1"/>
          </p:nvPr>
        </p:nvSpPr>
        <p:spPr>
          <a:xfrm>
            <a:off x="2869566" y="8643541"/>
            <a:ext cx="3753483" cy="91101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spcBef>
                <a:spcPts val="0"/>
              </a:spcBef>
              <a:buFontTx/>
              <a:buNone/>
              <a:defRPr sz="1600">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40" name="Text Placeholder 12">
            <a:extLst>
              <a:ext uri="{FF2B5EF4-FFF2-40B4-BE49-F238E27FC236}">
                <a16:creationId xmlns:a16="http://schemas.microsoft.com/office/drawing/2014/main" id="{59FE56BC-3699-4F5D-A9A7-2D0424B49BE9}"/>
              </a:ext>
            </a:extLst>
          </p:cNvPr>
          <p:cNvSpPr>
            <a:spLocks noGrp="1"/>
          </p:cNvSpPr>
          <p:nvPr>
            <p:ph type="body" sz="quarter" idx="45" hasCustomPrompt="1"/>
          </p:nvPr>
        </p:nvSpPr>
        <p:spPr>
          <a:xfrm>
            <a:off x="9176457" y="8651556"/>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
        <p:nvSpPr>
          <p:cNvPr id="41" name="Text Placeholder 12">
            <a:extLst>
              <a:ext uri="{FF2B5EF4-FFF2-40B4-BE49-F238E27FC236}">
                <a16:creationId xmlns:a16="http://schemas.microsoft.com/office/drawing/2014/main" id="{C9243CCE-E7FC-4AA9-B6B0-2E7FCC8D0DF7}"/>
              </a:ext>
            </a:extLst>
          </p:cNvPr>
          <p:cNvSpPr>
            <a:spLocks noGrp="1"/>
          </p:cNvSpPr>
          <p:nvPr>
            <p:ph type="body" sz="quarter" idx="46" hasCustomPrompt="1"/>
          </p:nvPr>
        </p:nvSpPr>
        <p:spPr>
          <a:xfrm>
            <a:off x="15483349" y="8651556"/>
            <a:ext cx="3753483" cy="894989"/>
          </a:xfrm>
        </p:spPr>
        <p:txBody>
          <a:bodyPr wrap="square" numCol="1" spcCol="756000" anchor="ctr">
            <a:spAutoFit/>
          </a:bodyPr>
          <a:lstStyle>
            <a:lvl1pPr marL="0" indent="0">
              <a:spcAft>
                <a:spcPts val="0"/>
              </a:spcAft>
              <a:buFont typeface="Arial" panose="020B0604020202020204" pitchFamily="34" charset="0"/>
              <a:buNone/>
              <a:defRPr sz="1800"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600"/>
            </a:lvl2pPr>
            <a:lvl3pPr marL="0" indent="0">
              <a:buFontTx/>
              <a:buNone/>
              <a:defRPr lang="en-GB" sz="1600" kern="1200" dirty="0">
                <a:solidFill>
                  <a:schemeClr val="accent1"/>
                </a:solidFill>
                <a:latin typeface="+mn-lt"/>
                <a:ea typeface="+mn-ea"/>
                <a:cs typeface="+mn-cs"/>
              </a:defRPr>
            </a:lvl3pPr>
            <a:lvl5pPr>
              <a:defRPr/>
            </a:lvl5pPr>
          </a:lstStyle>
          <a:p>
            <a:pPr lvl="0"/>
            <a:r>
              <a:rPr lang="en-GB" dirty="0"/>
              <a:t>Speaker Name</a:t>
            </a:r>
          </a:p>
          <a:p>
            <a:pPr lvl="1"/>
            <a:r>
              <a:rPr lang="en-GB" dirty="0"/>
              <a:t>Job title, Organisation</a:t>
            </a:r>
          </a:p>
          <a:p>
            <a:pPr marL="0" lvl="2" indent="0" algn="l" defTabSz="914400" rtl="0" eaLnBrk="1" latinLnBrk="0" hangingPunct="1">
              <a:lnSpc>
                <a:spcPct val="120000"/>
              </a:lnSpc>
              <a:spcBef>
                <a:spcPts val="0"/>
              </a:spcBef>
              <a:spcAft>
                <a:spcPts val="1200"/>
              </a:spcAft>
              <a:buSzPct val="75000"/>
              <a:buFontTx/>
              <a:buNone/>
            </a:pPr>
            <a:r>
              <a:rPr lang="en-GB" dirty="0"/>
              <a:t>@social_handle</a:t>
            </a:r>
          </a:p>
        </p:txBody>
      </p:sp>
    </p:spTree>
    <p:extLst>
      <p:ext uri="{BB962C8B-B14F-4D97-AF65-F5344CB8AC3E}">
        <p14:creationId xmlns:p14="http://schemas.microsoft.com/office/powerpoint/2010/main" val="1735071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itle | Sub | 2 column text">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4791078"/>
            <a:ext cx="18199100" cy="2735598"/>
          </a:xfrm>
        </p:spPr>
        <p:txBody>
          <a:bodyPr numCol="2" spcCol="1440000"/>
          <a:lstStyle>
            <a:lvl1pPr marL="0" indent="0">
              <a:buFont typeface="Arial" panose="020B0604020202020204" pitchFamily="34" charset="0"/>
              <a:buNone/>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140664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4" name="Graphic 13">
            <a:extLst>
              <a:ext uri="{FF2B5EF4-FFF2-40B4-BE49-F238E27FC236}">
                <a16:creationId xmlns:a16="http://schemas.microsoft.com/office/drawing/2014/main" id="{90981E17-5695-435B-969A-5EECE710280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2809875" cy="1066800"/>
          </a:xfrm>
          <a:prstGeom prst="rect">
            <a:avLst/>
          </a:prstGeom>
        </p:spPr>
      </p:pic>
      <p:sp>
        <p:nvSpPr>
          <p:cNvPr id="16" name="Picture Placeholder 4">
            <a:extLst>
              <a:ext uri="{FF2B5EF4-FFF2-40B4-BE49-F238E27FC236}">
                <a16:creationId xmlns:a16="http://schemas.microsoft.com/office/drawing/2014/main" id="{523DD328-9428-4A62-9563-5F3EC36C1554}"/>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3997017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Data_Sources">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7700640E-70DB-4FA8-8906-F2F2D00CFD0A}"/>
              </a:ext>
            </a:extLst>
          </p:cNvPr>
          <p:cNvSpPr>
            <a:spLocks noGrp="1"/>
          </p:cNvSpPr>
          <p:nvPr>
            <p:ph type="title" hasCustomPrompt="1"/>
          </p:nvPr>
        </p:nvSpPr>
        <p:spPr>
          <a:xfrm>
            <a:off x="952502" y="885878"/>
            <a:ext cx="13420028" cy="503215"/>
          </a:xfrm>
        </p:spPr>
        <p:txBody>
          <a:bodyPr lIns="0" tIns="0" rIns="0" bIns="0" anchor="t" anchorCtr="0"/>
          <a:lstStyle>
            <a:lvl1pPr>
              <a:defRPr sz="3600"/>
            </a:lvl1pPr>
          </a:lstStyle>
          <a:p>
            <a:r>
              <a:rPr lang="en-US" dirty="0"/>
              <a:t>Data sources for data contained within this slide deck</a:t>
            </a:r>
            <a:endParaRPr lang="en-GB" dirty="0"/>
          </a:p>
        </p:txBody>
      </p:sp>
      <p:sp>
        <p:nvSpPr>
          <p:cNvPr id="12" name="TextBox 11">
            <a:extLst>
              <a:ext uri="{FF2B5EF4-FFF2-40B4-BE49-F238E27FC236}">
                <a16:creationId xmlns:a16="http://schemas.microsoft.com/office/drawing/2014/main" id="{8FBF1565-E385-499D-9EFB-74F24A450EB2}"/>
              </a:ext>
            </a:extLst>
          </p:cNvPr>
          <p:cNvSpPr txBox="1"/>
          <p:nvPr userDrawn="1"/>
        </p:nvSpPr>
        <p:spPr>
          <a:xfrm>
            <a:off x="952499" y="1479952"/>
            <a:ext cx="18209259" cy="584775"/>
          </a:xfrm>
          <a:prstGeom prst="rect">
            <a:avLst/>
          </a:prstGeom>
          <a:noFill/>
        </p:spPr>
        <p:txBody>
          <a:bodyPr wrap="square">
            <a:spAutoFit/>
          </a:bodyPr>
          <a:lstStyle/>
          <a:p>
            <a:r>
              <a:rPr lang="en-US" sz="1600" dirty="0">
                <a:latin typeface="+mj-lt"/>
                <a:cs typeface="Calibri" panose="020F0502020204030204" pitchFamily="34" charset="0"/>
              </a:rPr>
              <a:t>The Global Measles and Rubella Report is based on surveillance data reported by Member States to the regional offices weekly or monthly. The regional compilation is reported to HQ monthly. Data are to be reported from the regions on the 1</a:t>
            </a:r>
            <a:r>
              <a:rPr lang="en-US" sz="1600" baseline="30000" dirty="0">
                <a:latin typeface="+mj-lt"/>
                <a:cs typeface="Calibri" panose="020F0502020204030204" pitchFamily="34" charset="0"/>
              </a:rPr>
              <a:t>st</a:t>
            </a:r>
            <a:r>
              <a:rPr lang="en-US" sz="1600" dirty="0">
                <a:latin typeface="+mj-lt"/>
                <a:cs typeface="Calibri" panose="020F0502020204030204" pitchFamily="34" charset="0"/>
              </a:rPr>
              <a:t> Friday of the month, and HQ attempts to release the monthly report by the 3</a:t>
            </a:r>
            <a:r>
              <a:rPr lang="en-US" sz="1600" baseline="30000" dirty="0">
                <a:latin typeface="+mj-lt"/>
                <a:cs typeface="Calibri" panose="020F0502020204030204" pitchFamily="34" charset="0"/>
              </a:rPr>
              <a:t>rd</a:t>
            </a:r>
            <a:r>
              <a:rPr lang="en-US" sz="1600" dirty="0">
                <a:latin typeface="+mj-lt"/>
                <a:cs typeface="Calibri" panose="020F0502020204030204" pitchFamily="34" charset="0"/>
              </a:rPr>
              <a:t> Monday of the month. </a:t>
            </a:r>
          </a:p>
        </p:txBody>
      </p:sp>
      <p:sp>
        <p:nvSpPr>
          <p:cNvPr id="14" name="Rectangle 13">
            <a:extLst>
              <a:ext uri="{FF2B5EF4-FFF2-40B4-BE49-F238E27FC236}">
                <a16:creationId xmlns:a16="http://schemas.microsoft.com/office/drawing/2014/main" id="{09E99455-FC58-4B14-9BCB-56A57C945A32}"/>
              </a:ext>
            </a:extLst>
          </p:cNvPr>
          <p:cNvSpPr/>
          <p:nvPr userDrawn="1"/>
        </p:nvSpPr>
        <p:spPr>
          <a:xfrm>
            <a:off x="962658" y="2342307"/>
            <a:ext cx="18209259" cy="1477328"/>
          </a:xfrm>
          <a:prstGeom prst="rect">
            <a:avLst/>
          </a:prstGeom>
        </p:spPr>
        <p:txBody>
          <a:bodyPr wrap="square">
            <a:spAutoFit/>
          </a:bodyPr>
          <a:lstStyle/>
          <a:p>
            <a:r>
              <a:rPr lang="en-US" sz="1800" b="1" dirty="0">
                <a:latin typeface="+mj-lt"/>
                <a:cs typeface="Calibri" panose="020F0502020204030204" pitchFamily="34" charset="0"/>
              </a:rPr>
              <a:t>Please note:</a:t>
            </a:r>
          </a:p>
          <a:p>
            <a:pPr marL="285750" indent="-285750">
              <a:buFont typeface="Wingdings" panose="05000000000000000000" pitchFamily="2" charset="2"/>
              <a:buChar char="§"/>
            </a:pPr>
            <a:r>
              <a:rPr lang="en-US" sz="1800" dirty="0">
                <a:latin typeface="+mj-lt"/>
                <a:cs typeface="Calibri" panose="020F0502020204030204" pitchFamily="34" charset="0"/>
              </a:rPr>
              <a:t>Numbers of cases might differ from the official numbers reported annually as part of the WHO/UNICEF Joint reporting process (JRF).  The difference can be due to the time lag as  the annual data might not be complete at the time of reporting. </a:t>
            </a:r>
          </a:p>
          <a:p>
            <a:pPr marL="285750" indent="-285750">
              <a:buFont typeface="Wingdings" panose="05000000000000000000" pitchFamily="2" charset="2"/>
              <a:buChar char="§"/>
            </a:pPr>
            <a:r>
              <a:rPr lang="en-US" sz="1800" dirty="0">
                <a:latin typeface="+mj-lt"/>
                <a:cs typeface="Calibri" panose="020F0502020204030204" pitchFamily="34" charset="0"/>
              </a:rPr>
              <a:t>In addition, the difference can be due to multiple surveillance systems at country level.  In these cases, the monthly data are extracted from the case based surveillance system while the annual data can be from the aggregated system. </a:t>
            </a:r>
          </a:p>
        </p:txBody>
      </p:sp>
      <p:sp>
        <p:nvSpPr>
          <p:cNvPr id="16" name="Rectangle 15">
            <a:extLst>
              <a:ext uri="{FF2B5EF4-FFF2-40B4-BE49-F238E27FC236}">
                <a16:creationId xmlns:a16="http://schemas.microsoft.com/office/drawing/2014/main" id="{6FB3D5A0-A53B-41DD-BECF-ECEED5911D92}"/>
              </a:ext>
            </a:extLst>
          </p:cNvPr>
          <p:cNvSpPr/>
          <p:nvPr userDrawn="1"/>
        </p:nvSpPr>
        <p:spPr>
          <a:xfrm>
            <a:off x="10340082" y="4196507"/>
            <a:ext cx="8712968" cy="5632311"/>
          </a:xfrm>
          <a:prstGeom prst="rect">
            <a:avLst/>
          </a:prstGeom>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ELISA Laboratory Data from the Global Measles and Rubella Laboratory Network (GMRLN)</a:t>
            </a:r>
          </a:p>
          <a:p>
            <a:pPr marL="17145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 Global Measles Rubella Laboratory Network laboratories report the number of samples received as well as the number of samples tested for IgM serology, as well as the number positive, negative and equivocal. </a:t>
            </a:r>
          </a:p>
          <a:p>
            <a:pPr marL="628650" lvl="1" indent="-171450">
              <a:buFont typeface="Arial" panose="020B0604020202020204" pitchFamily="34" charset="0"/>
              <a:buChar char="•"/>
            </a:pPr>
            <a:r>
              <a:rPr lang="en-US" sz="1200" dirty="0">
                <a:latin typeface="+mj-lt"/>
                <a:cs typeface="Calibri" panose="020F0502020204030204" pitchFamily="34" charset="0"/>
              </a:rPr>
              <a:t>These aggregated data are collected to account for the inadequate linking between laboratory and epidemiological data in some countries.</a:t>
            </a:r>
          </a:p>
          <a:p>
            <a:pPr marL="628650" lvl="1" indent="-171450">
              <a:buFont typeface="Arial" panose="020B0604020202020204" pitchFamily="34" charset="0"/>
              <a:buChar char="•"/>
            </a:pPr>
            <a:r>
              <a:rPr lang="en-US" sz="1200" dirty="0">
                <a:latin typeface="+mj-lt"/>
                <a:cs typeface="Calibri" panose="020F0502020204030204" pitchFamily="34" charset="0"/>
              </a:rPr>
              <a:t>Numbers of cases reported may differ from the number of samples tested positive for various reasons</a:t>
            </a:r>
          </a:p>
          <a:p>
            <a:pPr marL="1085850" lvl="2" indent="-171450">
              <a:buFont typeface="Arial" panose="020B0604020202020204" pitchFamily="34" charset="0"/>
              <a:buChar char="•"/>
            </a:pPr>
            <a:r>
              <a:rPr lang="en-US" sz="1200" dirty="0">
                <a:latin typeface="+mj-lt"/>
                <a:cs typeface="Calibri" panose="020F0502020204030204" pitchFamily="34" charset="0"/>
              </a:rPr>
              <a:t>Samples tested positive in a laboratory may not reported to the surveillance system</a:t>
            </a:r>
          </a:p>
          <a:p>
            <a:pPr marL="1085850" lvl="2" indent="-171450">
              <a:buFont typeface="Arial" panose="020B0604020202020204" pitchFamily="34" charset="0"/>
              <a:buChar char="•"/>
            </a:pPr>
            <a:r>
              <a:rPr lang="en-US" sz="1200" dirty="0">
                <a:latin typeface="+mj-lt"/>
                <a:cs typeface="Calibri" panose="020F0502020204030204" pitchFamily="34" charset="0"/>
              </a:rPr>
              <a:t>IgG screening results are inappropriately included in the surveillance database</a:t>
            </a:r>
          </a:p>
          <a:p>
            <a:pPr marL="1085850" lvl="2" indent="-171450">
              <a:buFont typeface="Arial" panose="020B0604020202020204" pitchFamily="34" charset="0"/>
              <a:buChar char="•"/>
            </a:pPr>
            <a:r>
              <a:rPr lang="en-US" sz="1200" dirty="0">
                <a:latin typeface="+mj-lt"/>
                <a:cs typeface="Calibri" panose="020F0502020204030204" pitchFamily="34" charset="0"/>
              </a:rPr>
              <a:t>Inconsistent reporting from laboratories.  </a:t>
            </a:r>
          </a:p>
          <a:p>
            <a:pPr marL="1085850" lvl="2" indent="-171450">
              <a:buFont typeface="Arial" panose="020B0604020202020204" pitchFamily="34" charset="0"/>
              <a:buChar char="•"/>
            </a:pPr>
            <a:r>
              <a:rPr lang="en-US" sz="1200" dirty="0">
                <a:latin typeface="+mj-lt"/>
                <a:cs typeface="Calibri" panose="020F0502020204030204" pitchFamily="34" charset="0"/>
              </a:rPr>
              <a:t>This is based on the number of SAMPLES tested, not the number of CASES tested. One case can have multiple samples being tested (e.g. different specimen types, repeat specimen collection based on timing of collection).</a:t>
            </a:r>
          </a:p>
          <a:p>
            <a:pPr marL="1085850" lvl="2" indent="-171450">
              <a:buFont typeface="Arial" panose="020B0604020202020204" pitchFamily="34" charset="0"/>
              <a:buChar char="•"/>
            </a:pPr>
            <a:endParaRPr lang="en-US" sz="1200" dirty="0">
              <a:latin typeface="+mj-lt"/>
              <a:cs typeface="Calibri" panose="020F0502020204030204" pitchFamily="34" charset="0"/>
            </a:endParaRPr>
          </a:p>
          <a:p>
            <a:pPr marL="0" indent="0">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Data are only from network laboratories</a:t>
            </a:r>
          </a:p>
          <a:p>
            <a:pPr marL="171450" lvl="0" indent="-171450">
              <a:buFont typeface="Arial" panose="020B0604020202020204" pitchFamily="34" charset="0"/>
              <a:buChar char="•"/>
            </a:pPr>
            <a:r>
              <a:rPr lang="en-US" sz="1200" dirty="0">
                <a:latin typeface="+mj-lt"/>
                <a:cs typeface="Calibri" panose="020F0502020204030204" pitchFamily="34" charset="0"/>
              </a:rPr>
              <a:t>Non-network laboratories are not included</a:t>
            </a:r>
          </a:p>
          <a:p>
            <a:pPr marL="171450" lvl="0" indent="-171450">
              <a:buFont typeface="Arial" panose="020B0604020202020204" pitchFamily="34" charset="0"/>
              <a:buChar char="•"/>
            </a:pPr>
            <a:r>
              <a:rPr lang="en-US" sz="1200" dirty="0">
                <a:latin typeface="+mj-lt"/>
                <a:cs typeface="Calibri" panose="020F0502020204030204" pitchFamily="34" charset="0"/>
              </a:rPr>
              <a:t>Some laboratories don’t report</a:t>
            </a:r>
          </a:p>
          <a:p>
            <a:pPr marL="171450" lvl="0" indent="-171450">
              <a:buFont typeface="Arial" panose="020B0604020202020204" pitchFamily="34" charset="0"/>
              <a:buChar char="•"/>
            </a:pPr>
            <a:r>
              <a:rPr lang="en-US" sz="1200" dirty="0">
                <a:latin typeface="+mj-lt"/>
                <a:cs typeface="Calibri" panose="020F0502020204030204" pitchFamily="34" charset="0"/>
              </a:rPr>
              <a:t>IgG results are sometimes inappropriately reported</a:t>
            </a: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a:lnSpc>
                <a:spcPct val="100000"/>
              </a:lnSpc>
              <a:spcBef>
                <a:spcPts val="0"/>
              </a:spcBef>
              <a:spcAft>
                <a:spcPts val="0"/>
              </a:spcAft>
            </a:pPr>
            <a:r>
              <a:rPr lang="en-US" sz="1200" b="1" dirty="0">
                <a:latin typeface="+mj-lt"/>
                <a:cs typeface="Calibri" panose="020F0502020204030204" pitchFamily="34" charset="0"/>
              </a:rPr>
              <a:t>Genotyping Data</a:t>
            </a:r>
          </a:p>
          <a:p>
            <a:pPr>
              <a:lnSpc>
                <a:spcPct val="100000"/>
              </a:lnSpc>
              <a:spcBef>
                <a:spcPts val="0"/>
              </a:spcBef>
              <a:spcAft>
                <a:spcPts val="0"/>
              </a:spcAft>
            </a:pPr>
            <a:r>
              <a:rPr lang="en-US" sz="1200" dirty="0">
                <a:latin typeface="+mj-lt"/>
                <a:cs typeface="Calibri" panose="020F0502020204030204" pitchFamily="34" charset="0"/>
              </a:rPr>
              <a:t>Genotyping data are obtained from the MeaNS2 (</a:t>
            </a:r>
            <a:r>
              <a:rPr lang="en-US" sz="1200" dirty="0">
                <a:latin typeface="+mj-lt"/>
                <a:cs typeface="Calibri" panose="020F0502020204030204" pitchFamily="34" charset="0"/>
                <a:hlinkClick r:id="rId2"/>
              </a:rPr>
              <a:t>https://who-gmrln.org/means2</a:t>
            </a:r>
            <a:r>
              <a:rPr lang="en-US" sz="1200" dirty="0">
                <a:latin typeface="+mj-lt"/>
                <a:cs typeface="Calibri" panose="020F0502020204030204" pitchFamily="34" charset="0"/>
              </a:rPr>
              <a:t>) and RubeNS2 (</a:t>
            </a:r>
            <a:r>
              <a:rPr lang="en-US" sz="1200" dirty="0">
                <a:latin typeface="+mj-lt"/>
                <a:cs typeface="Calibri" panose="020F0502020204030204" pitchFamily="34" charset="0"/>
                <a:hlinkClick r:id="rId3"/>
              </a:rPr>
              <a:t>https://who-gmrln.org/rubens2</a:t>
            </a:r>
            <a:r>
              <a:rPr lang="en-US" sz="1200" dirty="0">
                <a:latin typeface="+mj-lt"/>
                <a:cs typeface="Calibri" panose="020F0502020204030204" pitchFamily="34" charset="0"/>
              </a:rPr>
              <a:t>). </a:t>
            </a:r>
            <a:br>
              <a:rPr lang="en-US" sz="1200" dirty="0">
                <a:latin typeface="+mj-lt"/>
                <a:cs typeface="Calibri" panose="020F0502020204030204" pitchFamily="34" charset="0"/>
              </a:rPr>
            </a:br>
            <a:endParaRPr lang="en-US" sz="1200" dirty="0">
              <a:latin typeface="+mj-lt"/>
              <a:cs typeface="Calibri" panose="020F0502020204030204" pitchFamily="34" charset="0"/>
            </a:endParaRPr>
          </a:p>
          <a:p>
            <a:pPr marL="0" indent="0">
              <a:lnSpc>
                <a:spcPct val="100000"/>
              </a:lnSpc>
              <a:spcBef>
                <a:spcPts val="0"/>
              </a:spcBef>
              <a:spcAft>
                <a:spcPts val="0"/>
              </a:spcAft>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Inadequate sample collection for genotyping challenges interpretation of the data</a:t>
            </a:r>
          </a:p>
          <a:p>
            <a:pPr marL="171450" lvl="0" indent="-171450">
              <a:buFont typeface="Arial" panose="020B0604020202020204" pitchFamily="34" charset="0"/>
              <a:buChar char="•"/>
            </a:pPr>
            <a:r>
              <a:rPr lang="en-US" sz="1200" dirty="0">
                <a:latin typeface="+mj-lt"/>
                <a:cs typeface="Calibri" panose="020F0502020204030204" pitchFamily="34" charset="0"/>
              </a:rPr>
              <a:t>Underreporting</a:t>
            </a:r>
          </a:p>
          <a:p>
            <a:pPr marL="628650" lvl="1" indent="-171450">
              <a:buFont typeface="Arial" panose="020B0604020202020204" pitchFamily="34" charset="0"/>
              <a:buChar char="•"/>
            </a:pPr>
            <a:r>
              <a:rPr lang="en-US" sz="1200" dirty="0">
                <a:latin typeface="+mj-lt"/>
                <a:cs typeface="Calibri" panose="020F0502020204030204" pitchFamily="34" charset="0"/>
              </a:rPr>
              <a:t>WHO recommends that Member States submit genotyping data to these databases, but it is not currently a requirement so there is underreporting</a:t>
            </a:r>
          </a:p>
          <a:p>
            <a:pPr marL="171450" lvl="0" indent="-171450">
              <a:buFont typeface="Arial" panose="020B0604020202020204" pitchFamily="34" charset="0"/>
              <a:buChar char="•"/>
            </a:pPr>
            <a:r>
              <a:rPr lang="en-US" sz="1200" dirty="0">
                <a:latin typeface="+mj-lt"/>
                <a:cs typeface="Calibri" panose="020F0502020204030204" pitchFamily="34" charset="0"/>
              </a:rPr>
              <a:t>Genotype data can’t be linked to epidemiologic data at the global level</a:t>
            </a:r>
          </a:p>
        </p:txBody>
      </p:sp>
      <p:sp>
        <p:nvSpPr>
          <p:cNvPr id="17" name="TextBox 16">
            <a:extLst>
              <a:ext uri="{FF2B5EF4-FFF2-40B4-BE49-F238E27FC236}">
                <a16:creationId xmlns:a16="http://schemas.microsoft.com/office/drawing/2014/main" id="{070C9BD3-7E2F-4452-B5A1-F41D76716095}"/>
              </a:ext>
            </a:extLst>
          </p:cNvPr>
          <p:cNvSpPr txBox="1"/>
          <p:nvPr userDrawn="1"/>
        </p:nvSpPr>
        <p:spPr>
          <a:xfrm>
            <a:off x="1051050" y="4196507"/>
            <a:ext cx="9001000" cy="6740307"/>
          </a:xfrm>
          <a:prstGeom prst="rect">
            <a:avLst/>
          </a:prstGeom>
          <a:noFill/>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Epidemiologic Data: Case-based and/or Aggregate Reporting to WHO</a:t>
            </a:r>
          </a:p>
          <a:p>
            <a:pPr marL="17145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Epidemiologic data comes from Member States in one of two forms</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Case-based data, which is our recommendation, is provided by most member states.  </a:t>
            </a:r>
            <a:br>
              <a:rPr lang="en-US" sz="1200" dirty="0">
                <a:latin typeface="+mj-lt"/>
                <a:cs typeface="Calibri" panose="020F0502020204030204" pitchFamily="34" charset="0"/>
              </a:rPr>
            </a:br>
            <a:r>
              <a:rPr lang="en-US" sz="1200" dirty="0">
                <a:latin typeface="+mj-lt"/>
                <a:cs typeface="Calibri" panose="020F0502020204030204" pitchFamily="34" charset="0"/>
              </a:rPr>
              <a:t>At WHO HQ, we collect a limited set of variables, including, age, date of onset, country reporting, 1</a:t>
            </a:r>
            <a:r>
              <a:rPr lang="en-US" sz="1200" baseline="30000" dirty="0">
                <a:latin typeface="+mj-lt"/>
                <a:cs typeface="Calibri" panose="020F0502020204030204" pitchFamily="34" charset="0"/>
              </a:rPr>
              <a:t>st</a:t>
            </a:r>
            <a:r>
              <a:rPr lang="en-US" sz="1200" dirty="0">
                <a:latin typeface="+mj-lt"/>
                <a:cs typeface="Calibri" panose="020F0502020204030204" pitchFamily="34" charset="0"/>
              </a:rPr>
              <a:t>/2</a:t>
            </a:r>
            <a:r>
              <a:rPr lang="en-US" sz="1200" baseline="30000" dirty="0">
                <a:latin typeface="+mj-lt"/>
                <a:cs typeface="Calibri" panose="020F0502020204030204" pitchFamily="34" charset="0"/>
              </a:rPr>
              <a:t>nd</a:t>
            </a:r>
            <a:r>
              <a:rPr lang="en-US" sz="1200" dirty="0">
                <a:latin typeface="+mj-lt"/>
                <a:cs typeface="Calibri" panose="020F0502020204030204" pitchFamily="34" charset="0"/>
              </a:rPr>
              <a:t> administrative unit of residence, vaccination status (by recall), date related to specimen collection/testing, and final classification. Regions might or might not collect more data than this. Often suspected cases with recent date of onset are not classified; however, at HQ we classify pending cases as clinically compatible and update the data if/when new data are provided to HQ.  For AFR, we classify all cases that are rubella IgM+ as rubella laboratory-confirmed cases.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Aggregated data on number of suspected, lab-confirmed, epi-linked, and clinically compatible cases of measles/rubella, by month/year of onset, and by subnational area (though some member states do not provide this level of disaggregation).  </a:t>
            </a:r>
          </a:p>
          <a:p>
            <a:pPr marL="1085850" lvl="2"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Source for zero-reporting from some member-states though this is not a consistent process. </a:t>
            </a:r>
          </a:p>
          <a:p>
            <a:pPr marL="171450" lvl="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 few member states send us both case-based and aggregated data as they have two different surveillance systems in the country.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If both aggregate and case-based data are sent to HQ, numbers from aggregate surveillance are considered case counts for the country, while case-based data are used for the national slides to show age distribution, proportion vaccinated, and age-specific incidence.  </a:t>
            </a:r>
          </a:p>
          <a:p>
            <a:pPr marL="628650" lvl="1" indent="-171450">
              <a:lnSpc>
                <a:spcPct val="100000"/>
              </a:lnSpc>
              <a:spcBef>
                <a:spcPts val="0"/>
              </a:spcBef>
              <a:spcAft>
                <a:spcPts val="0"/>
              </a:spcAft>
              <a:buFont typeface="Wingdings" panose="05000000000000000000" pitchFamily="2" charset="2"/>
              <a:buChar char="§"/>
            </a:pPr>
            <a:endParaRPr lang="en-US" sz="1200" dirty="0">
              <a:latin typeface="+mj-lt"/>
              <a:cs typeface="Calibri" panose="020F0502020204030204" pitchFamily="34" charset="0"/>
            </a:endParaRPr>
          </a:p>
          <a:p>
            <a:pPr marL="0" lvl="0" indent="0">
              <a:lnSpc>
                <a:spcPct val="100000"/>
              </a:lnSpc>
              <a:spcBef>
                <a:spcPts val="0"/>
              </a:spcBef>
              <a:spcAft>
                <a:spcPts val="0"/>
              </a:spcAft>
              <a:buFont typeface="Wingdings" panose="05000000000000000000" pitchFamily="2" charset="2"/>
              <a:buNone/>
            </a:pPr>
            <a:r>
              <a:rPr lang="en-US" sz="1200" b="1" dirty="0">
                <a:latin typeface="+mj-lt"/>
                <a:cs typeface="Calibri" panose="020F0502020204030204" pitchFamily="34" charset="0"/>
              </a:rPr>
              <a:t>Limitations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Reporting delays: It can take 2-3 months from the time a case is reported to public health in a member state to the time the data are provided to WHO HQ.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Some of this is due to normal reporting delays that are expected as it takes time to get information from a health center to Geneva based on reporting frequencies set by various levels</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We are working to decrease the delays in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Underreporting/lack of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Case definitions for suspect, epidemiologically linked and clinically compatible cases may vary between countries.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Completeness of the data reported to WHO is unknown</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For this monthly update, pending cases are considered measles clinically compatible.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These cases may later be discarded or confirmed based on laboratory testing in which case historical case counts may vary from one report to another.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This could lead to differences between the Global monthly report and Regional or National surveillance bulletins published by WHO Offices and National authorities.</a:t>
            </a:r>
          </a:p>
          <a:p>
            <a:pPr marL="0" indent="0">
              <a:lnSpc>
                <a:spcPct val="100000"/>
              </a:lnSpc>
              <a:spcBef>
                <a:spcPts val="0"/>
              </a:spcBef>
              <a:spcAft>
                <a:spcPts val="0"/>
              </a:spcAft>
              <a:buNone/>
            </a:pPr>
            <a:endParaRPr lang="en-US" sz="1200" dirty="0">
              <a:latin typeface="+mj-lt"/>
              <a:cs typeface="Calibri" panose="020F0502020204030204" pitchFamily="34" charset="0"/>
            </a:endParaRPr>
          </a:p>
        </p:txBody>
      </p:sp>
    </p:spTree>
    <p:extLst>
      <p:ext uri="{BB962C8B-B14F-4D97-AF65-F5344CB8AC3E}">
        <p14:creationId xmlns:p14="http://schemas.microsoft.com/office/powerpoint/2010/main" val="29426432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 2 column text tall">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0" indent="0">
              <a:buFont typeface="Arial" panose="020B0604020202020204" pitchFamily="34" charset="0"/>
              <a:buNone/>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47453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_Title | 2 column bulletpoin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342900" indent="-342900">
              <a:buClr>
                <a:schemeClr val="accent1"/>
              </a:buClr>
              <a:buSzPct val="110000"/>
              <a:buFont typeface="Wingdings" pitchFamily="2" charset="2"/>
              <a:buChar char="§"/>
              <a:defRPr/>
            </a:lvl1pPr>
            <a:lvl2pPr>
              <a:buSzPct val="110000"/>
              <a:defRPr/>
            </a:lvl2pPr>
            <a:lvl3pPr>
              <a:buSzPct val="110000"/>
              <a:defRPr/>
            </a:lvl3pPr>
            <a:lvl4pPr>
              <a:buSzPct val="110000"/>
              <a:defRPr/>
            </a:lvl4pPr>
            <a:lvl5pPr>
              <a:buSzPct val="11000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10276405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 2 column numbere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8"/>
            <a:ext cx="18199100" cy="2761782"/>
          </a:xfrm>
        </p:spPr>
        <p:txBody>
          <a:bodyPr numCol="2" spcCol="1440000"/>
          <a:lstStyle>
            <a:lvl1pPr marL="457200" indent="-457200">
              <a:buClr>
                <a:schemeClr val="accent1"/>
              </a:buClr>
              <a:buSzPct val="100000"/>
              <a:buFont typeface="+mj-lt"/>
              <a:buAutoNum type="arabicPeriod"/>
              <a:defRPr/>
            </a:lvl1pPr>
            <a:lvl5pPr>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18405416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 Sub | 2 column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27A8EF9-1C32-4B7A-8081-50E936C41B89}"/>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3" name="Content Placeholder 2">
            <a:extLst>
              <a:ext uri="{FF2B5EF4-FFF2-40B4-BE49-F238E27FC236}">
                <a16:creationId xmlns:a16="http://schemas.microsoft.com/office/drawing/2014/main" id="{B4820C01-EFC8-47E3-87CA-54B740EA5482}"/>
              </a:ext>
            </a:extLst>
          </p:cNvPr>
          <p:cNvSpPr>
            <a:spLocks noGrp="1"/>
          </p:cNvSpPr>
          <p:nvPr>
            <p:ph idx="1"/>
          </p:nvPr>
        </p:nvSpPr>
        <p:spPr>
          <a:xfrm>
            <a:off x="952501" y="4791075"/>
            <a:ext cx="17768887" cy="2579552"/>
          </a:xfrm>
        </p:spPr>
        <p:txBody>
          <a:bodyPr/>
          <a:lstStyle>
            <a:lvl1pPr marL="0" indent="0">
              <a:spcAft>
                <a:spcPts val="1200"/>
              </a:spcAft>
              <a:buFontTx/>
              <a:buNone/>
              <a:defRPr/>
            </a:lvl1pPr>
            <a:lvl2pPr>
              <a:spcAft>
                <a:spcPts val="1200"/>
              </a:spcAft>
              <a:defRPr/>
            </a:lvl2pPr>
            <a:lvl3pPr>
              <a:spcAft>
                <a:spcPts val="1200"/>
              </a:spcAft>
              <a:defRPr/>
            </a:lvl3pPr>
            <a:lvl4pPr>
              <a:spcAft>
                <a:spcPts val="1200"/>
              </a:spcAft>
              <a:defRPr/>
            </a:lvl4pPr>
            <a:lvl5pPr>
              <a:spcAft>
                <a:spcPts val="1200"/>
              </a:spcAf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61F7A7FA-3919-46C3-A721-2BCFFDD3E20A}"/>
              </a:ext>
            </a:extLst>
          </p:cNvPr>
          <p:cNvSpPr>
            <a:spLocks noGrp="1"/>
          </p:cNvSpPr>
          <p:nvPr>
            <p:ph type="ftr" sz="quarter" idx="11"/>
          </p:nvPr>
        </p:nvSpPr>
        <p:spPr/>
        <p:txBody>
          <a:bodyPr/>
          <a:lstStyle/>
          <a:p>
            <a:r>
              <a:rPr lang="en-GB"/>
              <a:t>Immunization, Vaccines and Biologicals</a:t>
            </a:r>
            <a:endParaRPr lang="en-GB" dirty="0"/>
          </a:p>
        </p:txBody>
      </p:sp>
      <p:sp>
        <p:nvSpPr>
          <p:cNvPr id="6" name="Slide Number Placeholder 5">
            <a:extLst>
              <a:ext uri="{FF2B5EF4-FFF2-40B4-BE49-F238E27FC236}">
                <a16:creationId xmlns:a16="http://schemas.microsoft.com/office/drawing/2014/main" id="{51BF7C05-75CA-420E-AD15-CB8A1468F80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object 14">
            <a:extLst>
              <a:ext uri="{FF2B5EF4-FFF2-40B4-BE49-F238E27FC236}">
                <a16:creationId xmlns:a16="http://schemas.microsoft.com/office/drawing/2014/main" id="{87425AA8-5E7D-4A02-BD41-3BD7CF394720}"/>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0" name="Text Placeholder 9">
            <a:extLst>
              <a:ext uri="{FF2B5EF4-FFF2-40B4-BE49-F238E27FC236}">
                <a16:creationId xmlns:a16="http://schemas.microsoft.com/office/drawing/2014/main" id="{88DFAF66-6D1A-4424-9287-26CDDE2BBD70}"/>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Tree>
    <p:extLst>
      <p:ext uri="{BB962C8B-B14F-4D97-AF65-F5344CB8AC3E}">
        <p14:creationId xmlns:p14="http://schemas.microsoft.com/office/powerpoint/2010/main" val="16455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 Sub | Text + 1 Image">
    <p:spTree>
      <p:nvGrpSpPr>
        <p:cNvPr id="1" name=""/>
        <p:cNvGrpSpPr/>
        <p:nvPr/>
      </p:nvGrpSpPr>
      <p:grpSpPr>
        <a:xfrm>
          <a:off x="0" y="0"/>
          <a:ext cx="0" cy="0"/>
          <a:chOff x="0" y="0"/>
          <a:chExt cx="0" cy="0"/>
        </a:xfrm>
      </p:grpSpPr>
      <p:sp>
        <p:nvSpPr>
          <p:cNvPr id="15" name="Picture Placeholder 7">
            <a:extLst>
              <a:ext uri="{FF2B5EF4-FFF2-40B4-BE49-F238E27FC236}">
                <a16:creationId xmlns:a16="http://schemas.microsoft.com/office/drawing/2014/main" id="{C915F15C-956C-41D5-B307-E9EAF4140C99}"/>
              </a:ext>
            </a:extLst>
          </p:cNvPr>
          <p:cNvSpPr>
            <a:spLocks noGrp="1"/>
          </p:cNvSpPr>
          <p:nvPr>
            <p:ph type="pic" sz="quarter" idx="15"/>
          </p:nvPr>
        </p:nvSpPr>
        <p:spPr>
          <a:xfrm>
            <a:off x="10772775" y="0"/>
            <a:ext cx="9331325" cy="11309349"/>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4791075"/>
            <a:ext cx="8378825" cy="5183600"/>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flipV="1">
            <a:off x="952501" y="10504954"/>
            <a:ext cx="8867774" cy="4572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Text Placeholder 2">
            <a:extLst>
              <a:ext uri="{FF2B5EF4-FFF2-40B4-BE49-F238E27FC236}">
                <a16:creationId xmlns:a16="http://schemas.microsoft.com/office/drawing/2014/main" id="{762D490A-0282-4B98-BC22-F72D01AAD9CA}"/>
              </a:ext>
            </a:extLst>
          </p:cNvPr>
          <p:cNvSpPr>
            <a:spLocks noGrp="1"/>
          </p:cNvSpPr>
          <p:nvPr>
            <p:ph type="body" sz="quarter" idx="16" hasCustomPrompt="1"/>
          </p:nvPr>
        </p:nvSpPr>
        <p:spPr>
          <a:xfrm>
            <a:off x="10772775" y="9757060"/>
            <a:ext cx="8378825" cy="233718"/>
          </a:xfrm>
        </p:spPr>
        <p:txBody>
          <a:bodyPr/>
          <a:lstStyle>
            <a:lvl1pPr>
              <a:defRPr sz="1400"/>
            </a:lvl1pPr>
          </a:lstStyle>
          <a:p>
            <a:pPr lvl="0"/>
            <a:r>
              <a:rPr lang="en-US" dirty="0"/>
              <a:t>Caption text goes here if required</a:t>
            </a:r>
            <a:endParaRPr lang="en-GB" dirty="0"/>
          </a:p>
        </p:txBody>
      </p:sp>
      <p:sp>
        <p:nvSpPr>
          <p:cNvPr id="5" name="Picture Placeholder 4">
            <a:extLst>
              <a:ext uri="{FF2B5EF4-FFF2-40B4-BE49-F238E27FC236}">
                <a16:creationId xmlns:a16="http://schemas.microsoft.com/office/drawing/2014/main" id="{19427362-842E-4669-885E-548EFDB4AD64}"/>
              </a:ext>
            </a:extLst>
          </p:cNvPr>
          <p:cNvSpPr>
            <a:spLocks noGrp="1"/>
          </p:cNvSpPr>
          <p:nvPr>
            <p:ph type="pic" sz="quarter" idx="17"/>
          </p:nvPr>
        </p:nvSpPr>
        <p:spPr>
          <a:xfrm>
            <a:off x="952500" y="8397875"/>
            <a:ext cx="1576388" cy="1576388"/>
          </a:xfrm>
        </p:spPr>
        <p:txBody>
          <a:bodyPr/>
          <a:lstStyle/>
          <a:p>
            <a:r>
              <a:rPr lang="en-US"/>
              <a:t>Click icon to add picture</a:t>
            </a:r>
            <a:endParaRPr lang="en-GB" dirty="0"/>
          </a:p>
        </p:txBody>
      </p:sp>
    </p:spTree>
    <p:extLst>
      <p:ext uri="{BB962C8B-B14F-4D97-AF65-F5344CB8AC3E}">
        <p14:creationId xmlns:p14="http://schemas.microsoft.com/office/powerpoint/2010/main" val="15710624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 Text + 2 Image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5" name="Picture Placeholder 7">
            <a:extLst>
              <a:ext uri="{FF2B5EF4-FFF2-40B4-BE49-F238E27FC236}">
                <a16:creationId xmlns:a16="http://schemas.microsoft.com/office/drawing/2014/main" id="{C915F15C-956C-41D5-B307-E9EAF4140C99}"/>
              </a:ext>
            </a:extLst>
          </p:cNvPr>
          <p:cNvSpPr>
            <a:spLocks noGrp="1"/>
          </p:cNvSpPr>
          <p:nvPr>
            <p:ph type="pic" sz="quarter" idx="15"/>
          </p:nvPr>
        </p:nvSpPr>
        <p:spPr>
          <a:xfrm>
            <a:off x="10772775" y="952500"/>
            <a:ext cx="8378825" cy="4343901"/>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772775" y="5664253"/>
            <a:ext cx="8378825" cy="4310010"/>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3" name="Text Placeholder 2">
            <a:extLst>
              <a:ext uri="{FF2B5EF4-FFF2-40B4-BE49-F238E27FC236}">
                <a16:creationId xmlns:a16="http://schemas.microsoft.com/office/drawing/2014/main" id="{E43DBC4A-ACA7-4AD0-9307-8B9B0EA507FE}"/>
              </a:ext>
            </a:extLst>
          </p:cNvPr>
          <p:cNvSpPr>
            <a:spLocks noGrp="1"/>
          </p:cNvSpPr>
          <p:nvPr>
            <p:ph type="body" sz="quarter" idx="17" hasCustomPrompt="1"/>
          </p:nvPr>
        </p:nvSpPr>
        <p:spPr>
          <a:xfrm>
            <a:off x="10890251" y="1062988"/>
            <a:ext cx="8143874" cy="400687"/>
          </a:xfrm>
        </p:spPr>
        <p:txBody>
          <a:bodyPr/>
          <a:lstStyle>
            <a:lvl1pPr>
              <a:defRPr/>
            </a:lvl1pPr>
          </a:lstStyle>
          <a:p>
            <a:pPr lvl="0"/>
            <a:r>
              <a:rPr lang="en-US" dirty="0"/>
              <a:t>Caption, if required, goes here</a:t>
            </a:r>
            <a:endParaRPr lang="en-GB" dirty="0"/>
          </a:p>
        </p:txBody>
      </p:sp>
      <p:sp>
        <p:nvSpPr>
          <p:cNvPr id="11" name="Text Placeholder 2">
            <a:extLst>
              <a:ext uri="{FF2B5EF4-FFF2-40B4-BE49-F238E27FC236}">
                <a16:creationId xmlns:a16="http://schemas.microsoft.com/office/drawing/2014/main" id="{9E7CB72A-5628-4C6B-920B-B5462A85B798}"/>
              </a:ext>
            </a:extLst>
          </p:cNvPr>
          <p:cNvSpPr>
            <a:spLocks noGrp="1"/>
          </p:cNvSpPr>
          <p:nvPr>
            <p:ph type="body" sz="quarter" idx="18" hasCustomPrompt="1"/>
          </p:nvPr>
        </p:nvSpPr>
        <p:spPr>
          <a:xfrm>
            <a:off x="10890251" y="5787388"/>
            <a:ext cx="8143874" cy="400687"/>
          </a:xfrm>
        </p:spPr>
        <p:txBody>
          <a:bodyPr/>
          <a:lstStyle>
            <a:lvl1pPr>
              <a:defRPr/>
            </a:lvl1pPr>
          </a:lstStyle>
          <a:p>
            <a:pPr lvl="0"/>
            <a:r>
              <a:rPr lang="en-US" dirty="0"/>
              <a:t>Caption, if required, goes here</a:t>
            </a:r>
            <a:endParaRPr lang="en-GB" dirty="0"/>
          </a:p>
        </p:txBody>
      </p:sp>
      <p:sp>
        <p:nvSpPr>
          <p:cNvPr id="14" name="Picture Placeholder 4">
            <a:extLst>
              <a:ext uri="{FF2B5EF4-FFF2-40B4-BE49-F238E27FC236}">
                <a16:creationId xmlns:a16="http://schemas.microsoft.com/office/drawing/2014/main" id="{3E63EEFC-E63D-460B-87E8-056BB1E9EE21}"/>
              </a:ext>
            </a:extLst>
          </p:cNvPr>
          <p:cNvSpPr>
            <a:spLocks noGrp="1"/>
          </p:cNvSpPr>
          <p:nvPr>
            <p:ph type="pic" sz="quarter" idx="19"/>
          </p:nvPr>
        </p:nvSpPr>
        <p:spPr>
          <a:xfrm>
            <a:off x="952500" y="8397875"/>
            <a:ext cx="1576388" cy="1576388"/>
          </a:xfrm>
        </p:spPr>
        <p:txBody>
          <a:bodyPr/>
          <a:lstStyle/>
          <a:p>
            <a:r>
              <a:rPr lang="en-US"/>
              <a:t>Click icon to add picture</a:t>
            </a:r>
            <a:endParaRPr lang="en-GB" dirty="0"/>
          </a:p>
        </p:txBody>
      </p:sp>
    </p:spTree>
    <p:extLst>
      <p:ext uri="{BB962C8B-B14F-4D97-AF65-F5344CB8AC3E}">
        <p14:creationId xmlns:p14="http://schemas.microsoft.com/office/powerpoint/2010/main" val="5890052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 Text | Quote + 1 Image">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p:nvPr>
        </p:nvSpPr>
        <p:spPr>
          <a:xfrm>
            <a:off x="952500" y="2774675"/>
            <a:ext cx="8378825" cy="7199999"/>
          </a:xfrm>
        </p:spPr>
        <p:txBody>
          <a:bodyPr/>
          <a:lstStyle>
            <a:lvl1pPr>
              <a:buFont typeface="Arial" panose="020B0604020202020204" pitchFamily="34" charset="0"/>
              <a:buNone/>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772775" y="5664253"/>
            <a:ext cx="8378825" cy="4310010"/>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6" name="Text Placeholder 9">
            <a:extLst>
              <a:ext uri="{FF2B5EF4-FFF2-40B4-BE49-F238E27FC236}">
                <a16:creationId xmlns:a16="http://schemas.microsoft.com/office/drawing/2014/main" id="{A342D1F6-875C-4F73-9292-C3AAE2677826}"/>
              </a:ext>
            </a:extLst>
          </p:cNvPr>
          <p:cNvSpPr>
            <a:spLocks noGrp="1"/>
          </p:cNvSpPr>
          <p:nvPr>
            <p:ph type="body" sz="quarter" idx="13"/>
          </p:nvPr>
        </p:nvSpPr>
        <p:spPr>
          <a:xfrm>
            <a:off x="10785005" y="3547013"/>
            <a:ext cx="8366594" cy="1384482"/>
          </a:xfrm>
        </p:spPr>
        <p:txBody>
          <a:bodyPr/>
          <a:lstStyle>
            <a:lvl1pPr>
              <a:lnSpc>
                <a:spcPct val="100000"/>
              </a:lnSpc>
              <a:buFont typeface="Arial" panose="020B0604020202020204" pitchFamily="34" charset="0"/>
              <a:buNone/>
              <a:defRPr sz="2400" b="0" i="0">
                <a:solidFill>
                  <a:schemeClr val="tx1"/>
                </a:solidFill>
                <a:latin typeface="Poppins Medium" pitchFamily="2" charset="77"/>
                <a:cs typeface="Poppins Medium" pitchFamily="2" charset="77"/>
              </a:defRPr>
            </a:lvl1pPr>
            <a:lvl2pPr marL="0" indent="0">
              <a:spcAft>
                <a:spcPts val="0"/>
              </a:spcAft>
              <a:buFontTx/>
              <a:buNone/>
              <a:defRPr sz="2400" b="1" i="0">
                <a:solidFill>
                  <a:schemeClr val="accent1"/>
                </a:solidFill>
                <a:latin typeface="Poppins SemiBold" pitchFamily="2" charset="77"/>
                <a:cs typeface="Poppins SemiBold" pitchFamily="2" charset="77"/>
              </a:defRPr>
            </a:lvl2pPr>
            <a:lvl3pPr marL="0" indent="0">
              <a:spcBef>
                <a:spcPts val="0"/>
              </a:spcBef>
              <a:buFontTx/>
              <a:buNone/>
              <a:defRPr sz="2000"/>
            </a:lvl3pPr>
          </a:lstStyle>
          <a:p>
            <a:pPr lvl="0"/>
            <a:r>
              <a:rPr lang="en-US"/>
              <a:t>Click to edit Master text styles</a:t>
            </a:r>
          </a:p>
          <a:p>
            <a:pPr lvl="1"/>
            <a:r>
              <a:rPr lang="en-US"/>
              <a:t>Second level</a:t>
            </a:r>
          </a:p>
          <a:p>
            <a:pPr lvl="2"/>
            <a:r>
              <a:rPr lang="en-US"/>
              <a:t>Third level</a:t>
            </a:r>
          </a:p>
        </p:txBody>
      </p:sp>
      <p:sp>
        <p:nvSpPr>
          <p:cNvPr id="11" name="Picture Placeholder 4">
            <a:extLst>
              <a:ext uri="{FF2B5EF4-FFF2-40B4-BE49-F238E27FC236}">
                <a16:creationId xmlns:a16="http://schemas.microsoft.com/office/drawing/2014/main" id="{02BA5A0B-ACA6-4775-BB7F-0F44A4EF7EDB}"/>
              </a:ext>
            </a:extLst>
          </p:cNvPr>
          <p:cNvSpPr>
            <a:spLocks noGrp="1"/>
          </p:cNvSpPr>
          <p:nvPr>
            <p:ph type="pic" sz="quarter" idx="17"/>
          </p:nvPr>
        </p:nvSpPr>
        <p:spPr>
          <a:xfrm>
            <a:off x="952500" y="8397875"/>
            <a:ext cx="1576388" cy="1576388"/>
          </a:xfrm>
        </p:spPr>
        <p:txBody>
          <a:bodyPr/>
          <a:lstStyle/>
          <a:p>
            <a:r>
              <a:rPr lang="en-US"/>
              <a:t>Click icon to add picture</a:t>
            </a:r>
            <a:endParaRPr lang="en-GB" dirty="0"/>
          </a:p>
        </p:txBody>
      </p:sp>
      <p:pic>
        <p:nvPicPr>
          <p:cNvPr id="14" name="Graphic 13">
            <a:extLst>
              <a:ext uri="{FF2B5EF4-FFF2-40B4-BE49-F238E27FC236}">
                <a16:creationId xmlns:a16="http://schemas.microsoft.com/office/drawing/2014/main" id="{10812D15-BFF6-4022-96D6-207CD21FCD2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785005" y="2649761"/>
            <a:ext cx="783108" cy="661591"/>
          </a:xfrm>
          <a:prstGeom prst="rect">
            <a:avLst/>
          </a:prstGeom>
        </p:spPr>
      </p:pic>
    </p:spTree>
    <p:extLst>
      <p:ext uri="{BB962C8B-B14F-4D97-AF65-F5344CB8AC3E}">
        <p14:creationId xmlns:p14="http://schemas.microsoft.com/office/powerpoint/2010/main" val="39927193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6283" userDrawn="1">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 4 x image grid">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18209260" cy="664797"/>
          </a:xfrm>
        </p:spPr>
        <p:txBody>
          <a:bodyPr lIns="0" tIns="0" rIns="0" bIns="0" anchor="t" anchorCtr="0"/>
          <a:lstStyle/>
          <a:p>
            <a:r>
              <a:rPr lang="en-US"/>
              <a:t>Click to edit Master title style</a:t>
            </a:r>
            <a:endParaRPr lang="en-GB" dirty="0"/>
          </a:p>
        </p:txBody>
      </p:sp>
      <p:sp>
        <p:nvSpPr>
          <p:cNvPr id="17" name="object 14">
            <a:extLst>
              <a:ext uri="{FF2B5EF4-FFF2-40B4-BE49-F238E27FC236}">
                <a16:creationId xmlns:a16="http://schemas.microsoft.com/office/drawing/2014/main" id="{82DE3620-FF46-4B76-AAB9-DA1B6218E935}"/>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Picture Placeholder 7">
            <a:extLst>
              <a:ext uri="{FF2B5EF4-FFF2-40B4-BE49-F238E27FC236}">
                <a16:creationId xmlns:a16="http://schemas.microsoft.com/office/drawing/2014/main" id="{02B8336F-F0D4-4BC7-8ABC-2AB9B51D18C1}"/>
              </a:ext>
            </a:extLst>
          </p:cNvPr>
          <p:cNvSpPr>
            <a:spLocks noGrp="1"/>
          </p:cNvSpPr>
          <p:nvPr>
            <p:ph type="pic" sz="quarter" idx="16"/>
          </p:nvPr>
        </p:nvSpPr>
        <p:spPr>
          <a:xfrm>
            <a:off x="10412412" y="6374469"/>
            <a:ext cx="3997493" cy="3599793"/>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8" name="Picture Placeholder 7">
            <a:extLst>
              <a:ext uri="{FF2B5EF4-FFF2-40B4-BE49-F238E27FC236}">
                <a16:creationId xmlns:a16="http://schemas.microsoft.com/office/drawing/2014/main" id="{49FC8846-079B-41AE-B836-FAD08E0C32D1}"/>
              </a:ext>
            </a:extLst>
          </p:cNvPr>
          <p:cNvSpPr>
            <a:spLocks noGrp="1"/>
          </p:cNvSpPr>
          <p:nvPr>
            <p:ph type="pic" sz="quarter" idx="17"/>
          </p:nvPr>
        </p:nvSpPr>
        <p:spPr>
          <a:xfrm>
            <a:off x="952500" y="2054678"/>
            <a:ext cx="8739188" cy="7919585"/>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8" name="Picture Placeholder 7">
            <a:extLst>
              <a:ext uri="{FF2B5EF4-FFF2-40B4-BE49-F238E27FC236}">
                <a16:creationId xmlns:a16="http://schemas.microsoft.com/office/drawing/2014/main" id="{E7F864D5-53D1-4798-9693-FAD45F362409}"/>
              </a:ext>
            </a:extLst>
          </p:cNvPr>
          <p:cNvSpPr>
            <a:spLocks noGrp="1"/>
          </p:cNvSpPr>
          <p:nvPr>
            <p:ph type="pic" sz="quarter" idx="18"/>
          </p:nvPr>
        </p:nvSpPr>
        <p:spPr>
          <a:xfrm>
            <a:off x="15154107" y="6374469"/>
            <a:ext cx="3997493" cy="3599793"/>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9" name="Picture Placeholder 7">
            <a:extLst>
              <a:ext uri="{FF2B5EF4-FFF2-40B4-BE49-F238E27FC236}">
                <a16:creationId xmlns:a16="http://schemas.microsoft.com/office/drawing/2014/main" id="{09D04CD5-6785-4614-82A0-EB606F9E7584}"/>
              </a:ext>
            </a:extLst>
          </p:cNvPr>
          <p:cNvSpPr>
            <a:spLocks noGrp="1"/>
          </p:cNvSpPr>
          <p:nvPr>
            <p:ph type="pic" sz="quarter" idx="19"/>
          </p:nvPr>
        </p:nvSpPr>
        <p:spPr>
          <a:xfrm>
            <a:off x="10412412" y="2054677"/>
            <a:ext cx="8739188" cy="3599998"/>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Tree>
    <p:extLst>
      <p:ext uri="{BB962C8B-B14F-4D97-AF65-F5344CB8AC3E}">
        <p14:creationId xmlns:p14="http://schemas.microsoft.com/office/powerpoint/2010/main" val="2605775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6283" userDrawn="1">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s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8089B312-7F05-4697-9E87-033701FA6BAD}"/>
              </a:ext>
            </a:extLst>
          </p:cNvPr>
          <p:cNvSpPr>
            <a:spLocks noGrp="1"/>
          </p:cNvSpPr>
          <p:nvPr>
            <p:ph type="ftr" sz="quarter" idx="11"/>
          </p:nvPr>
        </p:nvSpPr>
        <p:spPr/>
        <p:txBody>
          <a:bodyPr/>
          <a:lstStyle/>
          <a:p>
            <a:r>
              <a:rPr lang="en-GB"/>
              <a:t>Immunization, Vaccines and Biologicals</a:t>
            </a:r>
            <a:endParaRPr lang="en-GB" dirty="0"/>
          </a:p>
        </p:txBody>
      </p:sp>
      <p:sp>
        <p:nvSpPr>
          <p:cNvPr id="5" name="Slide Number Placeholder 4">
            <a:extLst>
              <a:ext uri="{FF2B5EF4-FFF2-40B4-BE49-F238E27FC236}">
                <a16:creationId xmlns:a16="http://schemas.microsoft.com/office/drawing/2014/main" id="{6D2D2B0C-092E-425B-B7A9-D5A5FD03D159}"/>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6" name="Title 1">
            <a:extLst>
              <a:ext uri="{FF2B5EF4-FFF2-40B4-BE49-F238E27FC236}">
                <a16:creationId xmlns:a16="http://schemas.microsoft.com/office/drawing/2014/main" id="{742FA494-CA0E-4F88-A7C3-26260F2C307C}"/>
              </a:ext>
            </a:extLst>
          </p:cNvPr>
          <p:cNvSpPr>
            <a:spLocks noGrp="1"/>
          </p:cNvSpPr>
          <p:nvPr>
            <p:ph type="title"/>
          </p:nvPr>
        </p:nvSpPr>
        <p:spPr>
          <a:xfrm>
            <a:off x="952502" y="885878"/>
            <a:ext cx="8378824" cy="664797"/>
          </a:xfrm>
        </p:spPr>
        <p:txBody>
          <a:bodyPr lIns="0" tIns="0" rIns="0" bIns="0" anchor="t" anchorCtr="0"/>
          <a:lstStyle/>
          <a:p>
            <a:r>
              <a:rPr lang="en-US"/>
              <a:t>Click to edit Master title style</a:t>
            </a:r>
            <a:endParaRPr lang="en-GB" dirty="0"/>
          </a:p>
        </p:txBody>
      </p:sp>
      <p:sp>
        <p:nvSpPr>
          <p:cNvPr id="7" name="Text Placeholder 9">
            <a:extLst>
              <a:ext uri="{FF2B5EF4-FFF2-40B4-BE49-F238E27FC236}">
                <a16:creationId xmlns:a16="http://schemas.microsoft.com/office/drawing/2014/main" id="{46A5BA38-A732-42ED-B9BB-81BDD3BB04A8}"/>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9" name="object 14">
            <a:extLst>
              <a:ext uri="{FF2B5EF4-FFF2-40B4-BE49-F238E27FC236}">
                <a16:creationId xmlns:a16="http://schemas.microsoft.com/office/drawing/2014/main" id="{27D1F16C-2548-4FFE-AF72-F24418D564E3}"/>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42541252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2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3" name="Graphic 12">
            <a:extLst>
              <a:ext uri="{FF2B5EF4-FFF2-40B4-BE49-F238E27FC236}">
                <a16:creationId xmlns:a16="http://schemas.microsoft.com/office/drawing/2014/main" id="{F4B1DB28-413A-41E9-A6F8-727DE05F8D6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5007429" cy="1066800"/>
          </a:xfrm>
          <a:prstGeom prst="rect">
            <a:avLst/>
          </a:prstGeom>
        </p:spPr>
      </p:pic>
      <p:sp>
        <p:nvSpPr>
          <p:cNvPr id="17" name="Picture Placeholder 4">
            <a:extLst>
              <a:ext uri="{FF2B5EF4-FFF2-40B4-BE49-F238E27FC236}">
                <a16:creationId xmlns:a16="http://schemas.microsoft.com/office/drawing/2014/main" id="{3570D610-DA38-4B7D-93BE-2E443F0EE1A1}"/>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38552404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8235452"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86655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Blank2">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9675612" cy="664797"/>
          </a:xfrm>
        </p:spPr>
        <p:txBody>
          <a:bodyPr lIns="0" tIns="0" rIns="0" bIns="0" anchor="t" anchorCtr="0"/>
          <a:lstStyle/>
          <a:p>
            <a:r>
              <a:rPr lang="en-US"/>
              <a:t>Click to edit Master title style</a:t>
            </a:r>
            <a:endParaRPr lang="en-GB" dirty="0"/>
          </a:p>
        </p:txBody>
      </p:sp>
    </p:spTree>
    <p:extLst>
      <p:ext uri="{BB962C8B-B14F-4D97-AF65-F5344CB8AC3E}">
        <p14:creationId xmlns:p14="http://schemas.microsoft.com/office/powerpoint/2010/main" val="21390294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Links">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8235452" cy="664797"/>
          </a:xfrm>
        </p:spPr>
        <p:txBody>
          <a:bodyPr lIns="0" tIns="0" rIns="0" bIns="0" anchor="t" anchorCtr="0"/>
          <a:lstStyle/>
          <a:p>
            <a:r>
              <a:rPr lang="en-US"/>
              <a:t>Click to edit Master title style</a:t>
            </a:r>
            <a:endParaRPr lang="en-GB" dirty="0"/>
          </a:p>
        </p:txBody>
      </p:sp>
      <p:sp>
        <p:nvSpPr>
          <p:cNvPr id="2" name="Rectangle 1">
            <a:extLst>
              <a:ext uri="{FF2B5EF4-FFF2-40B4-BE49-F238E27FC236}">
                <a16:creationId xmlns:a16="http://schemas.microsoft.com/office/drawing/2014/main" id="{822769BE-ADBE-4B60-918C-F0787B853D98}"/>
              </a:ext>
            </a:extLst>
          </p:cNvPr>
          <p:cNvSpPr/>
          <p:nvPr userDrawn="1"/>
        </p:nvSpPr>
        <p:spPr>
          <a:xfrm>
            <a:off x="948368" y="10506094"/>
            <a:ext cx="5939446" cy="369332"/>
          </a:xfrm>
          <a:prstGeom prst="rect">
            <a:avLst/>
          </a:prstGeom>
        </p:spPr>
        <p:txBody>
          <a:bodyPr wrap="none">
            <a:spAutoFit/>
          </a:bodyPr>
          <a:lstStyle/>
          <a:p>
            <a:r>
              <a:rPr lang="en-US" sz="1800" dirty="0"/>
              <a:t>(Switch to presentation mode if links are inactive</a:t>
            </a:r>
            <a:r>
              <a:rPr lang="en-US" sz="1800" baseline="0" dirty="0"/>
              <a:t>)</a:t>
            </a:r>
            <a:r>
              <a:rPr lang="en-US" sz="1800" dirty="0"/>
              <a:t> </a:t>
            </a:r>
          </a:p>
        </p:txBody>
      </p:sp>
      <p:sp>
        <p:nvSpPr>
          <p:cNvPr id="6" name="TextBox 5">
            <a:extLst>
              <a:ext uri="{FF2B5EF4-FFF2-40B4-BE49-F238E27FC236}">
                <a16:creationId xmlns:a16="http://schemas.microsoft.com/office/drawing/2014/main" id="{47C699CE-4D78-4141-BB7E-FA4B3A7C2B60}"/>
              </a:ext>
            </a:extLst>
          </p:cNvPr>
          <p:cNvSpPr txBox="1"/>
          <p:nvPr userDrawn="1"/>
        </p:nvSpPr>
        <p:spPr>
          <a:xfrm>
            <a:off x="1195066" y="3072318"/>
            <a:ext cx="10657184" cy="5191742"/>
          </a:xfrm>
          <a:prstGeom prst="rect">
            <a:avLst/>
          </a:prstGeom>
          <a:noFill/>
        </p:spPr>
        <p:txBody>
          <a:bodyPr wrap="square" rtlCol="0">
            <a:spAutoFit/>
          </a:bodyPr>
          <a:lstStyle/>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AFR 		(Pages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AMR:  		</a:t>
            </a:r>
            <a:r>
              <a:rPr kumimoji="0" lang="en-US" sz="3200" b="0" i="0" u="none" strike="noStrike" kern="1200" cap="none" spc="0" normalizeH="0" baseline="0" noProof="0" dirty="0">
                <a:ln>
                  <a:noFill/>
                </a:ln>
                <a:solidFill>
                  <a:prstClr val="black"/>
                </a:solidFill>
                <a:effectLst/>
                <a:uLnTx/>
                <a:uFillTx/>
                <a:latin typeface="Calibri"/>
                <a:ea typeface="+mn-ea"/>
                <a:cs typeface="Arial" charset="0"/>
                <a:hlinkClick r:id="rId2"/>
              </a:rPr>
              <a:t>Weekly bulletin</a:t>
            </a: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 (published every Friday)</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EMR: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3"/>
              </a:rPr>
              <a:t>Home page</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EUR : </a:t>
            </a:r>
            <a:r>
              <a:rPr kumimoji="0" lang="en-GB" sz="3200" b="1" i="0" u="none" strike="noStrike" kern="1200" cap="none" spc="0" normalizeH="0" baseline="0" noProof="0" dirty="0">
                <a:ln>
                  <a:noFill/>
                </a:ln>
                <a:solidFill>
                  <a:prstClr val="black"/>
                </a:solidFill>
                <a:effectLst/>
                <a:uLnTx/>
                <a:uFillTx/>
                <a:latin typeface="Calibri"/>
                <a:ea typeface="+mn-ea"/>
                <a:cs typeface="Arial" charset="0"/>
              </a:rPr>
              <a:t>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Periodical bulletin</a:t>
            </a: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SEAR:  		 (Pages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WPR: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Monthly Bulletin</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1810497" marR="0" lvl="4" indent="0" algn="l" defTabSz="1042872" rtl="0" eaLnBrk="1" fontAlgn="auto" latinLnBrk="0" hangingPunct="1">
              <a:lnSpc>
                <a:spcPct val="150000"/>
              </a:lnSpc>
              <a:spcBef>
                <a:spcPts val="0"/>
              </a:spcBef>
              <a:spcAft>
                <a:spcPts val="0"/>
              </a:spcAft>
              <a:buClrTx/>
              <a:buSzPct val="130000"/>
              <a:buFont typeface="Arial" pitchFamily="34" charset="0"/>
              <a:buNone/>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endParaRPr lang="en-US" sz="2800" dirty="0"/>
          </a:p>
        </p:txBody>
      </p:sp>
    </p:spTree>
    <p:extLst>
      <p:ext uri="{BB962C8B-B14F-4D97-AF65-F5344CB8AC3E}">
        <p14:creationId xmlns:p14="http://schemas.microsoft.com/office/powerpoint/2010/main" val="33359767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 Column Lis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949606"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8032B504-645A-42DC-ABCE-1D8DD23450AD}"/>
              </a:ext>
            </a:extLst>
          </p:cNvPr>
          <p:cNvSpPr>
            <a:spLocks noGrp="1"/>
          </p:cNvSpPr>
          <p:nvPr>
            <p:ph type="body" sz="quarter" idx="13"/>
          </p:nvPr>
        </p:nvSpPr>
        <p:spPr>
          <a:xfrm>
            <a:off x="966790" y="3292475"/>
            <a:ext cx="8797228"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2" name="Text Placeholder 4">
            <a:extLst>
              <a:ext uri="{FF2B5EF4-FFF2-40B4-BE49-F238E27FC236}">
                <a16:creationId xmlns:a16="http://schemas.microsoft.com/office/drawing/2014/main" id="{0F4306BB-6547-4B5E-8784-4CBAC01B610A}"/>
              </a:ext>
            </a:extLst>
          </p:cNvPr>
          <p:cNvSpPr>
            <a:spLocks noGrp="1"/>
          </p:cNvSpPr>
          <p:nvPr>
            <p:ph type="body" sz="quarter" idx="15"/>
          </p:nvPr>
        </p:nvSpPr>
        <p:spPr>
          <a:xfrm>
            <a:off x="10340082" y="3292475"/>
            <a:ext cx="8797228"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23" name="Text Placeholder 4">
            <a:extLst>
              <a:ext uri="{FF2B5EF4-FFF2-40B4-BE49-F238E27FC236}">
                <a16:creationId xmlns:a16="http://schemas.microsoft.com/office/drawing/2014/main" id="{BA5CFFDE-62DF-4CF6-A0E2-E3FC6F3B8137}"/>
              </a:ext>
            </a:extLst>
          </p:cNvPr>
          <p:cNvSpPr>
            <a:spLocks noGrp="1"/>
          </p:cNvSpPr>
          <p:nvPr>
            <p:ph type="body" sz="quarter" idx="16"/>
          </p:nvPr>
        </p:nvSpPr>
        <p:spPr>
          <a:xfrm>
            <a:off x="966790" y="2521650"/>
            <a:ext cx="8797228"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lvl="0"/>
            <a:r>
              <a:rPr lang="en-US"/>
              <a:t>Click to edit Master text styles</a:t>
            </a:r>
          </a:p>
        </p:txBody>
      </p:sp>
      <p:sp>
        <p:nvSpPr>
          <p:cNvPr id="25" name="Text Placeholder 4">
            <a:extLst>
              <a:ext uri="{FF2B5EF4-FFF2-40B4-BE49-F238E27FC236}">
                <a16:creationId xmlns:a16="http://schemas.microsoft.com/office/drawing/2014/main" id="{426E4A3A-D76E-4C23-88DA-34D816F1BC1E}"/>
              </a:ext>
            </a:extLst>
          </p:cNvPr>
          <p:cNvSpPr>
            <a:spLocks noGrp="1"/>
          </p:cNvSpPr>
          <p:nvPr>
            <p:ph type="body" sz="quarter" idx="18"/>
          </p:nvPr>
        </p:nvSpPr>
        <p:spPr>
          <a:xfrm>
            <a:off x="10340082" y="2521650"/>
            <a:ext cx="8797228"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Tree>
    <p:extLst>
      <p:ext uri="{BB962C8B-B14F-4D97-AF65-F5344CB8AC3E}">
        <p14:creationId xmlns:p14="http://schemas.microsoft.com/office/powerpoint/2010/main" val="12652836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 Column Lis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949606"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3" name="Text Placeholder 4">
            <a:extLst>
              <a:ext uri="{FF2B5EF4-FFF2-40B4-BE49-F238E27FC236}">
                <a16:creationId xmlns:a16="http://schemas.microsoft.com/office/drawing/2014/main" id="{BA5CFFDE-62DF-4CF6-A0E2-E3FC6F3B8137}"/>
              </a:ext>
            </a:extLst>
          </p:cNvPr>
          <p:cNvSpPr>
            <a:spLocks noGrp="1"/>
          </p:cNvSpPr>
          <p:nvPr>
            <p:ph type="body" sz="quarter" idx="16"/>
          </p:nvPr>
        </p:nvSpPr>
        <p:spPr>
          <a:xfrm>
            <a:off x="966790"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lvl="0"/>
            <a:r>
              <a:rPr lang="en-US"/>
              <a:t>Click to edit Master text styles</a:t>
            </a:r>
          </a:p>
        </p:txBody>
      </p:sp>
      <p:sp>
        <p:nvSpPr>
          <p:cNvPr id="24" name="Text Placeholder 4">
            <a:extLst>
              <a:ext uri="{FF2B5EF4-FFF2-40B4-BE49-F238E27FC236}">
                <a16:creationId xmlns:a16="http://schemas.microsoft.com/office/drawing/2014/main" id="{03ED4545-9186-46F2-91B2-2AA7B708AC2F}"/>
              </a:ext>
            </a:extLst>
          </p:cNvPr>
          <p:cNvSpPr>
            <a:spLocks noGrp="1"/>
          </p:cNvSpPr>
          <p:nvPr>
            <p:ph type="body" sz="quarter" idx="17"/>
          </p:nvPr>
        </p:nvSpPr>
        <p:spPr>
          <a:xfrm>
            <a:off x="7201992"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
        <p:nvSpPr>
          <p:cNvPr id="25" name="Text Placeholder 4">
            <a:extLst>
              <a:ext uri="{FF2B5EF4-FFF2-40B4-BE49-F238E27FC236}">
                <a16:creationId xmlns:a16="http://schemas.microsoft.com/office/drawing/2014/main" id="{426E4A3A-D76E-4C23-88DA-34D816F1BC1E}"/>
              </a:ext>
            </a:extLst>
          </p:cNvPr>
          <p:cNvSpPr>
            <a:spLocks noGrp="1"/>
          </p:cNvSpPr>
          <p:nvPr>
            <p:ph type="body" sz="quarter" idx="18"/>
          </p:nvPr>
        </p:nvSpPr>
        <p:spPr>
          <a:xfrm>
            <a:off x="13437194" y="2521650"/>
            <a:ext cx="5700116" cy="495520"/>
          </a:xfrm>
        </p:spPr>
        <p:txBody>
          <a:bodyPr/>
          <a:lstStyle>
            <a:lvl1pPr>
              <a:defRPr lang="en-GB" sz="2800" b="1" i="0" kern="1200" dirty="0">
                <a:solidFill>
                  <a:schemeClr val="accent1"/>
                </a:solidFill>
                <a:latin typeface="Poppins SemiBold" pitchFamily="2" charset="77"/>
                <a:ea typeface="+mn-ea"/>
                <a:cs typeface="Poppins SemiBold" pitchFamily="2" charset="77"/>
              </a:defRPr>
            </a:lvl1pPr>
          </a:lstStyle>
          <a:p>
            <a:pPr marL="0" lvl="0" indent="0" algn="l" defTabSz="914400" rtl="0" eaLnBrk="1" latinLnBrk="0" hangingPunct="1">
              <a:lnSpc>
                <a:spcPct val="120000"/>
              </a:lnSpc>
              <a:spcBef>
                <a:spcPts val="1000"/>
              </a:spcBef>
              <a:spcAft>
                <a:spcPts val="1200"/>
              </a:spcAft>
              <a:buSzPct val="75000"/>
              <a:buFontTx/>
              <a:buNone/>
            </a:pPr>
            <a:r>
              <a:rPr lang="en-US"/>
              <a:t>Click to edit Master text styles</a:t>
            </a:r>
          </a:p>
        </p:txBody>
      </p:sp>
      <p:sp>
        <p:nvSpPr>
          <p:cNvPr id="12" name="Text Placeholder 4">
            <a:extLst>
              <a:ext uri="{FF2B5EF4-FFF2-40B4-BE49-F238E27FC236}">
                <a16:creationId xmlns:a16="http://schemas.microsoft.com/office/drawing/2014/main" id="{38582A73-10C6-794D-81AF-73F50A351331}"/>
              </a:ext>
            </a:extLst>
          </p:cNvPr>
          <p:cNvSpPr>
            <a:spLocks noGrp="1"/>
          </p:cNvSpPr>
          <p:nvPr>
            <p:ph type="body" sz="quarter" idx="13"/>
          </p:nvPr>
        </p:nvSpPr>
        <p:spPr>
          <a:xfrm>
            <a:off x="966790"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3" name="Text Placeholder 4">
            <a:extLst>
              <a:ext uri="{FF2B5EF4-FFF2-40B4-BE49-F238E27FC236}">
                <a16:creationId xmlns:a16="http://schemas.microsoft.com/office/drawing/2014/main" id="{1AC58B05-1E3E-1043-A6B5-0A53CB7DD341}"/>
              </a:ext>
            </a:extLst>
          </p:cNvPr>
          <p:cNvSpPr>
            <a:spLocks noGrp="1"/>
          </p:cNvSpPr>
          <p:nvPr>
            <p:ph type="body" sz="quarter" idx="19"/>
          </p:nvPr>
        </p:nvSpPr>
        <p:spPr>
          <a:xfrm>
            <a:off x="7198520"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14" name="Text Placeholder 4">
            <a:extLst>
              <a:ext uri="{FF2B5EF4-FFF2-40B4-BE49-F238E27FC236}">
                <a16:creationId xmlns:a16="http://schemas.microsoft.com/office/drawing/2014/main" id="{36E06685-E104-2249-A1AC-B2EC566C5FBD}"/>
              </a:ext>
            </a:extLst>
          </p:cNvPr>
          <p:cNvSpPr>
            <a:spLocks noGrp="1"/>
          </p:cNvSpPr>
          <p:nvPr>
            <p:ph type="body" sz="quarter" idx="20"/>
          </p:nvPr>
        </p:nvSpPr>
        <p:spPr>
          <a:xfrm>
            <a:off x="13440263" y="3292475"/>
            <a:ext cx="5700116" cy="2053704"/>
          </a:xfrm>
        </p:spPr>
        <p:txBody>
          <a:bodyPr/>
          <a:lstStyle>
            <a:lvl1pPr marL="342900" indent="-342900">
              <a:spcAft>
                <a:spcPts val="600"/>
              </a:spcAft>
              <a:buClr>
                <a:schemeClr val="accent1"/>
              </a:buClr>
              <a:buSzPct val="110000"/>
              <a:buFont typeface="Wingdings" pitchFamily="2" charset="2"/>
              <a:buChar char="§"/>
              <a:defRPr sz="2000"/>
            </a:lvl1pPr>
            <a:lvl2pPr>
              <a:spcAft>
                <a:spcPts val="600"/>
              </a:spcAft>
              <a:buSzPct val="110000"/>
              <a:defRPr sz="1800"/>
            </a:lvl2pPr>
            <a:lvl3pPr>
              <a:spcAft>
                <a:spcPts val="600"/>
              </a:spcAft>
              <a:buSzPct val="110000"/>
              <a:defRPr sz="1600"/>
            </a:lvl3pPr>
            <a:lvl4pPr>
              <a:spcAft>
                <a:spcPts val="600"/>
              </a:spcAft>
              <a:buSzPct val="110000"/>
              <a:defRPr sz="1400"/>
            </a:lvl4pPr>
            <a:lvl5pPr>
              <a:spcAft>
                <a:spcPts val="600"/>
              </a:spcAft>
              <a:buSzPct val="110000"/>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Tree>
    <p:extLst>
      <p:ext uri="{BB962C8B-B14F-4D97-AF65-F5344CB8AC3E}">
        <p14:creationId xmlns:p14="http://schemas.microsoft.com/office/powerpoint/2010/main" val="161178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 Column Text No Title">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8089B312-7F05-4697-9E87-033701FA6BAD}"/>
              </a:ext>
            </a:extLst>
          </p:cNvPr>
          <p:cNvSpPr>
            <a:spLocks noGrp="1"/>
          </p:cNvSpPr>
          <p:nvPr>
            <p:ph type="ftr" sz="quarter" idx="11"/>
          </p:nvPr>
        </p:nvSpPr>
        <p:spPr/>
        <p:txBody>
          <a:bodyPr/>
          <a:lstStyle/>
          <a:p>
            <a:r>
              <a:rPr lang="en-GB"/>
              <a:t>Immunization, Vaccines and Biologicals</a:t>
            </a:r>
            <a:endParaRPr lang="en-GB" dirty="0"/>
          </a:p>
        </p:txBody>
      </p:sp>
      <p:sp>
        <p:nvSpPr>
          <p:cNvPr id="5" name="Slide Number Placeholder 4">
            <a:extLst>
              <a:ext uri="{FF2B5EF4-FFF2-40B4-BE49-F238E27FC236}">
                <a16:creationId xmlns:a16="http://schemas.microsoft.com/office/drawing/2014/main" id="{6D2D2B0C-092E-425B-B7A9-D5A5FD03D159}"/>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9" name="object 14">
            <a:extLst>
              <a:ext uri="{FF2B5EF4-FFF2-40B4-BE49-F238E27FC236}">
                <a16:creationId xmlns:a16="http://schemas.microsoft.com/office/drawing/2014/main" id="{27D1F16C-2548-4FFE-AF72-F24418D564E3}"/>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Text Placeholder 2">
            <a:extLst>
              <a:ext uri="{FF2B5EF4-FFF2-40B4-BE49-F238E27FC236}">
                <a16:creationId xmlns:a16="http://schemas.microsoft.com/office/drawing/2014/main" id="{E0555233-33E3-477F-8D67-4FF2B6EA7DF8}"/>
              </a:ext>
            </a:extLst>
          </p:cNvPr>
          <p:cNvSpPr>
            <a:spLocks noGrp="1"/>
          </p:cNvSpPr>
          <p:nvPr>
            <p:ph type="body" sz="quarter" idx="13"/>
          </p:nvPr>
        </p:nvSpPr>
        <p:spPr>
          <a:xfrm>
            <a:off x="952500" y="952500"/>
            <a:ext cx="18161000" cy="1298817"/>
          </a:xfrm>
        </p:spPr>
        <p:txBody>
          <a:bodyPr numCol="5" spcCol="144000"/>
          <a:lstStyle>
            <a:lvl1pPr>
              <a:spcBef>
                <a:spcPts val="1800"/>
              </a:spcBef>
              <a:defRPr sz="2400" b="1" i="0">
                <a:solidFill>
                  <a:schemeClr val="accent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1350"/>
            </a:lvl2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2819599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 x Gradient Panel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p:nvPr>
        </p:nvSpPr>
        <p:spPr>
          <a:xfrm>
            <a:off x="952502" y="885878"/>
            <a:ext cx="11766538" cy="664797"/>
          </a:xfrm>
        </p:spPr>
        <p:txBody>
          <a:bodyPr lIns="0" tIns="0" rIns="0" bIns="0" anchor="t" anchorCtr="0"/>
          <a:lstStyle>
            <a:lvl1pPr>
              <a:defRPr/>
            </a:lvl1pPr>
          </a:lstStyle>
          <a:p>
            <a:r>
              <a:rPr lang="en-US"/>
              <a:t>Click to edit Master title style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1" name="Rectangle: Rounded Corners 20">
            <a:extLst>
              <a:ext uri="{FF2B5EF4-FFF2-40B4-BE49-F238E27FC236}">
                <a16:creationId xmlns:a16="http://schemas.microsoft.com/office/drawing/2014/main" id="{5CB05DC6-B960-4F41-ACA5-722F02234C2C}"/>
              </a:ext>
            </a:extLst>
          </p:cNvPr>
          <p:cNvSpPr/>
          <p:nvPr userDrawn="1"/>
        </p:nvSpPr>
        <p:spPr>
          <a:xfrm>
            <a:off x="7385059" y="2487403"/>
            <a:ext cx="5333981" cy="7338133"/>
          </a:xfrm>
          <a:prstGeom prst="roundRect">
            <a:avLst>
              <a:gd name="adj"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2" name="Rectangle: Rounded Corners 21">
            <a:extLst>
              <a:ext uri="{FF2B5EF4-FFF2-40B4-BE49-F238E27FC236}">
                <a16:creationId xmlns:a16="http://schemas.microsoft.com/office/drawing/2014/main" id="{C6BD8A16-8AA1-4A48-A03E-412ECD844E30}"/>
              </a:ext>
            </a:extLst>
          </p:cNvPr>
          <p:cNvSpPr/>
          <p:nvPr userDrawn="1"/>
        </p:nvSpPr>
        <p:spPr>
          <a:xfrm>
            <a:off x="13817617" y="2487403"/>
            <a:ext cx="5333981" cy="7338133"/>
          </a:xfrm>
          <a:prstGeom prst="roundRect">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3" name="Rectangle: Rounded Corners 22">
            <a:extLst>
              <a:ext uri="{FF2B5EF4-FFF2-40B4-BE49-F238E27FC236}">
                <a16:creationId xmlns:a16="http://schemas.microsoft.com/office/drawing/2014/main" id="{E88FE1B9-1B38-4607-85CD-8D3FEB0894B0}"/>
              </a:ext>
            </a:extLst>
          </p:cNvPr>
          <p:cNvSpPr/>
          <p:nvPr userDrawn="1"/>
        </p:nvSpPr>
        <p:spPr>
          <a:xfrm>
            <a:off x="952501" y="2487403"/>
            <a:ext cx="5333981" cy="7338133"/>
          </a:xfrm>
          <a:prstGeom prst="roundRect">
            <a:avLst>
              <a:gd name="adj"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24" name="Text Placeholder 29">
            <a:extLst>
              <a:ext uri="{FF2B5EF4-FFF2-40B4-BE49-F238E27FC236}">
                <a16:creationId xmlns:a16="http://schemas.microsoft.com/office/drawing/2014/main" id="{1AF43CD3-74BD-42C3-9321-3A5E678B671B}"/>
              </a:ext>
            </a:extLst>
          </p:cNvPr>
          <p:cNvSpPr>
            <a:spLocks noGrp="1"/>
          </p:cNvSpPr>
          <p:nvPr>
            <p:ph type="body" sz="quarter" idx="13"/>
          </p:nvPr>
        </p:nvSpPr>
        <p:spPr>
          <a:xfrm>
            <a:off x="1215430"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5" name="Text Placeholder 29">
            <a:extLst>
              <a:ext uri="{FF2B5EF4-FFF2-40B4-BE49-F238E27FC236}">
                <a16:creationId xmlns:a16="http://schemas.microsoft.com/office/drawing/2014/main" id="{2A91401C-CD03-4B80-B78A-FED6C1387A58}"/>
              </a:ext>
            </a:extLst>
          </p:cNvPr>
          <p:cNvSpPr>
            <a:spLocks noGrp="1"/>
          </p:cNvSpPr>
          <p:nvPr>
            <p:ph type="body" sz="quarter" idx="14"/>
          </p:nvPr>
        </p:nvSpPr>
        <p:spPr>
          <a:xfrm>
            <a:off x="1215430"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6" name="Text Placeholder 29">
            <a:extLst>
              <a:ext uri="{FF2B5EF4-FFF2-40B4-BE49-F238E27FC236}">
                <a16:creationId xmlns:a16="http://schemas.microsoft.com/office/drawing/2014/main" id="{987E1084-1588-4DFF-8B16-45159E5A7FBB}"/>
              </a:ext>
            </a:extLst>
          </p:cNvPr>
          <p:cNvSpPr>
            <a:spLocks noGrp="1"/>
          </p:cNvSpPr>
          <p:nvPr>
            <p:ph type="body" sz="quarter" idx="15"/>
          </p:nvPr>
        </p:nvSpPr>
        <p:spPr>
          <a:xfrm>
            <a:off x="1215430" y="4206875"/>
            <a:ext cx="4798020" cy="300531"/>
          </a:xfrm>
        </p:spPr>
        <p:txBody>
          <a:bodyPr/>
          <a:lstStyle>
            <a:lvl1pPr>
              <a:defRPr sz="1800" b="0">
                <a:solidFill>
                  <a:schemeClr val="bg1"/>
                </a:solidFill>
              </a:defRPr>
            </a:lvl1pPr>
          </a:lstStyle>
          <a:p>
            <a:pPr lvl="0"/>
            <a:r>
              <a:rPr lang="en-US"/>
              <a:t>Click to edit Master text styles</a:t>
            </a:r>
          </a:p>
        </p:txBody>
      </p:sp>
      <p:sp>
        <p:nvSpPr>
          <p:cNvPr id="27" name="Text Placeholder 29">
            <a:extLst>
              <a:ext uri="{FF2B5EF4-FFF2-40B4-BE49-F238E27FC236}">
                <a16:creationId xmlns:a16="http://schemas.microsoft.com/office/drawing/2014/main" id="{8C12D9D7-8C03-4D7A-B03B-C1BC41AB6BA8}"/>
              </a:ext>
            </a:extLst>
          </p:cNvPr>
          <p:cNvSpPr>
            <a:spLocks noGrp="1"/>
          </p:cNvSpPr>
          <p:nvPr>
            <p:ph type="body" sz="quarter" idx="16"/>
          </p:nvPr>
        </p:nvSpPr>
        <p:spPr>
          <a:xfrm>
            <a:off x="7653040"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8" name="Text Placeholder 29">
            <a:extLst>
              <a:ext uri="{FF2B5EF4-FFF2-40B4-BE49-F238E27FC236}">
                <a16:creationId xmlns:a16="http://schemas.microsoft.com/office/drawing/2014/main" id="{F217037E-D485-4433-8172-120C59DAC49B}"/>
              </a:ext>
            </a:extLst>
          </p:cNvPr>
          <p:cNvSpPr>
            <a:spLocks noGrp="1"/>
          </p:cNvSpPr>
          <p:nvPr>
            <p:ph type="body" sz="quarter" idx="17"/>
          </p:nvPr>
        </p:nvSpPr>
        <p:spPr>
          <a:xfrm>
            <a:off x="7653040"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29" name="Text Placeholder 29">
            <a:extLst>
              <a:ext uri="{FF2B5EF4-FFF2-40B4-BE49-F238E27FC236}">
                <a16:creationId xmlns:a16="http://schemas.microsoft.com/office/drawing/2014/main" id="{99CF9FB5-3A52-4CBE-9EA9-E5B1B14F62C4}"/>
              </a:ext>
            </a:extLst>
          </p:cNvPr>
          <p:cNvSpPr>
            <a:spLocks noGrp="1"/>
          </p:cNvSpPr>
          <p:nvPr>
            <p:ph type="body" sz="quarter" idx="18"/>
          </p:nvPr>
        </p:nvSpPr>
        <p:spPr>
          <a:xfrm>
            <a:off x="7653040" y="4206875"/>
            <a:ext cx="4798020" cy="300531"/>
          </a:xfrm>
        </p:spPr>
        <p:txBody>
          <a:bodyPr/>
          <a:lstStyle>
            <a:lvl1pPr>
              <a:defRPr sz="1800" b="0">
                <a:solidFill>
                  <a:schemeClr val="bg1"/>
                </a:solidFill>
              </a:defRPr>
            </a:lvl1pPr>
          </a:lstStyle>
          <a:p>
            <a:pPr lvl="0"/>
            <a:r>
              <a:rPr lang="en-US"/>
              <a:t>Click to edit Master text styles</a:t>
            </a:r>
          </a:p>
        </p:txBody>
      </p:sp>
      <p:sp>
        <p:nvSpPr>
          <p:cNvPr id="39" name="Text Placeholder 29">
            <a:extLst>
              <a:ext uri="{FF2B5EF4-FFF2-40B4-BE49-F238E27FC236}">
                <a16:creationId xmlns:a16="http://schemas.microsoft.com/office/drawing/2014/main" id="{2C483B3F-2A51-4389-A469-7247CC00F750}"/>
              </a:ext>
            </a:extLst>
          </p:cNvPr>
          <p:cNvSpPr>
            <a:spLocks noGrp="1"/>
          </p:cNvSpPr>
          <p:nvPr>
            <p:ph type="body" sz="quarter" idx="19"/>
          </p:nvPr>
        </p:nvSpPr>
        <p:spPr>
          <a:xfrm>
            <a:off x="14085597" y="2754996"/>
            <a:ext cx="4798020" cy="424732"/>
          </a:xfrm>
        </p:spPr>
        <p:txBody>
          <a:bodyPr/>
          <a:lstStyle>
            <a:lvl1pPr>
              <a:defRPr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40" name="Text Placeholder 29">
            <a:extLst>
              <a:ext uri="{FF2B5EF4-FFF2-40B4-BE49-F238E27FC236}">
                <a16:creationId xmlns:a16="http://schemas.microsoft.com/office/drawing/2014/main" id="{3167602A-C6EA-403C-BBD7-A1E2856EBF40}"/>
              </a:ext>
            </a:extLst>
          </p:cNvPr>
          <p:cNvSpPr>
            <a:spLocks noGrp="1"/>
          </p:cNvSpPr>
          <p:nvPr>
            <p:ph type="body" sz="quarter" idx="20"/>
          </p:nvPr>
        </p:nvSpPr>
        <p:spPr>
          <a:xfrm>
            <a:off x="14085597" y="3236252"/>
            <a:ext cx="4798020" cy="1446550"/>
          </a:xfrm>
        </p:spPr>
        <p:txBody>
          <a:bodyPr/>
          <a:lstStyle>
            <a:lvl1pPr>
              <a:defRPr sz="4000" b="1" i="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41" name="Text Placeholder 29">
            <a:extLst>
              <a:ext uri="{FF2B5EF4-FFF2-40B4-BE49-F238E27FC236}">
                <a16:creationId xmlns:a16="http://schemas.microsoft.com/office/drawing/2014/main" id="{4E6CC2EE-53D5-45F8-ABF1-A33B753B1C49}"/>
              </a:ext>
            </a:extLst>
          </p:cNvPr>
          <p:cNvSpPr>
            <a:spLocks noGrp="1"/>
          </p:cNvSpPr>
          <p:nvPr>
            <p:ph type="body" sz="quarter" idx="21"/>
          </p:nvPr>
        </p:nvSpPr>
        <p:spPr>
          <a:xfrm>
            <a:off x="14085597" y="4206875"/>
            <a:ext cx="4798020" cy="300531"/>
          </a:xfrm>
        </p:spPr>
        <p:txBody>
          <a:bodyPr/>
          <a:lstStyle>
            <a:lvl1pPr>
              <a:defRPr sz="1800" b="0">
                <a:solidFill>
                  <a:schemeClr val="bg1"/>
                </a:solidFill>
              </a:defRPr>
            </a:lvl1pPr>
          </a:lstStyle>
          <a:p>
            <a:pPr lvl="0"/>
            <a:r>
              <a:rPr lang="en-US"/>
              <a:t>Click to edit Master text styles</a:t>
            </a:r>
          </a:p>
        </p:txBody>
      </p:sp>
    </p:spTree>
    <p:extLst>
      <p:ext uri="{BB962C8B-B14F-4D97-AF65-F5344CB8AC3E}">
        <p14:creationId xmlns:p14="http://schemas.microsoft.com/office/powerpoint/2010/main" val="25465503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Dial-in Detail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Dial-in Details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13579475" y="3791287"/>
            <a:ext cx="5572125" cy="6182974"/>
          </a:xfrm>
          <a:prstGeom prst="roundRect">
            <a:avLst>
              <a:gd name="adj" fmla="val 0"/>
            </a:avLst>
          </a:prstGeom>
          <a:solidFill>
            <a:schemeClr val="bg2"/>
          </a:solid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3" name="Text Placeholder 12">
            <a:extLst>
              <a:ext uri="{FF2B5EF4-FFF2-40B4-BE49-F238E27FC236}">
                <a16:creationId xmlns:a16="http://schemas.microsoft.com/office/drawing/2014/main" id="{899484F1-8E49-054A-9340-C8D241F51990}"/>
              </a:ext>
            </a:extLst>
          </p:cNvPr>
          <p:cNvSpPr>
            <a:spLocks noGrp="1"/>
          </p:cNvSpPr>
          <p:nvPr>
            <p:ph type="body" sz="quarter" idx="14" hasCustomPrompt="1"/>
          </p:nvPr>
        </p:nvSpPr>
        <p:spPr>
          <a:xfrm>
            <a:off x="945485" y="3863541"/>
            <a:ext cx="5002109" cy="6110715"/>
          </a:xfrm>
        </p:spPr>
        <p:txBody>
          <a:bodyPr wrap="square" numCol="1" spcCol="756000" anchor="t">
            <a:noAutofit/>
          </a:bodyPr>
          <a:lstStyle>
            <a:lvl1pPr marL="0" indent="0">
              <a:spcBef>
                <a:spcPts val="1600"/>
              </a:spcBef>
              <a:spcAft>
                <a:spcPts val="0"/>
              </a:spcAft>
              <a:buFont typeface="Arial" panose="020B0604020202020204" pitchFamily="34" charset="0"/>
              <a:buNone/>
              <a:defRPr sz="2400" b="0" i="0">
                <a:solidFill>
                  <a:schemeClr val="accent1"/>
                </a:solidFill>
                <a:latin typeface="Poppins" pitchFamily="2" charset="77"/>
                <a:cs typeface="Poppins" pitchFamily="2" charset="77"/>
              </a:defRPr>
            </a:lvl1pPr>
            <a:lvl2pPr marL="0" indent="0">
              <a:spcBef>
                <a:spcPts val="0"/>
              </a:spcBef>
              <a:spcAft>
                <a:spcPts val="0"/>
              </a:spcAft>
              <a:buFont typeface="Arial" panose="020B0604020202020204" pitchFamily="34" charset="0"/>
              <a:buNone/>
              <a:defRPr sz="2400" b="0" i="0">
                <a:latin typeface="Poppins" pitchFamily="2" charset="77"/>
                <a:cs typeface="Poppins" pitchFamily="2" charset="77"/>
              </a:defRPr>
            </a:lvl2pPr>
            <a:lvl3pPr marL="0" indent="0">
              <a:buFontTx/>
              <a:buNone/>
              <a:defRPr sz="2400" b="0" i="0">
                <a:solidFill>
                  <a:schemeClr val="accent1"/>
                </a:solidFill>
                <a:latin typeface="Poppins" pitchFamily="2" charset="77"/>
                <a:cs typeface="Poppins" pitchFamily="2" charset="77"/>
              </a:defRPr>
            </a:lvl3pPr>
            <a:lvl5pPr>
              <a:defRPr/>
            </a:lvl5pPr>
          </a:lstStyle>
          <a:p>
            <a:pPr lvl="0"/>
            <a:r>
              <a:rPr lang="en-GB" dirty="0"/>
              <a:t>Topic</a:t>
            </a:r>
          </a:p>
          <a:p>
            <a:pPr lvl="1"/>
            <a:r>
              <a:rPr lang="en-GB" dirty="0"/>
              <a:t>Meeting title</a:t>
            </a:r>
          </a:p>
          <a:p>
            <a:pPr lvl="1"/>
            <a:endParaRPr lang="en-GB" dirty="0"/>
          </a:p>
          <a:p>
            <a:pPr lvl="0"/>
            <a:r>
              <a:rPr lang="en-GB" dirty="0"/>
              <a:t>Time</a:t>
            </a:r>
          </a:p>
          <a:p>
            <a:pPr lvl="1"/>
            <a:r>
              <a:rPr lang="en-GB" dirty="0"/>
              <a:t>MMM DD, YYYY</a:t>
            </a:r>
          </a:p>
          <a:p>
            <a:pPr lvl="1"/>
            <a:r>
              <a:rPr lang="en-GB" dirty="0"/>
              <a:t>04:00 PM CET/10:00 AM ET</a:t>
            </a:r>
          </a:p>
          <a:p>
            <a:pPr lvl="1"/>
            <a:endParaRPr lang="en-GB" dirty="0"/>
          </a:p>
          <a:p>
            <a:pPr lvl="0"/>
            <a:r>
              <a:rPr lang="en-GB" dirty="0"/>
              <a:t>Estimated call length</a:t>
            </a:r>
          </a:p>
          <a:p>
            <a:pPr lvl="1"/>
            <a:r>
              <a:rPr lang="en-GB" dirty="0"/>
              <a:t>30 minutes</a:t>
            </a:r>
          </a:p>
        </p:txBody>
      </p:sp>
      <p:sp>
        <p:nvSpPr>
          <p:cNvPr id="14" name="Text Placeholder 12">
            <a:extLst>
              <a:ext uri="{FF2B5EF4-FFF2-40B4-BE49-F238E27FC236}">
                <a16:creationId xmlns:a16="http://schemas.microsoft.com/office/drawing/2014/main" id="{30A48F11-6954-3949-8D79-D73631815C9E}"/>
              </a:ext>
            </a:extLst>
          </p:cNvPr>
          <p:cNvSpPr>
            <a:spLocks noGrp="1"/>
          </p:cNvSpPr>
          <p:nvPr>
            <p:ph type="body" sz="quarter" idx="17" hasCustomPrompt="1"/>
          </p:nvPr>
        </p:nvSpPr>
        <p:spPr>
          <a:xfrm>
            <a:off x="6342994" y="3875490"/>
            <a:ext cx="6841081" cy="6110715"/>
          </a:xfrm>
        </p:spPr>
        <p:txBody>
          <a:bodyPr wrap="square" numCol="1" spcCol="756000" anchor="t">
            <a:noAutofit/>
          </a:bodyPr>
          <a:lstStyle>
            <a:lvl1pPr marL="0" indent="0">
              <a:spcBef>
                <a:spcPts val="1600"/>
              </a:spcBef>
              <a:spcAft>
                <a:spcPts val="0"/>
              </a:spcAft>
              <a:buFont typeface="Arial" panose="020B0604020202020204" pitchFamily="34" charset="0"/>
              <a:buNone/>
              <a:defRPr sz="2400" b="0" i="0">
                <a:solidFill>
                  <a:schemeClr val="accent1"/>
                </a:solidFill>
                <a:latin typeface="Poppins" pitchFamily="2" charset="77"/>
                <a:cs typeface="Poppins" pitchFamily="2" charset="77"/>
              </a:defRPr>
            </a:lvl1pPr>
            <a:lvl2pPr marL="0" marR="0" indent="0" algn="l" defTabSz="914400" rtl="0" eaLnBrk="1" fontAlgn="auto" latinLnBrk="0" hangingPunct="1">
              <a:lnSpc>
                <a:spcPct val="120000"/>
              </a:lnSpc>
              <a:spcBef>
                <a:spcPts val="0"/>
              </a:spcBef>
              <a:spcAft>
                <a:spcPts val="0"/>
              </a:spcAft>
              <a:buClr>
                <a:schemeClr val="accent1"/>
              </a:buClr>
              <a:buSzPct val="110000"/>
              <a:buFont typeface="Arial" panose="020B0604020202020204" pitchFamily="34" charset="0"/>
              <a:buNone/>
              <a:tabLst/>
              <a:defRPr sz="2300" b="0" i="0">
                <a:latin typeface="Poppins" pitchFamily="2" charset="77"/>
                <a:cs typeface="Poppins" pitchFamily="2" charset="77"/>
              </a:defRPr>
            </a:lvl2pPr>
            <a:lvl3pPr marL="0" indent="0">
              <a:buFontTx/>
              <a:buNone/>
              <a:defRPr sz="2400" b="0" i="0">
                <a:solidFill>
                  <a:schemeClr val="accent1"/>
                </a:solidFill>
                <a:latin typeface="Poppins" pitchFamily="2" charset="77"/>
                <a:cs typeface="Poppins" pitchFamily="2" charset="77"/>
              </a:defRPr>
            </a:lvl3pPr>
            <a:lvl5pPr>
              <a:defRPr/>
            </a:lvl5pPr>
          </a:lstStyle>
          <a:p>
            <a:pPr lvl="0"/>
            <a:r>
              <a:rPr lang="en-GB" dirty="0"/>
              <a:t>Join Zoom meeting</a:t>
            </a:r>
          </a:p>
          <a:p>
            <a:pPr lvl="1"/>
            <a:r>
              <a:rPr lang="en-GB" dirty="0"/>
              <a:t>Https://</a:t>
            </a:r>
            <a:r>
              <a:rPr lang="en-GB" dirty="0" err="1"/>
              <a:t>zoom.us</a:t>
            </a:r>
            <a:r>
              <a:rPr lang="en-GB" dirty="0"/>
              <a:t>/#/########</a:t>
            </a:r>
          </a:p>
          <a:p>
            <a:pPr lvl="1"/>
            <a:endParaRPr lang="en-GB" dirty="0"/>
          </a:p>
          <a:p>
            <a:pPr lvl="0"/>
            <a:r>
              <a:rPr lang="en-GB" dirty="0"/>
              <a:t>Meeting ID</a:t>
            </a:r>
          </a:p>
          <a:p>
            <a:pPr lvl="1"/>
            <a:r>
              <a:rPr lang="en-GB" dirty="0"/>
              <a:t>985 717 469</a:t>
            </a:r>
          </a:p>
          <a:p>
            <a:pPr lvl="0"/>
            <a:r>
              <a:rPr lang="en-GB" dirty="0"/>
              <a:t>One tap mobile</a:t>
            </a:r>
          </a:p>
          <a:p>
            <a:pPr marL="0" marR="0" lvl="1" indent="0" algn="l" defTabSz="914400" rtl="0" eaLnBrk="1" fontAlgn="auto" latinLnBrk="0" hangingPunct="1">
              <a:lnSpc>
                <a:spcPct val="120000"/>
              </a:lnSpc>
              <a:spcBef>
                <a:spcPts val="0"/>
              </a:spcBef>
              <a:spcAft>
                <a:spcPts val="0"/>
              </a:spcAft>
              <a:buClr>
                <a:schemeClr val="accent1"/>
              </a:buClr>
              <a:buSzPct val="110000"/>
              <a:buFont typeface="Arial" panose="020B0604020202020204" pitchFamily="34" charset="0"/>
              <a:buNone/>
              <a:tabLst/>
              <a:defRPr/>
            </a:pPr>
            <a:r>
              <a:rPr lang="en-GB" dirty="0"/>
              <a:t>+ 00000000000, 00000000000# US (New York)</a:t>
            </a:r>
          </a:p>
          <a:p>
            <a:pPr lvl="0"/>
            <a:r>
              <a:rPr lang="en-GB" dirty="0"/>
              <a:t>Dial by your location </a:t>
            </a:r>
          </a:p>
          <a:p>
            <a:pPr lvl="1"/>
            <a:r>
              <a:rPr lang="en-GB" dirty="0"/>
              <a:t>+0 000 000 0000 US (New York)</a:t>
            </a:r>
            <a:br>
              <a:rPr lang="en-GB" dirty="0"/>
            </a:br>
            <a:r>
              <a:rPr lang="en-GB" dirty="0"/>
              <a:t>+ 0 000 000 0000 (Switzerland)</a:t>
            </a:r>
          </a:p>
          <a:p>
            <a:pPr lvl="0"/>
            <a:r>
              <a:rPr lang="en-GB" dirty="0"/>
              <a:t>Find your local number</a:t>
            </a:r>
          </a:p>
          <a:p>
            <a:pPr lvl="1"/>
            <a:r>
              <a:rPr lang="en-GB" dirty="0"/>
              <a:t>https://</a:t>
            </a:r>
            <a:r>
              <a:rPr lang="en-GB" dirty="0" err="1"/>
              <a:t>zoom.us</a:t>
            </a:r>
            <a:r>
              <a:rPr lang="en-GB" dirty="0"/>
              <a:t>/#/########</a:t>
            </a:r>
          </a:p>
        </p:txBody>
      </p:sp>
    </p:spTree>
    <p:extLst>
      <p:ext uri="{BB962C8B-B14F-4D97-AF65-F5344CB8AC3E}">
        <p14:creationId xmlns:p14="http://schemas.microsoft.com/office/powerpoint/2010/main" val="22142897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meline / Milestones 4">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383269428"/>
              </p:ext>
            </p:extLst>
          </p:nvPr>
        </p:nvGraphicFramePr>
        <p:xfrm>
          <a:off x="951814" y="4502149"/>
          <a:ext cx="18199096" cy="5472114"/>
        </p:xfrm>
        <a:graphic>
          <a:graphicData uri="http://schemas.openxmlformats.org/drawingml/2006/table">
            <a:tbl>
              <a:tblPr bandCol="1">
                <a:tableStyleId>{2D5ABB26-0587-4C30-8999-92F81FD0307C}</a:tableStyleId>
              </a:tblPr>
              <a:tblGrid>
                <a:gridCol w="4549774">
                  <a:extLst>
                    <a:ext uri="{9D8B030D-6E8A-4147-A177-3AD203B41FA5}">
                      <a16:colId xmlns:a16="http://schemas.microsoft.com/office/drawing/2014/main" val="4151945498"/>
                    </a:ext>
                  </a:extLst>
                </a:gridCol>
                <a:gridCol w="4549774">
                  <a:extLst>
                    <a:ext uri="{9D8B030D-6E8A-4147-A177-3AD203B41FA5}">
                      <a16:colId xmlns:a16="http://schemas.microsoft.com/office/drawing/2014/main" val="1382627474"/>
                    </a:ext>
                  </a:extLst>
                </a:gridCol>
                <a:gridCol w="4549774">
                  <a:extLst>
                    <a:ext uri="{9D8B030D-6E8A-4147-A177-3AD203B41FA5}">
                      <a16:colId xmlns:a16="http://schemas.microsoft.com/office/drawing/2014/main" val="2312284562"/>
                    </a:ext>
                  </a:extLst>
                </a:gridCol>
                <a:gridCol w="4549774">
                  <a:extLst>
                    <a:ext uri="{9D8B030D-6E8A-4147-A177-3AD203B41FA5}">
                      <a16:colId xmlns:a16="http://schemas.microsoft.com/office/drawing/2014/main" val="380964293"/>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584203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040594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33F6E636-79A6-4B30-8BC0-632CE4B6ECAC}"/>
              </a:ext>
            </a:extLst>
          </p:cNvPr>
          <p:cNvSpPr/>
          <p:nvPr/>
        </p:nvSpPr>
        <p:spPr>
          <a:xfrm>
            <a:off x="1495405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4563731"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5515546" y="3750657"/>
            <a:ext cx="4528883"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0059672" y="3750657"/>
            <a:ext cx="452833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4588002" y="3750657"/>
            <a:ext cx="457410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4563731"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5515546" y="5006236"/>
            <a:ext cx="453650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0051499" y="5006236"/>
            <a:ext cx="453650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4615780" y="5006236"/>
            <a:ext cx="4535130"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Tree>
    <p:extLst>
      <p:ext uri="{BB962C8B-B14F-4D97-AF65-F5344CB8AC3E}">
        <p14:creationId xmlns:p14="http://schemas.microsoft.com/office/powerpoint/2010/main" val="4873200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meline / Milestones 5">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244570549"/>
              </p:ext>
            </p:extLst>
          </p:nvPr>
        </p:nvGraphicFramePr>
        <p:xfrm>
          <a:off x="951815" y="4502149"/>
          <a:ext cx="18199435" cy="5472114"/>
        </p:xfrm>
        <a:graphic>
          <a:graphicData uri="http://schemas.openxmlformats.org/drawingml/2006/table">
            <a:tbl>
              <a:tblPr bandCol="1">
                <a:tableStyleId>{2D5ABB26-0587-4C30-8999-92F81FD0307C}</a:tableStyleId>
              </a:tblPr>
              <a:tblGrid>
                <a:gridCol w="3639887">
                  <a:extLst>
                    <a:ext uri="{9D8B030D-6E8A-4147-A177-3AD203B41FA5}">
                      <a16:colId xmlns:a16="http://schemas.microsoft.com/office/drawing/2014/main" val="4151945498"/>
                    </a:ext>
                  </a:extLst>
                </a:gridCol>
                <a:gridCol w="3639887">
                  <a:extLst>
                    <a:ext uri="{9D8B030D-6E8A-4147-A177-3AD203B41FA5}">
                      <a16:colId xmlns:a16="http://schemas.microsoft.com/office/drawing/2014/main" val="1382627474"/>
                    </a:ext>
                  </a:extLst>
                </a:gridCol>
                <a:gridCol w="3639887">
                  <a:extLst>
                    <a:ext uri="{9D8B030D-6E8A-4147-A177-3AD203B41FA5}">
                      <a16:colId xmlns:a16="http://schemas.microsoft.com/office/drawing/2014/main" val="2312284562"/>
                    </a:ext>
                  </a:extLst>
                </a:gridCol>
                <a:gridCol w="3639887">
                  <a:extLst>
                    <a:ext uri="{9D8B030D-6E8A-4147-A177-3AD203B41FA5}">
                      <a16:colId xmlns:a16="http://schemas.microsoft.com/office/drawing/2014/main" val="1977789979"/>
                    </a:ext>
                  </a:extLst>
                </a:gridCol>
                <a:gridCol w="3639887">
                  <a:extLst>
                    <a:ext uri="{9D8B030D-6E8A-4147-A177-3AD203B41FA5}">
                      <a16:colId xmlns:a16="http://schemas.microsoft.com/office/drawing/2014/main" val="289107806"/>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491670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8574879"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12202442"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5870928"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3617673"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4600102" y="3750657"/>
            <a:ext cx="3648287"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8248389"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11866062"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5524658" y="3750657"/>
            <a:ext cx="3626592"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3617673"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4600102" y="5006236"/>
            <a:ext cx="361767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8248389" y="5006236"/>
            <a:ext cx="361767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1866062" y="5006236"/>
            <a:ext cx="363745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5524658" y="5006236"/>
            <a:ext cx="3637453"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Tree>
    <p:extLst>
      <p:ext uri="{BB962C8B-B14F-4D97-AF65-F5344CB8AC3E}">
        <p14:creationId xmlns:p14="http://schemas.microsoft.com/office/powerpoint/2010/main" val="1326752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6" name="Graphic 5">
            <a:extLst>
              <a:ext uri="{FF2B5EF4-FFF2-40B4-BE49-F238E27FC236}">
                <a16:creationId xmlns:a16="http://schemas.microsoft.com/office/drawing/2014/main" id="{2F1B92ED-1DA4-42D5-94F1-A383F509764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92803"/>
            <a:ext cx="1238250" cy="914400"/>
          </a:xfrm>
          <a:prstGeom prst="rect">
            <a:avLst/>
          </a:prstGeom>
        </p:spPr>
      </p:pic>
      <p:sp>
        <p:nvSpPr>
          <p:cNvPr id="14" name="Picture Placeholder 4">
            <a:extLst>
              <a:ext uri="{FF2B5EF4-FFF2-40B4-BE49-F238E27FC236}">
                <a16:creationId xmlns:a16="http://schemas.microsoft.com/office/drawing/2014/main" id="{F6DBB05F-4272-4D46-84A3-F2972EF1D505}"/>
              </a:ext>
            </a:extLst>
          </p:cNvPr>
          <p:cNvSpPr>
            <a:spLocks noGrp="1"/>
          </p:cNvSpPr>
          <p:nvPr>
            <p:ph type="pic" sz="quarter" idx="10" hasCustomPrompt="1"/>
          </p:nvPr>
        </p:nvSpPr>
        <p:spPr>
          <a:xfrm>
            <a:off x="8534401" y="0"/>
            <a:ext cx="11569700" cy="11309350"/>
          </a:xfrm>
          <a:solidFill>
            <a:schemeClr val="bg2">
              <a:lumMod val="75000"/>
            </a:schemeClr>
          </a:solidFill>
        </p:spPr>
        <p:txBody>
          <a:bodyPr bIns="1764000" anchor="ctr">
            <a:noAutofit/>
          </a:bodyPr>
          <a:lstStyle>
            <a:lvl1pPr algn="ctr">
              <a:defRPr sz="3600" b="1">
                <a:solidFill>
                  <a:schemeClr val="bg1"/>
                </a:solidFill>
              </a:defRPr>
            </a:lvl1pPr>
          </a:lstStyle>
          <a:p>
            <a:r>
              <a:rPr lang="en-GB" dirty="0"/>
              <a:t>Click icon to insert image</a:t>
            </a:r>
          </a:p>
        </p:txBody>
      </p:sp>
    </p:spTree>
    <p:extLst>
      <p:ext uri="{BB962C8B-B14F-4D97-AF65-F5344CB8AC3E}">
        <p14:creationId xmlns:p14="http://schemas.microsoft.com/office/powerpoint/2010/main" val="16965207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Timeline / Milestones 6">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161344178"/>
              </p:ext>
            </p:extLst>
          </p:nvPr>
        </p:nvGraphicFramePr>
        <p:xfrm>
          <a:off x="951815" y="4502149"/>
          <a:ext cx="18199434" cy="5472114"/>
        </p:xfrm>
        <a:graphic>
          <a:graphicData uri="http://schemas.openxmlformats.org/drawingml/2006/table">
            <a:tbl>
              <a:tblPr bandCol="1">
                <a:tableStyleId>{2D5ABB26-0587-4C30-8999-92F81FD0307C}</a:tableStyleId>
              </a:tblPr>
              <a:tblGrid>
                <a:gridCol w="3033239">
                  <a:extLst>
                    <a:ext uri="{9D8B030D-6E8A-4147-A177-3AD203B41FA5}">
                      <a16:colId xmlns:a16="http://schemas.microsoft.com/office/drawing/2014/main" val="4151945498"/>
                    </a:ext>
                  </a:extLst>
                </a:gridCol>
                <a:gridCol w="3033239">
                  <a:extLst>
                    <a:ext uri="{9D8B030D-6E8A-4147-A177-3AD203B41FA5}">
                      <a16:colId xmlns:a16="http://schemas.microsoft.com/office/drawing/2014/main" val="1382627474"/>
                    </a:ext>
                  </a:extLst>
                </a:gridCol>
                <a:gridCol w="3033239">
                  <a:extLst>
                    <a:ext uri="{9D8B030D-6E8A-4147-A177-3AD203B41FA5}">
                      <a16:colId xmlns:a16="http://schemas.microsoft.com/office/drawing/2014/main" val="2312284562"/>
                    </a:ext>
                  </a:extLst>
                </a:gridCol>
                <a:gridCol w="3033239">
                  <a:extLst>
                    <a:ext uri="{9D8B030D-6E8A-4147-A177-3AD203B41FA5}">
                      <a16:colId xmlns:a16="http://schemas.microsoft.com/office/drawing/2014/main" val="1977789979"/>
                    </a:ext>
                  </a:extLst>
                </a:gridCol>
                <a:gridCol w="3033239">
                  <a:extLst>
                    <a:ext uri="{9D8B030D-6E8A-4147-A177-3AD203B41FA5}">
                      <a16:colId xmlns:a16="http://schemas.microsoft.com/office/drawing/2014/main" val="289107806"/>
                    </a:ext>
                  </a:extLst>
                </a:gridCol>
                <a:gridCol w="3033239">
                  <a:extLst>
                    <a:ext uri="{9D8B030D-6E8A-4147-A177-3AD203B41FA5}">
                      <a16:colId xmlns:a16="http://schemas.microsoft.com/office/drawing/2014/main" val="380964293"/>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430584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735420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10388430"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342265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7EED920D-5A0E-4D1A-B8B2-01481F89A849}"/>
              </a:ext>
            </a:extLst>
          </p:cNvPr>
          <p:cNvSpPr/>
          <p:nvPr/>
        </p:nvSpPr>
        <p:spPr>
          <a:xfrm>
            <a:off x="16469977"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398924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70277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10052050"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307638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8" name="Text Placeholder 71">
            <a:extLst>
              <a:ext uri="{FF2B5EF4-FFF2-40B4-BE49-F238E27FC236}">
                <a16:creationId xmlns:a16="http://schemas.microsoft.com/office/drawing/2014/main" id="{0F502F2E-BE4E-4F98-AC09-F0807D222C92}"/>
              </a:ext>
            </a:extLst>
          </p:cNvPr>
          <p:cNvSpPr>
            <a:spLocks noGrp="1"/>
          </p:cNvSpPr>
          <p:nvPr>
            <p:ph type="body" sz="quarter" idx="19" hasCustomPrompt="1"/>
          </p:nvPr>
        </p:nvSpPr>
        <p:spPr>
          <a:xfrm>
            <a:off x="16113817"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2619549"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398924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7027715"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10052050"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307638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6113817" y="5007130"/>
            <a:ext cx="2619549"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Tree>
    <p:extLst>
      <p:ext uri="{BB962C8B-B14F-4D97-AF65-F5344CB8AC3E}">
        <p14:creationId xmlns:p14="http://schemas.microsoft.com/office/powerpoint/2010/main" val="3802018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imeline / Milestones 7">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2186811145"/>
              </p:ext>
            </p:extLst>
          </p:nvPr>
        </p:nvGraphicFramePr>
        <p:xfrm>
          <a:off x="951815" y="4502149"/>
          <a:ext cx="18199097" cy="5472114"/>
        </p:xfrm>
        <a:graphic>
          <a:graphicData uri="http://schemas.openxmlformats.org/drawingml/2006/table">
            <a:tbl>
              <a:tblPr bandCol="1">
                <a:tableStyleId>{2D5ABB26-0587-4C30-8999-92F81FD0307C}</a:tableStyleId>
              </a:tblPr>
              <a:tblGrid>
                <a:gridCol w="2599871">
                  <a:extLst>
                    <a:ext uri="{9D8B030D-6E8A-4147-A177-3AD203B41FA5}">
                      <a16:colId xmlns:a16="http://schemas.microsoft.com/office/drawing/2014/main" val="4151945498"/>
                    </a:ext>
                  </a:extLst>
                </a:gridCol>
                <a:gridCol w="2599871">
                  <a:extLst>
                    <a:ext uri="{9D8B030D-6E8A-4147-A177-3AD203B41FA5}">
                      <a16:colId xmlns:a16="http://schemas.microsoft.com/office/drawing/2014/main" val="1382627474"/>
                    </a:ext>
                  </a:extLst>
                </a:gridCol>
                <a:gridCol w="2599871">
                  <a:extLst>
                    <a:ext uri="{9D8B030D-6E8A-4147-A177-3AD203B41FA5}">
                      <a16:colId xmlns:a16="http://schemas.microsoft.com/office/drawing/2014/main" val="2312284562"/>
                    </a:ext>
                  </a:extLst>
                </a:gridCol>
                <a:gridCol w="2599871">
                  <a:extLst>
                    <a:ext uri="{9D8B030D-6E8A-4147-A177-3AD203B41FA5}">
                      <a16:colId xmlns:a16="http://schemas.microsoft.com/office/drawing/2014/main" val="1977789979"/>
                    </a:ext>
                  </a:extLst>
                </a:gridCol>
                <a:gridCol w="2599871">
                  <a:extLst>
                    <a:ext uri="{9D8B030D-6E8A-4147-A177-3AD203B41FA5}">
                      <a16:colId xmlns:a16="http://schemas.microsoft.com/office/drawing/2014/main" val="289107806"/>
                    </a:ext>
                  </a:extLst>
                </a:gridCol>
                <a:gridCol w="2599871">
                  <a:extLst>
                    <a:ext uri="{9D8B030D-6E8A-4147-A177-3AD203B41FA5}">
                      <a16:colId xmlns:a16="http://schemas.microsoft.com/office/drawing/2014/main" val="380964293"/>
                    </a:ext>
                  </a:extLst>
                </a:gridCol>
                <a:gridCol w="2599871">
                  <a:extLst>
                    <a:ext uri="{9D8B030D-6E8A-4147-A177-3AD203B41FA5}">
                      <a16:colId xmlns:a16="http://schemas.microsoft.com/office/drawing/2014/main" val="2998086781"/>
                    </a:ext>
                  </a:extLst>
                </a:gridCol>
              </a:tblGrid>
              <a:tr h="5472114">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marR="0" lvl="0" indent="0" algn="l" defTabSz="914400" rtl="0" eaLnBrk="1" fontAlgn="auto" latinLnBrk="0" hangingPunct="1">
                        <a:lnSpc>
                          <a:spcPct val="120000"/>
                        </a:lnSpc>
                        <a:spcBef>
                          <a:spcPts val="0"/>
                        </a:spcBef>
                        <a:spcAft>
                          <a:spcPts val="2400"/>
                        </a:spcAft>
                        <a:buClrTx/>
                        <a:buSzTx/>
                        <a:buFontTx/>
                        <a:buNone/>
                        <a:tabLst/>
                        <a:defRPr/>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Timeline/Milestones</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4508217"/>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80550B66-ACB8-412D-961E-711CE5C8D994}"/>
              </a:ext>
            </a:extLst>
          </p:cNvPr>
          <p:cNvSpPr/>
          <p:nvPr/>
        </p:nvSpPr>
        <p:spPr>
          <a:xfrm>
            <a:off x="3865006"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6471487"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2CD996F1-C360-4368-A00A-CE14EF9239BF}"/>
              </a:ext>
            </a:extLst>
          </p:cNvPr>
          <p:cNvSpPr/>
          <p:nvPr/>
        </p:nvSpPr>
        <p:spPr>
          <a:xfrm>
            <a:off x="9077968"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1684449"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7EED920D-5A0E-4D1A-B8B2-01481F89A849}"/>
              </a:ext>
            </a:extLst>
          </p:cNvPr>
          <p:cNvSpPr/>
          <p:nvPr/>
        </p:nvSpPr>
        <p:spPr>
          <a:xfrm>
            <a:off x="14290930"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0" name="Oval 59">
            <a:extLst>
              <a:ext uri="{FF2B5EF4-FFF2-40B4-BE49-F238E27FC236}">
                <a16:creationId xmlns:a16="http://schemas.microsoft.com/office/drawing/2014/main" id="{33F6E636-79A6-4B30-8BC0-632CE4B6ECAC}"/>
              </a:ext>
            </a:extLst>
          </p:cNvPr>
          <p:cNvSpPr/>
          <p:nvPr/>
        </p:nvSpPr>
        <p:spPr>
          <a:xfrm>
            <a:off x="16897413" y="4406729"/>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4" name="Text Placeholder 71">
            <a:extLst>
              <a:ext uri="{FF2B5EF4-FFF2-40B4-BE49-F238E27FC236}">
                <a16:creationId xmlns:a16="http://schemas.microsoft.com/office/drawing/2014/main" id="{BAC3A3AA-103A-4FA4-B47A-C06635DC2A25}"/>
              </a:ext>
            </a:extLst>
          </p:cNvPr>
          <p:cNvSpPr>
            <a:spLocks noGrp="1"/>
          </p:cNvSpPr>
          <p:nvPr>
            <p:ph type="body" sz="quarter" idx="15" hasCustomPrompt="1"/>
          </p:nvPr>
        </p:nvSpPr>
        <p:spPr>
          <a:xfrm>
            <a:off x="3548406"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marL="0" marR="0" lvl="0" indent="0" algn="l" defTabSz="914400" rtl="0" eaLnBrk="1" fontAlgn="auto" latinLnBrk="0" hangingPunct="1">
              <a:lnSpc>
                <a:spcPct val="120000"/>
              </a:lnSpc>
              <a:spcBef>
                <a:spcPts val="1000"/>
              </a:spcBef>
              <a:spcAft>
                <a:spcPts val="1200"/>
              </a:spcAft>
              <a:buClrTx/>
              <a:buSzPct val="75000"/>
              <a:buFontTx/>
              <a:buNone/>
              <a:tabLst/>
              <a:defRPr/>
            </a:pPr>
            <a:r>
              <a:rPr lang="en-GB" dirty="0"/>
              <a:t>Year</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6144997"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6" name="Text Placeholder 71">
            <a:extLst>
              <a:ext uri="{FF2B5EF4-FFF2-40B4-BE49-F238E27FC236}">
                <a16:creationId xmlns:a16="http://schemas.microsoft.com/office/drawing/2014/main" id="{8AB98D0E-B1F8-41D1-8D0E-591C18A0E1C4}"/>
              </a:ext>
            </a:extLst>
          </p:cNvPr>
          <p:cNvSpPr>
            <a:spLocks noGrp="1"/>
          </p:cNvSpPr>
          <p:nvPr>
            <p:ph type="body" sz="quarter" idx="17" hasCustomPrompt="1"/>
          </p:nvPr>
        </p:nvSpPr>
        <p:spPr>
          <a:xfrm>
            <a:off x="8741588"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1338179"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8" name="Text Placeholder 71">
            <a:extLst>
              <a:ext uri="{FF2B5EF4-FFF2-40B4-BE49-F238E27FC236}">
                <a16:creationId xmlns:a16="http://schemas.microsoft.com/office/drawing/2014/main" id="{0F502F2E-BE4E-4F98-AC09-F0807D222C92}"/>
              </a:ext>
            </a:extLst>
          </p:cNvPr>
          <p:cNvSpPr>
            <a:spLocks noGrp="1"/>
          </p:cNvSpPr>
          <p:nvPr>
            <p:ph type="body" sz="quarter" idx="19" hasCustomPrompt="1"/>
          </p:nvPr>
        </p:nvSpPr>
        <p:spPr>
          <a:xfrm>
            <a:off x="13934770"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6531363" y="3750657"/>
            <a:ext cx="2619549"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Year</a:t>
            </a:r>
          </a:p>
        </p:txBody>
      </p:sp>
      <p:sp>
        <p:nvSpPr>
          <p:cNvPr id="80" name="Text Placeholder 71">
            <a:extLst>
              <a:ext uri="{FF2B5EF4-FFF2-40B4-BE49-F238E27FC236}">
                <a16:creationId xmlns:a16="http://schemas.microsoft.com/office/drawing/2014/main" id="{09CC056F-9D17-4EB7-B0FD-48019E7E2B02}"/>
              </a:ext>
            </a:extLst>
          </p:cNvPr>
          <p:cNvSpPr>
            <a:spLocks noGrp="1"/>
          </p:cNvSpPr>
          <p:nvPr>
            <p:ph type="body" sz="quarter" idx="21"/>
          </p:nvPr>
        </p:nvSpPr>
        <p:spPr>
          <a:xfrm>
            <a:off x="951815" y="5006236"/>
            <a:ext cx="2619549" cy="869432"/>
          </a:xfrm>
        </p:spPr>
        <p:txBody>
          <a:bodyPr lIns="288000" rIns="288000" bIns="288000" anchor="t" anchorCtr="0"/>
          <a:lstStyle>
            <a:lvl1pPr>
              <a:defRPr lang="en-GB" sz="1600" kern="1200" dirty="0">
                <a:solidFill>
                  <a:schemeClr val="tx1"/>
                </a:solidFill>
                <a:latin typeface="Poppins" pitchFamily="2" charset="77"/>
                <a:ea typeface="+mn-ea"/>
                <a:cs typeface="Poppins" pitchFamily="2" charset="77"/>
              </a:defRPr>
            </a:lvl1pPr>
          </a:lstStyle>
          <a:p>
            <a:pPr lvl="0">
              <a:lnSpc>
                <a:spcPct val="120000"/>
              </a:lnSpc>
              <a:spcAft>
                <a:spcPts val="2400"/>
              </a:spcAft>
            </a:pPr>
            <a:r>
              <a:rPr lang="en-US" sz="1600" b="0">
                <a:solidFill>
                  <a:schemeClr val="tx1"/>
                </a:solidFill>
              </a:rPr>
              <a:t>Click to edit Master text styles</a:t>
            </a:r>
          </a:p>
        </p:txBody>
      </p:sp>
      <p:sp>
        <p:nvSpPr>
          <p:cNvPr id="81" name="Text Placeholder 71">
            <a:extLst>
              <a:ext uri="{FF2B5EF4-FFF2-40B4-BE49-F238E27FC236}">
                <a16:creationId xmlns:a16="http://schemas.microsoft.com/office/drawing/2014/main" id="{DFCA2012-D010-48B8-A2FE-D43677509B3A}"/>
              </a:ext>
            </a:extLst>
          </p:cNvPr>
          <p:cNvSpPr>
            <a:spLocks noGrp="1"/>
          </p:cNvSpPr>
          <p:nvPr>
            <p:ph type="body" sz="quarter" idx="22"/>
          </p:nvPr>
        </p:nvSpPr>
        <p:spPr>
          <a:xfrm>
            <a:off x="3548406"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a:t>Click to edit Master text styles</a:t>
            </a:r>
          </a:p>
        </p:txBody>
      </p:sp>
      <p:sp>
        <p:nvSpPr>
          <p:cNvPr id="82" name="Text Placeholder 71">
            <a:extLst>
              <a:ext uri="{FF2B5EF4-FFF2-40B4-BE49-F238E27FC236}">
                <a16:creationId xmlns:a16="http://schemas.microsoft.com/office/drawing/2014/main" id="{4808DC9B-6760-4707-A987-F10C9B1C6B79}"/>
              </a:ext>
            </a:extLst>
          </p:cNvPr>
          <p:cNvSpPr>
            <a:spLocks noGrp="1"/>
          </p:cNvSpPr>
          <p:nvPr>
            <p:ph type="body" sz="quarter" idx="23"/>
          </p:nvPr>
        </p:nvSpPr>
        <p:spPr>
          <a:xfrm>
            <a:off x="6144997"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3" name="Text Placeholder 71">
            <a:extLst>
              <a:ext uri="{FF2B5EF4-FFF2-40B4-BE49-F238E27FC236}">
                <a16:creationId xmlns:a16="http://schemas.microsoft.com/office/drawing/2014/main" id="{5BEAD4C3-C053-4BCA-AD42-9FAF439BF274}"/>
              </a:ext>
            </a:extLst>
          </p:cNvPr>
          <p:cNvSpPr>
            <a:spLocks noGrp="1"/>
          </p:cNvSpPr>
          <p:nvPr>
            <p:ph type="body" sz="quarter" idx="24"/>
          </p:nvPr>
        </p:nvSpPr>
        <p:spPr>
          <a:xfrm>
            <a:off x="8741588"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4" name="Text Placeholder 71">
            <a:extLst>
              <a:ext uri="{FF2B5EF4-FFF2-40B4-BE49-F238E27FC236}">
                <a16:creationId xmlns:a16="http://schemas.microsoft.com/office/drawing/2014/main" id="{EAFEF8AB-B626-4FFE-B184-2D41AE60489B}"/>
              </a:ext>
            </a:extLst>
          </p:cNvPr>
          <p:cNvSpPr>
            <a:spLocks noGrp="1"/>
          </p:cNvSpPr>
          <p:nvPr>
            <p:ph type="body" sz="quarter" idx="25"/>
          </p:nvPr>
        </p:nvSpPr>
        <p:spPr>
          <a:xfrm>
            <a:off x="11338179"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nSpc>
                <a:spcPct val="120000"/>
              </a:lnSpc>
              <a:spcAft>
                <a:spcPts val="2400"/>
              </a:spcAft>
            </a:pPr>
            <a:r>
              <a:rPr lang="en-US" sz="1600"/>
              <a:t>Click to edit Master text styles</a:t>
            </a:r>
          </a:p>
        </p:txBody>
      </p:sp>
      <p:sp>
        <p:nvSpPr>
          <p:cNvPr id="85" name="Text Placeholder 71">
            <a:extLst>
              <a:ext uri="{FF2B5EF4-FFF2-40B4-BE49-F238E27FC236}">
                <a16:creationId xmlns:a16="http://schemas.microsoft.com/office/drawing/2014/main" id="{A2353D5E-8772-46DC-B085-E1CE6ABC5642}"/>
              </a:ext>
            </a:extLst>
          </p:cNvPr>
          <p:cNvSpPr>
            <a:spLocks noGrp="1"/>
          </p:cNvSpPr>
          <p:nvPr>
            <p:ph type="body" sz="quarter" idx="26"/>
          </p:nvPr>
        </p:nvSpPr>
        <p:spPr>
          <a:xfrm>
            <a:off x="13934770" y="5006236"/>
            <a:ext cx="2619549" cy="869432"/>
          </a:xfrm>
        </p:spPr>
        <p:txBody>
          <a:bodyPr lIns="288000" rIns="288000" bIns="288000" anchor="t" anchorCtr="0"/>
          <a:lstStyle>
            <a:lvl1pPr>
              <a:defRPr sz="1600" b="0">
                <a:latin typeface="Poppins" pitchFamily="2" charset="77"/>
                <a:cs typeface="Poppins" pitchFamily="2" charset="77"/>
              </a:defRPr>
            </a:lvl1pPr>
          </a:lstStyle>
          <a:p>
            <a:pPr lvl="0" algn="l">
              <a:lnSpc>
                <a:spcPct val="120000"/>
              </a:lnSpc>
              <a:spcAft>
                <a:spcPts val="2400"/>
              </a:spcAft>
            </a:pPr>
            <a:r>
              <a:rPr lang="en-US" sz="1600"/>
              <a:t>Click to edit Master text styles</a:t>
            </a:r>
          </a:p>
        </p:txBody>
      </p:sp>
      <p:sp>
        <p:nvSpPr>
          <p:cNvPr id="86" name="Text Placeholder 71">
            <a:extLst>
              <a:ext uri="{FF2B5EF4-FFF2-40B4-BE49-F238E27FC236}">
                <a16:creationId xmlns:a16="http://schemas.microsoft.com/office/drawing/2014/main" id="{947BFEF4-7AA3-4A1C-B7FE-6DF1E40CA7E3}"/>
              </a:ext>
            </a:extLst>
          </p:cNvPr>
          <p:cNvSpPr>
            <a:spLocks noGrp="1"/>
          </p:cNvSpPr>
          <p:nvPr>
            <p:ph type="body" sz="quarter" idx="27"/>
          </p:nvPr>
        </p:nvSpPr>
        <p:spPr>
          <a:xfrm>
            <a:off x="16531363" y="5006236"/>
            <a:ext cx="2619549" cy="869432"/>
          </a:xfrm>
        </p:spPr>
        <p:txBody>
          <a:bodyPr lIns="288000" rIns="288000" bIns="288000" anchor="t" anchorCtr="0"/>
          <a:lstStyle>
            <a:lvl1pPr>
              <a:defRPr sz="1600" b="0">
                <a:latin typeface="Poppins" pitchFamily="2" charset="77"/>
                <a:cs typeface="Poppins" pitchFamily="2" charset="77"/>
              </a:defRPr>
            </a:lvl1pPr>
          </a:lstStyle>
          <a:p>
            <a:pPr marL="0" marR="0" lvl="0" indent="0" algn="l" defTabSz="914400" rtl="0" eaLnBrk="1" fontAlgn="auto" latinLnBrk="0" hangingPunct="1">
              <a:lnSpc>
                <a:spcPct val="120000"/>
              </a:lnSpc>
              <a:spcBef>
                <a:spcPts val="0"/>
              </a:spcBef>
              <a:spcAft>
                <a:spcPts val="2400"/>
              </a:spcAft>
              <a:buClrTx/>
              <a:buSzTx/>
              <a:buFontTx/>
              <a:buNone/>
              <a:tabLst/>
              <a:defRPr/>
            </a:pPr>
            <a:r>
              <a:rPr lang="en-US" sz="1600" b="0" i="0">
                <a:solidFill>
                  <a:schemeClr val="tx1"/>
                </a:solidFill>
              </a:rPr>
              <a:t>Click to edit Master text styles</a:t>
            </a:r>
          </a:p>
        </p:txBody>
      </p:sp>
    </p:spTree>
    <p:extLst>
      <p:ext uri="{BB962C8B-B14F-4D97-AF65-F5344CB8AC3E}">
        <p14:creationId xmlns:p14="http://schemas.microsoft.com/office/powerpoint/2010/main" val="198281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Delivery Timeline">
    <p:spTree>
      <p:nvGrpSpPr>
        <p:cNvPr id="1" name=""/>
        <p:cNvGrpSpPr/>
        <p:nvPr/>
      </p:nvGrpSpPr>
      <p:grpSpPr>
        <a:xfrm>
          <a:off x="0" y="0"/>
          <a:ext cx="0" cy="0"/>
          <a:chOff x="0" y="0"/>
          <a:chExt cx="0" cy="0"/>
        </a:xfrm>
      </p:grpSpPr>
      <p:graphicFrame>
        <p:nvGraphicFramePr>
          <p:cNvPr id="69" name="Table 68">
            <a:extLst>
              <a:ext uri="{FF2B5EF4-FFF2-40B4-BE49-F238E27FC236}">
                <a16:creationId xmlns:a16="http://schemas.microsoft.com/office/drawing/2014/main" id="{315CC76F-6579-4347-9D3E-1D56C656A66C}"/>
              </a:ext>
            </a:extLst>
          </p:cNvPr>
          <p:cNvGraphicFramePr>
            <a:graphicFrameLocks noGrp="1"/>
          </p:cNvGraphicFramePr>
          <p:nvPr userDrawn="1">
            <p:extLst>
              <p:ext uri="{D42A27DB-BD31-4B8C-83A1-F6EECF244321}">
                <p14:modId xmlns:p14="http://schemas.microsoft.com/office/powerpoint/2010/main" val="457195079"/>
              </p:ext>
            </p:extLst>
          </p:nvPr>
        </p:nvGraphicFramePr>
        <p:xfrm>
          <a:off x="951814" y="5156387"/>
          <a:ext cx="18219420" cy="4817876"/>
        </p:xfrm>
        <a:graphic>
          <a:graphicData uri="http://schemas.openxmlformats.org/drawingml/2006/table">
            <a:tbl>
              <a:tblPr bandCol="1">
                <a:tableStyleId>{2D5ABB26-0587-4C30-8999-92F81FD0307C}</a:tableStyleId>
              </a:tblPr>
              <a:tblGrid>
                <a:gridCol w="4554855">
                  <a:extLst>
                    <a:ext uri="{9D8B030D-6E8A-4147-A177-3AD203B41FA5}">
                      <a16:colId xmlns:a16="http://schemas.microsoft.com/office/drawing/2014/main" val="1382627474"/>
                    </a:ext>
                  </a:extLst>
                </a:gridCol>
                <a:gridCol w="4554855">
                  <a:extLst>
                    <a:ext uri="{9D8B030D-6E8A-4147-A177-3AD203B41FA5}">
                      <a16:colId xmlns:a16="http://schemas.microsoft.com/office/drawing/2014/main" val="2312284562"/>
                    </a:ext>
                  </a:extLst>
                </a:gridCol>
                <a:gridCol w="4554855">
                  <a:extLst>
                    <a:ext uri="{9D8B030D-6E8A-4147-A177-3AD203B41FA5}">
                      <a16:colId xmlns:a16="http://schemas.microsoft.com/office/drawing/2014/main" val="1977789979"/>
                    </a:ext>
                  </a:extLst>
                </a:gridCol>
                <a:gridCol w="4554855">
                  <a:extLst>
                    <a:ext uri="{9D8B030D-6E8A-4147-A177-3AD203B41FA5}">
                      <a16:colId xmlns:a16="http://schemas.microsoft.com/office/drawing/2014/main" val="289107806"/>
                    </a:ext>
                  </a:extLst>
                </a:gridCol>
              </a:tblGrid>
              <a:tr h="4817876">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2"/>
                    </a:solidFill>
                  </a:tcPr>
                </a:tc>
                <a:tc>
                  <a:txBody>
                    <a:bodyPr/>
                    <a:lstStyle/>
                    <a:p>
                      <a:pPr marL="0" algn="l" defTabSz="914400" rtl="0" eaLnBrk="1" latinLnBrk="0" hangingPunct="1">
                        <a:lnSpc>
                          <a:spcPct val="120000"/>
                        </a:lnSpc>
                        <a:spcAft>
                          <a:spcPts val="2400"/>
                        </a:spcAft>
                      </a:pPr>
                      <a:endParaRPr lang="en-US" sz="1600" kern="1200" dirty="0">
                        <a:solidFill>
                          <a:schemeClr val="tx1"/>
                        </a:solidFill>
                        <a:latin typeface="+mn-lt"/>
                        <a:ea typeface="+mn-ea"/>
                        <a:cs typeface="+mn-cs"/>
                      </a:endParaRPr>
                    </a:p>
                  </a:txBody>
                  <a:tcPr marL="288000" marR="288000" marT="360000" marB="288000">
                    <a:solidFill>
                      <a:schemeClr val="bg1"/>
                    </a:solidFill>
                  </a:tcPr>
                </a:tc>
                <a:extLst>
                  <a:ext uri="{0D108BD9-81ED-4DB2-BD59-A6C34878D82A}">
                    <a16:rowId xmlns:a16="http://schemas.microsoft.com/office/drawing/2014/main" val="3469904028"/>
                  </a:ext>
                </a:extLst>
              </a:tr>
            </a:tbl>
          </a:graphicData>
        </a:graphic>
      </p:graphicFrame>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Delivery Timeline</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6" name="object 14">
            <a:extLst>
              <a:ext uri="{FF2B5EF4-FFF2-40B4-BE49-F238E27FC236}">
                <a16:creationId xmlns:a16="http://schemas.microsoft.com/office/drawing/2014/main" id="{90578DB9-BA6E-47D0-A9E9-CCE6534555DB}"/>
              </a:ext>
            </a:extLst>
          </p:cNvPr>
          <p:cNvSpPr/>
          <p:nvPr userDrawn="1"/>
        </p:nvSpPr>
        <p:spPr>
          <a:xfrm>
            <a:off x="952851" y="516245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4" name="Oval 53">
            <a:extLst>
              <a:ext uri="{FF2B5EF4-FFF2-40B4-BE49-F238E27FC236}">
                <a16:creationId xmlns:a16="http://schemas.microsoft.com/office/drawing/2014/main" id="{9E7A0D4B-AB57-44B0-97E1-0F74C2C20372}"/>
              </a:ext>
            </a:extLst>
          </p:cNvPr>
          <p:cNvSpPr/>
          <p:nvPr/>
        </p:nvSpPr>
        <p:spPr>
          <a:xfrm>
            <a:off x="1258525"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08C9AC41-4B38-40D6-B070-CDF412ECA81A}"/>
              </a:ext>
            </a:extLst>
          </p:cNvPr>
          <p:cNvSpPr/>
          <p:nvPr/>
        </p:nvSpPr>
        <p:spPr>
          <a:xfrm>
            <a:off x="5822321"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44AA5FF5-FC45-4C9B-833A-3EAAFD5E25BD}"/>
              </a:ext>
            </a:extLst>
          </p:cNvPr>
          <p:cNvSpPr/>
          <p:nvPr/>
        </p:nvSpPr>
        <p:spPr>
          <a:xfrm>
            <a:off x="10386117"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33F6E636-79A6-4B30-8BC0-632CE4B6ECAC}"/>
              </a:ext>
            </a:extLst>
          </p:cNvPr>
          <p:cNvSpPr/>
          <p:nvPr/>
        </p:nvSpPr>
        <p:spPr>
          <a:xfrm>
            <a:off x="14949913" y="5060967"/>
            <a:ext cx="222025" cy="222025"/>
          </a:xfrm>
          <a:prstGeom prst="ellipse">
            <a:avLst/>
          </a:prstGeom>
          <a:solidFill>
            <a:schemeClr val="accent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 Placeholder 71">
            <a:extLst>
              <a:ext uri="{FF2B5EF4-FFF2-40B4-BE49-F238E27FC236}">
                <a16:creationId xmlns:a16="http://schemas.microsoft.com/office/drawing/2014/main" id="{BAF604B7-6B9E-4D76-9381-483BAA560F87}"/>
              </a:ext>
            </a:extLst>
          </p:cNvPr>
          <p:cNvSpPr>
            <a:spLocks noGrp="1"/>
          </p:cNvSpPr>
          <p:nvPr>
            <p:ph type="body" sz="quarter" idx="14" hasCustomPrompt="1"/>
          </p:nvPr>
        </p:nvSpPr>
        <p:spPr>
          <a:xfrm>
            <a:off x="95181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5" name="Text Placeholder 71">
            <a:extLst>
              <a:ext uri="{FF2B5EF4-FFF2-40B4-BE49-F238E27FC236}">
                <a16:creationId xmlns:a16="http://schemas.microsoft.com/office/drawing/2014/main" id="{70B4A5F4-0003-4BDE-938E-71D88633E97B}"/>
              </a:ext>
            </a:extLst>
          </p:cNvPr>
          <p:cNvSpPr>
            <a:spLocks noGrp="1"/>
          </p:cNvSpPr>
          <p:nvPr>
            <p:ph type="body" sz="quarter" idx="16" hasCustomPrompt="1"/>
          </p:nvPr>
        </p:nvSpPr>
        <p:spPr>
          <a:xfrm>
            <a:off x="550813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7" name="Text Placeholder 71">
            <a:extLst>
              <a:ext uri="{FF2B5EF4-FFF2-40B4-BE49-F238E27FC236}">
                <a16:creationId xmlns:a16="http://schemas.microsoft.com/office/drawing/2014/main" id="{F661787A-E9F2-4488-B868-12E932D45BB2}"/>
              </a:ext>
            </a:extLst>
          </p:cNvPr>
          <p:cNvSpPr>
            <a:spLocks noGrp="1"/>
          </p:cNvSpPr>
          <p:nvPr>
            <p:ph type="body" sz="quarter" idx="18" hasCustomPrompt="1"/>
          </p:nvPr>
        </p:nvSpPr>
        <p:spPr>
          <a:xfrm>
            <a:off x="10064455"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79" name="Text Placeholder 71">
            <a:extLst>
              <a:ext uri="{FF2B5EF4-FFF2-40B4-BE49-F238E27FC236}">
                <a16:creationId xmlns:a16="http://schemas.microsoft.com/office/drawing/2014/main" id="{6B04DD5D-0DA6-4CDB-A074-CFE48AA63179}"/>
              </a:ext>
            </a:extLst>
          </p:cNvPr>
          <p:cNvSpPr>
            <a:spLocks noGrp="1"/>
          </p:cNvSpPr>
          <p:nvPr>
            <p:ph type="body" sz="quarter" idx="20" hasCustomPrompt="1"/>
          </p:nvPr>
        </p:nvSpPr>
        <p:spPr>
          <a:xfrm>
            <a:off x="14620774" y="4404895"/>
            <a:ext cx="4550460" cy="495520"/>
          </a:xfrm>
        </p:spPr>
        <p:txBody>
          <a:bodyPr lIns="288000" rIns="288000" anchor="ctr" anchorCtr="0"/>
          <a:lstStyle>
            <a:lvl1pPr>
              <a:defRPr sz="2800" b="1" i="0">
                <a:latin typeface="Poppins SemiBold" pitchFamily="2" charset="77"/>
                <a:cs typeface="Poppins SemiBold" pitchFamily="2" charset="77"/>
              </a:defRPr>
            </a:lvl1pPr>
          </a:lstStyle>
          <a:p>
            <a:pPr lvl="0"/>
            <a:r>
              <a:rPr lang="en-GB" dirty="0"/>
              <a:t>Month - Month</a:t>
            </a:r>
          </a:p>
        </p:txBody>
      </p:sp>
      <p:sp>
        <p:nvSpPr>
          <p:cNvPr id="3" name="Text Placeholder 2">
            <a:extLst>
              <a:ext uri="{FF2B5EF4-FFF2-40B4-BE49-F238E27FC236}">
                <a16:creationId xmlns:a16="http://schemas.microsoft.com/office/drawing/2014/main" id="{35FB9A9C-4C9E-469C-9D99-16BC91C138E0}"/>
              </a:ext>
            </a:extLst>
          </p:cNvPr>
          <p:cNvSpPr>
            <a:spLocks noGrp="1"/>
          </p:cNvSpPr>
          <p:nvPr>
            <p:ph type="body" sz="quarter" idx="47"/>
          </p:nvPr>
        </p:nvSpPr>
        <p:spPr>
          <a:xfrm>
            <a:off x="5748458" y="5651386"/>
            <a:ext cx="13213040" cy="557937"/>
          </a:xfrm>
          <a:solidFill>
            <a:schemeClr val="accent1"/>
          </a:solidFill>
        </p:spPr>
        <p:txBody>
          <a:bodyPr vert="horz" wrap="square" lIns="288000" tIns="144000" rIns="288000" bIns="144000" rtlCol="0" anchor="ctr" anchorCtr="0">
            <a:spAutoFit/>
          </a:bodyPr>
          <a:lstStyle>
            <a:lvl1pPr>
              <a:defRPr lang="en-US" sz="1600" dirty="0" smtClean="0">
                <a:solidFill>
                  <a:schemeClr val="bg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6" name="Text Placeholder 2">
            <a:extLst>
              <a:ext uri="{FF2B5EF4-FFF2-40B4-BE49-F238E27FC236}">
                <a16:creationId xmlns:a16="http://schemas.microsoft.com/office/drawing/2014/main" id="{D679B6E4-5400-4DE1-9F08-359DC2F09B7E}"/>
              </a:ext>
            </a:extLst>
          </p:cNvPr>
          <p:cNvSpPr>
            <a:spLocks noGrp="1"/>
          </p:cNvSpPr>
          <p:nvPr>
            <p:ph type="body" sz="quarter" idx="48"/>
          </p:nvPr>
        </p:nvSpPr>
        <p:spPr>
          <a:xfrm>
            <a:off x="1184662" y="5651386"/>
            <a:ext cx="4043388"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7" name="Text Placeholder 2">
            <a:extLst>
              <a:ext uri="{FF2B5EF4-FFF2-40B4-BE49-F238E27FC236}">
                <a16:creationId xmlns:a16="http://schemas.microsoft.com/office/drawing/2014/main" id="{1F810C97-0A29-45C1-9D60-827E200D0F34}"/>
              </a:ext>
            </a:extLst>
          </p:cNvPr>
          <p:cNvSpPr>
            <a:spLocks noGrp="1"/>
          </p:cNvSpPr>
          <p:nvPr>
            <p:ph type="body" sz="quarter" idx="49"/>
          </p:nvPr>
        </p:nvSpPr>
        <p:spPr>
          <a:xfrm>
            <a:off x="14876050" y="6516108"/>
            <a:ext cx="4085448" cy="557937"/>
          </a:xfrm>
          <a:solidFill>
            <a:schemeClr val="accent1"/>
          </a:solidFill>
        </p:spPr>
        <p:txBody>
          <a:bodyPr vert="horz" wrap="square" lIns="288000" tIns="144000" rIns="288000" bIns="144000" rtlCol="0" anchor="ctr" anchorCtr="0">
            <a:spAutoFit/>
          </a:bodyPr>
          <a:lstStyle>
            <a:lvl1pPr>
              <a:defRPr lang="en-US" sz="1600" dirty="0" smtClean="0">
                <a:solidFill>
                  <a:schemeClr val="bg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08" name="Text Placeholder 2">
            <a:extLst>
              <a:ext uri="{FF2B5EF4-FFF2-40B4-BE49-F238E27FC236}">
                <a16:creationId xmlns:a16="http://schemas.microsoft.com/office/drawing/2014/main" id="{FC6BAC02-B885-47E1-A502-AA5052129E5E}"/>
              </a:ext>
            </a:extLst>
          </p:cNvPr>
          <p:cNvSpPr>
            <a:spLocks noGrp="1"/>
          </p:cNvSpPr>
          <p:nvPr>
            <p:ph type="body" sz="quarter" idx="50"/>
          </p:nvPr>
        </p:nvSpPr>
        <p:spPr>
          <a:xfrm>
            <a:off x="1184662" y="6516108"/>
            <a:ext cx="13213040"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0" name="Text Placeholder 2">
            <a:extLst>
              <a:ext uri="{FF2B5EF4-FFF2-40B4-BE49-F238E27FC236}">
                <a16:creationId xmlns:a16="http://schemas.microsoft.com/office/drawing/2014/main" id="{06BDC1B7-A02B-4772-BA3C-4B7BBCD848D2}"/>
              </a:ext>
            </a:extLst>
          </p:cNvPr>
          <p:cNvSpPr>
            <a:spLocks noGrp="1"/>
          </p:cNvSpPr>
          <p:nvPr>
            <p:ph type="body" sz="quarter" idx="52"/>
          </p:nvPr>
        </p:nvSpPr>
        <p:spPr>
          <a:xfrm>
            <a:off x="1184662" y="7380830"/>
            <a:ext cx="17776836"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2" name="Text Placeholder 2">
            <a:extLst>
              <a:ext uri="{FF2B5EF4-FFF2-40B4-BE49-F238E27FC236}">
                <a16:creationId xmlns:a16="http://schemas.microsoft.com/office/drawing/2014/main" id="{88A5BF89-FF15-4E22-A8D9-B81E4C8FB04E}"/>
              </a:ext>
            </a:extLst>
          </p:cNvPr>
          <p:cNvSpPr>
            <a:spLocks noGrp="1"/>
          </p:cNvSpPr>
          <p:nvPr>
            <p:ph type="body" sz="quarter" idx="54"/>
          </p:nvPr>
        </p:nvSpPr>
        <p:spPr>
          <a:xfrm>
            <a:off x="3212050" y="8245552"/>
            <a:ext cx="15728418"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
        <p:nvSpPr>
          <p:cNvPr id="114" name="Text Placeholder 2">
            <a:extLst>
              <a:ext uri="{FF2B5EF4-FFF2-40B4-BE49-F238E27FC236}">
                <a16:creationId xmlns:a16="http://schemas.microsoft.com/office/drawing/2014/main" id="{28A648F4-45A3-4893-B1D5-F9EAB33F1565}"/>
              </a:ext>
            </a:extLst>
          </p:cNvPr>
          <p:cNvSpPr>
            <a:spLocks noGrp="1"/>
          </p:cNvSpPr>
          <p:nvPr>
            <p:ph type="body" sz="quarter" idx="56"/>
          </p:nvPr>
        </p:nvSpPr>
        <p:spPr>
          <a:xfrm>
            <a:off x="12356050" y="9110273"/>
            <a:ext cx="6573943" cy="557937"/>
          </a:xfrm>
          <a:solidFill>
            <a:schemeClr val="accent1">
              <a:lumMod val="40000"/>
              <a:lumOff val="60000"/>
            </a:schemeClr>
          </a:solidFill>
        </p:spPr>
        <p:txBody>
          <a:bodyPr vert="horz" wrap="square" lIns="288000" tIns="144000" rIns="288000" bIns="144000" rtlCol="0" anchor="ctr" anchorCtr="0">
            <a:spAutoFit/>
          </a:bodyPr>
          <a:lstStyle>
            <a:lvl1pPr>
              <a:defRPr lang="en-US" sz="1600" dirty="0" smtClean="0">
                <a:solidFill>
                  <a:schemeClr val="tx1"/>
                </a:solidFill>
              </a:defRPr>
            </a:lvl1pPr>
            <a:lvl2pPr>
              <a:defRPr lang="en-US" sz="800" dirty="0" smtClean="0">
                <a:solidFill>
                  <a:schemeClr val="bg1"/>
                </a:solidFill>
              </a:defRPr>
            </a:lvl2pPr>
            <a:lvl3pPr>
              <a:defRPr lang="en-US" dirty="0" smtClean="0">
                <a:solidFill>
                  <a:schemeClr val="bg1"/>
                </a:solidFill>
              </a:defRPr>
            </a:lvl3pPr>
            <a:lvl4pPr>
              <a:defRPr lang="en-US" dirty="0" smtClean="0">
                <a:solidFill>
                  <a:schemeClr val="bg1"/>
                </a:solidFill>
              </a:defRPr>
            </a:lvl4pPr>
            <a:lvl5pPr>
              <a:defRPr lang="en-GB" dirty="0">
                <a:solidFill>
                  <a:schemeClr val="bg1"/>
                </a:solidFill>
              </a:defRPr>
            </a:lvl5pPr>
          </a:lstStyle>
          <a:p>
            <a:pPr marR="0" lvl="0" fontAlgn="auto">
              <a:spcAft>
                <a:spcPts val="2400"/>
              </a:spcAft>
              <a:buClrTx/>
              <a:tabLst/>
            </a:pPr>
            <a:r>
              <a:rPr lang="en-US"/>
              <a:t>Click to edit Master text styles</a:t>
            </a:r>
          </a:p>
        </p:txBody>
      </p:sp>
    </p:spTree>
    <p:extLst>
      <p:ext uri="{BB962C8B-B14F-4D97-AF65-F5344CB8AC3E}">
        <p14:creationId xmlns:p14="http://schemas.microsoft.com/office/powerpoint/2010/main" val="20526429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abl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0" y="885878"/>
            <a:ext cx="8378824" cy="664797"/>
          </a:xfrm>
        </p:spPr>
        <p:txBody>
          <a:bodyPr lIns="0" tIns="0" rIns="0" bIns="0" anchor="t" anchorCtr="0"/>
          <a:lstStyle>
            <a:lvl1pPr>
              <a:defRPr/>
            </a:lvl1pPr>
          </a:lstStyle>
          <a:p>
            <a:r>
              <a:rPr lang="en-US" dirty="0"/>
              <a:t>Table</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364610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Members / Objectives | People">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accent1"/>
            </a:solidFill>
          </a:ln>
        </p:spPr>
        <p:txBody>
          <a:bodyPr wrap="square" lIns="0" tIns="0" rIns="0" bIns="0" rtlCol="0"/>
          <a:lstStyle/>
          <a:p>
            <a:endParaRPr/>
          </a:p>
        </p:txBody>
      </p:sp>
      <p:sp>
        <p:nvSpPr>
          <p:cNvPr id="18" name="Text Placeholder 12">
            <a:extLst>
              <a:ext uri="{FF2B5EF4-FFF2-40B4-BE49-F238E27FC236}">
                <a16:creationId xmlns:a16="http://schemas.microsoft.com/office/drawing/2014/main" id="{562EC026-4E6F-43DA-923D-6521DED0DA31}"/>
              </a:ext>
            </a:extLst>
          </p:cNvPr>
          <p:cNvSpPr>
            <a:spLocks noGrp="1"/>
          </p:cNvSpPr>
          <p:nvPr>
            <p:ph type="body" sz="quarter" idx="14" hasCustomPrompt="1"/>
          </p:nvPr>
        </p:nvSpPr>
        <p:spPr>
          <a:xfrm>
            <a:off x="3027405"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0" name="Picture Placeholder 7">
            <a:extLst>
              <a:ext uri="{FF2B5EF4-FFF2-40B4-BE49-F238E27FC236}">
                <a16:creationId xmlns:a16="http://schemas.microsoft.com/office/drawing/2014/main" id="{2C007047-C920-4EB3-A695-D82C1E3FF29D}"/>
              </a:ext>
            </a:extLst>
          </p:cNvPr>
          <p:cNvSpPr>
            <a:spLocks noGrp="1"/>
          </p:cNvSpPr>
          <p:nvPr>
            <p:ph type="pic" sz="quarter" idx="15"/>
          </p:nvPr>
        </p:nvSpPr>
        <p:spPr>
          <a:xfrm>
            <a:off x="908051"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27" name="Text Placeholder 12">
            <a:extLst>
              <a:ext uri="{FF2B5EF4-FFF2-40B4-BE49-F238E27FC236}">
                <a16:creationId xmlns:a16="http://schemas.microsoft.com/office/drawing/2014/main" id="{C4B654B1-39D8-4CAE-9F1C-A8E54F3E9075}"/>
              </a:ext>
            </a:extLst>
          </p:cNvPr>
          <p:cNvSpPr>
            <a:spLocks noGrp="1"/>
          </p:cNvSpPr>
          <p:nvPr>
            <p:ph type="body" sz="quarter" idx="16" hasCustomPrompt="1"/>
          </p:nvPr>
        </p:nvSpPr>
        <p:spPr>
          <a:xfrm>
            <a:off x="9248128" y="3402988"/>
            <a:ext cx="3678450" cy="1195199"/>
          </a:xfrm>
        </p:spPr>
        <p:txBody>
          <a:bodyPr wrap="square" numCol="1" spcCol="756000" anchor="ctr">
            <a:spAutoFit/>
          </a:bodyPr>
          <a:lstStyle>
            <a:lvl1pPr marL="0" indent="0">
              <a:spcAft>
                <a:spcPts val="0"/>
              </a:spcAft>
              <a:buFont typeface="Arial" panose="020B0604020202020204" pitchFamily="34" charset="0"/>
              <a:buNone/>
              <a:defRPr b="1" i="0">
                <a:solidFill>
                  <a:schemeClr val="tx1"/>
                </a:solidFill>
                <a:latin typeface="Poppins SemiBold" pitchFamily="2" charset="77"/>
                <a:cs typeface="Poppins SemiBold"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8" name="Picture Placeholder 7">
            <a:extLst>
              <a:ext uri="{FF2B5EF4-FFF2-40B4-BE49-F238E27FC236}">
                <a16:creationId xmlns:a16="http://schemas.microsoft.com/office/drawing/2014/main" id="{97CE11CA-3102-4681-B4BA-0B37EB79C90E}"/>
              </a:ext>
            </a:extLst>
          </p:cNvPr>
          <p:cNvSpPr>
            <a:spLocks noGrp="1"/>
          </p:cNvSpPr>
          <p:nvPr>
            <p:ph type="pic" sz="quarter" idx="17"/>
          </p:nvPr>
        </p:nvSpPr>
        <p:spPr>
          <a:xfrm>
            <a:off x="7128774" y="3140075"/>
            <a:ext cx="1752600" cy="1721024"/>
          </a:xfrm>
          <a:prstGeom prst="ellipse">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dirty="0"/>
          </a:p>
        </p:txBody>
      </p:sp>
      <p:sp>
        <p:nvSpPr>
          <p:cNvPr id="33" name="Text Placeholder 9">
            <a:extLst>
              <a:ext uri="{FF2B5EF4-FFF2-40B4-BE49-F238E27FC236}">
                <a16:creationId xmlns:a16="http://schemas.microsoft.com/office/drawing/2014/main" id="{DA0263E3-9D44-44C4-88DC-79995A9CEA0D}"/>
              </a:ext>
            </a:extLst>
          </p:cNvPr>
          <p:cNvSpPr>
            <a:spLocks noGrp="1"/>
          </p:cNvSpPr>
          <p:nvPr>
            <p:ph type="body" sz="quarter" idx="13"/>
          </p:nvPr>
        </p:nvSpPr>
        <p:spPr>
          <a:xfrm>
            <a:off x="952500" y="2453154"/>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4" name="Text Placeholder 9">
            <a:extLst>
              <a:ext uri="{FF2B5EF4-FFF2-40B4-BE49-F238E27FC236}">
                <a16:creationId xmlns:a16="http://schemas.microsoft.com/office/drawing/2014/main" id="{219E0B61-44AD-498D-9A5E-D4CD2F464A75}"/>
              </a:ext>
            </a:extLst>
          </p:cNvPr>
          <p:cNvSpPr>
            <a:spLocks noGrp="1"/>
          </p:cNvSpPr>
          <p:nvPr>
            <p:ph type="body" sz="quarter" idx="18"/>
          </p:nvPr>
        </p:nvSpPr>
        <p:spPr>
          <a:xfrm>
            <a:off x="952500" y="5680988"/>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9">
            <a:extLst>
              <a:ext uri="{FF2B5EF4-FFF2-40B4-BE49-F238E27FC236}">
                <a16:creationId xmlns:a16="http://schemas.microsoft.com/office/drawing/2014/main" id="{B5D028AE-F44C-46F5-9CEE-FD53C5404316}"/>
              </a:ext>
            </a:extLst>
          </p:cNvPr>
          <p:cNvSpPr>
            <a:spLocks noGrp="1"/>
          </p:cNvSpPr>
          <p:nvPr>
            <p:ph type="body" sz="quarter" idx="20"/>
          </p:nvPr>
        </p:nvSpPr>
        <p:spPr>
          <a:xfrm>
            <a:off x="14601825" y="2453154"/>
            <a:ext cx="4549775" cy="861774"/>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Picture Placeholder 7">
            <a:extLst>
              <a:ext uri="{FF2B5EF4-FFF2-40B4-BE49-F238E27FC236}">
                <a16:creationId xmlns:a16="http://schemas.microsoft.com/office/drawing/2014/main" id="{830D074D-01E1-4932-A37B-4050A540FB0F}"/>
              </a:ext>
            </a:extLst>
          </p:cNvPr>
          <p:cNvSpPr>
            <a:spLocks noGrp="1"/>
          </p:cNvSpPr>
          <p:nvPr>
            <p:ph type="pic" sz="quarter" idx="21"/>
          </p:nvPr>
        </p:nvSpPr>
        <p:spPr>
          <a:xfrm>
            <a:off x="14601825" y="3140075"/>
            <a:ext cx="4549775" cy="7216769"/>
          </a:xfrm>
          <a:prstGeom prst="roundRect">
            <a:avLst>
              <a:gd name="adj" fmla="val 2681"/>
            </a:avLst>
          </a:prstGeom>
          <a:solidFill>
            <a:schemeClr val="bg2"/>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a:p>
        </p:txBody>
      </p:sp>
      <p:sp>
        <p:nvSpPr>
          <p:cNvPr id="21" name="Text Placeholder 2">
            <a:extLst>
              <a:ext uri="{FF2B5EF4-FFF2-40B4-BE49-F238E27FC236}">
                <a16:creationId xmlns:a16="http://schemas.microsoft.com/office/drawing/2014/main" id="{6078F100-7CF5-4CA5-B198-4D0776A22E4D}"/>
              </a:ext>
            </a:extLst>
          </p:cNvPr>
          <p:cNvSpPr>
            <a:spLocks noGrp="1"/>
          </p:cNvSpPr>
          <p:nvPr>
            <p:ph type="body" sz="quarter" idx="19"/>
          </p:nvPr>
        </p:nvSpPr>
        <p:spPr>
          <a:xfrm>
            <a:off x="952500" y="6340475"/>
            <a:ext cx="8378825" cy="1549078"/>
          </a:xfrm>
        </p:spPr>
        <p:txBody>
          <a:bodyPr/>
          <a:lstStyle>
            <a:lvl2pPr marL="357188" indent="-357188">
              <a:defRPr/>
            </a:lvl2pPr>
            <a:lvl3pPr marL="628650" indent="-287338">
              <a:defRPr/>
            </a:lvl3pPr>
            <a:lvl4pPr marL="1527175" indent="-303213">
              <a:defRPr/>
            </a:lvl4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3290092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Members / Objectives | Companies">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accent1"/>
            </a:solidFill>
          </a:ln>
        </p:spPr>
        <p:txBody>
          <a:bodyPr wrap="square" lIns="0" tIns="0" rIns="0" bIns="0" rtlCol="0"/>
          <a:lstStyle/>
          <a:p>
            <a:endParaRPr/>
          </a:p>
        </p:txBody>
      </p:sp>
      <p:sp>
        <p:nvSpPr>
          <p:cNvPr id="33" name="Text Placeholder 9">
            <a:extLst>
              <a:ext uri="{FF2B5EF4-FFF2-40B4-BE49-F238E27FC236}">
                <a16:creationId xmlns:a16="http://schemas.microsoft.com/office/drawing/2014/main" id="{DA0263E3-9D44-44C4-88DC-79995A9CEA0D}"/>
              </a:ext>
            </a:extLst>
          </p:cNvPr>
          <p:cNvSpPr>
            <a:spLocks noGrp="1"/>
          </p:cNvSpPr>
          <p:nvPr>
            <p:ph type="body" sz="quarter" idx="13"/>
          </p:nvPr>
        </p:nvSpPr>
        <p:spPr>
          <a:xfrm>
            <a:off x="952500" y="2453154"/>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4" name="Text Placeholder 9">
            <a:extLst>
              <a:ext uri="{FF2B5EF4-FFF2-40B4-BE49-F238E27FC236}">
                <a16:creationId xmlns:a16="http://schemas.microsoft.com/office/drawing/2014/main" id="{219E0B61-44AD-498D-9A5E-D4CD2F464A75}"/>
              </a:ext>
            </a:extLst>
          </p:cNvPr>
          <p:cNvSpPr>
            <a:spLocks noGrp="1"/>
          </p:cNvSpPr>
          <p:nvPr>
            <p:ph type="body" sz="quarter" idx="18"/>
          </p:nvPr>
        </p:nvSpPr>
        <p:spPr>
          <a:xfrm>
            <a:off x="952500" y="5680988"/>
            <a:ext cx="8378825" cy="430887"/>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9">
            <a:extLst>
              <a:ext uri="{FF2B5EF4-FFF2-40B4-BE49-F238E27FC236}">
                <a16:creationId xmlns:a16="http://schemas.microsoft.com/office/drawing/2014/main" id="{B5D028AE-F44C-46F5-9CEE-FD53C5404316}"/>
              </a:ext>
            </a:extLst>
          </p:cNvPr>
          <p:cNvSpPr>
            <a:spLocks noGrp="1"/>
          </p:cNvSpPr>
          <p:nvPr>
            <p:ph type="body" sz="quarter" idx="20"/>
          </p:nvPr>
        </p:nvSpPr>
        <p:spPr>
          <a:xfrm>
            <a:off x="14601825" y="2453154"/>
            <a:ext cx="4549775" cy="861774"/>
          </a:xfrm>
        </p:spPr>
        <p:txBody>
          <a:bodyPr/>
          <a:lstStyle>
            <a:lvl1pPr>
              <a:lnSpc>
                <a:spcPct val="100000"/>
              </a:lnSpc>
              <a:buFont typeface="Arial" panose="020B0604020202020204" pitchFamily="34" charset="0"/>
              <a:buNone/>
              <a:defRPr sz="2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Picture Placeholder 7">
            <a:extLst>
              <a:ext uri="{FF2B5EF4-FFF2-40B4-BE49-F238E27FC236}">
                <a16:creationId xmlns:a16="http://schemas.microsoft.com/office/drawing/2014/main" id="{830D074D-01E1-4932-A37B-4050A540FB0F}"/>
              </a:ext>
            </a:extLst>
          </p:cNvPr>
          <p:cNvSpPr>
            <a:spLocks noGrp="1"/>
          </p:cNvSpPr>
          <p:nvPr>
            <p:ph type="pic" sz="quarter" idx="21"/>
          </p:nvPr>
        </p:nvSpPr>
        <p:spPr>
          <a:xfrm>
            <a:off x="14601825" y="3140075"/>
            <a:ext cx="4549775" cy="7216769"/>
          </a:xfrm>
          <a:prstGeom prst="roundRect">
            <a:avLst>
              <a:gd name="adj" fmla="val 2681"/>
            </a:avLst>
          </a:prstGeom>
          <a:solidFill>
            <a:schemeClr val="bg1"/>
          </a:solidFill>
        </p:spPr>
        <p:txBody>
          <a:bodyPr anchor="ctr" anchorCtr="0">
            <a:noAutofit/>
          </a:bodyPr>
          <a:lstStyle>
            <a:lvl1pPr algn="ctr">
              <a:buFont typeface="Arial" panose="020B0604020202020204" pitchFamily="34" charset="0"/>
              <a:buNone/>
              <a:defRPr sz="1800"/>
            </a:lvl1pPr>
          </a:lstStyle>
          <a:p>
            <a:r>
              <a:rPr lang="en-US"/>
              <a:t>Click icon to add picture</a:t>
            </a:r>
            <a:endParaRPr lang="en-GB"/>
          </a:p>
        </p:txBody>
      </p:sp>
      <p:sp>
        <p:nvSpPr>
          <p:cNvPr id="21" name="Picture Placeholder 4">
            <a:extLst>
              <a:ext uri="{FF2B5EF4-FFF2-40B4-BE49-F238E27FC236}">
                <a16:creationId xmlns:a16="http://schemas.microsoft.com/office/drawing/2014/main" id="{C5CE2C7D-2E7C-4C4A-AD70-D95AE7635BFB}"/>
              </a:ext>
            </a:extLst>
          </p:cNvPr>
          <p:cNvSpPr>
            <a:spLocks noGrp="1"/>
          </p:cNvSpPr>
          <p:nvPr>
            <p:ph type="pic" sz="quarter" idx="10"/>
          </p:nvPr>
        </p:nvSpPr>
        <p:spPr>
          <a:xfrm>
            <a:off x="948250" y="3222947"/>
            <a:ext cx="4738833" cy="1532776"/>
          </a:xfrm>
        </p:spPr>
        <p:txBody>
          <a:bodyPr/>
          <a:lstStyle/>
          <a:p>
            <a:r>
              <a:rPr lang="en-US"/>
              <a:t>Click icon to add picture</a:t>
            </a:r>
            <a:endParaRPr lang="en-GB" dirty="0"/>
          </a:p>
        </p:txBody>
      </p:sp>
      <p:sp>
        <p:nvSpPr>
          <p:cNvPr id="22" name="Picture Placeholder 4">
            <a:extLst>
              <a:ext uri="{FF2B5EF4-FFF2-40B4-BE49-F238E27FC236}">
                <a16:creationId xmlns:a16="http://schemas.microsoft.com/office/drawing/2014/main" id="{C9D30B78-B412-4432-80AB-05215E5B05E3}"/>
              </a:ext>
            </a:extLst>
          </p:cNvPr>
          <p:cNvSpPr>
            <a:spLocks noGrp="1"/>
          </p:cNvSpPr>
          <p:nvPr>
            <p:ph type="pic" sz="quarter" idx="22"/>
          </p:nvPr>
        </p:nvSpPr>
        <p:spPr>
          <a:xfrm>
            <a:off x="6242050" y="3222947"/>
            <a:ext cx="4738833" cy="1532776"/>
          </a:xfrm>
        </p:spPr>
        <p:txBody>
          <a:bodyPr/>
          <a:lstStyle/>
          <a:p>
            <a:r>
              <a:rPr lang="en-US"/>
              <a:t>Click icon to add picture</a:t>
            </a:r>
            <a:endParaRPr lang="en-GB" dirty="0"/>
          </a:p>
        </p:txBody>
      </p:sp>
      <p:sp>
        <p:nvSpPr>
          <p:cNvPr id="16" name="Text Placeholder 2">
            <a:extLst>
              <a:ext uri="{FF2B5EF4-FFF2-40B4-BE49-F238E27FC236}">
                <a16:creationId xmlns:a16="http://schemas.microsoft.com/office/drawing/2014/main" id="{A51CA350-E600-49F4-98C4-196B708DFE5A}"/>
              </a:ext>
            </a:extLst>
          </p:cNvPr>
          <p:cNvSpPr>
            <a:spLocks noGrp="1"/>
          </p:cNvSpPr>
          <p:nvPr>
            <p:ph type="body" sz="quarter" idx="19"/>
          </p:nvPr>
        </p:nvSpPr>
        <p:spPr>
          <a:xfrm>
            <a:off x="952500" y="6340475"/>
            <a:ext cx="8378825" cy="1549078"/>
          </a:xfrm>
        </p:spPr>
        <p:txBody>
          <a:bodyPr/>
          <a:lstStyle>
            <a:lvl2pPr marL="357188" indent="-357188">
              <a:defRPr/>
            </a:lvl2pPr>
            <a:lvl3pPr marL="628650" indent="-287338">
              <a:defRPr/>
            </a:lvl3pPr>
            <a:lvl4pPr marL="1527175" indent="-303213">
              <a:defRPr/>
            </a:lvl4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4045336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Infographic | source text">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8378824" cy="664797"/>
          </a:xfrm>
        </p:spPr>
        <p:txBody>
          <a:bodyPr lIns="0" tIns="0" rIns="0" bIns="0" anchor="t" anchorCtr="0"/>
          <a:lstStyle>
            <a:lvl1pPr>
              <a:defRPr/>
            </a:lvl1pPr>
          </a:lstStyle>
          <a:p>
            <a:r>
              <a:rPr lang="en-US" dirty="0"/>
              <a:t>Infographic</a:t>
            </a:r>
            <a:endParaRPr lang="en-GB" dirty="0"/>
          </a:p>
        </p:txBody>
      </p:sp>
      <p:sp>
        <p:nvSpPr>
          <p:cNvPr id="9" name="Text Placeholder 9">
            <a:extLst>
              <a:ext uri="{FF2B5EF4-FFF2-40B4-BE49-F238E27FC236}">
                <a16:creationId xmlns:a16="http://schemas.microsoft.com/office/drawing/2014/main" id="{0B35CF9D-1C51-4670-B6A1-6C59DE52D7BD}"/>
              </a:ext>
            </a:extLst>
          </p:cNvPr>
          <p:cNvSpPr>
            <a:spLocks noGrp="1"/>
          </p:cNvSpPr>
          <p:nvPr>
            <p:ph type="body" sz="quarter" idx="13"/>
          </p:nvPr>
        </p:nvSpPr>
        <p:spPr>
          <a:xfrm>
            <a:off x="952500" y="181087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 name="Chart Placeholder 2">
            <a:extLst>
              <a:ext uri="{FF2B5EF4-FFF2-40B4-BE49-F238E27FC236}">
                <a16:creationId xmlns:a16="http://schemas.microsoft.com/office/drawing/2014/main" id="{23227BC4-3697-49CB-8C94-2ABB376D0980}"/>
              </a:ext>
            </a:extLst>
          </p:cNvPr>
          <p:cNvSpPr>
            <a:spLocks noGrp="1"/>
          </p:cNvSpPr>
          <p:nvPr>
            <p:ph type="chart" sz="quarter" idx="16"/>
          </p:nvPr>
        </p:nvSpPr>
        <p:spPr>
          <a:xfrm>
            <a:off x="2468564" y="2764105"/>
            <a:ext cx="15167648" cy="6490563"/>
          </a:xfrm>
        </p:spPr>
        <p:txBody>
          <a:bodyPr anchor="ctr"/>
          <a:lstStyle>
            <a:lvl1pPr algn="ctr">
              <a:defRPr/>
            </a:lvl1pPr>
          </a:lstStyle>
          <a:p>
            <a:r>
              <a:rPr lang="en-US"/>
              <a:t>Click icon to add chart</a:t>
            </a:r>
            <a:endParaRPr lang="en-GB" dirty="0"/>
          </a:p>
        </p:txBody>
      </p:sp>
      <p:sp>
        <p:nvSpPr>
          <p:cNvPr id="5" name="Text Placeholder 4">
            <a:extLst>
              <a:ext uri="{FF2B5EF4-FFF2-40B4-BE49-F238E27FC236}">
                <a16:creationId xmlns:a16="http://schemas.microsoft.com/office/drawing/2014/main" id="{832FEDC8-D0DD-425E-97D5-0F98C2977CA1}"/>
              </a:ext>
            </a:extLst>
          </p:cNvPr>
          <p:cNvSpPr>
            <a:spLocks noGrp="1"/>
          </p:cNvSpPr>
          <p:nvPr>
            <p:ph type="body" sz="quarter" idx="17"/>
          </p:nvPr>
        </p:nvSpPr>
        <p:spPr>
          <a:xfrm>
            <a:off x="942975" y="9735287"/>
            <a:ext cx="18218150" cy="233718"/>
          </a:xfrm>
        </p:spPr>
        <p:txBody>
          <a:bodyPr/>
          <a:lstStyle>
            <a:lvl1pPr>
              <a:defRPr sz="1400"/>
            </a:lvl1pPr>
          </a:lstStyle>
          <a:p>
            <a:pPr lvl="0"/>
            <a:r>
              <a:rPr lang="en-US"/>
              <a:t>Click to edit Master text styles</a:t>
            </a:r>
          </a:p>
        </p:txBody>
      </p:sp>
    </p:spTree>
    <p:extLst>
      <p:ext uri="{BB962C8B-B14F-4D97-AF65-F5344CB8AC3E}">
        <p14:creationId xmlns:p14="http://schemas.microsoft.com/office/powerpoint/2010/main" val="18828287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Iconography + Text x 4">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908050" y="3264295"/>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2" name="Picture Placeholder 7">
            <a:extLst>
              <a:ext uri="{FF2B5EF4-FFF2-40B4-BE49-F238E27FC236}">
                <a16:creationId xmlns:a16="http://schemas.microsoft.com/office/drawing/2014/main" id="{6619BFD5-09E1-4FC5-85E9-AA0D4F90A8B1}"/>
              </a:ext>
            </a:extLst>
          </p:cNvPr>
          <p:cNvSpPr>
            <a:spLocks noGrp="1"/>
          </p:cNvSpPr>
          <p:nvPr>
            <p:ph type="pic" sz="quarter" idx="17"/>
          </p:nvPr>
        </p:nvSpPr>
        <p:spPr>
          <a:xfrm>
            <a:off x="908050" y="6866397"/>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4" name="Picture Placeholder 7">
            <a:extLst>
              <a:ext uri="{FF2B5EF4-FFF2-40B4-BE49-F238E27FC236}">
                <a16:creationId xmlns:a16="http://schemas.microsoft.com/office/drawing/2014/main" id="{3B63B8AA-3795-43D0-9A7E-B431EEF93941}"/>
              </a:ext>
            </a:extLst>
          </p:cNvPr>
          <p:cNvSpPr>
            <a:spLocks noGrp="1"/>
          </p:cNvSpPr>
          <p:nvPr>
            <p:ph type="pic" sz="quarter" idx="19"/>
          </p:nvPr>
        </p:nvSpPr>
        <p:spPr>
          <a:xfrm>
            <a:off x="10007599" y="3264295"/>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26" name="Picture Placeholder 7">
            <a:extLst>
              <a:ext uri="{FF2B5EF4-FFF2-40B4-BE49-F238E27FC236}">
                <a16:creationId xmlns:a16="http://schemas.microsoft.com/office/drawing/2014/main" id="{CD81F978-7C37-4A2F-A2FB-25726566C18A}"/>
              </a:ext>
            </a:extLst>
          </p:cNvPr>
          <p:cNvSpPr>
            <a:spLocks noGrp="1"/>
          </p:cNvSpPr>
          <p:nvPr>
            <p:ph type="pic" sz="quarter" idx="21"/>
          </p:nvPr>
        </p:nvSpPr>
        <p:spPr>
          <a:xfrm>
            <a:off x="10007599" y="6866397"/>
            <a:ext cx="2278758" cy="2371766"/>
          </a:xfrm>
          <a:prstGeom prst="rect">
            <a:avLst/>
          </a:prstGeom>
          <a:noFill/>
        </p:spPr>
        <p:txBody>
          <a:bodyPr anchor="ctr" anchorCtr="0">
            <a:noAutofit/>
          </a:bodyPr>
          <a:lstStyle>
            <a:lvl1pPr algn="ctr">
              <a:buFont typeface="Arial" panose="020B0604020202020204" pitchFamily="34" charset="0"/>
              <a:buNone/>
              <a:defRPr/>
            </a:lvl1pPr>
          </a:lstStyle>
          <a:p>
            <a:r>
              <a:rPr lang="en-US"/>
              <a:t>Click icon to add picture</a:t>
            </a:r>
            <a:endParaRPr lang="en-GB"/>
          </a:p>
        </p:txBody>
      </p:sp>
      <p:sp>
        <p:nvSpPr>
          <p:cNvPr id="18" name="Text Placeholder 12">
            <a:extLst>
              <a:ext uri="{FF2B5EF4-FFF2-40B4-BE49-F238E27FC236}">
                <a16:creationId xmlns:a16="http://schemas.microsoft.com/office/drawing/2014/main" id="{A34D31A6-0100-4F14-A575-2F91CDA458FF}"/>
              </a:ext>
            </a:extLst>
          </p:cNvPr>
          <p:cNvSpPr>
            <a:spLocks noGrp="1"/>
          </p:cNvSpPr>
          <p:nvPr>
            <p:ph type="body" sz="quarter" idx="14" hasCustomPrompt="1"/>
          </p:nvPr>
        </p:nvSpPr>
        <p:spPr>
          <a:xfrm>
            <a:off x="3976394" y="3852579"/>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0" name="Text Placeholder 12">
            <a:extLst>
              <a:ext uri="{FF2B5EF4-FFF2-40B4-BE49-F238E27FC236}">
                <a16:creationId xmlns:a16="http://schemas.microsoft.com/office/drawing/2014/main" id="{332C0157-8A57-4567-AD90-B772A579ECAA}"/>
              </a:ext>
            </a:extLst>
          </p:cNvPr>
          <p:cNvSpPr>
            <a:spLocks noGrp="1"/>
          </p:cNvSpPr>
          <p:nvPr>
            <p:ph type="body" sz="quarter" idx="22" hasCustomPrompt="1"/>
          </p:nvPr>
        </p:nvSpPr>
        <p:spPr>
          <a:xfrm>
            <a:off x="13075942" y="3852579"/>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7" name="Text Placeholder 12">
            <a:extLst>
              <a:ext uri="{FF2B5EF4-FFF2-40B4-BE49-F238E27FC236}">
                <a16:creationId xmlns:a16="http://schemas.microsoft.com/office/drawing/2014/main" id="{B71F1D49-461A-49E8-B21D-5F49561734FA}"/>
              </a:ext>
            </a:extLst>
          </p:cNvPr>
          <p:cNvSpPr>
            <a:spLocks noGrp="1"/>
          </p:cNvSpPr>
          <p:nvPr>
            <p:ph type="body" sz="quarter" idx="23" hasCustomPrompt="1"/>
          </p:nvPr>
        </p:nvSpPr>
        <p:spPr>
          <a:xfrm>
            <a:off x="3976394" y="7454681"/>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
        <p:nvSpPr>
          <p:cNvPr id="28" name="Text Placeholder 12">
            <a:extLst>
              <a:ext uri="{FF2B5EF4-FFF2-40B4-BE49-F238E27FC236}">
                <a16:creationId xmlns:a16="http://schemas.microsoft.com/office/drawing/2014/main" id="{585FA147-1037-4901-8E81-747525FB4DAA}"/>
              </a:ext>
            </a:extLst>
          </p:cNvPr>
          <p:cNvSpPr>
            <a:spLocks noGrp="1"/>
          </p:cNvSpPr>
          <p:nvPr>
            <p:ph type="body" sz="quarter" idx="24" hasCustomPrompt="1"/>
          </p:nvPr>
        </p:nvSpPr>
        <p:spPr>
          <a:xfrm>
            <a:off x="13075942" y="7454681"/>
            <a:ext cx="5346701" cy="1195199"/>
          </a:xfrm>
        </p:spPr>
        <p:txBody>
          <a:bodyPr wrap="square" numCol="1" spcCol="756000" anchor="ctr">
            <a:spAutoFit/>
          </a:bodyPr>
          <a:lstStyle>
            <a:lvl1pPr marL="0" indent="0">
              <a:spcAft>
                <a:spcPts val="0"/>
              </a:spcAft>
              <a:buFont typeface="Arial" panose="020B0604020202020204" pitchFamily="34" charset="0"/>
              <a:buNone/>
              <a:defRPr b="0" i="0">
                <a:solidFill>
                  <a:schemeClr val="tx1"/>
                </a:solidFill>
                <a:latin typeface="Poppins Medium" pitchFamily="2" charset="77"/>
                <a:cs typeface="Poppins Medium" pitchFamily="2" charset="77"/>
              </a:defRPr>
            </a:lvl1pPr>
            <a:lvl2pPr marL="0" indent="0">
              <a:spcBef>
                <a:spcPts val="0"/>
              </a:spcBef>
              <a:spcAft>
                <a:spcPts val="0"/>
              </a:spcAft>
              <a:buFont typeface="Arial" panose="020B0604020202020204" pitchFamily="34" charset="0"/>
              <a:buNone/>
              <a:defRPr sz="2000"/>
            </a:lvl2pPr>
            <a:lvl3pPr marL="0" indent="0">
              <a:buFontTx/>
              <a:buNone/>
              <a:defRPr>
                <a:solidFill>
                  <a:schemeClr val="accent1"/>
                </a:solidFill>
              </a:defRPr>
            </a:lvl3pPr>
            <a:lvl5pPr>
              <a:defRPr/>
            </a:lvl5pPr>
          </a:lstStyle>
          <a:p>
            <a:pPr lvl="0"/>
            <a:r>
              <a:rPr lang="en-GB" dirty="0"/>
              <a:t>Speaker Name</a:t>
            </a:r>
          </a:p>
          <a:p>
            <a:pPr lvl="1"/>
            <a:r>
              <a:rPr lang="en-GB" dirty="0"/>
              <a:t>Job title, Organisation</a:t>
            </a:r>
          </a:p>
          <a:p>
            <a:pPr lvl="2"/>
            <a:r>
              <a:rPr lang="en-GB" dirty="0"/>
              <a:t>@social_handle</a:t>
            </a:r>
          </a:p>
        </p:txBody>
      </p:sp>
    </p:spTree>
    <p:extLst>
      <p:ext uri="{BB962C8B-B14F-4D97-AF65-F5344CB8AC3E}">
        <p14:creationId xmlns:p14="http://schemas.microsoft.com/office/powerpoint/2010/main" val="1416764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userDrawn="1">
          <p15:clr>
            <a:srgbClr val="FBAE40"/>
          </p15:clr>
        </p15:guide>
        <p15:guide id="2" pos="8079" userDrawn="1">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Iconography + Text x5">
    <p:spTree>
      <p:nvGrpSpPr>
        <p:cNvPr id="1" name=""/>
        <p:cNvGrpSpPr/>
        <p:nvPr/>
      </p:nvGrpSpPr>
      <p:grpSpPr>
        <a:xfrm>
          <a:off x="0" y="0"/>
          <a:ext cx="0" cy="0"/>
          <a:chOff x="0" y="0"/>
          <a:chExt cx="0" cy="0"/>
        </a:xfrm>
      </p:grpSpPr>
      <p:sp>
        <p:nvSpPr>
          <p:cNvPr id="47" name="Text Placeholder 46">
            <a:extLst>
              <a:ext uri="{FF2B5EF4-FFF2-40B4-BE49-F238E27FC236}">
                <a16:creationId xmlns:a16="http://schemas.microsoft.com/office/drawing/2014/main" id="{80AF144C-4F83-4A53-AEB3-4893C96DD04D}"/>
              </a:ext>
            </a:extLst>
          </p:cNvPr>
          <p:cNvSpPr>
            <a:spLocks noGrp="1"/>
          </p:cNvSpPr>
          <p:nvPr>
            <p:ph type="body" sz="quarter" idx="34"/>
          </p:nvPr>
        </p:nvSpPr>
        <p:spPr>
          <a:xfrm>
            <a:off x="952500" y="9789576"/>
            <a:ext cx="18214975" cy="573010"/>
          </a:xfrm>
          <a:solidFill>
            <a:schemeClr val="bg2"/>
          </a:solidFill>
        </p:spPr>
        <p:txBody>
          <a:bodyPr tIns="108000" bIns="144000"/>
          <a:lstStyle>
            <a:lvl1pPr algn="ctr">
              <a:defRPr sz="1800"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7" name="Text Placeholder 4">
            <a:extLst>
              <a:ext uri="{FF2B5EF4-FFF2-40B4-BE49-F238E27FC236}">
                <a16:creationId xmlns:a16="http://schemas.microsoft.com/office/drawing/2014/main" id="{22323278-E89D-4D80-A18A-B49324F6E749}"/>
              </a:ext>
            </a:extLst>
          </p:cNvPr>
          <p:cNvSpPr>
            <a:spLocks noGrp="1"/>
          </p:cNvSpPr>
          <p:nvPr>
            <p:ph type="body" sz="quarter" idx="19"/>
          </p:nvPr>
        </p:nvSpPr>
        <p:spPr>
          <a:xfrm>
            <a:off x="952500"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2" name="Text Placeholder 4">
            <a:extLst>
              <a:ext uri="{FF2B5EF4-FFF2-40B4-BE49-F238E27FC236}">
                <a16:creationId xmlns:a16="http://schemas.microsoft.com/office/drawing/2014/main" id="{6E72E6E5-210D-43FE-B069-74E7F6C1BD3E}"/>
              </a:ext>
            </a:extLst>
          </p:cNvPr>
          <p:cNvSpPr>
            <a:spLocks noGrp="1"/>
          </p:cNvSpPr>
          <p:nvPr>
            <p:ph type="body" sz="quarter" idx="21"/>
          </p:nvPr>
        </p:nvSpPr>
        <p:spPr>
          <a:xfrm>
            <a:off x="8539162"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3" name="Text Placeholder 4">
            <a:extLst>
              <a:ext uri="{FF2B5EF4-FFF2-40B4-BE49-F238E27FC236}">
                <a16:creationId xmlns:a16="http://schemas.microsoft.com/office/drawing/2014/main" id="{467E7BAB-F631-4062-8A88-65F51EC442A7}"/>
              </a:ext>
            </a:extLst>
          </p:cNvPr>
          <p:cNvSpPr>
            <a:spLocks noGrp="1"/>
          </p:cNvSpPr>
          <p:nvPr>
            <p:ph type="body" sz="quarter" idx="22"/>
          </p:nvPr>
        </p:nvSpPr>
        <p:spPr>
          <a:xfrm>
            <a:off x="8539162"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5" name="Text Placeholder 4">
            <a:extLst>
              <a:ext uri="{FF2B5EF4-FFF2-40B4-BE49-F238E27FC236}">
                <a16:creationId xmlns:a16="http://schemas.microsoft.com/office/drawing/2014/main" id="{3A6BE899-EB40-48CF-AC4E-A642FFFB1AD3}"/>
              </a:ext>
            </a:extLst>
          </p:cNvPr>
          <p:cNvSpPr>
            <a:spLocks noGrp="1"/>
          </p:cNvSpPr>
          <p:nvPr>
            <p:ph type="body" sz="quarter" idx="24"/>
          </p:nvPr>
        </p:nvSpPr>
        <p:spPr>
          <a:xfrm>
            <a:off x="16125825"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Text Placeholder 4">
            <a:extLst>
              <a:ext uri="{FF2B5EF4-FFF2-40B4-BE49-F238E27FC236}">
                <a16:creationId xmlns:a16="http://schemas.microsoft.com/office/drawing/2014/main" id="{348F6FBC-9928-4ECC-8454-6B4856741FC2}"/>
              </a:ext>
            </a:extLst>
          </p:cNvPr>
          <p:cNvSpPr>
            <a:spLocks noGrp="1"/>
          </p:cNvSpPr>
          <p:nvPr>
            <p:ph type="body" sz="quarter" idx="25"/>
          </p:nvPr>
        </p:nvSpPr>
        <p:spPr>
          <a:xfrm>
            <a:off x="16125825"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8" name="Text Placeholder 4">
            <a:extLst>
              <a:ext uri="{FF2B5EF4-FFF2-40B4-BE49-F238E27FC236}">
                <a16:creationId xmlns:a16="http://schemas.microsoft.com/office/drawing/2014/main" id="{8CE8A230-B6E3-43F3-A987-6673C0601152}"/>
              </a:ext>
            </a:extLst>
          </p:cNvPr>
          <p:cNvSpPr>
            <a:spLocks noGrp="1"/>
          </p:cNvSpPr>
          <p:nvPr>
            <p:ph type="body" sz="quarter" idx="27"/>
          </p:nvPr>
        </p:nvSpPr>
        <p:spPr>
          <a:xfrm>
            <a:off x="12332493"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9" name="Text Placeholder 4">
            <a:extLst>
              <a:ext uri="{FF2B5EF4-FFF2-40B4-BE49-F238E27FC236}">
                <a16:creationId xmlns:a16="http://schemas.microsoft.com/office/drawing/2014/main" id="{C46543DE-6963-4E6B-8D97-FBAB40255BEF}"/>
              </a:ext>
            </a:extLst>
          </p:cNvPr>
          <p:cNvSpPr>
            <a:spLocks noGrp="1"/>
          </p:cNvSpPr>
          <p:nvPr>
            <p:ph type="body" sz="quarter" idx="28"/>
          </p:nvPr>
        </p:nvSpPr>
        <p:spPr>
          <a:xfrm>
            <a:off x="12332493"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221131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1" name="Text Placeholder 4">
            <a:extLst>
              <a:ext uri="{FF2B5EF4-FFF2-40B4-BE49-F238E27FC236}">
                <a16:creationId xmlns:a16="http://schemas.microsoft.com/office/drawing/2014/main" id="{AC7F9CE2-C3F9-4791-8B8B-B5803FF1D6CE}"/>
              </a:ext>
            </a:extLst>
          </p:cNvPr>
          <p:cNvSpPr>
            <a:spLocks noGrp="1"/>
          </p:cNvSpPr>
          <p:nvPr>
            <p:ph type="body" sz="quarter" idx="30"/>
          </p:nvPr>
        </p:nvSpPr>
        <p:spPr>
          <a:xfrm>
            <a:off x="4745831" y="3927830"/>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42" name="Text Placeholder 4">
            <a:extLst>
              <a:ext uri="{FF2B5EF4-FFF2-40B4-BE49-F238E27FC236}">
                <a16:creationId xmlns:a16="http://schemas.microsoft.com/office/drawing/2014/main" id="{337E3A2C-8F9E-4585-9298-05F9DDA873B8}"/>
              </a:ext>
            </a:extLst>
          </p:cNvPr>
          <p:cNvSpPr>
            <a:spLocks noGrp="1"/>
          </p:cNvSpPr>
          <p:nvPr>
            <p:ph type="body" sz="quarter" idx="31"/>
          </p:nvPr>
        </p:nvSpPr>
        <p:spPr>
          <a:xfrm>
            <a:off x="4745831" y="4868996"/>
            <a:ext cx="3032125" cy="650947"/>
          </a:xfrm>
        </p:spPr>
        <p:txBody>
          <a:bodyPr/>
          <a:lstStyle>
            <a:lvl1pPr marL="0" indent="0">
              <a:buFont typeface="Arial" panose="020B0604020202020204" pitchFamily="34" charset="0"/>
              <a:buNone/>
              <a:defRPr sz="1800" b="0" i="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US"/>
              <a:t>Click to edit Master text styles</a:t>
            </a:r>
          </a:p>
        </p:txBody>
      </p:sp>
      <p:sp>
        <p:nvSpPr>
          <p:cNvPr id="46" name="Picture Placeholder 7">
            <a:extLst>
              <a:ext uri="{FF2B5EF4-FFF2-40B4-BE49-F238E27FC236}">
                <a16:creationId xmlns:a16="http://schemas.microsoft.com/office/drawing/2014/main" id="{21BD2F87-1775-4DA1-9F5C-C4C9D94FEDAB}"/>
              </a:ext>
            </a:extLst>
          </p:cNvPr>
          <p:cNvSpPr>
            <a:spLocks noGrp="1"/>
          </p:cNvSpPr>
          <p:nvPr>
            <p:ph type="pic" sz="quarter" idx="32"/>
          </p:nvPr>
        </p:nvSpPr>
        <p:spPr>
          <a:xfrm>
            <a:off x="3456740" y="9221794"/>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Tree>
    <p:extLst>
      <p:ext uri="{BB962C8B-B14F-4D97-AF65-F5344CB8AC3E}">
        <p14:creationId xmlns:p14="http://schemas.microsoft.com/office/powerpoint/2010/main" val="3657514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Iconography Multi-colum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26" name="Picture Placeholder 7">
            <a:extLst>
              <a:ext uri="{FF2B5EF4-FFF2-40B4-BE49-F238E27FC236}">
                <a16:creationId xmlns:a16="http://schemas.microsoft.com/office/drawing/2014/main" id="{491CD948-AEDF-48BE-92C5-5538CE9FE7C9}"/>
              </a:ext>
            </a:extLst>
          </p:cNvPr>
          <p:cNvSpPr>
            <a:spLocks noGrp="1"/>
          </p:cNvSpPr>
          <p:nvPr>
            <p:ph type="pic" sz="quarter" idx="15"/>
          </p:nvPr>
        </p:nvSpPr>
        <p:spPr>
          <a:xfrm>
            <a:off x="83184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8" name="Text Placeholder 4">
            <a:extLst>
              <a:ext uri="{FF2B5EF4-FFF2-40B4-BE49-F238E27FC236}">
                <a16:creationId xmlns:a16="http://schemas.microsoft.com/office/drawing/2014/main" id="{65CB4B4F-829A-4844-A666-11265CE11D49}"/>
              </a:ext>
            </a:extLst>
          </p:cNvPr>
          <p:cNvSpPr>
            <a:spLocks noGrp="1"/>
          </p:cNvSpPr>
          <p:nvPr>
            <p:ph type="body" sz="quarter" idx="18"/>
          </p:nvPr>
        </p:nvSpPr>
        <p:spPr>
          <a:xfrm>
            <a:off x="952500" y="5929246"/>
            <a:ext cx="18219420" cy="670953"/>
          </a:xfrm>
        </p:spPr>
        <p:txBody>
          <a:bodyPr numCol="6" spcCol="360000" anchor="b"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29" name="Text Placeholder 4">
            <a:extLst>
              <a:ext uri="{FF2B5EF4-FFF2-40B4-BE49-F238E27FC236}">
                <a16:creationId xmlns:a16="http://schemas.microsoft.com/office/drawing/2014/main" id="{C6547738-490D-47DE-A148-663CEC533EA6}"/>
              </a:ext>
            </a:extLst>
          </p:cNvPr>
          <p:cNvSpPr>
            <a:spLocks noGrp="1"/>
          </p:cNvSpPr>
          <p:nvPr>
            <p:ph type="body" sz="quarter" idx="19" hasCustomPrompt="1"/>
          </p:nvPr>
        </p:nvSpPr>
        <p:spPr>
          <a:xfrm>
            <a:off x="952500" y="6835642"/>
            <a:ext cx="18199100" cy="486287"/>
          </a:xfrm>
        </p:spPr>
        <p:txBody>
          <a:bodyPr numCol="6" spcCol="360000"/>
          <a:lstStyle>
            <a:lvl1pPr marL="0" indent="0" algn="l">
              <a:buFont typeface="Arial" panose="020B0604020202020204" pitchFamily="34" charset="0"/>
              <a:buNone/>
              <a:defRPr sz="1800" b="0">
                <a:solidFill>
                  <a:schemeClr val="tx1"/>
                </a:solidFill>
                <a:latin typeface="Poppins" pitchFamily="2" charset="77"/>
                <a:cs typeface="Poppins" pitchFamily="2" charset="77"/>
              </a:defRPr>
            </a:lvl1pPr>
            <a:lvl2pPr marL="0" indent="0">
              <a:buFont typeface="Arial" panose="020B0604020202020204" pitchFamily="34" charset="0"/>
              <a:buNone/>
              <a:defRPr sz="1800">
                <a:solidFill>
                  <a:schemeClr val="tx1"/>
                </a:solidFill>
                <a:latin typeface="+mn-lt"/>
              </a:defRPr>
            </a:lvl2pPr>
          </a:lstStyle>
          <a:p>
            <a:pPr lvl="0"/>
            <a:r>
              <a:rPr lang="en-GB" dirty="0"/>
              <a:t>Click to edit Master text styles </a:t>
            </a:r>
          </a:p>
        </p:txBody>
      </p:sp>
      <p:sp>
        <p:nvSpPr>
          <p:cNvPr id="30" name="Picture Placeholder 7">
            <a:extLst>
              <a:ext uri="{FF2B5EF4-FFF2-40B4-BE49-F238E27FC236}">
                <a16:creationId xmlns:a16="http://schemas.microsoft.com/office/drawing/2014/main" id="{71E669C7-3F15-4404-9192-6B03E3E08724}"/>
              </a:ext>
            </a:extLst>
          </p:cNvPr>
          <p:cNvSpPr>
            <a:spLocks noGrp="1"/>
          </p:cNvSpPr>
          <p:nvPr>
            <p:ph type="pic" sz="quarter" idx="20"/>
          </p:nvPr>
        </p:nvSpPr>
        <p:spPr>
          <a:xfrm>
            <a:off x="700150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3" name="Picture Placeholder 7">
            <a:extLst>
              <a:ext uri="{FF2B5EF4-FFF2-40B4-BE49-F238E27FC236}">
                <a16:creationId xmlns:a16="http://schemas.microsoft.com/office/drawing/2014/main" id="{6BDECDBF-1E7F-429C-B857-BC3BE17D9B43}"/>
              </a:ext>
            </a:extLst>
          </p:cNvPr>
          <p:cNvSpPr>
            <a:spLocks noGrp="1"/>
          </p:cNvSpPr>
          <p:nvPr>
            <p:ph type="pic" sz="quarter" idx="29"/>
          </p:nvPr>
        </p:nvSpPr>
        <p:spPr>
          <a:xfrm>
            <a:off x="3916679"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4" name="Picture Placeholder 7">
            <a:extLst>
              <a:ext uri="{FF2B5EF4-FFF2-40B4-BE49-F238E27FC236}">
                <a16:creationId xmlns:a16="http://schemas.microsoft.com/office/drawing/2014/main" id="{458D35B0-2ABD-4A88-AD9C-250F5B0BFFFE}"/>
              </a:ext>
            </a:extLst>
          </p:cNvPr>
          <p:cNvSpPr>
            <a:spLocks noGrp="1"/>
          </p:cNvSpPr>
          <p:nvPr>
            <p:ph type="pic" sz="quarter" idx="30"/>
          </p:nvPr>
        </p:nvSpPr>
        <p:spPr>
          <a:xfrm>
            <a:off x="1008340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5" name="Picture Placeholder 7">
            <a:extLst>
              <a:ext uri="{FF2B5EF4-FFF2-40B4-BE49-F238E27FC236}">
                <a16:creationId xmlns:a16="http://schemas.microsoft.com/office/drawing/2014/main" id="{7B333D88-0458-48F5-97FB-D2D7718EC7CA}"/>
              </a:ext>
            </a:extLst>
          </p:cNvPr>
          <p:cNvSpPr>
            <a:spLocks noGrp="1"/>
          </p:cNvSpPr>
          <p:nvPr>
            <p:ph type="pic" sz="quarter" idx="31"/>
          </p:nvPr>
        </p:nvSpPr>
        <p:spPr>
          <a:xfrm>
            <a:off x="1625306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8" name="Picture Placeholder 7">
            <a:extLst>
              <a:ext uri="{FF2B5EF4-FFF2-40B4-BE49-F238E27FC236}">
                <a16:creationId xmlns:a16="http://schemas.microsoft.com/office/drawing/2014/main" id="{463A1320-1804-44CE-8DBA-867CC87A9DBA}"/>
              </a:ext>
            </a:extLst>
          </p:cNvPr>
          <p:cNvSpPr>
            <a:spLocks noGrp="1"/>
          </p:cNvSpPr>
          <p:nvPr>
            <p:ph type="pic" sz="quarter" idx="32"/>
          </p:nvPr>
        </p:nvSpPr>
        <p:spPr>
          <a:xfrm>
            <a:off x="13168236" y="3508241"/>
            <a:ext cx="1636713" cy="170351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9" name="Title 1">
            <a:extLst>
              <a:ext uri="{FF2B5EF4-FFF2-40B4-BE49-F238E27FC236}">
                <a16:creationId xmlns:a16="http://schemas.microsoft.com/office/drawing/2014/main" id="{797DADDD-4137-4C8B-B442-114D65CCBBF0}"/>
              </a:ext>
            </a:extLst>
          </p:cNvPr>
          <p:cNvSpPr>
            <a:spLocks noGrp="1"/>
          </p:cNvSpPr>
          <p:nvPr>
            <p:ph type="title" hasCustomPrompt="1"/>
          </p:nvPr>
        </p:nvSpPr>
        <p:spPr>
          <a:xfrm>
            <a:off x="952502" y="885878"/>
            <a:ext cx="11763844" cy="664797"/>
          </a:xfrm>
        </p:spPr>
        <p:txBody>
          <a:bodyPr lIns="0" tIns="0" rIns="0" bIns="0" anchor="t" anchorCtr="0"/>
          <a:lstStyle>
            <a:lvl1pPr>
              <a:defRPr/>
            </a:lvl1pPr>
          </a:lstStyle>
          <a:p>
            <a:r>
              <a:rPr lang="en-US" dirty="0"/>
              <a:t>Iconography with text multi-column</a:t>
            </a:r>
            <a:endParaRPr lang="en-GB" dirty="0"/>
          </a:p>
        </p:txBody>
      </p:sp>
    </p:spTree>
    <p:extLst>
      <p:ext uri="{BB962C8B-B14F-4D97-AF65-F5344CB8AC3E}">
        <p14:creationId xmlns:p14="http://schemas.microsoft.com/office/powerpoint/2010/main" val="41853574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Graphic 5">
            <a:extLst>
              <a:ext uri="{FF2B5EF4-FFF2-40B4-BE49-F238E27FC236}">
                <a16:creationId xmlns:a16="http://schemas.microsoft.com/office/drawing/2014/main" id="{454F6A8A-3C2B-480E-A8DA-BC1ADCD083A9}"/>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1456988" y="4573588"/>
            <a:ext cx="5724525" cy="2162175"/>
          </a:xfrm>
          <a:prstGeom prst="rect">
            <a:avLst/>
          </a:prstGeom>
        </p:spPr>
      </p:pic>
    </p:spTree>
    <p:extLst>
      <p:ext uri="{BB962C8B-B14F-4D97-AF65-F5344CB8AC3E}">
        <p14:creationId xmlns:p14="http://schemas.microsoft.com/office/powerpoint/2010/main" val="27353055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Large Iconography + Text x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1835852" cy="664797"/>
          </a:xfrm>
        </p:spPr>
        <p:txBody>
          <a:bodyPr lIns="0" tIns="0" rIns="0" bIns="0" anchor="t" anchorCtr="0"/>
          <a:lstStyle>
            <a:lvl1pPr>
              <a:defRPr/>
            </a:lvl1pPr>
          </a:lstStyle>
          <a:p>
            <a:r>
              <a:rPr lang="en-US" dirty="0"/>
              <a:t>Iconography with text multi-column</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831849"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7136172"/>
            <a:ext cx="18219420" cy="670953"/>
          </a:xfrm>
        </p:spPr>
        <p:txBody>
          <a:bodyPr numCol="3" spcCol="720000" anchor="t"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13458824"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7188199" y="4123148"/>
            <a:ext cx="2308225" cy="2402436"/>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Tree>
    <p:extLst>
      <p:ext uri="{BB962C8B-B14F-4D97-AF65-F5344CB8AC3E}">
        <p14:creationId xmlns:p14="http://schemas.microsoft.com/office/powerpoint/2010/main" val="20995133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Small Iconography + Text x3">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831849"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2835275"/>
            <a:ext cx="18219420" cy="670953"/>
          </a:xfrm>
        </p:spPr>
        <p:txBody>
          <a:bodyPr numCol="3" spcCol="720000" anchor="t" anchorCtr="0"/>
          <a:lstStyle>
            <a:lvl1pPr marL="0" indent="358775">
              <a:buClr>
                <a:schemeClr val="accent1"/>
              </a:buClr>
              <a:buSzPct val="100000"/>
              <a:buFont typeface="+mj-lt"/>
              <a:buAutoNum type="arabicPeriod"/>
              <a:defRPr sz="2800" b="0" i="0">
                <a:solidFill>
                  <a:schemeClr val="tx1"/>
                </a:solidFill>
                <a:latin typeface="Poppins Medium" pitchFamily="2" charset="77"/>
                <a:cs typeface="Poppins Medium" pitchFamily="2" charset="77"/>
              </a:defRPr>
            </a:lvl1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13458824"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7188199" y="854075"/>
            <a:ext cx="1495663" cy="1556709"/>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0" name="Text Placeholder 2">
            <a:extLst>
              <a:ext uri="{FF2B5EF4-FFF2-40B4-BE49-F238E27FC236}">
                <a16:creationId xmlns:a16="http://schemas.microsoft.com/office/drawing/2014/main" id="{ABBCEB9F-975E-4B56-A29F-0854EDFB008C}"/>
              </a:ext>
            </a:extLst>
          </p:cNvPr>
          <p:cNvSpPr>
            <a:spLocks noGrp="1"/>
          </p:cNvSpPr>
          <p:nvPr>
            <p:ph type="body" sz="quarter" idx="32"/>
          </p:nvPr>
        </p:nvSpPr>
        <p:spPr>
          <a:xfrm>
            <a:off x="952500"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
        <p:nvSpPr>
          <p:cNvPr id="21" name="Text Placeholder 2">
            <a:extLst>
              <a:ext uri="{FF2B5EF4-FFF2-40B4-BE49-F238E27FC236}">
                <a16:creationId xmlns:a16="http://schemas.microsoft.com/office/drawing/2014/main" id="{9B9D6AFE-0A37-46FD-833E-9282879972A7}"/>
              </a:ext>
            </a:extLst>
          </p:cNvPr>
          <p:cNvSpPr>
            <a:spLocks noGrp="1"/>
          </p:cNvSpPr>
          <p:nvPr>
            <p:ph type="body" sz="quarter" idx="33"/>
          </p:nvPr>
        </p:nvSpPr>
        <p:spPr>
          <a:xfrm>
            <a:off x="13636690"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
        <p:nvSpPr>
          <p:cNvPr id="22" name="Text Placeholder 2">
            <a:extLst>
              <a:ext uri="{FF2B5EF4-FFF2-40B4-BE49-F238E27FC236}">
                <a16:creationId xmlns:a16="http://schemas.microsoft.com/office/drawing/2014/main" id="{8FC94985-AFDD-4DF6-992E-19087D2130F7}"/>
              </a:ext>
            </a:extLst>
          </p:cNvPr>
          <p:cNvSpPr>
            <a:spLocks noGrp="1"/>
          </p:cNvSpPr>
          <p:nvPr>
            <p:ph type="body" sz="quarter" idx="34"/>
          </p:nvPr>
        </p:nvSpPr>
        <p:spPr>
          <a:xfrm>
            <a:off x="7294595" y="4511738"/>
            <a:ext cx="5502275" cy="400687"/>
          </a:xfrm>
        </p:spPr>
        <p:txBody>
          <a:bodyPr numCol="1" spcCol="720000"/>
          <a:lstStyle>
            <a:lvl1pPr marL="0" indent="0">
              <a:buClr>
                <a:schemeClr val="accent2"/>
              </a:buClr>
              <a:buSzPct val="100000"/>
              <a:buFont typeface="Wingdings" panose="05000000000000000000" pitchFamily="2" charset="2"/>
              <a:buChar char="§"/>
              <a:defRPr sz="2400" b="0"/>
            </a:lvl1pPr>
            <a:lvl2pPr marL="0" indent="0">
              <a:buFont typeface="Arial" panose="020B0604020202020204" pitchFamily="34" charset="0"/>
              <a:buNone/>
              <a:defRPr sz="1800"/>
            </a:lvl2pPr>
            <a:lvl3pPr marL="358775" indent="-358775">
              <a:defRPr lang="en-GB" sz="1800" kern="1200" dirty="0">
                <a:solidFill>
                  <a:schemeClr val="tx1"/>
                </a:solidFill>
                <a:latin typeface="+mn-lt"/>
                <a:ea typeface="+mn-ea"/>
                <a:cs typeface="+mn-cs"/>
              </a:defRPr>
            </a:lvl3pPr>
          </a:lstStyle>
          <a:p>
            <a:pPr marL="0" marR="0" lvl="0" indent="-358775" algn="l" defTabSz="914400" rtl="0" eaLnBrk="1" fontAlgn="auto" latinLnBrk="0" hangingPunct="1">
              <a:lnSpc>
                <a:spcPct val="120000"/>
              </a:lnSpc>
              <a:spcBef>
                <a:spcPts val="500"/>
              </a:spcBef>
              <a:spcAft>
                <a:spcPts val="600"/>
              </a:spcAft>
              <a:buClrTx/>
              <a:buSzPct val="75000"/>
              <a:tabLst/>
              <a:defRPr/>
            </a:pPr>
            <a:r>
              <a:rPr lang="en-US"/>
              <a:t>Click to edit Master text styles</a:t>
            </a:r>
          </a:p>
        </p:txBody>
      </p:sp>
    </p:spTree>
    <p:extLst>
      <p:ext uri="{BB962C8B-B14F-4D97-AF65-F5344CB8AC3E}">
        <p14:creationId xmlns:p14="http://schemas.microsoft.com/office/powerpoint/2010/main" val="2158013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Iconography + Text Multi-column">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261752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 name="Text Placeholder 2">
            <a:extLst>
              <a:ext uri="{FF2B5EF4-FFF2-40B4-BE49-F238E27FC236}">
                <a16:creationId xmlns:a16="http://schemas.microsoft.com/office/drawing/2014/main" id="{E9252E3C-0AA5-469B-ACE4-9A227101D8C1}"/>
              </a:ext>
            </a:extLst>
          </p:cNvPr>
          <p:cNvSpPr>
            <a:spLocks noGrp="1"/>
          </p:cNvSpPr>
          <p:nvPr>
            <p:ph type="body" sz="quarter" idx="32"/>
          </p:nvPr>
        </p:nvSpPr>
        <p:spPr>
          <a:xfrm>
            <a:off x="952500" y="4511740"/>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28" name="Text Placeholder 2">
            <a:extLst>
              <a:ext uri="{FF2B5EF4-FFF2-40B4-BE49-F238E27FC236}">
                <a16:creationId xmlns:a16="http://schemas.microsoft.com/office/drawing/2014/main" id="{3E32ADA5-A0D2-4524-B1E4-2B46413B84BC}"/>
              </a:ext>
            </a:extLst>
          </p:cNvPr>
          <p:cNvSpPr>
            <a:spLocks noGrp="1"/>
          </p:cNvSpPr>
          <p:nvPr>
            <p:ph type="body" sz="quarter" idx="33"/>
          </p:nvPr>
        </p:nvSpPr>
        <p:spPr>
          <a:xfrm>
            <a:off x="4744244"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29" name="Text Placeholder 2">
            <a:extLst>
              <a:ext uri="{FF2B5EF4-FFF2-40B4-BE49-F238E27FC236}">
                <a16:creationId xmlns:a16="http://schemas.microsoft.com/office/drawing/2014/main" id="{CF999747-8F91-4BF8-B89A-418788FD5011}"/>
              </a:ext>
            </a:extLst>
          </p:cNvPr>
          <p:cNvSpPr>
            <a:spLocks noGrp="1"/>
          </p:cNvSpPr>
          <p:nvPr>
            <p:ph type="body" sz="quarter" idx="34"/>
          </p:nvPr>
        </p:nvSpPr>
        <p:spPr>
          <a:xfrm>
            <a:off x="8535988"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spcAft>
                <a:spcPts val="600"/>
              </a:spcAft>
              <a:defRPr>
                <a:latin typeface="Poppins" pitchFamily="2" charset="77"/>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30" name="Text Placeholder 2">
            <a:extLst>
              <a:ext uri="{FF2B5EF4-FFF2-40B4-BE49-F238E27FC236}">
                <a16:creationId xmlns:a16="http://schemas.microsoft.com/office/drawing/2014/main" id="{FF637A0C-4B6D-4207-A7D9-CAF1D2DFC8E2}"/>
              </a:ext>
            </a:extLst>
          </p:cNvPr>
          <p:cNvSpPr>
            <a:spLocks noGrp="1"/>
          </p:cNvSpPr>
          <p:nvPr>
            <p:ph type="body" sz="quarter" idx="35"/>
          </p:nvPr>
        </p:nvSpPr>
        <p:spPr>
          <a:xfrm>
            <a:off x="12327732" y="4511741"/>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
        <p:nvSpPr>
          <p:cNvPr id="43" name="Text Placeholder 2">
            <a:extLst>
              <a:ext uri="{FF2B5EF4-FFF2-40B4-BE49-F238E27FC236}">
                <a16:creationId xmlns:a16="http://schemas.microsoft.com/office/drawing/2014/main" id="{69D094B4-29B2-4197-A8AD-66F9F9CAAF39}"/>
              </a:ext>
            </a:extLst>
          </p:cNvPr>
          <p:cNvSpPr>
            <a:spLocks noGrp="1"/>
          </p:cNvSpPr>
          <p:nvPr>
            <p:ph type="body" sz="quarter" idx="36"/>
          </p:nvPr>
        </p:nvSpPr>
        <p:spPr>
          <a:xfrm>
            <a:off x="16119475" y="4511740"/>
            <a:ext cx="3032125" cy="1751762"/>
          </a:xfrm>
        </p:spPr>
        <p:txBody>
          <a:bodyPr/>
          <a:lstStyle>
            <a:lvl1pPr>
              <a:defRPr sz="1800" b="1" i="0">
                <a:latin typeface="Poppins" pitchFamily="2" charset="77"/>
                <a:cs typeface="Poppins" pitchFamily="2" charset="77"/>
              </a:defRPr>
            </a:lvl1pPr>
            <a:lvl2pPr marL="0" indent="0">
              <a:buFont typeface="Arial" panose="020B0604020202020204" pitchFamily="34" charset="0"/>
              <a:buNone/>
              <a:defRPr sz="1800">
                <a:latin typeface="Poppins" pitchFamily="2" charset="77"/>
                <a:cs typeface="Poppins" pitchFamily="2" charset="77"/>
              </a:defRPr>
            </a:lvl2pPr>
            <a:lvl3pPr marL="358775" indent="-358775">
              <a:defRPr lang="en-GB" sz="1800" kern="1200" dirty="0">
                <a:solidFill>
                  <a:schemeClr val="tx1"/>
                </a:solidFill>
                <a:latin typeface="Poppins" pitchFamily="2" charset="77"/>
                <a:ea typeface="+mn-ea"/>
                <a:cs typeface="Poppins" pitchFamily="2" charset="77"/>
              </a:defRPr>
            </a:lvl3pPr>
          </a:lstStyle>
          <a:p>
            <a:pPr lvl="0"/>
            <a:r>
              <a:rPr lang="en-US"/>
              <a:t>Click to edit Master text styles</a:t>
            </a:r>
          </a:p>
          <a:p>
            <a:pPr lvl="1"/>
            <a:r>
              <a:rPr lang="en-US"/>
              <a:t>Second level</a:t>
            </a:r>
          </a:p>
          <a:p>
            <a:pPr lvl="2"/>
            <a:r>
              <a:rPr lang="en-US"/>
              <a:t>Third level</a:t>
            </a:r>
          </a:p>
        </p:txBody>
      </p:sp>
    </p:spTree>
    <p:extLst>
      <p:ext uri="{BB962C8B-B14F-4D97-AF65-F5344CB8AC3E}">
        <p14:creationId xmlns:p14="http://schemas.microsoft.com/office/powerpoint/2010/main" val="12794414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Iconography + Text x5+1">
    <p:spTree>
      <p:nvGrpSpPr>
        <p:cNvPr id="1" name=""/>
        <p:cNvGrpSpPr/>
        <p:nvPr/>
      </p:nvGrpSpPr>
      <p:grpSpPr>
        <a:xfrm>
          <a:off x="0" y="0"/>
          <a:ext cx="0" cy="0"/>
          <a:chOff x="0" y="0"/>
          <a:chExt cx="0" cy="0"/>
        </a:xfrm>
      </p:grpSpPr>
      <p:sp>
        <p:nvSpPr>
          <p:cNvPr id="6" name="Footer Placeholder 5">
            <a:extLst>
              <a:ext uri="{FF2B5EF4-FFF2-40B4-BE49-F238E27FC236}">
                <a16:creationId xmlns:a16="http://schemas.microsoft.com/office/drawing/2014/main" id="{D54E43CC-A238-47A3-B91D-337B8322DEDB}"/>
              </a:ext>
            </a:extLst>
          </p:cNvPr>
          <p:cNvSpPr>
            <a:spLocks noGrp="1"/>
          </p:cNvSpPr>
          <p:nvPr>
            <p:ph type="ftr" sz="quarter" idx="11"/>
          </p:nvPr>
        </p:nvSpPr>
        <p:spPr/>
        <p:txBody>
          <a:bodyPr/>
          <a:lstStyle/>
          <a:p>
            <a:r>
              <a:rPr lang="en-GB"/>
              <a:t>Immunization, Vaccines and Biologicals</a:t>
            </a:r>
            <a:endParaRPr lang="en-GB" dirty="0"/>
          </a:p>
        </p:txBody>
      </p:sp>
      <p:sp>
        <p:nvSpPr>
          <p:cNvPr id="7" name="Slide Number Placeholder 6">
            <a:extLst>
              <a:ext uri="{FF2B5EF4-FFF2-40B4-BE49-F238E27FC236}">
                <a16:creationId xmlns:a16="http://schemas.microsoft.com/office/drawing/2014/main" id="{16FE5D80-3F53-4103-9967-095D04856AB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8" name="Title 1">
            <a:extLst>
              <a:ext uri="{FF2B5EF4-FFF2-40B4-BE49-F238E27FC236}">
                <a16:creationId xmlns:a16="http://schemas.microsoft.com/office/drawing/2014/main" id="{2D9919F6-A4D0-4CA9-A4CD-91445785695F}"/>
              </a:ext>
            </a:extLst>
          </p:cNvPr>
          <p:cNvSpPr>
            <a:spLocks noGrp="1"/>
          </p:cNvSpPr>
          <p:nvPr>
            <p:ph type="title" hasCustomPrompt="1"/>
          </p:nvPr>
        </p:nvSpPr>
        <p:spPr>
          <a:xfrm>
            <a:off x="952502" y="885878"/>
            <a:ext cx="18160886" cy="664797"/>
          </a:xfrm>
        </p:spPr>
        <p:txBody>
          <a:bodyPr lIns="0" tIns="0" rIns="0" bIns="0" anchor="t" anchorCtr="0"/>
          <a:lstStyle>
            <a:lvl1pPr>
              <a:defRPr/>
            </a:lvl1pPr>
          </a:lstStyle>
          <a:p>
            <a:r>
              <a:rPr lang="en-US" dirty="0"/>
              <a:t>Iconography with text x5+1</a:t>
            </a:r>
            <a:endParaRPr lang="en-GB" dirty="0"/>
          </a:p>
        </p:txBody>
      </p:sp>
      <p:sp>
        <p:nvSpPr>
          <p:cNvPr id="17" name="Picture Placeholder 7">
            <a:extLst>
              <a:ext uri="{FF2B5EF4-FFF2-40B4-BE49-F238E27FC236}">
                <a16:creationId xmlns:a16="http://schemas.microsoft.com/office/drawing/2014/main" id="{162A1D43-DF49-4142-959F-DECBBC37F3DA}"/>
              </a:ext>
            </a:extLst>
          </p:cNvPr>
          <p:cNvSpPr>
            <a:spLocks noGrp="1"/>
          </p:cNvSpPr>
          <p:nvPr>
            <p:ph type="pic" sz="quarter" idx="15"/>
          </p:nvPr>
        </p:nvSpPr>
        <p:spPr>
          <a:xfrm>
            <a:off x="755650"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19" name="object 14">
            <a:extLst>
              <a:ext uri="{FF2B5EF4-FFF2-40B4-BE49-F238E27FC236}">
                <a16:creationId xmlns:a16="http://schemas.microsoft.com/office/drawing/2014/main" id="{FFCCEE77-DD40-4843-B514-E7A8B70251C9}"/>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5" name="Text Placeholder 4">
            <a:extLst>
              <a:ext uri="{FF2B5EF4-FFF2-40B4-BE49-F238E27FC236}">
                <a16:creationId xmlns:a16="http://schemas.microsoft.com/office/drawing/2014/main" id="{0667D0C4-A52F-4BF3-998F-E46C1E9AB952}"/>
              </a:ext>
            </a:extLst>
          </p:cNvPr>
          <p:cNvSpPr>
            <a:spLocks noGrp="1"/>
          </p:cNvSpPr>
          <p:nvPr>
            <p:ph type="body" sz="quarter" idx="18"/>
          </p:nvPr>
        </p:nvSpPr>
        <p:spPr>
          <a:xfrm>
            <a:off x="952500"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7" name="Text Placeholder 4">
            <a:extLst>
              <a:ext uri="{FF2B5EF4-FFF2-40B4-BE49-F238E27FC236}">
                <a16:creationId xmlns:a16="http://schemas.microsoft.com/office/drawing/2014/main" id="{22323278-E89D-4D80-A18A-B49324F6E749}"/>
              </a:ext>
            </a:extLst>
          </p:cNvPr>
          <p:cNvSpPr>
            <a:spLocks noGrp="1"/>
          </p:cNvSpPr>
          <p:nvPr>
            <p:ph type="body" sz="quarter" idx="19"/>
          </p:nvPr>
        </p:nvSpPr>
        <p:spPr>
          <a:xfrm>
            <a:off x="952500"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1" name="Picture Placeholder 7">
            <a:extLst>
              <a:ext uri="{FF2B5EF4-FFF2-40B4-BE49-F238E27FC236}">
                <a16:creationId xmlns:a16="http://schemas.microsoft.com/office/drawing/2014/main" id="{F7C22C31-03CE-4385-83F9-2DE6B6150841}"/>
              </a:ext>
            </a:extLst>
          </p:cNvPr>
          <p:cNvSpPr>
            <a:spLocks noGrp="1"/>
          </p:cNvSpPr>
          <p:nvPr>
            <p:ph type="pic" sz="quarter" idx="20"/>
          </p:nvPr>
        </p:nvSpPr>
        <p:spPr>
          <a:xfrm>
            <a:off x="8342312"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2" name="Text Placeholder 4">
            <a:extLst>
              <a:ext uri="{FF2B5EF4-FFF2-40B4-BE49-F238E27FC236}">
                <a16:creationId xmlns:a16="http://schemas.microsoft.com/office/drawing/2014/main" id="{6E72E6E5-210D-43FE-B069-74E7F6C1BD3E}"/>
              </a:ext>
            </a:extLst>
          </p:cNvPr>
          <p:cNvSpPr>
            <a:spLocks noGrp="1"/>
          </p:cNvSpPr>
          <p:nvPr>
            <p:ph type="body" sz="quarter" idx="21"/>
          </p:nvPr>
        </p:nvSpPr>
        <p:spPr>
          <a:xfrm>
            <a:off x="8539162"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3" name="Text Placeholder 4">
            <a:extLst>
              <a:ext uri="{FF2B5EF4-FFF2-40B4-BE49-F238E27FC236}">
                <a16:creationId xmlns:a16="http://schemas.microsoft.com/office/drawing/2014/main" id="{467E7BAB-F631-4062-8A88-65F51EC442A7}"/>
              </a:ext>
            </a:extLst>
          </p:cNvPr>
          <p:cNvSpPr>
            <a:spLocks noGrp="1"/>
          </p:cNvSpPr>
          <p:nvPr>
            <p:ph type="body" sz="quarter" idx="22"/>
          </p:nvPr>
        </p:nvSpPr>
        <p:spPr>
          <a:xfrm>
            <a:off x="8539162"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4" name="Picture Placeholder 7">
            <a:extLst>
              <a:ext uri="{FF2B5EF4-FFF2-40B4-BE49-F238E27FC236}">
                <a16:creationId xmlns:a16="http://schemas.microsoft.com/office/drawing/2014/main" id="{AD28976D-1BC0-4F05-ABB1-4C595682B3CC}"/>
              </a:ext>
            </a:extLst>
          </p:cNvPr>
          <p:cNvSpPr>
            <a:spLocks noGrp="1"/>
          </p:cNvSpPr>
          <p:nvPr>
            <p:ph type="pic" sz="quarter" idx="23"/>
          </p:nvPr>
        </p:nvSpPr>
        <p:spPr>
          <a:xfrm>
            <a:off x="15928975"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5" name="Text Placeholder 4">
            <a:extLst>
              <a:ext uri="{FF2B5EF4-FFF2-40B4-BE49-F238E27FC236}">
                <a16:creationId xmlns:a16="http://schemas.microsoft.com/office/drawing/2014/main" id="{3A6BE899-EB40-48CF-AC4E-A642FFFB1AD3}"/>
              </a:ext>
            </a:extLst>
          </p:cNvPr>
          <p:cNvSpPr>
            <a:spLocks noGrp="1"/>
          </p:cNvSpPr>
          <p:nvPr>
            <p:ph type="body" sz="quarter" idx="24"/>
          </p:nvPr>
        </p:nvSpPr>
        <p:spPr>
          <a:xfrm>
            <a:off x="16125825"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6" name="Text Placeholder 4">
            <a:extLst>
              <a:ext uri="{FF2B5EF4-FFF2-40B4-BE49-F238E27FC236}">
                <a16:creationId xmlns:a16="http://schemas.microsoft.com/office/drawing/2014/main" id="{348F6FBC-9928-4ECC-8454-6B4856741FC2}"/>
              </a:ext>
            </a:extLst>
          </p:cNvPr>
          <p:cNvSpPr>
            <a:spLocks noGrp="1"/>
          </p:cNvSpPr>
          <p:nvPr>
            <p:ph type="body" sz="quarter" idx="25"/>
          </p:nvPr>
        </p:nvSpPr>
        <p:spPr>
          <a:xfrm>
            <a:off x="16125825"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37" name="Picture Placeholder 7">
            <a:extLst>
              <a:ext uri="{FF2B5EF4-FFF2-40B4-BE49-F238E27FC236}">
                <a16:creationId xmlns:a16="http://schemas.microsoft.com/office/drawing/2014/main" id="{46A933C3-792E-4816-B704-72EAA7D1D4C9}"/>
              </a:ext>
            </a:extLst>
          </p:cNvPr>
          <p:cNvSpPr>
            <a:spLocks noGrp="1"/>
          </p:cNvSpPr>
          <p:nvPr>
            <p:ph type="pic" sz="quarter" idx="26"/>
          </p:nvPr>
        </p:nvSpPr>
        <p:spPr>
          <a:xfrm>
            <a:off x="12135643"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38" name="Text Placeholder 4">
            <a:extLst>
              <a:ext uri="{FF2B5EF4-FFF2-40B4-BE49-F238E27FC236}">
                <a16:creationId xmlns:a16="http://schemas.microsoft.com/office/drawing/2014/main" id="{8CE8A230-B6E3-43F3-A987-6673C0601152}"/>
              </a:ext>
            </a:extLst>
          </p:cNvPr>
          <p:cNvSpPr>
            <a:spLocks noGrp="1"/>
          </p:cNvSpPr>
          <p:nvPr>
            <p:ph type="body" sz="quarter" idx="27"/>
          </p:nvPr>
        </p:nvSpPr>
        <p:spPr>
          <a:xfrm>
            <a:off x="12332493"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9" name="Text Placeholder 4">
            <a:extLst>
              <a:ext uri="{FF2B5EF4-FFF2-40B4-BE49-F238E27FC236}">
                <a16:creationId xmlns:a16="http://schemas.microsoft.com/office/drawing/2014/main" id="{C46543DE-6963-4E6B-8D97-FBAB40255BEF}"/>
              </a:ext>
            </a:extLst>
          </p:cNvPr>
          <p:cNvSpPr>
            <a:spLocks noGrp="1"/>
          </p:cNvSpPr>
          <p:nvPr>
            <p:ph type="body" sz="quarter" idx="28"/>
          </p:nvPr>
        </p:nvSpPr>
        <p:spPr>
          <a:xfrm>
            <a:off x="12332493"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40" name="Picture Placeholder 7">
            <a:extLst>
              <a:ext uri="{FF2B5EF4-FFF2-40B4-BE49-F238E27FC236}">
                <a16:creationId xmlns:a16="http://schemas.microsoft.com/office/drawing/2014/main" id="{5F41846C-3BC7-4A92-AC05-834C65C92F99}"/>
              </a:ext>
            </a:extLst>
          </p:cNvPr>
          <p:cNvSpPr>
            <a:spLocks noGrp="1"/>
          </p:cNvSpPr>
          <p:nvPr>
            <p:ph type="pic" sz="quarter" idx="29"/>
          </p:nvPr>
        </p:nvSpPr>
        <p:spPr>
          <a:xfrm>
            <a:off x="4548981" y="5218703"/>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41" name="Text Placeholder 4">
            <a:extLst>
              <a:ext uri="{FF2B5EF4-FFF2-40B4-BE49-F238E27FC236}">
                <a16:creationId xmlns:a16="http://schemas.microsoft.com/office/drawing/2014/main" id="{AC7F9CE2-C3F9-4791-8B8B-B5803FF1D6CE}"/>
              </a:ext>
            </a:extLst>
          </p:cNvPr>
          <p:cNvSpPr>
            <a:spLocks noGrp="1"/>
          </p:cNvSpPr>
          <p:nvPr>
            <p:ph type="body" sz="quarter" idx="30"/>
          </p:nvPr>
        </p:nvSpPr>
        <p:spPr>
          <a:xfrm>
            <a:off x="4745831" y="6935222"/>
            <a:ext cx="3032125" cy="867930"/>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42" name="Text Placeholder 4">
            <a:extLst>
              <a:ext uri="{FF2B5EF4-FFF2-40B4-BE49-F238E27FC236}">
                <a16:creationId xmlns:a16="http://schemas.microsoft.com/office/drawing/2014/main" id="{337E3A2C-8F9E-4585-9298-05F9DDA873B8}"/>
              </a:ext>
            </a:extLst>
          </p:cNvPr>
          <p:cNvSpPr>
            <a:spLocks noGrp="1"/>
          </p:cNvSpPr>
          <p:nvPr>
            <p:ph type="body" sz="quarter" idx="31"/>
          </p:nvPr>
        </p:nvSpPr>
        <p:spPr>
          <a:xfrm>
            <a:off x="4745831" y="7539988"/>
            <a:ext cx="3032125" cy="867930"/>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
        <p:nvSpPr>
          <p:cNvPr id="26" name="Picture Placeholder 7">
            <a:extLst>
              <a:ext uri="{FF2B5EF4-FFF2-40B4-BE49-F238E27FC236}">
                <a16:creationId xmlns:a16="http://schemas.microsoft.com/office/drawing/2014/main" id="{EAABBEEF-0FF4-4074-9C40-9B691395E8D8}"/>
              </a:ext>
            </a:extLst>
          </p:cNvPr>
          <p:cNvSpPr>
            <a:spLocks noGrp="1"/>
          </p:cNvSpPr>
          <p:nvPr>
            <p:ph type="pic" sz="quarter" idx="32"/>
          </p:nvPr>
        </p:nvSpPr>
        <p:spPr>
          <a:xfrm>
            <a:off x="755650" y="2701701"/>
            <a:ext cx="1185110" cy="1233481"/>
          </a:xfrm>
          <a:prstGeom prst="rect">
            <a:avLst/>
          </a:prstGeom>
          <a:noFill/>
        </p:spPr>
        <p:txBody>
          <a:bodyPr anchor="ctr" anchorCtr="0">
            <a:noAutofit/>
          </a:bodyPr>
          <a:lstStyle>
            <a:lvl1pPr algn="ctr">
              <a:buFont typeface="Arial" panose="020B0604020202020204" pitchFamily="34" charset="0"/>
              <a:buNone/>
              <a:defRPr sz="1600"/>
            </a:lvl1pPr>
          </a:lstStyle>
          <a:p>
            <a:r>
              <a:rPr lang="en-US"/>
              <a:t>Click icon to add picture</a:t>
            </a:r>
            <a:endParaRPr lang="en-GB" dirty="0"/>
          </a:p>
        </p:txBody>
      </p:sp>
      <p:sp>
        <p:nvSpPr>
          <p:cNvPr id="28" name="Text Placeholder 4">
            <a:extLst>
              <a:ext uri="{FF2B5EF4-FFF2-40B4-BE49-F238E27FC236}">
                <a16:creationId xmlns:a16="http://schemas.microsoft.com/office/drawing/2014/main" id="{992962D6-56F3-48D3-9A11-82CCFC1CC0E6}"/>
              </a:ext>
            </a:extLst>
          </p:cNvPr>
          <p:cNvSpPr>
            <a:spLocks noGrp="1"/>
          </p:cNvSpPr>
          <p:nvPr>
            <p:ph type="body" sz="quarter" idx="33"/>
          </p:nvPr>
        </p:nvSpPr>
        <p:spPr>
          <a:xfrm>
            <a:off x="2492375" y="2558275"/>
            <a:ext cx="7559675" cy="424732"/>
          </a:xfrm>
        </p:spPr>
        <p:txBody>
          <a:bodyPr/>
          <a:lstStyle>
            <a:lvl1pPr>
              <a:defRPr b="1" i="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29" name="Text Placeholder 4">
            <a:extLst>
              <a:ext uri="{FF2B5EF4-FFF2-40B4-BE49-F238E27FC236}">
                <a16:creationId xmlns:a16="http://schemas.microsoft.com/office/drawing/2014/main" id="{9095E28A-06FE-49A2-AAE0-DD1F0C107A6E}"/>
              </a:ext>
            </a:extLst>
          </p:cNvPr>
          <p:cNvSpPr>
            <a:spLocks noGrp="1"/>
          </p:cNvSpPr>
          <p:nvPr>
            <p:ph type="body" sz="quarter" idx="34"/>
          </p:nvPr>
        </p:nvSpPr>
        <p:spPr>
          <a:xfrm>
            <a:off x="2492375" y="3163041"/>
            <a:ext cx="7559675" cy="424732"/>
          </a:xfrm>
        </p:spPr>
        <p:txBody>
          <a:bodyPr/>
          <a:lstStyle>
            <a:lvl1pPr marL="0" indent="0">
              <a:buFont typeface="Arial" panose="020B0604020202020204" pitchFamily="34" charset="0"/>
              <a:buNone/>
              <a:defRPr sz="2400" b="0">
                <a:solidFill>
                  <a:schemeClr val="tx1"/>
                </a:solidFill>
                <a:latin typeface="Poppins" pitchFamily="2" charset="77"/>
                <a:cs typeface="Poppins" pitchFamily="2" charset="77"/>
              </a:defRPr>
            </a:lvl1pPr>
            <a:lvl2pPr marL="0" indent="0">
              <a:buFont typeface="Arial" panose="020B0604020202020204" pitchFamily="34" charset="0"/>
              <a:buNone/>
              <a:defRPr sz="2400" b="0">
                <a:solidFill>
                  <a:schemeClr val="tx1"/>
                </a:solidFill>
                <a:latin typeface="+mn-lt"/>
              </a:defRPr>
            </a:lvl2pPr>
          </a:lstStyle>
          <a:p>
            <a:pPr lvl="0"/>
            <a:r>
              <a:rPr lang="en-US"/>
              <a:t>Click to edit Master text styles</a:t>
            </a:r>
          </a:p>
        </p:txBody>
      </p:sp>
    </p:spTree>
    <p:extLst>
      <p:ext uri="{BB962C8B-B14F-4D97-AF65-F5344CB8AC3E}">
        <p14:creationId xmlns:p14="http://schemas.microsoft.com/office/powerpoint/2010/main" val="4225415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pos="8554">
          <p15:clr>
            <a:srgbClr val="FBAE40"/>
          </p15:clr>
        </p15:guide>
        <p15:guide id="2" pos="8079">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itle | Sub | 3 x sta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9099548"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12131675" cy="6646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hasCustomPrompt="1"/>
          </p:nvPr>
        </p:nvSpPr>
        <p:spPr>
          <a:xfrm>
            <a:off x="952500"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2" name="Text Placeholder 12">
            <a:extLst>
              <a:ext uri="{FF2B5EF4-FFF2-40B4-BE49-F238E27FC236}">
                <a16:creationId xmlns:a16="http://schemas.microsoft.com/office/drawing/2014/main" id="{D8794217-5EF6-484A-9789-939A04CBD6BD}"/>
              </a:ext>
            </a:extLst>
          </p:cNvPr>
          <p:cNvSpPr>
            <a:spLocks noGrp="1"/>
          </p:cNvSpPr>
          <p:nvPr>
            <p:ph type="body" sz="quarter" idx="15" hasCustomPrompt="1"/>
          </p:nvPr>
        </p:nvSpPr>
        <p:spPr>
          <a:xfrm>
            <a:off x="13821336"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14" name="Text Placeholder 12">
            <a:extLst>
              <a:ext uri="{FF2B5EF4-FFF2-40B4-BE49-F238E27FC236}">
                <a16:creationId xmlns:a16="http://schemas.microsoft.com/office/drawing/2014/main" id="{E0AE9E36-7C00-4922-AA13-C35396AF3813}"/>
              </a:ext>
            </a:extLst>
          </p:cNvPr>
          <p:cNvSpPr>
            <a:spLocks noGrp="1"/>
          </p:cNvSpPr>
          <p:nvPr>
            <p:ph type="body" sz="quarter" idx="16" hasCustomPrompt="1"/>
          </p:nvPr>
        </p:nvSpPr>
        <p:spPr>
          <a:xfrm>
            <a:off x="7386918" y="4509501"/>
            <a:ext cx="5330264" cy="2357048"/>
          </a:xfrm>
        </p:spPr>
        <p:txBody>
          <a:bodyPr numCol="1" spcCol="756000" anchor="b">
            <a:normAutofit/>
          </a:bodyPr>
          <a:lstStyle>
            <a:lvl1pPr marL="0" indent="0">
              <a:buFont typeface="Arial" panose="020B0604020202020204" pitchFamily="34" charset="0"/>
              <a:buNone/>
              <a:defRPr sz="15000" b="0" i="0" spc="-52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15" name="Text Placeholder 12">
            <a:extLst>
              <a:ext uri="{FF2B5EF4-FFF2-40B4-BE49-F238E27FC236}">
                <a16:creationId xmlns:a16="http://schemas.microsoft.com/office/drawing/2014/main" id="{3530D9E0-01F3-4B3E-A984-26FC050FE96E}"/>
              </a:ext>
            </a:extLst>
          </p:cNvPr>
          <p:cNvSpPr>
            <a:spLocks noGrp="1"/>
          </p:cNvSpPr>
          <p:nvPr>
            <p:ph type="body" sz="quarter" idx="17"/>
          </p:nvPr>
        </p:nvSpPr>
        <p:spPr>
          <a:xfrm>
            <a:off x="952500"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16" name="Text Placeholder 12">
            <a:extLst>
              <a:ext uri="{FF2B5EF4-FFF2-40B4-BE49-F238E27FC236}">
                <a16:creationId xmlns:a16="http://schemas.microsoft.com/office/drawing/2014/main" id="{3DE89019-B2ED-4062-BEFD-1AF245BF4D3C}"/>
              </a:ext>
            </a:extLst>
          </p:cNvPr>
          <p:cNvSpPr>
            <a:spLocks noGrp="1"/>
          </p:cNvSpPr>
          <p:nvPr>
            <p:ph type="body" sz="quarter" idx="18"/>
          </p:nvPr>
        </p:nvSpPr>
        <p:spPr>
          <a:xfrm>
            <a:off x="13821336"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17" name="Text Placeholder 12">
            <a:extLst>
              <a:ext uri="{FF2B5EF4-FFF2-40B4-BE49-F238E27FC236}">
                <a16:creationId xmlns:a16="http://schemas.microsoft.com/office/drawing/2014/main" id="{B6F488F1-69E1-4A48-8E9C-2F5EC2BFAB4B}"/>
              </a:ext>
            </a:extLst>
          </p:cNvPr>
          <p:cNvSpPr>
            <a:spLocks noGrp="1"/>
          </p:cNvSpPr>
          <p:nvPr>
            <p:ph type="body" sz="quarter" idx="19"/>
          </p:nvPr>
        </p:nvSpPr>
        <p:spPr>
          <a:xfrm>
            <a:off x="7386918" y="7006633"/>
            <a:ext cx="5330264"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Tree>
    <p:extLst>
      <p:ext uri="{BB962C8B-B14F-4D97-AF65-F5344CB8AC3E}">
        <p14:creationId xmlns:p14="http://schemas.microsoft.com/office/powerpoint/2010/main" val="14403427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Title | Sub | 5 x stats">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p>
            <a:r>
              <a:rPr lang="en-GB"/>
              <a:t>Immunization, Vaccines and Biologicals</a:t>
            </a:r>
            <a:endParaRPr lang="en-GB" dirty="0"/>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10" name="Title 1">
            <a:extLst>
              <a:ext uri="{FF2B5EF4-FFF2-40B4-BE49-F238E27FC236}">
                <a16:creationId xmlns:a16="http://schemas.microsoft.com/office/drawing/2014/main" id="{7700640E-70DB-4FA8-8906-F2F2D00CFD0A}"/>
              </a:ext>
            </a:extLst>
          </p:cNvPr>
          <p:cNvSpPr>
            <a:spLocks noGrp="1"/>
          </p:cNvSpPr>
          <p:nvPr>
            <p:ph type="title"/>
          </p:nvPr>
        </p:nvSpPr>
        <p:spPr>
          <a:xfrm>
            <a:off x="952502" y="885878"/>
            <a:ext cx="9099548" cy="664797"/>
          </a:xfrm>
        </p:spPr>
        <p:txBody>
          <a:bodyPr lIns="0" tIns="0" rIns="0" bIns="0" anchor="t" anchorCtr="0"/>
          <a:lstStyle/>
          <a:p>
            <a:r>
              <a:rPr lang="en-US"/>
              <a:t>Click to edit Master title style</a:t>
            </a:r>
            <a:endParaRPr lang="en-GB" dirty="0"/>
          </a:p>
        </p:txBody>
      </p:sp>
      <p:sp>
        <p:nvSpPr>
          <p:cNvPr id="11" name="Text Placeholder 9">
            <a:extLst>
              <a:ext uri="{FF2B5EF4-FFF2-40B4-BE49-F238E27FC236}">
                <a16:creationId xmlns:a16="http://schemas.microsoft.com/office/drawing/2014/main" id="{B271352E-4397-4E5F-A9DC-06B6F5E64721}"/>
              </a:ext>
            </a:extLst>
          </p:cNvPr>
          <p:cNvSpPr>
            <a:spLocks noGrp="1"/>
          </p:cNvSpPr>
          <p:nvPr>
            <p:ph type="body" sz="quarter" idx="13"/>
          </p:nvPr>
        </p:nvSpPr>
        <p:spPr>
          <a:xfrm>
            <a:off x="952500" y="2506337"/>
            <a:ext cx="8378825" cy="430887"/>
          </a:xfrm>
        </p:spPr>
        <p:txBody>
          <a:bodyPr/>
          <a:lstStyle>
            <a:lvl1pPr>
              <a:lnSpc>
                <a:spcPct val="100000"/>
              </a:lnSpc>
              <a:buFont typeface="Arial" panose="020B0604020202020204" pitchFamily="34" charset="0"/>
              <a:buNone/>
              <a:defRPr sz="2800">
                <a:solidFill>
                  <a:schemeClr val="accent1"/>
                </a:solidFill>
              </a:defRPr>
            </a:lvl1pPr>
          </a:lstStyle>
          <a:p>
            <a:pPr lvl="0"/>
            <a:r>
              <a:rPr lang="en-US"/>
              <a:t>Click to edit Master text styles</a:t>
            </a:r>
          </a:p>
        </p:txBody>
      </p:sp>
      <p:sp>
        <p:nvSpPr>
          <p:cNvPr id="13" name="Text Placeholder 12">
            <a:extLst>
              <a:ext uri="{FF2B5EF4-FFF2-40B4-BE49-F238E27FC236}">
                <a16:creationId xmlns:a16="http://schemas.microsoft.com/office/drawing/2014/main" id="{1DAB69A2-06C9-4546-819F-AC1A6D1FD09E}"/>
              </a:ext>
            </a:extLst>
          </p:cNvPr>
          <p:cNvSpPr>
            <a:spLocks noGrp="1"/>
          </p:cNvSpPr>
          <p:nvPr>
            <p:ph type="body" sz="quarter" idx="14" hasCustomPrompt="1"/>
          </p:nvPr>
        </p:nvSpPr>
        <p:spPr>
          <a:xfrm>
            <a:off x="904875"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
        <p:nvSpPr>
          <p:cNvPr id="15" name="Text Placeholder 12">
            <a:extLst>
              <a:ext uri="{FF2B5EF4-FFF2-40B4-BE49-F238E27FC236}">
                <a16:creationId xmlns:a16="http://schemas.microsoft.com/office/drawing/2014/main" id="{3530D9E0-01F3-4B3E-A984-26FC050FE96E}"/>
              </a:ext>
            </a:extLst>
          </p:cNvPr>
          <p:cNvSpPr>
            <a:spLocks noGrp="1"/>
          </p:cNvSpPr>
          <p:nvPr>
            <p:ph type="body" sz="quarter" idx="17"/>
          </p:nvPr>
        </p:nvSpPr>
        <p:spPr>
          <a:xfrm>
            <a:off x="952500"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2" name="Text Placeholder 12">
            <a:extLst>
              <a:ext uri="{FF2B5EF4-FFF2-40B4-BE49-F238E27FC236}">
                <a16:creationId xmlns:a16="http://schemas.microsoft.com/office/drawing/2014/main" id="{D6BD4396-836B-4609-A351-6FA3B73A5FFE}"/>
              </a:ext>
            </a:extLst>
          </p:cNvPr>
          <p:cNvSpPr>
            <a:spLocks noGrp="1"/>
          </p:cNvSpPr>
          <p:nvPr>
            <p:ph type="body" sz="quarter" idx="20" hasCustomPrompt="1"/>
          </p:nvPr>
        </p:nvSpPr>
        <p:spPr>
          <a:xfrm>
            <a:off x="4683691"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3" name="Text Placeholder 12">
            <a:extLst>
              <a:ext uri="{FF2B5EF4-FFF2-40B4-BE49-F238E27FC236}">
                <a16:creationId xmlns:a16="http://schemas.microsoft.com/office/drawing/2014/main" id="{BEC8D12B-8172-4BD9-B198-FC940EA5F589}"/>
              </a:ext>
            </a:extLst>
          </p:cNvPr>
          <p:cNvSpPr>
            <a:spLocks noGrp="1"/>
          </p:cNvSpPr>
          <p:nvPr>
            <p:ph type="body" sz="quarter" idx="21"/>
          </p:nvPr>
        </p:nvSpPr>
        <p:spPr>
          <a:xfrm>
            <a:off x="4731316"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4" name="Text Placeholder 12">
            <a:extLst>
              <a:ext uri="{FF2B5EF4-FFF2-40B4-BE49-F238E27FC236}">
                <a16:creationId xmlns:a16="http://schemas.microsoft.com/office/drawing/2014/main" id="{4C3A68AC-120B-4739-BD77-EB8D9A2774CF}"/>
              </a:ext>
            </a:extLst>
          </p:cNvPr>
          <p:cNvSpPr>
            <a:spLocks noGrp="1"/>
          </p:cNvSpPr>
          <p:nvPr>
            <p:ph type="body" sz="quarter" idx="22" hasCustomPrompt="1"/>
          </p:nvPr>
        </p:nvSpPr>
        <p:spPr>
          <a:xfrm>
            <a:off x="8488362"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5" name="Text Placeholder 12">
            <a:extLst>
              <a:ext uri="{FF2B5EF4-FFF2-40B4-BE49-F238E27FC236}">
                <a16:creationId xmlns:a16="http://schemas.microsoft.com/office/drawing/2014/main" id="{0A9A1E10-7F09-44CE-87BF-10DBCB2DD340}"/>
              </a:ext>
            </a:extLst>
          </p:cNvPr>
          <p:cNvSpPr>
            <a:spLocks noGrp="1"/>
          </p:cNvSpPr>
          <p:nvPr>
            <p:ph type="body" sz="quarter" idx="23"/>
          </p:nvPr>
        </p:nvSpPr>
        <p:spPr>
          <a:xfrm>
            <a:off x="8535987"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6" name="Text Placeholder 12">
            <a:extLst>
              <a:ext uri="{FF2B5EF4-FFF2-40B4-BE49-F238E27FC236}">
                <a16:creationId xmlns:a16="http://schemas.microsoft.com/office/drawing/2014/main" id="{F45A253A-F83B-4FD4-A131-FA4682A23AFE}"/>
              </a:ext>
            </a:extLst>
          </p:cNvPr>
          <p:cNvSpPr>
            <a:spLocks noGrp="1"/>
          </p:cNvSpPr>
          <p:nvPr>
            <p:ph type="body" sz="quarter" idx="24" hasCustomPrompt="1"/>
          </p:nvPr>
        </p:nvSpPr>
        <p:spPr>
          <a:xfrm>
            <a:off x="12305906"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7" name="Text Placeholder 12">
            <a:extLst>
              <a:ext uri="{FF2B5EF4-FFF2-40B4-BE49-F238E27FC236}">
                <a16:creationId xmlns:a16="http://schemas.microsoft.com/office/drawing/2014/main" id="{403F967D-B169-4689-B49E-43267F0A42DC}"/>
              </a:ext>
            </a:extLst>
          </p:cNvPr>
          <p:cNvSpPr>
            <a:spLocks noGrp="1"/>
          </p:cNvSpPr>
          <p:nvPr>
            <p:ph type="body" sz="quarter" idx="25"/>
          </p:nvPr>
        </p:nvSpPr>
        <p:spPr>
          <a:xfrm>
            <a:off x="12353531"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
        <p:nvSpPr>
          <p:cNvPr id="28" name="Text Placeholder 12">
            <a:extLst>
              <a:ext uri="{FF2B5EF4-FFF2-40B4-BE49-F238E27FC236}">
                <a16:creationId xmlns:a16="http://schemas.microsoft.com/office/drawing/2014/main" id="{FD3AE7CA-391E-4375-9398-D249BBBFEA76}"/>
              </a:ext>
            </a:extLst>
          </p:cNvPr>
          <p:cNvSpPr>
            <a:spLocks noGrp="1"/>
          </p:cNvSpPr>
          <p:nvPr>
            <p:ph type="body" sz="quarter" idx="26" hasCustomPrompt="1"/>
          </p:nvPr>
        </p:nvSpPr>
        <p:spPr>
          <a:xfrm>
            <a:off x="16071849" y="3535719"/>
            <a:ext cx="3127376" cy="2357048"/>
          </a:xfrm>
        </p:spPr>
        <p:txBody>
          <a:bodyPr numCol="1" spcCol="756000" anchor="b">
            <a:noAutofit/>
          </a:bodyPr>
          <a:lstStyle>
            <a:lvl1pPr marL="0" indent="0">
              <a:buFont typeface="Arial" panose="020B0604020202020204" pitchFamily="34" charset="0"/>
              <a:buNone/>
              <a:defRPr sz="9600" b="0" i="0" spc="-120" baseline="0">
                <a:solidFill>
                  <a:schemeClr val="accent1"/>
                </a:solidFill>
                <a:latin typeface="Poppins Medium" pitchFamily="2" charset="77"/>
                <a:cs typeface="Poppins Medium" pitchFamily="2" charset="77"/>
              </a:defRPr>
            </a:lvl1pPr>
            <a:lvl5pPr>
              <a:defRPr/>
            </a:lvl5pPr>
          </a:lstStyle>
          <a:p>
            <a:pPr lvl="0"/>
            <a:r>
              <a:rPr lang="en-US" dirty="0" err="1"/>
              <a:t>xxxx</a:t>
            </a:r>
            <a:endParaRPr lang="en-US" dirty="0"/>
          </a:p>
        </p:txBody>
      </p:sp>
      <p:sp>
        <p:nvSpPr>
          <p:cNvPr id="29" name="Text Placeholder 12">
            <a:extLst>
              <a:ext uri="{FF2B5EF4-FFF2-40B4-BE49-F238E27FC236}">
                <a16:creationId xmlns:a16="http://schemas.microsoft.com/office/drawing/2014/main" id="{E4F804E3-C2DE-4602-B167-5B66CA4202B9}"/>
              </a:ext>
            </a:extLst>
          </p:cNvPr>
          <p:cNvSpPr>
            <a:spLocks noGrp="1"/>
          </p:cNvSpPr>
          <p:nvPr>
            <p:ph type="body" sz="quarter" idx="27"/>
          </p:nvPr>
        </p:nvSpPr>
        <p:spPr>
          <a:xfrm>
            <a:off x="16119474" y="6032851"/>
            <a:ext cx="3032125" cy="400687"/>
          </a:xfrm>
        </p:spPr>
        <p:txBody>
          <a:bodyPr numCol="1" spcCol="756000"/>
          <a:lstStyle>
            <a:lvl1pPr marL="0" indent="0">
              <a:buFont typeface="Arial" panose="020B0604020202020204" pitchFamily="34" charset="0"/>
              <a:buNone/>
              <a:defRPr/>
            </a:lvl1pPr>
            <a:lvl5pPr>
              <a:defRPr/>
            </a:lvl5pPr>
          </a:lstStyle>
          <a:p>
            <a:pPr lvl="0"/>
            <a:r>
              <a:rPr lang="en-US"/>
              <a:t>Click to edit Master text styles</a:t>
            </a:r>
          </a:p>
        </p:txBody>
      </p:sp>
    </p:spTree>
    <p:extLst>
      <p:ext uri="{BB962C8B-B14F-4D97-AF65-F5344CB8AC3E}">
        <p14:creationId xmlns:p14="http://schemas.microsoft.com/office/powerpoint/2010/main" val="28681501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Large stat | b/g image / grad">
    <p:bg>
      <p:bgPr>
        <a:solidFill>
          <a:schemeClr val="accent6"/>
        </a:solidFill>
        <a:effectLst/>
      </p:bgPr>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FDC44D74-3B3F-47E0-B848-9173CD01DCB4}"/>
              </a:ext>
            </a:extLst>
          </p:cNvPr>
          <p:cNvSpPr>
            <a:spLocks noGrp="1"/>
          </p:cNvSpPr>
          <p:nvPr>
            <p:ph type="pic" sz="quarter" idx="19"/>
          </p:nvPr>
        </p:nvSpPr>
        <p:spPr>
          <a:xfrm>
            <a:off x="0" y="0"/>
            <a:ext cx="20104100" cy="11309350"/>
          </a:xfrm>
          <a:noFill/>
        </p:spPr>
        <p:txBody>
          <a:bodyPr anchor="ctr">
            <a:noAutofit/>
          </a:bodyPr>
          <a:lstStyle>
            <a:lvl1pPr algn="ctr">
              <a:defRPr/>
            </a:lvl1pPr>
          </a:lstStyle>
          <a:p>
            <a:r>
              <a:rPr lang="en-US"/>
              <a:t>Click icon to add picture</a:t>
            </a:r>
            <a:endParaRPr lang="en-GB"/>
          </a:p>
        </p:txBody>
      </p:sp>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outerShdw blurRad="50800" dist="50800" dir="2700000" algn="tl" rotWithShape="0">
                    <a:prstClr val="black">
                      <a:alpha val="40000"/>
                    </a:prstClr>
                  </a:outerShdw>
                </a:effectLst>
              </a:defRPr>
            </a:lvl1pPr>
          </a:lstStyle>
          <a:p>
            <a:r>
              <a:rPr lang="en-GB" dirty="0"/>
              <a:t>Immunization, Vaccines and Biologicals</a:t>
            </a: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outerShdw blurRad="50800" dist="50800" dir="2700000" algn="tl" rotWithShape="0">
                    <a:prstClr val="black">
                      <a:alpha val="40000"/>
                    </a:prstClr>
                  </a:outerShdw>
                </a:effectLst>
              </a:defRPr>
            </a:lvl1pPr>
          </a:lstStyle>
          <a:p>
            <a:fld id="{E2E31AFC-DF42-41A5-B57C-06A83BBA6616}" type="slidenum">
              <a:rPr lang="en-GB" smtClean="0"/>
              <a:pPr/>
              <a:t>‹#›</a:t>
            </a:fld>
            <a:endParaRPr lang="en-GB"/>
          </a:p>
        </p:txBody>
      </p:sp>
      <p:sp>
        <p:nvSpPr>
          <p:cNvPr id="12" name="Text Placeholder 12">
            <a:extLst>
              <a:ext uri="{FF2B5EF4-FFF2-40B4-BE49-F238E27FC236}">
                <a16:creationId xmlns:a16="http://schemas.microsoft.com/office/drawing/2014/main" id="{D8794217-5EF6-484A-9789-939A04CBD6BD}"/>
              </a:ext>
            </a:extLst>
          </p:cNvPr>
          <p:cNvSpPr>
            <a:spLocks noGrp="1"/>
          </p:cNvSpPr>
          <p:nvPr>
            <p:ph type="body" sz="quarter" idx="15" hasCustomPrompt="1"/>
          </p:nvPr>
        </p:nvSpPr>
        <p:spPr>
          <a:xfrm>
            <a:off x="12212050" y="3476181"/>
            <a:ext cx="6950062" cy="2357048"/>
          </a:xfrm>
        </p:spPr>
        <p:txBody>
          <a:bodyPr numCol="1" spcCol="756000" anchor="b">
            <a:noAutofit/>
          </a:bodyPr>
          <a:lstStyle>
            <a:lvl1pPr marL="0" indent="0">
              <a:buFont typeface="Arial" panose="020B0604020202020204" pitchFamily="34" charset="0"/>
              <a:buNone/>
              <a:defRPr sz="20000" b="0" i="0" spc="-1050">
                <a:solidFill>
                  <a:schemeClr val="bg1"/>
                </a:solidFill>
                <a:latin typeface="Poppins Medium" pitchFamily="2" charset="77"/>
                <a:cs typeface="Poppins Medium" pitchFamily="2" charset="77"/>
              </a:defRPr>
            </a:lvl1pPr>
            <a:lvl5pPr>
              <a:defRPr/>
            </a:lvl5pPr>
          </a:lstStyle>
          <a:p>
            <a:pPr lvl="0"/>
            <a:r>
              <a:rPr lang="en-US" dirty="0" err="1"/>
              <a:t>x.xm</a:t>
            </a:r>
            <a:endParaRPr lang="en-US" dirty="0"/>
          </a:p>
        </p:txBody>
      </p:sp>
      <p:sp>
        <p:nvSpPr>
          <p:cNvPr id="16" name="Text Placeholder 12">
            <a:extLst>
              <a:ext uri="{FF2B5EF4-FFF2-40B4-BE49-F238E27FC236}">
                <a16:creationId xmlns:a16="http://schemas.microsoft.com/office/drawing/2014/main" id="{3DE89019-B2ED-4062-BEFD-1AF245BF4D3C}"/>
              </a:ext>
            </a:extLst>
          </p:cNvPr>
          <p:cNvSpPr>
            <a:spLocks noGrp="1"/>
          </p:cNvSpPr>
          <p:nvPr>
            <p:ph type="body" sz="quarter" idx="18"/>
          </p:nvPr>
        </p:nvSpPr>
        <p:spPr>
          <a:xfrm>
            <a:off x="12212049" y="5739595"/>
            <a:ext cx="6950061" cy="467436"/>
          </a:xfrm>
        </p:spPr>
        <p:txBody>
          <a:bodyPr numCol="1" spcCol="756000"/>
          <a:lstStyle>
            <a:lvl1pPr marL="0" indent="0">
              <a:buFont typeface="Arial" panose="020B0604020202020204" pitchFamily="34" charset="0"/>
              <a:buNone/>
              <a:defRPr sz="2800" b="0">
                <a:solidFill>
                  <a:schemeClr val="bg1"/>
                </a:solidFill>
              </a:defRPr>
            </a:lvl1pPr>
            <a:lvl5pPr>
              <a:defRPr/>
            </a:lvl5pPr>
          </a:lstStyle>
          <a:p>
            <a:pPr lvl="0"/>
            <a:r>
              <a:rPr lang="en-US"/>
              <a:t>Click to edit Master text styles</a:t>
            </a:r>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Tree>
    <p:extLst>
      <p:ext uri="{BB962C8B-B14F-4D97-AF65-F5344CB8AC3E}">
        <p14:creationId xmlns:p14="http://schemas.microsoft.com/office/powerpoint/2010/main" val="19080974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Title | Sub | Map + pins">
    <p:bg>
      <p:bgPr>
        <a:solidFill>
          <a:schemeClr val="accent6"/>
        </a:solidFill>
        <a:effectLst/>
      </p:bgPr>
    </p:bg>
    <p:spTree>
      <p:nvGrpSpPr>
        <p:cNvPr id="1" name=""/>
        <p:cNvGrpSpPr/>
        <p:nvPr/>
      </p:nvGrpSpPr>
      <p:grpSpPr>
        <a:xfrm>
          <a:off x="0" y="0"/>
          <a:ext cx="0" cy="0"/>
          <a:chOff x="0" y="0"/>
          <a:chExt cx="0" cy="0"/>
        </a:xfrm>
      </p:grpSpPr>
      <p:pic>
        <p:nvPicPr>
          <p:cNvPr id="32" name="Graphic 31">
            <a:extLst>
              <a:ext uri="{FF2B5EF4-FFF2-40B4-BE49-F238E27FC236}">
                <a16:creationId xmlns:a16="http://schemas.microsoft.com/office/drawing/2014/main" id="{359EA77B-10F0-4804-A145-524336802DCE}"/>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2492050" y="2489725"/>
            <a:ext cx="15163800" cy="7484538"/>
          </a:xfrm>
          <a:prstGeom prst="rect">
            <a:avLst/>
          </a:prstGeom>
        </p:spPr>
      </p:pic>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21" name="Title 1">
            <a:extLst>
              <a:ext uri="{FF2B5EF4-FFF2-40B4-BE49-F238E27FC236}">
                <a16:creationId xmlns:a16="http://schemas.microsoft.com/office/drawing/2014/main" id="{2DBFC085-0C60-416E-8CFF-15E94416BA22}"/>
              </a:ext>
            </a:extLst>
          </p:cNvPr>
          <p:cNvSpPr>
            <a:spLocks noGrp="1"/>
          </p:cNvSpPr>
          <p:nvPr>
            <p:ph type="title"/>
          </p:nvPr>
        </p:nvSpPr>
        <p:spPr>
          <a:xfrm>
            <a:off x="952502" y="885878"/>
            <a:ext cx="18160886" cy="664797"/>
          </a:xfrm>
        </p:spPr>
        <p:txBody>
          <a:bodyPr lIns="0" tIns="0" rIns="0" bIns="0" anchor="t" anchorCtr="0"/>
          <a:lstStyle>
            <a:lvl1pPr>
              <a:defRPr>
                <a:solidFill>
                  <a:schemeClr val="bg1"/>
                </a:solidFill>
              </a:defRPr>
            </a:lvl1pPr>
          </a:lstStyle>
          <a:p>
            <a:r>
              <a:rPr lang="en-US"/>
              <a:t>Click to edit Master title style</a:t>
            </a:r>
            <a:endParaRPr lang="en-GB" dirty="0"/>
          </a:p>
        </p:txBody>
      </p:sp>
      <p:sp>
        <p:nvSpPr>
          <p:cNvPr id="22" name="Text Placeholder 9">
            <a:extLst>
              <a:ext uri="{FF2B5EF4-FFF2-40B4-BE49-F238E27FC236}">
                <a16:creationId xmlns:a16="http://schemas.microsoft.com/office/drawing/2014/main" id="{B553B6D6-CC16-4E40-914D-C81F67547FEF}"/>
              </a:ext>
            </a:extLst>
          </p:cNvPr>
          <p:cNvSpPr>
            <a:spLocks noGrp="1"/>
          </p:cNvSpPr>
          <p:nvPr>
            <p:ph type="body" sz="quarter" idx="13"/>
          </p:nvPr>
        </p:nvSpPr>
        <p:spPr>
          <a:xfrm>
            <a:off x="952500" y="1860007"/>
            <a:ext cx="8378825" cy="430887"/>
          </a:xfrm>
        </p:spPr>
        <p:txBody>
          <a:bodyPr/>
          <a:lstStyle>
            <a:lvl1pPr>
              <a:lnSpc>
                <a:spcPct val="100000"/>
              </a:lnSpc>
              <a:buFont typeface="Arial" panose="020B0604020202020204" pitchFamily="34" charset="0"/>
              <a:buNone/>
              <a:defRPr sz="2800">
                <a:solidFill>
                  <a:schemeClr val="bg1"/>
                </a:solidFill>
              </a:defRPr>
            </a:lvl1pPr>
          </a:lstStyle>
          <a:p>
            <a:pPr lvl="0"/>
            <a:r>
              <a:rPr lang="en-US"/>
              <a:t>Click to edit Master text styles</a:t>
            </a:r>
          </a:p>
        </p:txBody>
      </p:sp>
      <p:sp>
        <p:nvSpPr>
          <p:cNvPr id="33" name="Text Placeholder 22">
            <a:extLst>
              <a:ext uri="{FF2B5EF4-FFF2-40B4-BE49-F238E27FC236}">
                <a16:creationId xmlns:a16="http://schemas.microsoft.com/office/drawing/2014/main" id="{28651641-59C0-4E53-BC82-FBC2B7BB8DB1}"/>
              </a:ext>
            </a:extLst>
          </p:cNvPr>
          <p:cNvSpPr>
            <a:spLocks noGrp="1"/>
          </p:cNvSpPr>
          <p:nvPr>
            <p:ph type="body" sz="quarter" idx="15"/>
          </p:nvPr>
        </p:nvSpPr>
        <p:spPr>
          <a:xfrm>
            <a:off x="952500" y="9852320"/>
            <a:ext cx="5178425" cy="283154"/>
          </a:xfrm>
        </p:spPr>
        <p:txBody>
          <a:bodyPr tIns="0" bIns="0" anchor="t" anchorCtr="0"/>
          <a:lstStyle>
            <a:lvl1pPr marL="358775" indent="-358775">
              <a:spcBef>
                <a:spcPts val="0"/>
              </a:spcBef>
              <a:buSzPct val="200000"/>
              <a:buFontTx/>
              <a:buBlip>
                <a:blip>
                  <a:extLst>
                    <a:ext uri="{96DAC541-7B7A-43D3-8B79-37D633B846F1}">
                      <asvg:svgBlip xmlns:asvg="http://schemas.microsoft.com/office/drawing/2016/SVG/main" r:embed="rId3"/>
                    </a:ext>
                  </a:extLst>
                </a:blip>
              </a:buBlip>
              <a:defRPr sz="2400" b="1" i="0" baseline="3000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5" name="Text Placeholder 22">
            <a:extLst>
              <a:ext uri="{FF2B5EF4-FFF2-40B4-BE49-F238E27FC236}">
                <a16:creationId xmlns:a16="http://schemas.microsoft.com/office/drawing/2014/main" id="{E20BD56E-0E17-4AED-B089-01FA1B56B6FE}"/>
              </a:ext>
            </a:extLst>
          </p:cNvPr>
          <p:cNvSpPr>
            <a:spLocks noGrp="1"/>
          </p:cNvSpPr>
          <p:nvPr>
            <p:ph type="body" sz="quarter" idx="16"/>
          </p:nvPr>
        </p:nvSpPr>
        <p:spPr>
          <a:xfrm>
            <a:off x="952500" y="9132388"/>
            <a:ext cx="5178425" cy="283154"/>
          </a:xfrm>
        </p:spPr>
        <p:txBody>
          <a:bodyPr tIns="0" bIns="0" anchor="t" anchorCtr="0"/>
          <a:lstStyle>
            <a:lvl1pPr marL="358775" indent="-358775">
              <a:spcBef>
                <a:spcPts val="0"/>
              </a:spcBef>
              <a:buSzPct val="200000"/>
              <a:buFontTx/>
              <a:buBlip>
                <a:blip>
                  <a:extLst>
                    <a:ext uri="{96DAC541-7B7A-43D3-8B79-37D633B846F1}">
                      <asvg:svgBlip xmlns:asvg="http://schemas.microsoft.com/office/drawing/2016/SVG/main" r:embed="rId4"/>
                    </a:ext>
                  </a:extLst>
                </a:blip>
              </a:buBlip>
              <a:defRPr sz="2400" b="1" i="0" baseline="30000">
                <a:solidFill>
                  <a:schemeClr val="bg1"/>
                </a:solidFill>
                <a:latin typeface="Poppins SemiBold" pitchFamily="2" charset="77"/>
                <a:cs typeface="Poppins SemiBold" pitchFamily="2" charset="77"/>
              </a:defRPr>
            </a:lvl1pPr>
          </a:lstStyle>
          <a:p>
            <a:pPr lvl="0"/>
            <a:r>
              <a:rPr lang="en-US"/>
              <a:t>Click to edit Master text styles</a:t>
            </a:r>
          </a:p>
        </p:txBody>
      </p:sp>
      <p:sp>
        <p:nvSpPr>
          <p:cNvPr id="36" name="Text Placeholder 22">
            <a:extLst>
              <a:ext uri="{FF2B5EF4-FFF2-40B4-BE49-F238E27FC236}">
                <a16:creationId xmlns:a16="http://schemas.microsoft.com/office/drawing/2014/main" id="{C73E20F7-E9CB-484A-B765-8163DC385D90}"/>
              </a:ext>
            </a:extLst>
          </p:cNvPr>
          <p:cNvSpPr>
            <a:spLocks noGrp="1"/>
          </p:cNvSpPr>
          <p:nvPr>
            <p:ph type="body" sz="quarter" idx="17"/>
          </p:nvPr>
        </p:nvSpPr>
        <p:spPr>
          <a:xfrm>
            <a:off x="6236051" y="6865808"/>
            <a:ext cx="3816000" cy="283154"/>
          </a:xfrm>
        </p:spPr>
        <p:txBody>
          <a:bodyPr wrap="square" tIns="0" bIns="0" anchor="t" anchorCtr="0">
            <a:spAutoFit/>
          </a:bodyPr>
          <a:lstStyle>
            <a:lvl1pPr marL="358775" indent="-358775">
              <a:spcBef>
                <a:spcPts val="0"/>
              </a:spcBef>
              <a:buSzPct val="200000"/>
              <a:buFontTx/>
              <a:buBlip>
                <a:blip>
                  <a:extLst>
                    <a:ext uri="{96DAC541-7B7A-43D3-8B79-37D633B846F1}">
                      <asvg:svgBlip xmlns:asvg="http://schemas.microsoft.com/office/drawing/2016/SVG/main" r:embed="rId3"/>
                    </a:ext>
                  </a:extLst>
                </a:blip>
              </a:buBlip>
              <a:defRPr sz="2400" b="1" i="0" baseline="30000">
                <a:solidFill>
                  <a:schemeClr val="accent1"/>
                </a:solidFill>
                <a:latin typeface="Poppins SemiBold" pitchFamily="2" charset="77"/>
                <a:cs typeface="Poppins SemiBold" pitchFamily="2" charset="77"/>
              </a:defRPr>
            </a:lvl1pPr>
          </a:lstStyle>
          <a:p>
            <a:pPr lvl="0"/>
            <a:r>
              <a:rPr lang="en-US"/>
              <a:t>Click to edit Master text styles</a:t>
            </a:r>
          </a:p>
        </p:txBody>
      </p:sp>
      <p:sp>
        <p:nvSpPr>
          <p:cNvPr id="37" name="Text Placeholder 22">
            <a:extLst>
              <a:ext uri="{FF2B5EF4-FFF2-40B4-BE49-F238E27FC236}">
                <a16:creationId xmlns:a16="http://schemas.microsoft.com/office/drawing/2014/main" id="{3E398FEC-3245-4CB1-99A2-4E4EDB866903}"/>
              </a:ext>
            </a:extLst>
          </p:cNvPr>
          <p:cNvSpPr>
            <a:spLocks noGrp="1"/>
          </p:cNvSpPr>
          <p:nvPr>
            <p:ph type="body" sz="quarter" idx="18"/>
          </p:nvPr>
        </p:nvSpPr>
        <p:spPr>
          <a:xfrm>
            <a:off x="9769626" y="5006675"/>
            <a:ext cx="3816000" cy="283154"/>
          </a:xfrm>
        </p:spPr>
        <p:txBody>
          <a:bodyPr wrap="square" tIns="0" bIns="0" anchor="t" anchorCtr="0">
            <a:spAutoFit/>
          </a:bodyPr>
          <a:lstStyle>
            <a:lvl1pPr marL="358775" indent="-358775">
              <a:spcBef>
                <a:spcPts val="0"/>
              </a:spcBef>
              <a:buSzPct val="200000"/>
              <a:buFontTx/>
              <a:buBlip>
                <a:blip>
                  <a:extLst>
                    <a:ext uri="{96DAC541-7B7A-43D3-8B79-37D633B846F1}">
                      <asvg:svgBlip xmlns:asvg="http://schemas.microsoft.com/office/drawing/2016/SVG/main" r:embed="rId4"/>
                    </a:ext>
                  </a:extLst>
                </a:blip>
              </a:buBlip>
              <a:defRPr sz="2400" b="1" i="0" baseline="30000">
                <a:solidFill>
                  <a:schemeClr val="bg1"/>
                </a:solidFill>
                <a:latin typeface="Poppins SemiBold" pitchFamily="2" charset="77"/>
                <a:cs typeface="Poppins SemiBold" pitchFamily="2" charset="77"/>
              </a:defRPr>
            </a:lvl1pPr>
          </a:lstStyle>
          <a:p>
            <a:pPr lvl="0"/>
            <a:r>
              <a:rPr lang="en-US"/>
              <a:t>Click to edit Master text styles</a:t>
            </a:r>
          </a:p>
        </p:txBody>
      </p:sp>
    </p:spTree>
    <p:extLst>
      <p:ext uri="{BB962C8B-B14F-4D97-AF65-F5344CB8AC3E}">
        <p14:creationId xmlns:p14="http://schemas.microsoft.com/office/powerpoint/2010/main" val="2642158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Our vision | Centred">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a:xfrm>
            <a:off x="952501" y="10690760"/>
            <a:ext cx="12492038" cy="184666"/>
          </a:xfrm>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11" name="Title 1">
            <a:extLst>
              <a:ext uri="{FF2B5EF4-FFF2-40B4-BE49-F238E27FC236}">
                <a16:creationId xmlns:a16="http://schemas.microsoft.com/office/drawing/2014/main" id="{0E04318B-A241-43E7-94D4-29E516C89630}"/>
              </a:ext>
            </a:extLst>
          </p:cNvPr>
          <p:cNvSpPr>
            <a:spLocks noGrp="1"/>
          </p:cNvSpPr>
          <p:nvPr>
            <p:ph type="ctrTitle"/>
          </p:nvPr>
        </p:nvSpPr>
        <p:spPr>
          <a:xfrm>
            <a:off x="5469100" y="952500"/>
            <a:ext cx="9165900" cy="1938992"/>
          </a:xfrm>
        </p:spPr>
        <p:txBody>
          <a:bodyPr lIns="0" tIns="0" rIns="0" bIns="0" anchor="b" anchorCtr="0"/>
          <a:lstStyle>
            <a:lvl1pPr algn="ctr">
              <a:defRPr sz="7000">
                <a:solidFill>
                  <a:schemeClr val="bg1"/>
                </a:solidFill>
              </a:defRPr>
            </a:lvl1pPr>
          </a:lstStyle>
          <a:p>
            <a:r>
              <a:rPr lang="en-US"/>
              <a:t>Click to edit Master title style</a:t>
            </a:r>
            <a:endParaRPr lang="en-GB" dirty="0"/>
          </a:p>
        </p:txBody>
      </p:sp>
      <p:sp>
        <p:nvSpPr>
          <p:cNvPr id="6" name="Text Placeholder 5">
            <a:extLst>
              <a:ext uri="{FF2B5EF4-FFF2-40B4-BE49-F238E27FC236}">
                <a16:creationId xmlns:a16="http://schemas.microsoft.com/office/drawing/2014/main" id="{B0234693-3B2F-4AE8-AE43-6003C99CB8AC}"/>
              </a:ext>
            </a:extLst>
          </p:cNvPr>
          <p:cNvSpPr>
            <a:spLocks noGrp="1"/>
          </p:cNvSpPr>
          <p:nvPr>
            <p:ph type="body" sz="quarter" idx="13"/>
          </p:nvPr>
        </p:nvSpPr>
        <p:spPr>
          <a:xfrm>
            <a:off x="989123" y="3566675"/>
            <a:ext cx="18124266" cy="901465"/>
          </a:xfrm>
        </p:spPr>
        <p:txBody>
          <a:bodyPr/>
          <a:lstStyle>
            <a:lvl1pPr algn="ctr">
              <a:defRPr sz="5400">
                <a:solidFill>
                  <a:schemeClr val="bg1"/>
                </a:solidFill>
              </a:defRPr>
            </a:lvl1pPr>
          </a:lstStyle>
          <a:p>
            <a:pPr lvl="0"/>
            <a:r>
              <a:rPr lang="en-US"/>
              <a:t>Click to edit Master text styles</a:t>
            </a:r>
          </a:p>
        </p:txBody>
      </p:sp>
      <p:sp>
        <p:nvSpPr>
          <p:cNvPr id="14" name="object 37">
            <a:extLst>
              <a:ext uri="{FF2B5EF4-FFF2-40B4-BE49-F238E27FC236}">
                <a16:creationId xmlns:a16="http://schemas.microsoft.com/office/drawing/2014/main" id="{254656CD-21F4-415A-855F-8FEF936CAD12}"/>
              </a:ext>
            </a:extLst>
          </p:cNvPr>
          <p:cNvSpPr/>
          <p:nvPr userDrawn="1"/>
        </p:nvSpPr>
        <p:spPr>
          <a:xfrm>
            <a:off x="5515177"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5" name="object 38">
            <a:extLst>
              <a:ext uri="{FF2B5EF4-FFF2-40B4-BE49-F238E27FC236}">
                <a16:creationId xmlns:a16="http://schemas.microsoft.com/office/drawing/2014/main" id="{5C6A6A71-005C-4561-B24C-20036B336094}"/>
              </a:ext>
            </a:extLst>
          </p:cNvPr>
          <p:cNvSpPr/>
          <p:nvPr userDrawn="1"/>
        </p:nvSpPr>
        <p:spPr>
          <a:xfrm>
            <a:off x="16117888"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7" name="object 40">
            <a:extLst>
              <a:ext uri="{FF2B5EF4-FFF2-40B4-BE49-F238E27FC236}">
                <a16:creationId xmlns:a16="http://schemas.microsoft.com/office/drawing/2014/main" id="{176FBC2B-5877-478A-BEB4-EDF0B54837C2}"/>
              </a:ext>
            </a:extLst>
          </p:cNvPr>
          <p:cNvSpPr txBox="1"/>
          <p:nvPr userDrawn="1"/>
        </p:nvSpPr>
        <p:spPr>
          <a:xfrm>
            <a:off x="952501" y="8644306"/>
            <a:ext cx="279774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Associated</a:t>
            </a:r>
            <a:r>
              <a:rPr sz="2300" b="0" i="0" spc="-100"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with</a:t>
            </a:r>
            <a:endParaRPr sz="2300" b="0" i="0" dirty="0">
              <a:latin typeface="Poppins Medium" pitchFamily="2" charset="77"/>
              <a:cs typeface="Poppins Medium" pitchFamily="2" charset="77"/>
            </a:endParaRPr>
          </a:p>
        </p:txBody>
      </p:sp>
      <p:sp>
        <p:nvSpPr>
          <p:cNvPr id="18" name="object 41">
            <a:extLst>
              <a:ext uri="{FF2B5EF4-FFF2-40B4-BE49-F238E27FC236}">
                <a16:creationId xmlns:a16="http://schemas.microsoft.com/office/drawing/2014/main" id="{F38E41A8-ECE8-47B1-85AB-9824D1D80C00}"/>
              </a:ext>
            </a:extLst>
          </p:cNvPr>
          <p:cNvSpPr txBox="1"/>
          <p:nvPr userDrawn="1"/>
        </p:nvSpPr>
        <p:spPr>
          <a:xfrm>
            <a:off x="6456517" y="8644306"/>
            <a:ext cx="287545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Supported</a:t>
            </a:r>
            <a:r>
              <a:rPr sz="2300" b="0" i="0" spc="-110" dirty="0">
                <a:solidFill>
                  <a:srgbClr val="FFFFFF"/>
                </a:solidFill>
                <a:latin typeface="Poppins Medium" pitchFamily="2" charset="77"/>
                <a:cs typeface="Poppins Medium" pitchFamily="2" charset="77"/>
              </a:rPr>
              <a:t> </a:t>
            </a:r>
            <a:r>
              <a:rPr sz="2300" b="0" i="0" spc="-20" dirty="0">
                <a:solidFill>
                  <a:srgbClr val="FFFFFF"/>
                </a:solidFill>
                <a:latin typeface="Poppins Medium" pitchFamily="2" charset="77"/>
                <a:cs typeface="Poppins Medium" pitchFamily="2" charset="77"/>
              </a:rPr>
              <a:t>by</a:t>
            </a:r>
            <a:endParaRPr sz="2300" b="0" i="0" dirty="0">
              <a:latin typeface="Poppins Medium" pitchFamily="2" charset="77"/>
              <a:cs typeface="Poppins Medium" pitchFamily="2" charset="77"/>
            </a:endParaRPr>
          </a:p>
        </p:txBody>
      </p:sp>
      <p:sp>
        <p:nvSpPr>
          <p:cNvPr id="19" name="object 42">
            <a:extLst>
              <a:ext uri="{FF2B5EF4-FFF2-40B4-BE49-F238E27FC236}">
                <a16:creationId xmlns:a16="http://schemas.microsoft.com/office/drawing/2014/main" id="{E15DCFC0-DA16-4F9A-B70D-3C33C791B448}"/>
              </a:ext>
            </a:extLst>
          </p:cNvPr>
          <p:cNvSpPr txBox="1"/>
          <p:nvPr userDrawn="1"/>
        </p:nvSpPr>
        <p:spPr>
          <a:xfrm>
            <a:off x="16755832" y="8644306"/>
            <a:ext cx="2875449"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Hosted</a:t>
            </a:r>
            <a:r>
              <a:rPr sz="2300" b="0" i="0" spc="-105"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at</a:t>
            </a:r>
            <a:endParaRPr sz="2300" b="0" i="0" dirty="0">
              <a:latin typeface="Poppins Medium" pitchFamily="2" charset="77"/>
              <a:cs typeface="Poppins Medium" pitchFamily="2" charset="77"/>
            </a:endParaRPr>
          </a:p>
        </p:txBody>
      </p:sp>
    </p:spTree>
    <p:extLst>
      <p:ext uri="{BB962C8B-B14F-4D97-AF65-F5344CB8AC3E}">
        <p14:creationId xmlns:p14="http://schemas.microsoft.com/office/powerpoint/2010/main" val="392667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Mission Statement | Left Align">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11" name="Title 1">
            <a:extLst>
              <a:ext uri="{FF2B5EF4-FFF2-40B4-BE49-F238E27FC236}">
                <a16:creationId xmlns:a16="http://schemas.microsoft.com/office/drawing/2014/main" id="{0E04318B-A241-43E7-94D4-29E516C89630}"/>
              </a:ext>
            </a:extLst>
          </p:cNvPr>
          <p:cNvSpPr>
            <a:spLocks noGrp="1"/>
          </p:cNvSpPr>
          <p:nvPr>
            <p:ph type="ctrTitle"/>
          </p:nvPr>
        </p:nvSpPr>
        <p:spPr>
          <a:xfrm>
            <a:off x="989124" y="2143595"/>
            <a:ext cx="12095052" cy="747897"/>
          </a:xfrm>
        </p:spPr>
        <p:txBody>
          <a:bodyPr lIns="0" tIns="0" rIns="0" bIns="0" anchor="b" anchorCtr="0"/>
          <a:lstStyle>
            <a:lvl1pPr algn="l">
              <a:defRPr sz="5400">
                <a:solidFill>
                  <a:schemeClr val="bg1"/>
                </a:solidFill>
              </a:defRPr>
            </a:lvl1pPr>
          </a:lstStyle>
          <a:p>
            <a:r>
              <a:rPr lang="en-US"/>
              <a:t>Click to edit Master title style</a:t>
            </a:r>
            <a:endParaRPr lang="en-GB" dirty="0"/>
          </a:p>
        </p:txBody>
      </p:sp>
      <p:sp>
        <p:nvSpPr>
          <p:cNvPr id="6" name="Text Placeholder 5">
            <a:extLst>
              <a:ext uri="{FF2B5EF4-FFF2-40B4-BE49-F238E27FC236}">
                <a16:creationId xmlns:a16="http://schemas.microsoft.com/office/drawing/2014/main" id="{B0234693-3B2F-4AE8-AE43-6003C99CB8AC}"/>
              </a:ext>
            </a:extLst>
          </p:cNvPr>
          <p:cNvSpPr>
            <a:spLocks noGrp="1"/>
          </p:cNvSpPr>
          <p:nvPr>
            <p:ph type="body" sz="quarter" idx="13"/>
          </p:nvPr>
        </p:nvSpPr>
        <p:spPr>
          <a:xfrm>
            <a:off x="989123" y="3566675"/>
            <a:ext cx="13612702" cy="467436"/>
          </a:xfrm>
        </p:spPr>
        <p:txBody>
          <a:bodyPr/>
          <a:lstStyle>
            <a:lvl1pPr algn="l">
              <a:defRPr sz="2800">
                <a:solidFill>
                  <a:schemeClr val="bg1"/>
                </a:solidFill>
              </a:defRPr>
            </a:lvl1pPr>
          </a:lstStyle>
          <a:p>
            <a:pPr lvl="0"/>
            <a:r>
              <a:rPr lang="en-US"/>
              <a:t>Click to edit Master text styles</a:t>
            </a:r>
          </a:p>
        </p:txBody>
      </p:sp>
      <p:sp>
        <p:nvSpPr>
          <p:cNvPr id="14" name="object 37">
            <a:extLst>
              <a:ext uri="{FF2B5EF4-FFF2-40B4-BE49-F238E27FC236}">
                <a16:creationId xmlns:a16="http://schemas.microsoft.com/office/drawing/2014/main" id="{254656CD-21F4-415A-855F-8FEF936CAD12}"/>
              </a:ext>
            </a:extLst>
          </p:cNvPr>
          <p:cNvSpPr/>
          <p:nvPr userDrawn="1"/>
        </p:nvSpPr>
        <p:spPr>
          <a:xfrm>
            <a:off x="5515177"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5" name="object 38">
            <a:extLst>
              <a:ext uri="{FF2B5EF4-FFF2-40B4-BE49-F238E27FC236}">
                <a16:creationId xmlns:a16="http://schemas.microsoft.com/office/drawing/2014/main" id="{5C6A6A71-005C-4561-B24C-20036B336094}"/>
              </a:ext>
            </a:extLst>
          </p:cNvPr>
          <p:cNvSpPr/>
          <p:nvPr userDrawn="1"/>
        </p:nvSpPr>
        <p:spPr>
          <a:xfrm>
            <a:off x="16117888" y="8730298"/>
            <a:ext cx="0" cy="1243965"/>
          </a:xfrm>
          <a:custGeom>
            <a:avLst/>
            <a:gdLst/>
            <a:ahLst/>
            <a:cxnLst/>
            <a:rect l="l" t="t" r="r" b="b"/>
            <a:pathLst>
              <a:path h="1243965">
                <a:moveTo>
                  <a:pt x="0" y="0"/>
                </a:moveTo>
                <a:lnTo>
                  <a:pt x="0" y="1243564"/>
                </a:lnTo>
              </a:path>
            </a:pathLst>
          </a:custGeom>
          <a:ln w="9622">
            <a:solidFill>
              <a:srgbClr val="FFFFFF"/>
            </a:solidFill>
          </a:ln>
        </p:spPr>
        <p:txBody>
          <a:bodyPr wrap="square" lIns="0" tIns="0" rIns="0" bIns="0" rtlCol="0"/>
          <a:lstStyle/>
          <a:p>
            <a:endParaRPr/>
          </a:p>
        </p:txBody>
      </p:sp>
      <p:sp>
        <p:nvSpPr>
          <p:cNvPr id="17" name="object 40">
            <a:extLst>
              <a:ext uri="{FF2B5EF4-FFF2-40B4-BE49-F238E27FC236}">
                <a16:creationId xmlns:a16="http://schemas.microsoft.com/office/drawing/2014/main" id="{176FBC2B-5877-478A-BEB4-EDF0B54837C2}"/>
              </a:ext>
            </a:extLst>
          </p:cNvPr>
          <p:cNvSpPr txBox="1"/>
          <p:nvPr userDrawn="1"/>
        </p:nvSpPr>
        <p:spPr>
          <a:xfrm>
            <a:off x="989123" y="8644306"/>
            <a:ext cx="3101143"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Associated</a:t>
            </a:r>
            <a:r>
              <a:rPr sz="2300" b="0" i="0" spc="-100"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with</a:t>
            </a:r>
            <a:endParaRPr sz="2300" b="0" i="0" dirty="0">
              <a:latin typeface="Poppins Medium" pitchFamily="2" charset="77"/>
              <a:cs typeface="Poppins Medium" pitchFamily="2" charset="77"/>
            </a:endParaRPr>
          </a:p>
        </p:txBody>
      </p:sp>
      <p:sp>
        <p:nvSpPr>
          <p:cNvPr id="18" name="object 41">
            <a:extLst>
              <a:ext uri="{FF2B5EF4-FFF2-40B4-BE49-F238E27FC236}">
                <a16:creationId xmlns:a16="http://schemas.microsoft.com/office/drawing/2014/main" id="{F38E41A8-ECE8-47B1-85AB-9824D1D80C00}"/>
              </a:ext>
            </a:extLst>
          </p:cNvPr>
          <p:cNvSpPr txBox="1"/>
          <p:nvPr userDrawn="1"/>
        </p:nvSpPr>
        <p:spPr>
          <a:xfrm>
            <a:off x="6456517" y="8644306"/>
            <a:ext cx="3595531"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Supported</a:t>
            </a:r>
            <a:r>
              <a:rPr sz="2300" b="0" i="0" spc="-110" dirty="0">
                <a:solidFill>
                  <a:srgbClr val="FFFFFF"/>
                </a:solidFill>
                <a:latin typeface="Poppins Medium" pitchFamily="2" charset="77"/>
                <a:cs typeface="Poppins Medium" pitchFamily="2" charset="77"/>
              </a:rPr>
              <a:t> </a:t>
            </a:r>
            <a:r>
              <a:rPr sz="2300" b="0" i="0" spc="-20" dirty="0">
                <a:solidFill>
                  <a:srgbClr val="FFFFFF"/>
                </a:solidFill>
                <a:latin typeface="Poppins Medium" pitchFamily="2" charset="77"/>
                <a:cs typeface="Poppins Medium" pitchFamily="2" charset="77"/>
              </a:rPr>
              <a:t>by</a:t>
            </a:r>
            <a:endParaRPr sz="2300" b="0" i="0" dirty="0">
              <a:latin typeface="Poppins Medium" pitchFamily="2" charset="77"/>
              <a:cs typeface="Poppins Medium" pitchFamily="2" charset="77"/>
            </a:endParaRPr>
          </a:p>
        </p:txBody>
      </p:sp>
      <p:sp>
        <p:nvSpPr>
          <p:cNvPr id="19" name="object 42">
            <a:extLst>
              <a:ext uri="{FF2B5EF4-FFF2-40B4-BE49-F238E27FC236}">
                <a16:creationId xmlns:a16="http://schemas.microsoft.com/office/drawing/2014/main" id="{E15DCFC0-DA16-4F9A-B70D-3C33C791B448}"/>
              </a:ext>
            </a:extLst>
          </p:cNvPr>
          <p:cNvSpPr txBox="1"/>
          <p:nvPr userDrawn="1"/>
        </p:nvSpPr>
        <p:spPr>
          <a:xfrm>
            <a:off x="16755832" y="8644306"/>
            <a:ext cx="2406277" cy="367408"/>
          </a:xfrm>
          <a:prstGeom prst="rect">
            <a:avLst/>
          </a:prstGeom>
        </p:spPr>
        <p:txBody>
          <a:bodyPr vert="horz" wrap="square" lIns="0" tIns="13335" rIns="0" bIns="0" rtlCol="0">
            <a:spAutoFit/>
          </a:bodyPr>
          <a:lstStyle/>
          <a:p>
            <a:pPr marL="12700">
              <a:lnSpc>
                <a:spcPct val="100000"/>
              </a:lnSpc>
              <a:spcBef>
                <a:spcPts val="105"/>
              </a:spcBef>
            </a:pPr>
            <a:r>
              <a:rPr sz="2300" b="0" i="0" spc="-20" dirty="0">
                <a:solidFill>
                  <a:srgbClr val="FFFFFF"/>
                </a:solidFill>
                <a:latin typeface="Poppins Medium" pitchFamily="2" charset="77"/>
                <a:cs typeface="Poppins Medium" pitchFamily="2" charset="77"/>
              </a:rPr>
              <a:t>Hosted</a:t>
            </a:r>
            <a:r>
              <a:rPr sz="2300" b="0" i="0" spc="-105" dirty="0">
                <a:solidFill>
                  <a:srgbClr val="FFFFFF"/>
                </a:solidFill>
                <a:latin typeface="Poppins Medium" pitchFamily="2" charset="77"/>
                <a:cs typeface="Poppins Medium" pitchFamily="2" charset="77"/>
              </a:rPr>
              <a:t> </a:t>
            </a:r>
            <a:r>
              <a:rPr sz="2300" b="0" i="0" spc="-25" dirty="0">
                <a:solidFill>
                  <a:srgbClr val="FFFFFF"/>
                </a:solidFill>
                <a:latin typeface="Poppins Medium" pitchFamily="2" charset="77"/>
                <a:cs typeface="Poppins Medium" pitchFamily="2" charset="77"/>
              </a:rPr>
              <a:t>at</a:t>
            </a:r>
            <a:endParaRPr sz="2300" b="0" i="0" dirty="0">
              <a:latin typeface="Poppins Medium" pitchFamily="2" charset="77"/>
              <a:cs typeface="Poppins Medium" pitchFamily="2" charset="77"/>
            </a:endParaRPr>
          </a:p>
        </p:txBody>
      </p:sp>
      <p:sp>
        <p:nvSpPr>
          <p:cNvPr id="39" name="object 14">
            <a:extLst>
              <a:ext uri="{FF2B5EF4-FFF2-40B4-BE49-F238E27FC236}">
                <a16:creationId xmlns:a16="http://schemas.microsoft.com/office/drawing/2014/main" id="{EBA520A8-D9DC-4590-A234-60E794F86D19}"/>
              </a:ext>
            </a:extLst>
          </p:cNvPr>
          <p:cNvSpPr/>
          <p:nvPr userDrawn="1"/>
        </p:nvSpPr>
        <p:spPr>
          <a:xfrm>
            <a:off x="952851" y="82454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Tree>
    <p:extLst>
      <p:ext uri="{BB962C8B-B14F-4D97-AF65-F5344CB8AC3E}">
        <p14:creationId xmlns:p14="http://schemas.microsoft.com/office/powerpoint/2010/main" val="4403453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2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4906778"/>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 name="Graphic 6">
            <a:extLst>
              <a:ext uri="{FF2B5EF4-FFF2-40B4-BE49-F238E27FC236}">
                <a16:creationId xmlns:a16="http://schemas.microsoft.com/office/drawing/2014/main" id="{142CC9A5-8FA8-4188-B9FB-687FDCC80C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242550" y="4783138"/>
            <a:ext cx="8153400" cy="1743075"/>
          </a:xfrm>
          <a:prstGeom prst="rect">
            <a:avLst/>
          </a:prstGeom>
        </p:spPr>
      </p:pic>
    </p:spTree>
    <p:extLst>
      <p:ext uri="{BB962C8B-B14F-4D97-AF65-F5344CB8AC3E}">
        <p14:creationId xmlns:p14="http://schemas.microsoft.com/office/powerpoint/2010/main" val="2608489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Key message">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4" name="Text Placeholder 3">
            <a:extLst>
              <a:ext uri="{FF2B5EF4-FFF2-40B4-BE49-F238E27FC236}">
                <a16:creationId xmlns:a16="http://schemas.microsoft.com/office/drawing/2014/main" id="{0F41ED4F-48C8-405A-BAF4-A471B383C978}"/>
              </a:ext>
            </a:extLst>
          </p:cNvPr>
          <p:cNvSpPr>
            <a:spLocks noGrp="1"/>
          </p:cNvSpPr>
          <p:nvPr>
            <p:ph type="body" sz="quarter" idx="13"/>
          </p:nvPr>
        </p:nvSpPr>
        <p:spPr>
          <a:xfrm>
            <a:off x="2470151" y="4722369"/>
            <a:ext cx="15163800" cy="1864613"/>
          </a:xfrm>
        </p:spPr>
        <p:txBody>
          <a:bodyPr anchor="ctr"/>
          <a:lstStyle>
            <a:lvl1pPr algn="ctr">
              <a:defRPr sz="7000" b="1" i="0">
                <a:solidFill>
                  <a:schemeClr val="bg1"/>
                </a:solidFill>
                <a:latin typeface="Poppins SemiBold" pitchFamily="2" charset="77"/>
                <a:cs typeface="Poppins SemiBold" pitchFamily="2" charset="77"/>
              </a:defRPr>
            </a:lvl1pPr>
            <a:lvl2pPr marL="0" indent="0" algn="ctr">
              <a:buFontTx/>
              <a:buNone/>
              <a:defRPr>
                <a:solidFill>
                  <a:schemeClr val="bg1"/>
                </a:solidFill>
                <a:latin typeface="Poppins" pitchFamily="2" charset="77"/>
                <a:cs typeface="Poppins" pitchFamily="2" charset="77"/>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890993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Thank you">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sp>
        <p:nvSpPr>
          <p:cNvPr id="4" name="Text Placeholder 3">
            <a:extLst>
              <a:ext uri="{FF2B5EF4-FFF2-40B4-BE49-F238E27FC236}">
                <a16:creationId xmlns:a16="http://schemas.microsoft.com/office/drawing/2014/main" id="{0F41ED4F-48C8-405A-BAF4-A471B383C978}"/>
              </a:ext>
            </a:extLst>
          </p:cNvPr>
          <p:cNvSpPr>
            <a:spLocks noGrp="1"/>
          </p:cNvSpPr>
          <p:nvPr>
            <p:ph type="body" sz="quarter" idx="13"/>
          </p:nvPr>
        </p:nvSpPr>
        <p:spPr>
          <a:xfrm>
            <a:off x="2468563" y="6070992"/>
            <a:ext cx="15163800" cy="1384482"/>
          </a:xfrm>
        </p:spPr>
        <p:txBody>
          <a:bodyPr anchor="ctr"/>
          <a:lstStyle>
            <a:lvl1pPr algn="ctr">
              <a:defRPr sz="4400" b="1" i="0">
                <a:solidFill>
                  <a:schemeClr val="bg1"/>
                </a:solidFill>
                <a:latin typeface="Poppins SemiBold" pitchFamily="2" charset="77"/>
                <a:cs typeface="Poppins SemiBold" pitchFamily="2" charset="77"/>
              </a:defRPr>
            </a:lvl1pPr>
            <a:lvl2pPr marL="0" indent="0" algn="ctr">
              <a:buFontTx/>
              <a:buNone/>
              <a:defRPr>
                <a:solidFill>
                  <a:schemeClr val="bg1"/>
                </a:solidFill>
                <a:latin typeface="Poppins" pitchFamily="2" charset="77"/>
                <a:cs typeface="Poppins" pitchFamily="2" charset="77"/>
              </a:defRPr>
            </a:lvl2pPr>
            <a:lvl3pPr algn="ctr">
              <a:defRPr>
                <a:solidFill>
                  <a:schemeClr val="bg1"/>
                </a:solidFill>
              </a:defRPr>
            </a:lvl3pPr>
            <a:lvl4pPr algn="ctr">
              <a:defRPr>
                <a:solidFill>
                  <a:schemeClr val="bg1"/>
                </a:solidFill>
              </a:defRPr>
            </a:lvl4pPr>
            <a:lvl5pPr algn="ctr">
              <a:defRPr>
                <a:solidFill>
                  <a:schemeClr val="bg1"/>
                </a:solidFill>
              </a:defRPr>
            </a:lvl5pPr>
          </a:lstStyle>
          <a:p>
            <a:pPr lvl="0"/>
            <a:r>
              <a:rPr lang="en-US"/>
              <a:t>Click to edit Master text styles</a:t>
            </a:r>
          </a:p>
          <a:p>
            <a:pPr lvl="1"/>
            <a:r>
              <a:rPr lang="en-US"/>
              <a:t>Second level</a:t>
            </a:r>
          </a:p>
        </p:txBody>
      </p:sp>
      <p:pic>
        <p:nvPicPr>
          <p:cNvPr id="5" name="Graphic 4">
            <a:extLst>
              <a:ext uri="{FF2B5EF4-FFF2-40B4-BE49-F238E27FC236}">
                <a16:creationId xmlns:a16="http://schemas.microsoft.com/office/drawing/2014/main" id="{5C1720A0-FC5D-48B5-9BF5-2721266040F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973762" y="3782467"/>
            <a:ext cx="8153400" cy="1743075"/>
          </a:xfrm>
          <a:prstGeom prst="rect">
            <a:avLst/>
          </a:prstGeom>
        </p:spPr>
      </p:pic>
    </p:spTree>
    <p:extLst>
      <p:ext uri="{BB962C8B-B14F-4D97-AF65-F5344CB8AC3E}">
        <p14:creationId xmlns:p14="http://schemas.microsoft.com/office/powerpoint/2010/main" val="1400872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250"/>
                                  </p:stCondLst>
                                  <p:childTnLst>
                                    <p:set>
                                      <p:cBhvr>
                                        <p:cTn id="6" dur="1" fill="hold">
                                          <p:stCondLst>
                                            <p:cond delay="0"/>
                                          </p:stCondLst>
                                        </p:cTn>
                                        <p:tgtEl>
                                          <p:spTgt spid="4">
                                            <p:txEl>
                                              <p:pRg st="0" end="0"/>
                                            </p:txEl>
                                          </p:spTgt>
                                        </p:tgtEl>
                                        <p:attrNameLst>
                                          <p:attrName>style.visibility</p:attrName>
                                        </p:attrNameLst>
                                      </p:cBhvr>
                                      <p:to>
                                        <p:strVal val="visible"/>
                                      </p:to>
                                    </p:set>
                                    <p:animEffect transition="in" filter="fade">
                                      <p:cBhvr>
                                        <p:cTn id="7" dur="500"/>
                                        <p:tgtEl>
                                          <p:spTgt spid="4">
                                            <p:txEl>
                                              <p:pRg st="0" end="0"/>
                                            </p:txEl>
                                          </p:spTgt>
                                        </p:tgtEl>
                                      </p:cBhvr>
                                    </p:animEffect>
                                  </p:childTnLst>
                                </p:cTn>
                              </p:par>
                            </p:childTnLst>
                          </p:cTn>
                        </p:par>
                        <p:par>
                          <p:cTn id="8" fill="hold">
                            <p:stCondLst>
                              <p:cond delay="750"/>
                            </p:stCondLst>
                            <p:childTnLst>
                              <p:par>
                                <p:cTn id="9" presetID="10" presetClass="entr" presetSubtype="0" fill="hold" grpId="0" nodeType="afterEffect">
                                  <p:stCondLst>
                                    <p:cond delay="250"/>
                                  </p:stCondLst>
                                  <p:childTnLst>
                                    <p:set>
                                      <p:cBhvr>
                                        <p:cTn id="10" dur="1" fill="hold">
                                          <p:stCondLst>
                                            <p:cond delay="0"/>
                                          </p:stCondLst>
                                        </p:cTn>
                                        <p:tgtEl>
                                          <p:spTgt spid="4">
                                            <p:txEl>
                                              <p:pRg st="1" end="1"/>
                                            </p:txEl>
                                          </p:spTgt>
                                        </p:tgtEl>
                                        <p:attrNameLst>
                                          <p:attrName>style.visibility</p:attrName>
                                        </p:attrNameLst>
                                      </p:cBhvr>
                                      <p:to>
                                        <p:strVal val="visible"/>
                                      </p:to>
                                    </p:set>
                                    <p:animEffect transition="in" filter="fade">
                                      <p:cBhvr>
                                        <p:cTn id="11" dur="500"/>
                                        <p:tgtEl>
                                          <p:spTgt spid="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tmplLst>
          <p:tmpl lvl="1">
            <p:tnLst>
              <p:par>
                <p:cTn presetID="10" presetClass="entr" presetSubtype="0" fill="hold" nodeType="afterEffect">
                  <p:stCondLst>
                    <p:cond delay="25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 lvl="2">
            <p:tnLst>
              <p:par>
                <p:cTn presetID="10" presetClass="entr" presetSubtype="0" fill="hold" nodeType="afterEffect">
                  <p:stCondLst>
                    <p:cond delay="250"/>
                  </p:stCondLst>
                  <p:childTnLst>
                    <p:set>
                      <p:cBhvr>
                        <p:cTn dur="1" fill="hold">
                          <p:stCondLst>
                            <p:cond delay="0"/>
                          </p:stCondLst>
                        </p:cTn>
                        <p:tgtEl>
                          <p:spTgt spid="4"/>
                        </p:tgtEl>
                        <p:attrNameLst>
                          <p:attrName>style.visibility</p:attrName>
                        </p:attrNameLst>
                      </p:cBhvr>
                      <p:to>
                        <p:strVal val="visible"/>
                      </p:to>
                    </p:set>
                    <p:animEffect transition="in" filter="fade">
                      <p:cBhvr>
                        <p:cTn dur="500"/>
                        <p:tgtEl>
                          <p:spTgt spid="4"/>
                        </p:tgtEl>
                      </p:cBhvr>
                    </p:animEffect>
                  </p:childTnLst>
                </p:cTn>
              </p:par>
            </p:tnLst>
          </p:tmpl>
        </p:tmplLst>
      </p:bldP>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Sign-off">
    <p:bg>
      <p:bgPr>
        <a:solidFill>
          <a:schemeClr val="accent6"/>
        </a:solidFill>
        <a:effectLst/>
      </p:bgPr>
    </p:bg>
    <p:spTree>
      <p:nvGrpSpPr>
        <p:cNvPr id="1" name=""/>
        <p:cNvGrpSpPr/>
        <p:nvPr/>
      </p:nvGrpSpPr>
      <p:grpSpPr>
        <a:xfrm>
          <a:off x="0" y="0"/>
          <a:ext cx="0" cy="0"/>
          <a:chOff x="0" y="0"/>
          <a:chExt cx="0" cy="0"/>
        </a:xfrm>
      </p:grpSpPr>
      <p:sp>
        <p:nvSpPr>
          <p:cNvPr id="8" name="Footer Placeholder 7">
            <a:extLst>
              <a:ext uri="{FF2B5EF4-FFF2-40B4-BE49-F238E27FC236}">
                <a16:creationId xmlns:a16="http://schemas.microsoft.com/office/drawing/2014/main" id="{07091CED-6421-441D-89DA-74EF77AD24AD}"/>
              </a:ext>
            </a:extLst>
          </p:cNvPr>
          <p:cNvSpPr>
            <a:spLocks noGrp="1"/>
          </p:cNvSpPr>
          <p:nvPr>
            <p:ph type="ftr" sz="quarter" idx="11"/>
          </p:nvPr>
        </p:nvSpPr>
        <p:spPr/>
        <p:txBody>
          <a:bodyPr/>
          <a:lstStyle>
            <a:lvl1pPr>
              <a:defRPr>
                <a:solidFill>
                  <a:schemeClr val="bg1"/>
                </a:solidFill>
                <a:effectLst/>
              </a:defRPr>
            </a:lvl1pPr>
          </a:lstStyle>
          <a:p>
            <a:r>
              <a:rPr lang="en-GB" dirty="0"/>
              <a:t>Immunization, Vaccines and Biologicals</a:t>
            </a:r>
            <a:endParaRPr lang="en-GB" dirty="0">
              <a:effectLst/>
            </a:endParaRPr>
          </a:p>
        </p:txBody>
      </p:sp>
      <p:sp>
        <p:nvSpPr>
          <p:cNvPr id="9" name="Slide Number Placeholder 8">
            <a:extLst>
              <a:ext uri="{FF2B5EF4-FFF2-40B4-BE49-F238E27FC236}">
                <a16:creationId xmlns:a16="http://schemas.microsoft.com/office/drawing/2014/main" id="{D1CC4CE6-BB6C-4665-BB0E-0849EB26E1A1}"/>
              </a:ext>
            </a:extLst>
          </p:cNvPr>
          <p:cNvSpPr>
            <a:spLocks noGrp="1"/>
          </p:cNvSpPr>
          <p:nvPr>
            <p:ph type="sldNum" sz="quarter" idx="12"/>
          </p:nvPr>
        </p:nvSpPr>
        <p:spPr/>
        <p:txBody>
          <a:bodyPr/>
          <a:lstStyle>
            <a:lvl1pPr>
              <a:defRPr>
                <a:solidFill>
                  <a:schemeClr val="bg1"/>
                </a:solidFill>
                <a:effectLst/>
              </a:defRPr>
            </a:lvl1pPr>
          </a:lstStyle>
          <a:p>
            <a:fld id="{E2E31AFC-DF42-41A5-B57C-06A83BBA6616}" type="slidenum">
              <a:rPr lang="en-GB" smtClean="0"/>
              <a:pPr/>
              <a:t>‹#›</a:t>
            </a:fld>
            <a:endParaRPr lang="en-GB"/>
          </a:p>
        </p:txBody>
      </p:sp>
      <p:sp>
        <p:nvSpPr>
          <p:cNvPr id="2" name="object 14">
            <a:extLst>
              <a:ext uri="{FF2B5EF4-FFF2-40B4-BE49-F238E27FC236}">
                <a16:creationId xmlns:a16="http://schemas.microsoft.com/office/drawing/2014/main" id="{E1474A1F-77BF-4F44-91F7-99B672845854}"/>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525">
            <a:solidFill>
              <a:schemeClr val="bg1"/>
            </a:solidFill>
          </a:ln>
        </p:spPr>
        <p:txBody>
          <a:bodyPr wrap="square" lIns="0" tIns="0" rIns="0" bIns="0" rtlCol="0"/>
          <a:lstStyle/>
          <a:p>
            <a:endParaRPr dirty="0"/>
          </a:p>
        </p:txBody>
      </p:sp>
      <p:pic>
        <p:nvPicPr>
          <p:cNvPr id="5" name="Graphic 4">
            <a:extLst>
              <a:ext uri="{FF2B5EF4-FFF2-40B4-BE49-F238E27FC236}">
                <a16:creationId xmlns:a16="http://schemas.microsoft.com/office/drawing/2014/main" id="{5C1720A0-FC5D-48B5-9BF5-2721266040F1}"/>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5973762" y="4783138"/>
            <a:ext cx="8153400" cy="1743075"/>
          </a:xfrm>
          <a:prstGeom prst="rect">
            <a:avLst/>
          </a:prstGeom>
        </p:spPr>
      </p:pic>
    </p:spTree>
    <p:extLst>
      <p:ext uri="{BB962C8B-B14F-4D97-AF65-F5344CB8AC3E}">
        <p14:creationId xmlns:p14="http://schemas.microsoft.com/office/powerpoint/2010/main" val="281610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MAIN_TITLE">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4906778"/>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7" name="Graphic 6">
            <a:extLst>
              <a:ext uri="{FF2B5EF4-FFF2-40B4-BE49-F238E27FC236}">
                <a16:creationId xmlns:a16="http://schemas.microsoft.com/office/drawing/2014/main" id="{142CC9A5-8FA8-4188-B9FB-687FDCC80CDF}"/>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0242550" y="4783138"/>
            <a:ext cx="8153400" cy="1743075"/>
          </a:xfrm>
          <a:prstGeom prst="rect">
            <a:avLst/>
          </a:prstGeom>
        </p:spPr>
      </p:pic>
    </p:spTree>
    <p:extLst>
      <p:ext uri="{BB962C8B-B14F-4D97-AF65-F5344CB8AC3E}">
        <p14:creationId xmlns:p14="http://schemas.microsoft.com/office/powerpoint/2010/main" val="9660418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MAIN_TITLE_BG">
    <p:bg>
      <p:bgPr>
        <a:solidFill>
          <a:schemeClr val="accent4">
            <a:lumMod val="50000"/>
          </a:schemeClr>
        </a:solidFill>
        <a:effectLst/>
      </p:bgPr>
    </p:bg>
    <p:spTree>
      <p:nvGrpSpPr>
        <p:cNvPr id="1" name=""/>
        <p:cNvGrpSpPr/>
        <p:nvPr/>
      </p:nvGrpSpPr>
      <p:grpSpPr>
        <a:xfrm>
          <a:off x="0" y="0"/>
          <a:ext cx="0" cy="0"/>
          <a:chOff x="0" y="0"/>
          <a:chExt cx="0" cy="0"/>
        </a:xfrm>
      </p:grpSpPr>
      <p:pic>
        <p:nvPicPr>
          <p:cNvPr id="15" name="Content Placeholder 2">
            <a:extLst>
              <a:ext uri="{FF2B5EF4-FFF2-40B4-BE49-F238E27FC236}">
                <a16:creationId xmlns:a16="http://schemas.microsoft.com/office/drawing/2014/main" id="{B974152A-7DE2-C591-27D0-7E07DA0945B6}"/>
              </a:ext>
            </a:extLst>
          </p:cNvPr>
          <p:cNvPicPr>
            <a:picLocks/>
          </p:cNvPicPr>
          <p:nvPr userDrawn="1"/>
        </p:nvPicPr>
        <p:blipFill>
          <a:blip r:embed="rId2">
            <a:extLst>
              <a:ext uri="{28A0092B-C50C-407E-A947-70E740481C1C}">
                <a14:useLocalDpi xmlns:a14="http://schemas.microsoft.com/office/drawing/2010/main" val="0"/>
              </a:ext>
            </a:extLst>
          </a:blip>
          <a:srcRect l="17789" t="4150" r="17878" b="25550"/>
          <a:stretch>
            <a:fillRect/>
          </a:stretch>
        </p:blipFill>
        <p:spPr>
          <a:xfrm>
            <a:off x="3461277" y="-1"/>
            <a:ext cx="16642823" cy="11309351"/>
          </a:xfrm>
          <a:prstGeom prst="rect">
            <a:avLst/>
          </a:prstGeom>
        </p:spPr>
      </p:pic>
      <p:sp>
        <p:nvSpPr>
          <p:cNvPr id="9" name="Rectangle 8">
            <a:extLst>
              <a:ext uri="{FF2B5EF4-FFF2-40B4-BE49-F238E27FC236}">
                <a16:creationId xmlns:a16="http://schemas.microsoft.com/office/drawing/2014/main" id="{F8DFBB67-408B-D39F-F189-190FFFADB2E5}"/>
              </a:ext>
            </a:extLst>
          </p:cNvPr>
          <p:cNvSpPr/>
          <p:nvPr userDrawn="1"/>
        </p:nvSpPr>
        <p:spPr>
          <a:xfrm flipH="1">
            <a:off x="0" y="-2"/>
            <a:ext cx="20104100" cy="11309351"/>
          </a:xfrm>
          <a:prstGeom prst="rect">
            <a:avLst/>
          </a:prstGeom>
          <a:gradFill flip="none" rotWithShape="1">
            <a:gsLst>
              <a:gs pos="46000">
                <a:schemeClr val="accent5">
                  <a:lumMod val="10000"/>
                  <a:alpha val="90000"/>
                </a:schemeClr>
              </a:gs>
              <a:gs pos="0">
                <a:schemeClr val="accent5">
                  <a:lumMod val="10000"/>
                </a:schemeClr>
              </a:gs>
              <a:gs pos="100000">
                <a:srgbClr val="002060">
                  <a:alpha val="5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1">
            <a:extLst>
              <a:ext uri="{FF2B5EF4-FFF2-40B4-BE49-F238E27FC236}">
                <a16:creationId xmlns:a16="http://schemas.microsoft.com/office/drawing/2014/main" id="{8409744D-D923-449A-26C2-96890A9C9439}"/>
              </a:ext>
            </a:extLst>
          </p:cNvPr>
          <p:cNvSpPr>
            <a:spLocks noGrp="1"/>
          </p:cNvSpPr>
          <p:nvPr>
            <p:ph type="ctrTitle"/>
          </p:nvPr>
        </p:nvSpPr>
        <p:spPr>
          <a:xfrm>
            <a:off x="619001" y="4430539"/>
            <a:ext cx="11593288" cy="950517"/>
          </a:xfrm>
        </p:spPr>
        <p:txBody>
          <a:bodyPr lIns="0" tIns="0" rIns="0" bIns="0" anchor="t" anchorCtr="0"/>
          <a:lstStyle>
            <a:lvl1pPr algn="l">
              <a:defRPr sz="6800">
                <a:solidFill>
                  <a:schemeClr val="bg1"/>
                </a:solidFill>
                <a:latin typeface="Poppins" panose="00000500000000000000" pitchFamily="2" charset="0"/>
                <a:cs typeface="Poppins" panose="00000500000000000000" pitchFamily="2" charset="0"/>
              </a:defRPr>
            </a:lvl1pPr>
          </a:lstStyle>
          <a:p>
            <a:endParaRPr lang="en-GB" dirty="0"/>
          </a:p>
        </p:txBody>
      </p:sp>
      <p:pic>
        <p:nvPicPr>
          <p:cNvPr id="18" name="Picture 17">
            <a:extLst>
              <a:ext uri="{FF2B5EF4-FFF2-40B4-BE49-F238E27FC236}">
                <a16:creationId xmlns:a16="http://schemas.microsoft.com/office/drawing/2014/main" id="{3BCB03A4-4C12-5EC4-D7E5-7870943D808D}"/>
              </a:ext>
            </a:extLst>
          </p:cNvPr>
          <p:cNvPicPr>
            <a:picLocks noChangeAspect="1"/>
          </p:cNvPicPr>
          <p:nvPr userDrawn="1"/>
        </p:nvPicPr>
        <p:blipFill>
          <a:blip r:embed="rId3" cstate="screen">
            <a:extLst>
              <a:ext uri="{28A0092B-C50C-407E-A947-70E740481C1C}">
                <a14:useLocalDpi xmlns:a14="http://schemas.microsoft.com/office/drawing/2010/main" val="0"/>
              </a:ext>
            </a:extLst>
          </a:blip>
          <a:stretch>
            <a:fillRect/>
          </a:stretch>
        </p:blipFill>
        <p:spPr>
          <a:xfrm>
            <a:off x="566913" y="326083"/>
            <a:ext cx="2832536" cy="867464"/>
          </a:xfrm>
          <a:prstGeom prst="rect">
            <a:avLst/>
          </a:prstGeom>
        </p:spPr>
      </p:pic>
      <p:cxnSp>
        <p:nvCxnSpPr>
          <p:cNvPr id="20" name="Straight Connector 19">
            <a:extLst>
              <a:ext uri="{FF2B5EF4-FFF2-40B4-BE49-F238E27FC236}">
                <a16:creationId xmlns:a16="http://schemas.microsoft.com/office/drawing/2014/main" id="{592998FD-C3A9-DD63-01D7-C581069C8202}"/>
              </a:ext>
            </a:extLst>
          </p:cNvPr>
          <p:cNvCxnSpPr>
            <a:cxnSpLocks/>
          </p:cNvCxnSpPr>
          <p:nvPr userDrawn="1"/>
        </p:nvCxnSpPr>
        <p:spPr>
          <a:xfrm>
            <a:off x="3759218" y="409139"/>
            <a:ext cx="0" cy="745395"/>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A51D7FC-EEC9-031B-2E9E-038FAA2DBF23}"/>
              </a:ext>
            </a:extLst>
          </p:cNvPr>
          <p:cNvSpPr txBox="1"/>
          <p:nvPr userDrawn="1"/>
        </p:nvSpPr>
        <p:spPr>
          <a:xfrm>
            <a:off x="4003378" y="413654"/>
            <a:ext cx="4824535" cy="707886"/>
          </a:xfrm>
          <a:prstGeom prst="rect">
            <a:avLst/>
          </a:prstGeom>
          <a:noFill/>
        </p:spPr>
        <p:txBody>
          <a:bodyPr wrap="square" rtlCol="0">
            <a:spAutoFit/>
          </a:bodyPr>
          <a:lstStyle/>
          <a:p>
            <a:r>
              <a:rPr lang="en-US" sz="2000" dirty="0">
                <a:solidFill>
                  <a:schemeClr val="bg1"/>
                </a:solidFill>
                <a:latin typeface="Aptos" panose="020B0004020202020204" pitchFamily="34" charset="0"/>
              </a:rPr>
              <a:t>Immunization, Vaccines </a:t>
            </a:r>
            <a:br>
              <a:rPr lang="en-US" sz="2000" dirty="0">
                <a:solidFill>
                  <a:schemeClr val="bg1"/>
                </a:solidFill>
                <a:latin typeface="Aptos" panose="020B0004020202020204" pitchFamily="34" charset="0"/>
              </a:rPr>
            </a:br>
            <a:r>
              <a:rPr lang="en-US" sz="2000" dirty="0">
                <a:solidFill>
                  <a:schemeClr val="bg1"/>
                </a:solidFill>
                <a:latin typeface="Aptos" panose="020B0004020202020204" pitchFamily="34" charset="0"/>
              </a:rPr>
              <a:t>and Biologicals (IVB)</a:t>
            </a:r>
          </a:p>
        </p:txBody>
      </p:sp>
      <p:cxnSp>
        <p:nvCxnSpPr>
          <p:cNvPr id="23" name="Straight Connector 22">
            <a:extLst>
              <a:ext uri="{FF2B5EF4-FFF2-40B4-BE49-F238E27FC236}">
                <a16:creationId xmlns:a16="http://schemas.microsoft.com/office/drawing/2014/main" id="{91953401-9E5D-A7CE-D5C5-ED6CB1DED3AB}"/>
              </a:ext>
            </a:extLst>
          </p:cNvPr>
          <p:cNvCxnSpPr>
            <a:cxnSpLocks/>
          </p:cNvCxnSpPr>
          <p:nvPr userDrawn="1"/>
        </p:nvCxnSpPr>
        <p:spPr>
          <a:xfrm>
            <a:off x="619001" y="6950819"/>
            <a:ext cx="2808313" cy="0"/>
          </a:xfrm>
          <a:prstGeom prst="line">
            <a:avLst/>
          </a:prstGeom>
          <a:ln w="381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23253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SECTION_TITLE_BG">
    <p:bg>
      <p:bgPr>
        <a:solidFill>
          <a:schemeClr val="accent4">
            <a:lumMod val="50000"/>
          </a:schemeClr>
        </a:solidFill>
        <a:effectLst/>
      </p:bgPr>
    </p:bg>
    <p:spTree>
      <p:nvGrpSpPr>
        <p:cNvPr id="1" name=""/>
        <p:cNvGrpSpPr/>
        <p:nvPr/>
      </p:nvGrpSpPr>
      <p:grpSpPr>
        <a:xfrm>
          <a:off x="0" y="0"/>
          <a:ext cx="0" cy="0"/>
          <a:chOff x="0" y="0"/>
          <a:chExt cx="0" cy="0"/>
        </a:xfrm>
      </p:grpSpPr>
      <p:pic>
        <p:nvPicPr>
          <p:cNvPr id="15" name="Content Placeholder 2">
            <a:extLst>
              <a:ext uri="{FF2B5EF4-FFF2-40B4-BE49-F238E27FC236}">
                <a16:creationId xmlns:a16="http://schemas.microsoft.com/office/drawing/2014/main" id="{B974152A-7DE2-C591-27D0-7E07DA0945B6}"/>
              </a:ext>
            </a:extLst>
          </p:cNvPr>
          <p:cNvPicPr>
            <a:picLocks/>
          </p:cNvPicPr>
          <p:nvPr userDrawn="1"/>
        </p:nvPicPr>
        <p:blipFill>
          <a:blip r:embed="rId2">
            <a:extLst>
              <a:ext uri="{28A0092B-C50C-407E-A947-70E740481C1C}">
                <a14:useLocalDpi xmlns:a14="http://schemas.microsoft.com/office/drawing/2010/main" val="0"/>
              </a:ext>
            </a:extLst>
          </a:blip>
          <a:srcRect l="17789" t="4150" r="17878" b="25550"/>
          <a:stretch>
            <a:fillRect/>
          </a:stretch>
        </p:blipFill>
        <p:spPr>
          <a:xfrm>
            <a:off x="3461277" y="-1"/>
            <a:ext cx="16642823" cy="11309351"/>
          </a:xfrm>
          <a:prstGeom prst="rect">
            <a:avLst/>
          </a:prstGeom>
        </p:spPr>
      </p:pic>
      <p:sp>
        <p:nvSpPr>
          <p:cNvPr id="9" name="Rectangle 8">
            <a:extLst>
              <a:ext uri="{FF2B5EF4-FFF2-40B4-BE49-F238E27FC236}">
                <a16:creationId xmlns:a16="http://schemas.microsoft.com/office/drawing/2014/main" id="{F8DFBB67-408B-D39F-F189-190FFFADB2E5}"/>
              </a:ext>
            </a:extLst>
          </p:cNvPr>
          <p:cNvSpPr/>
          <p:nvPr userDrawn="1"/>
        </p:nvSpPr>
        <p:spPr>
          <a:xfrm flipH="1">
            <a:off x="0" y="-2"/>
            <a:ext cx="20104100" cy="11309351"/>
          </a:xfrm>
          <a:prstGeom prst="rect">
            <a:avLst/>
          </a:prstGeom>
          <a:gradFill flip="none" rotWithShape="1">
            <a:gsLst>
              <a:gs pos="46000">
                <a:schemeClr val="accent5">
                  <a:lumMod val="10000"/>
                  <a:alpha val="90000"/>
                </a:schemeClr>
              </a:gs>
              <a:gs pos="0">
                <a:schemeClr val="accent5">
                  <a:lumMod val="10000"/>
                </a:schemeClr>
              </a:gs>
              <a:gs pos="100000">
                <a:srgbClr val="002060">
                  <a:alpha val="5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1">
            <a:extLst>
              <a:ext uri="{FF2B5EF4-FFF2-40B4-BE49-F238E27FC236}">
                <a16:creationId xmlns:a16="http://schemas.microsoft.com/office/drawing/2014/main" id="{8409744D-D923-449A-26C2-96890A9C9439}"/>
              </a:ext>
            </a:extLst>
          </p:cNvPr>
          <p:cNvSpPr>
            <a:spLocks noGrp="1"/>
          </p:cNvSpPr>
          <p:nvPr>
            <p:ph type="ctrTitle"/>
          </p:nvPr>
        </p:nvSpPr>
        <p:spPr>
          <a:xfrm>
            <a:off x="1483098" y="5297921"/>
            <a:ext cx="11593288" cy="950517"/>
          </a:xfrm>
        </p:spPr>
        <p:txBody>
          <a:bodyPr lIns="0" tIns="0" rIns="0" bIns="0" anchor="t" anchorCtr="0"/>
          <a:lstStyle>
            <a:lvl1pPr algn="l">
              <a:defRPr sz="6800">
                <a:solidFill>
                  <a:schemeClr val="bg1"/>
                </a:solidFill>
                <a:latin typeface="Poppins" panose="00000500000000000000" pitchFamily="2" charset="0"/>
                <a:cs typeface="Poppins" panose="00000500000000000000" pitchFamily="2" charset="0"/>
              </a:defRPr>
            </a:lvl1pPr>
          </a:lstStyle>
          <a:p>
            <a:endParaRPr lang="en-GB" dirty="0"/>
          </a:p>
        </p:txBody>
      </p:sp>
      <p:pic>
        <p:nvPicPr>
          <p:cNvPr id="18" name="Picture 17">
            <a:extLst>
              <a:ext uri="{FF2B5EF4-FFF2-40B4-BE49-F238E27FC236}">
                <a16:creationId xmlns:a16="http://schemas.microsoft.com/office/drawing/2014/main" id="{3BCB03A4-4C12-5EC4-D7E5-7870943D808D}"/>
              </a:ext>
            </a:extLst>
          </p:cNvPr>
          <p:cNvPicPr>
            <a:picLocks noChangeAspect="1"/>
          </p:cNvPicPr>
          <p:nvPr userDrawn="1"/>
        </p:nvPicPr>
        <p:blipFill>
          <a:blip r:embed="rId3" cstate="screen">
            <a:extLst>
              <a:ext uri="{28A0092B-C50C-407E-A947-70E740481C1C}">
                <a14:useLocalDpi xmlns:a14="http://schemas.microsoft.com/office/drawing/2010/main" val="0"/>
              </a:ext>
            </a:extLst>
          </a:blip>
          <a:stretch>
            <a:fillRect/>
          </a:stretch>
        </p:blipFill>
        <p:spPr>
          <a:xfrm>
            <a:off x="566913" y="326083"/>
            <a:ext cx="2832536" cy="867464"/>
          </a:xfrm>
          <a:prstGeom prst="rect">
            <a:avLst/>
          </a:prstGeom>
        </p:spPr>
      </p:pic>
      <p:cxnSp>
        <p:nvCxnSpPr>
          <p:cNvPr id="20" name="Straight Connector 19">
            <a:extLst>
              <a:ext uri="{FF2B5EF4-FFF2-40B4-BE49-F238E27FC236}">
                <a16:creationId xmlns:a16="http://schemas.microsoft.com/office/drawing/2014/main" id="{592998FD-C3A9-DD63-01D7-C581069C8202}"/>
              </a:ext>
            </a:extLst>
          </p:cNvPr>
          <p:cNvCxnSpPr>
            <a:cxnSpLocks/>
          </p:cNvCxnSpPr>
          <p:nvPr userDrawn="1"/>
        </p:nvCxnSpPr>
        <p:spPr>
          <a:xfrm>
            <a:off x="3759218" y="409139"/>
            <a:ext cx="0" cy="745395"/>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EA51D7FC-EEC9-031B-2E9E-038FAA2DBF23}"/>
              </a:ext>
            </a:extLst>
          </p:cNvPr>
          <p:cNvSpPr txBox="1"/>
          <p:nvPr userDrawn="1"/>
        </p:nvSpPr>
        <p:spPr>
          <a:xfrm>
            <a:off x="4003378" y="413654"/>
            <a:ext cx="4824535" cy="707886"/>
          </a:xfrm>
          <a:prstGeom prst="rect">
            <a:avLst/>
          </a:prstGeom>
          <a:noFill/>
        </p:spPr>
        <p:txBody>
          <a:bodyPr wrap="square" rtlCol="0">
            <a:spAutoFit/>
          </a:bodyPr>
          <a:lstStyle/>
          <a:p>
            <a:r>
              <a:rPr lang="en-US" sz="2000" dirty="0">
                <a:solidFill>
                  <a:schemeClr val="bg1"/>
                </a:solidFill>
                <a:latin typeface="Aptos" panose="020B0004020202020204" pitchFamily="34" charset="0"/>
              </a:rPr>
              <a:t>Immunization, Vaccines </a:t>
            </a:r>
            <a:br>
              <a:rPr lang="en-US" sz="2000" dirty="0">
                <a:solidFill>
                  <a:schemeClr val="bg1"/>
                </a:solidFill>
                <a:latin typeface="Aptos" panose="020B0004020202020204" pitchFamily="34" charset="0"/>
              </a:rPr>
            </a:br>
            <a:r>
              <a:rPr lang="en-US" sz="2000" dirty="0">
                <a:solidFill>
                  <a:schemeClr val="bg1"/>
                </a:solidFill>
                <a:latin typeface="Aptos" panose="020B0004020202020204" pitchFamily="34" charset="0"/>
              </a:rPr>
              <a:t>and Biologicals (IVB)</a:t>
            </a:r>
          </a:p>
        </p:txBody>
      </p:sp>
    </p:spTree>
    <p:extLst>
      <p:ext uri="{BB962C8B-B14F-4D97-AF65-F5344CB8AC3E}">
        <p14:creationId xmlns:p14="http://schemas.microsoft.com/office/powerpoint/2010/main" val="35615195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DISTRIBUTION_LIST">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3206403"/>
            <a:ext cx="9675612" cy="664797"/>
          </a:xfrm>
        </p:spPr>
        <p:txBody>
          <a:bodyPr lIns="0" tIns="0" rIns="0" bIns="0" anchor="t" anchorCtr="0"/>
          <a:lstStyle/>
          <a:p>
            <a:r>
              <a:rPr lang="en-US" dirty="0"/>
              <a:t>Click to edit Master title style</a:t>
            </a:r>
            <a:endParaRPr lang="en-GB" dirty="0"/>
          </a:p>
        </p:txBody>
      </p:sp>
    </p:spTree>
    <p:extLst>
      <p:ext uri="{BB962C8B-B14F-4D97-AF65-F5344CB8AC3E}">
        <p14:creationId xmlns:p14="http://schemas.microsoft.com/office/powerpoint/2010/main" val="34865162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DATA_SOURCES">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7700640E-70DB-4FA8-8906-F2F2D00CFD0A}"/>
              </a:ext>
            </a:extLst>
          </p:cNvPr>
          <p:cNvSpPr>
            <a:spLocks noGrp="1"/>
          </p:cNvSpPr>
          <p:nvPr>
            <p:ph type="title" hasCustomPrompt="1"/>
          </p:nvPr>
        </p:nvSpPr>
        <p:spPr>
          <a:xfrm>
            <a:off x="952502" y="885878"/>
            <a:ext cx="13420028" cy="503215"/>
          </a:xfrm>
        </p:spPr>
        <p:txBody>
          <a:bodyPr lIns="0" tIns="0" rIns="0" bIns="0" anchor="t" anchorCtr="0"/>
          <a:lstStyle>
            <a:lvl1pPr>
              <a:defRPr sz="3600"/>
            </a:lvl1pPr>
          </a:lstStyle>
          <a:p>
            <a:r>
              <a:rPr lang="en-US" dirty="0"/>
              <a:t>Data sources for data contained within this slide deck</a:t>
            </a:r>
            <a:endParaRPr lang="en-GB" dirty="0"/>
          </a:p>
        </p:txBody>
      </p:sp>
      <p:sp>
        <p:nvSpPr>
          <p:cNvPr id="12" name="TextBox 11">
            <a:extLst>
              <a:ext uri="{FF2B5EF4-FFF2-40B4-BE49-F238E27FC236}">
                <a16:creationId xmlns:a16="http://schemas.microsoft.com/office/drawing/2014/main" id="{8FBF1565-E385-499D-9EFB-74F24A450EB2}"/>
              </a:ext>
            </a:extLst>
          </p:cNvPr>
          <p:cNvSpPr txBox="1"/>
          <p:nvPr userDrawn="1"/>
        </p:nvSpPr>
        <p:spPr>
          <a:xfrm>
            <a:off x="952499" y="1479952"/>
            <a:ext cx="18209259" cy="584775"/>
          </a:xfrm>
          <a:prstGeom prst="rect">
            <a:avLst/>
          </a:prstGeom>
          <a:noFill/>
        </p:spPr>
        <p:txBody>
          <a:bodyPr wrap="square">
            <a:spAutoFit/>
          </a:bodyPr>
          <a:lstStyle/>
          <a:p>
            <a:r>
              <a:rPr lang="en-US" sz="1600" dirty="0">
                <a:latin typeface="+mj-lt"/>
                <a:cs typeface="Calibri" panose="020F0502020204030204" pitchFamily="34" charset="0"/>
              </a:rPr>
              <a:t>The Global Measles and Rubella Report is based on surveillance data reported by Member States to the regional offices weekly or monthly. The regional compilation is reported to HQ monthly. Data are to be reported from the regions on the 1</a:t>
            </a:r>
            <a:r>
              <a:rPr lang="en-US" sz="1600" baseline="30000" dirty="0">
                <a:latin typeface="+mj-lt"/>
                <a:cs typeface="Calibri" panose="020F0502020204030204" pitchFamily="34" charset="0"/>
              </a:rPr>
              <a:t>st</a:t>
            </a:r>
            <a:r>
              <a:rPr lang="en-US" sz="1600" dirty="0">
                <a:latin typeface="+mj-lt"/>
                <a:cs typeface="Calibri" panose="020F0502020204030204" pitchFamily="34" charset="0"/>
              </a:rPr>
              <a:t> Friday of the month, and HQ attempts to release the monthly report by the 3</a:t>
            </a:r>
            <a:r>
              <a:rPr lang="en-US" sz="1600" baseline="30000" dirty="0">
                <a:latin typeface="+mj-lt"/>
                <a:cs typeface="Calibri" panose="020F0502020204030204" pitchFamily="34" charset="0"/>
              </a:rPr>
              <a:t>rd</a:t>
            </a:r>
            <a:r>
              <a:rPr lang="en-US" sz="1600" dirty="0">
                <a:latin typeface="+mj-lt"/>
                <a:cs typeface="Calibri" panose="020F0502020204030204" pitchFamily="34" charset="0"/>
              </a:rPr>
              <a:t> Monday of the month. </a:t>
            </a:r>
          </a:p>
        </p:txBody>
      </p:sp>
      <p:sp>
        <p:nvSpPr>
          <p:cNvPr id="14" name="Rectangle 13">
            <a:extLst>
              <a:ext uri="{FF2B5EF4-FFF2-40B4-BE49-F238E27FC236}">
                <a16:creationId xmlns:a16="http://schemas.microsoft.com/office/drawing/2014/main" id="{09E99455-FC58-4B14-9BCB-56A57C945A32}"/>
              </a:ext>
            </a:extLst>
          </p:cNvPr>
          <p:cNvSpPr/>
          <p:nvPr userDrawn="1"/>
        </p:nvSpPr>
        <p:spPr>
          <a:xfrm>
            <a:off x="962658" y="2342307"/>
            <a:ext cx="18209259" cy="1477328"/>
          </a:xfrm>
          <a:prstGeom prst="rect">
            <a:avLst/>
          </a:prstGeom>
        </p:spPr>
        <p:txBody>
          <a:bodyPr wrap="square">
            <a:spAutoFit/>
          </a:bodyPr>
          <a:lstStyle/>
          <a:p>
            <a:r>
              <a:rPr lang="en-US" sz="1800" b="1" dirty="0">
                <a:latin typeface="+mj-lt"/>
                <a:cs typeface="Calibri" panose="020F0502020204030204" pitchFamily="34" charset="0"/>
              </a:rPr>
              <a:t>Please note:</a:t>
            </a:r>
          </a:p>
          <a:p>
            <a:pPr marL="285750" indent="-285750">
              <a:buFont typeface="Wingdings" panose="05000000000000000000" pitchFamily="2" charset="2"/>
              <a:buChar char="§"/>
            </a:pPr>
            <a:r>
              <a:rPr lang="en-US" sz="1800" dirty="0">
                <a:latin typeface="+mj-lt"/>
                <a:cs typeface="Calibri" panose="020F0502020204030204" pitchFamily="34" charset="0"/>
              </a:rPr>
              <a:t>Numbers of cases might differ from the official numbers reported annually as part of the WHO/UNICEF Joint reporting process (JRF).  The difference can be due to the time lag as  the annual data might not be complete at the time of reporting. </a:t>
            </a:r>
          </a:p>
          <a:p>
            <a:pPr marL="285750" indent="-285750">
              <a:buFont typeface="Wingdings" panose="05000000000000000000" pitchFamily="2" charset="2"/>
              <a:buChar char="§"/>
            </a:pPr>
            <a:r>
              <a:rPr lang="en-US" sz="1800" dirty="0">
                <a:latin typeface="+mj-lt"/>
                <a:cs typeface="Calibri" panose="020F0502020204030204" pitchFamily="34" charset="0"/>
              </a:rPr>
              <a:t>In addition, the difference can be due to multiple surveillance systems at country level.  In these cases, the monthly data are extracted from the case based surveillance system while the annual data can be from the aggregated system. </a:t>
            </a:r>
          </a:p>
        </p:txBody>
      </p:sp>
      <p:sp>
        <p:nvSpPr>
          <p:cNvPr id="16" name="Rectangle 15">
            <a:extLst>
              <a:ext uri="{FF2B5EF4-FFF2-40B4-BE49-F238E27FC236}">
                <a16:creationId xmlns:a16="http://schemas.microsoft.com/office/drawing/2014/main" id="{6FB3D5A0-A53B-41DD-BECF-ECEED5911D92}"/>
              </a:ext>
            </a:extLst>
          </p:cNvPr>
          <p:cNvSpPr/>
          <p:nvPr userDrawn="1"/>
        </p:nvSpPr>
        <p:spPr>
          <a:xfrm>
            <a:off x="10340082" y="4196507"/>
            <a:ext cx="8712968" cy="5632311"/>
          </a:xfrm>
          <a:prstGeom prst="rect">
            <a:avLst/>
          </a:prstGeom>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ELISA Laboratory Data from the Global Measles and Rubella Laboratory Network (GMRLN)</a:t>
            </a:r>
          </a:p>
          <a:p>
            <a:pPr marL="17145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 Global Measles Rubella Laboratory Network laboratories report the number of samples received as well as the number of samples tested for IgM serology, as well as the number positive, negative and equivocal. </a:t>
            </a:r>
          </a:p>
          <a:p>
            <a:pPr marL="628650" lvl="1" indent="-171450">
              <a:buFont typeface="Arial" panose="020B0604020202020204" pitchFamily="34" charset="0"/>
              <a:buChar char="•"/>
            </a:pPr>
            <a:r>
              <a:rPr lang="en-US" sz="1200" dirty="0">
                <a:latin typeface="+mj-lt"/>
                <a:cs typeface="Calibri" panose="020F0502020204030204" pitchFamily="34" charset="0"/>
              </a:rPr>
              <a:t>These aggregated data are collected to account for the inadequate linking between laboratory and epidemiological data in some countries.</a:t>
            </a:r>
          </a:p>
          <a:p>
            <a:pPr marL="628650" lvl="1" indent="-171450">
              <a:buFont typeface="Arial" panose="020B0604020202020204" pitchFamily="34" charset="0"/>
              <a:buChar char="•"/>
            </a:pPr>
            <a:r>
              <a:rPr lang="en-US" sz="1200" dirty="0">
                <a:latin typeface="+mj-lt"/>
                <a:cs typeface="Calibri" panose="020F0502020204030204" pitchFamily="34" charset="0"/>
              </a:rPr>
              <a:t>Numbers of cases reported may differ from the number of samples tested positive for various reasons</a:t>
            </a:r>
          </a:p>
          <a:p>
            <a:pPr marL="1085850" lvl="2" indent="-171450">
              <a:buFont typeface="Arial" panose="020B0604020202020204" pitchFamily="34" charset="0"/>
              <a:buChar char="•"/>
            </a:pPr>
            <a:r>
              <a:rPr lang="en-US" sz="1200" dirty="0">
                <a:latin typeface="+mj-lt"/>
                <a:cs typeface="Calibri" panose="020F0502020204030204" pitchFamily="34" charset="0"/>
              </a:rPr>
              <a:t>Samples tested positive in a laboratory may not reported to the surveillance system</a:t>
            </a:r>
          </a:p>
          <a:p>
            <a:pPr marL="1085850" lvl="2" indent="-171450">
              <a:buFont typeface="Arial" panose="020B0604020202020204" pitchFamily="34" charset="0"/>
              <a:buChar char="•"/>
            </a:pPr>
            <a:r>
              <a:rPr lang="en-US" sz="1200" dirty="0">
                <a:latin typeface="+mj-lt"/>
                <a:cs typeface="Calibri" panose="020F0502020204030204" pitchFamily="34" charset="0"/>
              </a:rPr>
              <a:t>IgG screening results are inappropriately included in the surveillance database</a:t>
            </a:r>
          </a:p>
          <a:p>
            <a:pPr marL="1085850" lvl="2" indent="-171450">
              <a:buFont typeface="Arial" panose="020B0604020202020204" pitchFamily="34" charset="0"/>
              <a:buChar char="•"/>
            </a:pPr>
            <a:r>
              <a:rPr lang="en-US" sz="1200" dirty="0">
                <a:latin typeface="+mj-lt"/>
                <a:cs typeface="Calibri" panose="020F0502020204030204" pitchFamily="34" charset="0"/>
              </a:rPr>
              <a:t>Inconsistent reporting from laboratories.  </a:t>
            </a:r>
          </a:p>
          <a:p>
            <a:pPr marL="1085850" lvl="2" indent="-171450">
              <a:buFont typeface="Arial" panose="020B0604020202020204" pitchFamily="34" charset="0"/>
              <a:buChar char="•"/>
            </a:pPr>
            <a:r>
              <a:rPr lang="en-US" sz="1200" dirty="0">
                <a:latin typeface="+mj-lt"/>
                <a:cs typeface="Calibri" panose="020F0502020204030204" pitchFamily="34" charset="0"/>
              </a:rPr>
              <a:t>This is based on the number of SAMPLES tested, not the number of CASES tested. One case can have multiple samples being tested (e.g. different specimen types, repeat specimen collection based on timing of collection).</a:t>
            </a:r>
          </a:p>
          <a:p>
            <a:pPr marL="1085850" lvl="2" indent="-171450">
              <a:buFont typeface="Arial" panose="020B0604020202020204" pitchFamily="34" charset="0"/>
              <a:buChar char="•"/>
            </a:pPr>
            <a:endParaRPr lang="en-US" sz="1200" dirty="0">
              <a:latin typeface="+mj-lt"/>
              <a:cs typeface="Calibri" panose="020F0502020204030204" pitchFamily="34" charset="0"/>
            </a:endParaRPr>
          </a:p>
          <a:p>
            <a:pPr marL="0" indent="0">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Data are only from network laboratories</a:t>
            </a:r>
          </a:p>
          <a:p>
            <a:pPr marL="171450" lvl="0" indent="-171450">
              <a:buFont typeface="Arial" panose="020B0604020202020204" pitchFamily="34" charset="0"/>
              <a:buChar char="•"/>
            </a:pPr>
            <a:r>
              <a:rPr lang="en-US" sz="1200" dirty="0">
                <a:latin typeface="+mj-lt"/>
                <a:cs typeface="Calibri" panose="020F0502020204030204" pitchFamily="34" charset="0"/>
              </a:rPr>
              <a:t>Non-network laboratories are not included</a:t>
            </a:r>
          </a:p>
          <a:p>
            <a:pPr marL="171450" lvl="0" indent="-171450">
              <a:buFont typeface="Arial" panose="020B0604020202020204" pitchFamily="34" charset="0"/>
              <a:buChar char="•"/>
            </a:pPr>
            <a:r>
              <a:rPr lang="en-US" sz="1200" dirty="0">
                <a:latin typeface="+mj-lt"/>
                <a:cs typeface="Calibri" panose="020F0502020204030204" pitchFamily="34" charset="0"/>
              </a:rPr>
              <a:t>Some laboratories don’t report</a:t>
            </a:r>
          </a:p>
          <a:p>
            <a:pPr marL="171450" lvl="0" indent="-171450">
              <a:buFont typeface="Arial" panose="020B0604020202020204" pitchFamily="34" charset="0"/>
              <a:buChar char="•"/>
            </a:pPr>
            <a:r>
              <a:rPr lang="en-US" sz="1200" dirty="0">
                <a:latin typeface="+mj-lt"/>
                <a:cs typeface="Calibri" panose="020F0502020204030204" pitchFamily="34" charset="0"/>
              </a:rPr>
              <a:t>IgG results are sometimes inappropriately reported</a:t>
            </a: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marL="628650" lvl="1" indent="-171450">
              <a:buFont typeface="Arial" panose="020B0604020202020204" pitchFamily="34" charset="0"/>
              <a:buChar char="•"/>
            </a:pPr>
            <a:endParaRPr lang="en-US" sz="1200" dirty="0">
              <a:latin typeface="+mj-lt"/>
              <a:cs typeface="Calibri" panose="020F0502020204030204" pitchFamily="34" charset="0"/>
            </a:endParaRPr>
          </a:p>
          <a:p>
            <a:pPr>
              <a:lnSpc>
                <a:spcPct val="100000"/>
              </a:lnSpc>
              <a:spcBef>
                <a:spcPts val="0"/>
              </a:spcBef>
              <a:spcAft>
                <a:spcPts val="0"/>
              </a:spcAft>
            </a:pPr>
            <a:r>
              <a:rPr lang="en-US" sz="1200" b="1" dirty="0">
                <a:latin typeface="+mj-lt"/>
                <a:cs typeface="Calibri" panose="020F0502020204030204" pitchFamily="34" charset="0"/>
              </a:rPr>
              <a:t>Genotyping Data</a:t>
            </a:r>
          </a:p>
          <a:p>
            <a:pPr>
              <a:lnSpc>
                <a:spcPct val="100000"/>
              </a:lnSpc>
              <a:spcBef>
                <a:spcPts val="0"/>
              </a:spcBef>
              <a:spcAft>
                <a:spcPts val="0"/>
              </a:spcAft>
            </a:pPr>
            <a:r>
              <a:rPr lang="en-US" sz="1200" dirty="0">
                <a:latin typeface="+mj-lt"/>
                <a:cs typeface="Calibri" panose="020F0502020204030204" pitchFamily="34" charset="0"/>
              </a:rPr>
              <a:t>Genotyping data are obtained from the MeaNS2 (</a:t>
            </a:r>
            <a:r>
              <a:rPr lang="en-US" sz="1200" dirty="0">
                <a:latin typeface="+mj-lt"/>
                <a:cs typeface="Calibri" panose="020F0502020204030204" pitchFamily="34" charset="0"/>
                <a:hlinkClick r:id="rId2"/>
              </a:rPr>
              <a:t>https://who-gmrln.org/means2</a:t>
            </a:r>
            <a:r>
              <a:rPr lang="en-US" sz="1200" dirty="0">
                <a:latin typeface="+mj-lt"/>
                <a:cs typeface="Calibri" panose="020F0502020204030204" pitchFamily="34" charset="0"/>
              </a:rPr>
              <a:t>) and RubeNS2 (</a:t>
            </a:r>
            <a:r>
              <a:rPr lang="en-US" sz="1200" dirty="0">
                <a:latin typeface="+mj-lt"/>
                <a:cs typeface="Calibri" panose="020F0502020204030204" pitchFamily="34" charset="0"/>
                <a:hlinkClick r:id="rId3"/>
              </a:rPr>
              <a:t>https://who-gmrln.org/rubens2</a:t>
            </a:r>
            <a:r>
              <a:rPr lang="en-US" sz="1200" dirty="0">
                <a:latin typeface="+mj-lt"/>
                <a:cs typeface="Calibri" panose="020F0502020204030204" pitchFamily="34" charset="0"/>
              </a:rPr>
              <a:t>). </a:t>
            </a:r>
            <a:br>
              <a:rPr lang="en-US" sz="1200" dirty="0">
                <a:latin typeface="+mj-lt"/>
                <a:cs typeface="Calibri" panose="020F0502020204030204" pitchFamily="34" charset="0"/>
              </a:rPr>
            </a:br>
            <a:endParaRPr lang="en-US" sz="1200" dirty="0">
              <a:latin typeface="+mj-lt"/>
              <a:cs typeface="Calibri" panose="020F0502020204030204" pitchFamily="34" charset="0"/>
            </a:endParaRPr>
          </a:p>
          <a:p>
            <a:pPr marL="0" indent="0">
              <a:lnSpc>
                <a:spcPct val="100000"/>
              </a:lnSpc>
              <a:spcBef>
                <a:spcPts val="0"/>
              </a:spcBef>
              <a:spcAft>
                <a:spcPts val="0"/>
              </a:spcAft>
              <a:buFont typeface="Arial" panose="020B0604020202020204" pitchFamily="34" charset="0"/>
              <a:buNone/>
            </a:pPr>
            <a:r>
              <a:rPr lang="en-US" sz="1200" b="1" dirty="0">
                <a:latin typeface="+mj-lt"/>
                <a:cs typeface="Calibri" panose="020F0502020204030204" pitchFamily="34" charset="0"/>
              </a:rPr>
              <a:t>Limitations</a:t>
            </a:r>
          </a:p>
          <a:p>
            <a:pPr marL="171450" lvl="0" indent="-171450">
              <a:buFont typeface="Arial" panose="020B0604020202020204" pitchFamily="34" charset="0"/>
              <a:buChar char="•"/>
            </a:pPr>
            <a:r>
              <a:rPr lang="en-US" sz="1200" dirty="0">
                <a:latin typeface="+mj-lt"/>
                <a:cs typeface="Calibri" panose="020F0502020204030204" pitchFamily="34" charset="0"/>
              </a:rPr>
              <a:t>Inadequate sample collection for genotyping challenges interpretation of the data</a:t>
            </a:r>
          </a:p>
          <a:p>
            <a:pPr marL="171450" lvl="0" indent="-171450">
              <a:buFont typeface="Arial" panose="020B0604020202020204" pitchFamily="34" charset="0"/>
              <a:buChar char="•"/>
            </a:pPr>
            <a:r>
              <a:rPr lang="en-US" sz="1200" dirty="0">
                <a:latin typeface="+mj-lt"/>
                <a:cs typeface="Calibri" panose="020F0502020204030204" pitchFamily="34" charset="0"/>
              </a:rPr>
              <a:t>Underreporting</a:t>
            </a:r>
          </a:p>
          <a:p>
            <a:pPr marL="628650" lvl="1" indent="-171450">
              <a:buFont typeface="Arial" panose="020B0604020202020204" pitchFamily="34" charset="0"/>
              <a:buChar char="•"/>
            </a:pPr>
            <a:r>
              <a:rPr lang="en-US" sz="1200" dirty="0">
                <a:latin typeface="+mj-lt"/>
                <a:cs typeface="Calibri" panose="020F0502020204030204" pitchFamily="34" charset="0"/>
              </a:rPr>
              <a:t>WHO recommends that Member States submit genotyping data to these databases, but it is not currently a requirement so there is underreporting</a:t>
            </a:r>
          </a:p>
          <a:p>
            <a:pPr marL="171450" lvl="0" indent="-171450">
              <a:buFont typeface="Arial" panose="020B0604020202020204" pitchFamily="34" charset="0"/>
              <a:buChar char="•"/>
            </a:pPr>
            <a:r>
              <a:rPr lang="en-US" sz="1200" dirty="0">
                <a:latin typeface="+mj-lt"/>
                <a:cs typeface="Calibri" panose="020F0502020204030204" pitchFamily="34" charset="0"/>
              </a:rPr>
              <a:t>Genotype data can’t be linked to epidemiologic data at the global level</a:t>
            </a:r>
          </a:p>
        </p:txBody>
      </p:sp>
      <p:sp>
        <p:nvSpPr>
          <p:cNvPr id="17" name="TextBox 16">
            <a:extLst>
              <a:ext uri="{FF2B5EF4-FFF2-40B4-BE49-F238E27FC236}">
                <a16:creationId xmlns:a16="http://schemas.microsoft.com/office/drawing/2014/main" id="{070C9BD3-7E2F-4452-B5A1-F41D76716095}"/>
              </a:ext>
            </a:extLst>
          </p:cNvPr>
          <p:cNvSpPr txBox="1"/>
          <p:nvPr userDrawn="1"/>
        </p:nvSpPr>
        <p:spPr>
          <a:xfrm>
            <a:off x="1051050" y="4196507"/>
            <a:ext cx="9001000" cy="6740307"/>
          </a:xfrm>
          <a:prstGeom prst="rect">
            <a:avLst/>
          </a:prstGeom>
          <a:noFill/>
        </p:spPr>
        <p:txBody>
          <a:bodyPr wrap="square">
            <a:spAutoFit/>
          </a:bodyPr>
          <a:lstStyle/>
          <a:p>
            <a:pPr>
              <a:lnSpc>
                <a:spcPct val="100000"/>
              </a:lnSpc>
              <a:spcBef>
                <a:spcPts val="0"/>
              </a:spcBef>
              <a:spcAft>
                <a:spcPts val="0"/>
              </a:spcAft>
            </a:pPr>
            <a:r>
              <a:rPr lang="en-US" sz="1200" b="1" dirty="0">
                <a:latin typeface="+mj-lt"/>
                <a:cs typeface="Calibri" panose="020F0502020204030204" pitchFamily="34" charset="0"/>
              </a:rPr>
              <a:t>Epidemiologic Data: Case-based and/or Aggregate Reporting to WHO</a:t>
            </a:r>
          </a:p>
          <a:p>
            <a:pPr marL="17145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Epidemiologic data comes from Member States in one of two forms</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Case-based data, which is our recommendation, is provided by most member states.  </a:t>
            </a:r>
            <a:br>
              <a:rPr lang="en-US" sz="1200" dirty="0">
                <a:latin typeface="+mj-lt"/>
                <a:cs typeface="Calibri" panose="020F0502020204030204" pitchFamily="34" charset="0"/>
              </a:rPr>
            </a:br>
            <a:r>
              <a:rPr lang="en-US" sz="1200" dirty="0">
                <a:latin typeface="+mj-lt"/>
                <a:cs typeface="Calibri" panose="020F0502020204030204" pitchFamily="34" charset="0"/>
              </a:rPr>
              <a:t>At WHO HQ, we collect a limited set of variables, including, age, date of onset, country reporting, 1</a:t>
            </a:r>
            <a:r>
              <a:rPr lang="en-US" sz="1200" baseline="30000" dirty="0">
                <a:latin typeface="+mj-lt"/>
                <a:cs typeface="Calibri" panose="020F0502020204030204" pitchFamily="34" charset="0"/>
              </a:rPr>
              <a:t>st</a:t>
            </a:r>
            <a:r>
              <a:rPr lang="en-US" sz="1200" dirty="0">
                <a:latin typeface="+mj-lt"/>
                <a:cs typeface="Calibri" panose="020F0502020204030204" pitchFamily="34" charset="0"/>
              </a:rPr>
              <a:t>/2</a:t>
            </a:r>
            <a:r>
              <a:rPr lang="en-US" sz="1200" baseline="30000" dirty="0">
                <a:latin typeface="+mj-lt"/>
                <a:cs typeface="Calibri" panose="020F0502020204030204" pitchFamily="34" charset="0"/>
              </a:rPr>
              <a:t>nd</a:t>
            </a:r>
            <a:r>
              <a:rPr lang="en-US" sz="1200" dirty="0">
                <a:latin typeface="+mj-lt"/>
                <a:cs typeface="Calibri" panose="020F0502020204030204" pitchFamily="34" charset="0"/>
              </a:rPr>
              <a:t> administrative unit of residence, vaccination status (by recall), date related to specimen collection/testing, and final classification. Regions might or might not collect more data than this. Often suspected cases with recent date of onset are not classified; however, at HQ we classify pending cases as clinically compatible and update the data if/when new data are provided to HQ.  For AFR, we classify all cases that are rubella IgM+ as rubella laboratory-confirmed cases.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Aggregated data on number of suspected, lab-confirmed, epi-linked, and clinically compatible cases of measles/rubella, by month/year of onset, and by subnational area (though some member states do not provide this level of disaggregation).  </a:t>
            </a:r>
          </a:p>
          <a:p>
            <a:pPr marL="1085850" lvl="2"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Source for zero-reporting from some member-states though this is not a consistent process. </a:t>
            </a:r>
          </a:p>
          <a:p>
            <a:pPr marL="171450" lvl="0"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A few member states send us both case-based and aggregated data as they have two different surveillance systems in the country.  </a:t>
            </a:r>
          </a:p>
          <a:p>
            <a:pPr marL="628650" lvl="1" indent="-171450">
              <a:lnSpc>
                <a:spcPct val="100000"/>
              </a:lnSpc>
              <a:spcBef>
                <a:spcPts val="0"/>
              </a:spcBef>
              <a:spcAft>
                <a:spcPts val="0"/>
              </a:spcAft>
              <a:buFont typeface="Wingdings" panose="05000000000000000000" pitchFamily="2" charset="2"/>
              <a:buChar char="§"/>
            </a:pPr>
            <a:r>
              <a:rPr lang="en-US" sz="1200" dirty="0">
                <a:latin typeface="+mj-lt"/>
                <a:cs typeface="Calibri" panose="020F0502020204030204" pitchFamily="34" charset="0"/>
              </a:rPr>
              <a:t>If both aggregate and case-based data are sent to HQ, numbers from aggregate surveillance are considered case counts for the country, while case-based data are used for the national slides to show age distribution, proportion vaccinated, and age-specific incidence.  </a:t>
            </a:r>
          </a:p>
          <a:p>
            <a:pPr marL="628650" lvl="1" indent="-171450">
              <a:lnSpc>
                <a:spcPct val="100000"/>
              </a:lnSpc>
              <a:spcBef>
                <a:spcPts val="0"/>
              </a:spcBef>
              <a:spcAft>
                <a:spcPts val="0"/>
              </a:spcAft>
              <a:buFont typeface="Wingdings" panose="05000000000000000000" pitchFamily="2" charset="2"/>
              <a:buChar char="§"/>
            </a:pPr>
            <a:endParaRPr lang="en-US" sz="1200" dirty="0">
              <a:latin typeface="+mj-lt"/>
              <a:cs typeface="Calibri" panose="020F0502020204030204" pitchFamily="34" charset="0"/>
            </a:endParaRPr>
          </a:p>
          <a:p>
            <a:pPr marL="0" lvl="0" indent="0">
              <a:lnSpc>
                <a:spcPct val="100000"/>
              </a:lnSpc>
              <a:spcBef>
                <a:spcPts val="0"/>
              </a:spcBef>
              <a:spcAft>
                <a:spcPts val="0"/>
              </a:spcAft>
              <a:buFont typeface="Wingdings" panose="05000000000000000000" pitchFamily="2" charset="2"/>
              <a:buNone/>
            </a:pPr>
            <a:r>
              <a:rPr lang="en-US" sz="1200" b="1" dirty="0">
                <a:latin typeface="+mj-lt"/>
                <a:cs typeface="Calibri" panose="020F0502020204030204" pitchFamily="34" charset="0"/>
              </a:rPr>
              <a:t>Limitations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Reporting delays: It can take 2-3 months from the time a case is reported to public health in a member state to the time the data are provided to WHO HQ.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Some of this is due to normal reporting delays that are expected as it takes time to get information from a health center to Geneva based on reporting frequencies set by various levels</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We are working to decrease the delays in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Underreporting/lack of reporting</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Case definitions for suspect, epidemiologically linked and clinically compatible cases may vary between countries.</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Completeness of the data reported to WHO is unknown</a:t>
            </a:r>
          </a:p>
          <a:p>
            <a:pPr marL="171450" lvl="0"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For this monthly update, pending cases are considered measles clinically compatible.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These cases may later be discarded or confirmed based on laboratory testing in which case historical case counts may vary from one report to another. </a:t>
            </a:r>
          </a:p>
          <a:p>
            <a:pPr marL="628650" lvl="1" indent="-171450">
              <a:lnSpc>
                <a:spcPct val="100000"/>
              </a:lnSpc>
              <a:spcBef>
                <a:spcPts val="0"/>
              </a:spcBef>
              <a:spcAft>
                <a:spcPts val="0"/>
              </a:spcAft>
              <a:buFont typeface="Arial" panose="020B0604020202020204" pitchFamily="34" charset="0"/>
              <a:buChar char="•"/>
            </a:pPr>
            <a:r>
              <a:rPr lang="en-US" sz="1200" dirty="0">
                <a:latin typeface="+mj-lt"/>
                <a:cs typeface="Calibri" panose="020F0502020204030204" pitchFamily="34" charset="0"/>
              </a:rPr>
              <a:t>This could lead to differences between the Global monthly report and Regional or National surveillance bulletins published by WHO Offices and National authorities.</a:t>
            </a:r>
          </a:p>
          <a:p>
            <a:pPr marL="0" indent="0">
              <a:lnSpc>
                <a:spcPct val="100000"/>
              </a:lnSpc>
              <a:spcBef>
                <a:spcPts val="0"/>
              </a:spcBef>
              <a:spcAft>
                <a:spcPts val="0"/>
              </a:spcAft>
              <a:buNone/>
            </a:pPr>
            <a:endParaRPr lang="en-US" sz="1200" dirty="0">
              <a:latin typeface="+mj-lt"/>
              <a:cs typeface="Calibri" panose="020F0502020204030204" pitchFamily="34" charset="0"/>
            </a:endParaRPr>
          </a:p>
        </p:txBody>
      </p:sp>
    </p:spTree>
    <p:extLst>
      <p:ext uri="{BB962C8B-B14F-4D97-AF65-F5344CB8AC3E}">
        <p14:creationId xmlns:p14="http://schemas.microsoft.com/office/powerpoint/2010/main" val="3107154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ITLE_ONLY">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024F929E-2F1D-4406-9057-6C825193933B}"/>
              </a:ext>
            </a:extLst>
          </p:cNvPr>
          <p:cNvSpPr>
            <a:spLocks noGrp="1"/>
          </p:cNvSpPr>
          <p:nvPr>
            <p:ph type="ftr" sz="quarter" idx="11"/>
          </p:nvPr>
        </p:nvSpPr>
        <p:spPr/>
        <p:txBody>
          <a:bodyPr/>
          <a:lstStyle/>
          <a:p>
            <a:r>
              <a:rPr lang="en-GB"/>
              <a:t>Immunization, Vaccines and Biologicals</a:t>
            </a:r>
            <a:endParaRPr lang="en-GB" dirty="0"/>
          </a:p>
        </p:txBody>
      </p:sp>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8604604" cy="664797"/>
          </a:xfrm>
        </p:spPr>
        <p:txBody>
          <a:bodyPr lIns="0" tIns="0" rIns="0" bIns="0" anchor="t" anchorCtr="0"/>
          <a:lstStyle/>
          <a:p>
            <a:r>
              <a:rPr lang="en-US"/>
              <a:t>Click to edit Master title style</a:t>
            </a:r>
            <a:endParaRPr lang="en-GB" dirty="0"/>
          </a:p>
        </p:txBody>
      </p:sp>
      <p:sp>
        <p:nvSpPr>
          <p:cNvPr id="8" name="object 14">
            <a:extLst>
              <a:ext uri="{FF2B5EF4-FFF2-40B4-BE49-F238E27FC236}">
                <a16:creationId xmlns:a16="http://schemas.microsoft.com/office/drawing/2014/main" id="{C887375E-F637-44FE-AF63-8A8B04BD6ACA}"/>
              </a:ext>
            </a:extLst>
          </p:cNvPr>
          <p:cNvSpPr/>
          <p:nvPr userDrawn="1"/>
        </p:nvSpPr>
        <p:spPr>
          <a:xfrm>
            <a:off x="952851" y="10550675"/>
            <a:ext cx="18209260" cy="0"/>
          </a:xfrm>
          <a:custGeom>
            <a:avLst/>
            <a:gdLst/>
            <a:ahLst/>
            <a:cxnLst/>
            <a:rect l="l" t="t" r="r" b="b"/>
            <a:pathLst>
              <a:path w="18209260">
                <a:moveTo>
                  <a:pt x="0" y="0"/>
                </a:moveTo>
                <a:lnTo>
                  <a:pt x="18208869" y="0"/>
                </a:lnTo>
              </a:path>
            </a:pathLst>
          </a:custGeom>
          <a:ln w="9622">
            <a:solidFill>
              <a:schemeClr val="tx1"/>
            </a:solidFill>
          </a:ln>
        </p:spPr>
        <p:txBody>
          <a:bodyPr wrap="square" lIns="0" tIns="0" rIns="0" bIns="0" rtlCol="0"/>
          <a:lstStyle/>
          <a:p>
            <a:endParaRPr/>
          </a:p>
        </p:txBody>
      </p:sp>
    </p:spTree>
    <p:extLst>
      <p:ext uri="{BB962C8B-B14F-4D97-AF65-F5344CB8AC3E}">
        <p14:creationId xmlns:p14="http://schemas.microsoft.com/office/powerpoint/2010/main" val="2327204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LINKS">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CA9C806-229B-4A8D-AFA7-03EDD985E6DC}"/>
              </a:ext>
            </a:extLst>
          </p:cNvPr>
          <p:cNvSpPr>
            <a:spLocks noGrp="1"/>
          </p:cNvSpPr>
          <p:nvPr>
            <p:ph type="sldNum" sz="quarter" idx="12"/>
          </p:nvPr>
        </p:nvSpPr>
        <p:spPr/>
        <p:txBody>
          <a:bodyPr/>
          <a:lstStyle/>
          <a:p>
            <a:fld id="{E2E31AFC-DF42-41A5-B57C-06A83BBA6616}" type="slidenum">
              <a:rPr lang="en-GB" smtClean="0"/>
              <a:t>‹#›</a:t>
            </a:fld>
            <a:endParaRPr lang="en-GB"/>
          </a:p>
        </p:txBody>
      </p:sp>
      <p:sp>
        <p:nvSpPr>
          <p:cNvPr id="5" name="Title 1">
            <a:extLst>
              <a:ext uri="{FF2B5EF4-FFF2-40B4-BE49-F238E27FC236}">
                <a16:creationId xmlns:a16="http://schemas.microsoft.com/office/drawing/2014/main" id="{226A3070-CE06-4CEE-A226-D97212C3BEE6}"/>
              </a:ext>
            </a:extLst>
          </p:cNvPr>
          <p:cNvSpPr>
            <a:spLocks noGrp="1"/>
          </p:cNvSpPr>
          <p:nvPr>
            <p:ph type="title"/>
          </p:nvPr>
        </p:nvSpPr>
        <p:spPr>
          <a:xfrm>
            <a:off x="952502" y="885878"/>
            <a:ext cx="10107660" cy="664797"/>
          </a:xfrm>
        </p:spPr>
        <p:txBody>
          <a:bodyPr lIns="0" tIns="0" rIns="0" bIns="0" anchor="t" anchorCtr="0"/>
          <a:lstStyle/>
          <a:p>
            <a:r>
              <a:rPr lang="en-US"/>
              <a:t>Click to edit Master title style</a:t>
            </a:r>
            <a:endParaRPr lang="en-GB" dirty="0"/>
          </a:p>
        </p:txBody>
      </p:sp>
      <p:sp>
        <p:nvSpPr>
          <p:cNvPr id="2" name="Rectangle 1">
            <a:extLst>
              <a:ext uri="{FF2B5EF4-FFF2-40B4-BE49-F238E27FC236}">
                <a16:creationId xmlns:a16="http://schemas.microsoft.com/office/drawing/2014/main" id="{822769BE-ADBE-4B60-918C-F0787B853D98}"/>
              </a:ext>
            </a:extLst>
          </p:cNvPr>
          <p:cNvSpPr/>
          <p:nvPr userDrawn="1"/>
        </p:nvSpPr>
        <p:spPr>
          <a:xfrm>
            <a:off x="948368" y="10506094"/>
            <a:ext cx="5939446" cy="369332"/>
          </a:xfrm>
          <a:prstGeom prst="rect">
            <a:avLst/>
          </a:prstGeom>
        </p:spPr>
        <p:txBody>
          <a:bodyPr wrap="none">
            <a:spAutoFit/>
          </a:bodyPr>
          <a:lstStyle/>
          <a:p>
            <a:r>
              <a:rPr lang="en-US" sz="1800" dirty="0"/>
              <a:t>(Switch to presentation mode if links are inactive</a:t>
            </a:r>
            <a:r>
              <a:rPr lang="en-US" sz="1800" baseline="0" dirty="0"/>
              <a:t>)</a:t>
            </a:r>
            <a:r>
              <a:rPr lang="en-US" sz="1800" dirty="0"/>
              <a:t> </a:t>
            </a:r>
          </a:p>
        </p:txBody>
      </p:sp>
      <p:sp>
        <p:nvSpPr>
          <p:cNvPr id="6" name="TextBox 5">
            <a:extLst>
              <a:ext uri="{FF2B5EF4-FFF2-40B4-BE49-F238E27FC236}">
                <a16:creationId xmlns:a16="http://schemas.microsoft.com/office/drawing/2014/main" id="{47C699CE-4D78-4141-BB7E-FA4B3A7C2B60}"/>
              </a:ext>
            </a:extLst>
          </p:cNvPr>
          <p:cNvSpPr txBox="1"/>
          <p:nvPr userDrawn="1"/>
        </p:nvSpPr>
        <p:spPr>
          <a:xfrm>
            <a:off x="1195066" y="3072318"/>
            <a:ext cx="14977664" cy="5191742"/>
          </a:xfrm>
          <a:prstGeom prst="rect">
            <a:avLst/>
          </a:prstGeom>
          <a:noFill/>
        </p:spPr>
        <p:txBody>
          <a:bodyPr wrap="square" rtlCol="0">
            <a:spAutoFit/>
          </a:bodyPr>
          <a:lstStyle/>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AFR 		(webpages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AMR:  		</a:t>
            </a:r>
            <a:r>
              <a:rPr kumimoji="0" lang="en-US" sz="3200" b="0" i="0" u="none" strike="noStrike" kern="1200" cap="none" spc="0" normalizeH="0" baseline="0" noProof="0" dirty="0">
                <a:ln>
                  <a:noFill/>
                </a:ln>
                <a:solidFill>
                  <a:prstClr val="black"/>
                </a:solidFill>
                <a:effectLst/>
                <a:uLnTx/>
                <a:uFillTx/>
                <a:latin typeface="Calibri"/>
                <a:ea typeface="+mn-ea"/>
                <a:cs typeface="Arial" charset="0"/>
                <a:hlinkClick r:id="rId2"/>
              </a:rPr>
              <a:t>PAHO measles and rubella weekly bulletin</a:t>
            </a:r>
            <a:r>
              <a:rPr kumimoji="0" lang="en-US" sz="3200" b="0" i="0" u="none" strike="noStrike" kern="1200" cap="none" spc="0" normalizeH="0" baseline="0" noProof="0" dirty="0">
                <a:ln>
                  <a:noFill/>
                </a:ln>
                <a:solidFill>
                  <a:prstClr val="black"/>
                </a:solidFill>
                <a:effectLst/>
                <a:uLnTx/>
                <a:uFillTx/>
                <a:latin typeface="Calibri"/>
                <a:ea typeface="+mn-ea"/>
                <a:cs typeface="Arial" charset="0"/>
              </a:rPr>
              <a:t> (published every 2 weeks)</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EMR: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3"/>
              </a:rPr>
              <a:t>EMRO measles home page</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EUR : </a:t>
            </a:r>
            <a:r>
              <a:rPr kumimoji="0" lang="en-GB" sz="3200" b="1" i="0" u="none" strike="noStrike" kern="1200" cap="none" spc="0" normalizeH="0" baseline="0" noProof="0" dirty="0">
                <a:ln>
                  <a:noFill/>
                </a:ln>
                <a:solidFill>
                  <a:prstClr val="black"/>
                </a:solidFill>
                <a:effectLst/>
                <a:uLnTx/>
                <a:uFillTx/>
                <a:latin typeface="Calibri"/>
                <a:ea typeface="+mn-ea"/>
                <a:cs typeface="Arial" charset="0"/>
              </a:rPr>
              <a:t>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EURO </a:t>
            </a:r>
            <a:r>
              <a:rPr kumimoji="0" lang="en-GB" sz="3200" b="0" i="0" u="none" strike="noStrike" kern="1200" cap="none" spc="0" normalizeH="0" baseline="0" noProof="0" dirty="0" err="1">
                <a:ln>
                  <a:noFill/>
                </a:ln>
                <a:solidFill>
                  <a:prstClr val="black"/>
                </a:solidFill>
                <a:effectLst/>
                <a:uLnTx/>
                <a:uFillTx/>
                <a:latin typeface="Calibri"/>
                <a:ea typeface="+mn-ea"/>
                <a:cs typeface="Arial" charset="0"/>
                <a:hlinkClick r:id="rId4"/>
              </a:rPr>
              <a:t>EpiData</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4"/>
              </a:rPr>
              <a:t> update</a:t>
            </a: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SEAR:  		 (webpages under migration)</a:t>
            </a:r>
          </a:p>
          <a:p>
            <a:pPr marL="391076" marR="0" lvl="0" indent="-391076" algn="l" defTabSz="1042872" rtl="0" eaLnBrk="1" fontAlgn="auto" latinLnBrk="0" hangingPunct="1">
              <a:lnSpc>
                <a:spcPct val="150000"/>
              </a:lnSpc>
              <a:spcBef>
                <a:spcPts val="0"/>
              </a:spcBef>
              <a:spcAft>
                <a:spcPts val="0"/>
              </a:spcAft>
              <a:buClrTx/>
              <a:buSzTx/>
              <a:buFontTx/>
              <a:buChar char="•"/>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WPR:  		</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WPRO </a:t>
            </a:r>
            <a:r>
              <a:rPr kumimoji="0" lang="en-GB" sz="3200" b="0" i="0" u="none" strike="noStrike" kern="1200" cap="none" spc="0" normalizeH="0" baseline="0" noProof="0" dirty="0" err="1">
                <a:ln>
                  <a:noFill/>
                </a:ln>
                <a:solidFill>
                  <a:prstClr val="black"/>
                </a:solidFill>
                <a:effectLst/>
                <a:uLnTx/>
                <a:uFillTx/>
                <a:latin typeface="Calibri"/>
                <a:ea typeface="+mn-ea"/>
                <a:cs typeface="Arial" charset="0"/>
                <a:hlinkClick r:id="rId5"/>
              </a:rPr>
              <a:t>measles-rubella</a:t>
            </a:r>
            <a:r>
              <a:rPr kumimoji="0" lang="en-GB" sz="3200" b="0" i="0" u="none" strike="noStrike" kern="1200" cap="none" spc="0" normalizeH="0" baseline="0" noProof="0" dirty="0">
                <a:ln>
                  <a:noFill/>
                </a:ln>
                <a:solidFill>
                  <a:prstClr val="black"/>
                </a:solidFill>
                <a:effectLst/>
                <a:uLnTx/>
                <a:uFillTx/>
                <a:latin typeface="Calibri"/>
                <a:ea typeface="+mn-ea"/>
                <a:cs typeface="Arial" charset="0"/>
                <a:hlinkClick r:id="rId5"/>
              </a:rPr>
              <a:t> monthly bulletin</a:t>
            </a:r>
            <a:endParaRPr kumimoji="0" lang="en-GB" sz="3200" b="0" i="0" u="none" strike="noStrike" kern="1200" cap="none" spc="0" normalizeH="0" baseline="0" noProof="0" dirty="0">
              <a:ln>
                <a:noFill/>
              </a:ln>
              <a:solidFill>
                <a:prstClr val="black"/>
              </a:solidFill>
              <a:effectLst/>
              <a:uLnTx/>
              <a:uFillTx/>
              <a:latin typeface="Calibri"/>
              <a:ea typeface="+mn-ea"/>
              <a:cs typeface="Arial" charset="0"/>
            </a:endParaRPr>
          </a:p>
          <a:p>
            <a:pPr marL="1810497" marR="0" lvl="4" indent="0" algn="l" defTabSz="1042872" rtl="0" eaLnBrk="1" fontAlgn="auto" latinLnBrk="0" hangingPunct="1">
              <a:lnSpc>
                <a:spcPct val="150000"/>
              </a:lnSpc>
              <a:spcBef>
                <a:spcPts val="0"/>
              </a:spcBef>
              <a:spcAft>
                <a:spcPts val="0"/>
              </a:spcAft>
              <a:buClrTx/>
              <a:buSzPct val="130000"/>
              <a:buFont typeface="Arial" pitchFamily="34" charset="0"/>
              <a:buNone/>
              <a:tabLst/>
              <a:defRPr/>
            </a:pPr>
            <a:r>
              <a:rPr kumimoji="0" lang="en-GB" sz="3200" b="0" i="0" u="none" strike="noStrike" kern="1200" cap="none" spc="0" normalizeH="0" baseline="0" noProof="0" dirty="0">
                <a:ln>
                  <a:noFill/>
                </a:ln>
                <a:solidFill>
                  <a:prstClr val="black"/>
                </a:solidFill>
                <a:effectLst/>
                <a:uLnTx/>
                <a:uFillTx/>
                <a:latin typeface="Calibri"/>
                <a:ea typeface="+mn-ea"/>
                <a:cs typeface="Arial" charset="0"/>
              </a:rPr>
              <a:t>	</a:t>
            </a:r>
            <a:endParaRPr lang="en-US" sz="2800" dirty="0"/>
          </a:p>
        </p:txBody>
      </p:sp>
    </p:spTree>
    <p:extLst>
      <p:ext uri="{BB962C8B-B14F-4D97-AF65-F5344CB8AC3E}">
        <p14:creationId xmlns:p14="http://schemas.microsoft.com/office/powerpoint/2010/main" val="31000254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3_Title Slide (In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7350424"/>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8081402"/>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9603944"/>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10240089"/>
            <a:ext cx="6111875" cy="400687"/>
          </a:xfrm>
        </p:spPr>
        <p:txBody>
          <a:bodyPr/>
          <a:lstStyle/>
          <a:p>
            <a:pPr lvl="0"/>
            <a:r>
              <a:rPr lang="en-US"/>
              <a:t>Click to edit Master text styles</a:t>
            </a:r>
          </a:p>
        </p:txBody>
      </p:sp>
      <p:sp>
        <p:nvSpPr>
          <p:cNvPr id="4" name="Rectangle 3">
            <a:extLst>
              <a:ext uri="{FF2B5EF4-FFF2-40B4-BE49-F238E27FC236}">
                <a16:creationId xmlns:a16="http://schemas.microsoft.com/office/drawing/2014/main" id="{C3757BCB-FB2B-4870-A128-1DEDA8180683}"/>
              </a:ext>
            </a:extLst>
          </p:cNvPr>
          <p:cNvSpPr/>
          <p:nvPr userDrawn="1"/>
        </p:nvSpPr>
        <p:spPr>
          <a:xfrm>
            <a:off x="8534400" y="0"/>
            <a:ext cx="11569700" cy="113093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Graphic 5">
            <a:extLst>
              <a:ext uri="{FF2B5EF4-FFF2-40B4-BE49-F238E27FC236}">
                <a16:creationId xmlns:a16="http://schemas.microsoft.com/office/drawing/2014/main" id="{B7A0B47A-2C2A-47A3-B698-CA6A0FD6F068}"/>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2295188" y="3662412"/>
            <a:ext cx="4048125" cy="3000375"/>
          </a:xfrm>
          <a:prstGeom prst="rect">
            <a:avLst/>
          </a:prstGeom>
        </p:spPr>
      </p:pic>
    </p:spTree>
    <p:extLst>
      <p:ext uri="{BB962C8B-B14F-4D97-AF65-F5344CB8AC3E}">
        <p14:creationId xmlns:p14="http://schemas.microsoft.com/office/powerpoint/2010/main" val="5080289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5_Title Slide (External)">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13" name="Graphic 12">
            <a:extLst>
              <a:ext uri="{FF2B5EF4-FFF2-40B4-BE49-F238E27FC236}">
                <a16:creationId xmlns:a16="http://schemas.microsoft.com/office/drawing/2014/main" id="{F4B1DB28-413A-41E9-A6F8-727DE05F8D6D}"/>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83725"/>
            <a:ext cx="5007429" cy="1066800"/>
          </a:xfrm>
          <a:prstGeom prst="rect">
            <a:avLst/>
          </a:prstGeom>
        </p:spPr>
      </p:pic>
      <p:sp>
        <p:nvSpPr>
          <p:cNvPr id="16" name="Picture Placeholder 4">
            <a:extLst>
              <a:ext uri="{FF2B5EF4-FFF2-40B4-BE49-F238E27FC236}">
                <a16:creationId xmlns:a16="http://schemas.microsoft.com/office/drawing/2014/main" id="{7E02C968-6D90-43B9-83B4-8DDD9D10A206}"/>
              </a:ext>
            </a:extLst>
          </p:cNvPr>
          <p:cNvSpPr>
            <a:spLocks noGrp="1"/>
          </p:cNvSpPr>
          <p:nvPr>
            <p:ph type="pic" sz="quarter" idx="10" hasCustomPrompt="1"/>
          </p:nvPr>
        </p:nvSpPr>
        <p:spPr>
          <a:xfrm>
            <a:off x="8534401" y="0"/>
            <a:ext cx="11569700" cy="11309350"/>
          </a:xfrm>
          <a:solidFill>
            <a:schemeClr val="bg2"/>
          </a:solidFill>
        </p:spPr>
        <p:txBody>
          <a:bodyPr bIns="1764000" anchor="ctr">
            <a:noAutofit/>
          </a:bodyPr>
          <a:lstStyle>
            <a:lvl1pPr algn="ctr">
              <a:defRPr sz="3600" b="1"/>
            </a:lvl1pPr>
          </a:lstStyle>
          <a:p>
            <a:r>
              <a:rPr lang="en-GB" dirty="0"/>
              <a:t>Click icon to insert image</a:t>
            </a:r>
          </a:p>
        </p:txBody>
      </p:sp>
    </p:spTree>
    <p:extLst>
      <p:ext uri="{BB962C8B-B14F-4D97-AF65-F5344CB8AC3E}">
        <p14:creationId xmlns:p14="http://schemas.microsoft.com/office/powerpoint/2010/main" val="18745489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6_Title Slide (External)">
    <p:bg>
      <p:bgPr>
        <a:solidFill>
          <a:schemeClr val="bg1"/>
        </a:solidFill>
        <a:effectLst/>
      </p:bgPr>
    </p:bg>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98059CA9-ADD3-48DF-ABCE-675068DD8B24}"/>
              </a:ext>
            </a:extLst>
          </p:cNvPr>
          <p:cNvSpPr>
            <a:spLocks noGrp="1"/>
          </p:cNvSpPr>
          <p:nvPr>
            <p:ph type="pic" sz="quarter" idx="10" hasCustomPrompt="1"/>
          </p:nvPr>
        </p:nvSpPr>
        <p:spPr>
          <a:xfrm>
            <a:off x="8534401" y="0"/>
            <a:ext cx="11569700" cy="11309350"/>
          </a:xfrm>
          <a:solidFill>
            <a:schemeClr val="bg2"/>
          </a:solidFill>
        </p:spPr>
        <p:txBody>
          <a:bodyPr bIns="1764000" anchor="ctr">
            <a:noAutofit/>
          </a:bodyPr>
          <a:lstStyle>
            <a:lvl1pPr algn="ctr">
              <a:defRPr sz="3600" b="1"/>
            </a:lvl1pPr>
          </a:lstStyle>
          <a:p>
            <a:r>
              <a:rPr lang="en-GB" dirty="0"/>
              <a:t>Click icon to insert image</a:t>
            </a:r>
          </a:p>
        </p:txBody>
      </p:sp>
      <p:sp>
        <p:nvSpPr>
          <p:cNvPr id="2" name="Title 1">
            <a:extLst>
              <a:ext uri="{FF2B5EF4-FFF2-40B4-BE49-F238E27FC236}">
                <a16:creationId xmlns:a16="http://schemas.microsoft.com/office/drawing/2014/main" id="{377C3F02-BFC9-4851-B86C-F7936BFADF87}"/>
              </a:ext>
            </a:extLst>
          </p:cNvPr>
          <p:cNvSpPr>
            <a:spLocks noGrp="1"/>
          </p:cNvSpPr>
          <p:nvPr>
            <p:ph type="ctrTitle"/>
          </p:nvPr>
        </p:nvSpPr>
        <p:spPr>
          <a:xfrm>
            <a:off x="907034" y="952500"/>
            <a:ext cx="6565704" cy="747897"/>
          </a:xfrm>
        </p:spPr>
        <p:txBody>
          <a:bodyPr lIns="0" tIns="0" rIns="0" bIns="0" anchor="t" anchorCtr="0"/>
          <a:lstStyle>
            <a:lvl1pPr algn="l">
              <a:defRPr sz="5400">
                <a:solidFill>
                  <a:schemeClr val="tx1"/>
                </a:solidFill>
              </a:defRPr>
            </a:lvl1pPr>
          </a:lstStyle>
          <a:p>
            <a:r>
              <a:rPr lang="en-US"/>
              <a:t>Click to edit Master title style</a:t>
            </a:r>
            <a:endParaRPr lang="en-GB" dirty="0"/>
          </a:p>
        </p:txBody>
      </p:sp>
      <p:sp>
        <p:nvSpPr>
          <p:cNvPr id="3" name="Subtitle 2">
            <a:extLst>
              <a:ext uri="{FF2B5EF4-FFF2-40B4-BE49-F238E27FC236}">
                <a16:creationId xmlns:a16="http://schemas.microsoft.com/office/drawing/2014/main" id="{378B6177-2783-4098-BD2C-28AFA3C48ED0}"/>
              </a:ext>
            </a:extLst>
          </p:cNvPr>
          <p:cNvSpPr>
            <a:spLocks noGrp="1"/>
          </p:cNvSpPr>
          <p:nvPr>
            <p:ph type="subTitle" idx="1"/>
          </p:nvPr>
        </p:nvSpPr>
        <p:spPr>
          <a:xfrm>
            <a:off x="907034" y="5159155"/>
            <a:ext cx="6565704" cy="495520"/>
          </a:xfrm>
        </p:spPr>
        <p:txBody>
          <a:bodyPr wrap="square" anchor="b" anchorCtr="0">
            <a:spAutoFit/>
          </a:bodyPr>
          <a:lstStyle>
            <a:lvl1pPr marL="0" indent="0" algn="l">
              <a:buNone/>
              <a:defRPr sz="2800" b="1" i="0">
                <a:solidFill>
                  <a:schemeClr val="tx1"/>
                </a:solidFill>
                <a:latin typeface="Poppins SemiBold" pitchFamily="2" charset="77"/>
                <a:cs typeface="Poppins SemiBold" pitchFamily="2" charset="77"/>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dirty="0"/>
          </a:p>
        </p:txBody>
      </p:sp>
      <p:sp>
        <p:nvSpPr>
          <p:cNvPr id="10" name="Text Placeholder 9">
            <a:extLst>
              <a:ext uri="{FF2B5EF4-FFF2-40B4-BE49-F238E27FC236}">
                <a16:creationId xmlns:a16="http://schemas.microsoft.com/office/drawing/2014/main" id="{AC077D63-B658-4C45-A03B-49151498BF17}"/>
              </a:ext>
            </a:extLst>
          </p:cNvPr>
          <p:cNvSpPr>
            <a:spLocks noGrp="1"/>
          </p:cNvSpPr>
          <p:nvPr>
            <p:ph type="body" sz="quarter" idx="11"/>
          </p:nvPr>
        </p:nvSpPr>
        <p:spPr>
          <a:xfrm>
            <a:off x="906463" y="5890133"/>
            <a:ext cx="6111875" cy="400687"/>
          </a:xfrm>
        </p:spPr>
        <p:txBody>
          <a:bodyPr/>
          <a:lstStyle/>
          <a:p>
            <a:pPr lvl="0"/>
            <a:r>
              <a:rPr lang="en-US"/>
              <a:t>Click to edit Master text styles</a:t>
            </a:r>
          </a:p>
        </p:txBody>
      </p:sp>
      <p:sp>
        <p:nvSpPr>
          <p:cNvPr id="11" name="Text Placeholder 9">
            <a:extLst>
              <a:ext uri="{FF2B5EF4-FFF2-40B4-BE49-F238E27FC236}">
                <a16:creationId xmlns:a16="http://schemas.microsoft.com/office/drawing/2014/main" id="{BE71421F-4A0D-486D-878F-BE455BE2BF0E}"/>
              </a:ext>
            </a:extLst>
          </p:cNvPr>
          <p:cNvSpPr>
            <a:spLocks noGrp="1"/>
          </p:cNvSpPr>
          <p:nvPr>
            <p:ph type="body" sz="quarter" idx="12"/>
          </p:nvPr>
        </p:nvSpPr>
        <p:spPr>
          <a:xfrm>
            <a:off x="906463" y="7412675"/>
            <a:ext cx="6111875" cy="400687"/>
          </a:xfrm>
        </p:spPr>
        <p:txBody>
          <a:bodyPr/>
          <a:lstStyle/>
          <a:p>
            <a:pPr lvl="0"/>
            <a:r>
              <a:rPr lang="en-US"/>
              <a:t>Click to edit Master text styles</a:t>
            </a:r>
          </a:p>
        </p:txBody>
      </p:sp>
      <p:sp>
        <p:nvSpPr>
          <p:cNvPr id="12" name="Text Placeholder 9">
            <a:extLst>
              <a:ext uri="{FF2B5EF4-FFF2-40B4-BE49-F238E27FC236}">
                <a16:creationId xmlns:a16="http://schemas.microsoft.com/office/drawing/2014/main" id="{DCCFA8EA-DF1B-4AA2-A3F2-E0E98F4B0F23}"/>
              </a:ext>
            </a:extLst>
          </p:cNvPr>
          <p:cNvSpPr>
            <a:spLocks noGrp="1"/>
          </p:cNvSpPr>
          <p:nvPr>
            <p:ph type="body" sz="quarter" idx="13"/>
          </p:nvPr>
        </p:nvSpPr>
        <p:spPr>
          <a:xfrm>
            <a:off x="906463" y="8048820"/>
            <a:ext cx="6111875" cy="400687"/>
          </a:xfrm>
        </p:spPr>
        <p:txBody>
          <a:bodyPr/>
          <a:lstStyle/>
          <a:p>
            <a:pPr lvl="0"/>
            <a:r>
              <a:rPr lang="en-US"/>
              <a:t>Click to edit Master text styles</a:t>
            </a:r>
          </a:p>
        </p:txBody>
      </p:sp>
      <p:pic>
        <p:nvPicPr>
          <p:cNvPr id="6" name="Graphic 5">
            <a:extLst>
              <a:ext uri="{FF2B5EF4-FFF2-40B4-BE49-F238E27FC236}">
                <a16:creationId xmlns:a16="http://schemas.microsoft.com/office/drawing/2014/main" id="{2F1B92ED-1DA4-42D5-94F1-A383F5097644}"/>
              </a:ext>
            </a:extLst>
          </p:cNvPr>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950451" y="9492803"/>
            <a:ext cx="1238250" cy="914400"/>
          </a:xfrm>
          <a:prstGeom prst="rect">
            <a:avLst/>
          </a:prstGeom>
        </p:spPr>
      </p:pic>
    </p:spTree>
    <p:extLst>
      <p:ext uri="{BB962C8B-B14F-4D97-AF65-F5344CB8AC3E}">
        <p14:creationId xmlns:p14="http://schemas.microsoft.com/office/powerpoint/2010/main" val="3065361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theme" Target="../theme/theme1.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61" Type="http://schemas.openxmlformats.org/officeDocument/2006/relationships/slideLayout" Target="../slideLayouts/slideLayout6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s>
</file>

<file path=ppt/slideMasters/_rels/slideMaster2.xml.rels><?xml version="1.0" encoding="UTF-8" standalone="yes"?>
<Relationships xmlns="http://schemas.openxmlformats.org/package/2006/relationships"><Relationship Id="rId8" Type="http://schemas.openxmlformats.org/officeDocument/2006/relationships/theme" Target="../theme/theme2.xml"/><Relationship Id="rId3" Type="http://schemas.openxmlformats.org/officeDocument/2006/relationships/slideLayout" Target="../slideLayouts/slideLayout65.xml"/><Relationship Id="rId7" Type="http://schemas.openxmlformats.org/officeDocument/2006/relationships/slideLayout" Target="../slideLayouts/slideLayout69.xml"/><Relationship Id="rId2" Type="http://schemas.openxmlformats.org/officeDocument/2006/relationships/slideLayout" Target="../slideLayouts/slideLayout64.xml"/><Relationship Id="rId1" Type="http://schemas.openxmlformats.org/officeDocument/2006/relationships/slideLayout" Target="../slideLayouts/slideLayout63.xml"/><Relationship Id="rId6" Type="http://schemas.openxmlformats.org/officeDocument/2006/relationships/slideLayout" Target="../slideLayouts/slideLayout68.xml"/><Relationship Id="rId5" Type="http://schemas.openxmlformats.org/officeDocument/2006/relationships/slideLayout" Target="../slideLayouts/slideLayout67.xml"/><Relationship Id="rId4" Type="http://schemas.openxmlformats.org/officeDocument/2006/relationships/slideLayout" Target="../slideLayouts/slideLayout6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9D9051C-C807-46F9-8511-7BA810EF25D2}"/>
              </a:ext>
            </a:extLst>
          </p:cNvPr>
          <p:cNvSpPr>
            <a:spLocks noGrp="1"/>
          </p:cNvSpPr>
          <p:nvPr>
            <p:ph type="title"/>
          </p:nvPr>
        </p:nvSpPr>
        <p:spPr>
          <a:xfrm>
            <a:off x="952502" y="885878"/>
            <a:ext cx="9387580" cy="683264"/>
          </a:xfrm>
          <a:prstGeom prst="rect">
            <a:avLst/>
          </a:prstGeom>
        </p:spPr>
        <p:txBody>
          <a:bodyPr vert="horz" wrap="square" lIns="0" tIns="0" rIns="0" bIns="0" rtlCol="0" anchor="t" anchorCtr="0">
            <a:spAutoFit/>
          </a:bodyPr>
          <a:lstStyle/>
          <a:p>
            <a:r>
              <a:rPr lang="en-US"/>
              <a:t>Click to edit Master title style</a:t>
            </a:r>
            <a:endParaRPr lang="en-GB" dirty="0"/>
          </a:p>
        </p:txBody>
      </p:sp>
      <p:sp>
        <p:nvSpPr>
          <p:cNvPr id="3" name="Text Placeholder 2">
            <a:extLst>
              <a:ext uri="{FF2B5EF4-FFF2-40B4-BE49-F238E27FC236}">
                <a16:creationId xmlns:a16="http://schemas.microsoft.com/office/drawing/2014/main" id="{08925905-8E0F-4E1F-969B-102428583B30}"/>
              </a:ext>
            </a:extLst>
          </p:cNvPr>
          <p:cNvSpPr>
            <a:spLocks noGrp="1"/>
          </p:cNvSpPr>
          <p:nvPr>
            <p:ph type="body" idx="1"/>
          </p:nvPr>
        </p:nvSpPr>
        <p:spPr>
          <a:xfrm>
            <a:off x="952501" y="2558675"/>
            <a:ext cx="17768887" cy="2579552"/>
          </a:xfrm>
          <a:prstGeom prst="rect">
            <a:avLst/>
          </a:prstGeom>
        </p:spPr>
        <p:txBody>
          <a:bodyPr vert="horz" wrap="square" lIns="0" tIns="0" rIns="0" bIns="0" rtlCol="0" anchor="t" anchorCtr="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8CE7121D-1697-409F-80BF-51B7EAFBB29E}"/>
              </a:ext>
            </a:extLst>
          </p:cNvPr>
          <p:cNvSpPr>
            <a:spLocks noGrp="1"/>
          </p:cNvSpPr>
          <p:nvPr>
            <p:ph type="ftr" sz="quarter" idx="3"/>
          </p:nvPr>
        </p:nvSpPr>
        <p:spPr>
          <a:xfrm>
            <a:off x="952501" y="10690760"/>
            <a:ext cx="12492038" cy="184666"/>
          </a:xfrm>
          <a:prstGeom prst="rect">
            <a:avLst/>
          </a:prstGeom>
        </p:spPr>
        <p:txBody>
          <a:bodyPr vert="horz" lIns="0" tIns="0" rIns="0" bIns="0" rtlCol="0" anchor="t" anchorCtr="0">
            <a:spAutoFit/>
          </a:bodyPr>
          <a:lstStyle>
            <a:lvl1pPr algn="l">
              <a:defRPr sz="1200">
                <a:solidFill>
                  <a:schemeClr val="tx1">
                    <a:tint val="75000"/>
                  </a:schemeClr>
                </a:solidFill>
                <a:latin typeface="Poppins" pitchFamily="2" charset="77"/>
                <a:cs typeface="Poppins" pitchFamily="2" charset="77"/>
              </a:defRPr>
            </a:lvl1pPr>
          </a:lstStyle>
          <a:p>
            <a:pPr marL="12700">
              <a:spcBef>
                <a:spcPts val="125"/>
              </a:spcBef>
            </a:pPr>
            <a:r>
              <a:rPr lang="en-GB" spc="5"/>
              <a:t>Immunization, Vaccines and Biologicals</a:t>
            </a:r>
            <a:endParaRPr lang="en-GB" spc="5" dirty="0"/>
          </a:p>
        </p:txBody>
      </p:sp>
      <p:sp>
        <p:nvSpPr>
          <p:cNvPr id="6" name="Slide Number Placeholder 5">
            <a:extLst>
              <a:ext uri="{FF2B5EF4-FFF2-40B4-BE49-F238E27FC236}">
                <a16:creationId xmlns:a16="http://schemas.microsoft.com/office/drawing/2014/main" id="{6D226665-F903-468B-9EDC-63D86E71F62F}"/>
              </a:ext>
            </a:extLst>
          </p:cNvPr>
          <p:cNvSpPr>
            <a:spLocks noGrp="1"/>
          </p:cNvSpPr>
          <p:nvPr>
            <p:ph type="sldNum" sz="quarter" idx="4"/>
          </p:nvPr>
        </p:nvSpPr>
        <p:spPr>
          <a:xfrm>
            <a:off x="17633950" y="10690760"/>
            <a:ext cx="1479438" cy="184666"/>
          </a:xfrm>
          <a:prstGeom prst="rect">
            <a:avLst/>
          </a:prstGeom>
        </p:spPr>
        <p:txBody>
          <a:bodyPr vert="horz" wrap="square" lIns="0" tIns="0" rIns="0" bIns="0" rtlCol="0" anchor="t" anchorCtr="0">
            <a:spAutoFit/>
          </a:bodyPr>
          <a:lstStyle>
            <a:lvl1pPr algn="r">
              <a:defRPr sz="1200">
                <a:solidFill>
                  <a:schemeClr val="tx1">
                    <a:tint val="75000"/>
                  </a:schemeClr>
                </a:solidFill>
                <a:latin typeface="Poppins" pitchFamily="2" charset="77"/>
                <a:cs typeface="Poppins" pitchFamily="2" charset="77"/>
              </a:defRPr>
            </a:lvl1pPr>
          </a:lstStyle>
          <a:p>
            <a:fld id="{E2E31AFC-DF42-41A5-B57C-06A83BBA6616}" type="slidenum">
              <a:rPr lang="en-GB" smtClean="0"/>
              <a:pPr/>
              <a:t>‹#›</a:t>
            </a:fld>
            <a:endParaRPr lang="en-GB"/>
          </a:p>
        </p:txBody>
      </p:sp>
    </p:spTree>
    <p:extLst>
      <p:ext uri="{BB962C8B-B14F-4D97-AF65-F5344CB8AC3E}">
        <p14:creationId xmlns:p14="http://schemas.microsoft.com/office/powerpoint/2010/main" val="3344203003"/>
      </p:ext>
    </p:extLst>
  </p:cSld>
  <p:clrMap bg1="lt1" tx1="dk1" bg2="lt2" tx2="dk2" accent1="accent1" accent2="accent2" accent3="accent3" accent4="accent4" accent5="accent5" accent6="accent6" hlink="hlink" folHlink="folHlink"/>
  <p:sldLayoutIdLst>
    <p:sldLayoutId id="2147483785" r:id="rId1"/>
    <p:sldLayoutId id="2147483767" r:id="rId2"/>
    <p:sldLayoutId id="2147483769" r:id="rId3"/>
    <p:sldLayoutId id="2147483770" r:id="rId4"/>
    <p:sldLayoutId id="2147483771" r:id="rId5"/>
    <p:sldLayoutId id="2147483774" r:id="rId6"/>
    <p:sldLayoutId id="2147483775" r:id="rId7"/>
    <p:sldLayoutId id="2147483772" r:id="rId8"/>
    <p:sldLayoutId id="2147483773" r:id="rId9"/>
    <p:sldLayoutId id="2147483669" r:id="rId10"/>
    <p:sldLayoutId id="2147483670" r:id="rId11"/>
    <p:sldLayoutId id="2147483783" r:id="rId12"/>
    <p:sldLayoutId id="2147483784" r:id="rId13"/>
    <p:sldLayoutId id="2147483696" r:id="rId14"/>
    <p:sldLayoutId id="2147483683" r:id="rId15"/>
    <p:sldLayoutId id="2147483751" r:id="rId16"/>
    <p:sldLayoutId id="2147483748" r:id="rId17"/>
    <p:sldLayoutId id="2147483749" r:id="rId18"/>
    <p:sldLayoutId id="2147483678" r:id="rId19"/>
    <p:sldLayoutId id="2147483788" r:id="rId20"/>
    <p:sldLayoutId id="2147483680" r:id="rId21"/>
    <p:sldLayoutId id="2147483781" r:id="rId22"/>
    <p:sldLayoutId id="2147483782" r:id="rId23"/>
    <p:sldLayoutId id="2147483668" r:id="rId24"/>
    <p:sldLayoutId id="2147483671" r:id="rId25"/>
    <p:sldLayoutId id="2147483679" r:id="rId26"/>
    <p:sldLayoutId id="2147483682" r:id="rId27"/>
    <p:sldLayoutId id="2147483687" r:id="rId28"/>
    <p:sldLayoutId id="2147483672" r:id="rId29"/>
    <p:sldLayoutId id="2147483673" r:id="rId30"/>
    <p:sldLayoutId id="2147483786" r:id="rId31"/>
    <p:sldLayoutId id="2147483787" r:id="rId32"/>
    <p:sldLayoutId id="2147483780" r:id="rId33"/>
    <p:sldLayoutId id="2147483750" r:id="rId34"/>
    <p:sldLayoutId id="2147483752" r:id="rId35"/>
    <p:sldLayoutId id="2147483746" r:id="rId36"/>
    <p:sldLayoutId id="2147483681" r:id="rId37"/>
    <p:sldLayoutId id="2147483777" r:id="rId38"/>
    <p:sldLayoutId id="2147483779" r:id="rId39"/>
    <p:sldLayoutId id="2147483778" r:id="rId40"/>
    <p:sldLayoutId id="2147483692" r:id="rId41"/>
    <p:sldLayoutId id="2147483693" r:id="rId42"/>
    <p:sldLayoutId id="2147483695" r:id="rId43"/>
    <p:sldLayoutId id="2147483754" r:id="rId44"/>
    <p:sldLayoutId id="2147483763" r:id="rId45"/>
    <p:sldLayoutId id="2147483694" r:id="rId46"/>
    <p:sldLayoutId id="2147483686" r:id="rId47"/>
    <p:sldLayoutId id="2147483764" r:id="rId48"/>
    <p:sldLayoutId id="2147483762" r:id="rId49"/>
    <p:sldLayoutId id="2147483758" r:id="rId50"/>
    <p:sldLayoutId id="2147483761" r:id="rId51"/>
    <p:sldLayoutId id="2147483759" r:id="rId52"/>
    <p:sldLayoutId id="2147483766" r:id="rId53"/>
    <p:sldLayoutId id="2147483684" r:id="rId54"/>
    <p:sldLayoutId id="2147483740" r:id="rId55"/>
    <p:sldLayoutId id="2147483685" r:id="rId56"/>
    <p:sldLayoutId id="2147483688" r:id="rId57"/>
    <p:sldLayoutId id="2147483689" r:id="rId58"/>
    <p:sldLayoutId id="2147483742" r:id="rId59"/>
    <p:sldLayoutId id="2147483690" r:id="rId60"/>
    <p:sldLayoutId id="2147483691" r:id="rId61"/>
    <p:sldLayoutId id="2147483776" r:id="rId62"/>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800" b="1" i="0" kern="1200">
          <a:solidFill>
            <a:schemeClr val="tx1"/>
          </a:solidFill>
          <a:latin typeface="Poppins SemiBold" pitchFamily="2" charset="77"/>
          <a:ea typeface="Roboto" panose="02000000000000000000" pitchFamily="2" charset="0"/>
          <a:cs typeface="Poppins SemiBold" pitchFamily="2" charset="77"/>
        </a:defRPr>
      </a:lvl1pPr>
    </p:titleStyle>
    <p:bodyStyle>
      <a:lvl1pPr marL="0" indent="0" algn="l" defTabSz="914400" rtl="0" eaLnBrk="1" latinLnBrk="0" hangingPunct="1">
        <a:lnSpc>
          <a:spcPct val="120000"/>
        </a:lnSpc>
        <a:spcBef>
          <a:spcPts val="1000"/>
        </a:spcBef>
        <a:spcAft>
          <a:spcPts val="1200"/>
        </a:spcAft>
        <a:buSzPct val="75000"/>
        <a:buFontTx/>
        <a:buNone/>
        <a:defRPr sz="2400" kern="1200">
          <a:solidFill>
            <a:schemeClr val="tx1"/>
          </a:solidFill>
          <a:latin typeface="Poppins" pitchFamily="2" charset="77"/>
          <a:ea typeface="Roboto" panose="02000000000000000000" pitchFamily="2" charset="0"/>
          <a:cs typeface="Poppins" pitchFamily="2" charset="77"/>
        </a:defRPr>
      </a:lvl1pPr>
      <a:lvl2pPr marL="79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2000" kern="1200">
          <a:solidFill>
            <a:schemeClr val="tx1"/>
          </a:solidFill>
          <a:latin typeface="Poppins" pitchFamily="2" charset="77"/>
          <a:ea typeface="Roboto" panose="02000000000000000000" pitchFamily="2" charset="0"/>
          <a:cs typeface="Poppins" pitchFamily="2" charset="77"/>
        </a:defRPr>
      </a:lvl2pPr>
      <a:lvl3pPr marL="115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800" kern="1200">
          <a:solidFill>
            <a:schemeClr val="tx1"/>
          </a:solidFill>
          <a:latin typeface="Poppins" pitchFamily="2" charset="77"/>
          <a:ea typeface="Roboto" panose="02000000000000000000" pitchFamily="2" charset="0"/>
          <a:cs typeface="Poppins" pitchFamily="2" charset="77"/>
        </a:defRPr>
      </a:lvl3pPr>
      <a:lvl4pPr marL="151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4pPr>
      <a:lvl5pPr marL="187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userDrawn="1">
          <p15:clr>
            <a:srgbClr val="1D1D1D"/>
          </p15:clr>
        </p15:guide>
        <p15:guide id="2" pos="12664" userDrawn="1">
          <p15:clr>
            <a:srgbClr val="1D1D1D"/>
          </p15:clr>
        </p15:guide>
        <p15:guide id="3" pos="600" userDrawn="1">
          <p15:clr>
            <a:srgbClr val="1D1D1D"/>
          </p15:clr>
        </p15:guide>
        <p15:guide id="4" pos="1555" userDrawn="1">
          <p15:clr>
            <a:srgbClr val="1D1D1D"/>
          </p15:clr>
        </p15:guide>
        <p15:guide id="5" pos="2510" userDrawn="1">
          <p15:clr>
            <a:srgbClr val="1D1D1D"/>
          </p15:clr>
        </p15:guide>
        <p15:guide id="6" pos="3466" userDrawn="1">
          <p15:clr>
            <a:srgbClr val="1D1D1D"/>
          </p15:clr>
        </p15:guide>
        <p15:guide id="7" pos="4421" userDrawn="1">
          <p15:clr>
            <a:srgbClr val="1D1D1D"/>
          </p15:clr>
        </p15:guide>
        <p15:guide id="8" pos="5376" userDrawn="1">
          <p15:clr>
            <a:srgbClr val="1D1D1D"/>
          </p15:clr>
        </p15:guide>
        <p15:guide id="9" pos="6332" userDrawn="1">
          <p15:clr>
            <a:srgbClr val="1D1D1D"/>
          </p15:clr>
        </p15:guide>
        <p15:guide id="10" pos="7287" userDrawn="1">
          <p15:clr>
            <a:srgbClr val="1D1D1D"/>
          </p15:clr>
        </p15:guide>
        <p15:guide id="11" pos="8242" userDrawn="1">
          <p15:clr>
            <a:srgbClr val="1D1D1D"/>
          </p15:clr>
        </p15:guide>
        <p15:guide id="12" pos="9198" userDrawn="1">
          <p15:clr>
            <a:srgbClr val="1D1D1D"/>
          </p15:clr>
        </p15:guide>
        <p15:guide id="13" pos="10153" userDrawn="1">
          <p15:clr>
            <a:srgbClr val="1D1D1D"/>
          </p15:clr>
        </p15:guide>
        <p15:guide id="14" pos="11108" userDrawn="1">
          <p15:clr>
            <a:srgbClr val="1D1D1D"/>
          </p15:clr>
        </p15:guide>
        <p15:guide id="15" pos="12064" userDrawn="1">
          <p15:clr>
            <a:srgbClr val="1D1D1D"/>
          </p15:clr>
        </p15:guide>
        <p15:guide id="16" orient="horz" userDrawn="1">
          <p15:clr>
            <a:srgbClr val="1D1D1D"/>
          </p15:clr>
        </p15:guide>
        <p15:guide id="17" orient="horz" pos="7124" userDrawn="1">
          <p15:clr>
            <a:srgbClr val="1D1D1D"/>
          </p15:clr>
        </p15:guide>
        <p15:guide id="18" orient="horz" pos="600" userDrawn="1">
          <p15:clr>
            <a:srgbClr val="1D1D1D"/>
          </p15:clr>
        </p15:guide>
        <p15:guide id="19" orient="horz" pos="3562" userDrawn="1">
          <p15:clr>
            <a:srgbClr val="1D1D1D"/>
          </p15:clr>
        </p15:guide>
        <p15:guide id="20" orient="horz" pos="6524" userDrawn="1">
          <p15:clr>
            <a:srgbClr val="1D1D1D"/>
          </p15:clr>
        </p15:guide>
        <p15:guide id="21" pos="6786" userDrawn="1">
          <p15:clr>
            <a:srgbClr val="1D1D1D"/>
          </p15:clr>
        </p15:guide>
        <p15:guide id="22" pos="5878" userDrawn="1">
          <p15:clr>
            <a:srgbClr val="1D1D1D"/>
          </p15:clr>
        </p15:guide>
        <p15:guide id="23" orient="horz" pos="3018" userDrawn="1">
          <p15:clr>
            <a:srgbClr val="1D1D1D"/>
          </p15:clr>
        </p15:guide>
        <p15:guide id="24" orient="horz" pos="6646" userDrawn="1">
          <p15:clr>
            <a:srgbClr val="1D1D1D"/>
          </p15:clr>
        </p15:guide>
        <p15:guide id="25" orient="horz" pos="2836" userDrawn="1">
          <p15:clr>
            <a:srgbClr val="1D1D1D"/>
          </p15:clr>
        </p15:guide>
        <p15:guide id="26" orient="horz" pos="6283"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9D9051C-C807-46F9-8511-7BA810EF25D2}"/>
              </a:ext>
            </a:extLst>
          </p:cNvPr>
          <p:cNvSpPr>
            <a:spLocks noGrp="1"/>
          </p:cNvSpPr>
          <p:nvPr>
            <p:ph type="title"/>
          </p:nvPr>
        </p:nvSpPr>
        <p:spPr>
          <a:xfrm>
            <a:off x="952502" y="885878"/>
            <a:ext cx="9387580" cy="683264"/>
          </a:xfrm>
          <a:prstGeom prst="rect">
            <a:avLst/>
          </a:prstGeom>
        </p:spPr>
        <p:txBody>
          <a:bodyPr vert="horz" wrap="square" lIns="0" tIns="0" rIns="0" bIns="0" rtlCol="0" anchor="t" anchorCtr="0">
            <a:spAutoFit/>
          </a:bodyPr>
          <a:lstStyle/>
          <a:p>
            <a:r>
              <a:rPr lang="en-US"/>
              <a:t>Click to edit Master title style</a:t>
            </a:r>
            <a:endParaRPr lang="en-GB" dirty="0"/>
          </a:p>
        </p:txBody>
      </p:sp>
      <p:sp>
        <p:nvSpPr>
          <p:cNvPr id="3" name="Text Placeholder 2">
            <a:extLst>
              <a:ext uri="{FF2B5EF4-FFF2-40B4-BE49-F238E27FC236}">
                <a16:creationId xmlns:a16="http://schemas.microsoft.com/office/drawing/2014/main" id="{08925905-8E0F-4E1F-969B-102428583B30}"/>
              </a:ext>
            </a:extLst>
          </p:cNvPr>
          <p:cNvSpPr>
            <a:spLocks noGrp="1"/>
          </p:cNvSpPr>
          <p:nvPr>
            <p:ph type="body" idx="1"/>
          </p:nvPr>
        </p:nvSpPr>
        <p:spPr>
          <a:xfrm>
            <a:off x="952501" y="2558675"/>
            <a:ext cx="17768887" cy="2579552"/>
          </a:xfrm>
          <a:prstGeom prst="rect">
            <a:avLst/>
          </a:prstGeom>
        </p:spPr>
        <p:txBody>
          <a:bodyPr vert="horz" wrap="square" lIns="0" tIns="0" rIns="0" bIns="0" rtlCol="0" anchor="t" anchorCtr="0">
            <a:sp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dirty="0"/>
          </a:p>
        </p:txBody>
      </p:sp>
      <p:sp>
        <p:nvSpPr>
          <p:cNvPr id="5" name="Footer Placeholder 4">
            <a:extLst>
              <a:ext uri="{FF2B5EF4-FFF2-40B4-BE49-F238E27FC236}">
                <a16:creationId xmlns:a16="http://schemas.microsoft.com/office/drawing/2014/main" id="{8CE7121D-1697-409F-80BF-51B7EAFBB29E}"/>
              </a:ext>
            </a:extLst>
          </p:cNvPr>
          <p:cNvSpPr>
            <a:spLocks noGrp="1"/>
          </p:cNvSpPr>
          <p:nvPr>
            <p:ph type="ftr" sz="quarter" idx="3"/>
          </p:nvPr>
        </p:nvSpPr>
        <p:spPr>
          <a:xfrm>
            <a:off x="952501" y="10690760"/>
            <a:ext cx="12492038" cy="184666"/>
          </a:xfrm>
          <a:prstGeom prst="rect">
            <a:avLst/>
          </a:prstGeom>
        </p:spPr>
        <p:txBody>
          <a:bodyPr vert="horz" lIns="0" tIns="0" rIns="0" bIns="0" rtlCol="0" anchor="t" anchorCtr="0">
            <a:spAutoFit/>
          </a:bodyPr>
          <a:lstStyle>
            <a:lvl1pPr algn="l">
              <a:defRPr sz="1200">
                <a:solidFill>
                  <a:schemeClr val="tx1">
                    <a:tint val="75000"/>
                  </a:schemeClr>
                </a:solidFill>
                <a:latin typeface="Poppins" pitchFamily="2" charset="77"/>
                <a:cs typeface="Poppins" pitchFamily="2" charset="77"/>
              </a:defRPr>
            </a:lvl1pPr>
          </a:lstStyle>
          <a:p>
            <a:pPr marL="12700">
              <a:spcBef>
                <a:spcPts val="125"/>
              </a:spcBef>
            </a:pPr>
            <a:r>
              <a:rPr lang="en-GB" spc="5"/>
              <a:t>Immunization, Vaccines and Biologicals</a:t>
            </a:r>
            <a:endParaRPr lang="en-GB" spc="5" dirty="0"/>
          </a:p>
        </p:txBody>
      </p:sp>
      <p:sp>
        <p:nvSpPr>
          <p:cNvPr id="6" name="Slide Number Placeholder 5">
            <a:extLst>
              <a:ext uri="{FF2B5EF4-FFF2-40B4-BE49-F238E27FC236}">
                <a16:creationId xmlns:a16="http://schemas.microsoft.com/office/drawing/2014/main" id="{6D226665-F903-468B-9EDC-63D86E71F62F}"/>
              </a:ext>
            </a:extLst>
          </p:cNvPr>
          <p:cNvSpPr>
            <a:spLocks noGrp="1"/>
          </p:cNvSpPr>
          <p:nvPr>
            <p:ph type="sldNum" sz="quarter" idx="4"/>
          </p:nvPr>
        </p:nvSpPr>
        <p:spPr>
          <a:xfrm>
            <a:off x="17633950" y="10690760"/>
            <a:ext cx="1479438" cy="184666"/>
          </a:xfrm>
          <a:prstGeom prst="rect">
            <a:avLst/>
          </a:prstGeom>
        </p:spPr>
        <p:txBody>
          <a:bodyPr vert="horz" wrap="square" lIns="0" tIns="0" rIns="0" bIns="0" rtlCol="0" anchor="t" anchorCtr="0">
            <a:spAutoFit/>
          </a:bodyPr>
          <a:lstStyle>
            <a:lvl1pPr algn="r">
              <a:defRPr sz="1200">
                <a:solidFill>
                  <a:schemeClr val="tx1">
                    <a:tint val="75000"/>
                  </a:schemeClr>
                </a:solidFill>
                <a:latin typeface="Poppins" pitchFamily="2" charset="77"/>
                <a:cs typeface="Poppins" pitchFamily="2" charset="77"/>
              </a:defRPr>
            </a:lvl1pPr>
          </a:lstStyle>
          <a:p>
            <a:fld id="{E2E31AFC-DF42-41A5-B57C-06A83BBA6616}" type="slidenum">
              <a:rPr lang="en-GB" smtClean="0"/>
              <a:pPr/>
              <a:t>‹#›</a:t>
            </a:fld>
            <a:endParaRPr lang="en-GB"/>
          </a:p>
        </p:txBody>
      </p:sp>
    </p:spTree>
    <p:extLst>
      <p:ext uri="{BB962C8B-B14F-4D97-AF65-F5344CB8AC3E}">
        <p14:creationId xmlns:p14="http://schemas.microsoft.com/office/powerpoint/2010/main" val="846432237"/>
      </p:ext>
    </p:extLst>
  </p:cSld>
  <p:clrMap bg1="lt1" tx1="dk1" bg2="lt2" tx2="dk2" accent1="accent1" accent2="accent2" accent3="accent3" accent4="accent4" accent5="accent5" accent6="accent6" hlink="hlink" folHlink="folHlink"/>
  <p:sldLayoutIdLst>
    <p:sldLayoutId id="2147483790" r:id="rId1"/>
    <p:sldLayoutId id="2147483795" r:id="rId2"/>
    <p:sldLayoutId id="2147483796" r:id="rId3"/>
    <p:sldLayoutId id="2147483791" r:id="rId4"/>
    <p:sldLayoutId id="2147483792" r:id="rId5"/>
    <p:sldLayoutId id="2147483793" r:id="rId6"/>
    <p:sldLayoutId id="2147483794" r:id="rId7"/>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14400" rtl="0" eaLnBrk="1" latinLnBrk="0" hangingPunct="1">
        <a:lnSpc>
          <a:spcPct val="90000"/>
        </a:lnSpc>
        <a:spcBef>
          <a:spcPct val="0"/>
        </a:spcBef>
        <a:buNone/>
        <a:defRPr sz="4800" b="1" i="0" kern="1200">
          <a:solidFill>
            <a:schemeClr val="tx1"/>
          </a:solidFill>
          <a:latin typeface="Poppins SemiBold" pitchFamily="2" charset="77"/>
          <a:ea typeface="Roboto" panose="02000000000000000000" pitchFamily="2" charset="0"/>
          <a:cs typeface="Poppins SemiBold" pitchFamily="2" charset="77"/>
        </a:defRPr>
      </a:lvl1pPr>
    </p:titleStyle>
    <p:bodyStyle>
      <a:lvl1pPr marL="0" indent="0" algn="l" defTabSz="914400" rtl="0" eaLnBrk="1" latinLnBrk="0" hangingPunct="1">
        <a:lnSpc>
          <a:spcPct val="120000"/>
        </a:lnSpc>
        <a:spcBef>
          <a:spcPts val="1000"/>
        </a:spcBef>
        <a:spcAft>
          <a:spcPts val="1200"/>
        </a:spcAft>
        <a:buSzPct val="75000"/>
        <a:buFontTx/>
        <a:buNone/>
        <a:defRPr sz="2400" kern="1200">
          <a:solidFill>
            <a:schemeClr val="tx1"/>
          </a:solidFill>
          <a:latin typeface="Poppins" pitchFamily="2" charset="77"/>
          <a:ea typeface="Roboto" panose="02000000000000000000" pitchFamily="2" charset="0"/>
          <a:cs typeface="Poppins" pitchFamily="2" charset="77"/>
        </a:defRPr>
      </a:lvl1pPr>
      <a:lvl2pPr marL="79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2000" kern="1200">
          <a:solidFill>
            <a:schemeClr val="tx1"/>
          </a:solidFill>
          <a:latin typeface="Poppins" pitchFamily="2" charset="77"/>
          <a:ea typeface="Roboto" panose="02000000000000000000" pitchFamily="2" charset="0"/>
          <a:cs typeface="Poppins" pitchFamily="2" charset="77"/>
        </a:defRPr>
      </a:lvl2pPr>
      <a:lvl3pPr marL="115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800" kern="1200">
          <a:solidFill>
            <a:schemeClr val="tx1"/>
          </a:solidFill>
          <a:latin typeface="Poppins" pitchFamily="2" charset="77"/>
          <a:ea typeface="Roboto" panose="02000000000000000000" pitchFamily="2" charset="0"/>
          <a:cs typeface="Poppins" pitchFamily="2" charset="77"/>
        </a:defRPr>
      </a:lvl3pPr>
      <a:lvl4pPr marL="151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4pPr>
      <a:lvl5pPr marL="1872000" indent="-288000" algn="l" defTabSz="914400" rtl="0" eaLnBrk="1" latinLnBrk="0" hangingPunct="1">
        <a:lnSpc>
          <a:spcPct val="120000"/>
        </a:lnSpc>
        <a:spcBef>
          <a:spcPts val="500"/>
        </a:spcBef>
        <a:spcAft>
          <a:spcPts val="1200"/>
        </a:spcAft>
        <a:buClr>
          <a:schemeClr val="accent1"/>
        </a:buClr>
        <a:buSzPct val="110000"/>
        <a:buFont typeface="Wingdings" panose="05000000000000000000" pitchFamily="2" charset="2"/>
        <a:buChar char="§"/>
        <a:defRPr sz="1600" kern="1200">
          <a:solidFill>
            <a:schemeClr val="tx1"/>
          </a:solidFill>
          <a:latin typeface="Poppins" pitchFamily="2" charset="77"/>
          <a:ea typeface="Roboto" panose="02000000000000000000" pitchFamily="2" charset="0"/>
          <a:cs typeface="Poppins" pitchFamily="2" charset="77"/>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15:clr>
            <a:srgbClr val="1D1D1D"/>
          </p15:clr>
        </p15:guide>
        <p15:guide id="2" pos="12664">
          <p15:clr>
            <a:srgbClr val="1D1D1D"/>
          </p15:clr>
        </p15:guide>
        <p15:guide id="3" pos="600">
          <p15:clr>
            <a:srgbClr val="1D1D1D"/>
          </p15:clr>
        </p15:guide>
        <p15:guide id="4" pos="1555">
          <p15:clr>
            <a:srgbClr val="1D1D1D"/>
          </p15:clr>
        </p15:guide>
        <p15:guide id="5" pos="2510">
          <p15:clr>
            <a:srgbClr val="1D1D1D"/>
          </p15:clr>
        </p15:guide>
        <p15:guide id="6" pos="3466">
          <p15:clr>
            <a:srgbClr val="1D1D1D"/>
          </p15:clr>
        </p15:guide>
        <p15:guide id="7" pos="4421">
          <p15:clr>
            <a:srgbClr val="1D1D1D"/>
          </p15:clr>
        </p15:guide>
        <p15:guide id="8" pos="5376">
          <p15:clr>
            <a:srgbClr val="1D1D1D"/>
          </p15:clr>
        </p15:guide>
        <p15:guide id="9" pos="6332">
          <p15:clr>
            <a:srgbClr val="1D1D1D"/>
          </p15:clr>
        </p15:guide>
        <p15:guide id="10" pos="7287">
          <p15:clr>
            <a:srgbClr val="1D1D1D"/>
          </p15:clr>
        </p15:guide>
        <p15:guide id="11" pos="8242">
          <p15:clr>
            <a:srgbClr val="1D1D1D"/>
          </p15:clr>
        </p15:guide>
        <p15:guide id="12" pos="9198">
          <p15:clr>
            <a:srgbClr val="1D1D1D"/>
          </p15:clr>
        </p15:guide>
        <p15:guide id="13" pos="10153">
          <p15:clr>
            <a:srgbClr val="1D1D1D"/>
          </p15:clr>
        </p15:guide>
        <p15:guide id="14" pos="11108">
          <p15:clr>
            <a:srgbClr val="1D1D1D"/>
          </p15:clr>
        </p15:guide>
        <p15:guide id="15" pos="12064">
          <p15:clr>
            <a:srgbClr val="1D1D1D"/>
          </p15:clr>
        </p15:guide>
        <p15:guide id="16" orient="horz">
          <p15:clr>
            <a:srgbClr val="1D1D1D"/>
          </p15:clr>
        </p15:guide>
        <p15:guide id="17" orient="horz" pos="7124">
          <p15:clr>
            <a:srgbClr val="1D1D1D"/>
          </p15:clr>
        </p15:guide>
        <p15:guide id="18" orient="horz" pos="600">
          <p15:clr>
            <a:srgbClr val="1D1D1D"/>
          </p15:clr>
        </p15:guide>
        <p15:guide id="19" orient="horz" pos="3562">
          <p15:clr>
            <a:srgbClr val="1D1D1D"/>
          </p15:clr>
        </p15:guide>
        <p15:guide id="20" orient="horz" pos="6524">
          <p15:clr>
            <a:srgbClr val="1D1D1D"/>
          </p15:clr>
        </p15:guide>
        <p15:guide id="21" pos="6786">
          <p15:clr>
            <a:srgbClr val="1D1D1D"/>
          </p15:clr>
        </p15:guide>
        <p15:guide id="22" pos="5878">
          <p15:clr>
            <a:srgbClr val="1D1D1D"/>
          </p15:clr>
        </p15:guide>
        <p15:guide id="23" orient="horz" pos="3018">
          <p15:clr>
            <a:srgbClr val="1D1D1D"/>
          </p15:clr>
        </p15:guide>
        <p15:guide id="24" orient="horz" pos="6646">
          <p15:clr>
            <a:srgbClr val="1D1D1D"/>
          </p15:clr>
        </p15:guide>
        <p15:guide id="25" orient="horz" pos="2836">
          <p15:clr>
            <a:srgbClr val="1D1D1D"/>
          </p15:clr>
        </p15:guide>
        <p15:guide id="26" orient="horz" pos="6283">
          <p15:clr>
            <a:srgbClr val="F26B43"/>
          </p15:clr>
        </p15:guide>
      </p15:sldGuideLst>
    </p:ext>
  </p:extLst>
</p:sldMaster>
</file>

<file path=ppt/slides/_rels/slide1.xml.rels><?xml version="1.0" encoding="UTF-8" standalone="yes"?>

<Relationships  xmlns="http://schemas.openxmlformats.org/package/2006/relationships">
<Relationship Id="rId1" Type="http://schemas.openxmlformats.org/officeDocument/2006/relationships/slideLayout" Target="../slideLayouts/slideLayout68.xml"/>
</Relationships>

</file>

<file path=ppt/slides/_rels/slide1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0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9f44de5rId000002.png"/>
</Relationships>

</file>

<file path=ppt/slides/_rels/slide10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c287901rId000002.png"/>
</Relationships>

</file>

<file path=ppt/slides/_rels/slide10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dfe6ddrId000002.png"/>
</Relationships>

</file>

<file path=ppt/slides/_rels/slide10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3fa4593rId000002.png"/>
</Relationships>

</file>

<file path=ppt/slides/_rels/slide10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f592fa5rId000002.png"/>
</Relationships>

</file>

<file path=ppt/slides/_rels/slide10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0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12e1040rId000002.png"/>
</Relationships>

</file>

<file path=ppt/slides/_rels/slide10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e174fb8rId000002.png"/>
</Relationships>

</file>

<file path=ppt/slides/_rels/slide10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0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7ec369erId000002.png"/>
</Relationships>

</file>

<file path=ppt/slides/_rels/slide1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9d2338frId000002.png"/>
</Relationships>

</file>

<file path=ppt/slides/_rels/slide11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bde2265rId000002.png"/>
</Relationships>

</file>

<file path=ppt/slides/_rels/slide11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6c4cf8rId000002.png"/>
</Relationships>

</file>

<file path=ppt/slides/_rels/slide11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be547c3rId000002.png"/>
</Relationships>

</file>

<file path=ppt/slides/_rels/slide11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5525476rId000002.png"/>
</Relationships>

</file>

<file path=ppt/slides/_rels/slide11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1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3ddb4a3crId000002.png"/>
</Relationships>

</file>

<file path=ppt/slides/_rels/slide1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2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5e61370rId000002.png"/>
</Relationships>

</file>

<file path=ppt/slides/_rels/slide12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2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2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85f75e2rId000002.png"/>
</Relationships>

</file>

<file path=ppt/slides/_rels/slide12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83b5465rId000002.png"/>
</Relationships>

</file>

<file path=ppt/slides/_rels/slide12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ee5c24rId000002.png"/>
</Relationships>

</file>

<file path=ppt/slides/_rels/slide12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2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12870arId000002.png"/>
</Relationships>

</file>

<file path=ppt/slides/_rels/slide12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2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ff55bfcrId000002.png"/>
</Relationships>

</file>

<file path=ppt/slides/_rels/slide1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46507fd8rId000002.png"/>
</Relationships>

</file>

<file path=ppt/slides/_rels/slide13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0c878e5rId000002.png"/>
</Relationships>

</file>

<file path=ppt/slides/_rels/slide13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d2723rId000002.png"/>
</Relationships>

</file>

<file path=ppt/slides/_rels/slide13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f724faarId000002.png"/>
</Relationships>

</file>

<file path=ppt/slides/_rels/slide13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3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8f57974rId000002.png"/>
</Relationships>

</file>

<file path=ppt/slides/_rels/slide14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37ee65a5rId000002.png"/>
</Relationships>

</file>

<file path=ppt/slides/_rels/slide14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65c94frId000002.png"/>
</Relationships>

</file>

<file path=ppt/slides/_rels/slide14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b2d408crId000002.png"/>
</Relationships>

</file>

<file path=ppt/slides/_rels/slide14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4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fdb2dfarId000002.png"/>
</Relationships>

</file>

<file path=ppt/slides/_rels/slide15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a483eb4rId000002.png"/>
</Relationships>

</file>

<file path=ppt/slides/_rels/slide15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4f1422b2rId000002.png"/>
</Relationships>

</file>

<file path=ppt/slides/_rels/slide15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37d24c2rId000002.png"/>
</Relationships>

</file>

<file path=ppt/slides/_rels/slide15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4197924rId000002.png"/>
</Relationships>

</file>

<file path=ppt/slides/_rels/slide15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5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495f63rId000002.png"/>
</Relationships>

</file>

<file path=ppt/slides/_rels/slide16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e8b6329rId000002.png"/>
</Relationships>

</file>

<file path=ppt/slides/_rels/slide16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4e595315rId000002.png"/>
</Relationships>

</file>

<file path=ppt/slides/_rels/slide16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5ff13d2rId000002.png"/>
</Relationships>

</file>

<file path=ppt/slides/_rels/slide16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6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d5a48d0rId000002.png"/>
</Relationships>

</file>

<file path=ppt/slides/_rels/slide17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927a8erId000002.png"/>
</Relationships>

</file>

<file path=ppt/slides/_rels/slide17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39761a73rId000002.png"/>
</Relationships>

</file>

<file path=ppt/slides/_rels/slide17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393712bdrId000002.png"/>
</Relationships>

</file>

<file path=ppt/slides/_rels/slide17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7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18.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772427drId000002.png"/>
</Relationships>

</file>

<file path=ppt/slides/_rels/slide18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afe8f9rId000002.png"/>
</Relationships>

</file>

<file path=ppt/slides/_rels/slide18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3b496ee4rId000002.png"/>
</Relationships>

</file>

<file path=ppt/slides/_rels/slide18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0963721rId000002.png"/>
</Relationships>

</file>

<file path=ppt/slides/_rels/slide1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571682rId000002.png"/>
</Relationships>

</file>

<file path=ppt/slides/_rels/slide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4317696crId000002.png"/>
</Relationships>

</file>

<file path=ppt/slides/_rels/slide2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53125b3rId000002.png"/>
</Relationships>

</file>

<file path=ppt/slides/_rels/slide2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2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a18720crId000002.png"/>
</Relationships>

</file>

<file path=ppt/slides/_rels/slide28.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674183brId000002.png"/>
</Relationships>

</file>

<file path=ppt/slides/_rels/slide2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3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69e3595rId000002.png"/>
</Relationships>

</file>

<file path=ppt/slides/_rels/slide3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666463rId000002.png"/>
</Relationships>

</file>

<file path=ppt/slides/_rels/slide3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a175e10rId000002.png"/>
</Relationships>

</file>

<file path=ppt/slides/_rels/slide3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92022e8rId000002.png"/>
</Relationships>

</file>

<file path=ppt/slides/_rels/slide3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0ae46f8rId000002.png"/>
</Relationships>

</file>

<file path=ppt/slides/_rels/slide3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5c49cbrId000002.png"/>
</Relationships>

</file>

<file path=ppt/slides/_rels/slide3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3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361d77e4rId000002.png"/>
</Relationships>

</file>

<file path=ppt/slides/_rels/slide3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3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29d291drId000002.png"/>
</Relationships>

</file>

<file path=ppt/slides/_rels/slide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f7977d1rId000002.png"/>
</Relationships>

</file>

<file path=ppt/slides/_rels/slide4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f4543d7rId000002.png"/>
</Relationships>

</file>

<file path=ppt/slides/_rels/slide4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b3d69edrId000002.png"/>
</Relationships>

</file>

<file path=ppt/slides/_rels/slide4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4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f582dccrId000002.png"/>
</Relationships>

</file>

<file path=ppt/slides/_rels/slide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0193bb6rId000002.png"/>
</Relationships>

</file>

<file path=ppt/slides/_rels/slide5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71628ecrId000002.png"/>
</Relationships>

</file>

<file path=ppt/slides/_rels/slide5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4edb67c0rId000002.png"/>
</Relationships>

</file>

<file path=ppt/slides/_rels/slide5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4227cf0rId000002.png"/>
</Relationships>

</file>

<file path=ppt/slides/_rels/slide5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08118b4rId000002.png"/>
</Relationships>

</file>

<file path=ppt/slides/_rels/slide5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5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4ca5565brId000002.png"/>
</Relationships>

</file>

<file path=ppt/slides/_rels/slide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3.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b5539b7rId000002.png"/>
</Relationships>

</file>

<file path=ppt/slides/_rels/slide6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bee7660rId000002.png"/>
</Relationships>

</file>

<file path=ppt/slides/_rels/slide6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6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5dc933cfrId000002.png"/>
</Relationships>

</file>

<file path=ppt/slides/_rels/slide70.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952e85rId000002.png"/>
</Relationships>

</file>

<file path=ppt/slides/_rels/slide7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be762d0rId000002.png"/>
</Relationships>

</file>

<file path=ppt/slides/_rels/slide76.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7.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78.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69802rId000002.png"/>
</Relationships>

</file>

<file path=ppt/slides/_rels/slide7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97c9e8rId000002.png"/>
</Relationships>

</file>

<file path=ppt/slides/_rels/slide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e7f1cfarId000002.png"/>
</Relationships>

</file>

<file path=ppt/slides/_rels/slide81.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eb33709rId000002.png"/>
</Relationships>

</file>

<file path=ppt/slides/_rels/slide82.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4.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5.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4d84bd6rId000002.png"/>
</Relationships>

</file>

<file path=ppt/slides/_rels/slide8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b905c85rId000002.png"/>
</Relationships>

</file>

<file path=ppt/slides/_rels/slide8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8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1d47734crId000002.png"/>
</Relationships>

</file>

<file path=ppt/slides/_rels/slide9.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92751d7rId000002.png"/>
</Relationships>

</file>

<file path=ppt/slides/_rels/slide90.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f36f2arId000002.png"/>
</Relationships>

</file>

<file path=ppt/slides/_rels/slide91.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92.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4c2433derId000002.png"/>
</Relationships>

</file>

<file path=ppt/slides/_rels/slide93.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94.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201d7bb8rId000002.png"/>
</Relationships>

</file>

<file path=ppt/slides/_rels/slide95.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2786efrId000002.png"/>
</Relationships>

</file>

<file path=ppt/slides/_rels/slide96.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6981400rId000002.png"/>
</Relationships>

</file>

<file path=ppt/slides/_rels/slide97.xml.rels><?xml version="1.0" encoding="UTF-8" standalone="yes"?>

<Relationships  xmlns="http://schemas.openxmlformats.org/package/2006/relationships">
<Relationship Id="rId1" Type="http://schemas.openxmlformats.org/officeDocument/2006/relationships/slideLayout" Target="../slideLayouts/slideLayout1.xml"/>
<Relationship Id="rId2" Type="http://schemas.openxmlformats.org/officeDocument/2006/relationships/image" Target="../media/1afc7d3b7841rId000002.png"/>
</Relationships>

</file>

<file path=ppt/slides/_rels/slide98.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_rels/slide99.xml.rels><?xml version="1.0" encoding="UTF-8" standalone="yes"?>

<Relationships  xmlns="http://schemas.openxmlformats.org/package/2006/relationships">
<Relationship Id="rId1" Type="http://schemas.openxmlformats.org/officeDocument/2006/relationships/slideLayout" Target="../slideLayouts/slideLayout1.xml"/>
</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4000" i="0" b="1" u="none">
                <a:solidFill>
                  <a:srgbClr val="000000">
                    <a:alpha val="100000"/>
                  </a:srgbClr>
                </a:solidFill>
                <a:latin typeface="Poppins SemiBold"/>
                <a:cs typeface="Poppins SemiBold"/>
                <a:ea typeface="Poppins SemiBold"/>
                <a:sym typeface="Poppins SemiBold"/>
              </a:rPr>
              <a:t>Disclaimer</a:t>
            </a:r>
          </a:p>
        </p:txBody>
      </p:sp>
      <p:sp xmlns:a="http://schemas.openxmlformats.org/drawingml/2006/main" xmlns:r="http://schemas.openxmlformats.org/officeDocument/2006/relationships" xmlns:p="http://schemas.openxmlformats.org/presentationml/2006/main">
        <p:nvSpPr>
          <p:cNvPr id="3" name=""/>
          <p:cNvSpPr>
            <a:spLocks noGrp="1"/>
          </p:cNvSpPr>
          <p:nvPr>
            <p:ph/>
          </p:nvPr>
        </p:nvSpPr>
        <p:spPr>
          <a:xfrm>
            <a:off x="914400" y="2743200"/>
            <a:ext cx="18288000" cy="457200"/>
          </a:xfrm>
        </p:spPr>
        <p:txBody>
          <a:bodyPr/>
          <a:lstStyle/>
          <a:p>
            <a:pPr algn="l" marL="0" marR="0">
              <a:lnSpc>
                <a:spcPct val="100000"/>
              </a:lnSpc>
              <a:spcBef>
                <a:spcPts val="0"/>
              </a:spcBef>
              <a:spcAft>
                <a:spcPts val="0"/>
              </a:spcAft>
              <a:buNone/>
            </a:pPr>
            <a:r>
              <a:rPr cap="none" sz="1800" i="0" b="0" u="none">
                <a:solidFill>
                  <a:srgbClr val="000000">
                    <a:alpha val="100000"/>
                  </a:srgbClr>
                </a:solidFill>
                <a:latin typeface="Poppins"/>
                <a:cs typeface="Poppins"/>
                <a:ea typeface="Poppins"/>
                <a:sym typeface="Poppins"/>
              </a:rPr>
              <a:t>This document contains data provided to WHO by member states.  Note that some member states only provide aggregate data to WHO, and for these, we are unable to generate a country profile.  Some member states report all cases at one time point for the entire year, and thus epidemiologic curves generated are not accurate and a reporting artifact. For some countries, cases are reported by age category, not by exact age in months and/or years.  Thus, age distribution/incidence is approximate.  Cases classified as pending by countries are classified at WHO as clinically compatible at  this time, and thus numbers might different between data shown here and provided by the member state or WHO country/regional offices.  
*UN population data is used as the denominator for calculating incidence.</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Austria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73004"/>
              <a:ext cx="237118" cy="12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993247"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60649"/>
              <a:ext cx="237118" cy="12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260649"/>
              <a:ext cx="237118" cy="2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pg29"/>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 name="tx30"/>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32" name="pg31"/>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3" name="tx32"/>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34" name="rc3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35" name="rc34"/>
            <p:cNvSpPr/>
            <p:nvPr/>
          </p:nvSpPr>
          <p:spPr>
            <a:xfrm>
              <a:off x="5114136" y="2153563"/>
              <a:ext cx="3214267" cy="3131794"/>
            </a:xfrm>
            <a:prstGeom prst="rect">
              <a:avLst/>
            </a:prstGeom>
            <a:solidFill>
              <a:srgbClr val="FFFFFF">
                <a:alpha val="100000"/>
              </a:srgbClr>
            </a:solidFill>
          </p:spPr>
          <p:txBody>
            <a:bodyPr/>
            <a:lstStyle/>
            <a:p/>
          </p:txBody>
        </p:sp>
        <p:sp>
          <p:nvSpPr>
            <p:cNvPr id="36" name="pl35"/>
            <p:cNvSpPr/>
            <p:nvPr/>
          </p:nvSpPr>
          <p:spPr>
            <a:xfrm>
              <a:off x="5114136"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7" name="pl36"/>
            <p:cNvSpPr/>
            <p:nvPr/>
          </p:nvSpPr>
          <p:spPr>
            <a:xfrm>
              <a:off x="5114136"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8" name="pl37"/>
            <p:cNvSpPr/>
            <p:nvPr/>
          </p:nvSpPr>
          <p:spPr>
            <a:xfrm>
              <a:off x="5114136"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9" name="pl38"/>
            <p:cNvSpPr/>
            <p:nvPr/>
          </p:nvSpPr>
          <p:spPr>
            <a:xfrm>
              <a:off x="5114136"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0" name="pl39"/>
            <p:cNvSpPr/>
            <p:nvPr/>
          </p:nvSpPr>
          <p:spPr>
            <a:xfrm>
              <a:off x="5114136"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1" name="pl4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2" name="pl41"/>
            <p:cNvSpPr/>
            <p:nvPr/>
          </p:nvSpPr>
          <p:spPr>
            <a:xfrm>
              <a:off x="5114136"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3" name="pl42"/>
            <p:cNvSpPr/>
            <p:nvPr/>
          </p:nvSpPr>
          <p:spPr>
            <a:xfrm>
              <a:off x="5114136"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4" name="pl43"/>
            <p:cNvSpPr/>
            <p:nvPr/>
          </p:nvSpPr>
          <p:spPr>
            <a:xfrm>
              <a:off x="5114136"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5" name="pl44"/>
            <p:cNvSpPr/>
            <p:nvPr/>
          </p:nvSpPr>
          <p:spPr>
            <a:xfrm>
              <a:off x="5114136"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6" name="pl45"/>
            <p:cNvSpPr/>
            <p:nvPr/>
          </p:nvSpPr>
          <p:spPr>
            <a:xfrm>
              <a:off x="5114136"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7" name="rc46"/>
            <p:cNvSpPr/>
            <p:nvPr/>
          </p:nvSpPr>
          <p:spPr>
            <a:xfrm>
              <a:off x="5153656"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5153656"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5153656"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5153656"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5417121" y="4680001"/>
              <a:ext cx="237118" cy="605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417121" y="46800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417121" y="46800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417121" y="4593522"/>
              <a:ext cx="237118" cy="86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680585" y="4618230"/>
              <a:ext cx="237118" cy="6671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680585" y="46182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680585" y="46182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680585" y="4494688"/>
              <a:ext cx="237118" cy="123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944050"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944050" y="51000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944050" y="51000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944050" y="5050628"/>
              <a:ext cx="237118" cy="494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6207514"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6207514"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6207514"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6207514" y="5235941"/>
              <a:ext cx="237118" cy="2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6470979" y="5124753"/>
              <a:ext cx="237118"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6470979" y="51247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6470979" y="5124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6470979" y="5100044"/>
              <a:ext cx="237118" cy="2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6734443" y="5075336"/>
              <a:ext cx="237118" cy="210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6734443" y="50753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6734443" y="50753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6734443" y="5038273"/>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997908" y="5223587"/>
              <a:ext cx="237118" cy="61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997908" y="52235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997908" y="52235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997908" y="5211232"/>
              <a:ext cx="237118" cy="12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7261373"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7261373"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7261373"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7261373"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7788302" y="5075336"/>
              <a:ext cx="237118" cy="210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7788302" y="50753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7788302" y="50753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7788302" y="507533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8051766" y="5112399"/>
              <a:ext cx="237118" cy="1729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8051766" y="51123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8051766" y="51123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8051766" y="511239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pg90"/>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2" name="tx91"/>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188 case(s)</a:t>
              </a:r>
            </a:p>
          </p:txBody>
        </p:sp>
        <p:sp>
          <p:nvSpPr>
            <p:cNvPr id="93" name="pg92"/>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4" name="tx93"/>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186 case(s)</a:t>
              </a:r>
            </a:p>
          </p:txBody>
        </p:sp>
        <p:sp>
          <p:nvSpPr>
            <p:cNvPr id="95" name="rc9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96" name="rc95"/>
            <p:cNvSpPr/>
            <p:nvPr/>
          </p:nvSpPr>
          <p:spPr>
            <a:xfrm>
              <a:off x="8328404" y="2153563"/>
              <a:ext cx="3214267" cy="3131794"/>
            </a:xfrm>
            <a:prstGeom prst="rect">
              <a:avLst/>
            </a:prstGeom>
            <a:solidFill>
              <a:srgbClr val="FFFFFF">
                <a:alpha val="100000"/>
              </a:srgbClr>
            </a:solidFill>
          </p:spPr>
          <p:txBody>
            <a:bodyPr/>
            <a:lstStyle/>
            <a:p/>
          </p:txBody>
        </p:sp>
        <p:sp>
          <p:nvSpPr>
            <p:cNvPr id="97" name="pl96"/>
            <p:cNvSpPr/>
            <p:nvPr/>
          </p:nvSpPr>
          <p:spPr>
            <a:xfrm>
              <a:off x="8328404"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8" name="pl97"/>
            <p:cNvSpPr/>
            <p:nvPr/>
          </p:nvSpPr>
          <p:spPr>
            <a:xfrm>
              <a:off x="8328404"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9" name="pl98"/>
            <p:cNvSpPr/>
            <p:nvPr/>
          </p:nvSpPr>
          <p:spPr>
            <a:xfrm>
              <a:off x="8328404"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0" name="pl99"/>
            <p:cNvSpPr/>
            <p:nvPr/>
          </p:nvSpPr>
          <p:spPr>
            <a:xfrm>
              <a:off x="8328404"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1" name="pl100"/>
            <p:cNvSpPr/>
            <p:nvPr/>
          </p:nvSpPr>
          <p:spPr>
            <a:xfrm>
              <a:off x="8328404"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2" name="pl10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3" name="pl102"/>
            <p:cNvSpPr/>
            <p:nvPr/>
          </p:nvSpPr>
          <p:spPr>
            <a:xfrm>
              <a:off x="8328404"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4" name="pl103"/>
            <p:cNvSpPr/>
            <p:nvPr/>
          </p:nvSpPr>
          <p:spPr>
            <a:xfrm>
              <a:off x="8328404"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5" name="pl104"/>
            <p:cNvSpPr/>
            <p:nvPr/>
          </p:nvSpPr>
          <p:spPr>
            <a:xfrm>
              <a:off x="8328404"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6" name="pl105"/>
            <p:cNvSpPr/>
            <p:nvPr/>
          </p:nvSpPr>
          <p:spPr>
            <a:xfrm>
              <a:off x="8328404"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7" name="pl106"/>
            <p:cNvSpPr/>
            <p:nvPr/>
          </p:nvSpPr>
          <p:spPr>
            <a:xfrm>
              <a:off x="8328404"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8" name="rc107"/>
            <p:cNvSpPr/>
            <p:nvPr/>
          </p:nvSpPr>
          <p:spPr>
            <a:xfrm>
              <a:off x="8367924" y="4717064"/>
              <a:ext cx="237118" cy="5682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8367924" y="47170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8367924" y="47170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8367924" y="471706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8631388" y="2876285"/>
              <a:ext cx="237118"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8631388" y="28762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8631388" y="2876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8631388"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8894853" y="3605184"/>
              <a:ext cx="237118" cy="1680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8894853" y="3605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8894853" y="3605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8894853" y="360518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9158317" y="4741772"/>
              <a:ext cx="237118" cy="543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9158317" y="47417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9158317" y="47417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9158317" y="47417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9421782"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9421782"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9421782"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9421782"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9685247" y="5050628"/>
              <a:ext cx="237118" cy="2347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9685247" y="50506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9685247" y="50506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9685247" y="505062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9948711"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9948711"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9948711"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9948711"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10212176" y="5149461"/>
              <a:ext cx="237118" cy="1358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10212176" y="51494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10212176" y="51494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10212176" y="514946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0475640" y="5235941"/>
              <a:ext cx="237118" cy="494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0475640" y="523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0475640" y="52359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0475640" y="52359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0739105"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0739105"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0739105"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0739105"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11002569" y="5235941"/>
              <a:ext cx="237118" cy="494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11002569" y="523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11002569" y="52359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11002569" y="52359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1266034" y="4754126"/>
              <a:ext cx="237118" cy="5312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1266034" y="4680001"/>
              <a:ext cx="237118" cy="74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1266034" y="46800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1266034" y="468000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pg155"/>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7" name="tx156"/>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557 case(s)</a:t>
              </a:r>
            </a:p>
          </p:txBody>
        </p:sp>
        <p:sp>
          <p:nvSpPr>
            <p:cNvPr id="158" name="pg157"/>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9" name="tx158"/>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542 case(s)</a:t>
              </a:r>
            </a:p>
          </p:txBody>
        </p:sp>
        <p:sp>
          <p:nvSpPr>
            <p:cNvPr id="160" name="rc159"/>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61" name="rc160"/>
            <p:cNvSpPr/>
            <p:nvPr/>
          </p:nvSpPr>
          <p:spPr>
            <a:xfrm>
              <a:off x="11542672" y="2153563"/>
              <a:ext cx="3214267" cy="3131794"/>
            </a:xfrm>
            <a:prstGeom prst="rect">
              <a:avLst/>
            </a:prstGeom>
            <a:solidFill>
              <a:srgbClr val="FFFFFF">
                <a:alpha val="100000"/>
              </a:srgbClr>
            </a:solidFill>
          </p:spPr>
          <p:txBody>
            <a:bodyPr/>
            <a:lstStyle/>
            <a:p/>
          </p:txBody>
        </p:sp>
        <p:sp>
          <p:nvSpPr>
            <p:cNvPr id="162" name="pl161"/>
            <p:cNvSpPr/>
            <p:nvPr/>
          </p:nvSpPr>
          <p:spPr>
            <a:xfrm>
              <a:off x="11542672"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3" name="pl162"/>
            <p:cNvSpPr/>
            <p:nvPr/>
          </p:nvSpPr>
          <p:spPr>
            <a:xfrm>
              <a:off x="11542672"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4" name="pl163"/>
            <p:cNvSpPr/>
            <p:nvPr/>
          </p:nvSpPr>
          <p:spPr>
            <a:xfrm>
              <a:off x="11542672"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5" name="pl164"/>
            <p:cNvSpPr/>
            <p:nvPr/>
          </p:nvSpPr>
          <p:spPr>
            <a:xfrm>
              <a:off x="11542672"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6" name="pl165"/>
            <p:cNvSpPr/>
            <p:nvPr/>
          </p:nvSpPr>
          <p:spPr>
            <a:xfrm>
              <a:off x="11542672"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7" name="pl16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8" name="pl167"/>
            <p:cNvSpPr/>
            <p:nvPr/>
          </p:nvSpPr>
          <p:spPr>
            <a:xfrm>
              <a:off x="11542672"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9" name="pl168"/>
            <p:cNvSpPr/>
            <p:nvPr/>
          </p:nvSpPr>
          <p:spPr>
            <a:xfrm>
              <a:off x="11542672"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0" name="pl169"/>
            <p:cNvSpPr/>
            <p:nvPr/>
          </p:nvSpPr>
          <p:spPr>
            <a:xfrm>
              <a:off x="11542672"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1" name="pl170"/>
            <p:cNvSpPr/>
            <p:nvPr/>
          </p:nvSpPr>
          <p:spPr>
            <a:xfrm>
              <a:off x="11542672"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2" name="pl171"/>
            <p:cNvSpPr/>
            <p:nvPr/>
          </p:nvSpPr>
          <p:spPr>
            <a:xfrm>
              <a:off x="11542672"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3" name="rc172"/>
            <p:cNvSpPr/>
            <p:nvPr/>
          </p:nvSpPr>
          <p:spPr>
            <a:xfrm>
              <a:off x="11582191" y="4890023"/>
              <a:ext cx="237118" cy="3953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582191" y="4852960"/>
              <a:ext cx="237118" cy="370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582191" y="48529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582191" y="485296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845656" y="5211232"/>
              <a:ext cx="237118" cy="741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845656" y="52112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845656" y="52112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845656" y="52112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109121"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109121"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109121"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109121"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372585" y="5050628"/>
              <a:ext cx="237118" cy="2347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372585" y="50506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372585" y="50506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372585" y="505062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636050"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636050" y="51000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636050" y="51000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636050" y="510004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899514"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899514" y="49888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899514" y="4988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899514" y="498885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426443" y="5198878"/>
              <a:ext cx="237118" cy="864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426443" y="51988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426443" y="51988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426443" y="519887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689908" y="5235941"/>
              <a:ext cx="237118" cy="494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689908" y="523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689908" y="52359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689908" y="52359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953372"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953372"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953372"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953372"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pg20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0" name="tx20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135 case(s)</a:t>
              </a:r>
            </a:p>
          </p:txBody>
        </p:sp>
        <p:sp>
          <p:nvSpPr>
            <p:cNvPr id="211" name="pg210"/>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2" name="tx211"/>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152 case(s)</a:t>
              </a:r>
            </a:p>
          </p:txBody>
        </p:sp>
        <p:sp>
          <p:nvSpPr>
            <p:cNvPr id="213" name="rc21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14" name="rc213"/>
            <p:cNvSpPr/>
            <p:nvPr/>
          </p:nvSpPr>
          <p:spPr>
            <a:xfrm>
              <a:off x="14756939" y="2153563"/>
              <a:ext cx="3214267" cy="3131794"/>
            </a:xfrm>
            <a:prstGeom prst="rect">
              <a:avLst/>
            </a:prstGeom>
            <a:solidFill>
              <a:srgbClr val="FFFFFF">
                <a:alpha val="100000"/>
              </a:srgbClr>
            </a:solidFill>
          </p:spPr>
          <p:txBody>
            <a:bodyPr/>
            <a:lstStyle/>
            <a:p/>
          </p:txBody>
        </p:sp>
        <p:sp>
          <p:nvSpPr>
            <p:cNvPr id="215" name="pl214"/>
            <p:cNvSpPr/>
            <p:nvPr/>
          </p:nvSpPr>
          <p:spPr>
            <a:xfrm>
              <a:off x="14756939" y="49765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16" name="pl215"/>
            <p:cNvSpPr/>
            <p:nvPr/>
          </p:nvSpPr>
          <p:spPr>
            <a:xfrm>
              <a:off x="14756939" y="43587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17" name="pl216"/>
            <p:cNvSpPr/>
            <p:nvPr/>
          </p:nvSpPr>
          <p:spPr>
            <a:xfrm>
              <a:off x="14756939" y="37410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18" name="pl217"/>
            <p:cNvSpPr/>
            <p:nvPr/>
          </p:nvSpPr>
          <p:spPr>
            <a:xfrm>
              <a:off x="14756939" y="31233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19" name="pl218"/>
            <p:cNvSpPr/>
            <p:nvPr/>
          </p:nvSpPr>
          <p:spPr>
            <a:xfrm>
              <a:off x="14756939" y="25056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0" name="pl21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1" name="pl220"/>
            <p:cNvSpPr/>
            <p:nvPr/>
          </p:nvSpPr>
          <p:spPr>
            <a:xfrm>
              <a:off x="14756939" y="4667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2" name="pl221"/>
            <p:cNvSpPr/>
            <p:nvPr/>
          </p:nvSpPr>
          <p:spPr>
            <a:xfrm>
              <a:off x="14756939" y="4049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3" name="pl222"/>
            <p:cNvSpPr/>
            <p:nvPr/>
          </p:nvSpPr>
          <p:spPr>
            <a:xfrm>
              <a:off x="14756939" y="3432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4" name="pl223"/>
            <p:cNvSpPr/>
            <p:nvPr/>
          </p:nvSpPr>
          <p:spPr>
            <a:xfrm>
              <a:off x="14756939" y="28145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5" name="pl224"/>
            <p:cNvSpPr/>
            <p:nvPr/>
          </p:nvSpPr>
          <p:spPr>
            <a:xfrm>
              <a:off x="14756939" y="2196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6" name="rc225"/>
            <p:cNvSpPr/>
            <p:nvPr/>
          </p:nvSpPr>
          <p:spPr>
            <a:xfrm>
              <a:off x="14796459"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796459"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796459"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796459" y="52606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5059924"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5059924"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5059924"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59924" y="52606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5850317" y="5260649"/>
              <a:ext cx="237118" cy="247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5850317" y="5260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5850317" y="5260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5850317" y="52606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6113782"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6113782"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6113782"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6113782"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6377246" y="5273004"/>
              <a:ext cx="237118" cy="12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6377246" y="52730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6377246" y="5273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6377246" y="52730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48" name="pg24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rc24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50" name="tx24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1" name="tx25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2" name="tx25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3" name="tx25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4" name="tx25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5" name="pl25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tx26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8" name="tx26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9" name="tx26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0" name="tx26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1" name="tx27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2" name="tx27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3" name="tx27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4" name="tx27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5" name="tx27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6" name="tx27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7" name="tx27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8" name="tx27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9" name="pl27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tx29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tx37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6" name="tx375"/>
            <p:cNvSpPr/>
            <p:nvPr/>
          </p:nvSpPr>
          <p:spPr>
            <a:xfrm>
              <a:off x="1294238" y="4582368"/>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77" name="tx376"/>
            <p:cNvSpPr/>
            <p:nvPr/>
          </p:nvSpPr>
          <p:spPr>
            <a:xfrm>
              <a:off x="1230614" y="396465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78" name="tx377"/>
            <p:cNvSpPr/>
            <p:nvPr/>
          </p:nvSpPr>
          <p:spPr>
            <a:xfrm>
              <a:off x="1230614" y="33469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379" name="tx378"/>
            <p:cNvSpPr/>
            <p:nvPr/>
          </p:nvSpPr>
          <p:spPr>
            <a:xfrm>
              <a:off x="1230614" y="27292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80" name="tx379"/>
            <p:cNvSpPr/>
            <p:nvPr/>
          </p:nvSpPr>
          <p:spPr>
            <a:xfrm>
              <a:off x="1230614" y="211152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381" name="pl38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2" name="pl381"/>
            <p:cNvSpPr/>
            <p:nvPr/>
          </p:nvSpPr>
          <p:spPr>
            <a:xfrm>
              <a:off x="1865074" y="46676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82"/>
            <p:cNvSpPr/>
            <p:nvPr/>
          </p:nvSpPr>
          <p:spPr>
            <a:xfrm>
              <a:off x="1865074" y="40499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pl383"/>
            <p:cNvSpPr/>
            <p:nvPr/>
          </p:nvSpPr>
          <p:spPr>
            <a:xfrm>
              <a:off x="1865074"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5" name="pl384"/>
            <p:cNvSpPr/>
            <p:nvPr/>
          </p:nvSpPr>
          <p:spPr>
            <a:xfrm>
              <a:off x="1865074" y="28145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6" name="pl385"/>
            <p:cNvSpPr/>
            <p:nvPr/>
          </p:nvSpPr>
          <p:spPr>
            <a:xfrm>
              <a:off x="1865074" y="21968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8" name="rc387"/>
            <p:cNvSpPr/>
            <p:nvPr/>
          </p:nvSpPr>
          <p:spPr>
            <a:xfrm>
              <a:off x="18110385" y="2153563"/>
              <a:ext cx="1753945" cy="1236458"/>
            </a:xfrm>
            <a:prstGeom prst="rect">
              <a:avLst/>
            </a:prstGeom>
            <a:solidFill>
              <a:srgbClr val="FFFFFF">
                <a:alpha val="100000"/>
              </a:srgbClr>
            </a:solidFill>
          </p:spPr>
          <p:txBody>
            <a:bodyPr/>
            <a:lstStyle/>
            <a:p/>
          </p:txBody>
        </p:sp>
        <p:sp>
          <p:nvSpPr>
            <p:cNvPr id="389" name="rc388"/>
            <p:cNvSpPr/>
            <p:nvPr/>
          </p:nvSpPr>
          <p:spPr>
            <a:xfrm>
              <a:off x="18179974" y="2223153"/>
              <a:ext cx="274319" cy="274319"/>
            </a:xfrm>
            <a:prstGeom prst="rect">
              <a:avLst/>
            </a:prstGeom>
            <a:solidFill>
              <a:srgbClr val="FFFFFF">
                <a:alpha val="100000"/>
              </a:srgbClr>
            </a:solidFill>
          </p:spPr>
          <p:txBody>
            <a:bodyPr/>
            <a:lstStyle/>
            <a:p/>
          </p:txBody>
        </p:sp>
        <p:sp>
          <p:nvSpPr>
            <p:cNvPr id="390" name="rc38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1" name="rc390"/>
            <p:cNvSpPr/>
            <p:nvPr/>
          </p:nvSpPr>
          <p:spPr>
            <a:xfrm>
              <a:off x="18179974" y="2497473"/>
              <a:ext cx="274319" cy="274319"/>
            </a:xfrm>
            <a:prstGeom prst="rect">
              <a:avLst/>
            </a:prstGeom>
            <a:solidFill>
              <a:srgbClr val="FFFFFF">
                <a:alpha val="100000"/>
              </a:srgbClr>
            </a:solidFill>
          </p:spPr>
          <p:txBody>
            <a:bodyPr/>
            <a:lstStyle/>
            <a:p/>
          </p:txBody>
        </p:sp>
        <p:sp>
          <p:nvSpPr>
            <p:cNvPr id="392" name="rc39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3" name="rc392"/>
            <p:cNvSpPr/>
            <p:nvPr/>
          </p:nvSpPr>
          <p:spPr>
            <a:xfrm>
              <a:off x="18179974" y="2771793"/>
              <a:ext cx="274319" cy="274319"/>
            </a:xfrm>
            <a:prstGeom prst="rect">
              <a:avLst/>
            </a:prstGeom>
            <a:solidFill>
              <a:srgbClr val="FFFFFF">
                <a:alpha val="100000"/>
              </a:srgbClr>
            </a:solidFill>
          </p:spPr>
          <p:txBody>
            <a:bodyPr/>
            <a:lstStyle/>
            <a:p/>
          </p:txBody>
        </p:sp>
        <p:sp>
          <p:nvSpPr>
            <p:cNvPr id="394" name="rc39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5" name="rc394"/>
            <p:cNvSpPr/>
            <p:nvPr/>
          </p:nvSpPr>
          <p:spPr>
            <a:xfrm>
              <a:off x="18179974" y="3046113"/>
              <a:ext cx="274319" cy="274319"/>
            </a:xfrm>
            <a:prstGeom prst="rect">
              <a:avLst/>
            </a:prstGeom>
            <a:solidFill>
              <a:srgbClr val="FFFFFF">
                <a:alpha val="100000"/>
              </a:srgbClr>
            </a:solidFill>
          </p:spPr>
          <p:txBody>
            <a:bodyPr/>
            <a:lstStyle/>
            <a:p/>
          </p:txBody>
        </p:sp>
        <p:sp>
          <p:nvSpPr>
            <p:cNvPr id="396" name="rc39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7" name="tx39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8" name="tx39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9" name="tx39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00" name="tx39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01" name=""/>
          <p:cNvGrpSpPr/>
          <p:nvPr/>
        </p:nvGrpSpPr>
        <p:grpSpPr>
          <a:xfrm>
            <a:off x="6400800" y="6217920"/>
            <a:ext cx="5486400" cy="4251960"/>
            <a:chOff x="6400800" y="6217920"/>
            <a:chExt cx="5486400" cy="4251960"/>
          </a:xfrm>
        </p:grpSpPr>
        <p:sp>
          <p:nvSpPr>
            <p:cNvPr id="40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4" name="rc5"/>
            <p:cNvSpPr/>
            <p:nvPr/>
          </p:nvSpPr>
          <p:spPr>
            <a:xfrm>
              <a:off x="7026497" y="6510025"/>
              <a:ext cx="4319114" cy="2788960"/>
            </a:xfrm>
            <a:prstGeom prst="rect">
              <a:avLst/>
            </a:prstGeom>
            <a:solidFill>
              <a:srgbClr val="FFFFFF">
                <a:alpha val="100000"/>
              </a:srgbClr>
            </a:solidFill>
          </p:spPr>
          <p:txBody>
            <a:bodyPr/>
            <a:lstStyle/>
            <a:p/>
          </p:txBody>
        </p:sp>
        <p:sp>
          <p:nvSpPr>
            <p:cNvPr id="405" name="pl6"/>
            <p:cNvSpPr/>
            <p:nvPr/>
          </p:nvSpPr>
          <p:spPr>
            <a:xfrm>
              <a:off x="7026497" y="881001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06" name="pl7"/>
            <p:cNvSpPr/>
            <p:nvPr/>
          </p:nvSpPr>
          <p:spPr>
            <a:xfrm>
              <a:off x="7026497" y="8085606"/>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07" name="pl8"/>
            <p:cNvSpPr/>
            <p:nvPr/>
          </p:nvSpPr>
          <p:spPr>
            <a:xfrm>
              <a:off x="7026497" y="7361201"/>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08" name="pl9"/>
            <p:cNvSpPr/>
            <p:nvPr/>
          </p:nvSpPr>
          <p:spPr>
            <a:xfrm>
              <a:off x="7026497" y="6636796"/>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09" name="pl10"/>
            <p:cNvSpPr/>
            <p:nvPr/>
          </p:nvSpPr>
          <p:spPr>
            <a:xfrm>
              <a:off x="7026497"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10" name="pl11"/>
            <p:cNvSpPr/>
            <p:nvPr/>
          </p:nvSpPr>
          <p:spPr>
            <a:xfrm>
              <a:off x="7026497" y="8447809"/>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11" name="pl12"/>
            <p:cNvSpPr/>
            <p:nvPr/>
          </p:nvSpPr>
          <p:spPr>
            <a:xfrm>
              <a:off x="7026497" y="772340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12" name="pl13"/>
            <p:cNvSpPr/>
            <p:nvPr/>
          </p:nvSpPr>
          <p:spPr>
            <a:xfrm>
              <a:off x="7026497" y="6998998"/>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13" name="rc14"/>
            <p:cNvSpPr/>
            <p:nvPr/>
          </p:nvSpPr>
          <p:spPr>
            <a:xfrm>
              <a:off x="7776343" y="6998998"/>
              <a:ext cx="419913" cy="21732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4" name="rc15"/>
            <p:cNvSpPr/>
            <p:nvPr/>
          </p:nvSpPr>
          <p:spPr>
            <a:xfrm>
              <a:off x="8376220" y="8085606"/>
              <a:ext cx="419913" cy="10866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5" name="rc16"/>
            <p:cNvSpPr/>
            <p:nvPr/>
          </p:nvSpPr>
          <p:spPr>
            <a:xfrm>
              <a:off x="8976097" y="8810012"/>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6" name="rc17"/>
            <p:cNvSpPr/>
            <p:nvPr/>
          </p:nvSpPr>
          <p:spPr>
            <a:xfrm>
              <a:off x="9575974" y="8085606"/>
              <a:ext cx="419913" cy="10866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7" name="rc18"/>
            <p:cNvSpPr/>
            <p:nvPr/>
          </p:nvSpPr>
          <p:spPr>
            <a:xfrm>
              <a:off x="10175851" y="8085606"/>
              <a:ext cx="419913" cy="10866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8" name="rc19"/>
            <p:cNvSpPr/>
            <p:nvPr/>
          </p:nvSpPr>
          <p:spPr>
            <a:xfrm>
              <a:off x="7776343" y="6636796"/>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9" name="rc20"/>
            <p:cNvSpPr/>
            <p:nvPr/>
          </p:nvSpPr>
          <p:spPr>
            <a:xfrm>
              <a:off x="10175851" y="7723404"/>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21"/>
            <p:cNvSpPr/>
            <p:nvPr/>
          </p:nvSpPr>
          <p:spPr>
            <a:xfrm>
              <a:off x="9575974" y="7723404"/>
              <a:ext cx="419913" cy="3622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1" name="rc22"/>
            <p:cNvSpPr/>
            <p:nvPr/>
          </p:nvSpPr>
          <p:spPr>
            <a:xfrm>
              <a:off x="10775728"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2" name="pl23"/>
            <p:cNvSpPr/>
            <p:nvPr/>
          </p:nvSpPr>
          <p:spPr>
            <a:xfrm>
              <a:off x="7986300" y="6867288"/>
              <a:ext cx="2999385" cy="2283181"/>
            </a:xfrm>
            <a:custGeom>
              <a:avLst/>
              <a:pathLst>
                <a:path w="2999385" h="2283181">
                  <a:moveTo>
                    <a:pt x="0" y="0"/>
                  </a:moveTo>
                  <a:lnTo>
                    <a:pt x="599877" y="1576482"/>
                  </a:lnTo>
                  <a:lnTo>
                    <a:pt x="1199754" y="2054863"/>
                  </a:lnTo>
                  <a:lnTo>
                    <a:pt x="1799631" y="1826545"/>
                  </a:lnTo>
                  <a:lnTo>
                    <a:pt x="2399508" y="2065735"/>
                  </a:lnTo>
                  <a:lnTo>
                    <a:pt x="2999385" y="2283181"/>
                  </a:lnTo>
                </a:path>
              </a:pathLst>
            </a:custGeom>
            <a:ln w="40651" cap="flat">
              <a:solidFill>
                <a:srgbClr val="000000">
                  <a:alpha val="100000"/>
                </a:srgbClr>
              </a:solidFill>
              <a:prstDash val="solid"/>
              <a:round/>
            </a:ln>
          </p:spPr>
          <p:txBody>
            <a:bodyPr/>
            <a:lstStyle/>
            <a:p/>
          </p:txBody>
        </p:sp>
        <p:sp>
          <p:nvSpPr>
            <p:cNvPr id="423" name="rc24"/>
            <p:cNvSpPr/>
            <p:nvPr/>
          </p:nvSpPr>
          <p:spPr>
            <a:xfrm>
              <a:off x="7026497" y="6510025"/>
              <a:ext cx="4319114" cy="2788960"/>
            </a:xfrm>
            <a:prstGeom prst="rect">
              <a:avLst/>
            </a:prstGeom>
            <a:ln w="13550" cap="rnd">
              <a:solidFill>
                <a:srgbClr val="333333">
                  <a:alpha val="100000"/>
                </a:srgbClr>
              </a:solidFill>
              <a:prstDash val="solid"/>
              <a:round/>
            </a:ln>
          </p:spPr>
          <p:txBody>
            <a:bodyPr/>
            <a:lstStyle/>
            <a:p/>
          </p:txBody>
        </p:sp>
        <p:sp>
          <p:nvSpPr>
            <p:cNvPr id="424" name="tx25"/>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25" name="tx26"/>
            <p:cNvSpPr/>
            <p:nvPr/>
          </p:nvSpPr>
          <p:spPr>
            <a:xfrm>
              <a:off x="6801340" y="8447363"/>
              <a:ext cx="127099"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a:t>
              </a:r>
            </a:p>
          </p:txBody>
        </p:sp>
        <p:sp>
          <p:nvSpPr>
            <p:cNvPr id="426" name="tx27"/>
            <p:cNvSpPr/>
            <p:nvPr/>
          </p:nvSpPr>
          <p:spPr>
            <a:xfrm>
              <a:off x="6801340" y="7723404"/>
              <a:ext cx="1270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4</a:t>
              </a:r>
            </a:p>
          </p:txBody>
        </p:sp>
        <p:sp>
          <p:nvSpPr>
            <p:cNvPr id="427" name="tx28"/>
            <p:cNvSpPr/>
            <p:nvPr/>
          </p:nvSpPr>
          <p:spPr>
            <a:xfrm>
              <a:off x="6801340" y="6996691"/>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28" name="pl29"/>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30"/>
            <p:cNvSpPr/>
            <p:nvPr/>
          </p:nvSpPr>
          <p:spPr>
            <a:xfrm>
              <a:off x="6991702" y="8447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31"/>
            <p:cNvSpPr/>
            <p:nvPr/>
          </p:nvSpPr>
          <p:spPr>
            <a:xfrm>
              <a:off x="6991702" y="77234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32"/>
            <p:cNvSpPr/>
            <p:nvPr/>
          </p:nvSpPr>
          <p:spPr>
            <a:xfrm>
              <a:off x="6991702" y="69989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3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3" name="pl34"/>
            <p:cNvSpPr/>
            <p:nvPr/>
          </p:nvSpPr>
          <p:spPr>
            <a:xfrm>
              <a:off x="11345612" y="86286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4" name="pl35"/>
            <p:cNvSpPr/>
            <p:nvPr/>
          </p:nvSpPr>
          <p:spPr>
            <a:xfrm>
              <a:off x="11345612" y="80849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5" name="pl36"/>
            <p:cNvSpPr/>
            <p:nvPr/>
          </p:nvSpPr>
          <p:spPr>
            <a:xfrm>
              <a:off x="11345612" y="754137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6" name="pl37"/>
            <p:cNvSpPr/>
            <p:nvPr/>
          </p:nvSpPr>
          <p:spPr>
            <a:xfrm>
              <a:off x="11345612" y="69977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7" name="tx3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8" name="tx39"/>
            <p:cNvSpPr/>
            <p:nvPr/>
          </p:nvSpPr>
          <p:spPr>
            <a:xfrm>
              <a:off x="11443669" y="8628228"/>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39" name="tx40"/>
            <p:cNvSpPr/>
            <p:nvPr/>
          </p:nvSpPr>
          <p:spPr>
            <a:xfrm>
              <a:off x="11443669" y="808267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40" name="tx41"/>
            <p:cNvSpPr/>
            <p:nvPr/>
          </p:nvSpPr>
          <p:spPr>
            <a:xfrm>
              <a:off x="11443669" y="753906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41" name="tx42"/>
            <p:cNvSpPr/>
            <p:nvPr/>
          </p:nvSpPr>
          <p:spPr>
            <a:xfrm>
              <a:off x="11443669" y="699544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2" name="pl43"/>
            <p:cNvSpPr/>
            <p:nvPr/>
          </p:nvSpPr>
          <p:spPr>
            <a:xfrm>
              <a:off x="73864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3" name="pl44"/>
            <p:cNvSpPr/>
            <p:nvPr/>
          </p:nvSpPr>
          <p:spPr>
            <a:xfrm>
              <a:off x="798630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4" name="pl45"/>
            <p:cNvSpPr/>
            <p:nvPr/>
          </p:nvSpPr>
          <p:spPr>
            <a:xfrm>
              <a:off x="85861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5" name="pl46"/>
            <p:cNvSpPr/>
            <p:nvPr/>
          </p:nvSpPr>
          <p:spPr>
            <a:xfrm>
              <a:off x="91860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6" name="pl47"/>
            <p:cNvSpPr/>
            <p:nvPr/>
          </p:nvSpPr>
          <p:spPr>
            <a:xfrm>
              <a:off x="97859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7" name="pl48"/>
            <p:cNvSpPr/>
            <p:nvPr/>
          </p:nvSpPr>
          <p:spPr>
            <a:xfrm>
              <a:off x="1038580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8" name="pl49"/>
            <p:cNvSpPr/>
            <p:nvPr/>
          </p:nvSpPr>
          <p:spPr>
            <a:xfrm>
              <a:off x="1098568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9" name="tx50"/>
            <p:cNvSpPr/>
            <p:nvPr/>
          </p:nvSpPr>
          <p:spPr>
            <a:xfrm rot="-2700000">
              <a:off x="727652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50" name="tx51"/>
            <p:cNvSpPr/>
            <p:nvPr/>
          </p:nvSpPr>
          <p:spPr>
            <a:xfrm rot="-2700000">
              <a:off x="783670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51" name="tx52"/>
            <p:cNvSpPr/>
            <p:nvPr/>
          </p:nvSpPr>
          <p:spPr>
            <a:xfrm rot="-2700000">
              <a:off x="843592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52" name="tx53"/>
            <p:cNvSpPr/>
            <p:nvPr/>
          </p:nvSpPr>
          <p:spPr>
            <a:xfrm rot="-2700000">
              <a:off x="88911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53" name="tx54"/>
            <p:cNvSpPr/>
            <p:nvPr/>
          </p:nvSpPr>
          <p:spPr>
            <a:xfrm rot="-2700000">
              <a:off x="949098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54" name="tx55"/>
            <p:cNvSpPr/>
            <p:nvPr/>
          </p:nvSpPr>
          <p:spPr>
            <a:xfrm rot="-2700000">
              <a:off x="1009083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55" name="tx56"/>
            <p:cNvSpPr/>
            <p:nvPr/>
          </p:nvSpPr>
          <p:spPr>
            <a:xfrm rot="-2700000">
              <a:off x="10802783"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6" name="tx57"/>
            <p:cNvSpPr/>
            <p:nvPr/>
          </p:nvSpPr>
          <p:spPr>
            <a:xfrm>
              <a:off x="9186054"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57" name="tx58"/>
            <p:cNvSpPr/>
            <p:nvPr/>
          </p:nvSpPr>
          <p:spPr>
            <a:xfrm>
              <a:off x="836880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58"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9"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0" name="rc61"/>
            <p:cNvSpPr/>
            <p:nvPr/>
          </p:nvSpPr>
          <p:spPr>
            <a:xfrm>
              <a:off x="6543545" y="10217410"/>
              <a:ext cx="1051268" cy="182880"/>
            </a:xfrm>
            <a:prstGeom prst="rect">
              <a:avLst/>
            </a:prstGeom>
            <a:solidFill>
              <a:srgbClr val="FFFFFF">
                <a:alpha val="100000"/>
              </a:srgbClr>
            </a:solidFill>
          </p:spPr>
          <p:txBody>
            <a:bodyPr/>
            <a:lstStyle/>
            <a:p/>
          </p:txBody>
        </p:sp>
        <p:sp>
          <p:nvSpPr>
            <p:cNvPr id="461" name="rc62"/>
            <p:cNvSpPr/>
            <p:nvPr/>
          </p:nvSpPr>
          <p:spPr>
            <a:xfrm>
              <a:off x="6543545" y="10217410"/>
              <a:ext cx="182879" cy="182880"/>
            </a:xfrm>
            <a:prstGeom prst="rect">
              <a:avLst/>
            </a:prstGeom>
            <a:solidFill>
              <a:srgbClr val="FFFFFF">
                <a:alpha val="100000"/>
              </a:srgbClr>
            </a:solidFill>
          </p:spPr>
          <p:txBody>
            <a:bodyPr/>
            <a:lstStyle/>
            <a:p/>
          </p:txBody>
        </p:sp>
        <p:sp>
          <p:nvSpPr>
            <p:cNvPr id="462" name="pl63"/>
            <p:cNvSpPr/>
            <p:nvPr/>
          </p:nvSpPr>
          <p:spPr>
            <a:xfrm>
              <a:off x="656183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63" name="tx64"/>
            <p:cNvSpPr/>
            <p:nvPr/>
          </p:nvSpPr>
          <p:spPr>
            <a:xfrm>
              <a:off x="683442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64" name="rc65"/>
            <p:cNvSpPr/>
            <p:nvPr/>
          </p:nvSpPr>
          <p:spPr>
            <a:xfrm>
              <a:off x="7774813" y="10217410"/>
              <a:ext cx="4053749" cy="182880"/>
            </a:xfrm>
            <a:prstGeom prst="rect">
              <a:avLst/>
            </a:prstGeom>
            <a:solidFill>
              <a:srgbClr val="FFFFFF">
                <a:alpha val="100000"/>
              </a:srgbClr>
            </a:solidFill>
          </p:spPr>
          <p:txBody>
            <a:bodyPr/>
            <a:lstStyle/>
            <a:p/>
          </p:txBody>
        </p:sp>
        <p:sp>
          <p:nvSpPr>
            <p:cNvPr id="465" name="rc66"/>
            <p:cNvSpPr/>
            <p:nvPr/>
          </p:nvSpPr>
          <p:spPr>
            <a:xfrm>
              <a:off x="7774813" y="10217410"/>
              <a:ext cx="182880" cy="182880"/>
            </a:xfrm>
            <a:prstGeom prst="rect">
              <a:avLst/>
            </a:prstGeom>
            <a:solidFill>
              <a:srgbClr val="FFFFFF">
                <a:alpha val="100000"/>
              </a:srgbClr>
            </a:solidFill>
          </p:spPr>
          <p:txBody>
            <a:bodyPr/>
            <a:lstStyle/>
            <a:p/>
          </p:txBody>
        </p:sp>
        <p:sp>
          <p:nvSpPr>
            <p:cNvPr id="466" name="rc67"/>
            <p:cNvSpPr/>
            <p:nvPr/>
          </p:nvSpPr>
          <p:spPr>
            <a:xfrm>
              <a:off x="778381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68"/>
            <p:cNvSpPr/>
            <p:nvPr/>
          </p:nvSpPr>
          <p:spPr>
            <a:xfrm>
              <a:off x="8866054" y="10217410"/>
              <a:ext cx="182879" cy="182880"/>
            </a:xfrm>
            <a:prstGeom prst="rect">
              <a:avLst/>
            </a:prstGeom>
            <a:solidFill>
              <a:srgbClr val="FFFFFF">
                <a:alpha val="100000"/>
              </a:srgbClr>
            </a:solidFill>
          </p:spPr>
          <p:txBody>
            <a:bodyPr/>
            <a:lstStyle/>
            <a:p/>
          </p:txBody>
        </p:sp>
        <p:sp>
          <p:nvSpPr>
            <p:cNvPr id="468" name="rc69"/>
            <p:cNvSpPr/>
            <p:nvPr/>
          </p:nvSpPr>
          <p:spPr>
            <a:xfrm>
              <a:off x="887505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70"/>
            <p:cNvSpPr/>
            <p:nvPr/>
          </p:nvSpPr>
          <p:spPr>
            <a:xfrm>
              <a:off x="9792095" y="10217410"/>
              <a:ext cx="182879" cy="182880"/>
            </a:xfrm>
            <a:prstGeom prst="rect">
              <a:avLst/>
            </a:prstGeom>
            <a:solidFill>
              <a:srgbClr val="FFFFFF">
                <a:alpha val="100000"/>
              </a:srgbClr>
            </a:solidFill>
          </p:spPr>
          <p:txBody>
            <a:bodyPr/>
            <a:lstStyle/>
            <a:p/>
          </p:txBody>
        </p:sp>
        <p:sp>
          <p:nvSpPr>
            <p:cNvPr id="470" name="rc71"/>
            <p:cNvSpPr/>
            <p:nvPr/>
          </p:nvSpPr>
          <p:spPr>
            <a:xfrm>
              <a:off x="980109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72"/>
            <p:cNvSpPr/>
            <p:nvPr/>
          </p:nvSpPr>
          <p:spPr>
            <a:xfrm>
              <a:off x="10794336" y="10217410"/>
              <a:ext cx="182879" cy="182880"/>
            </a:xfrm>
            <a:prstGeom prst="rect">
              <a:avLst/>
            </a:prstGeom>
            <a:solidFill>
              <a:srgbClr val="FFFFFF">
                <a:alpha val="100000"/>
              </a:srgbClr>
            </a:solidFill>
          </p:spPr>
          <p:txBody>
            <a:bodyPr/>
            <a:lstStyle/>
            <a:p/>
          </p:txBody>
        </p:sp>
        <p:sp>
          <p:nvSpPr>
            <p:cNvPr id="472" name="rc73"/>
            <p:cNvSpPr/>
            <p:nvPr/>
          </p:nvSpPr>
          <p:spPr>
            <a:xfrm>
              <a:off x="10803336"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tx74"/>
            <p:cNvSpPr/>
            <p:nvPr/>
          </p:nvSpPr>
          <p:spPr>
            <a:xfrm>
              <a:off x="806569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74" name="tx75"/>
            <p:cNvSpPr/>
            <p:nvPr/>
          </p:nvSpPr>
          <p:spPr>
            <a:xfrm>
              <a:off x="9156934"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75" name="tx76"/>
            <p:cNvSpPr/>
            <p:nvPr/>
          </p:nvSpPr>
          <p:spPr>
            <a:xfrm>
              <a:off x="10082975"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76" name="tx77"/>
            <p:cNvSpPr/>
            <p:nvPr/>
          </p:nvSpPr>
          <p:spPr>
            <a:xfrm>
              <a:off x="1108521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77" name="tx78"/>
            <p:cNvSpPr/>
            <p:nvPr/>
          </p:nvSpPr>
          <p:spPr>
            <a:xfrm>
              <a:off x="655775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8" name=""/>
          <p:cNvGrpSpPr/>
          <p:nvPr/>
        </p:nvGrpSpPr>
        <p:grpSpPr>
          <a:xfrm>
            <a:off x="12527280" y="6217920"/>
            <a:ext cx="5486400" cy="4297680"/>
            <a:chOff x="12527280" y="6217920"/>
            <a:chExt cx="5486400" cy="4297680"/>
          </a:xfrm>
        </p:grpSpPr>
        <p:sp>
          <p:nvSpPr>
            <p:cNvPr id="47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3" name="pl17"/>
            <p:cNvSpPr/>
            <p:nvPr/>
          </p:nvSpPr>
          <p:spPr>
            <a:xfrm>
              <a:off x="13325144" y="6766100"/>
              <a:ext cx="4510689" cy="537757"/>
            </a:xfrm>
            <a:custGeom>
              <a:avLst/>
              <a:pathLst>
                <a:path w="4510689" h="537757">
                  <a:moveTo>
                    <a:pt x="0" y="512149"/>
                  </a:moveTo>
                  <a:lnTo>
                    <a:pt x="180427" y="409719"/>
                  </a:lnTo>
                  <a:lnTo>
                    <a:pt x="360855" y="435327"/>
                  </a:lnTo>
                  <a:lnTo>
                    <a:pt x="541282" y="409719"/>
                  </a:lnTo>
                  <a:lnTo>
                    <a:pt x="721710" y="537757"/>
                  </a:lnTo>
                  <a:lnTo>
                    <a:pt x="902137" y="512149"/>
                  </a:lnTo>
                  <a:lnTo>
                    <a:pt x="1082565" y="384112"/>
                  </a:lnTo>
                  <a:lnTo>
                    <a:pt x="1262993" y="409719"/>
                  </a:lnTo>
                  <a:lnTo>
                    <a:pt x="1443420" y="307289"/>
                  </a:lnTo>
                  <a:lnTo>
                    <a:pt x="1623848" y="486542"/>
                  </a:lnTo>
                  <a:lnTo>
                    <a:pt x="1804275" y="435327"/>
                  </a:lnTo>
                  <a:lnTo>
                    <a:pt x="1984703" y="358504"/>
                  </a:lnTo>
                  <a:lnTo>
                    <a:pt x="2165131" y="307289"/>
                  </a:lnTo>
                  <a:lnTo>
                    <a:pt x="2345558" y="230467"/>
                  </a:lnTo>
                  <a:lnTo>
                    <a:pt x="2525986" y="179252"/>
                  </a:lnTo>
                  <a:lnTo>
                    <a:pt x="2706413" y="0"/>
                  </a:lnTo>
                  <a:lnTo>
                    <a:pt x="2886841" y="25607"/>
                  </a:lnTo>
                  <a:lnTo>
                    <a:pt x="3067268" y="51214"/>
                  </a:lnTo>
                  <a:lnTo>
                    <a:pt x="3247696" y="51214"/>
                  </a:lnTo>
                  <a:lnTo>
                    <a:pt x="3428124" y="0"/>
                  </a:lnTo>
                  <a:lnTo>
                    <a:pt x="3608551" y="25607"/>
                  </a:lnTo>
                  <a:lnTo>
                    <a:pt x="3788979" y="0"/>
                  </a:lnTo>
                  <a:lnTo>
                    <a:pt x="3969406" y="0"/>
                  </a:lnTo>
                  <a:lnTo>
                    <a:pt x="4149834" y="102429"/>
                  </a:lnTo>
                  <a:lnTo>
                    <a:pt x="4330262" y="128037"/>
                  </a:lnTo>
                  <a:lnTo>
                    <a:pt x="4510689" y="0"/>
                  </a:lnTo>
                </a:path>
              </a:pathLst>
            </a:custGeom>
            <a:ln w="32521" cap="flat">
              <a:solidFill>
                <a:srgbClr val="5EB0E8">
                  <a:alpha val="100000"/>
                </a:srgbClr>
              </a:solidFill>
              <a:prstDash val="solid"/>
              <a:round/>
            </a:ln>
          </p:spPr>
          <p:txBody>
            <a:bodyPr/>
            <a:lstStyle/>
            <a:p/>
          </p:txBody>
        </p:sp>
        <p:sp>
          <p:nvSpPr>
            <p:cNvPr id="494" name="pl18"/>
            <p:cNvSpPr/>
            <p:nvPr/>
          </p:nvSpPr>
          <p:spPr>
            <a:xfrm>
              <a:off x="13325144" y="6791707"/>
              <a:ext cx="4510689" cy="1536449"/>
            </a:xfrm>
            <a:custGeom>
              <a:avLst/>
              <a:pathLst>
                <a:path w="4510689" h="1536449">
                  <a:moveTo>
                    <a:pt x="0" y="1510842"/>
                  </a:moveTo>
                  <a:lnTo>
                    <a:pt x="180427" y="1536449"/>
                  </a:lnTo>
                  <a:lnTo>
                    <a:pt x="360855" y="1408412"/>
                  </a:lnTo>
                  <a:lnTo>
                    <a:pt x="541282" y="1229159"/>
                  </a:lnTo>
                  <a:lnTo>
                    <a:pt x="721710" y="1203552"/>
                  </a:lnTo>
                  <a:lnTo>
                    <a:pt x="902137" y="1024299"/>
                  </a:lnTo>
                  <a:lnTo>
                    <a:pt x="1082565" y="845047"/>
                  </a:lnTo>
                  <a:lnTo>
                    <a:pt x="1262993" y="973084"/>
                  </a:lnTo>
                  <a:lnTo>
                    <a:pt x="1443420" y="819439"/>
                  </a:lnTo>
                  <a:lnTo>
                    <a:pt x="1623848" y="768224"/>
                  </a:lnTo>
                  <a:lnTo>
                    <a:pt x="1804275" y="691402"/>
                  </a:lnTo>
                  <a:lnTo>
                    <a:pt x="1984703" y="614579"/>
                  </a:lnTo>
                  <a:lnTo>
                    <a:pt x="2165131" y="512149"/>
                  </a:lnTo>
                  <a:lnTo>
                    <a:pt x="2345558" y="435327"/>
                  </a:lnTo>
                  <a:lnTo>
                    <a:pt x="2525986" y="358504"/>
                  </a:lnTo>
                  <a:lnTo>
                    <a:pt x="2706413" y="153644"/>
                  </a:lnTo>
                  <a:lnTo>
                    <a:pt x="2886841" y="230467"/>
                  </a:lnTo>
                  <a:lnTo>
                    <a:pt x="3067268" y="230467"/>
                  </a:lnTo>
                  <a:lnTo>
                    <a:pt x="3247696" y="230467"/>
                  </a:lnTo>
                  <a:lnTo>
                    <a:pt x="3428124" y="153644"/>
                  </a:lnTo>
                  <a:lnTo>
                    <a:pt x="3608551" y="153644"/>
                  </a:lnTo>
                  <a:lnTo>
                    <a:pt x="3788979" y="0"/>
                  </a:lnTo>
                  <a:lnTo>
                    <a:pt x="3969406" y="51214"/>
                  </a:lnTo>
                  <a:lnTo>
                    <a:pt x="4149834" y="332897"/>
                  </a:lnTo>
                  <a:lnTo>
                    <a:pt x="4330262" y="256074"/>
                  </a:lnTo>
                  <a:lnTo>
                    <a:pt x="4510689" y="256074"/>
                  </a:lnTo>
                </a:path>
              </a:pathLst>
            </a:custGeom>
            <a:ln w="32521" cap="flat">
              <a:solidFill>
                <a:srgbClr val="00A173">
                  <a:alpha val="100000"/>
                </a:srgbClr>
              </a:solidFill>
              <a:prstDash val="solid"/>
              <a:round/>
            </a:ln>
          </p:spPr>
          <p:txBody>
            <a:bodyPr/>
            <a:lstStyle/>
            <a:p/>
          </p:txBody>
        </p:sp>
        <p:sp>
          <p:nvSpPr>
            <p:cNvPr id="49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3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3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4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5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0" name="rc84"/>
            <p:cNvSpPr/>
            <p:nvPr/>
          </p:nvSpPr>
          <p:spPr>
            <a:xfrm>
              <a:off x="14005791" y="9941072"/>
              <a:ext cx="3149396" cy="504938"/>
            </a:xfrm>
            <a:prstGeom prst="rect">
              <a:avLst/>
            </a:prstGeom>
            <a:solidFill>
              <a:srgbClr val="FFFFFF">
                <a:alpha val="100000"/>
              </a:srgbClr>
            </a:solidFill>
          </p:spPr>
          <p:txBody>
            <a:bodyPr/>
            <a:lstStyle/>
            <a:p/>
          </p:txBody>
        </p:sp>
        <p:sp>
          <p:nvSpPr>
            <p:cNvPr id="56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6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6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6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56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Madagascar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rc15"/>
            <p:cNvSpPr/>
            <p:nvPr/>
          </p:nvSpPr>
          <p:spPr>
            <a:xfrm>
              <a:off x="2129569"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811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58543"/>
              <a:ext cx="234305" cy="22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11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51487"/>
              <a:ext cx="234305" cy="29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78301"/>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19027"/>
              <a:ext cx="234305" cy="59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76890"/>
              <a:ext cx="234305" cy="8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768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75479"/>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21850"/>
              <a:ext cx="234305" cy="5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65600"/>
              <a:ext cx="234305" cy="19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656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656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128705"/>
              <a:ext cx="234305" cy="1368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76890"/>
              <a:ext cx="234305" cy="8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768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768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180922"/>
              <a:ext cx="234305" cy="95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74067"/>
              <a:ext cx="234305" cy="11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740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71245"/>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162575"/>
              <a:ext cx="234305" cy="1086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74067"/>
              <a:ext cx="234305" cy="11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740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72656"/>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155519"/>
              <a:ext cx="234305" cy="117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71245"/>
              <a:ext cx="234305" cy="14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71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712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046850"/>
              <a:ext cx="234305" cy="2243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72656"/>
              <a:ext cx="234305" cy="12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726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726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4629108"/>
              <a:ext cx="234305" cy="643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78301"/>
              <a:ext cx="234305" cy="7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783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783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4726487"/>
              <a:ext cx="234305" cy="55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82535"/>
              <a:ext cx="234305" cy="2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825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825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068019"/>
              <a:ext cx="234305" cy="214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801814"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926696"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83 case(s)</a:t>
              </a:r>
            </a:p>
          </p:txBody>
        </p:sp>
        <p:sp>
          <p:nvSpPr>
            <p:cNvPr id="66" name="pg65"/>
            <p:cNvSpPr/>
            <p:nvPr/>
          </p:nvSpPr>
          <p:spPr>
            <a:xfrm>
              <a:off x="3004262"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108331"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80 case(s)</a:t>
              </a:r>
            </a:p>
          </p:txBody>
        </p:sp>
        <p:sp>
          <p:nvSpPr>
            <p:cNvPr id="68" name="rc67"/>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266656" y="2153563"/>
              <a:ext cx="3176137" cy="3131794"/>
            </a:xfrm>
            <a:prstGeom prst="rect">
              <a:avLst/>
            </a:prstGeom>
            <a:solidFill>
              <a:srgbClr val="FFFFFF">
                <a:alpha val="100000"/>
              </a:srgbClr>
            </a:solidFill>
          </p:spPr>
          <p:txBody>
            <a:bodyPr/>
            <a:lstStyle/>
            <a:p/>
          </p:txBody>
        </p:sp>
        <p:sp>
          <p:nvSpPr>
            <p:cNvPr id="70" name="pl69"/>
            <p:cNvSpPr/>
            <p:nvPr/>
          </p:nvSpPr>
          <p:spPr>
            <a:xfrm>
              <a:off x="5266656"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rc78"/>
            <p:cNvSpPr/>
            <p:nvPr/>
          </p:nvSpPr>
          <p:spPr>
            <a:xfrm>
              <a:off x="5305706" y="5272656"/>
              <a:ext cx="234305" cy="12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2726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05706" y="5271245"/>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5069430"/>
              <a:ext cx="234305" cy="20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79713"/>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5076487"/>
              <a:ext cx="234305" cy="2032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79713"/>
              <a:ext cx="234305" cy="5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2797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2797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5100479"/>
              <a:ext cx="234305" cy="179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282535"/>
              <a:ext cx="234305" cy="2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2825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281124"/>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5114592"/>
              <a:ext cx="234305" cy="166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271245"/>
              <a:ext cx="234305" cy="14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5271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268422"/>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5104713"/>
              <a:ext cx="234305" cy="1637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275479"/>
              <a:ext cx="234305" cy="9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5275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274067"/>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5162575"/>
              <a:ext cx="234305" cy="111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69834"/>
              <a:ext cx="234305" cy="155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2698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268422"/>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5034148"/>
              <a:ext cx="234305" cy="234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69834"/>
              <a:ext cx="234305" cy="155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2698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268422"/>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5101890"/>
              <a:ext cx="234305" cy="166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69834"/>
              <a:ext cx="234305" cy="155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2698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2698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4911366"/>
              <a:ext cx="234305" cy="358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75479"/>
              <a:ext cx="234305" cy="9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275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274067"/>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4684148"/>
              <a:ext cx="234305" cy="5899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78301"/>
              <a:ext cx="234305" cy="7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2783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2783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5029914"/>
              <a:ext cx="234305" cy="2483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83946"/>
              <a:ext cx="234305" cy="1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2839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5283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5165398"/>
              <a:ext cx="234305" cy="118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90 case(s)</a:t>
              </a:r>
            </a:p>
          </p:txBody>
        </p:sp>
        <p:sp>
          <p:nvSpPr>
            <p:cNvPr id="129" name="pg128"/>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355 case(s)</a:t>
              </a:r>
            </a:p>
          </p:txBody>
        </p:sp>
        <p:sp>
          <p:nvSpPr>
            <p:cNvPr id="131" name="rc130"/>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442793" y="2153563"/>
              <a:ext cx="3176137" cy="3131794"/>
            </a:xfrm>
            <a:prstGeom prst="rect">
              <a:avLst/>
            </a:prstGeom>
            <a:solidFill>
              <a:srgbClr val="FFFFFF">
                <a:alpha val="100000"/>
              </a:srgbClr>
            </a:solidFill>
          </p:spPr>
          <p:txBody>
            <a:bodyPr/>
            <a:lstStyle/>
            <a:p/>
          </p:txBody>
        </p:sp>
        <p:sp>
          <p:nvSpPr>
            <p:cNvPr id="133" name="pl132"/>
            <p:cNvSpPr/>
            <p:nvPr/>
          </p:nvSpPr>
          <p:spPr>
            <a:xfrm>
              <a:off x="8442793"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rc141"/>
            <p:cNvSpPr/>
            <p:nvPr/>
          </p:nvSpPr>
          <p:spPr>
            <a:xfrm>
              <a:off x="8481844" y="5272656"/>
              <a:ext cx="234305" cy="12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52726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5269834"/>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481844" y="5197858"/>
              <a:ext cx="234305" cy="719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281124"/>
              <a:ext cx="234305" cy="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528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5279713"/>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5169632"/>
              <a:ext cx="234305" cy="1100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279713"/>
              <a:ext cx="234305" cy="5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52797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52797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5100479"/>
              <a:ext cx="234305" cy="179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279713"/>
              <a:ext cx="234305" cy="5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52797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52797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5082132"/>
              <a:ext cx="234305" cy="197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276890"/>
              <a:ext cx="234305" cy="8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52768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5275479"/>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5135761"/>
              <a:ext cx="234305" cy="139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5173866"/>
              <a:ext cx="234305" cy="111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67011"/>
              <a:ext cx="234305" cy="18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52670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5264188"/>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5005922"/>
              <a:ext cx="234305" cy="2582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59955"/>
              <a:ext cx="234305" cy="25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2599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255721"/>
              <a:ext cx="234305" cy="42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051084"/>
              <a:ext cx="234305" cy="204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67011"/>
              <a:ext cx="234305" cy="18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2670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2670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4990398"/>
              <a:ext cx="234305" cy="276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57132"/>
              <a:ext cx="234305" cy="282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52571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52571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4756124"/>
              <a:ext cx="234305" cy="501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75479"/>
              <a:ext cx="234305" cy="9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5275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52754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5077898"/>
              <a:ext cx="234305" cy="197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282535"/>
              <a:ext cx="234305" cy="2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45575" y="52825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345575" y="52825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5213382"/>
              <a:ext cx="234305" cy="69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108 case(s)</a:t>
              </a:r>
            </a:p>
          </p:txBody>
        </p:sp>
        <p:sp>
          <p:nvSpPr>
            <p:cNvPr id="193" name="pg192"/>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104 case(s)</a:t>
              </a:r>
            </a:p>
          </p:txBody>
        </p:sp>
        <p:sp>
          <p:nvSpPr>
            <p:cNvPr id="195" name="rc19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618931" y="2153563"/>
              <a:ext cx="3176137" cy="3131794"/>
            </a:xfrm>
            <a:prstGeom prst="rect">
              <a:avLst/>
            </a:prstGeom>
            <a:solidFill>
              <a:srgbClr val="FFFFFF">
                <a:alpha val="100000"/>
              </a:srgbClr>
            </a:solidFill>
          </p:spPr>
          <p:txBody>
            <a:bodyPr/>
            <a:lstStyle/>
            <a:p/>
          </p:txBody>
        </p:sp>
        <p:sp>
          <p:nvSpPr>
            <p:cNvPr id="197" name="pl196"/>
            <p:cNvSpPr/>
            <p:nvPr/>
          </p:nvSpPr>
          <p:spPr>
            <a:xfrm>
              <a:off x="11618931"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9" name="pl198"/>
            <p:cNvSpPr/>
            <p:nvPr/>
          </p:nvSpPr>
          <p:spPr>
            <a:xfrm>
              <a:off x="11618931"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1618931"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pl201"/>
            <p:cNvSpPr/>
            <p:nvPr/>
          </p:nvSpPr>
          <p:spPr>
            <a:xfrm>
              <a:off x="11618931"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3" name="pl202"/>
            <p:cNvSpPr/>
            <p:nvPr/>
          </p:nvSpPr>
          <p:spPr>
            <a:xfrm>
              <a:off x="11618931"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4" name="pl203"/>
            <p:cNvSpPr/>
            <p:nvPr/>
          </p:nvSpPr>
          <p:spPr>
            <a:xfrm>
              <a:off x="11618931"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5" name="pl204"/>
            <p:cNvSpPr/>
            <p:nvPr/>
          </p:nvSpPr>
          <p:spPr>
            <a:xfrm>
              <a:off x="11618931"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rc205"/>
            <p:cNvSpPr/>
            <p:nvPr/>
          </p:nvSpPr>
          <p:spPr>
            <a:xfrm>
              <a:off x="11657982" y="5259955"/>
              <a:ext cx="234305" cy="25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657982" y="52599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657982" y="5237374"/>
              <a:ext cx="234305" cy="225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657982" y="4880317"/>
              <a:ext cx="234305" cy="357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918321" y="5271245"/>
              <a:ext cx="234305" cy="14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918321" y="5271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918321" y="5268422"/>
              <a:ext cx="234305" cy="2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18321" y="5155519"/>
              <a:ext cx="234305" cy="112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78660" y="5276890"/>
              <a:ext cx="234305" cy="8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78660" y="52768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78660" y="5226084"/>
              <a:ext cx="234305" cy="508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78660" y="5128705"/>
              <a:ext cx="234305" cy="97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439000" y="5264188"/>
              <a:ext cx="234305" cy="211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439000" y="52641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439000" y="5189390"/>
              <a:ext cx="234305" cy="747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39000" y="5090600"/>
              <a:ext cx="234305" cy="987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99339" y="5252898"/>
              <a:ext cx="234305" cy="32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99339" y="52528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99339" y="5104713"/>
              <a:ext cx="234305" cy="148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99339" y="4988987"/>
              <a:ext cx="234305" cy="115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959678" y="5265600"/>
              <a:ext cx="234305" cy="19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959678" y="52656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959678" y="5005922"/>
              <a:ext cx="234305" cy="259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59678" y="4891608"/>
              <a:ext cx="234305" cy="114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220017" y="5238785"/>
              <a:ext cx="234305" cy="46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220017" y="52387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220017" y="4861971"/>
              <a:ext cx="234305" cy="3768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20017" y="4756124"/>
              <a:ext cx="234305" cy="105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80356" y="5213382"/>
              <a:ext cx="234305" cy="719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80356" y="52133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80356" y="4845035"/>
              <a:ext cx="234305" cy="3683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80356" y="4689793"/>
              <a:ext cx="234305" cy="1552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740696" y="5224672"/>
              <a:ext cx="234305" cy="60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740696" y="52246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740696" y="4822455"/>
              <a:ext cx="234305" cy="4022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40696" y="4640398"/>
              <a:ext cx="234305" cy="182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001035" y="5204914"/>
              <a:ext cx="234305" cy="804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001035" y="52049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001035" y="4312979"/>
              <a:ext cx="234305" cy="8919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01035" y="4119632"/>
              <a:ext cx="234305" cy="193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61374" y="5227495"/>
              <a:ext cx="234305" cy="578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61374" y="52274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61374" y="4922656"/>
              <a:ext cx="234305" cy="3048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61374" y="4764592"/>
              <a:ext cx="234305" cy="1580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521713" y="5254309"/>
              <a:ext cx="234305" cy="31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521713" y="5254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521713" y="5241608"/>
              <a:ext cx="234305" cy="127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521713" y="5206325"/>
              <a:ext cx="234305" cy="35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5" name="pg254"/>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6" name="tx255"/>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2,399 case(s)</a:t>
              </a:r>
            </a:p>
          </p:txBody>
        </p:sp>
        <p:sp>
          <p:nvSpPr>
            <p:cNvPr id="257" name="pg256"/>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8" name="tx257"/>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2,454 case(s)</a:t>
              </a:r>
            </a:p>
          </p:txBody>
        </p:sp>
        <p:sp>
          <p:nvSpPr>
            <p:cNvPr id="259" name="rc25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0" name="rc259"/>
            <p:cNvSpPr/>
            <p:nvPr/>
          </p:nvSpPr>
          <p:spPr>
            <a:xfrm>
              <a:off x="14795069" y="2153563"/>
              <a:ext cx="3176137" cy="3131794"/>
            </a:xfrm>
            <a:prstGeom prst="rect">
              <a:avLst/>
            </a:prstGeom>
            <a:solidFill>
              <a:srgbClr val="FFFFFF">
                <a:alpha val="100000"/>
              </a:srgbClr>
            </a:solidFill>
          </p:spPr>
          <p:txBody>
            <a:bodyPr/>
            <a:lstStyle/>
            <a:p/>
          </p:txBody>
        </p:sp>
        <p:sp>
          <p:nvSpPr>
            <p:cNvPr id="261" name="pl260"/>
            <p:cNvSpPr/>
            <p:nvPr/>
          </p:nvSpPr>
          <p:spPr>
            <a:xfrm>
              <a:off x="14795069" y="49325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2" name="pl261"/>
            <p:cNvSpPr/>
            <p:nvPr/>
          </p:nvSpPr>
          <p:spPr>
            <a:xfrm>
              <a:off x="14795069" y="42268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3" name="pl262"/>
            <p:cNvSpPr/>
            <p:nvPr/>
          </p:nvSpPr>
          <p:spPr>
            <a:xfrm>
              <a:off x="14795069" y="352124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4" name="pl263"/>
            <p:cNvSpPr/>
            <p:nvPr/>
          </p:nvSpPr>
          <p:spPr>
            <a:xfrm>
              <a:off x="14795069" y="28156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5" name="pl264"/>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6" name="pl265"/>
            <p:cNvSpPr/>
            <p:nvPr/>
          </p:nvSpPr>
          <p:spPr>
            <a:xfrm>
              <a:off x="14795069" y="45797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7" name="pl266"/>
            <p:cNvSpPr/>
            <p:nvPr/>
          </p:nvSpPr>
          <p:spPr>
            <a:xfrm>
              <a:off x="14795069" y="38740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8" name="pl267"/>
            <p:cNvSpPr/>
            <p:nvPr/>
          </p:nvSpPr>
          <p:spPr>
            <a:xfrm>
              <a:off x="14795069" y="31684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9" name="pl268"/>
            <p:cNvSpPr/>
            <p:nvPr/>
          </p:nvSpPr>
          <p:spPr>
            <a:xfrm>
              <a:off x="14795069" y="24627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0" name="rc269"/>
            <p:cNvSpPr/>
            <p:nvPr/>
          </p:nvSpPr>
          <p:spPr>
            <a:xfrm>
              <a:off x="14834120" y="5217616"/>
              <a:ext cx="234305" cy="677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834120" y="3265801"/>
              <a:ext cx="234305" cy="19518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834120" y="3264390"/>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834120" y="3140197"/>
              <a:ext cx="234305" cy="124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94459" y="5238785"/>
              <a:ext cx="234305" cy="46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94459" y="3370237"/>
              <a:ext cx="234305" cy="18685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94459" y="3364592"/>
              <a:ext cx="234305" cy="56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94459" y="3282737"/>
              <a:ext cx="234305" cy="81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54798" y="5216205"/>
              <a:ext cx="234305" cy="69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54798" y="2915801"/>
              <a:ext cx="234305" cy="23004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54798" y="29158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54798" y="2876285"/>
              <a:ext cx="234305" cy="39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615138" y="5231729"/>
              <a:ext cx="234305" cy="536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615138" y="3758342"/>
              <a:ext cx="234305" cy="14733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615138" y="3758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615138" y="3713180"/>
              <a:ext cx="234305" cy="45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75477" y="5243019"/>
              <a:ext cx="234305" cy="423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75477" y="5187979"/>
              <a:ext cx="234305" cy="550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75477" y="51879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75477" y="5161164"/>
              <a:ext cx="234305" cy="26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35816" y="5230317"/>
              <a:ext cx="234305" cy="550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35816" y="52303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35816" y="52303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35816" y="5172455"/>
              <a:ext cx="234305" cy="578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96155" y="5219027"/>
              <a:ext cx="234305" cy="663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96155" y="52190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96155" y="5217616"/>
              <a:ext cx="234305" cy="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96155" y="5162575"/>
              <a:ext cx="234305" cy="550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56494" y="5231729"/>
              <a:ext cx="234305" cy="536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56494" y="52317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56494" y="52317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56494" y="5200680"/>
              <a:ext cx="234305" cy="31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3" name="tx302"/>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5,748 case(s)</a:t>
              </a:r>
            </a:p>
          </p:txBody>
        </p:sp>
        <p:sp>
          <p:nvSpPr>
            <p:cNvPr id="304" name="pg303"/>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5" name="rc304"/>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6" name="tx305"/>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418"/>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94238" y="4494434"/>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33" name="tx432"/>
            <p:cNvSpPr/>
            <p:nvPr/>
          </p:nvSpPr>
          <p:spPr>
            <a:xfrm>
              <a:off x="1230614" y="375920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4" name="tx433"/>
            <p:cNvSpPr/>
            <p:nvPr/>
          </p:nvSpPr>
          <p:spPr>
            <a:xfrm>
              <a:off x="1230614" y="305356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35" name="tx434"/>
            <p:cNvSpPr/>
            <p:nvPr/>
          </p:nvSpPr>
          <p:spPr>
            <a:xfrm>
              <a:off x="1230614" y="234791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6" name="pl435"/>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2055723" y="45797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2055723" y="38740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2055723" y="31684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2055723" y="24627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tx44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2" name="rc441"/>
            <p:cNvSpPr/>
            <p:nvPr/>
          </p:nvSpPr>
          <p:spPr>
            <a:xfrm>
              <a:off x="18110385" y="2153563"/>
              <a:ext cx="1240079" cy="413498"/>
            </a:xfrm>
            <a:prstGeom prst="rect">
              <a:avLst/>
            </a:prstGeom>
            <a:solidFill>
              <a:srgbClr val="FFFFFF">
                <a:alpha val="100000"/>
              </a:srgbClr>
            </a:solidFill>
          </p:spPr>
          <p:txBody>
            <a:bodyPr/>
            <a:lstStyle/>
            <a:p/>
          </p:txBody>
        </p:sp>
        <p:sp>
          <p:nvSpPr>
            <p:cNvPr id="443" name="rc442"/>
            <p:cNvSpPr/>
            <p:nvPr/>
          </p:nvSpPr>
          <p:spPr>
            <a:xfrm>
              <a:off x="18179974" y="2223153"/>
              <a:ext cx="274319" cy="274319"/>
            </a:xfrm>
            <a:prstGeom prst="rect">
              <a:avLst/>
            </a:prstGeom>
            <a:solidFill>
              <a:srgbClr val="FFFFFF">
                <a:alpha val="100000"/>
              </a:srgbClr>
            </a:solidFill>
          </p:spPr>
          <p:txBody>
            <a:bodyPr/>
            <a:lstStyle/>
            <a:p/>
          </p:txBody>
        </p:sp>
        <p:sp>
          <p:nvSpPr>
            <p:cNvPr id="444" name="pg44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5" name="tx44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6" name="rc445"/>
            <p:cNvSpPr/>
            <p:nvPr/>
          </p:nvSpPr>
          <p:spPr>
            <a:xfrm>
              <a:off x="18110385" y="2706240"/>
              <a:ext cx="1753945" cy="1236458"/>
            </a:xfrm>
            <a:prstGeom prst="rect">
              <a:avLst/>
            </a:prstGeom>
            <a:solidFill>
              <a:srgbClr val="FFFFFF">
                <a:alpha val="100000"/>
              </a:srgbClr>
            </a:solidFill>
          </p:spPr>
          <p:txBody>
            <a:bodyPr/>
            <a:lstStyle/>
            <a:p/>
          </p:txBody>
        </p:sp>
        <p:sp>
          <p:nvSpPr>
            <p:cNvPr id="447" name="rc446"/>
            <p:cNvSpPr/>
            <p:nvPr/>
          </p:nvSpPr>
          <p:spPr>
            <a:xfrm>
              <a:off x="18179974" y="2775829"/>
              <a:ext cx="274319" cy="274319"/>
            </a:xfrm>
            <a:prstGeom prst="rect">
              <a:avLst/>
            </a:prstGeom>
            <a:solidFill>
              <a:srgbClr val="FFFFFF">
                <a:alpha val="100000"/>
              </a:srgbClr>
            </a:solidFill>
          </p:spPr>
          <p:txBody>
            <a:bodyPr/>
            <a:lstStyle/>
            <a:p/>
          </p:txBody>
        </p:sp>
        <p:sp>
          <p:nvSpPr>
            <p:cNvPr id="448" name="rc44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050149"/>
              <a:ext cx="274319" cy="274319"/>
            </a:xfrm>
            <a:prstGeom prst="rect">
              <a:avLst/>
            </a:prstGeom>
            <a:solidFill>
              <a:srgbClr val="FFFFFF">
                <a:alpha val="100000"/>
              </a:srgbClr>
            </a:solidFill>
          </p:spPr>
          <p:txBody>
            <a:bodyPr/>
            <a:lstStyle/>
            <a:p/>
          </p:txBody>
        </p:sp>
        <p:sp>
          <p:nvSpPr>
            <p:cNvPr id="450" name="rc44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324469"/>
              <a:ext cx="274319" cy="274320"/>
            </a:xfrm>
            <a:prstGeom prst="rect">
              <a:avLst/>
            </a:prstGeom>
            <a:solidFill>
              <a:srgbClr val="FFFFFF">
                <a:alpha val="100000"/>
              </a:srgbClr>
            </a:solidFill>
          </p:spPr>
          <p:txBody>
            <a:bodyPr/>
            <a:lstStyle/>
            <a:p/>
          </p:txBody>
        </p:sp>
        <p:sp>
          <p:nvSpPr>
            <p:cNvPr id="452" name="rc45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3598789"/>
              <a:ext cx="274319" cy="274320"/>
            </a:xfrm>
            <a:prstGeom prst="rect">
              <a:avLst/>
            </a:prstGeom>
            <a:solidFill>
              <a:srgbClr val="FFFFFF">
                <a:alpha val="100000"/>
              </a:srgbClr>
            </a:solidFill>
          </p:spPr>
          <p:txBody>
            <a:bodyPr/>
            <a:lstStyle/>
            <a:p/>
          </p:txBody>
        </p:sp>
        <p:sp>
          <p:nvSpPr>
            <p:cNvPr id="454" name="rc45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5" name="tx45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6" name="tx45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7" name="tx45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8" name="tx45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9" name=""/>
          <p:cNvGrpSpPr/>
          <p:nvPr/>
        </p:nvGrpSpPr>
        <p:grpSpPr>
          <a:xfrm>
            <a:off x="6400800" y="6217920"/>
            <a:ext cx="5486400" cy="4251960"/>
            <a:chOff x="6400800" y="6217920"/>
            <a:chExt cx="5486400" cy="4251960"/>
          </a:xfrm>
        </p:grpSpPr>
        <p:sp>
          <p:nvSpPr>
            <p:cNvPr id="46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2" name="rc5"/>
            <p:cNvSpPr/>
            <p:nvPr/>
          </p:nvSpPr>
          <p:spPr>
            <a:xfrm>
              <a:off x="7280770" y="6510025"/>
              <a:ext cx="3980084" cy="2788960"/>
            </a:xfrm>
            <a:prstGeom prst="rect">
              <a:avLst/>
            </a:prstGeom>
            <a:solidFill>
              <a:srgbClr val="FFFFFF">
                <a:alpha val="100000"/>
              </a:srgbClr>
            </a:solidFill>
          </p:spPr>
          <p:txBody>
            <a:bodyPr/>
            <a:lstStyle/>
            <a:p/>
          </p:txBody>
        </p:sp>
        <p:sp>
          <p:nvSpPr>
            <p:cNvPr id="463" name="pl6"/>
            <p:cNvSpPr/>
            <p:nvPr/>
          </p:nvSpPr>
          <p:spPr>
            <a:xfrm>
              <a:off x="7280770" y="8710221"/>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4" name="pl7"/>
            <p:cNvSpPr/>
            <p:nvPr/>
          </p:nvSpPr>
          <p:spPr>
            <a:xfrm>
              <a:off x="7280770" y="7786235"/>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5" name="pl8"/>
            <p:cNvSpPr/>
            <p:nvPr/>
          </p:nvSpPr>
          <p:spPr>
            <a:xfrm>
              <a:off x="7280770" y="6862248"/>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6" name="pl9"/>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7" name="pl10"/>
            <p:cNvSpPr/>
            <p:nvPr/>
          </p:nvSpPr>
          <p:spPr>
            <a:xfrm>
              <a:off x="7280770" y="8248228"/>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8" name="pl11"/>
            <p:cNvSpPr/>
            <p:nvPr/>
          </p:nvSpPr>
          <p:spPr>
            <a:xfrm>
              <a:off x="7280770" y="7324242"/>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9" name="rc12"/>
            <p:cNvSpPr/>
            <p:nvPr/>
          </p:nvSpPr>
          <p:spPr>
            <a:xfrm>
              <a:off x="7418967" y="9012365"/>
              <a:ext cx="386952" cy="461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3"/>
            <p:cNvSpPr/>
            <p:nvPr/>
          </p:nvSpPr>
          <p:spPr>
            <a:xfrm>
              <a:off x="7971757" y="6771698"/>
              <a:ext cx="386952" cy="249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4"/>
            <p:cNvSpPr/>
            <p:nvPr/>
          </p:nvSpPr>
          <p:spPr>
            <a:xfrm>
              <a:off x="8524546" y="7371365"/>
              <a:ext cx="386952" cy="129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5"/>
            <p:cNvSpPr/>
            <p:nvPr/>
          </p:nvSpPr>
          <p:spPr>
            <a:xfrm>
              <a:off x="9077336" y="8688045"/>
              <a:ext cx="386952" cy="9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6"/>
            <p:cNvSpPr/>
            <p:nvPr/>
          </p:nvSpPr>
          <p:spPr>
            <a:xfrm>
              <a:off x="9630125" y="8591027"/>
              <a:ext cx="386952" cy="369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7"/>
            <p:cNvSpPr/>
            <p:nvPr/>
          </p:nvSpPr>
          <p:spPr>
            <a:xfrm>
              <a:off x="10182915" y="8914422"/>
              <a:ext cx="386952" cy="9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8"/>
            <p:cNvSpPr/>
            <p:nvPr/>
          </p:nvSpPr>
          <p:spPr>
            <a:xfrm>
              <a:off x="7418967" y="8995733"/>
              <a:ext cx="386952" cy="166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19"/>
            <p:cNvSpPr/>
            <p:nvPr/>
          </p:nvSpPr>
          <p:spPr>
            <a:xfrm>
              <a:off x="7971757" y="6652503"/>
              <a:ext cx="386952" cy="119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0"/>
            <p:cNvSpPr/>
            <p:nvPr/>
          </p:nvSpPr>
          <p:spPr>
            <a:xfrm>
              <a:off x="8524546" y="7315002"/>
              <a:ext cx="386952" cy="56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1"/>
            <p:cNvSpPr/>
            <p:nvPr/>
          </p:nvSpPr>
          <p:spPr>
            <a:xfrm>
              <a:off x="9077336" y="8664022"/>
              <a:ext cx="386952" cy="240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2"/>
            <p:cNvSpPr/>
            <p:nvPr/>
          </p:nvSpPr>
          <p:spPr>
            <a:xfrm>
              <a:off x="9630125" y="8574395"/>
              <a:ext cx="386952" cy="166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3"/>
            <p:cNvSpPr/>
            <p:nvPr/>
          </p:nvSpPr>
          <p:spPr>
            <a:xfrm>
              <a:off x="10182915" y="8907030"/>
              <a:ext cx="386952" cy="73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4"/>
            <p:cNvSpPr/>
            <p:nvPr/>
          </p:nvSpPr>
          <p:spPr>
            <a:xfrm>
              <a:off x="10735704" y="9099219"/>
              <a:ext cx="386952" cy="9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5"/>
            <p:cNvSpPr/>
            <p:nvPr/>
          </p:nvSpPr>
          <p:spPr>
            <a:xfrm>
              <a:off x="7418967" y="8994809"/>
              <a:ext cx="386952" cy="9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6"/>
            <p:cNvSpPr/>
            <p:nvPr/>
          </p:nvSpPr>
          <p:spPr>
            <a:xfrm>
              <a:off x="7971757" y="6636796"/>
              <a:ext cx="386952" cy="157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7"/>
            <p:cNvSpPr/>
            <p:nvPr/>
          </p:nvSpPr>
          <p:spPr>
            <a:xfrm>
              <a:off x="8524546" y="7302990"/>
              <a:ext cx="386952" cy="1201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8"/>
            <p:cNvSpPr/>
            <p:nvPr/>
          </p:nvSpPr>
          <p:spPr>
            <a:xfrm>
              <a:off x="9077336" y="8663098"/>
              <a:ext cx="386952" cy="9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9"/>
            <p:cNvSpPr/>
            <p:nvPr/>
          </p:nvSpPr>
          <p:spPr>
            <a:xfrm>
              <a:off x="9630125" y="8573471"/>
              <a:ext cx="386952" cy="9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0"/>
            <p:cNvSpPr/>
            <p:nvPr/>
          </p:nvSpPr>
          <p:spPr>
            <a:xfrm>
              <a:off x="7418967" y="9016985"/>
              <a:ext cx="386952" cy="15522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1"/>
            <p:cNvSpPr/>
            <p:nvPr/>
          </p:nvSpPr>
          <p:spPr>
            <a:xfrm>
              <a:off x="7971757" y="6796645"/>
              <a:ext cx="386952" cy="23755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2"/>
            <p:cNvSpPr/>
            <p:nvPr/>
          </p:nvSpPr>
          <p:spPr>
            <a:xfrm>
              <a:off x="8524546" y="7384301"/>
              <a:ext cx="386952" cy="17879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3"/>
            <p:cNvSpPr/>
            <p:nvPr/>
          </p:nvSpPr>
          <p:spPr>
            <a:xfrm>
              <a:off x="9077336" y="8688969"/>
              <a:ext cx="386952" cy="4832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4"/>
            <p:cNvSpPr/>
            <p:nvPr/>
          </p:nvSpPr>
          <p:spPr>
            <a:xfrm>
              <a:off x="9630125" y="8594723"/>
              <a:ext cx="386952" cy="5774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5"/>
            <p:cNvSpPr/>
            <p:nvPr/>
          </p:nvSpPr>
          <p:spPr>
            <a:xfrm>
              <a:off x="10182915" y="8915346"/>
              <a:ext cx="386952" cy="2568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6"/>
            <p:cNvSpPr/>
            <p:nvPr/>
          </p:nvSpPr>
          <p:spPr>
            <a:xfrm>
              <a:off x="10735704" y="9100143"/>
              <a:ext cx="386952" cy="720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pl37"/>
            <p:cNvSpPr/>
            <p:nvPr/>
          </p:nvSpPr>
          <p:spPr>
            <a:xfrm>
              <a:off x="7612443" y="6867288"/>
              <a:ext cx="3316737" cy="2266960"/>
            </a:xfrm>
            <a:custGeom>
              <a:avLst/>
              <a:pathLst>
                <a:path w="3316737" h="2266960">
                  <a:moveTo>
                    <a:pt x="0" y="1691199"/>
                  </a:moveTo>
                  <a:lnTo>
                    <a:pt x="552789" y="0"/>
                  </a:lnTo>
                  <a:lnTo>
                    <a:pt x="1105579" y="803241"/>
                  </a:lnTo>
                  <a:lnTo>
                    <a:pt x="1658368" y="1850592"/>
                  </a:lnTo>
                  <a:lnTo>
                    <a:pt x="2211158" y="1995866"/>
                  </a:lnTo>
                  <a:lnTo>
                    <a:pt x="2763947" y="2173771"/>
                  </a:lnTo>
                  <a:lnTo>
                    <a:pt x="3316737" y="2266960"/>
                  </a:lnTo>
                </a:path>
              </a:pathLst>
            </a:custGeom>
            <a:ln w="40651" cap="flat">
              <a:solidFill>
                <a:srgbClr val="000000">
                  <a:alpha val="100000"/>
                </a:srgbClr>
              </a:solidFill>
              <a:prstDash val="solid"/>
              <a:round/>
            </a:ln>
          </p:spPr>
          <p:txBody>
            <a:bodyPr/>
            <a:lstStyle/>
            <a:p/>
          </p:txBody>
        </p:sp>
        <p:sp>
          <p:nvSpPr>
            <p:cNvPr id="495" name="rc38"/>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96" name="tx39"/>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7" name="tx40"/>
            <p:cNvSpPr/>
            <p:nvPr/>
          </p:nvSpPr>
          <p:spPr>
            <a:xfrm>
              <a:off x="6801340" y="822620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8" name="tx41"/>
            <p:cNvSpPr/>
            <p:nvPr/>
          </p:nvSpPr>
          <p:spPr>
            <a:xfrm>
              <a:off x="6801340" y="7302215"/>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9" name="pl42"/>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3"/>
            <p:cNvSpPr/>
            <p:nvPr/>
          </p:nvSpPr>
          <p:spPr>
            <a:xfrm>
              <a:off x="7245975" y="82482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4"/>
            <p:cNvSpPr/>
            <p:nvPr/>
          </p:nvSpPr>
          <p:spPr>
            <a:xfrm>
              <a:off x="7245975" y="73242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5"/>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46"/>
            <p:cNvSpPr/>
            <p:nvPr/>
          </p:nvSpPr>
          <p:spPr>
            <a:xfrm>
              <a:off x="11260854" y="854468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47"/>
            <p:cNvSpPr/>
            <p:nvPr/>
          </p:nvSpPr>
          <p:spPr>
            <a:xfrm>
              <a:off x="11260854" y="79171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48"/>
            <p:cNvSpPr/>
            <p:nvPr/>
          </p:nvSpPr>
          <p:spPr>
            <a:xfrm>
              <a:off x="11260854" y="72896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49"/>
            <p:cNvSpPr/>
            <p:nvPr/>
          </p:nvSpPr>
          <p:spPr>
            <a:xfrm>
              <a:off x="11260854" y="66620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tx5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51"/>
            <p:cNvSpPr/>
            <p:nvPr/>
          </p:nvSpPr>
          <p:spPr>
            <a:xfrm>
              <a:off x="11358911" y="854237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9" name="tx52"/>
            <p:cNvSpPr/>
            <p:nvPr/>
          </p:nvSpPr>
          <p:spPr>
            <a:xfrm>
              <a:off x="11358911" y="791484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10" name="tx53"/>
            <p:cNvSpPr/>
            <p:nvPr/>
          </p:nvSpPr>
          <p:spPr>
            <a:xfrm>
              <a:off x="11358911" y="72873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11" name="tx54"/>
            <p:cNvSpPr/>
            <p:nvPr/>
          </p:nvSpPr>
          <p:spPr>
            <a:xfrm>
              <a:off x="11358911" y="665977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800</a:t>
              </a:r>
            </a:p>
          </p:txBody>
        </p:sp>
        <p:sp>
          <p:nvSpPr>
            <p:cNvPr id="512" name="pl55"/>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6"/>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7"/>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8"/>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9"/>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0"/>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1"/>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tx62"/>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0" name="tx63"/>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1" name="tx64"/>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2" name="tx65"/>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3" name="tx66"/>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4" name="tx67"/>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5" name="tx68"/>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69"/>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7" name="tx70"/>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8" name="tx7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9" name="tx7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0" name="rc73"/>
            <p:cNvSpPr/>
            <p:nvPr/>
          </p:nvSpPr>
          <p:spPr>
            <a:xfrm>
              <a:off x="6628303" y="10217410"/>
              <a:ext cx="1051268" cy="182880"/>
            </a:xfrm>
            <a:prstGeom prst="rect">
              <a:avLst/>
            </a:prstGeom>
            <a:solidFill>
              <a:srgbClr val="FFFFFF">
                <a:alpha val="100000"/>
              </a:srgbClr>
            </a:solidFill>
          </p:spPr>
          <p:txBody>
            <a:bodyPr/>
            <a:lstStyle/>
            <a:p/>
          </p:txBody>
        </p:sp>
        <p:sp>
          <p:nvSpPr>
            <p:cNvPr id="531" name="rc74"/>
            <p:cNvSpPr/>
            <p:nvPr/>
          </p:nvSpPr>
          <p:spPr>
            <a:xfrm>
              <a:off x="6628303" y="10217410"/>
              <a:ext cx="182879" cy="182880"/>
            </a:xfrm>
            <a:prstGeom prst="rect">
              <a:avLst/>
            </a:prstGeom>
            <a:solidFill>
              <a:srgbClr val="FFFFFF">
                <a:alpha val="100000"/>
              </a:srgbClr>
            </a:solidFill>
          </p:spPr>
          <p:txBody>
            <a:bodyPr/>
            <a:lstStyle/>
            <a:p/>
          </p:txBody>
        </p:sp>
        <p:sp>
          <p:nvSpPr>
            <p:cNvPr id="532" name="pl75"/>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3" name="tx76"/>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4" name="rc77"/>
            <p:cNvSpPr/>
            <p:nvPr/>
          </p:nvSpPr>
          <p:spPr>
            <a:xfrm>
              <a:off x="7859571" y="10217410"/>
              <a:ext cx="4027628" cy="182880"/>
            </a:xfrm>
            <a:prstGeom prst="rect">
              <a:avLst/>
            </a:prstGeom>
            <a:solidFill>
              <a:srgbClr val="FFFFFF">
                <a:alpha val="100000"/>
              </a:srgbClr>
            </a:solidFill>
          </p:spPr>
          <p:txBody>
            <a:bodyPr/>
            <a:lstStyle/>
            <a:p/>
          </p:txBody>
        </p:sp>
        <p:sp>
          <p:nvSpPr>
            <p:cNvPr id="535" name="rc78"/>
            <p:cNvSpPr/>
            <p:nvPr/>
          </p:nvSpPr>
          <p:spPr>
            <a:xfrm>
              <a:off x="7859571" y="10217410"/>
              <a:ext cx="182879" cy="182880"/>
            </a:xfrm>
            <a:prstGeom prst="rect">
              <a:avLst/>
            </a:prstGeom>
            <a:solidFill>
              <a:srgbClr val="FFFFFF">
                <a:alpha val="100000"/>
              </a:srgbClr>
            </a:solidFill>
          </p:spPr>
          <p:txBody>
            <a:bodyPr/>
            <a:lstStyle/>
            <a:p/>
          </p:txBody>
        </p:sp>
        <p:sp>
          <p:nvSpPr>
            <p:cNvPr id="536" name="rc79"/>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7" name="rc80"/>
            <p:cNvSpPr/>
            <p:nvPr/>
          </p:nvSpPr>
          <p:spPr>
            <a:xfrm>
              <a:off x="8950811" y="10217410"/>
              <a:ext cx="182879" cy="182880"/>
            </a:xfrm>
            <a:prstGeom prst="rect">
              <a:avLst/>
            </a:prstGeom>
            <a:solidFill>
              <a:srgbClr val="FFFFFF">
                <a:alpha val="100000"/>
              </a:srgbClr>
            </a:solidFill>
          </p:spPr>
          <p:txBody>
            <a:bodyPr/>
            <a:lstStyle/>
            <a:p/>
          </p:txBody>
        </p:sp>
        <p:sp>
          <p:nvSpPr>
            <p:cNvPr id="538" name="rc81"/>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9" name="rc82"/>
            <p:cNvSpPr/>
            <p:nvPr/>
          </p:nvSpPr>
          <p:spPr>
            <a:xfrm>
              <a:off x="9876852" y="10217410"/>
              <a:ext cx="182879" cy="182880"/>
            </a:xfrm>
            <a:prstGeom prst="rect">
              <a:avLst/>
            </a:prstGeom>
            <a:solidFill>
              <a:srgbClr val="FFFFFF">
                <a:alpha val="100000"/>
              </a:srgbClr>
            </a:solidFill>
          </p:spPr>
          <p:txBody>
            <a:bodyPr/>
            <a:lstStyle/>
            <a:p/>
          </p:txBody>
        </p:sp>
        <p:sp>
          <p:nvSpPr>
            <p:cNvPr id="540" name="rc83"/>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1" name="rc84"/>
            <p:cNvSpPr/>
            <p:nvPr/>
          </p:nvSpPr>
          <p:spPr>
            <a:xfrm>
              <a:off x="10879094" y="10217410"/>
              <a:ext cx="182879" cy="182880"/>
            </a:xfrm>
            <a:prstGeom prst="rect">
              <a:avLst/>
            </a:prstGeom>
            <a:solidFill>
              <a:srgbClr val="FFFFFF">
                <a:alpha val="100000"/>
              </a:srgbClr>
            </a:solidFill>
          </p:spPr>
          <p:txBody>
            <a:bodyPr/>
            <a:lstStyle/>
            <a:p/>
          </p:txBody>
        </p:sp>
        <p:sp>
          <p:nvSpPr>
            <p:cNvPr id="542" name="rc85"/>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3" name="tx86"/>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4" name="tx87"/>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5" name="tx88"/>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6" name="tx89"/>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7" name="tx90"/>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8" name=""/>
          <p:cNvGrpSpPr/>
          <p:nvPr/>
        </p:nvGrpSpPr>
        <p:grpSpPr>
          <a:xfrm>
            <a:off x="12527280" y="6217920"/>
            <a:ext cx="5486400" cy="4297680"/>
            <a:chOff x="12527280" y="6217920"/>
            <a:chExt cx="5486400" cy="4297680"/>
          </a:xfrm>
        </p:grpSpPr>
        <p:sp>
          <p:nvSpPr>
            <p:cNvPr id="5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7"/>
            <p:cNvSpPr/>
            <p:nvPr/>
          </p:nvSpPr>
          <p:spPr>
            <a:xfrm>
              <a:off x="13325144" y="7124605"/>
              <a:ext cx="4510689" cy="973084"/>
            </a:xfrm>
            <a:custGeom>
              <a:avLst/>
              <a:pathLst>
                <a:path w="4510689" h="973084">
                  <a:moveTo>
                    <a:pt x="0" y="614579"/>
                  </a:moveTo>
                  <a:lnTo>
                    <a:pt x="180427" y="563364"/>
                  </a:lnTo>
                  <a:lnTo>
                    <a:pt x="360855" y="512149"/>
                  </a:lnTo>
                  <a:lnTo>
                    <a:pt x="541282" y="409719"/>
                  </a:lnTo>
                  <a:lnTo>
                    <a:pt x="721710" y="51214"/>
                  </a:lnTo>
                  <a:lnTo>
                    <a:pt x="902137" y="179252"/>
                  </a:lnTo>
                  <a:lnTo>
                    <a:pt x="1082565" y="256074"/>
                  </a:lnTo>
                  <a:lnTo>
                    <a:pt x="1262993" y="0"/>
                  </a:lnTo>
                  <a:lnTo>
                    <a:pt x="1443420" y="281682"/>
                  </a:lnTo>
                  <a:lnTo>
                    <a:pt x="1623848" y="460934"/>
                  </a:lnTo>
                  <a:lnTo>
                    <a:pt x="1804275" y="384112"/>
                  </a:lnTo>
                  <a:lnTo>
                    <a:pt x="1984703" y="486542"/>
                  </a:lnTo>
                  <a:lnTo>
                    <a:pt x="2165131" y="460934"/>
                  </a:lnTo>
                  <a:lnTo>
                    <a:pt x="2345558" y="435327"/>
                  </a:lnTo>
                  <a:lnTo>
                    <a:pt x="2525986" y="384112"/>
                  </a:lnTo>
                  <a:lnTo>
                    <a:pt x="2706413" y="537757"/>
                  </a:lnTo>
                  <a:lnTo>
                    <a:pt x="2886841" y="486542"/>
                  </a:lnTo>
                  <a:lnTo>
                    <a:pt x="3067268" y="665794"/>
                  </a:lnTo>
                  <a:lnTo>
                    <a:pt x="3247696" y="332897"/>
                  </a:lnTo>
                  <a:lnTo>
                    <a:pt x="3428124" y="537757"/>
                  </a:lnTo>
                  <a:lnTo>
                    <a:pt x="3608551" y="665794"/>
                  </a:lnTo>
                  <a:lnTo>
                    <a:pt x="3788979" y="973084"/>
                  </a:lnTo>
                  <a:lnTo>
                    <a:pt x="3969406" y="947477"/>
                  </a:lnTo>
                  <a:lnTo>
                    <a:pt x="4149834" y="768224"/>
                  </a:lnTo>
                  <a:lnTo>
                    <a:pt x="4330262" y="896262"/>
                  </a:lnTo>
                  <a:lnTo>
                    <a:pt x="4510689" y="819439"/>
                  </a:lnTo>
                </a:path>
              </a:pathLst>
            </a:custGeom>
            <a:ln w="32521" cap="flat">
              <a:solidFill>
                <a:srgbClr val="5EB0E8">
                  <a:alpha val="100000"/>
                </a:srgbClr>
              </a:solidFill>
              <a:prstDash val="solid"/>
              <a:round/>
            </a:ln>
          </p:spPr>
          <p:txBody>
            <a:bodyPr/>
            <a:lstStyle/>
            <a:p/>
          </p:txBody>
        </p:sp>
        <p:sp>
          <p:nvSpPr>
            <p:cNvPr id="564" name="pl18"/>
            <p:cNvSpPr/>
            <p:nvPr/>
          </p:nvSpPr>
          <p:spPr>
            <a:xfrm>
              <a:off x="16933696" y="7995259"/>
              <a:ext cx="902137" cy="845047"/>
            </a:xfrm>
            <a:custGeom>
              <a:avLst/>
              <a:pathLst>
                <a:path w="902137" h="845047">
                  <a:moveTo>
                    <a:pt x="0" y="845047"/>
                  </a:moveTo>
                  <a:lnTo>
                    <a:pt x="180427" y="588972"/>
                  </a:lnTo>
                  <a:lnTo>
                    <a:pt x="360855" y="384112"/>
                  </a:lnTo>
                  <a:lnTo>
                    <a:pt x="541282" y="0"/>
                  </a:lnTo>
                  <a:lnTo>
                    <a:pt x="721710" y="25607"/>
                  </a:lnTo>
                  <a:lnTo>
                    <a:pt x="902137" y="153644"/>
                  </a:lnTo>
                </a:path>
              </a:pathLst>
            </a:custGeom>
            <a:ln w="32521" cap="flat">
              <a:solidFill>
                <a:srgbClr val="00A173">
                  <a:alpha val="100000"/>
                </a:srgbClr>
              </a:solidFill>
              <a:prstDash val="solid"/>
              <a:round/>
            </a:ln>
          </p:spPr>
          <p:txBody>
            <a:bodyPr/>
            <a:lstStyle/>
            <a:p/>
          </p:txBody>
        </p:sp>
        <p:sp>
          <p:nvSpPr>
            <p:cNvPr id="56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0" name="rc84"/>
            <p:cNvSpPr/>
            <p:nvPr/>
          </p:nvSpPr>
          <p:spPr>
            <a:xfrm>
              <a:off x="14005791" y="9941072"/>
              <a:ext cx="3149396" cy="504938"/>
            </a:xfrm>
            <a:prstGeom prst="rect">
              <a:avLst/>
            </a:prstGeom>
            <a:solidFill>
              <a:srgbClr val="FFFFFF">
                <a:alpha val="100000"/>
              </a:srgbClr>
            </a:solidFill>
          </p:spPr>
          <p:txBody>
            <a:bodyPr/>
            <a:lstStyle/>
            <a:p/>
          </p:txBody>
        </p:sp>
        <p:sp>
          <p:nvSpPr>
            <p:cNvPr id="63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6" name=""/>
          <p:cNvGrpSpPr/>
          <p:nvPr/>
        </p:nvGrpSpPr>
        <p:grpSpPr>
          <a:xfrm>
            <a:off x="594360" y="6217920"/>
            <a:ext cx="5562295" cy="4320959"/>
            <a:chOff x="594360" y="6217920"/>
            <a:chExt cx="5562295" cy="4320959"/>
          </a:xfrm>
        </p:grpSpPr>
        <p:sp>
          <p:nvSpPr>
            <p:cNvPr id="637"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8" name="rc4"/>
            <p:cNvSpPr/>
            <p:nvPr/>
          </p:nvSpPr>
          <p:spPr>
            <a:xfrm>
              <a:off x="246987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9" name="rc5"/>
            <p:cNvSpPr/>
            <p:nvPr/>
          </p:nvSpPr>
          <p:spPr>
            <a:xfrm>
              <a:off x="2497423" y="6543904"/>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40" name="rc6"/>
            <p:cNvSpPr/>
            <p:nvPr/>
          </p:nvSpPr>
          <p:spPr>
            <a:xfrm>
              <a:off x="2772953"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1" name="rc7"/>
            <p:cNvSpPr/>
            <p:nvPr/>
          </p:nvSpPr>
          <p:spPr>
            <a:xfrm>
              <a:off x="3048482" y="6543904"/>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42" name="rc8"/>
            <p:cNvSpPr/>
            <p:nvPr/>
          </p:nvSpPr>
          <p:spPr>
            <a:xfrm>
              <a:off x="3324011" y="6543904"/>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3" name="rc9"/>
            <p:cNvSpPr/>
            <p:nvPr/>
          </p:nvSpPr>
          <p:spPr>
            <a:xfrm>
              <a:off x="3599541"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4" name="rc10"/>
            <p:cNvSpPr/>
            <p:nvPr/>
          </p:nvSpPr>
          <p:spPr>
            <a:xfrm>
              <a:off x="3875070"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5" name="rc11"/>
            <p:cNvSpPr/>
            <p:nvPr/>
          </p:nvSpPr>
          <p:spPr>
            <a:xfrm>
              <a:off x="4150599" y="6543904"/>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646" name="rc12"/>
            <p:cNvSpPr/>
            <p:nvPr/>
          </p:nvSpPr>
          <p:spPr>
            <a:xfrm>
              <a:off x="4426128" y="6543904"/>
              <a:ext cx="275529" cy="275529"/>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647" name="rc13"/>
            <p:cNvSpPr/>
            <p:nvPr/>
          </p:nvSpPr>
          <p:spPr>
            <a:xfrm>
              <a:off x="4701658" y="6543904"/>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48" name="rc14"/>
            <p:cNvSpPr/>
            <p:nvPr/>
          </p:nvSpPr>
          <p:spPr>
            <a:xfrm>
              <a:off x="4977187"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9" name="rc15"/>
            <p:cNvSpPr/>
            <p:nvPr/>
          </p:nvSpPr>
          <p:spPr>
            <a:xfrm>
              <a:off x="5252716" y="6543904"/>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50" name="rc16"/>
            <p:cNvSpPr/>
            <p:nvPr/>
          </p:nvSpPr>
          <p:spPr>
            <a:xfrm>
              <a:off x="552824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7"/>
            <p:cNvSpPr/>
            <p:nvPr/>
          </p:nvSpPr>
          <p:spPr>
            <a:xfrm>
              <a:off x="249742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8"/>
            <p:cNvSpPr/>
            <p:nvPr/>
          </p:nvSpPr>
          <p:spPr>
            <a:xfrm>
              <a:off x="277295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9"/>
            <p:cNvSpPr/>
            <p:nvPr/>
          </p:nvSpPr>
          <p:spPr>
            <a:xfrm>
              <a:off x="3048482"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20"/>
            <p:cNvSpPr/>
            <p:nvPr/>
          </p:nvSpPr>
          <p:spPr>
            <a:xfrm>
              <a:off x="332401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1"/>
            <p:cNvSpPr/>
            <p:nvPr/>
          </p:nvSpPr>
          <p:spPr>
            <a:xfrm>
              <a:off x="359954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22"/>
            <p:cNvSpPr/>
            <p:nvPr/>
          </p:nvSpPr>
          <p:spPr>
            <a:xfrm>
              <a:off x="3875070" y="6819433"/>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7" name="rc23"/>
            <p:cNvSpPr/>
            <p:nvPr/>
          </p:nvSpPr>
          <p:spPr>
            <a:xfrm>
              <a:off x="4150599" y="6819433"/>
              <a:ext cx="275529" cy="275529"/>
            </a:xfrm>
            <a:prstGeom prst="rect">
              <a:avLst/>
            </a:prstGeom>
            <a:solidFill>
              <a:srgbClr val="FC7453">
                <a:alpha val="100000"/>
              </a:srgbClr>
            </a:solidFill>
            <a:ln w="5420" cap="flat">
              <a:solidFill>
                <a:srgbClr val="FFFFFF">
                  <a:alpha val="100000"/>
                </a:srgbClr>
              </a:solidFill>
              <a:prstDash val="solid"/>
              <a:miter/>
            </a:ln>
          </p:spPr>
          <p:txBody>
            <a:bodyPr/>
            <a:lstStyle/>
            <a:p/>
          </p:txBody>
        </p:sp>
        <p:sp>
          <p:nvSpPr>
            <p:cNvPr id="658" name="rc24"/>
            <p:cNvSpPr/>
            <p:nvPr/>
          </p:nvSpPr>
          <p:spPr>
            <a:xfrm>
              <a:off x="4426128" y="6819433"/>
              <a:ext cx="275529" cy="275529"/>
            </a:xfrm>
            <a:prstGeom prst="rect">
              <a:avLst/>
            </a:prstGeom>
            <a:solidFill>
              <a:srgbClr val="A70611">
                <a:alpha val="100000"/>
              </a:srgbClr>
            </a:solidFill>
            <a:ln w="5420" cap="flat">
              <a:solidFill>
                <a:srgbClr val="FFFFFF">
                  <a:alpha val="100000"/>
                </a:srgbClr>
              </a:solidFill>
              <a:prstDash val="solid"/>
              <a:miter/>
            </a:ln>
          </p:spPr>
          <p:txBody>
            <a:bodyPr/>
            <a:lstStyle/>
            <a:p/>
          </p:txBody>
        </p:sp>
        <p:sp>
          <p:nvSpPr>
            <p:cNvPr id="659" name="rc25"/>
            <p:cNvSpPr/>
            <p:nvPr/>
          </p:nvSpPr>
          <p:spPr>
            <a:xfrm>
              <a:off x="4701658" y="6819433"/>
              <a:ext cx="275529" cy="275529"/>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660" name="rc26"/>
            <p:cNvSpPr/>
            <p:nvPr/>
          </p:nvSpPr>
          <p:spPr>
            <a:xfrm>
              <a:off x="4977187" y="6819433"/>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61" name="rc27"/>
            <p:cNvSpPr/>
            <p:nvPr/>
          </p:nvSpPr>
          <p:spPr>
            <a:xfrm>
              <a:off x="525271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28"/>
            <p:cNvSpPr/>
            <p:nvPr/>
          </p:nvSpPr>
          <p:spPr>
            <a:xfrm>
              <a:off x="55282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9"/>
            <p:cNvSpPr/>
            <p:nvPr/>
          </p:nvSpPr>
          <p:spPr>
            <a:xfrm>
              <a:off x="2497423" y="7094962"/>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64" name="rc30"/>
            <p:cNvSpPr/>
            <p:nvPr/>
          </p:nvSpPr>
          <p:spPr>
            <a:xfrm>
              <a:off x="2772953" y="7094962"/>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65" name="rc31"/>
            <p:cNvSpPr/>
            <p:nvPr/>
          </p:nvSpPr>
          <p:spPr>
            <a:xfrm>
              <a:off x="3048482" y="7094962"/>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66" name="rc32"/>
            <p:cNvSpPr/>
            <p:nvPr/>
          </p:nvSpPr>
          <p:spPr>
            <a:xfrm>
              <a:off x="3324011" y="709496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67" name="rc33"/>
            <p:cNvSpPr/>
            <p:nvPr/>
          </p:nvSpPr>
          <p:spPr>
            <a:xfrm>
              <a:off x="35995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4"/>
            <p:cNvSpPr/>
            <p:nvPr/>
          </p:nvSpPr>
          <p:spPr>
            <a:xfrm>
              <a:off x="387507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5"/>
            <p:cNvSpPr/>
            <p:nvPr/>
          </p:nvSpPr>
          <p:spPr>
            <a:xfrm>
              <a:off x="415059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6"/>
            <p:cNvSpPr/>
            <p:nvPr/>
          </p:nvSpPr>
          <p:spPr>
            <a:xfrm>
              <a:off x="442612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7"/>
            <p:cNvSpPr/>
            <p:nvPr/>
          </p:nvSpPr>
          <p:spPr>
            <a:xfrm>
              <a:off x="470165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38"/>
            <p:cNvSpPr/>
            <p:nvPr/>
          </p:nvSpPr>
          <p:spPr>
            <a:xfrm>
              <a:off x="4977187"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39"/>
            <p:cNvSpPr/>
            <p:nvPr/>
          </p:nvSpPr>
          <p:spPr>
            <a:xfrm>
              <a:off x="525271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40"/>
            <p:cNvSpPr/>
            <p:nvPr/>
          </p:nvSpPr>
          <p:spPr>
            <a:xfrm>
              <a:off x="552824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41"/>
            <p:cNvSpPr/>
            <p:nvPr/>
          </p:nvSpPr>
          <p:spPr>
            <a:xfrm>
              <a:off x="249742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2"/>
            <p:cNvSpPr/>
            <p:nvPr/>
          </p:nvSpPr>
          <p:spPr>
            <a:xfrm>
              <a:off x="2772953"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43"/>
            <p:cNvSpPr/>
            <p:nvPr/>
          </p:nvSpPr>
          <p:spPr>
            <a:xfrm>
              <a:off x="3048482"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8" name="rc44"/>
            <p:cNvSpPr/>
            <p:nvPr/>
          </p:nvSpPr>
          <p:spPr>
            <a:xfrm>
              <a:off x="3324011" y="737049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9" name="rc45"/>
            <p:cNvSpPr/>
            <p:nvPr/>
          </p:nvSpPr>
          <p:spPr>
            <a:xfrm>
              <a:off x="3599541" y="737049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0" name="rc46"/>
            <p:cNvSpPr/>
            <p:nvPr/>
          </p:nvSpPr>
          <p:spPr>
            <a:xfrm>
              <a:off x="3875070" y="737049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81" name="rc47"/>
            <p:cNvSpPr/>
            <p:nvPr/>
          </p:nvSpPr>
          <p:spPr>
            <a:xfrm>
              <a:off x="4150599" y="737049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82" name="rc48"/>
            <p:cNvSpPr/>
            <p:nvPr/>
          </p:nvSpPr>
          <p:spPr>
            <a:xfrm>
              <a:off x="4426128" y="737049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83" name="rc49"/>
            <p:cNvSpPr/>
            <p:nvPr/>
          </p:nvSpPr>
          <p:spPr>
            <a:xfrm>
              <a:off x="4701658" y="7370492"/>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84" name="rc50"/>
            <p:cNvSpPr/>
            <p:nvPr/>
          </p:nvSpPr>
          <p:spPr>
            <a:xfrm>
              <a:off x="4977187" y="737049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5" name="rc51"/>
            <p:cNvSpPr/>
            <p:nvPr/>
          </p:nvSpPr>
          <p:spPr>
            <a:xfrm>
              <a:off x="52527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2"/>
            <p:cNvSpPr/>
            <p:nvPr/>
          </p:nvSpPr>
          <p:spPr>
            <a:xfrm>
              <a:off x="5528246"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53"/>
            <p:cNvSpPr/>
            <p:nvPr/>
          </p:nvSpPr>
          <p:spPr>
            <a:xfrm>
              <a:off x="2497423"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8" name="rc54"/>
            <p:cNvSpPr/>
            <p:nvPr/>
          </p:nvSpPr>
          <p:spPr>
            <a:xfrm>
              <a:off x="2772953" y="7646021"/>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89" name="rc55"/>
            <p:cNvSpPr/>
            <p:nvPr/>
          </p:nvSpPr>
          <p:spPr>
            <a:xfrm>
              <a:off x="3048482" y="7646021"/>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90" name="rc56"/>
            <p:cNvSpPr/>
            <p:nvPr/>
          </p:nvSpPr>
          <p:spPr>
            <a:xfrm>
              <a:off x="3324011" y="7646021"/>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91" name="rc57"/>
            <p:cNvSpPr/>
            <p:nvPr/>
          </p:nvSpPr>
          <p:spPr>
            <a:xfrm>
              <a:off x="35995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8"/>
            <p:cNvSpPr/>
            <p:nvPr/>
          </p:nvSpPr>
          <p:spPr>
            <a:xfrm>
              <a:off x="3875070"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3" name="rc59"/>
            <p:cNvSpPr/>
            <p:nvPr/>
          </p:nvSpPr>
          <p:spPr>
            <a:xfrm>
              <a:off x="4150599" y="7646021"/>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94" name="rc60"/>
            <p:cNvSpPr/>
            <p:nvPr/>
          </p:nvSpPr>
          <p:spPr>
            <a:xfrm>
              <a:off x="4426128" y="7646021"/>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95" name="rc61"/>
            <p:cNvSpPr/>
            <p:nvPr/>
          </p:nvSpPr>
          <p:spPr>
            <a:xfrm>
              <a:off x="4701658" y="7646021"/>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6" name="rc62"/>
            <p:cNvSpPr/>
            <p:nvPr/>
          </p:nvSpPr>
          <p:spPr>
            <a:xfrm>
              <a:off x="497718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63"/>
            <p:cNvSpPr/>
            <p:nvPr/>
          </p:nvSpPr>
          <p:spPr>
            <a:xfrm>
              <a:off x="525271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64"/>
            <p:cNvSpPr/>
            <p:nvPr/>
          </p:nvSpPr>
          <p:spPr>
            <a:xfrm>
              <a:off x="5528246"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9" name="rc65"/>
            <p:cNvSpPr/>
            <p:nvPr/>
          </p:nvSpPr>
          <p:spPr>
            <a:xfrm>
              <a:off x="2497423"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0" name="rc66"/>
            <p:cNvSpPr/>
            <p:nvPr/>
          </p:nvSpPr>
          <p:spPr>
            <a:xfrm>
              <a:off x="277295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67"/>
            <p:cNvSpPr/>
            <p:nvPr/>
          </p:nvSpPr>
          <p:spPr>
            <a:xfrm>
              <a:off x="3048482"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2" name="rc68"/>
            <p:cNvSpPr/>
            <p:nvPr/>
          </p:nvSpPr>
          <p:spPr>
            <a:xfrm>
              <a:off x="3324011"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69"/>
            <p:cNvSpPr/>
            <p:nvPr/>
          </p:nvSpPr>
          <p:spPr>
            <a:xfrm>
              <a:off x="3599541"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4" name="rc70"/>
            <p:cNvSpPr/>
            <p:nvPr/>
          </p:nvSpPr>
          <p:spPr>
            <a:xfrm>
              <a:off x="3875070" y="7921550"/>
              <a:ext cx="275529" cy="275529"/>
            </a:xfrm>
            <a:prstGeom prst="rect">
              <a:avLst/>
            </a:prstGeom>
            <a:solidFill>
              <a:srgbClr val="FDAF92">
                <a:alpha val="100000"/>
              </a:srgbClr>
            </a:solidFill>
            <a:ln w="5420" cap="flat">
              <a:solidFill>
                <a:srgbClr val="FFFFFF">
                  <a:alpha val="100000"/>
                </a:srgbClr>
              </a:solidFill>
              <a:prstDash val="solid"/>
              <a:miter/>
            </a:ln>
          </p:spPr>
          <p:txBody>
            <a:bodyPr/>
            <a:lstStyle/>
            <a:p/>
          </p:txBody>
        </p:sp>
        <p:sp>
          <p:nvSpPr>
            <p:cNvPr id="705" name="rc71"/>
            <p:cNvSpPr/>
            <p:nvPr/>
          </p:nvSpPr>
          <p:spPr>
            <a:xfrm>
              <a:off x="4150599" y="792155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06" name="rc72"/>
            <p:cNvSpPr/>
            <p:nvPr/>
          </p:nvSpPr>
          <p:spPr>
            <a:xfrm>
              <a:off x="4426128"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7" name="rc73"/>
            <p:cNvSpPr/>
            <p:nvPr/>
          </p:nvSpPr>
          <p:spPr>
            <a:xfrm>
              <a:off x="470165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4"/>
            <p:cNvSpPr/>
            <p:nvPr/>
          </p:nvSpPr>
          <p:spPr>
            <a:xfrm>
              <a:off x="4977187"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75"/>
            <p:cNvSpPr/>
            <p:nvPr/>
          </p:nvSpPr>
          <p:spPr>
            <a:xfrm>
              <a:off x="52527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6"/>
            <p:cNvSpPr/>
            <p:nvPr/>
          </p:nvSpPr>
          <p:spPr>
            <a:xfrm>
              <a:off x="5528246"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77"/>
            <p:cNvSpPr/>
            <p:nvPr/>
          </p:nvSpPr>
          <p:spPr>
            <a:xfrm>
              <a:off x="2497423" y="819708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2" name="rc78"/>
            <p:cNvSpPr/>
            <p:nvPr/>
          </p:nvSpPr>
          <p:spPr>
            <a:xfrm>
              <a:off x="2772953"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3" name="rc79"/>
            <p:cNvSpPr/>
            <p:nvPr/>
          </p:nvSpPr>
          <p:spPr>
            <a:xfrm>
              <a:off x="3048482" y="8197080"/>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14" name="rc80"/>
            <p:cNvSpPr/>
            <p:nvPr/>
          </p:nvSpPr>
          <p:spPr>
            <a:xfrm>
              <a:off x="3324011"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5" name="rc81"/>
            <p:cNvSpPr/>
            <p:nvPr/>
          </p:nvSpPr>
          <p:spPr>
            <a:xfrm>
              <a:off x="35995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2"/>
            <p:cNvSpPr/>
            <p:nvPr/>
          </p:nvSpPr>
          <p:spPr>
            <a:xfrm>
              <a:off x="3875070" y="8197080"/>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717" name="rc83"/>
            <p:cNvSpPr/>
            <p:nvPr/>
          </p:nvSpPr>
          <p:spPr>
            <a:xfrm>
              <a:off x="4150599" y="8197080"/>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18" name="rc84"/>
            <p:cNvSpPr/>
            <p:nvPr/>
          </p:nvSpPr>
          <p:spPr>
            <a:xfrm>
              <a:off x="4426128"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9" name="rc85"/>
            <p:cNvSpPr/>
            <p:nvPr/>
          </p:nvSpPr>
          <p:spPr>
            <a:xfrm>
              <a:off x="47016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6"/>
            <p:cNvSpPr/>
            <p:nvPr/>
          </p:nvSpPr>
          <p:spPr>
            <a:xfrm>
              <a:off x="497718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87"/>
            <p:cNvSpPr/>
            <p:nvPr/>
          </p:nvSpPr>
          <p:spPr>
            <a:xfrm>
              <a:off x="5252716"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88"/>
            <p:cNvSpPr/>
            <p:nvPr/>
          </p:nvSpPr>
          <p:spPr>
            <a:xfrm>
              <a:off x="55282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9"/>
            <p:cNvSpPr/>
            <p:nvPr/>
          </p:nvSpPr>
          <p:spPr>
            <a:xfrm>
              <a:off x="2497423"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4" name="rc90"/>
            <p:cNvSpPr/>
            <p:nvPr/>
          </p:nvSpPr>
          <p:spPr>
            <a:xfrm>
              <a:off x="2772953"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5" name="rc91"/>
            <p:cNvSpPr/>
            <p:nvPr/>
          </p:nvSpPr>
          <p:spPr>
            <a:xfrm>
              <a:off x="3048482"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6" name="rc92"/>
            <p:cNvSpPr/>
            <p:nvPr/>
          </p:nvSpPr>
          <p:spPr>
            <a:xfrm>
              <a:off x="3324011"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7" name="rc93"/>
            <p:cNvSpPr/>
            <p:nvPr/>
          </p:nvSpPr>
          <p:spPr>
            <a:xfrm>
              <a:off x="3599541"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8" name="rc94"/>
            <p:cNvSpPr/>
            <p:nvPr/>
          </p:nvSpPr>
          <p:spPr>
            <a:xfrm>
              <a:off x="3875070" y="8472609"/>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29" name="rc95"/>
            <p:cNvSpPr/>
            <p:nvPr/>
          </p:nvSpPr>
          <p:spPr>
            <a:xfrm>
              <a:off x="4150599"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30" name="rc96"/>
            <p:cNvSpPr/>
            <p:nvPr/>
          </p:nvSpPr>
          <p:spPr>
            <a:xfrm>
              <a:off x="4426128"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31" name="rc97"/>
            <p:cNvSpPr/>
            <p:nvPr/>
          </p:nvSpPr>
          <p:spPr>
            <a:xfrm>
              <a:off x="4701658" y="8472609"/>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32" name="rc98"/>
            <p:cNvSpPr/>
            <p:nvPr/>
          </p:nvSpPr>
          <p:spPr>
            <a:xfrm>
              <a:off x="4977187"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3" name="rc99"/>
            <p:cNvSpPr/>
            <p:nvPr/>
          </p:nvSpPr>
          <p:spPr>
            <a:xfrm>
              <a:off x="5252716"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34" name="rc100"/>
            <p:cNvSpPr/>
            <p:nvPr/>
          </p:nvSpPr>
          <p:spPr>
            <a:xfrm>
              <a:off x="5528246"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5" name="rc101"/>
            <p:cNvSpPr/>
            <p:nvPr/>
          </p:nvSpPr>
          <p:spPr>
            <a:xfrm>
              <a:off x="2497423" y="8748138"/>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36" name="rc102"/>
            <p:cNvSpPr/>
            <p:nvPr/>
          </p:nvSpPr>
          <p:spPr>
            <a:xfrm>
              <a:off x="2772953" y="8748138"/>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737" name="rc103"/>
            <p:cNvSpPr/>
            <p:nvPr/>
          </p:nvSpPr>
          <p:spPr>
            <a:xfrm>
              <a:off x="3048482" y="8748138"/>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738" name="rc104"/>
            <p:cNvSpPr/>
            <p:nvPr/>
          </p:nvSpPr>
          <p:spPr>
            <a:xfrm>
              <a:off x="3324011" y="8748138"/>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39" name="rc105"/>
            <p:cNvSpPr/>
            <p:nvPr/>
          </p:nvSpPr>
          <p:spPr>
            <a:xfrm>
              <a:off x="3599541" y="8748138"/>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40" name="rc106"/>
            <p:cNvSpPr/>
            <p:nvPr/>
          </p:nvSpPr>
          <p:spPr>
            <a:xfrm>
              <a:off x="3875070" y="8748138"/>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41" name="rc107"/>
            <p:cNvSpPr/>
            <p:nvPr/>
          </p:nvSpPr>
          <p:spPr>
            <a:xfrm>
              <a:off x="4150599" y="8748138"/>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42" name="rc108"/>
            <p:cNvSpPr/>
            <p:nvPr/>
          </p:nvSpPr>
          <p:spPr>
            <a:xfrm>
              <a:off x="4426128" y="8748138"/>
              <a:ext cx="275529" cy="275529"/>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743" name="rc109"/>
            <p:cNvSpPr/>
            <p:nvPr/>
          </p:nvSpPr>
          <p:spPr>
            <a:xfrm>
              <a:off x="4701658" y="8748138"/>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744" name="rc110"/>
            <p:cNvSpPr/>
            <p:nvPr/>
          </p:nvSpPr>
          <p:spPr>
            <a:xfrm>
              <a:off x="4977187"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45" name="rc111"/>
            <p:cNvSpPr/>
            <p:nvPr/>
          </p:nvSpPr>
          <p:spPr>
            <a:xfrm>
              <a:off x="5252716" y="8748138"/>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46" name="rc112"/>
            <p:cNvSpPr/>
            <p:nvPr/>
          </p:nvSpPr>
          <p:spPr>
            <a:xfrm>
              <a:off x="5528246" y="8748138"/>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747" name="rc113"/>
            <p:cNvSpPr/>
            <p:nvPr/>
          </p:nvSpPr>
          <p:spPr>
            <a:xfrm>
              <a:off x="249742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14"/>
            <p:cNvSpPr/>
            <p:nvPr/>
          </p:nvSpPr>
          <p:spPr>
            <a:xfrm>
              <a:off x="27729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15"/>
            <p:cNvSpPr/>
            <p:nvPr/>
          </p:nvSpPr>
          <p:spPr>
            <a:xfrm>
              <a:off x="3048482"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0" name="rc116"/>
            <p:cNvSpPr/>
            <p:nvPr/>
          </p:nvSpPr>
          <p:spPr>
            <a:xfrm>
              <a:off x="3324011"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1" name="rc117"/>
            <p:cNvSpPr/>
            <p:nvPr/>
          </p:nvSpPr>
          <p:spPr>
            <a:xfrm>
              <a:off x="35995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18"/>
            <p:cNvSpPr/>
            <p:nvPr/>
          </p:nvSpPr>
          <p:spPr>
            <a:xfrm>
              <a:off x="38750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3" name="rc119"/>
            <p:cNvSpPr/>
            <p:nvPr/>
          </p:nvSpPr>
          <p:spPr>
            <a:xfrm>
              <a:off x="41505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4" name="rc120"/>
            <p:cNvSpPr/>
            <p:nvPr/>
          </p:nvSpPr>
          <p:spPr>
            <a:xfrm>
              <a:off x="44261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5" name="rc121"/>
            <p:cNvSpPr/>
            <p:nvPr/>
          </p:nvSpPr>
          <p:spPr>
            <a:xfrm>
              <a:off x="47016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6" name="rc122"/>
            <p:cNvSpPr/>
            <p:nvPr/>
          </p:nvSpPr>
          <p:spPr>
            <a:xfrm>
              <a:off x="49771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7" name="rc123"/>
            <p:cNvSpPr/>
            <p:nvPr/>
          </p:nvSpPr>
          <p:spPr>
            <a:xfrm>
              <a:off x="52527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8" name="rc124"/>
            <p:cNvSpPr/>
            <p:nvPr/>
          </p:nvSpPr>
          <p:spPr>
            <a:xfrm>
              <a:off x="55282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9" name="tx125"/>
            <p:cNvSpPr/>
            <p:nvPr/>
          </p:nvSpPr>
          <p:spPr>
            <a:xfrm>
              <a:off x="1512246"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60" name="tx126"/>
            <p:cNvSpPr/>
            <p:nvPr/>
          </p:nvSpPr>
          <p:spPr>
            <a:xfrm>
              <a:off x="1851202"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1" name="tx127"/>
            <p:cNvSpPr/>
            <p:nvPr/>
          </p:nvSpPr>
          <p:spPr>
            <a:xfrm>
              <a:off x="919686" y="8555828"/>
              <a:ext cx="138886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VAKINANKARATRA</a:t>
              </a:r>
            </a:p>
          </p:txBody>
        </p:sp>
        <p:sp>
          <p:nvSpPr>
            <p:cNvPr id="762" name="tx128"/>
            <p:cNvSpPr/>
            <p:nvPr/>
          </p:nvSpPr>
          <p:spPr>
            <a:xfrm>
              <a:off x="1656534" y="8276504"/>
              <a:ext cx="6520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ANDROY</a:t>
              </a:r>
            </a:p>
          </p:txBody>
        </p:sp>
        <p:sp>
          <p:nvSpPr>
            <p:cNvPr id="763" name="tx129"/>
            <p:cNvSpPr/>
            <p:nvPr/>
          </p:nvSpPr>
          <p:spPr>
            <a:xfrm>
              <a:off x="1842793" y="8004769"/>
              <a:ext cx="465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DIANA</a:t>
              </a:r>
            </a:p>
          </p:txBody>
        </p:sp>
        <p:sp>
          <p:nvSpPr>
            <p:cNvPr id="764" name="tx130"/>
            <p:cNvSpPr/>
            <p:nvPr/>
          </p:nvSpPr>
          <p:spPr>
            <a:xfrm>
              <a:off x="1664943" y="7729240"/>
              <a:ext cx="6436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MENABE</a:t>
              </a:r>
            </a:p>
          </p:txBody>
        </p:sp>
        <p:sp>
          <p:nvSpPr>
            <p:cNvPr id="765" name="tx131"/>
            <p:cNvSpPr/>
            <p:nvPr/>
          </p:nvSpPr>
          <p:spPr>
            <a:xfrm>
              <a:off x="1334694" y="7449990"/>
              <a:ext cx="9738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ATSINANANA</a:t>
              </a:r>
            </a:p>
          </p:txBody>
        </p:sp>
        <p:sp>
          <p:nvSpPr>
            <p:cNvPr id="766" name="tx132"/>
            <p:cNvSpPr/>
            <p:nvPr/>
          </p:nvSpPr>
          <p:spPr>
            <a:xfrm>
              <a:off x="1411042" y="7174386"/>
              <a:ext cx="8975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SUD-OUEST</a:t>
              </a:r>
            </a:p>
          </p:txBody>
        </p:sp>
        <p:sp>
          <p:nvSpPr>
            <p:cNvPr id="767" name="tx133"/>
            <p:cNvSpPr/>
            <p:nvPr/>
          </p:nvSpPr>
          <p:spPr>
            <a:xfrm>
              <a:off x="1901952" y="6898932"/>
              <a:ext cx="4065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SAVA</a:t>
              </a:r>
            </a:p>
          </p:txBody>
        </p:sp>
        <p:sp>
          <p:nvSpPr>
            <p:cNvPr id="768" name="tx134"/>
            <p:cNvSpPr/>
            <p:nvPr/>
          </p:nvSpPr>
          <p:spPr>
            <a:xfrm>
              <a:off x="1249936" y="6623402"/>
              <a:ext cx="105861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ANALAMANGA</a:t>
              </a:r>
            </a:p>
          </p:txBody>
        </p:sp>
        <p:sp>
          <p:nvSpPr>
            <p:cNvPr id="769" name="tx135"/>
            <p:cNvSpPr/>
            <p:nvPr/>
          </p:nvSpPr>
          <p:spPr>
            <a:xfrm rot="-2700000">
              <a:off x="219555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70" name="tx136"/>
            <p:cNvSpPr/>
            <p:nvPr/>
          </p:nvSpPr>
          <p:spPr>
            <a:xfrm rot="-2700000">
              <a:off x="247108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1" name="tx137"/>
            <p:cNvSpPr/>
            <p:nvPr/>
          </p:nvSpPr>
          <p:spPr>
            <a:xfrm rot="-2700000">
              <a:off x="27466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2" name="tx138"/>
            <p:cNvSpPr/>
            <p:nvPr/>
          </p:nvSpPr>
          <p:spPr>
            <a:xfrm rot="-2700000">
              <a:off x="30221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3" name="tx139"/>
            <p:cNvSpPr/>
            <p:nvPr/>
          </p:nvSpPr>
          <p:spPr>
            <a:xfrm rot="-2700000">
              <a:off x="32976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4" name="tx140"/>
            <p:cNvSpPr/>
            <p:nvPr/>
          </p:nvSpPr>
          <p:spPr>
            <a:xfrm rot="-2700000">
              <a:off x="35731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5" name="tx141"/>
            <p:cNvSpPr/>
            <p:nvPr/>
          </p:nvSpPr>
          <p:spPr>
            <a:xfrm rot="-2700000">
              <a:off x="38487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6" name="tx142"/>
            <p:cNvSpPr/>
            <p:nvPr/>
          </p:nvSpPr>
          <p:spPr>
            <a:xfrm rot="-2700000">
              <a:off x="4124232"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7" name="tx143"/>
            <p:cNvSpPr/>
            <p:nvPr/>
          </p:nvSpPr>
          <p:spPr>
            <a:xfrm rot="-2700000">
              <a:off x="43997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8" name="tx144"/>
            <p:cNvSpPr/>
            <p:nvPr/>
          </p:nvSpPr>
          <p:spPr>
            <a:xfrm rot="-2700000">
              <a:off x="46753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9" name="tx145"/>
            <p:cNvSpPr/>
            <p:nvPr/>
          </p:nvSpPr>
          <p:spPr>
            <a:xfrm rot="-2700000">
              <a:off x="49508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0" name="tx146"/>
            <p:cNvSpPr/>
            <p:nvPr/>
          </p:nvSpPr>
          <p:spPr>
            <a:xfrm rot="-2700000">
              <a:off x="52263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81" name="pic147"/>
            <p:cNvPicPr/>
            <p:nvPr/>
          </p:nvPicPr>
          <p:blipFill>
            <a:blip r:embed="rId2" cstate="print"/>
            <a:stretch>
              <a:fillRect/>
            </a:stretch>
          </p:blipFill>
          <p:spPr>
            <a:xfrm>
              <a:off x="3070599" y="10138064"/>
              <a:ext cx="2160000" cy="144000"/>
            </a:xfrm>
            <a:prstGeom prst="rect">
              <a:avLst/>
            </a:prstGeom>
          </p:spPr>
        </p:pic>
        <p:sp>
          <p:nvSpPr>
            <p:cNvPr id="782" name="pl148"/>
            <p:cNvSpPr/>
            <p:nvPr/>
          </p:nvSpPr>
          <p:spPr>
            <a:xfrm>
              <a:off x="353884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3" name="pl149"/>
            <p:cNvSpPr/>
            <p:nvPr/>
          </p:nvSpPr>
          <p:spPr>
            <a:xfrm>
              <a:off x="400583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4" name="pl150"/>
            <p:cNvSpPr/>
            <p:nvPr/>
          </p:nvSpPr>
          <p:spPr>
            <a:xfrm>
              <a:off x="447281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5" name="pl151"/>
            <p:cNvSpPr/>
            <p:nvPr/>
          </p:nvSpPr>
          <p:spPr>
            <a:xfrm>
              <a:off x="493980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6" name="pl152"/>
            <p:cNvSpPr/>
            <p:nvPr/>
          </p:nvSpPr>
          <p:spPr>
            <a:xfrm>
              <a:off x="353884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7" name="pl153"/>
            <p:cNvSpPr/>
            <p:nvPr/>
          </p:nvSpPr>
          <p:spPr>
            <a:xfrm>
              <a:off x="400583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8" name="pl154"/>
            <p:cNvSpPr/>
            <p:nvPr/>
          </p:nvSpPr>
          <p:spPr>
            <a:xfrm>
              <a:off x="447281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9" name="pl155"/>
            <p:cNvSpPr/>
            <p:nvPr/>
          </p:nvSpPr>
          <p:spPr>
            <a:xfrm>
              <a:off x="493980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0" name="tx156"/>
            <p:cNvSpPr/>
            <p:nvPr/>
          </p:nvSpPr>
          <p:spPr>
            <a:xfrm>
              <a:off x="3432902"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91" name="tx157"/>
            <p:cNvSpPr/>
            <p:nvPr/>
          </p:nvSpPr>
          <p:spPr>
            <a:xfrm>
              <a:off x="3899887"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92" name="tx158"/>
            <p:cNvSpPr/>
            <p:nvPr/>
          </p:nvSpPr>
          <p:spPr>
            <a:xfrm>
              <a:off x="4366872"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93" name="tx159"/>
            <p:cNvSpPr/>
            <p:nvPr/>
          </p:nvSpPr>
          <p:spPr>
            <a:xfrm>
              <a:off x="483385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94" name="tx16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Malawi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58491"/>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49535"/>
              <a:ext cx="237118" cy="8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744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186845"/>
              <a:ext cx="237118" cy="806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40579"/>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151023"/>
              <a:ext cx="237118" cy="89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76402"/>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13712"/>
              <a:ext cx="237118" cy="626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06245"/>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115200"/>
              <a:ext cx="237118" cy="1701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052511"/>
              <a:ext cx="237118" cy="62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31624"/>
              <a:ext cx="237118" cy="537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33112"/>
              <a:ext cx="237118" cy="98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9535"/>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22668"/>
              <a:ext cx="237118" cy="26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49535"/>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15200"/>
              <a:ext cx="237118" cy="134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6744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59978"/>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59978"/>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51023"/>
              <a:ext cx="237118" cy="134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640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7446"/>
              <a:ext cx="237118" cy="8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 case(s)</a:t>
              </a:r>
            </a:p>
          </p:txBody>
        </p:sp>
        <p:sp>
          <p:nvSpPr>
            <p:cNvPr id="64" name="pg63"/>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124156"/>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04757"/>
              <a:ext cx="237118" cy="80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047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047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106245"/>
              <a:ext cx="237118" cy="98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316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088333"/>
              <a:ext cx="237118" cy="143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584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106245"/>
              <a:ext cx="237118" cy="1522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49535"/>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998777"/>
              <a:ext cx="237118" cy="250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40579"/>
              <a:ext cx="237118" cy="447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4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31624"/>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043555"/>
              <a:ext cx="237118" cy="18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168934"/>
              <a:ext cx="237118" cy="1164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1689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59978"/>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971910"/>
              <a:ext cx="237118" cy="18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177890"/>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052511"/>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151023"/>
              <a:ext cx="237118" cy="1343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1510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14206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980865"/>
              <a:ext cx="237118" cy="1612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06245"/>
              <a:ext cx="237118" cy="179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062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097289"/>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945043"/>
              <a:ext cx="237118" cy="1522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043555"/>
              <a:ext cx="237118" cy="241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792796"/>
              <a:ext cx="237118" cy="2507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478384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327102"/>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137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9580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756974"/>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161 case(s)</a:t>
              </a:r>
            </a:p>
          </p:txBody>
        </p:sp>
        <p:sp>
          <p:nvSpPr>
            <p:cNvPr id="125" name="pg124"/>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173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40579"/>
              <a:ext cx="237118" cy="447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4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405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828619"/>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267446"/>
              <a:ext cx="237118" cy="1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2674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25849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936087"/>
              <a:ext cx="237118" cy="3224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927131"/>
              <a:ext cx="237118" cy="2865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918176"/>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479348"/>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097289"/>
              <a:ext cx="237118" cy="1880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0972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70422"/>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497260"/>
              <a:ext cx="237118" cy="573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124156"/>
              <a:ext cx="237118" cy="1612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1241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088333"/>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416659"/>
              <a:ext cx="237118" cy="671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151023"/>
              <a:ext cx="237118" cy="1343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510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1510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712195"/>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52511"/>
              <a:ext cx="237118" cy="232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052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043555"/>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174856"/>
              <a:ext cx="237118" cy="868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4953998"/>
              <a:ext cx="237118" cy="331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49539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493608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300235"/>
              <a:ext cx="237118" cy="635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22668"/>
              <a:ext cx="237118" cy="26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pg171"/>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3" name="tx172"/>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180 case(s)</a:t>
              </a:r>
            </a:p>
          </p:txBody>
        </p:sp>
        <p:sp>
          <p:nvSpPr>
            <p:cNvPr id="174" name="pg173"/>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5" name="tx174"/>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958 case(s)</a:t>
              </a:r>
            </a:p>
          </p:txBody>
        </p:sp>
        <p:sp>
          <p:nvSpPr>
            <p:cNvPr id="176" name="rc17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7" name="rc176"/>
            <p:cNvSpPr/>
            <p:nvPr/>
          </p:nvSpPr>
          <p:spPr>
            <a:xfrm>
              <a:off x="11542672" y="2153563"/>
              <a:ext cx="3214267" cy="3131794"/>
            </a:xfrm>
            <a:prstGeom prst="rect">
              <a:avLst/>
            </a:prstGeom>
            <a:solidFill>
              <a:srgbClr val="FFFFFF">
                <a:alpha val="100000"/>
              </a:srgbClr>
            </a:solidFill>
          </p:spPr>
          <p:txBody>
            <a:bodyPr/>
            <a:lstStyle/>
            <a:p/>
          </p:txBody>
        </p:sp>
        <p:sp>
          <p:nvSpPr>
            <p:cNvPr id="178" name="pl177"/>
            <p:cNvSpPr/>
            <p:nvPr/>
          </p:nvSpPr>
          <p:spPr>
            <a:xfrm>
              <a:off x="11542672"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9" name="pl178"/>
            <p:cNvSpPr/>
            <p:nvPr/>
          </p:nvSpPr>
          <p:spPr>
            <a:xfrm>
              <a:off x="11542672"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0" name="pl179"/>
            <p:cNvSpPr/>
            <p:nvPr/>
          </p:nvSpPr>
          <p:spPr>
            <a:xfrm>
              <a:off x="11542672"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1" name="pl18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2" name="pl181"/>
            <p:cNvSpPr/>
            <p:nvPr/>
          </p:nvSpPr>
          <p:spPr>
            <a:xfrm>
              <a:off x="11542672"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3" name="pl182"/>
            <p:cNvSpPr/>
            <p:nvPr/>
          </p:nvSpPr>
          <p:spPr>
            <a:xfrm>
              <a:off x="11542672"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4" name="pl183"/>
            <p:cNvSpPr/>
            <p:nvPr/>
          </p:nvSpPr>
          <p:spPr>
            <a:xfrm>
              <a:off x="11542672"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5" name="rc184"/>
            <p:cNvSpPr/>
            <p:nvPr/>
          </p:nvSpPr>
          <p:spPr>
            <a:xfrm>
              <a:off x="11582191" y="4730107"/>
              <a:ext cx="237118" cy="555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582191" y="3395713"/>
              <a:ext cx="237118" cy="13343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582191" y="3377802"/>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582191" y="2876285"/>
              <a:ext cx="237118" cy="50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845656" y="4739062"/>
              <a:ext cx="237118" cy="546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845656" y="3933053"/>
              <a:ext cx="237118" cy="8060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845656" y="3897230"/>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845656" y="3485270"/>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109121" y="4998777"/>
              <a:ext cx="237118" cy="286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109121" y="3377802"/>
              <a:ext cx="237118" cy="16209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09121" y="3350935"/>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09121" y="3100177"/>
              <a:ext cx="237118" cy="250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372585" y="5142067"/>
              <a:ext cx="237118" cy="143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372585" y="3780807"/>
              <a:ext cx="237118" cy="13612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372585" y="376289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372585" y="3503181"/>
              <a:ext cx="237118" cy="259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636050" y="5106245"/>
              <a:ext cx="237118" cy="179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636050" y="4945043"/>
              <a:ext cx="237118" cy="1612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636050" y="493608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636050" y="4604728"/>
              <a:ext cx="237118" cy="331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899514"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899514" y="5168934"/>
              <a:ext cx="237118" cy="447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899514" y="51689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899514" y="4649506"/>
              <a:ext cx="237118" cy="519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162979" y="5142067"/>
              <a:ext cx="237118" cy="143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162979" y="5142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162979" y="5142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162979" y="4685329"/>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426443" y="5061466"/>
              <a:ext cx="237118" cy="223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426443" y="50614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426443" y="50614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426443" y="4568905"/>
              <a:ext cx="237118" cy="492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689908" y="4945043"/>
              <a:ext cx="237118" cy="3403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689908" y="49450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689908" y="49450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689908" y="4533082"/>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953372" y="4694284"/>
              <a:ext cx="237118" cy="591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953372" y="4559949"/>
              <a:ext cx="237118" cy="1343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953372" y="45599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953372" y="3780807"/>
              <a:ext cx="237118" cy="779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216837" y="5088333"/>
              <a:ext cx="237118" cy="197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216837" y="5007732"/>
              <a:ext cx="237118" cy="806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216837" y="499877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216837" y="4649506"/>
              <a:ext cx="237118" cy="349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295726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0" name="pg229"/>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1" name="tx230"/>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998 case(s)</a:t>
              </a:r>
            </a:p>
          </p:txBody>
        </p:sp>
        <p:sp>
          <p:nvSpPr>
            <p:cNvPr id="232" name="pg231"/>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3" name="tx232"/>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1,158 case(s)</a:t>
              </a:r>
            </a:p>
          </p:txBody>
        </p:sp>
        <p:sp>
          <p:nvSpPr>
            <p:cNvPr id="234" name="rc23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5" name="rc234"/>
            <p:cNvSpPr/>
            <p:nvPr/>
          </p:nvSpPr>
          <p:spPr>
            <a:xfrm>
              <a:off x="14756939" y="2153563"/>
              <a:ext cx="3214267" cy="3131794"/>
            </a:xfrm>
            <a:prstGeom prst="rect">
              <a:avLst/>
            </a:prstGeom>
            <a:solidFill>
              <a:srgbClr val="FFFFFF">
                <a:alpha val="100000"/>
              </a:srgbClr>
            </a:solidFill>
          </p:spPr>
          <p:txBody>
            <a:bodyPr/>
            <a:lstStyle/>
            <a:p/>
          </p:txBody>
        </p:sp>
        <p:sp>
          <p:nvSpPr>
            <p:cNvPr id="236" name="pl235"/>
            <p:cNvSpPr/>
            <p:nvPr/>
          </p:nvSpPr>
          <p:spPr>
            <a:xfrm>
              <a:off x="14756939"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9" name="pl23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rc242"/>
            <p:cNvSpPr/>
            <p:nvPr/>
          </p:nvSpPr>
          <p:spPr>
            <a:xfrm>
              <a:off x="14796459" y="4855486"/>
              <a:ext cx="237118" cy="4298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4676373"/>
              <a:ext cx="237118" cy="179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796459" y="4667417"/>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796459" y="4201723"/>
              <a:ext cx="237118" cy="465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4864442"/>
              <a:ext cx="237118" cy="4209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48644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059924" y="48644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059924" y="4300235"/>
              <a:ext cx="237118" cy="564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4882353"/>
              <a:ext cx="237118" cy="403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48823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23388" y="48823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23388" y="4255457"/>
              <a:ext cx="237118" cy="6268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5133112"/>
              <a:ext cx="237118" cy="152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51331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586853" y="51331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586853" y="4667417"/>
              <a:ext cx="237118" cy="465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4828619"/>
              <a:ext cx="237118" cy="456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4792796"/>
              <a:ext cx="237118" cy="358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50317" y="4792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50317" y="4112166"/>
              <a:ext cx="237118" cy="680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4712195"/>
              <a:ext cx="237118" cy="5731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4604728"/>
              <a:ext cx="237118" cy="1074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13782" y="46047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6113782" y="3888275"/>
              <a:ext cx="237118" cy="7164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4461437"/>
              <a:ext cx="237118" cy="8239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4040521"/>
              <a:ext cx="237118" cy="4209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6377246" y="40405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6377246" y="3279290"/>
              <a:ext cx="237118" cy="7612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40711" y="5115200"/>
              <a:ext cx="237118" cy="170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40711" y="51152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640711" y="51152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640711" y="4846530"/>
              <a:ext cx="237118" cy="2686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pg274"/>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6" name="tx275"/>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467 case(s)</a:t>
              </a:r>
            </a:p>
          </p:txBody>
        </p:sp>
        <p:sp>
          <p:nvSpPr>
            <p:cNvPr id="277" name="pg27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8" name="rc27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9" name="tx27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0" name="tx27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1" name="tx28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2" name="tx28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3" name="tx28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4" name="pl28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tx29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7" name="tx29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8" name="tx29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9" name="tx29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0" name="tx29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1" name="tx30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2" name="tx30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3" name="tx30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4" name="tx30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5" name="tx30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6" name="tx30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7" name="tx30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8" name="pl30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tx34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tx39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4" name="tx40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5" name="tx404"/>
            <p:cNvSpPr/>
            <p:nvPr/>
          </p:nvSpPr>
          <p:spPr>
            <a:xfrm>
              <a:off x="1230614" y="43045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6" name="tx405"/>
            <p:cNvSpPr/>
            <p:nvPr/>
          </p:nvSpPr>
          <p:spPr>
            <a:xfrm>
              <a:off x="1230614" y="34089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7" name="tx406"/>
            <p:cNvSpPr/>
            <p:nvPr/>
          </p:nvSpPr>
          <p:spPr>
            <a:xfrm>
              <a:off x="1230614" y="2513270"/>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08" name="pl40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43897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34942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1865074" y="25986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240079" cy="413498"/>
            </a:xfrm>
            <a:prstGeom prst="rect">
              <a:avLst/>
            </a:prstGeom>
            <a:solidFill>
              <a:srgbClr val="FFFFFF">
                <a:alpha val="100000"/>
              </a:srgbClr>
            </a:solidFill>
          </p:spPr>
          <p:txBody>
            <a:bodyPr/>
            <a:lstStyle/>
            <a:p/>
          </p:txBody>
        </p:sp>
        <p:sp>
          <p:nvSpPr>
            <p:cNvPr id="414" name="rc413"/>
            <p:cNvSpPr/>
            <p:nvPr/>
          </p:nvSpPr>
          <p:spPr>
            <a:xfrm>
              <a:off x="18179974" y="2223153"/>
              <a:ext cx="274319" cy="274319"/>
            </a:xfrm>
            <a:prstGeom prst="rect">
              <a:avLst/>
            </a:prstGeom>
            <a:solidFill>
              <a:srgbClr val="FFFFFF">
                <a:alpha val="100000"/>
              </a:srgbClr>
            </a:solidFill>
          </p:spPr>
          <p:txBody>
            <a:bodyPr/>
            <a:lstStyle/>
            <a:p/>
          </p:txBody>
        </p:sp>
        <p:sp>
          <p:nvSpPr>
            <p:cNvPr id="415" name="pg41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16" name="tx41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17" name="rc416"/>
            <p:cNvSpPr/>
            <p:nvPr/>
          </p:nvSpPr>
          <p:spPr>
            <a:xfrm>
              <a:off x="18110385" y="2706240"/>
              <a:ext cx="1753945" cy="1236458"/>
            </a:xfrm>
            <a:prstGeom prst="rect">
              <a:avLst/>
            </a:prstGeom>
            <a:solidFill>
              <a:srgbClr val="FFFFFF">
                <a:alpha val="100000"/>
              </a:srgbClr>
            </a:solidFill>
          </p:spPr>
          <p:txBody>
            <a:bodyPr/>
            <a:lstStyle/>
            <a:p/>
          </p:txBody>
        </p:sp>
        <p:sp>
          <p:nvSpPr>
            <p:cNvPr id="418" name="rc417"/>
            <p:cNvSpPr/>
            <p:nvPr/>
          </p:nvSpPr>
          <p:spPr>
            <a:xfrm>
              <a:off x="18179974" y="2775829"/>
              <a:ext cx="274319" cy="274319"/>
            </a:xfrm>
            <a:prstGeom prst="rect">
              <a:avLst/>
            </a:prstGeom>
            <a:solidFill>
              <a:srgbClr val="FFFFFF">
                <a:alpha val="100000"/>
              </a:srgbClr>
            </a:solidFill>
          </p:spPr>
          <p:txBody>
            <a:bodyPr/>
            <a:lstStyle/>
            <a:p/>
          </p:txBody>
        </p:sp>
        <p:sp>
          <p:nvSpPr>
            <p:cNvPr id="419" name="rc41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050149"/>
              <a:ext cx="274319" cy="274319"/>
            </a:xfrm>
            <a:prstGeom prst="rect">
              <a:avLst/>
            </a:prstGeom>
            <a:solidFill>
              <a:srgbClr val="FFFFFF">
                <a:alpha val="100000"/>
              </a:srgbClr>
            </a:solidFill>
          </p:spPr>
          <p:txBody>
            <a:bodyPr/>
            <a:lstStyle/>
            <a:p/>
          </p:txBody>
        </p:sp>
        <p:sp>
          <p:nvSpPr>
            <p:cNvPr id="421" name="rc42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2" name="rc421"/>
            <p:cNvSpPr/>
            <p:nvPr/>
          </p:nvSpPr>
          <p:spPr>
            <a:xfrm>
              <a:off x="18179974" y="3324469"/>
              <a:ext cx="274319" cy="274320"/>
            </a:xfrm>
            <a:prstGeom prst="rect">
              <a:avLst/>
            </a:prstGeom>
            <a:solidFill>
              <a:srgbClr val="FFFFFF">
                <a:alpha val="100000"/>
              </a:srgbClr>
            </a:solidFill>
          </p:spPr>
          <p:txBody>
            <a:bodyPr/>
            <a:lstStyle/>
            <a:p/>
          </p:txBody>
        </p:sp>
        <p:sp>
          <p:nvSpPr>
            <p:cNvPr id="423" name="rc42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3598789"/>
              <a:ext cx="274319" cy="274320"/>
            </a:xfrm>
            <a:prstGeom prst="rect">
              <a:avLst/>
            </a:prstGeom>
            <a:solidFill>
              <a:srgbClr val="FFFFFF">
                <a:alpha val="100000"/>
              </a:srgbClr>
            </a:solidFill>
          </p:spPr>
          <p:txBody>
            <a:bodyPr/>
            <a:lstStyle/>
            <a:p/>
          </p:txBody>
        </p:sp>
        <p:sp>
          <p:nvSpPr>
            <p:cNvPr id="425" name="rc42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6" name="tx42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7" name="tx42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8" name="tx42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9" name="tx42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0" name=""/>
          <p:cNvGrpSpPr/>
          <p:nvPr/>
        </p:nvGrpSpPr>
        <p:grpSpPr>
          <a:xfrm>
            <a:off x="6400800" y="6217920"/>
            <a:ext cx="5486400" cy="4251960"/>
            <a:chOff x="6400800" y="6217920"/>
            <a:chExt cx="5486400" cy="4251960"/>
          </a:xfrm>
        </p:grpSpPr>
        <p:sp>
          <p:nvSpPr>
            <p:cNvPr id="43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3" name="rc5"/>
            <p:cNvSpPr/>
            <p:nvPr/>
          </p:nvSpPr>
          <p:spPr>
            <a:xfrm>
              <a:off x="7153670" y="6510025"/>
              <a:ext cx="4191941" cy="2788960"/>
            </a:xfrm>
            <a:prstGeom prst="rect">
              <a:avLst/>
            </a:prstGeom>
            <a:solidFill>
              <a:srgbClr val="FFFFFF">
                <a:alpha val="100000"/>
              </a:srgbClr>
            </a:solidFill>
          </p:spPr>
          <p:txBody>
            <a:bodyPr/>
            <a:lstStyle/>
            <a:p/>
          </p:txBody>
        </p:sp>
        <p:sp>
          <p:nvSpPr>
            <p:cNvPr id="434" name="pl6"/>
            <p:cNvSpPr/>
            <p:nvPr/>
          </p:nvSpPr>
          <p:spPr>
            <a:xfrm>
              <a:off x="7153670" y="891243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5" name="pl7"/>
            <p:cNvSpPr/>
            <p:nvPr/>
          </p:nvSpPr>
          <p:spPr>
            <a:xfrm>
              <a:off x="7153670" y="8392885"/>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6" name="pl8"/>
            <p:cNvSpPr/>
            <p:nvPr/>
          </p:nvSpPr>
          <p:spPr>
            <a:xfrm>
              <a:off x="7153670" y="787333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7" name="pl9"/>
            <p:cNvSpPr/>
            <p:nvPr/>
          </p:nvSpPr>
          <p:spPr>
            <a:xfrm>
              <a:off x="7153670" y="735377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8" name="pl10"/>
            <p:cNvSpPr/>
            <p:nvPr/>
          </p:nvSpPr>
          <p:spPr>
            <a:xfrm>
              <a:off x="7153670" y="683422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9" name="pl11"/>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0" name="pl12"/>
            <p:cNvSpPr/>
            <p:nvPr/>
          </p:nvSpPr>
          <p:spPr>
            <a:xfrm>
              <a:off x="7153670" y="865266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1" name="pl13"/>
            <p:cNvSpPr/>
            <p:nvPr/>
          </p:nvSpPr>
          <p:spPr>
            <a:xfrm>
              <a:off x="7153670" y="813310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2" name="pl14"/>
            <p:cNvSpPr/>
            <p:nvPr/>
          </p:nvSpPr>
          <p:spPr>
            <a:xfrm>
              <a:off x="7153670" y="761355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3" name="pl15"/>
            <p:cNvSpPr/>
            <p:nvPr/>
          </p:nvSpPr>
          <p:spPr>
            <a:xfrm>
              <a:off x="7153670" y="709400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4" name="pl16"/>
            <p:cNvSpPr/>
            <p:nvPr/>
          </p:nvSpPr>
          <p:spPr>
            <a:xfrm>
              <a:off x="7153670" y="657444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5" name="rc17"/>
            <p:cNvSpPr/>
            <p:nvPr/>
          </p:nvSpPr>
          <p:spPr>
            <a:xfrm>
              <a:off x="7299224" y="9005957"/>
              <a:ext cx="407549" cy="207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6" name="rc18"/>
            <p:cNvSpPr/>
            <p:nvPr/>
          </p:nvSpPr>
          <p:spPr>
            <a:xfrm>
              <a:off x="7881438" y="6927745"/>
              <a:ext cx="407549" cy="1870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7" name="rc19"/>
            <p:cNvSpPr/>
            <p:nvPr/>
          </p:nvSpPr>
          <p:spPr>
            <a:xfrm>
              <a:off x="8463652" y="6636796"/>
              <a:ext cx="407549" cy="3325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8" name="rc20"/>
            <p:cNvSpPr/>
            <p:nvPr/>
          </p:nvSpPr>
          <p:spPr>
            <a:xfrm>
              <a:off x="9045866" y="8382494"/>
              <a:ext cx="407549" cy="207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9" name="rc21"/>
            <p:cNvSpPr/>
            <p:nvPr/>
          </p:nvSpPr>
          <p:spPr>
            <a:xfrm>
              <a:off x="10210294" y="9026739"/>
              <a:ext cx="407549" cy="415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0" name="rc22"/>
            <p:cNvSpPr/>
            <p:nvPr/>
          </p:nvSpPr>
          <p:spPr>
            <a:xfrm>
              <a:off x="7299224" y="9026739"/>
              <a:ext cx="407549" cy="1454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1" name="rc23"/>
            <p:cNvSpPr/>
            <p:nvPr/>
          </p:nvSpPr>
          <p:spPr>
            <a:xfrm>
              <a:off x="7881438" y="7551209"/>
              <a:ext cx="407549" cy="16210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2" name="rc24"/>
            <p:cNvSpPr/>
            <p:nvPr/>
          </p:nvSpPr>
          <p:spPr>
            <a:xfrm>
              <a:off x="8463652" y="7197913"/>
              <a:ext cx="407549" cy="197430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3" name="rc25"/>
            <p:cNvSpPr/>
            <p:nvPr/>
          </p:nvSpPr>
          <p:spPr>
            <a:xfrm>
              <a:off x="9045866" y="8527969"/>
              <a:ext cx="407549" cy="64424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rc26"/>
            <p:cNvSpPr/>
            <p:nvPr/>
          </p:nvSpPr>
          <p:spPr>
            <a:xfrm>
              <a:off x="9628080" y="8902047"/>
              <a:ext cx="407549" cy="2701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27"/>
            <p:cNvSpPr/>
            <p:nvPr/>
          </p:nvSpPr>
          <p:spPr>
            <a:xfrm>
              <a:off x="10210294" y="9068304"/>
              <a:ext cx="407549" cy="1039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28"/>
            <p:cNvSpPr/>
            <p:nvPr/>
          </p:nvSpPr>
          <p:spPr>
            <a:xfrm>
              <a:off x="10792508" y="9089086"/>
              <a:ext cx="407549" cy="8312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rc29"/>
            <p:cNvSpPr/>
            <p:nvPr/>
          </p:nvSpPr>
          <p:spPr>
            <a:xfrm>
              <a:off x="7881438" y="7426516"/>
              <a:ext cx="407549" cy="1246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30"/>
            <p:cNvSpPr/>
            <p:nvPr/>
          </p:nvSpPr>
          <p:spPr>
            <a:xfrm>
              <a:off x="8463652" y="7094002"/>
              <a:ext cx="407549" cy="1039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31"/>
            <p:cNvSpPr/>
            <p:nvPr/>
          </p:nvSpPr>
          <p:spPr>
            <a:xfrm>
              <a:off x="9045866" y="8507186"/>
              <a:ext cx="407549" cy="20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32"/>
            <p:cNvSpPr/>
            <p:nvPr/>
          </p:nvSpPr>
          <p:spPr>
            <a:xfrm>
              <a:off x="9628080" y="8881265"/>
              <a:ext cx="407549" cy="20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33"/>
            <p:cNvSpPr/>
            <p:nvPr/>
          </p:nvSpPr>
          <p:spPr>
            <a:xfrm>
              <a:off x="7881438" y="7114784"/>
              <a:ext cx="407549" cy="3117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34"/>
            <p:cNvSpPr/>
            <p:nvPr/>
          </p:nvSpPr>
          <p:spPr>
            <a:xfrm>
              <a:off x="8463652" y="6969310"/>
              <a:ext cx="407549" cy="1246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35"/>
            <p:cNvSpPr/>
            <p:nvPr/>
          </p:nvSpPr>
          <p:spPr>
            <a:xfrm>
              <a:off x="9045866" y="8403276"/>
              <a:ext cx="407549" cy="1039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36"/>
            <p:cNvSpPr/>
            <p:nvPr/>
          </p:nvSpPr>
          <p:spPr>
            <a:xfrm>
              <a:off x="10792508" y="9068304"/>
              <a:ext cx="407549" cy="207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pl37"/>
            <p:cNvSpPr/>
            <p:nvPr/>
          </p:nvSpPr>
          <p:spPr>
            <a:xfrm>
              <a:off x="7502999" y="6867288"/>
              <a:ext cx="3493284" cy="2235079"/>
            </a:xfrm>
            <a:custGeom>
              <a:avLst/>
              <a:pathLst>
                <a:path w="3493284" h="2235079">
                  <a:moveTo>
                    <a:pt x="0" y="1654818"/>
                  </a:moveTo>
                  <a:lnTo>
                    <a:pt x="582214" y="0"/>
                  </a:lnTo>
                  <a:lnTo>
                    <a:pt x="1164428" y="59100"/>
                  </a:lnTo>
                  <a:lnTo>
                    <a:pt x="1746642" y="1579599"/>
                  </a:lnTo>
                  <a:lnTo>
                    <a:pt x="2328856" y="2149115"/>
                  </a:lnTo>
                  <a:lnTo>
                    <a:pt x="2911070" y="2224334"/>
                  </a:lnTo>
                  <a:lnTo>
                    <a:pt x="3493284" y="2235079"/>
                  </a:lnTo>
                </a:path>
              </a:pathLst>
            </a:custGeom>
            <a:ln w="40651" cap="flat">
              <a:solidFill>
                <a:srgbClr val="000000">
                  <a:alpha val="100000"/>
                </a:srgbClr>
              </a:solidFill>
              <a:prstDash val="solid"/>
              <a:round/>
            </a:ln>
          </p:spPr>
          <p:txBody>
            <a:bodyPr/>
            <a:lstStyle/>
            <a:p/>
          </p:txBody>
        </p:sp>
        <p:sp>
          <p:nvSpPr>
            <p:cNvPr id="466" name="rc38"/>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67" name="tx39"/>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8" name="tx40"/>
            <p:cNvSpPr/>
            <p:nvPr/>
          </p:nvSpPr>
          <p:spPr>
            <a:xfrm>
              <a:off x="6843756" y="865035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69" name="tx41"/>
            <p:cNvSpPr/>
            <p:nvPr/>
          </p:nvSpPr>
          <p:spPr>
            <a:xfrm>
              <a:off x="6843756" y="813080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70" name="tx42"/>
            <p:cNvSpPr/>
            <p:nvPr/>
          </p:nvSpPr>
          <p:spPr>
            <a:xfrm>
              <a:off x="6843756" y="7613109"/>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71" name="tx43"/>
            <p:cNvSpPr/>
            <p:nvPr/>
          </p:nvSpPr>
          <p:spPr>
            <a:xfrm>
              <a:off x="6801340" y="709169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2" name="tx44"/>
            <p:cNvSpPr/>
            <p:nvPr/>
          </p:nvSpPr>
          <p:spPr>
            <a:xfrm>
              <a:off x="6801340" y="657214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125</a:t>
              </a:r>
            </a:p>
          </p:txBody>
        </p:sp>
        <p:sp>
          <p:nvSpPr>
            <p:cNvPr id="473"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46"/>
            <p:cNvSpPr/>
            <p:nvPr/>
          </p:nvSpPr>
          <p:spPr>
            <a:xfrm>
              <a:off x="7118876" y="86526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47"/>
            <p:cNvSpPr/>
            <p:nvPr/>
          </p:nvSpPr>
          <p:spPr>
            <a:xfrm>
              <a:off x="7118876" y="81331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48"/>
            <p:cNvSpPr/>
            <p:nvPr/>
          </p:nvSpPr>
          <p:spPr>
            <a:xfrm>
              <a:off x="7118876" y="76135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49"/>
            <p:cNvSpPr/>
            <p:nvPr/>
          </p:nvSpPr>
          <p:spPr>
            <a:xfrm>
              <a:off x="7118876" y="70940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50"/>
            <p:cNvSpPr/>
            <p:nvPr/>
          </p:nvSpPr>
          <p:spPr>
            <a:xfrm>
              <a:off x="7118876" y="657444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5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52"/>
            <p:cNvSpPr/>
            <p:nvPr/>
          </p:nvSpPr>
          <p:spPr>
            <a:xfrm>
              <a:off x="11345612" y="86349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53"/>
            <p:cNvSpPr/>
            <p:nvPr/>
          </p:nvSpPr>
          <p:spPr>
            <a:xfrm>
              <a:off x="11345612" y="80976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54"/>
            <p:cNvSpPr/>
            <p:nvPr/>
          </p:nvSpPr>
          <p:spPr>
            <a:xfrm>
              <a:off x="11345612" y="75603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pl55"/>
            <p:cNvSpPr/>
            <p:nvPr/>
          </p:nvSpPr>
          <p:spPr>
            <a:xfrm>
              <a:off x="11345612" y="702309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tx5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5" name="tx57"/>
            <p:cNvSpPr/>
            <p:nvPr/>
          </p:nvSpPr>
          <p:spPr>
            <a:xfrm>
              <a:off x="11443669" y="863262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6" name="tx58"/>
            <p:cNvSpPr/>
            <p:nvPr/>
          </p:nvSpPr>
          <p:spPr>
            <a:xfrm>
              <a:off x="11443669" y="809535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7" name="tx59"/>
            <p:cNvSpPr/>
            <p:nvPr/>
          </p:nvSpPr>
          <p:spPr>
            <a:xfrm>
              <a:off x="11443669" y="7557997"/>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88" name="tx60"/>
            <p:cNvSpPr/>
            <p:nvPr/>
          </p:nvSpPr>
          <p:spPr>
            <a:xfrm>
              <a:off x="11443669" y="702079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9" name="pl61"/>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62"/>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63"/>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64"/>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65"/>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66"/>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67"/>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tx68"/>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7" name="tx69"/>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8" name="tx70"/>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9" name="tx71"/>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0" name="tx72"/>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1" name="tx73"/>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2" name="tx74"/>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75"/>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4" name="tx76"/>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5" name="tx7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6" name="tx7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7" name="rc79"/>
            <p:cNvSpPr/>
            <p:nvPr/>
          </p:nvSpPr>
          <p:spPr>
            <a:xfrm>
              <a:off x="6607132" y="10217410"/>
              <a:ext cx="1051268" cy="182880"/>
            </a:xfrm>
            <a:prstGeom prst="rect">
              <a:avLst/>
            </a:prstGeom>
            <a:solidFill>
              <a:srgbClr val="FFFFFF">
                <a:alpha val="100000"/>
              </a:srgbClr>
            </a:solidFill>
          </p:spPr>
          <p:txBody>
            <a:bodyPr/>
            <a:lstStyle/>
            <a:p/>
          </p:txBody>
        </p:sp>
        <p:sp>
          <p:nvSpPr>
            <p:cNvPr id="508" name="rc80"/>
            <p:cNvSpPr/>
            <p:nvPr/>
          </p:nvSpPr>
          <p:spPr>
            <a:xfrm>
              <a:off x="6607132" y="10217410"/>
              <a:ext cx="182879" cy="182880"/>
            </a:xfrm>
            <a:prstGeom prst="rect">
              <a:avLst/>
            </a:prstGeom>
            <a:solidFill>
              <a:srgbClr val="FFFFFF">
                <a:alpha val="100000"/>
              </a:srgbClr>
            </a:solidFill>
          </p:spPr>
          <p:txBody>
            <a:bodyPr/>
            <a:lstStyle/>
            <a:p/>
          </p:txBody>
        </p:sp>
        <p:sp>
          <p:nvSpPr>
            <p:cNvPr id="509" name="pl81"/>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0" name="tx82"/>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1" name="rc83"/>
            <p:cNvSpPr/>
            <p:nvPr/>
          </p:nvSpPr>
          <p:spPr>
            <a:xfrm>
              <a:off x="7838400" y="10217410"/>
              <a:ext cx="4048799" cy="182880"/>
            </a:xfrm>
            <a:prstGeom prst="rect">
              <a:avLst/>
            </a:prstGeom>
            <a:solidFill>
              <a:srgbClr val="FFFFFF">
                <a:alpha val="100000"/>
              </a:srgbClr>
            </a:solidFill>
          </p:spPr>
          <p:txBody>
            <a:bodyPr/>
            <a:lstStyle/>
            <a:p/>
          </p:txBody>
        </p:sp>
        <p:sp>
          <p:nvSpPr>
            <p:cNvPr id="512" name="rc84"/>
            <p:cNvSpPr/>
            <p:nvPr/>
          </p:nvSpPr>
          <p:spPr>
            <a:xfrm>
              <a:off x="7838400" y="10217410"/>
              <a:ext cx="182879" cy="182880"/>
            </a:xfrm>
            <a:prstGeom prst="rect">
              <a:avLst/>
            </a:prstGeom>
            <a:solidFill>
              <a:srgbClr val="FFFFFF">
                <a:alpha val="100000"/>
              </a:srgbClr>
            </a:solidFill>
          </p:spPr>
          <p:txBody>
            <a:bodyPr/>
            <a:lstStyle/>
            <a:p/>
          </p:txBody>
        </p:sp>
        <p:sp>
          <p:nvSpPr>
            <p:cNvPr id="513" name="rc85"/>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4" name="rc86"/>
            <p:cNvSpPr/>
            <p:nvPr/>
          </p:nvSpPr>
          <p:spPr>
            <a:xfrm>
              <a:off x="8929641" y="10217410"/>
              <a:ext cx="182879" cy="182880"/>
            </a:xfrm>
            <a:prstGeom prst="rect">
              <a:avLst/>
            </a:prstGeom>
            <a:solidFill>
              <a:srgbClr val="FFFFFF">
                <a:alpha val="100000"/>
              </a:srgbClr>
            </a:solidFill>
          </p:spPr>
          <p:txBody>
            <a:bodyPr/>
            <a:lstStyle/>
            <a:p/>
          </p:txBody>
        </p:sp>
        <p:sp>
          <p:nvSpPr>
            <p:cNvPr id="515" name="rc87"/>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6" name="rc88"/>
            <p:cNvSpPr/>
            <p:nvPr/>
          </p:nvSpPr>
          <p:spPr>
            <a:xfrm>
              <a:off x="9855682" y="10217410"/>
              <a:ext cx="182879" cy="182880"/>
            </a:xfrm>
            <a:prstGeom prst="rect">
              <a:avLst/>
            </a:prstGeom>
            <a:solidFill>
              <a:srgbClr val="FFFFFF">
                <a:alpha val="100000"/>
              </a:srgbClr>
            </a:solidFill>
          </p:spPr>
          <p:txBody>
            <a:bodyPr/>
            <a:lstStyle/>
            <a:p/>
          </p:txBody>
        </p:sp>
        <p:sp>
          <p:nvSpPr>
            <p:cNvPr id="517" name="rc89"/>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8" name="rc90"/>
            <p:cNvSpPr/>
            <p:nvPr/>
          </p:nvSpPr>
          <p:spPr>
            <a:xfrm>
              <a:off x="10857923" y="10217410"/>
              <a:ext cx="182880" cy="182880"/>
            </a:xfrm>
            <a:prstGeom prst="rect">
              <a:avLst/>
            </a:prstGeom>
            <a:solidFill>
              <a:srgbClr val="FFFFFF">
                <a:alpha val="100000"/>
              </a:srgbClr>
            </a:solidFill>
          </p:spPr>
          <p:txBody>
            <a:bodyPr/>
            <a:lstStyle/>
            <a:p/>
          </p:txBody>
        </p:sp>
        <p:sp>
          <p:nvSpPr>
            <p:cNvPr id="519" name="rc91"/>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0" name="tx92"/>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1" name="tx93"/>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2" name="tx94"/>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3" name="tx95"/>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4" name="tx96"/>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5" name=""/>
          <p:cNvGrpSpPr/>
          <p:nvPr/>
        </p:nvGrpSpPr>
        <p:grpSpPr>
          <a:xfrm>
            <a:off x="12527280" y="6217920"/>
            <a:ext cx="5486400" cy="4297680"/>
            <a:chOff x="12527280" y="6217920"/>
            <a:chExt cx="5486400" cy="4297680"/>
          </a:xfrm>
        </p:grpSpPr>
        <p:sp>
          <p:nvSpPr>
            <p:cNvPr id="52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7"/>
            <p:cNvSpPr/>
            <p:nvPr/>
          </p:nvSpPr>
          <p:spPr>
            <a:xfrm>
              <a:off x="13325144" y="6740492"/>
              <a:ext cx="4510689" cy="691402"/>
            </a:xfrm>
            <a:custGeom>
              <a:avLst/>
              <a:pathLst>
                <a:path w="4510689" h="691402">
                  <a:moveTo>
                    <a:pt x="0" y="588972"/>
                  </a:moveTo>
                  <a:lnTo>
                    <a:pt x="180427" y="384112"/>
                  </a:lnTo>
                  <a:lnTo>
                    <a:pt x="360855" y="691402"/>
                  </a:lnTo>
                  <a:lnTo>
                    <a:pt x="541282" y="486542"/>
                  </a:lnTo>
                  <a:lnTo>
                    <a:pt x="721710" y="409719"/>
                  </a:lnTo>
                  <a:lnTo>
                    <a:pt x="902137" y="358504"/>
                  </a:lnTo>
                  <a:lnTo>
                    <a:pt x="1082565" y="281682"/>
                  </a:lnTo>
                  <a:lnTo>
                    <a:pt x="1262993" y="332897"/>
                  </a:lnTo>
                  <a:lnTo>
                    <a:pt x="1443420" y="204859"/>
                  </a:lnTo>
                  <a:lnTo>
                    <a:pt x="1623848" y="102429"/>
                  </a:lnTo>
                  <a:lnTo>
                    <a:pt x="1804275" y="76822"/>
                  </a:lnTo>
                  <a:lnTo>
                    <a:pt x="1984703" y="0"/>
                  </a:lnTo>
                  <a:lnTo>
                    <a:pt x="2165131" y="153644"/>
                  </a:lnTo>
                  <a:lnTo>
                    <a:pt x="2345558" y="204859"/>
                  </a:lnTo>
                  <a:lnTo>
                    <a:pt x="2525986" y="281682"/>
                  </a:lnTo>
                  <a:lnTo>
                    <a:pt x="2706413" y="230467"/>
                  </a:lnTo>
                  <a:lnTo>
                    <a:pt x="2886841" y="384112"/>
                  </a:lnTo>
                  <a:lnTo>
                    <a:pt x="3067268" y="332897"/>
                  </a:lnTo>
                  <a:lnTo>
                    <a:pt x="3247696" y="230467"/>
                  </a:lnTo>
                  <a:lnTo>
                    <a:pt x="3428124" y="102429"/>
                  </a:lnTo>
                  <a:lnTo>
                    <a:pt x="3608551" y="153644"/>
                  </a:lnTo>
                  <a:lnTo>
                    <a:pt x="3788979" y="153644"/>
                  </a:lnTo>
                  <a:lnTo>
                    <a:pt x="3969406" y="358504"/>
                  </a:lnTo>
                  <a:lnTo>
                    <a:pt x="4149834" y="230467"/>
                  </a:lnTo>
                  <a:lnTo>
                    <a:pt x="4330262" y="179252"/>
                  </a:lnTo>
                  <a:lnTo>
                    <a:pt x="4510689" y="204859"/>
                  </a:lnTo>
                </a:path>
              </a:pathLst>
            </a:custGeom>
            <a:ln w="32521" cap="flat">
              <a:solidFill>
                <a:srgbClr val="5EB0E8">
                  <a:alpha val="100000"/>
                </a:srgbClr>
              </a:solidFill>
              <a:prstDash val="solid"/>
              <a:round/>
            </a:ln>
          </p:spPr>
          <p:txBody>
            <a:bodyPr/>
            <a:lstStyle/>
            <a:p/>
          </p:txBody>
        </p:sp>
        <p:sp>
          <p:nvSpPr>
            <p:cNvPr id="541" name="pl18"/>
            <p:cNvSpPr/>
            <p:nvPr/>
          </p:nvSpPr>
          <p:spPr>
            <a:xfrm>
              <a:off x="16031558" y="7278249"/>
              <a:ext cx="1804275" cy="1715702"/>
            </a:xfrm>
            <a:custGeom>
              <a:avLst/>
              <a:pathLst>
                <a:path w="1804275" h="1715702">
                  <a:moveTo>
                    <a:pt x="0" y="1715702"/>
                  </a:moveTo>
                  <a:lnTo>
                    <a:pt x="180427" y="358504"/>
                  </a:lnTo>
                  <a:lnTo>
                    <a:pt x="360855" y="204859"/>
                  </a:lnTo>
                  <a:lnTo>
                    <a:pt x="541282" y="76822"/>
                  </a:lnTo>
                  <a:lnTo>
                    <a:pt x="721710" y="0"/>
                  </a:lnTo>
                  <a:lnTo>
                    <a:pt x="902137" y="0"/>
                  </a:lnTo>
                  <a:lnTo>
                    <a:pt x="1082565" y="25607"/>
                  </a:lnTo>
                  <a:lnTo>
                    <a:pt x="1262993" y="384112"/>
                  </a:lnTo>
                  <a:lnTo>
                    <a:pt x="1443420" y="256074"/>
                  </a:lnTo>
                  <a:lnTo>
                    <a:pt x="1623848" y="153644"/>
                  </a:lnTo>
                  <a:lnTo>
                    <a:pt x="1804275" y="179252"/>
                  </a:lnTo>
                </a:path>
              </a:pathLst>
            </a:custGeom>
            <a:ln w="32521" cap="flat">
              <a:solidFill>
                <a:srgbClr val="00A173">
                  <a:alpha val="100000"/>
                </a:srgbClr>
              </a:solidFill>
              <a:prstDash val="solid"/>
              <a:round/>
            </a:ln>
          </p:spPr>
          <p:txBody>
            <a:bodyPr/>
            <a:lstStyle/>
            <a:p/>
          </p:txBody>
        </p:sp>
        <p:sp>
          <p:nvSpPr>
            <p:cNvPr id="54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7" name="rc84"/>
            <p:cNvSpPr/>
            <p:nvPr/>
          </p:nvSpPr>
          <p:spPr>
            <a:xfrm>
              <a:off x="14005791" y="9941072"/>
              <a:ext cx="3149396" cy="504938"/>
            </a:xfrm>
            <a:prstGeom prst="rect">
              <a:avLst/>
            </a:prstGeom>
            <a:solidFill>
              <a:srgbClr val="FFFFFF">
                <a:alpha val="100000"/>
              </a:srgbClr>
            </a:solidFill>
          </p:spPr>
          <p:txBody>
            <a:bodyPr/>
            <a:lstStyle/>
            <a:p/>
          </p:txBody>
        </p:sp>
        <p:sp>
          <p:nvSpPr>
            <p:cNvPr id="60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3" name=""/>
          <p:cNvGrpSpPr/>
          <p:nvPr/>
        </p:nvGrpSpPr>
        <p:grpSpPr>
          <a:xfrm>
            <a:off x="594360" y="6217920"/>
            <a:ext cx="5562295" cy="2832480"/>
            <a:chOff x="594360" y="6217920"/>
            <a:chExt cx="5562295" cy="2832480"/>
          </a:xfrm>
        </p:grpSpPr>
        <p:sp>
          <p:nvSpPr>
            <p:cNvPr id="614"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5" name="rc4"/>
            <p:cNvSpPr/>
            <p:nvPr/>
          </p:nvSpPr>
          <p:spPr>
            <a:xfrm>
              <a:off x="1688844" y="6600495"/>
              <a:ext cx="4398221" cy="1153631"/>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6" name="rc5"/>
            <p:cNvSpPr/>
            <p:nvPr/>
          </p:nvSpPr>
          <p:spPr>
            <a:xfrm>
              <a:off x="1724895" y="6636546"/>
              <a:ext cx="360509" cy="360509"/>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17" name="rc6"/>
            <p:cNvSpPr/>
            <p:nvPr/>
          </p:nvSpPr>
          <p:spPr>
            <a:xfrm>
              <a:off x="2085405" y="6636546"/>
              <a:ext cx="360509" cy="360509"/>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618" name="rc7"/>
            <p:cNvSpPr/>
            <p:nvPr/>
          </p:nvSpPr>
          <p:spPr>
            <a:xfrm>
              <a:off x="2445915" y="6636546"/>
              <a:ext cx="360509" cy="360509"/>
            </a:xfrm>
            <a:prstGeom prst="rect">
              <a:avLst/>
            </a:prstGeom>
            <a:solidFill>
              <a:srgbClr val="F96446">
                <a:alpha val="100000"/>
              </a:srgbClr>
            </a:solidFill>
            <a:ln w="5420" cap="flat">
              <a:solidFill>
                <a:srgbClr val="FFFFFF">
                  <a:alpha val="100000"/>
                </a:srgbClr>
              </a:solidFill>
              <a:prstDash val="solid"/>
              <a:miter/>
            </a:ln>
          </p:spPr>
          <p:txBody>
            <a:bodyPr/>
            <a:lstStyle/>
            <a:p/>
          </p:txBody>
        </p:sp>
        <p:sp>
          <p:nvSpPr>
            <p:cNvPr id="619" name="rc8"/>
            <p:cNvSpPr/>
            <p:nvPr/>
          </p:nvSpPr>
          <p:spPr>
            <a:xfrm>
              <a:off x="2806425" y="6636546"/>
              <a:ext cx="360509" cy="360509"/>
            </a:xfrm>
            <a:prstGeom prst="rect">
              <a:avLst/>
            </a:prstGeom>
            <a:solidFill>
              <a:srgbClr val="FDC3AB">
                <a:alpha val="100000"/>
              </a:srgbClr>
            </a:solidFill>
            <a:ln w="5420" cap="flat">
              <a:solidFill>
                <a:srgbClr val="FFFFFF">
                  <a:alpha val="100000"/>
                </a:srgbClr>
              </a:solidFill>
              <a:prstDash val="solid"/>
              <a:miter/>
            </a:ln>
          </p:spPr>
          <p:txBody>
            <a:bodyPr/>
            <a:lstStyle/>
            <a:p/>
          </p:txBody>
        </p:sp>
        <p:sp>
          <p:nvSpPr>
            <p:cNvPr id="620" name="rc9"/>
            <p:cNvSpPr/>
            <p:nvPr/>
          </p:nvSpPr>
          <p:spPr>
            <a:xfrm>
              <a:off x="3166935" y="663654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10"/>
            <p:cNvSpPr/>
            <p:nvPr/>
          </p:nvSpPr>
          <p:spPr>
            <a:xfrm>
              <a:off x="3527445" y="6636546"/>
              <a:ext cx="360509" cy="360509"/>
            </a:xfrm>
            <a:prstGeom prst="rect">
              <a:avLst/>
            </a:prstGeom>
            <a:solidFill>
              <a:srgbClr val="FC8363">
                <a:alpha val="100000"/>
              </a:srgbClr>
            </a:solidFill>
            <a:ln w="5420" cap="flat">
              <a:solidFill>
                <a:srgbClr val="FFFFFF">
                  <a:alpha val="100000"/>
                </a:srgbClr>
              </a:solidFill>
              <a:prstDash val="solid"/>
              <a:miter/>
            </a:ln>
          </p:spPr>
          <p:txBody>
            <a:bodyPr/>
            <a:lstStyle/>
            <a:p/>
          </p:txBody>
        </p:sp>
        <p:sp>
          <p:nvSpPr>
            <p:cNvPr id="622" name="rc11"/>
            <p:cNvSpPr/>
            <p:nvPr/>
          </p:nvSpPr>
          <p:spPr>
            <a:xfrm>
              <a:off x="3887955" y="6636546"/>
              <a:ext cx="360509" cy="360509"/>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23" name="rc12"/>
            <p:cNvSpPr/>
            <p:nvPr/>
          </p:nvSpPr>
          <p:spPr>
            <a:xfrm>
              <a:off x="4248465" y="6636546"/>
              <a:ext cx="360509" cy="360509"/>
            </a:xfrm>
            <a:prstGeom prst="rect">
              <a:avLst/>
            </a:prstGeom>
            <a:solidFill>
              <a:srgbClr val="FC9676">
                <a:alpha val="100000"/>
              </a:srgbClr>
            </a:solidFill>
            <a:ln w="5420" cap="flat">
              <a:solidFill>
                <a:srgbClr val="FFFFFF">
                  <a:alpha val="100000"/>
                </a:srgbClr>
              </a:solidFill>
              <a:prstDash val="solid"/>
              <a:miter/>
            </a:ln>
          </p:spPr>
          <p:txBody>
            <a:bodyPr/>
            <a:lstStyle/>
            <a:p/>
          </p:txBody>
        </p:sp>
        <p:sp>
          <p:nvSpPr>
            <p:cNvPr id="624" name="rc13"/>
            <p:cNvSpPr/>
            <p:nvPr/>
          </p:nvSpPr>
          <p:spPr>
            <a:xfrm>
              <a:off x="4608975" y="6636546"/>
              <a:ext cx="360509" cy="36050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25" name="rc14"/>
            <p:cNvSpPr/>
            <p:nvPr/>
          </p:nvSpPr>
          <p:spPr>
            <a:xfrm>
              <a:off x="4969485" y="6636546"/>
              <a:ext cx="360509" cy="36050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26" name="rc15"/>
            <p:cNvSpPr/>
            <p:nvPr/>
          </p:nvSpPr>
          <p:spPr>
            <a:xfrm>
              <a:off x="5329995" y="6636546"/>
              <a:ext cx="360509" cy="360509"/>
            </a:xfrm>
            <a:prstGeom prst="rect">
              <a:avLst/>
            </a:prstGeom>
            <a:solidFill>
              <a:srgbClr val="F75A3E">
                <a:alpha val="100000"/>
              </a:srgbClr>
            </a:solidFill>
            <a:ln w="5420" cap="flat">
              <a:solidFill>
                <a:srgbClr val="FFFFFF">
                  <a:alpha val="100000"/>
                </a:srgbClr>
              </a:solidFill>
              <a:prstDash val="solid"/>
              <a:miter/>
            </a:ln>
          </p:spPr>
          <p:txBody>
            <a:bodyPr/>
            <a:lstStyle/>
            <a:p/>
          </p:txBody>
        </p:sp>
        <p:sp>
          <p:nvSpPr>
            <p:cNvPr id="627" name="rc16"/>
            <p:cNvSpPr/>
            <p:nvPr/>
          </p:nvSpPr>
          <p:spPr>
            <a:xfrm>
              <a:off x="5690505" y="6636546"/>
              <a:ext cx="360509" cy="36050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8" name="rc17"/>
            <p:cNvSpPr/>
            <p:nvPr/>
          </p:nvSpPr>
          <p:spPr>
            <a:xfrm>
              <a:off x="1724895" y="6997056"/>
              <a:ext cx="360509" cy="36050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29" name="rc18"/>
            <p:cNvSpPr/>
            <p:nvPr/>
          </p:nvSpPr>
          <p:spPr>
            <a:xfrm>
              <a:off x="2085405" y="6997056"/>
              <a:ext cx="360509" cy="36050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30" name="rc19"/>
            <p:cNvSpPr/>
            <p:nvPr/>
          </p:nvSpPr>
          <p:spPr>
            <a:xfrm>
              <a:off x="2445915" y="6997056"/>
              <a:ext cx="360509" cy="36050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31" name="rc20"/>
            <p:cNvSpPr/>
            <p:nvPr/>
          </p:nvSpPr>
          <p:spPr>
            <a:xfrm>
              <a:off x="2806425" y="6997056"/>
              <a:ext cx="360509" cy="36050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32" name="rc21"/>
            <p:cNvSpPr/>
            <p:nvPr/>
          </p:nvSpPr>
          <p:spPr>
            <a:xfrm>
              <a:off x="3166935" y="699705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22"/>
            <p:cNvSpPr/>
            <p:nvPr/>
          </p:nvSpPr>
          <p:spPr>
            <a:xfrm>
              <a:off x="3527445" y="6997056"/>
              <a:ext cx="360509" cy="36050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34" name="rc23"/>
            <p:cNvSpPr/>
            <p:nvPr/>
          </p:nvSpPr>
          <p:spPr>
            <a:xfrm>
              <a:off x="3887955" y="6997056"/>
              <a:ext cx="360509" cy="360509"/>
            </a:xfrm>
            <a:prstGeom prst="rect">
              <a:avLst/>
            </a:prstGeom>
            <a:solidFill>
              <a:srgbClr val="FDC3AB">
                <a:alpha val="100000"/>
              </a:srgbClr>
            </a:solidFill>
            <a:ln w="5420" cap="flat">
              <a:solidFill>
                <a:srgbClr val="FFFFFF">
                  <a:alpha val="100000"/>
                </a:srgbClr>
              </a:solidFill>
              <a:prstDash val="solid"/>
              <a:miter/>
            </a:ln>
          </p:spPr>
          <p:txBody>
            <a:bodyPr/>
            <a:lstStyle/>
            <a:p/>
          </p:txBody>
        </p:sp>
        <p:sp>
          <p:nvSpPr>
            <p:cNvPr id="635" name="rc24"/>
            <p:cNvSpPr/>
            <p:nvPr/>
          </p:nvSpPr>
          <p:spPr>
            <a:xfrm>
              <a:off x="4248465" y="6997056"/>
              <a:ext cx="360509" cy="36050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36" name="rc25"/>
            <p:cNvSpPr/>
            <p:nvPr/>
          </p:nvSpPr>
          <p:spPr>
            <a:xfrm>
              <a:off x="4608975" y="6997056"/>
              <a:ext cx="360509" cy="36050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37" name="rc26"/>
            <p:cNvSpPr/>
            <p:nvPr/>
          </p:nvSpPr>
          <p:spPr>
            <a:xfrm>
              <a:off x="4969485" y="6997056"/>
              <a:ext cx="360509" cy="36050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38" name="rc27"/>
            <p:cNvSpPr/>
            <p:nvPr/>
          </p:nvSpPr>
          <p:spPr>
            <a:xfrm>
              <a:off x="5329995" y="6997056"/>
              <a:ext cx="360509" cy="36050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39" name="rc28"/>
            <p:cNvSpPr/>
            <p:nvPr/>
          </p:nvSpPr>
          <p:spPr>
            <a:xfrm>
              <a:off x="5690505" y="6997056"/>
              <a:ext cx="360509" cy="36050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40" name="rc29"/>
            <p:cNvSpPr/>
            <p:nvPr/>
          </p:nvSpPr>
          <p:spPr>
            <a:xfrm>
              <a:off x="172489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0"/>
            <p:cNvSpPr/>
            <p:nvPr/>
          </p:nvSpPr>
          <p:spPr>
            <a:xfrm>
              <a:off x="208540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1"/>
            <p:cNvSpPr/>
            <p:nvPr/>
          </p:nvSpPr>
          <p:spPr>
            <a:xfrm>
              <a:off x="244591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32"/>
            <p:cNvSpPr/>
            <p:nvPr/>
          </p:nvSpPr>
          <p:spPr>
            <a:xfrm>
              <a:off x="280642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33"/>
            <p:cNvSpPr/>
            <p:nvPr/>
          </p:nvSpPr>
          <p:spPr>
            <a:xfrm>
              <a:off x="316693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4"/>
            <p:cNvSpPr/>
            <p:nvPr/>
          </p:nvSpPr>
          <p:spPr>
            <a:xfrm>
              <a:off x="3527445" y="7357566"/>
              <a:ext cx="360509" cy="36050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6" name="rc35"/>
            <p:cNvSpPr/>
            <p:nvPr/>
          </p:nvSpPr>
          <p:spPr>
            <a:xfrm>
              <a:off x="3887955" y="7357566"/>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36"/>
            <p:cNvSpPr/>
            <p:nvPr/>
          </p:nvSpPr>
          <p:spPr>
            <a:xfrm>
              <a:off x="424846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7"/>
            <p:cNvSpPr/>
            <p:nvPr/>
          </p:nvSpPr>
          <p:spPr>
            <a:xfrm>
              <a:off x="460897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8"/>
            <p:cNvSpPr/>
            <p:nvPr/>
          </p:nvSpPr>
          <p:spPr>
            <a:xfrm>
              <a:off x="4969485" y="7357566"/>
              <a:ext cx="360509" cy="36050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0" name="rc39"/>
            <p:cNvSpPr/>
            <p:nvPr/>
          </p:nvSpPr>
          <p:spPr>
            <a:xfrm>
              <a:off x="532999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0"/>
            <p:cNvSpPr/>
            <p:nvPr/>
          </p:nvSpPr>
          <p:spPr>
            <a:xfrm>
              <a:off x="5690505" y="7357566"/>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tx41"/>
            <p:cNvSpPr/>
            <p:nvPr/>
          </p:nvSpPr>
          <p:spPr>
            <a:xfrm>
              <a:off x="663949" y="7479480"/>
              <a:ext cx="863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a:t>
              </a:r>
            </a:p>
          </p:txBody>
        </p:sp>
        <p:sp>
          <p:nvSpPr>
            <p:cNvPr id="653" name="tx42"/>
            <p:cNvSpPr/>
            <p:nvPr/>
          </p:nvSpPr>
          <p:spPr>
            <a:xfrm>
              <a:off x="816200" y="7119044"/>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654" name="tx43"/>
            <p:cNvSpPr/>
            <p:nvPr/>
          </p:nvSpPr>
          <p:spPr>
            <a:xfrm>
              <a:off x="672357" y="6758460"/>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a:t>
              </a:r>
            </a:p>
          </p:txBody>
        </p:sp>
        <p:sp>
          <p:nvSpPr>
            <p:cNvPr id="655" name="tx44"/>
            <p:cNvSpPr/>
            <p:nvPr/>
          </p:nvSpPr>
          <p:spPr>
            <a:xfrm rot="-2700000">
              <a:off x="146551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56" name="tx45"/>
            <p:cNvSpPr/>
            <p:nvPr/>
          </p:nvSpPr>
          <p:spPr>
            <a:xfrm rot="-2700000">
              <a:off x="182602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57" name="tx46"/>
            <p:cNvSpPr/>
            <p:nvPr/>
          </p:nvSpPr>
          <p:spPr>
            <a:xfrm rot="-2700000">
              <a:off x="218653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58" name="tx47"/>
            <p:cNvSpPr/>
            <p:nvPr/>
          </p:nvSpPr>
          <p:spPr>
            <a:xfrm rot="-2700000">
              <a:off x="254704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59" name="tx48"/>
            <p:cNvSpPr/>
            <p:nvPr/>
          </p:nvSpPr>
          <p:spPr>
            <a:xfrm rot="-2700000">
              <a:off x="290755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60" name="tx49"/>
            <p:cNvSpPr/>
            <p:nvPr/>
          </p:nvSpPr>
          <p:spPr>
            <a:xfrm rot="-2700000">
              <a:off x="326806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61" name="tx50"/>
            <p:cNvSpPr/>
            <p:nvPr/>
          </p:nvSpPr>
          <p:spPr>
            <a:xfrm rot="-2700000">
              <a:off x="362857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62" name="tx51"/>
            <p:cNvSpPr/>
            <p:nvPr/>
          </p:nvSpPr>
          <p:spPr>
            <a:xfrm rot="-2700000">
              <a:off x="3989058" y="8069874"/>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63" name="tx52"/>
            <p:cNvSpPr/>
            <p:nvPr/>
          </p:nvSpPr>
          <p:spPr>
            <a:xfrm rot="-2700000">
              <a:off x="434959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64" name="tx53"/>
            <p:cNvSpPr/>
            <p:nvPr/>
          </p:nvSpPr>
          <p:spPr>
            <a:xfrm rot="-2700000">
              <a:off x="471010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65" name="tx54"/>
            <p:cNvSpPr/>
            <p:nvPr/>
          </p:nvSpPr>
          <p:spPr>
            <a:xfrm rot="-2700000">
              <a:off x="5070615"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66" name="tx55"/>
            <p:cNvSpPr/>
            <p:nvPr/>
          </p:nvSpPr>
          <p:spPr>
            <a:xfrm rot="-2700000">
              <a:off x="5431124" y="80699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67" name="pic56"/>
            <p:cNvPicPr/>
            <p:nvPr/>
          </p:nvPicPr>
          <p:blipFill>
            <a:blip r:embed="rId2" cstate="print"/>
            <a:stretch>
              <a:fillRect/>
            </a:stretch>
          </p:blipFill>
          <p:spPr>
            <a:xfrm>
              <a:off x="2807955" y="8565441"/>
              <a:ext cx="2160000" cy="144000"/>
            </a:xfrm>
            <a:prstGeom prst="rect">
              <a:avLst/>
            </a:prstGeom>
          </p:spPr>
        </p:pic>
        <p:sp>
          <p:nvSpPr>
            <p:cNvPr id="668" name="pl57"/>
            <p:cNvSpPr/>
            <p:nvPr/>
          </p:nvSpPr>
          <p:spPr>
            <a:xfrm>
              <a:off x="3136183" y="866555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9" name="pl58"/>
            <p:cNvSpPr/>
            <p:nvPr/>
          </p:nvSpPr>
          <p:spPr>
            <a:xfrm>
              <a:off x="3477898" y="866555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0" name="pl59"/>
            <p:cNvSpPr/>
            <p:nvPr/>
          </p:nvSpPr>
          <p:spPr>
            <a:xfrm>
              <a:off x="3819612" y="866555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1" name="pl60"/>
            <p:cNvSpPr/>
            <p:nvPr/>
          </p:nvSpPr>
          <p:spPr>
            <a:xfrm>
              <a:off x="4161326" y="866555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2" name="pl61"/>
            <p:cNvSpPr/>
            <p:nvPr/>
          </p:nvSpPr>
          <p:spPr>
            <a:xfrm>
              <a:off x="4503040" y="866555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3" name="pl62"/>
            <p:cNvSpPr/>
            <p:nvPr/>
          </p:nvSpPr>
          <p:spPr>
            <a:xfrm>
              <a:off x="4844755" y="866555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4" name="pl63"/>
            <p:cNvSpPr/>
            <p:nvPr/>
          </p:nvSpPr>
          <p:spPr>
            <a:xfrm>
              <a:off x="3136183" y="856544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5" name="pl64"/>
            <p:cNvSpPr/>
            <p:nvPr/>
          </p:nvSpPr>
          <p:spPr>
            <a:xfrm>
              <a:off x="3477898" y="856544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6" name="pl65"/>
            <p:cNvSpPr/>
            <p:nvPr/>
          </p:nvSpPr>
          <p:spPr>
            <a:xfrm>
              <a:off x="3819612" y="856544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7" name="pl66"/>
            <p:cNvSpPr/>
            <p:nvPr/>
          </p:nvSpPr>
          <p:spPr>
            <a:xfrm>
              <a:off x="4161326" y="856544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8" name="pl67"/>
            <p:cNvSpPr/>
            <p:nvPr/>
          </p:nvSpPr>
          <p:spPr>
            <a:xfrm>
              <a:off x="4503040" y="856544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9" name="pl68"/>
            <p:cNvSpPr/>
            <p:nvPr/>
          </p:nvSpPr>
          <p:spPr>
            <a:xfrm>
              <a:off x="4844755" y="856544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0" name="tx69"/>
            <p:cNvSpPr/>
            <p:nvPr/>
          </p:nvSpPr>
          <p:spPr>
            <a:xfrm>
              <a:off x="3065552" y="8777108"/>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681" name="tx70"/>
            <p:cNvSpPr/>
            <p:nvPr/>
          </p:nvSpPr>
          <p:spPr>
            <a:xfrm>
              <a:off x="3407266" y="8777108"/>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682" name="tx71"/>
            <p:cNvSpPr/>
            <p:nvPr/>
          </p:nvSpPr>
          <p:spPr>
            <a:xfrm>
              <a:off x="3748981" y="8777108"/>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683" name="tx72"/>
            <p:cNvSpPr/>
            <p:nvPr/>
          </p:nvSpPr>
          <p:spPr>
            <a:xfrm>
              <a:off x="4090695" y="8777108"/>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684" name="tx73"/>
            <p:cNvSpPr/>
            <p:nvPr/>
          </p:nvSpPr>
          <p:spPr>
            <a:xfrm>
              <a:off x="4397093" y="8777108"/>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685" name="tx74"/>
            <p:cNvSpPr/>
            <p:nvPr/>
          </p:nvSpPr>
          <p:spPr>
            <a:xfrm>
              <a:off x="4738808" y="8777108"/>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a:t>
              </a:r>
            </a:p>
          </p:txBody>
        </p:sp>
        <p:sp>
          <p:nvSpPr>
            <p:cNvPr id="686" name="tx75"/>
            <p:cNvSpPr/>
            <p:nvPr/>
          </p:nvSpPr>
          <p:spPr>
            <a:xfrm>
              <a:off x="1187650" y="6334892"/>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8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8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8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Malaysia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rc15"/>
            <p:cNvSpPr/>
            <p:nvPr/>
          </p:nvSpPr>
          <p:spPr>
            <a:xfrm>
              <a:off x="2129569" y="5268130"/>
              <a:ext cx="234305" cy="17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681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681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4903467"/>
              <a:ext cx="234305" cy="364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75308"/>
              <a:ext cx="234305" cy="10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753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75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4991043"/>
              <a:ext cx="234305" cy="2842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69565"/>
              <a:ext cx="234305" cy="15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695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695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4935052"/>
              <a:ext cx="234305" cy="334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72437"/>
              <a:ext cx="234305" cy="12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724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724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4834554"/>
              <a:ext cx="234305" cy="437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62387"/>
              <a:ext cx="234305" cy="22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623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60951"/>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4686679"/>
              <a:ext cx="234305" cy="574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66694"/>
              <a:ext cx="234305" cy="18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666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666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4712521"/>
              <a:ext cx="234305" cy="554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69565"/>
              <a:ext cx="234305" cy="15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695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695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4797226"/>
              <a:ext cx="234305" cy="472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48030"/>
              <a:ext cx="234305" cy="373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480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46594"/>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4686679"/>
              <a:ext cx="234305" cy="559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58080"/>
              <a:ext cx="234305" cy="27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580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580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4634994"/>
              <a:ext cx="234305" cy="623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40852"/>
              <a:ext cx="234305" cy="44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408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37980"/>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4534497"/>
              <a:ext cx="234305" cy="703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46594"/>
              <a:ext cx="234305" cy="387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465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465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4650787"/>
              <a:ext cx="234305" cy="5958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56644"/>
              <a:ext cx="234305" cy="28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566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52337"/>
              <a:ext cx="234305" cy="4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4797226"/>
              <a:ext cx="234305" cy="45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209 case(s)</a:t>
              </a:r>
            </a:p>
          </p:txBody>
        </p:sp>
        <p:sp>
          <p:nvSpPr>
            <p:cNvPr id="66" name="pg65"/>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209 case(s)</a:t>
              </a:r>
            </a:p>
          </p:txBody>
        </p:sp>
        <p:sp>
          <p:nvSpPr>
            <p:cNvPr id="68" name="rc67"/>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266656" y="2153563"/>
              <a:ext cx="3176137" cy="3131794"/>
            </a:xfrm>
            <a:prstGeom prst="rect">
              <a:avLst/>
            </a:prstGeom>
            <a:solidFill>
              <a:srgbClr val="FFFFFF">
                <a:alpha val="100000"/>
              </a:srgbClr>
            </a:solidFill>
          </p:spPr>
          <p:txBody>
            <a:bodyPr/>
            <a:lstStyle/>
            <a:p/>
          </p:txBody>
        </p:sp>
        <p:sp>
          <p:nvSpPr>
            <p:cNvPr id="70" name="pl69"/>
            <p:cNvSpPr/>
            <p:nvPr/>
          </p:nvSpPr>
          <p:spPr>
            <a:xfrm>
              <a:off x="5266656"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rc78"/>
            <p:cNvSpPr/>
            <p:nvPr/>
          </p:nvSpPr>
          <p:spPr>
            <a:xfrm>
              <a:off x="5305706" y="5268130"/>
              <a:ext cx="234305" cy="17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2681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05706" y="52681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4696729"/>
              <a:ext cx="234305" cy="5714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32238"/>
              <a:ext cx="234305" cy="531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227930"/>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279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4622073"/>
              <a:ext cx="234305" cy="605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13574"/>
              <a:ext cx="234305" cy="71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21357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210702"/>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4561775"/>
              <a:ext cx="234305" cy="648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190603"/>
              <a:ext cx="234305" cy="94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150404"/>
              <a:ext cx="234305" cy="401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1504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4545982"/>
              <a:ext cx="234305" cy="604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176246"/>
              <a:ext cx="234305" cy="1091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5170503"/>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1705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4191369"/>
              <a:ext cx="234305" cy="979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150404"/>
              <a:ext cx="234305" cy="134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51504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1504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4070772"/>
              <a:ext cx="234305" cy="10796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091541"/>
              <a:ext cx="234305" cy="193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085798"/>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0857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3586947"/>
              <a:ext cx="234305" cy="1498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051342"/>
              <a:ext cx="234305" cy="2340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051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045599"/>
              <a:ext cx="234305" cy="57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3719030"/>
              <a:ext cx="234305" cy="1326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4883367"/>
              <a:ext cx="234305" cy="401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4838861"/>
              <a:ext cx="234305" cy="445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4835990"/>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3327089"/>
              <a:ext cx="234305" cy="1508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4922130"/>
              <a:ext cx="234305" cy="363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4847475"/>
              <a:ext cx="234305" cy="746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4844604"/>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3217977"/>
              <a:ext cx="234305" cy="1626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4815890"/>
              <a:ext cx="234305" cy="469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4774255"/>
              <a:ext cx="234305" cy="41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4755591"/>
              <a:ext cx="234305" cy="186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3351496"/>
              <a:ext cx="234305" cy="14040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4863268"/>
              <a:ext cx="234305" cy="422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4820197"/>
              <a:ext cx="234305" cy="430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4804405"/>
              <a:ext cx="234305" cy="15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3640067"/>
              <a:ext cx="234305" cy="11643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2,002 case(s)</a:t>
              </a:r>
            </a:p>
          </p:txBody>
        </p:sp>
        <p:sp>
          <p:nvSpPr>
            <p:cNvPr id="129" name="pg128"/>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2,002 case(s)</a:t>
              </a:r>
            </a:p>
          </p:txBody>
        </p:sp>
        <p:sp>
          <p:nvSpPr>
            <p:cNvPr id="131" name="rc130"/>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442793" y="2153563"/>
              <a:ext cx="3176137" cy="3131794"/>
            </a:xfrm>
            <a:prstGeom prst="rect">
              <a:avLst/>
            </a:prstGeom>
            <a:solidFill>
              <a:srgbClr val="FFFFFF">
                <a:alpha val="100000"/>
              </a:srgbClr>
            </a:solidFill>
          </p:spPr>
          <p:txBody>
            <a:bodyPr/>
            <a:lstStyle/>
            <a:p/>
          </p:txBody>
        </p:sp>
        <p:sp>
          <p:nvSpPr>
            <p:cNvPr id="133" name="pl132"/>
            <p:cNvSpPr/>
            <p:nvPr/>
          </p:nvSpPr>
          <p:spPr>
            <a:xfrm>
              <a:off x="8442793"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rc141"/>
            <p:cNvSpPr/>
            <p:nvPr/>
          </p:nvSpPr>
          <p:spPr>
            <a:xfrm>
              <a:off x="8481844" y="4432563"/>
              <a:ext cx="234305" cy="852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4365086"/>
              <a:ext cx="234305" cy="674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4313402"/>
              <a:ext cx="234305" cy="51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481844" y="2876285"/>
              <a:ext cx="234305" cy="1437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4567517"/>
              <a:ext cx="234305" cy="717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4472762"/>
              <a:ext cx="234305" cy="947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4399543"/>
              <a:ext cx="234305" cy="732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3019853"/>
              <a:ext cx="234305" cy="1379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4594795"/>
              <a:ext cx="234305" cy="6905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4528754"/>
              <a:ext cx="234305" cy="660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4481376"/>
              <a:ext cx="234305" cy="47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3062924"/>
              <a:ext cx="234305" cy="14184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4860396"/>
              <a:ext cx="234305" cy="4249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4811583"/>
              <a:ext cx="234305" cy="48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4774255"/>
              <a:ext cx="234305" cy="373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3535263"/>
              <a:ext cx="234305" cy="1238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4746977"/>
              <a:ext cx="234305" cy="5383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4726878"/>
              <a:ext cx="234305" cy="200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4690986"/>
              <a:ext cx="234305" cy="358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3124658"/>
              <a:ext cx="234305" cy="1566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034114"/>
              <a:ext cx="234305" cy="251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5028371"/>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5011143"/>
              <a:ext cx="234305" cy="17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3961660"/>
              <a:ext cx="234305" cy="1049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014014"/>
              <a:ext cx="234305" cy="2713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5009707"/>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4995350"/>
              <a:ext cx="234305" cy="143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3839627"/>
              <a:ext cx="234305" cy="1155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054213"/>
              <a:ext cx="234305" cy="2311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049906"/>
              <a:ext cx="234305" cy="4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041292"/>
              <a:ext cx="234305" cy="8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3724773"/>
              <a:ext cx="234305" cy="13165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130304"/>
              <a:ext cx="234305" cy="1550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1303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127433"/>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4001859"/>
              <a:ext cx="234305" cy="1125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100155"/>
              <a:ext cx="234305" cy="1852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5092976"/>
              <a:ext cx="234305" cy="71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5091541"/>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4079386"/>
              <a:ext cx="234305" cy="1012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029807"/>
              <a:ext cx="234305" cy="2555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4982429"/>
              <a:ext cx="234305" cy="473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4980993"/>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3884133"/>
              <a:ext cx="234305" cy="10968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103026"/>
              <a:ext cx="234305" cy="1823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45575" y="5094412"/>
              <a:ext cx="234305" cy="8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345575" y="5074313"/>
              <a:ext cx="234305" cy="200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4159784"/>
              <a:ext cx="234305" cy="9145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8398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1036056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2" name="pg191"/>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3" name="pg192"/>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4" name="pg193"/>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5" name="pg194"/>
            <p:cNvSpPr/>
            <p:nvPr/>
          </p:nvSpPr>
          <p:spPr>
            <a:xfrm>
              <a:off x="1140191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6" name="pg195"/>
            <p:cNvSpPr/>
            <p:nvPr/>
          </p:nvSpPr>
          <p:spPr>
            <a:xfrm>
              <a:off x="1010022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7" name="pg196"/>
            <p:cNvSpPr/>
            <p:nvPr/>
          </p:nvSpPr>
          <p:spPr>
            <a:xfrm>
              <a:off x="957954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8" name="pg197"/>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9" name="pg198"/>
            <p:cNvSpPr/>
            <p:nvPr/>
          </p:nvSpPr>
          <p:spPr>
            <a:xfrm>
              <a:off x="1062090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0" name="pg199"/>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1" name="pg200"/>
            <p:cNvSpPr/>
            <p:nvPr/>
          </p:nvSpPr>
          <p:spPr>
            <a:xfrm>
              <a:off x="879852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2" name="pg201"/>
            <p:cNvSpPr/>
            <p:nvPr/>
          </p:nvSpPr>
          <p:spPr>
            <a:xfrm>
              <a:off x="1062090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3" name="pg202"/>
            <p:cNvSpPr/>
            <p:nvPr/>
          </p:nvSpPr>
          <p:spPr>
            <a:xfrm>
              <a:off x="931920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4" name="pg203"/>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5" name="tx204"/>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3,791 case(s)</a:t>
              </a:r>
            </a:p>
          </p:txBody>
        </p:sp>
        <p:sp>
          <p:nvSpPr>
            <p:cNvPr id="206" name="pg205"/>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7" name="tx206"/>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3,791 case(s)</a:t>
              </a:r>
            </a:p>
          </p:txBody>
        </p:sp>
        <p:sp>
          <p:nvSpPr>
            <p:cNvPr id="208" name="rc20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9" name="rc208"/>
            <p:cNvSpPr/>
            <p:nvPr/>
          </p:nvSpPr>
          <p:spPr>
            <a:xfrm>
              <a:off x="11618931" y="2153563"/>
              <a:ext cx="3176137" cy="3131794"/>
            </a:xfrm>
            <a:prstGeom prst="rect">
              <a:avLst/>
            </a:prstGeom>
            <a:solidFill>
              <a:srgbClr val="FFFFFF">
                <a:alpha val="100000"/>
              </a:srgbClr>
            </a:solidFill>
          </p:spPr>
          <p:txBody>
            <a:bodyPr/>
            <a:lstStyle/>
            <a:p/>
          </p:txBody>
        </p:sp>
        <p:sp>
          <p:nvSpPr>
            <p:cNvPr id="210" name="pl209"/>
            <p:cNvSpPr/>
            <p:nvPr/>
          </p:nvSpPr>
          <p:spPr>
            <a:xfrm>
              <a:off x="11618931"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1" name="pl210"/>
            <p:cNvSpPr/>
            <p:nvPr/>
          </p:nvSpPr>
          <p:spPr>
            <a:xfrm>
              <a:off x="11618931"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2" name="pl211"/>
            <p:cNvSpPr/>
            <p:nvPr/>
          </p:nvSpPr>
          <p:spPr>
            <a:xfrm>
              <a:off x="11618931"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3" name="pl212"/>
            <p:cNvSpPr/>
            <p:nvPr/>
          </p:nvSpPr>
          <p:spPr>
            <a:xfrm>
              <a:off x="11618931"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4" name="pl213"/>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5" name="pl214"/>
            <p:cNvSpPr/>
            <p:nvPr/>
          </p:nvSpPr>
          <p:spPr>
            <a:xfrm>
              <a:off x="11618931"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6" name="pl215"/>
            <p:cNvSpPr/>
            <p:nvPr/>
          </p:nvSpPr>
          <p:spPr>
            <a:xfrm>
              <a:off x="11618931"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7" name="pl216"/>
            <p:cNvSpPr/>
            <p:nvPr/>
          </p:nvSpPr>
          <p:spPr>
            <a:xfrm>
              <a:off x="11618931"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8" name="pl217"/>
            <p:cNvSpPr/>
            <p:nvPr/>
          </p:nvSpPr>
          <p:spPr>
            <a:xfrm>
              <a:off x="11618931"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9" name="rc218"/>
            <p:cNvSpPr/>
            <p:nvPr/>
          </p:nvSpPr>
          <p:spPr>
            <a:xfrm>
              <a:off x="11657982" y="5190603"/>
              <a:ext cx="234305" cy="94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1657982" y="5180553"/>
              <a:ext cx="234305" cy="100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1657982" y="5144661"/>
              <a:ext cx="234305" cy="358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1657982" y="4346422"/>
              <a:ext cx="234305" cy="798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1918321" y="5194910"/>
              <a:ext cx="234305" cy="90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1918321" y="5193474"/>
              <a:ext cx="234305" cy="14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1918321" y="5154711"/>
              <a:ext cx="234305" cy="38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1918321" y="4293302"/>
              <a:ext cx="234305" cy="861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178660" y="5199217"/>
              <a:ext cx="234305" cy="86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178660" y="5199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178660" y="5163325"/>
              <a:ext cx="234305" cy="358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178660" y="4281817"/>
              <a:ext cx="234305" cy="881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2439000" y="5216445"/>
              <a:ext cx="234305" cy="68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2439000" y="52164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2439000" y="5161889"/>
              <a:ext cx="234305" cy="545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2439000" y="4021959"/>
              <a:ext cx="234305" cy="1139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2699339" y="5199217"/>
              <a:ext cx="234305" cy="86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2699339" y="5199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2699339" y="5160453"/>
              <a:ext cx="234305" cy="38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2699339" y="3881262"/>
              <a:ext cx="234305" cy="1279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2959678" y="5197781"/>
              <a:ext cx="234305" cy="875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2959678" y="51977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2959678" y="5170503"/>
              <a:ext cx="234305" cy="272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2959678" y="4156913"/>
              <a:ext cx="234305" cy="1013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3220017" y="5200653"/>
              <a:ext cx="234305" cy="847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3220017" y="52006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3220017" y="5180553"/>
              <a:ext cx="234305" cy="200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3220017" y="3909975"/>
              <a:ext cx="234305" cy="1270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3480356" y="5196346"/>
              <a:ext cx="234305" cy="890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3480356" y="5163325"/>
              <a:ext cx="234305" cy="330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3480356" y="5131740"/>
              <a:ext cx="234305" cy="31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3480356" y="3667345"/>
              <a:ext cx="234305" cy="1464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3740696" y="5200653"/>
              <a:ext cx="234305" cy="847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3740696" y="5159018"/>
              <a:ext cx="234305" cy="41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3740696" y="5148968"/>
              <a:ext cx="234305" cy="100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3740696" y="4030573"/>
              <a:ext cx="234305" cy="11183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4001035" y="5235109"/>
              <a:ext cx="234305" cy="502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4001035" y="5229366"/>
              <a:ext cx="234305" cy="5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4001035" y="5219316"/>
              <a:ext cx="234305" cy="100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4001035" y="4353601"/>
              <a:ext cx="234305" cy="865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4261374" y="5240852"/>
              <a:ext cx="234305" cy="44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261374" y="52408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261374" y="5235109"/>
              <a:ext cx="234305" cy="57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261374" y="4524447"/>
              <a:ext cx="234305" cy="710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4521713" y="5262387"/>
              <a:ext cx="234305" cy="22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4521713" y="52623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4521713" y="5259515"/>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4521713" y="4881931"/>
              <a:ext cx="234305" cy="377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pg266"/>
            <p:cNvSpPr/>
            <p:nvPr/>
          </p:nvSpPr>
          <p:spPr>
            <a:xfrm>
              <a:off x="117143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68" name="pg267"/>
            <p:cNvSpPr/>
            <p:nvPr/>
          </p:nvSpPr>
          <p:spPr>
            <a:xfrm>
              <a:off x="1275568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69" name="pg268"/>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70" name="pg269"/>
            <p:cNvSpPr/>
            <p:nvPr/>
          </p:nvSpPr>
          <p:spPr>
            <a:xfrm>
              <a:off x="117143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71" name="pg270"/>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72" name="pg271"/>
            <p:cNvSpPr/>
            <p:nvPr/>
          </p:nvSpPr>
          <p:spPr>
            <a:xfrm>
              <a:off x="1327636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73" name="pg272"/>
            <p:cNvSpPr/>
            <p:nvPr/>
          </p:nvSpPr>
          <p:spPr>
            <a:xfrm>
              <a:off x="1230609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243097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901 case(s)</a:t>
              </a:r>
            </a:p>
          </p:txBody>
        </p:sp>
        <p:sp>
          <p:nvSpPr>
            <p:cNvPr id="275" name="pg274"/>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tx275"/>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917 case(s)</a:t>
              </a:r>
            </a:p>
          </p:txBody>
        </p:sp>
        <p:sp>
          <p:nvSpPr>
            <p:cNvPr id="277" name="rc276"/>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78" name="rc277"/>
            <p:cNvSpPr/>
            <p:nvPr/>
          </p:nvSpPr>
          <p:spPr>
            <a:xfrm>
              <a:off x="14795069" y="2153563"/>
              <a:ext cx="3176137" cy="3131794"/>
            </a:xfrm>
            <a:prstGeom prst="rect">
              <a:avLst/>
            </a:prstGeom>
            <a:solidFill>
              <a:srgbClr val="FFFFFF">
                <a:alpha val="100000"/>
              </a:srgbClr>
            </a:solidFill>
          </p:spPr>
          <p:txBody>
            <a:bodyPr/>
            <a:lstStyle/>
            <a:p/>
          </p:txBody>
        </p:sp>
        <p:sp>
          <p:nvSpPr>
            <p:cNvPr id="279" name="pl278"/>
            <p:cNvSpPr/>
            <p:nvPr/>
          </p:nvSpPr>
          <p:spPr>
            <a:xfrm>
              <a:off x="14795069" y="49264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80" name="pl279"/>
            <p:cNvSpPr/>
            <p:nvPr/>
          </p:nvSpPr>
          <p:spPr>
            <a:xfrm>
              <a:off x="14795069" y="42085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81" name="pl280"/>
            <p:cNvSpPr/>
            <p:nvPr/>
          </p:nvSpPr>
          <p:spPr>
            <a:xfrm>
              <a:off x="14795069" y="34907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82" name="pl281"/>
            <p:cNvSpPr/>
            <p:nvPr/>
          </p:nvSpPr>
          <p:spPr>
            <a:xfrm>
              <a:off x="14795069" y="27729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83" name="pl28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4" name="pl283"/>
            <p:cNvSpPr/>
            <p:nvPr/>
          </p:nvSpPr>
          <p:spPr>
            <a:xfrm>
              <a:off x="14795069" y="45675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5" name="pl284"/>
            <p:cNvSpPr/>
            <p:nvPr/>
          </p:nvSpPr>
          <p:spPr>
            <a:xfrm>
              <a:off x="14795069" y="38496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6" name="pl285"/>
            <p:cNvSpPr/>
            <p:nvPr/>
          </p:nvSpPr>
          <p:spPr>
            <a:xfrm>
              <a:off x="14795069" y="31318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7" name="pl286"/>
            <p:cNvSpPr/>
            <p:nvPr/>
          </p:nvSpPr>
          <p:spPr>
            <a:xfrm>
              <a:off x="14795069" y="24139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8" name="rc287"/>
            <p:cNvSpPr/>
            <p:nvPr/>
          </p:nvSpPr>
          <p:spPr>
            <a:xfrm>
              <a:off x="14834120" y="5216445"/>
              <a:ext cx="234305" cy="68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4834120" y="52164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4834120" y="5199217"/>
              <a:ext cx="234305" cy="17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4834120" y="4557468"/>
              <a:ext cx="234305" cy="6417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5094459" y="5179117"/>
              <a:ext cx="234305" cy="1062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5094459" y="5176246"/>
              <a:ext cx="234305" cy="28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5094459" y="5171939"/>
              <a:ext cx="234305" cy="4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5094459" y="4488555"/>
              <a:ext cx="234305" cy="683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5354798" y="5194910"/>
              <a:ext cx="234305" cy="90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5354798" y="5193474"/>
              <a:ext cx="234305" cy="14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5354798" y="5192038"/>
              <a:ext cx="234305" cy="1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5354798" y="4616330"/>
              <a:ext cx="234305" cy="575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rc299"/>
            <p:cNvSpPr/>
            <p:nvPr/>
          </p:nvSpPr>
          <p:spPr>
            <a:xfrm>
              <a:off x="15615138" y="5167632"/>
              <a:ext cx="234305" cy="1177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1" name="rc300"/>
            <p:cNvSpPr/>
            <p:nvPr/>
          </p:nvSpPr>
          <p:spPr>
            <a:xfrm>
              <a:off x="15615138" y="51676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2" name="rc301"/>
            <p:cNvSpPr/>
            <p:nvPr/>
          </p:nvSpPr>
          <p:spPr>
            <a:xfrm>
              <a:off x="15615138" y="5160453"/>
              <a:ext cx="234305" cy="71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3" name="rc302"/>
            <p:cNvSpPr/>
            <p:nvPr/>
          </p:nvSpPr>
          <p:spPr>
            <a:xfrm>
              <a:off x="15615138" y="4456970"/>
              <a:ext cx="234305" cy="703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4" name="rc303"/>
            <p:cNvSpPr/>
            <p:nvPr/>
          </p:nvSpPr>
          <p:spPr>
            <a:xfrm>
              <a:off x="15875477" y="5117383"/>
              <a:ext cx="234305" cy="1679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5" name="rc304"/>
            <p:cNvSpPr/>
            <p:nvPr/>
          </p:nvSpPr>
          <p:spPr>
            <a:xfrm>
              <a:off x="15875477" y="51173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6" name="rc305"/>
            <p:cNvSpPr/>
            <p:nvPr/>
          </p:nvSpPr>
          <p:spPr>
            <a:xfrm>
              <a:off x="15875477" y="5114512"/>
              <a:ext cx="234305" cy="28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7" name="rc306"/>
            <p:cNvSpPr/>
            <p:nvPr/>
          </p:nvSpPr>
          <p:spPr>
            <a:xfrm>
              <a:off x="15875477" y="4489991"/>
              <a:ext cx="234305" cy="624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8" name="rc307"/>
            <p:cNvSpPr/>
            <p:nvPr/>
          </p:nvSpPr>
          <p:spPr>
            <a:xfrm>
              <a:off x="16135816" y="5124561"/>
              <a:ext cx="234305" cy="160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9" name="rc308"/>
            <p:cNvSpPr/>
            <p:nvPr/>
          </p:nvSpPr>
          <p:spPr>
            <a:xfrm>
              <a:off x="16135816" y="51245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0" name="rc309"/>
            <p:cNvSpPr/>
            <p:nvPr/>
          </p:nvSpPr>
          <p:spPr>
            <a:xfrm>
              <a:off x="16135816" y="5117383"/>
              <a:ext cx="234305" cy="71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1" name="rc310"/>
            <p:cNvSpPr/>
            <p:nvPr/>
          </p:nvSpPr>
          <p:spPr>
            <a:xfrm>
              <a:off x="16135816" y="4431128"/>
              <a:ext cx="234305" cy="6862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2" name="rc311"/>
            <p:cNvSpPr/>
            <p:nvPr/>
          </p:nvSpPr>
          <p:spPr>
            <a:xfrm>
              <a:off x="16396155" y="5192038"/>
              <a:ext cx="234305" cy="93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3" name="rc312"/>
            <p:cNvSpPr/>
            <p:nvPr/>
          </p:nvSpPr>
          <p:spPr>
            <a:xfrm>
              <a:off x="16396155" y="51920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4" name="rc313"/>
            <p:cNvSpPr/>
            <p:nvPr/>
          </p:nvSpPr>
          <p:spPr>
            <a:xfrm>
              <a:off x="16396155" y="5187731"/>
              <a:ext cx="234305" cy="4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5" name="rc314"/>
            <p:cNvSpPr/>
            <p:nvPr/>
          </p:nvSpPr>
          <p:spPr>
            <a:xfrm>
              <a:off x="16396155" y="4794355"/>
              <a:ext cx="234305" cy="393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6" name="pg315"/>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7" name="tx316"/>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595 case(s)</a:t>
              </a:r>
            </a:p>
          </p:txBody>
        </p:sp>
        <p:sp>
          <p:nvSpPr>
            <p:cNvPr id="318" name="pg31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9" name="rc31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20" name="tx31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21" name="tx32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22" name="tx32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23" name="tx32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4" name="tx32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5" name="pl32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tx33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tx36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tx38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tx40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1" name="pl42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2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3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43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tx43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4" name="tx43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5" name="tx43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6" name="tx43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7" name="tx43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8" name="tx43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9" name="tx43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40" name="tx43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41" name="tx44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42" name="tx44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43" name="tx44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4" name="tx44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5" name="tx44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6" name="tx445"/>
            <p:cNvSpPr/>
            <p:nvPr/>
          </p:nvSpPr>
          <p:spPr>
            <a:xfrm>
              <a:off x="1294238" y="4482239"/>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47" name="tx446"/>
            <p:cNvSpPr/>
            <p:nvPr/>
          </p:nvSpPr>
          <p:spPr>
            <a:xfrm>
              <a:off x="1230614" y="373481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8" name="tx447"/>
            <p:cNvSpPr/>
            <p:nvPr/>
          </p:nvSpPr>
          <p:spPr>
            <a:xfrm>
              <a:off x="1230614" y="301697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49" name="tx448"/>
            <p:cNvSpPr/>
            <p:nvPr/>
          </p:nvSpPr>
          <p:spPr>
            <a:xfrm>
              <a:off x="1230614" y="229913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50" name="pl44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2055723" y="45675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451"/>
            <p:cNvSpPr/>
            <p:nvPr/>
          </p:nvSpPr>
          <p:spPr>
            <a:xfrm>
              <a:off x="2055723" y="38496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452"/>
            <p:cNvSpPr/>
            <p:nvPr/>
          </p:nvSpPr>
          <p:spPr>
            <a:xfrm>
              <a:off x="2055723" y="31318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453"/>
            <p:cNvSpPr/>
            <p:nvPr/>
          </p:nvSpPr>
          <p:spPr>
            <a:xfrm>
              <a:off x="2055723" y="24139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tx45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6" name="rc455"/>
            <p:cNvSpPr/>
            <p:nvPr/>
          </p:nvSpPr>
          <p:spPr>
            <a:xfrm>
              <a:off x="18110385" y="2153563"/>
              <a:ext cx="1240079" cy="413498"/>
            </a:xfrm>
            <a:prstGeom prst="rect">
              <a:avLst/>
            </a:prstGeom>
            <a:solidFill>
              <a:srgbClr val="FFFFFF">
                <a:alpha val="100000"/>
              </a:srgbClr>
            </a:solidFill>
          </p:spPr>
          <p:txBody>
            <a:bodyPr/>
            <a:lstStyle/>
            <a:p/>
          </p:txBody>
        </p:sp>
        <p:sp>
          <p:nvSpPr>
            <p:cNvPr id="457" name="rc456"/>
            <p:cNvSpPr/>
            <p:nvPr/>
          </p:nvSpPr>
          <p:spPr>
            <a:xfrm>
              <a:off x="18179974" y="2223153"/>
              <a:ext cx="274319" cy="274319"/>
            </a:xfrm>
            <a:prstGeom prst="rect">
              <a:avLst/>
            </a:prstGeom>
            <a:solidFill>
              <a:srgbClr val="FFFFFF">
                <a:alpha val="100000"/>
              </a:srgbClr>
            </a:solidFill>
          </p:spPr>
          <p:txBody>
            <a:bodyPr/>
            <a:lstStyle/>
            <a:p/>
          </p:txBody>
        </p:sp>
        <p:sp>
          <p:nvSpPr>
            <p:cNvPr id="458" name="pg45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9" name="tx45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60" name="rc459"/>
            <p:cNvSpPr/>
            <p:nvPr/>
          </p:nvSpPr>
          <p:spPr>
            <a:xfrm>
              <a:off x="18110385" y="2706240"/>
              <a:ext cx="1753945" cy="1236458"/>
            </a:xfrm>
            <a:prstGeom prst="rect">
              <a:avLst/>
            </a:prstGeom>
            <a:solidFill>
              <a:srgbClr val="FFFFFF">
                <a:alpha val="100000"/>
              </a:srgbClr>
            </a:solidFill>
          </p:spPr>
          <p:txBody>
            <a:bodyPr/>
            <a:lstStyle/>
            <a:p/>
          </p:txBody>
        </p:sp>
        <p:sp>
          <p:nvSpPr>
            <p:cNvPr id="461" name="rc460"/>
            <p:cNvSpPr/>
            <p:nvPr/>
          </p:nvSpPr>
          <p:spPr>
            <a:xfrm>
              <a:off x="18179974" y="2775829"/>
              <a:ext cx="274319" cy="274319"/>
            </a:xfrm>
            <a:prstGeom prst="rect">
              <a:avLst/>
            </a:prstGeom>
            <a:solidFill>
              <a:srgbClr val="FFFFFF">
                <a:alpha val="100000"/>
              </a:srgbClr>
            </a:solidFill>
          </p:spPr>
          <p:txBody>
            <a:bodyPr/>
            <a:lstStyle/>
            <a:p/>
          </p:txBody>
        </p:sp>
        <p:sp>
          <p:nvSpPr>
            <p:cNvPr id="462" name="rc46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3" name="rc462"/>
            <p:cNvSpPr/>
            <p:nvPr/>
          </p:nvSpPr>
          <p:spPr>
            <a:xfrm>
              <a:off x="18179974" y="3050149"/>
              <a:ext cx="274319" cy="274319"/>
            </a:xfrm>
            <a:prstGeom prst="rect">
              <a:avLst/>
            </a:prstGeom>
            <a:solidFill>
              <a:srgbClr val="FFFFFF">
                <a:alpha val="100000"/>
              </a:srgbClr>
            </a:solidFill>
          </p:spPr>
          <p:txBody>
            <a:bodyPr/>
            <a:lstStyle/>
            <a:p/>
          </p:txBody>
        </p:sp>
        <p:sp>
          <p:nvSpPr>
            <p:cNvPr id="464" name="rc46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5" name="rc464"/>
            <p:cNvSpPr/>
            <p:nvPr/>
          </p:nvSpPr>
          <p:spPr>
            <a:xfrm>
              <a:off x="18179974" y="3324469"/>
              <a:ext cx="274319" cy="274320"/>
            </a:xfrm>
            <a:prstGeom prst="rect">
              <a:avLst/>
            </a:prstGeom>
            <a:solidFill>
              <a:srgbClr val="FFFFFF">
                <a:alpha val="100000"/>
              </a:srgbClr>
            </a:solidFill>
          </p:spPr>
          <p:txBody>
            <a:bodyPr/>
            <a:lstStyle/>
            <a:p/>
          </p:txBody>
        </p:sp>
        <p:sp>
          <p:nvSpPr>
            <p:cNvPr id="466" name="rc46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466"/>
            <p:cNvSpPr/>
            <p:nvPr/>
          </p:nvSpPr>
          <p:spPr>
            <a:xfrm>
              <a:off x="18179974" y="3598789"/>
              <a:ext cx="274319" cy="274320"/>
            </a:xfrm>
            <a:prstGeom prst="rect">
              <a:avLst/>
            </a:prstGeom>
            <a:solidFill>
              <a:srgbClr val="FFFFFF">
                <a:alpha val="100000"/>
              </a:srgbClr>
            </a:solidFill>
          </p:spPr>
          <p:txBody>
            <a:bodyPr/>
            <a:lstStyle/>
            <a:p/>
          </p:txBody>
        </p:sp>
        <p:sp>
          <p:nvSpPr>
            <p:cNvPr id="468" name="rc46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9" name="tx46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70" name="tx46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71" name="tx47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72" name="tx47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3" name=""/>
          <p:cNvGrpSpPr/>
          <p:nvPr/>
        </p:nvGrpSpPr>
        <p:grpSpPr>
          <a:xfrm>
            <a:off x="6400800" y="6217920"/>
            <a:ext cx="5486400" cy="4251960"/>
            <a:chOff x="6400800" y="6217920"/>
            <a:chExt cx="5486400" cy="4251960"/>
          </a:xfrm>
        </p:grpSpPr>
        <p:sp>
          <p:nvSpPr>
            <p:cNvPr id="47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6" name="rc5"/>
            <p:cNvSpPr/>
            <p:nvPr/>
          </p:nvSpPr>
          <p:spPr>
            <a:xfrm>
              <a:off x="7153670" y="6510025"/>
              <a:ext cx="4107183" cy="2788960"/>
            </a:xfrm>
            <a:prstGeom prst="rect">
              <a:avLst/>
            </a:prstGeom>
            <a:solidFill>
              <a:srgbClr val="FFFFFF">
                <a:alpha val="100000"/>
              </a:srgbClr>
            </a:solidFill>
          </p:spPr>
          <p:txBody>
            <a:bodyPr/>
            <a:lstStyle/>
            <a:p/>
          </p:txBody>
        </p:sp>
        <p:sp>
          <p:nvSpPr>
            <p:cNvPr id="477" name="pl6"/>
            <p:cNvSpPr/>
            <p:nvPr/>
          </p:nvSpPr>
          <p:spPr>
            <a:xfrm>
              <a:off x="7153670" y="877230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8" name="pl7"/>
            <p:cNvSpPr/>
            <p:nvPr/>
          </p:nvSpPr>
          <p:spPr>
            <a:xfrm>
              <a:off x="7153670" y="797248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9" name="pl8"/>
            <p:cNvSpPr/>
            <p:nvPr/>
          </p:nvSpPr>
          <p:spPr>
            <a:xfrm>
              <a:off x="7153670" y="717267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80"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1" name="pl10"/>
            <p:cNvSpPr/>
            <p:nvPr/>
          </p:nvSpPr>
          <p:spPr>
            <a:xfrm>
              <a:off x="7153670" y="837239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2" name="pl11"/>
            <p:cNvSpPr/>
            <p:nvPr/>
          </p:nvSpPr>
          <p:spPr>
            <a:xfrm>
              <a:off x="7153670" y="757258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3" name="pl12"/>
            <p:cNvSpPr/>
            <p:nvPr/>
          </p:nvSpPr>
          <p:spPr>
            <a:xfrm>
              <a:off x="7153670" y="677276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4" name="rc13"/>
            <p:cNvSpPr/>
            <p:nvPr/>
          </p:nvSpPr>
          <p:spPr>
            <a:xfrm>
              <a:off x="7296281" y="7236658"/>
              <a:ext cx="399309" cy="44789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14"/>
            <p:cNvSpPr/>
            <p:nvPr/>
          </p:nvSpPr>
          <p:spPr>
            <a:xfrm>
              <a:off x="7866723" y="8732315"/>
              <a:ext cx="399309" cy="5598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15"/>
            <p:cNvSpPr/>
            <p:nvPr/>
          </p:nvSpPr>
          <p:spPr>
            <a:xfrm>
              <a:off x="8437165" y="8596346"/>
              <a:ext cx="399309" cy="23994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16"/>
            <p:cNvSpPr/>
            <p:nvPr/>
          </p:nvSpPr>
          <p:spPr>
            <a:xfrm>
              <a:off x="9007608" y="8836291"/>
              <a:ext cx="399309" cy="799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17"/>
            <p:cNvSpPr/>
            <p:nvPr/>
          </p:nvSpPr>
          <p:spPr>
            <a:xfrm>
              <a:off x="9578050" y="8900277"/>
              <a:ext cx="399309" cy="3999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18"/>
            <p:cNvSpPr/>
            <p:nvPr/>
          </p:nvSpPr>
          <p:spPr>
            <a:xfrm>
              <a:off x="10148492" y="8708321"/>
              <a:ext cx="399309" cy="4798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0" name="rc19"/>
            <p:cNvSpPr/>
            <p:nvPr/>
          </p:nvSpPr>
          <p:spPr>
            <a:xfrm>
              <a:off x="10718934" y="9052242"/>
              <a:ext cx="399309" cy="799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1" name="rc20"/>
            <p:cNvSpPr/>
            <p:nvPr/>
          </p:nvSpPr>
          <p:spPr>
            <a:xfrm>
              <a:off x="7296281" y="6652792"/>
              <a:ext cx="399309" cy="5838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2" name="rc21"/>
            <p:cNvSpPr/>
            <p:nvPr/>
          </p:nvSpPr>
          <p:spPr>
            <a:xfrm>
              <a:off x="7866723" y="8492370"/>
              <a:ext cx="399309" cy="2399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3" name="rc22"/>
            <p:cNvSpPr/>
            <p:nvPr/>
          </p:nvSpPr>
          <p:spPr>
            <a:xfrm>
              <a:off x="8437165" y="8556356"/>
              <a:ext cx="399309" cy="399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4" name="rc23"/>
            <p:cNvSpPr/>
            <p:nvPr/>
          </p:nvSpPr>
          <p:spPr>
            <a:xfrm>
              <a:off x="9007608" y="8692324"/>
              <a:ext cx="399309" cy="1439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5" name="rc24"/>
            <p:cNvSpPr/>
            <p:nvPr/>
          </p:nvSpPr>
          <p:spPr>
            <a:xfrm>
              <a:off x="9578050" y="8868284"/>
              <a:ext cx="399309" cy="319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6" name="rc25"/>
            <p:cNvSpPr/>
            <p:nvPr/>
          </p:nvSpPr>
          <p:spPr>
            <a:xfrm>
              <a:off x="10148492" y="8636337"/>
              <a:ext cx="399309" cy="719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7" name="rc26"/>
            <p:cNvSpPr/>
            <p:nvPr/>
          </p:nvSpPr>
          <p:spPr>
            <a:xfrm>
              <a:off x="10718934" y="9020249"/>
              <a:ext cx="399309" cy="319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8" name="rc27"/>
            <p:cNvSpPr/>
            <p:nvPr/>
          </p:nvSpPr>
          <p:spPr>
            <a:xfrm>
              <a:off x="7296281" y="6636796"/>
              <a:ext cx="399309" cy="1599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9" name="rc28"/>
            <p:cNvSpPr/>
            <p:nvPr/>
          </p:nvSpPr>
          <p:spPr>
            <a:xfrm>
              <a:off x="7866723" y="7356631"/>
              <a:ext cx="399309" cy="11357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0" name="rc29"/>
            <p:cNvSpPr/>
            <p:nvPr/>
          </p:nvSpPr>
          <p:spPr>
            <a:xfrm>
              <a:off x="8437165" y="8100460"/>
              <a:ext cx="399309" cy="45589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1" name="rc30"/>
            <p:cNvSpPr/>
            <p:nvPr/>
          </p:nvSpPr>
          <p:spPr>
            <a:xfrm>
              <a:off x="9007608" y="8604345"/>
              <a:ext cx="399309" cy="879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2" name="rc31"/>
            <p:cNvSpPr/>
            <p:nvPr/>
          </p:nvSpPr>
          <p:spPr>
            <a:xfrm>
              <a:off x="9578050" y="8780304"/>
              <a:ext cx="399309" cy="879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3" name="rc32"/>
            <p:cNvSpPr/>
            <p:nvPr/>
          </p:nvSpPr>
          <p:spPr>
            <a:xfrm>
              <a:off x="10148492" y="8556356"/>
              <a:ext cx="399309" cy="799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4" name="rc33"/>
            <p:cNvSpPr/>
            <p:nvPr/>
          </p:nvSpPr>
          <p:spPr>
            <a:xfrm>
              <a:off x="10718934" y="9004253"/>
              <a:ext cx="399309" cy="1599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5" name="rc34"/>
            <p:cNvSpPr/>
            <p:nvPr/>
          </p:nvSpPr>
          <p:spPr>
            <a:xfrm>
              <a:off x="7296281" y="7684555"/>
              <a:ext cx="399309" cy="148765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6" name="rc35"/>
            <p:cNvSpPr/>
            <p:nvPr/>
          </p:nvSpPr>
          <p:spPr>
            <a:xfrm>
              <a:off x="7866723" y="8788302"/>
              <a:ext cx="399309" cy="3839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7" name="rc36"/>
            <p:cNvSpPr/>
            <p:nvPr/>
          </p:nvSpPr>
          <p:spPr>
            <a:xfrm>
              <a:off x="8437165" y="8836291"/>
              <a:ext cx="399309" cy="33592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8" name="rc37"/>
            <p:cNvSpPr/>
            <p:nvPr/>
          </p:nvSpPr>
          <p:spPr>
            <a:xfrm>
              <a:off x="9007608" y="8916273"/>
              <a:ext cx="399309" cy="2559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9" name="rc38"/>
            <p:cNvSpPr/>
            <p:nvPr/>
          </p:nvSpPr>
          <p:spPr>
            <a:xfrm>
              <a:off x="9578050" y="8940268"/>
              <a:ext cx="399309" cy="2319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0" name="rc39"/>
            <p:cNvSpPr/>
            <p:nvPr/>
          </p:nvSpPr>
          <p:spPr>
            <a:xfrm>
              <a:off x="10148492" y="8756310"/>
              <a:ext cx="399309" cy="41590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1" name="rc40"/>
            <p:cNvSpPr/>
            <p:nvPr/>
          </p:nvSpPr>
          <p:spPr>
            <a:xfrm>
              <a:off x="10718934" y="9060240"/>
              <a:ext cx="399309" cy="1119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2" name="pl41"/>
            <p:cNvSpPr/>
            <p:nvPr/>
          </p:nvSpPr>
          <p:spPr>
            <a:xfrm>
              <a:off x="7495936" y="6867288"/>
              <a:ext cx="3422653" cy="2299784"/>
            </a:xfrm>
            <a:custGeom>
              <a:avLst/>
              <a:pathLst>
                <a:path w="3422653" h="2299784">
                  <a:moveTo>
                    <a:pt x="0" y="0"/>
                  </a:moveTo>
                  <a:lnTo>
                    <a:pt x="570442" y="1891954"/>
                  </a:lnTo>
                  <a:lnTo>
                    <a:pt x="1140884" y="2141665"/>
                  </a:lnTo>
                  <a:lnTo>
                    <a:pt x="1711326" y="2223938"/>
                  </a:lnTo>
                  <a:lnTo>
                    <a:pt x="2281768" y="2278251"/>
                  </a:lnTo>
                  <a:lnTo>
                    <a:pt x="2852210" y="2278573"/>
                  </a:lnTo>
                  <a:lnTo>
                    <a:pt x="3422653" y="2299784"/>
                  </a:lnTo>
                </a:path>
              </a:pathLst>
            </a:custGeom>
            <a:ln w="40651" cap="flat">
              <a:solidFill>
                <a:srgbClr val="000000">
                  <a:alpha val="100000"/>
                </a:srgbClr>
              </a:solidFill>
              <a:prstDash val="solid"/>
              <a:round/>
            </a:ln>
          </p:spPr>
          <p:txBody>
            <a:bodyPr/>
            <a:lstStyle/>
            <a:p/>
          </p:txBody>
        </p:sp>
        <p:sp>
          <p:nvSpPr>
            <p:cNvPr id="513" name="rc42"/>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514" name="tx43"/>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15" name="tx44"/>
            <p:cNvSpPr/>
            <p:nvPr/>
          </p:nvSpPr>
          <p:spPr>
            <a:xfrm>
              <a:off x="6801340" y="837009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6" name="tx45"/>
            <p:cNvSpPr/>
            <p:nvPr/>
          </p:nvSpPr>
          <p:spPr>
            <a:xfrm>
              <a:off x="6801340" y="757027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7" name="tx46"/>
            <p:cNvSpPr/>
            <p:nvPr/>
          </p:nvSpPr>
          <p:spPr>
            <a:xfrm>
              <a:off x="6801340" y="6770383"/>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18" name="pl47"/>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48"/>
            <p:cNvSpPr/>
            <p:nvPr/>
          </p:nvSpPr>
          <p:spPr>
            <a:xfrm>
              <a:off x="7118876" y="83723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49"/>
            <p:cNvSpPr/>
            <p:nvPr/>
          </p:nvSpPr>
          <p:spPr>
            <a:xfrm>
              <a:off x="7118876" y="75725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50"/>
            <p:cNvSpPr/>
            <p:nvPr/>
          </p:nvSpPr>
          <p:spPr>
            <a:xfrm>
              <a:off x="7118876" y="67727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51"/>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3" name="pl52"/>
            <p:cNvSpPr/>
            <p:nvPr/>
          </p:nvSpPr>
          <p:spPr>
            <a:xfrm>
              <a:off x="11260854" y="85294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4" name="pl53"/>
            <p:cNvSpPr/>
            <p:nvPr/>
          </p:nvSpPr>
          <p:spPr>
            <a:xfrm>
              <a:off x="11260854" y="788670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5" name="pl54"/>
            <p:cNvSpPr/>
            <p:nvPr/>
          </p:nvSpPr>
          <p:spPr>
            <a:xfrm>
              <a:off x="11260854" y="724394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6" name="pl55"/>
            <p:cNvSpPr/>
            <p:nvPr/>
          </p:nvSpPr>
          <p:spPr>
            <a:xfrm>
              <a:off x="11260854" y="66011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7" name="tx56"/>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8" name="tx57"/>
            <p:cNvSpPr/>
            <p:nvPr/>
          </p:nvSpPr>
          <p:spPr>
            <a:xfrm>
              <a:off x="11358911" y="852715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29" name="tx58"/>
            <p:cNvSpPr/>
            <p:nvPr/>
          </p:nvSpPr>
          <p:spPr>
            <a:xfrm>
              <a:off x="11358911" y="788439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30" name="tx59"/>
            <p:cNvSpPr/>
            <p:nvPr/>
          </p:nvSpPr>
          <p:spPr>
            <a:xfrm>
              <a:off x="11358911" y="724163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31" name="tx60"/>
            <p:cNvSpPr/>
            <p:nvPr/>
          </p:nvSpPr>
          <p:spPr>
            <a:xfrm>
              <a:off x="11358911" y="659888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800</a:t>
              </a:r>
            </a:p>
          </p:txBody>
        </p:sp>
        <p:sp>
          <p:nvSpPr>
            <p:cNvPr id="532" name="pl61"/>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62"/>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63"/>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64"/>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65"/>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66"/>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67"/>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tx68"/>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40" name="tx69"/>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41" name="tx70"/>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42" name="tx71"/>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43" name="tx72"/>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44" name="tx73"/>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45" name="tx74"/>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6" name="tx75"/>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7" name="tx76"/>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8" name="tx7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9" name="tx7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50" name="rc79"/>
            <p:cNvSpPr/>
            <p:nvPr/>
          </p:nvSpPr>
          <p:spPr>
            <a:xfrm>
              <a:off x="6564753" y="10217410"/>
              <a:ext cx="1051268" cy="182880"/>
            </a:xfrm>
            <a:prstGeom prst="rect">
              <a:avLst/>
            </a:prstGeom>
            <a:solidFill>
              <a:srgbClr val="FFFFFF">
                <a:alpha val="100000"/>
              </a:srgbClr>
            </a:solidFill>
          </p:spPr>
          <p:txBody>
            <a:bodyPr/>
            <a:lstStyle/>
            <a:p/>
          </p:txBody>
        </p:sp>
        <p:sp>
          <p:nvSpPr>
            <p:cNvPr id="551" name="rc80"/>
            <p:cNvSpPr/>
            <p:nvPr/>
          </p:nvSpPr>
          <p:spPr>
            <a:xfrm>
              <a:off x="6564753" y="10217410"/>
              <a:ext cx="182879" cy="182880"/>
            </a:xfrm>
            <a:prstGeom prst="rect">
              <a:avLst/>
            </a:prstGeom>
            <a:solidFill>
              <a:srgbClr val="FFFFFF">
                <a:alpha val="100000"/>
              </a:srgbClr>
            </a:solidFill>
          </p:spPr>
          <p:txBody>
            <a:bodyPr/>
            <a:lstStyle/>
            <a:p/>
          </p:txBody>
        </p:sp>
        <p:sp>
          <p:nvSpPr>
            <p:cNvPr id="552" name="pl81"/>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53" name="tx82"/>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54" name="rc83"/>
            <p:cNvSpPr/>
            <p:nvPr/>
          </p:nvSpPr>
          <p:spPr>
            <a:xfrm>
              <a:off x="7796021" y="10217410"/>
              <a:ext cx="4053749" cy="182880"/>
            </a:xfrm>
            <a:prstGeom prst="rect">
              <a:avLst/>
            </a:prstGeom>
            <a:solidFill>
              <a:srgbClr val="FFFFFF">
                <a:alpha val="100000"/>
              </a:srgbClr>
            </a:solidFill>
          </p:spPr>
          <p:txBody>
            <a:bodyPr/>
            <a:lstStyle/>
            <a:p/>
          </p:txBody>
        </p:sp>
        <p:sp>
          <p:nvSpPr>
            <p:cNvPr id="555" name="rc84"/>
            <p:cNvSpPr/>
            <p:nvPr/>
          </p:nvSpPr>
          <p:spPr>
            <a:xfrm>
              <a:off x="7796021" y="10217410"/>
              <a:ext cx="182879" cy="182880"/>
            </a:xfrm>
            <a:prstGeom prst="rect">
              <a:avLst/>
            </a:prstGeom>
            <a:solidFill>
              <a:srgbClr val="FFFFFF">
                <a:alpha val="100000"/>
              </a:srgbClr>
            </a:solidFill>
          </p:spPr>
          <p:txBody>
            <a:bodyPr/>
            <a:lstStyle/>
            <a:p/>
          </p:txBody>
        </p:sp>
        <p:sp>
          <p:nvSpPr>
            <p:cNvPr id="556" name="rc85"/>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7" name="rc86"/>
            <p:cNvSpPr/>
            <p:nvPr/>
          </p:nvSpPr>
          <p:spPr>
            <a:xfrm>
              <a:off x="8887262" y="10217410"/>
              <a:ext cx="182879" cy="182880"/>
            </a:xfrm>
            <a:prstGeom prst="rect">
              <a:avLst/>
            </a:prstGeom>
            <a:solidFill>
              <a:srgbClr val="FFFFFF">
                <a:alpha val="100000"/>
              </a:srgbClr>
            </a:solidFill>
          </p:spPr>
          <p:txBody>
            <a:bodyPr/>
            <a:lstStyle/>
            <a:p/>
          </p:txBody>
        </p:sp>
        <p:sp>
          <p:nvSpPr>
            <p:cNvPr id="558" name="rc87"/>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9" name="rc88"/>
            <p:cNvSpPr/>
            <p:nvPr/>
          </p:nvSpPr>
          <p:spPr>
            <a:xfrm>
              <a:off x="9813303" y="10217410"/>
              <a:ext cx="182879" cy="182880"/>
            </a:xfrm>
            <a:prstGeom prst="rect">
              <a:avLst/>
            </a:prstGeom>
            <a:solidFill>
              <a:srgbClr val="FFFFFF">
                <a:alpha val="100000"/>
              </a:srgbClr>
            </a:solidFill>
          </p:spPr>
          <p:txBody>
            <a:bodyPr/>
            <a:lstStyle/>
            <a:p/>
          </p:txBody>
        </p:sp>
        <p:sp>
          <p:nvSpPr>
            <p:cNvPr id="560" name="rc89"/>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61" name="rc90"/>
            <p:cNvSpPr/>
            <p:nvPr/>
          </p:nvSpPr>
          <p:spPr>
            <a:xfrm>
              <a:off x="10815544" y="10217410"/>
              <a:ext cx="182880" cy="182880"/>
            </a:xfrm>
            <a:prstGeom prst="rect">
              <a:avLst/>
            </a:prstGeom>
            <a:solidFill>
              <a:srgbClr val="FFFFFF">
                <a:alpha val="100000"/>
              </a:srgbClr>
            </a:solidFill>
          </p:spPr>
          <p:txBody>
            <a:bodyPr/>
            <a:lstStyle/>
            <a:p/>
          </p:txBody>
        </p:sp>
        <p:sp>
          <p:nvSpPr>
            <p:cNvPr id="562" name="rc91"/>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63" name="tx92"/>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64" name="tx93"/>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65" name="tx94"/>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66" name="tx95"/>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7" name="tx96"/>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8" name=""/>
          <p:cNvGrpSpPr/>
          <p:nvPr/>
        </p:nvGrpSpPr>
        <p:grpSpPr>
          <a:xfrm>
            <a:off x="12527280" y="6217920"/>
            <a:ext cx="5486400" cy="4297680"/>
            <a:chOff x="12527280" y="6217920"/>
            <a:chExt cx="5486400" cy="4297680"/>
          </a:xfrm>
        </p:grpSpPr>
        <p:sp>
          <p:nvSpPr>
            <p:cNvPr id="56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7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7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3" name="pl17"/>
            <p:cNvSpPr/>
            <p:nvPr/>
          </p:nvSpPr>
          <p:spPr>
            <a:xfrm>
              <a:off x="13325144" y="6689277"/>
              <a:ext cx="4510689" cy="153644"/>
            </a:xfrm>
            <a:custGeom>
              <a:avLst/>
              <a:pathLst>
                <a:path w="4510689" h="153644">
                  <a:moveTo>
                    <a:pt x="0" y="51214"/>
                  </a:moveTo>
                  <a:lnTo>
                    <a:pt x="180427" y="76822"/>
                  </a:lnTo>
                  <a:lnTo>
                    <a:pt x="360855" y="102429"/>
                  </a:lnTo>
                  <a:lnTo>
                    <a:pt x="541282" y="128037"/>
                  </a:lnTo>
                  <a:lnTo>
                    <a:pt x="721710" y="76822"/>
                  </a:lnTo>
                  <a:lnTo>
                    <a:pt x="902137" y="51214"/>
                  </a:lnTo>
                  <a:lnTo>
                    <a:pt x="1082565" y="76822"/>
                  </a:lnTo>
                  <a:lnTo>
                    <a:pt x="1262993" y="76822"/>
                  </a:lnTo>
                  <a:lnTo>
                    <a:pt x="1443420" y="76822"/>
                  </a:lnTo>
                  <a:lnTo>
                    <a:pt x="1623848" y="76822"/>
                  </a:lnTo>
                  <a:lnTo>
                    <a:pt x="1804275" y="76822"/>
                  </a:lnTo>
                  <a:lnTo>
                    <a:pt x="1984703" y="76822"/>
                  </a:lnTo>
                  <a:lnTo>
                    <a:pt x="2165131" y="76822"/>
                  </a:lnTo>
                  <a:lnTo>
                    <a:pt x="2345558" y="76822"/>
                  </a:lnTo>
                  <a:lnTo>
                    <a:pt x="2525986" y="153644"/>
                  </a:lnTo>
                  <a:lnTo>
                    <a:pt x="2706413" y="128037"/>
                  </a:lnTo>
                  <a:lnTo>
                    <a:pt x="2886841" y="51214"/>
                  </a:lnTo>
                  <a:lnTo>
                    <a:pt x="3067268" y="51214"/>
                  </a:lnTo>
                  <a:lnTo>
                    <a:pt x="3247696" y="0"/>
                  </a:lnTo>
                  <a:lnTo>
                    <a:pt x="3428124" y="25607"/>
                  </a:lnTo>
                  <a:lnTo>
                    <a:pt x="3608551" y="76822"/>
                  </a:lnTo>
                  <a:lnTo>
                    <a:pt x="3788979" y="51214"/>
                  </a:lnTo>
                  <a:lnTo>
                    <a:pt x="3969406" y="51214"/>
                  </a:lnTo>
                  <a:lnTo>
                    <a:pt x="4149834" y="51214"/>
                  </a:lnTo>
                  <a:lnTo>
                    <a:pt x="4330262" y="51214"/>
                  </a:lnTo>
                  <a:lnTo>
                    <a:pt x="4510689" y="76822"/>
                  </a:lnTo>
                </a:path>
              </a:pathLst>
            </a:custGeom>
            <a:ln w="32521" cap="flat">
              <a:solidFill>
                <a:srgbClr val="5EB0E8">
                  <a:alpha val="100000"/>
                </a:srgbClr>
              </a:solidFill>
              <a:prstDash val="solid"/>
              <a:round/>
            </a:ln>
          </p:spPr>
          <p:txBody>
            <a:bodyPr/>
            <a:lstStyle/>
            <a:p/>
          </p:txBody>
        </p:sp>
        <p:sp>
          <p:nvSpPr>
            <p:cNvPr id="584" name="pl18"/>
            <p:cNvSpPr/>
            <p:nvPr/>
          </p:nvSpPr>
          <p:spPr>
            <a:xfrm>
              <a:off x="14227282" y="6663670"/>
              <a:ext cx="3608551" cy="384112"/>
            </a:xfrm>
            <a:custGeom>
              <a:avLst/>
              <a:pathLst>
                <a:path w="3608551" h="384112">
                  <a:moveTo>
                    <a:pt x="0" y="204859"/>
                  </a:moveTo>
                  <a:lnTo>
                    <a:pt x="180427" y="230467"/>
                  </a:lnTo>
                  <a:lnTo>
                    <a:pt x="360855" y="179252"/>
                  </a:lnTo>
                  <a:lnTo>
                    <a:pt x="541282" y="153644"/>
                  </a:lnTo>
                  <a:lnTo>
                    <a:pt x="721710" y="102429"/>
                  </a:lnTo>
                  <a:lnTo>
                    <a:pt x="902137" y="102429"/>
                  </a:lnTo>
                  <a:lnTo>
                    <a:pt x="1082565" y="102429"/>
                  </a:lnTo>
                  <a:lnTo>
                    <a:pt x="1262993" y="0"/>
                  </a:lnTo>
                  <a:lnTo>
                    <a:pt x="1443420" y="0"/>
                  </a:lnTo>
                  <a:lnTo>
                    <a:pt x="1623848" y="0"/>
                  </a:lnTo>
                  <a:lnTo>
                    <a:pt x="1804275" y="0"/>
                  </a:lnTo>
                  <a:lnTo>
                    <a:pt x="1984703" y="0"/>
                  </a:lnTo>
                  <a:lnTo>
                    <a:pt x="2165131" y="0"/>
                  </a:lnTo>
                  <a:lnTo>
                    <a:pt x="2345558" y="281682"/>
                  </a:lnTo>
                  <a:lnTo>
                    <a:pt x="2525986" y="307289"/>
                  </a:lnTo>
                  <a:lnTo>
                    <a:pt x="2706413" y="384112"/>
                  </a:lnTo>
                  <a:lnTo>
                    <a:pt x="2886841" y="25607"/>
                  </a:lnTo>
                  <a:lnTo>
                    <a:pt x="3067268" y="76822"/>
                  </a:lnTo>
                  <a:lnTo>
                    <a:pt x="3247696" y="102429"/>
                  </a:lnTo>
                  <a:lnTo>
                    <a:pt x="3428124" y="153644"/>
                  </a:lnTo>
                  <a:lnTo>
                    <a:pt x="3608551" y="384112"/>
                  </a:lnTo>
                </a:path>
              </a:pathLst>
            </a:custGeom>
            <a:ln w="32521" cap="flat">
              <a:solidFill>
                <a:srgbClr val="00A173">
                  <a:alpha val="100000"/>
                </a:srgbClr>
              </a:solidFill>
              <a:prstDash val="solid"/>
              <a:round/>
            </a:ln>
          </p:spPr>
          <p:txBody>
            <a:bodyPr/>
            <a:lstStyle/>
            <a:p/>
          </p:txBody>
        </p:sp>
        <p:sp>
          <p:nvSpPr>
            <p:cNvPr id="58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8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9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9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2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2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2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3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3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3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3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3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3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3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4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4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4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4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4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4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4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50" name="rc84"/>
            <p:cNvSpPr/>
            <p:nvPr/>
          </p:nvSpPr>
          <p:spPr>
            <a:xfrm>
              <a:off x="14005791" y="9941072"/>
              <a:ext cx="3149396" cy="504938"/>
            </a:xfrm>
            <a:prstGeom prst="rect">
              <a:avLst/>
            </a:prstGeom>
            <a:solidFill>
              <a:srgbClr val="FFFFFF">
                <a:alpha val="100000"/>
              </a:srgbClr>
            </a:solidFill>
          </p:spPr>
          <p:txBody>
            <a:bodyPr/>
            <a:lstStyle/>
            <a:p/>
          </p:txBody>
        </p:sp>
        <p:sp>
          <p:nvSpPr>
            <p:cNvPr id="65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5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5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5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5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56" name=""/>
          <p:cNvGrpSpPr/>
          <p:nvPr/>
        </p:nvGrpSpPr>
        <p:grpSpPr>
          <a:xfrm>
            <a:off x="594360" y="6217920"/>
            <a:ext cx="5562295" cy="4108319"/>
            <a:chOff x="594360" y="6217920"/>
            <a:chExt cx="5562295" cy="4108319"/>
          </a:xfrm>
        </p:grpSpPr>
        <p:sp>
          <p:nvSpPr>
            <p:cNvPr id="65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8" name="rc4"/>
            <p:cNvSpPr/>
            <p:nvPr/>
          </p:nvSpPr>
          <p:spPr>
            <a:xfrm>
              <a:off x="2491647"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9" name="rc5"/>
            <p:cNvSpPr/>
            <p:nvPr/>
          </p:nvSpPr>
          <p:spPr>
            <a:xfrm>
              <a:off x="2519884" y="6544587"/>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0" name="rc6"/>
            <p:cNvSpPr/>
            <p:nvPr/>
          </p:nvSpPr>
          <p:spPr>
            <a:xfrm>
              <a:off x="2802249" y="6544587"/>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61" name="rc7"/>
            <p:cNvSpPr/>
            <p:nvPr/>
          </p:nvSpPr>
          <p:spPr>
            <a:xfrm>
              <a:off x="3084614" y="6544587"/>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62" name="rc8"/>
            <p:cNvSpPr/>
            <p:nvPr/>
          </p:nvSpPr>
          <p:spPr>
            <a:xfrm>
              <a:off x="3366979"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3" name="rc9"/>
            <p:cNvSpPr/>
            <p:nvPr/>
          </p:nvSpPr>
          <p:spPr>
            <a:xfrm>
              <a:off x="3649344" y="6544587"/>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64" name="rc10"/>
            <p:cNvSpPr/>
            <p:nvPr/>
          </p:nvSpPr>
          <p:spPr>
            <a:xfrm>
              <a:off x="3931709" y="6544587"/>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65" name="rc11"/>
            <p:cNvSpPr/>
            <p:nvPr/>
          </p:nvSpPr>
          <p:spPr>
            <a:xfrm>
              <a:off x="4214074" y="6544587"/>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66" name="rc12"/>
            <p:cNvSpPr/>
            <p:nvPr/>
          </p:nvSpPr>
          <p:spPr>
            <a:xfrm>
              <a:off x="4496439" y="6544587"/>
              <a:ext cx="282365" cy="282365"/>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667" name="rc13"/>
            <p:cNvSpPr/>
            <p:nvPr/>
          </p:nvSpPr>
          <p:spPr>
            <a:xfrm>
              <a:off x="4778805" y="6544587"/>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668" name="rc14"/>
            <p:cNvSpPr/>
            <p:nvPr/>
          </p:nvSpPr>
          <p:spPr>
            <a:xfrm>
              <a:off x="5061170" y="6544587"/>
              <a:ext cx="282365" cy="282365"/>
            </a:xfrm>
            <a:prstGeom prst="rect">
              <a:avLst/>
            </a:prstGeom>
            <a:solidFill>
              <a:srgbClr val="B20C15">
                <a:alpha val="100000"/>
              </a:srgbClr>
            </a:solidFill>
            <a:ln w="5420" cap="flat">
              <a:solidFill>
                <a:srgbClr val="FFFFFF">
                  <a:alpha val="100000"/>
                </a:srgbClr>
              </a:solidFill>
              <a:prstDash val="solid"/>
              <a:miter/>
            </a:ln>
          </p:spPr>
          <p:txBody>
            <a:bodyPr/>
            <a:lstStyle/>
            <a:p/>
          </p:txBody>
        </p:sp>
        <p:sp>
          <p:nvSpPr>
            <p:cNvPr id="669" name="rc15"/>
            <p:cNvSpPr/>
            <p:nvPr/>
          </p:nvSpPr>
          <p:spPr>
            <a:xfrm>
              <a:off x="5343535" y="6544587"/>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670" name="rc16"/>
            <p:cNvSpPr/>
            <p:nvPr/>
          </p:nvSpPr>
          <p:spPr>
            <a:xfrm>
              <a:off x="5625900" y="6544587"/>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671" name="rc17"/>
            <p:cNvSpPr/>
            <p:nvPr/>
          </p:nvSpPr>
          <p:spPr>
            <a:xfrm>
              <a:off x="2519884" y="6826953"/>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672" name="rc18"/>
            <p:cNvSpPr/>
            <p:nvPr/>
          </p:nvSpPr>
          <p:spPr>
            <a:xfrm>
              <a:off x="2802249" y="682695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73" name="rc19"/>
            <p:cNvSpPr/>
            <p:nvPr/>
          </p:nvSpPr>
          <p:spPr>
            <a:xfrm>
              <a:off x="3084614"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20"/>
            <p:cNvSpPr/>
            <p:nvPr/>
          </p:nvSpPr>
          <p:spPr>
            <a:xfrm>
              <a:off x="3366979" y="682695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75" name="rc21"/>
            <p:cNvSpPr/>
            <p:nvPr/>
          </p:nvSpPr>
          <p:spPr>
            <a:xfrm>
              <a:off x="3649344"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6" name="rc22"/>
            <p:cNvSpPr/>
            <p:nvPr/>
          </p:nvSpPr>
          <p:spPr>
            <a:xfrm>
              <a:off x="393170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23"/>
            <p:cNvSpPr/>
            <p:nvPr/>
          </p:nvSpPr>
          <p:spPr>
            <a:xfrm>
              <a:off x="4214074" y="682695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78" name="rc24"/>
            <p:cNvSpPr/>
            <p:nvPr/>
          </p:nvSpPr>
          <p:spPr>
            <a:xfrm>
              <a:off x="4496439"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9" name="rc25"/>
            <p:cNvSpPr/>
            <p:nvPr/>
          </p:nvSpPr>
          <p:spPr>
            <a:xfrm>
              <a:off x="4778805" y="682695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80" name="rc26"/>
            <p:cNvSpPr/>
            <p:nvPr/>
          </p:nvSpPr>
          <p:spPr>
            <a:xfrm>
              <a:off x="5061170" y="6826953"/>
              <a:ext cx="282365" cy="282365"/>
            </a:xfrm>
            <a:prstGeom prst="rect">
              <a:avLst/>
            </a:prstGeom>
            <a:solidFill>
              <a:srgbClr val="D72522">
                <a:alpha val="100000"/>
              </a:srgbClr>
            </a:solidFill>
            <a:ln w="5420" cap="flat">
              <a:solidFill>
                <a:srgbClr val="FFFFFF">
                  <a:alpha val="100000"/>
                </a:srgbClr>
              </a:solidFill>
              <a:prstDash val="solid"/>
              <a:miter/>
            </a:ln>
          </p:spPr>
          <p:txBody>
            <a:bodyPr/>
            <a:lstStyle/>
            <a:p/>
          </p:txBody>
        </p:sp>
        <p:sp>
          <p:nvSpPr>
            <p:cNvPr id="681" name="rc27"/>
            <p:cNvSpPr/>
            <p:nvPr/>
          </p:nvSpPr>
          <p:spPr>
            <a:xfrm>
              <a:off x="5343535" y="6826953"/>
              <a:ext cx="282365" cy="282365"/>
            </a:xfrm>
            <a:prstGeom prst="rect">
              <a:avLst/>
            </a:prstGeom>
            <a:solidFill>
              <a:srgbClr val="BA1018">
                <a:alpha val="100000"/>
              </a:srgbClr>
            </a:solidFill>
            <a:ln w="5420" cap="flat">
              <a:solidFill>
                <a:srgbClr val="FFFFFF">
                  <a:alpha val="100000"/>
                </a:srgbClr>
              </a:solidFill>
              <a:prstDash val="solid"/>
              <a:miter/>
            </a:ln>
          </p:spPr>
          <p:txBody>
            <a:bodyPr/>
            <a:lstStyle/>
            <a:p/>
          </p:txBody>
        </p:sp>
        <p:sp>
          <p:nvSpPr>
            <p:cNvPr id="682" name="rc28"/>
            <p:cNvSpPr/>
            <p:nvPr/>
          </p:nvSpPr>
          <p:spPr>
            <a:xfrm>
              <a:off x="5625900" y="6826953"/>
              <a:ext cx="282365" cy="282365"/>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683" name="rc29"/>
            <p:cNvSpPr/>
            <p:nvPr/>
          </p:nvSpPr>
          <p:spPr>
            <a:xfrm>
              <a:off x="2519884" y="7109318"/>
              <a:ext cx="282365" cy="282365"/>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684" name="rc30"/>
            <p:cNvSpPr/>
            <p:nvPr/>
          </p:nvSpPr>
          <p:spPr>
            <a:xfrm>
              <a:off x="2802249" y="710931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85" name="rc31"/>
            <p:cNvSpPr/>
            <p:nvPr/>
          </p:nvSpPr>
          <p:spPr>
            <a:xfrm>
              <a:off x="3084614" y="710931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86" name="rc32"/>
            <p:cNvSpPr/>
            <p:nvPr/>
          </p:nvSpPr>
          <p:spPr>
            <a:xfrm>
              <a:off x="3366979" y="710931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87" name="rc33"/>
            <p:cNvSpPr/>
            <p:nvPr/>
          </p:nvSpPr>
          <p:spPr>
            <a:xfrm>
              <a:off x="3649344"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34"/>
            <p:cNvSpPr/>
            <p:nvPr/>
          </p:nvSpPr>
          <p:spPr>
            <a:xfrm>
              <a:off x="39317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35"/>
            <p:cNvSpPr/>
            <p:nvPr/>
          </p:nvSpPr>
          <p:spPr>
            <a:xfrm>
              <a:off x="4214074"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36"/>
            <p:cNvSpPr/>
            <p:nvPr/>
          </p:nvSpPr>
          <p:spPr>
            <a:xfrm>
              <a:off x="449643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37"/>
            <p:cNvSpPr/>
            <p:nvPr/>
          </p:nvSpPr>
          <p:spPr>
            <a:xfrm>
              <a:off x="4778805" y="710931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92" name="rc38"/>
            <p:cNvSpPr/>
            <p:nvPr/>
          </p:nvSpPr>
          <p:spPr>
            <a:xfrm>
              <a:off x="5061170" y="710931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3" name="rc39"/>
            <p:cNvSpPr/>
            <p:nvPr/>
          </p:nvSpPr>
          <p:spPr>
            <a:xfrm>
              <a:off x="5343535" y="710931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4" name="rc40"/>
            <p:cNvSpPr/>
            <p:nvPr/>
          </p:nvSpPr>
          <p:spPr>
            <a:xfrm>
              <a:off x="5625900" y="710931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95" name="rc41"/>
            <p:cNvSpPr/>
            <p:nvPr/>
          </p:nvSpPr>
          <p:spPr>
            <a:xfrm>
              <a:off x="2519884" y="739168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96" name="rc42"/>
            <p:cNvSpPr/>
            <p:nvPr/>
          </p:nvSpPr>
          <p:spPr>
            <a:xfrm>
              <a:off x="2802249"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97" name="rc43"/>
            <p:cNvSpPr/>
            <p:nvPr/>
          </p:nvSpPr>
          <p:spPr>
            <a:xfrm>
              <a:off x="3084614"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8" name="rc44"/>
            <p:cNvSpPr/>
            <p:nvPr/>
          </p:nvSpPr>
          <p:spPr>
            <a:xfrm>
              <a:off x="3366979"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99" name="rc45"/>
            <p:cNvSpPr/>
            <p:nvPr/>
          </p:nvSpPr>
          <p:spPr>
            <a:xfrm>
              <a:off x="364934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46"/>
            <p:cNvSpPr/>
            <p:nvPr/>
          </p:nvSpPr>
          <p:spPr>
            <a:xfrm>
              <a:off x="3931709" y="739168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01" name="rc47"/>
            <p:cNvSpPr/>
            <p:nvPr/>
          </p:nvSpPr>
          <p:spPr>
            <a:xfrm>
              <a:off x="4214074" y="7391683"/>
              <a:ext cx="282365" cy="282365"/>
            </a:xfrm>
            <a:prstGeom prst="rect">
              <a:avLst/>
            </a:prstGeom>
            <a:solidFill>
              <a:srgbClr val="F96345">
                <a:alpha val="100000"/>
              </a:srgbClr>
            </a:solidFill>
            <a:ln w="5420" cap="flat">
              <a:solidFill>
                <a:srgbClr val="FFFFFF">
                  <a:alpha val="100000"/>
                </a:srgbClr>
              </a:solidFill>
              <a:prstDash val="solid"/>
              <a:miter/>
            </a:ln>
          </p:spPr>
          <p:txBody>
            <a:bodyPr/>
            <a:lstStyle/>
            <a:p/>
          </p:txBody>
        </p:sp>
        <p:sp>
          <p:nvSpPr>
            <p:cNvPr id="702" name="rc48"/>
            <p:cNvSpPr/>
            <p:nvPr/>
          </p:nvSpPr>
          <p:spPr>
            <a:xfrm>
              <a:off x="4496439" y="7391683"/>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703" name="rc49"/>
            <p:cNvSpPr/>
            <p:nvPr/>
          </p:nvSpPr>
          <p:spPr>
            <a:xfrm>
              <a:off x="4778805" y="739168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04" name="rc50"/>
            <p:cNvSpPr/>
            <p:nvPr/>
          </p:nvSpPr>
          <p:spPr>
            <a:xfrm>
              <a:off x="5061170"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5" name="rc51"/>
            <p:cNvSpPr/>
            <p:nvPr/>
          </p:nvSpPr>
          <p:spPr>
            <a:xfrm>
              <a:off x="5343535" y="739168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06" name="rc52"/>
            <p:cNvSpPr/>
            <p:nvPr/>
          </p:nvSpPr>
          <p:spPr>
            <a:xfrm>
              <a:off x="5625900" y="7391683"/>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707" name="rc53"/>
            <p:cNvSpPr/>
            <p:nvPr/>
          </p:nvSpPr>
          <p:spPr>
            <a:xfrm>
              <a:off x="2519884"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8" name="rc54"/>
            <p:cNvSpPr/>
            <p:nvPr/>
          </p:nvSpPr>
          <p:spPr>
            <a:xfrm>
              <a:off x="2802249"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9" name="rc55"/>
            <p:cNvSpPr/>
            <p:nvPr/>
          </p:nvSpPr>
          <p:spPr>
            <a:xfrm>
              <a:off x="3084614"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10" name="rc56"/>
            <p:cNvSpPr/>
            <p:nvPr/>
          </p:nvSpPr>
          <p:spPr>
            <a:xfrm>
              <a:off x="336697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57"/>
            <p:cNvSpPr/>
            <p:nvPr/>
          </p:nvSpPr>
          <p:spPr>
            <a:xfrm>
              <a:off x="364934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58"/>
            <p:cNvSpPr/>
            <p:nvPr/>
          </p:nvSpPr>
          <p:spPr>
            <a:xfrm>
              <a:off x="393170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59"/>
            <p:cNvSpPr/>
            <p:nvPr/>
          </p:nvSpPr>
          <p:spPr>
            <a:xfrm>
              <a:off x="4214074" y="767404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14" name="rc60"/>
            <p:cNvSpPr/>
            <p:nvPr/>
          </p:nvSpPr>
          <p:spPr>
            <a:xfrm>
              <a:off x="4496439" y="767404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15" name="rc61"/>
            <p:cNvSpPr/>
            <p:nvPr/>
          </p:nvSpPr>
          <p:spPr>
            <a:xfrm>
              <a:off x="4778805" y="7674048"/>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p:txBody>
        </p:sp>
        <p:sp>
          <p:nvSpPr>
            <p:cNvPr id="716" name="rc62"/>
            <p:cNvSpPr/>
            <p:nvPr/>
          </p:nvSpPr>
          <p:spPr>
            <a:xfrm>
              <a:off x="5061170" y="7674048"/>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717" name="rc63"/>
            <p:cNvSpPr/>
            <p:nvPr/>
          </p:nvSpPr>
          <p:spPr>
            <a:xfrm>
              <a:off x="5343535" y="7674048"/>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p:txBody>
        </p:sp>
        <p:sp>
          <p:nvSpPr>
            <p:cNvPr id="718" name="rc64"/>
            <p:cNvSpPr/>
            <p:nvPr/>
          </p:nvSpPr>
          <p:spPr>
            <a:xfrm>
              <a:off x="5625900"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9" name="rc65"/>
            <p:cNvSpPr/>
            <p:nvPr/>
          </p:nvSpPr>
          <p:spPr>
            <a:xfrm>
              <a:off x="2519884" y="7956413"/>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720" name="rc66"/>
            <p:cNvSpPr/>
            <p:nvPr/>
          </p:nvSpPr>
          <p:spPr>
            <a:xfrm>
              <a:off x="2802249" y="795641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21" name="rc67"/>
            <p:cNvSpPr/>
            <p:nvPr/>
          </p:nvSpPr>
          <p:spPr>
            <a:xfrm>
              <a:off x="3084614" y="795641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22" name="rc68"/>
            <p:cNvSpPr/>
            <p:nvPr/>
          </p:nvSpPr>
          <p:spPr>
            <a:xfrm>
              <a:off x="3366979"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3" name="rc69"/>
            <p:cNvSpPr/>
            <p:nvPr/>
          </p:nvSpPr>
          <p:spPr>
            <a:xfrm>
              <a:off x="364934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70"/>
            <p:cNvSpPr/>
            <p:nvPr/>
          </p:nvSpPr>
          <p:spPr>
            <a:xfrm>
              <a:off x="3931709" y="795641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25" name="rc71"/>
            <p:cNvSpPr/>
            <p:nvPr/>
          </p:nvSpPr>
          <p:spPr>
            <a:xfrm>
              <a:off x="4214074" y="795641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26" name="rc72"/>
            <p:cNvSpPr/>
            <p:nvPr/>
          </p:nvSpPr>
          <p:spPr>
            <a:xfrm>
              <a:off x="4496439"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7" name="rc73"/>
            <p:cNvSpPr/>
            <p:nvPr/>
          </p:nvSpPr>
          <p:spPr>
            <a:xfrm>
              <a:off x="4778805" y="795641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28" name="rc74"/>
            <p:cNvSpPr/>
            <p:nvPr/>
          </p:nvSpPr>
          <p:spPr>
            <a:xfrm>
              <a:off x="5061170" y="795641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29" name="rc75"/>
            <p:cNvSpPr/>
            <p:nvPr/>
          </p:nvSpPr>
          <p:spPr>
            <a:xfrm>
              <a:off x="5343535" y="7956413"/>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730" name="rc76"/>
            <p:cNvSpPr/>
            <p:nvPr/>
          </p:nvSpPr>
          <p:spPr>
            <a:xfrm>
              <a:off x="5625900"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31" name="rc77"/>
            <p:cNvSpPr/>
            <p:nvPr/>
          </p:nvSpPr>
          <p:spPr>
            <a:xfrm>
              <a:off x="2519884" y="8238778"/>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732" name="rc78"/>
            <p:cNvSpPr/>
            <p:nvPr/>
          </p:nvSpPr>
          <p:spPr>
            <a:xfrm>
              <a:off x="2802249" y="8238778"/>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33" name="rc79"/>
            <p:cNvSpPr/>
            <p:nvPr/>
          </p:nvSpPr>
          <p:spPr>
            <a:xfrm>
              <a:off x="3084614"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34" name="rc80"/>
            <p:cNvSpPr/>
            <p:nvPr/>
          </p:nvSpPr>
          <p:spPr>
            <a:xfrm>
              <a:off x="336697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5" name="rc81"/>
            <p:cNvSpPr/>
            <p:nvPr/>
          </p:nvSpPr>
          <p:spPr>
            <a:xfrm>
              <a:off x="364934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6" name="rc82"/>
            <p:cNvSpPr/>
            <p:nvPr/>
          </p:nvSpPr>
          <p:spPr>
            <a:xfrm>
              <a:off x="3931709"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37" name="rc83"/>
            <p:cNvSpPr/>
            <p:nvPr/>
          </p:nvSpPr>
          <p:spPr>
            <a:xfrm>
              <a:off x="4214074"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38" name="rc84"/>
            <p:cNvSpPr/>
            <p:nvPr/>
          </p:nvSpPr>
          <p:spPr>
            <a:xfrm>
              <a:off x="4496439" y="823877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39" name="rc85"/>
            <p:cNvSpPr/>
            <p:nvPr/>
          </p:nvSpPr>
          <p:spPr>
            <a:xfrm>
              <a:off x="4778805" y="823877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40" name="rc86"/>
            <p:cNvSpPr/>
            <p:nvPr/>
          </p:nvSpPr>
          <p:spPr>
            <a:xfrm>
              <a:off x="5061170" y="823877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41" name="rc87"/>
            <p:cNvSpPr/>
            <p:nvPr/>
          </p:nvSpPr>
          <p:spPr>
            <a:xfrm>
              <a:off x="534353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2" name="rc88"/>
            <p:cNvSpPr/>
            <p:nvPr/>
          </p:nvSpPr>
          <p:spPr>
            <a:xfrm>
              <a:off x="562590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3" name="rc89"/>
            <p:cNvSpPr/>
            <p:nvPr/>
          </p:nvSpPr>
          <p:spPr>
            <a:xfrm>
              <a:off x="2519884" y="852114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44" name="rc90"/>
            <p:cNvSpPr/>
            <p:nvPr/>
          </p:nvSpPr>
          <p:spPr>
            <a:xfrm>
              <a:off x="2802249" y="852114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45" name="rc91"/>
            <p:cNvSpPr/>
            <p:nvPr/>
          </p:nvSpPr>
          <p:spPr>
            <a:xfrm>
              <a:off x="308461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6" name="rc92"/>
            <p:cNvSpPr/>
            <p:nvPr/>
          </p:nvSpPr>
          <p:spPr>
            <a:xfrm>
              <a:off x="3366979" y="852114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47" name="rc93"/>
            <p:cNvSpPr/>
            <p:nvPr/>
          </p:nvSpPr>
          <p:spPr>
            <a:xfrm>
              <a:off x="364934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94"/>
            <p:cNvSpPr/>
            <p:nvPr/>
          </p:nvSpPr>
          <p:spPr>
            <a:xfrm>
              <a:off x="3931709"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49" name="rc95"/>
            <p:cNvSpPr/>
            <p:nvPr/>
          </p:nvSpPr>
          <p:spPr>
            <a:xfrm>
              <a:off x="4214074" y="852114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50" name="rc96"/>
            <p:cNvSpPr/>
            <p:nvPr/>
          </p:nvSpPr>
          <p:spPr>
            <a:xfrm>
              <a:off x="4496439"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51" name="rc97"/>
            <p:cNvSpPr/>
            <p:nvPr/>
          </p:nvSpPr>
          <p:spPr>
            <a:xfrm>
              <a:off x="4778805" y="852114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52" name="rc98"/>
            <p:cNvSpPr/>
            <p:nvPr/>
          </p:nvSpPr>
          <p:spPr>
            <a:xfrm>
              <a:off x="5061170" y="852114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53" name="rc99"/>
            <p:cNvSpPr/>
            <p:nvPr/>
          </p:nvSpPr>
          <p:spPr>
            <a:xfrm>
              <a:off x="534353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4" name="rc100"/>
            <p:cNvSpPr/>
            <p:nvPr/>
          </p:nvSpPr>
          <p:spPr>
            <a:xfrm>
              <a:off x="562590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5" name="rc101"/>
            <p:cNvSpPr/>
            <p:nvPr/>
          </p:nvSpPr>
          <p:spPr>
            <a:xfrm>
              <a:off x="2519884" y="880350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56" name="rc102"/>
            <p:cNvSpPr/>
            <p:nvPr/>
          </p:nvSpPr>
          <p:spPr>
            <a:xfrm>
              <a:off x="2802249" y="8803508"/>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757" name="rc103"/>
            <p:cNvSpPr/>
            <p:nvPr/>
          </p:nvSpPr>
          <p:spPr>
            <a:xfrm>
              <a:off x="3084614" y="8803508"/>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758" name="rc104"/>
            <p:cNvSpPr/>
            <p:nvPr/>
          </p:nvSpPr>
          <p:spPr>
            <a:xfrm>
              <a:off x="3366979" y="880350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759" name="rc105"/>
            <p:cNvSpPr/>
            <p:nvPr/>
          </p:nvSpPr>
          <p:spPr>
            <a:xfrm>
              <a:off x="3649344" y="880350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60" name="rc106"/>
            <p:cNvSpPr/>
            <p:nvPr/>
          </p:nvSpPr>
          <p:spPr>
            <a:xfrm>
              <a:off x="3931709" y="8803508"/>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761" name="rc107"/>
            <p:cNvSpPr/>
            <p:nvPr/>
          </p:nvSpPr>
          <p:spPr>
            <a:xfrm>
              <a:off x="4214074" y="8803508"/>
              <a:ext cx="282365" cy="282365"/>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762" name="rc108"/>
            <p:cNvSpPr/>
            <p:nvPr/>
          </p:nvSpPr>
          <p:spPr>
            <a:xfrm>
              <a:off x="4496439" y="880350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763" name="rc109"/>
            <p:cNvSpPr/>
            <p:nvPr/>
          </p:nvSpPr>
          <p:spPr>
            <a:xfrm>
              <a:off x="4778805" y="8803508"/>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764" name="rc110"/>
            <p:cNvSpPr/>
            <p:nvPr/>
          </p:nvSpPr>
          <p:spPr>
            <a:xfrm>
              <a:off x="5061170" y="880350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765" name="rc111"/>
            <p:cNvSpPr/>
            <p:nvPr/>
          </p:nvSpPr>
          <p:spPr>
            <a:xfrm>
              <a:off x="5343535" y="8803508"/>
              <a:ext cx="282365" cy="282365"/>
            </a:xfrm>
            <a:prstGeom prst="rect">
              <a:avLst/>
            </a:prstGeom>
            <a:solidFill>
              <a:srgbClr val="F75C40">
                <a:alpha val="100000"/>
              </a:srgbClr>
            </a:solidFill>
            <a:ln w="5420" cap="flat">
              <a:solidFill>
                <a:srgbClr val="FFFFFF">
                  <a:alpha val="100000"/>
                </a:srgbClr>
              </a:solidFill>
              <a:prstDash val="solid"/>
              <a:miter/>
            </a:ln>
          </p:spPr>
          <p:txBody>
            <a:bodyPr/>
            <a:lstStyle/>
            <a:p/>
          </p:txBody>
        </p:sp>
        <p:sp>
          <p:nvSpPr>
            <p:cNvPr id="766" name="rc112"/>
            <p:cNvSpPr/>
            <p:nvPr/>
          </p:nvSpPr>
          <p:spPr>
            <a:xfrm>
              <a:off x="5625900" y="8803508"/>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767" name="tx113"/>
            <p:cNvSpPr/>
            <p:nvPr/>
          </p:nvSpPr>
          <p:spPr>
            <a:xfrm>
              <a:off x="1872978"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8" name="tx114"/>
            <p:cNvSpPr/>
            <p:nvPr/>
          </p:nvSpPr>
          <p:spPr>
            <a:xfrm>
              <a:off x="1686720" y="8604059"/>
              <a:ext cx="64360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PAHANG</a:t>
              </a:r>
            </a:p>
          </p:txBody>
        </p:sp>
        <p:sp>
          <p:nvSpPr>
            <p:cNvPr id="769" name="tx115"/>
            <p:cNvSpPr/>
            <p:nvPr/>
          </p:nvSpPr>
          <p:spPr>
            <a:xfrm>
              <a:off x="1813670" y="8325415"/>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PERAK</a:t>
              </a:r>
            </a:p>
          </p:txBody>
        </p:sp>
        <p:sp>
          <p:nvSpPr>
            <p:cNvPr id="770" name="tx116"/>
            <p:cNvSpPr/>
            <p:nvPr/>
          </p:nvSpPr>
          <p:spPr>
            <a:xfrm>
              <a:off x="814513" y="8041190"/>
              <a:ext cx="151581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W.P.KUALA LUMPUR</a:t>
              </a:r>
            </a:p>
          </p:txBody>
        </p:sp>
        <p:sp>
          <p:nvSpPr>
            <p:cNvPr id="771" name="tx117"/>
            <p:cNvSpPr/>
            <p:nvPr/>
          </p:nvSpPr>
          <p:spPr>
            <a:xfrm>
              <a:off x="1254970" y="7756964"/>
              <a:ext cx="10753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TERENGGANU</a:t>
              </a:r>
            </a:p>
          </p:txBody>
        </p:sp>
        <p:sp>
          <p:nvSpPr>
            <p:cNvPr id="772" name="tx118"/>
            <p:cNvSpPr/>
            <p:nvPr/>
          </p:nvSpPr>
          <p:spPr>
            <a:xfrm>
              <a:off x="1796927" y="7474525"/>
              <a:ext cx="5334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JOHOR</a:t>
              </a:r>
            </a:p>
          </p:txBody>
        </p:sp>
        <p:sp>
          <p:nvSpPr>
            <p:cNvPr id="773" name="tx119"/>
            <p:cNvSpPr/>
            <p:nvPr/>
          </p:nvSpPr>
          <p:spPr>
            <a:xfrm>
              <a:off x="1568178" y="7192234"/>
              <a:ext cx="7621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SARAWAK</a:t>
              </a:r>
            </a:p>
          </p:txBody>
        </p:sp>
        <p:sp>
          <p:nvSpPr>
            <p:cNvPr id="774" name="tx120"/>
            <p:cNvSpPr/>
            <p:nvPr/>
          </p:nvSpPr>
          <p:spPr>
            <a:xfrm>
              <a:off x="1525762" y="6913590"/>
              <a:ext cx="80456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KELANTAN</a:t>
              </a:r>
            </a:p>
          </p:txBody>
        </p:sp>
        <p:sp>
          <p:nvSpPr>
            <p:cNvPr id="775" name="tx121"/>
            <p:cNvSpPr/>
            <p:nvPr/>
          </p:nvSpPr>
          <p:spPr>
            <a:xfrm>
              <a:off x="1483421" y="6627429"/>
              <a:ext cx="8469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SELANGOR</a:t>
              </a:r>
            </a:p>
          </p:txBody>
        </p:sp>
        <p:sp>
          <p:nvSpPr>
            <p:cNvPr id="776" name="tx122"/>
            <p:cNvSpPr/>
            <p:nvPr/>
          </p:nvSpPr>
          <p:spPr>
            <a:xfrm rot="-2700000">
              <a:off x="222143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77" name="tx123"/>
            <p:cNvSpPr/>
            <p:nvPr/>
          </p:nvSpPr>
          <p:spPr>
            <a:xfrm rot="-2700000">
              <a:off x="250379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8" name="tx124"/>
            <p:cNvSpPr/>
            <p:nvPr/>
          </p:nvSpPr>
          <p:spPr>
            <a:xfrm rot="-2700000">
              <a:off x="27861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9" name="tx125"/>
            <p:cNvSpPr/>
            <p:nvPr/>
          </p:nvSpPr>
          <p:spPr>
            <a:xfrm rot="-2700000">
              <a:off x="30685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80" name="tx126"/>
            <p:cNvSpPr/>
            <p:nvPr/>
          </p:nvSpPr>
          <p:spPr>
            <a:xfrm rot="-2700000">
              <a:off x="33508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81" name="tx127"/>
            <p:cNvSpPr/>
            <p:nvPr/>
          </p:nvSpPr>
          <p:spPr>
            <a:xfrm rot="-2700000">
              <a:off x="36332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82" name="tx128"/>
            <p:cNvSpPr/>
            <p:nvPr/>
          </p:nvSpPr>
          <p:spPr>
            <a:xfrm rot="-2700000">
              <a:off x="39156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83" name="tx129"/>
            <p:cNvSpPr/>
            <p:nvPr/>
          </p:nvSpPr>
          <p:spPr>
            <a:xfrm rot="-2700000">
              <a:off x="4197960"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84" name="tx130"/>
            <p:cNvSpPr/>
            <p:nvPr/>
          </p:nvSpPr>
          <p:spPr>
            <a:xfrm rot="-2700000">
              <a:off x="44803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85" name="tx131"/>
            <p:cNvSpPr/>
            <p:nvPr/>
          </p:nvSpPr>
          <p:spPr>
            <a:xfrm rot="-2700000">
              <a:off x="47627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86" name="tx132"/>
            <p:cNvSpPr/>
            <p:nvPr/>
          </p:nvSpPr>
          <p:spPr>
            <a:xfrm rot="-2700000">
              <a:off x="50450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7" name="tx133"/>
            <p:cNvSpPr/>
            <p:nvPr/>
          </p:nvSpPr>
          <p:spPr>
            <a:xfrm rot="-2700000">
              <a:off x="53274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88" name="pic134"/>
            <p:cNvPicPr/>
            <p:nvPr/>
          </p:nvPicPr>
          <p:blipFill>
            <a:blip r:embed="rId2" cstate="print"/>
            <a:stretch>
              <a:fillRect/>
            </a:stretch>
          </p:blipFill>
          <p:spPr>
            <a:xfrm>
              <a:off x="3134074" y="9925424"/>
              <a:ext cx="2160000" cy="144000"/>
            </a:xfrm>
            <a:prstGeom prst="rect">
              <a:avLst/>
            </a:prstGeom>
          </p:spPr>
        </p:pic>
        <p:sp>
          <p:nvSpPr>
            <p:cNvPr id="789" name="pl135"/>
            <p:cNvSpPr/>
            <p:nvPr/>
          </p:nvSpPr>
          <p:spPr>
            <a:xfrm>
              <a:off x="36758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0" name="pl136"/>
            <p:cNvSpPr/>
            <p:nvPr/>
          </p:nvSpPr>
          <p:spPr>
            <a:xfrm>
              <a:off x="42738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1" name="pl137"/>
            <p:cNvSpPr/>
            <p:nvPr/>
          </p:nvSpPr>
          <p:spPr>
            <a:xfrm>
              <a:off x="48718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2" name="pl138"/>
            <p:cNvSpPr/>
            <p:nvPr/>
          </p:nvSpPr>
          <p:spPr>
            <a:xfrm>
              <a:off x="36758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3" name="pl139"/>
            <p:cNvSpPr/>
            <p:nvPr/>
          </p:nvSpPr>
          <p:spPr>
            <a:xfrm>
              <a:off x="42738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4" name="pl140"/>
            <p:cNvSpPr/>
            <p:nvPr/>
          </p:nvSpPr>
          <p:spPr>
            <a:xfrm>
              <a:off x="48718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5" name="tx141"/>
            <p:cNvSpPr/>
            <p:nvPr/>
          </p:nvSpPr>
          <p:spPr>
            <a:xfrm>
              <a:off x="360524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96" name="tx142"/>
            <p:cNvSpPr/>
            <p:nvPr/>
          </p:nvSpPr>
          <p:spPr>
            <a:xfrm>
              <a:off x="420324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97" name="tx143"/>
            <p:cNvSpPr/>
            <p:nvPr/>
          </p:nvSpPr>
          <p:spPr>
            <a:xfrm>
              <a:off x="4801243"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98"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0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Maldives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71473"/>
              <a:ext cx="237118" cy="13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78415"/>
              <a:ext cx="237118" cy="6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64530"/>
              <a:ext cx="237118" cy="20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78415"/>
              <a:ext cx="237118" cy="6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71473"/>
              <a:ext cx="237118" cy="13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264530"/>
              <a:ext cx="237118" cy="20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36760"/>
              <a:ext cx="237118" cy="4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29817"/>
              <a:ext cx="237118" cy="55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81219"/>
              <a:ext cx="237118" cy="104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22875"/>
              <a:ext cx="237118" cy="62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50645"/>
              <a:ext cx="237118" cy="34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78415"/>
              <a:ext cx="237118" cy="6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71473"/>
              <a:ext cx="237118" cy="13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36760"/>
              <a:ext cx="237118" cy="41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167334"/>
              <a:ext cx="237118" cy="118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29817"/>
              <a:ext cx="237118" cy="55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57587"/>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02047"/>
              <a:ext cx="237118" cy="76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71473"/>
              <a:ext cx="237118" cy="13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714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64530"/>
              <a:ext cx="237118" cy="69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979885"/>
              <a:ext cx="237118" cy="284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195104"/>
              <a:ext cx="237118" cy="90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25679"/>
              <a:ext cx="237118" cy="1596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153449"/>
              <a:ext cx="237118" cy="131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084023"/>
              <a:ext cx="237118" cy="194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16824"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4170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127" name="pg126"/>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rc140"/>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167334"/>
              <a:ext cx="237118" cy="118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229817"/>
              <a:ext cx="237118" cy="55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188162"/>
              <a:ext cx="237118" cy="97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71473"/>
              <a:ext cx="237118" cy="13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714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714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028483"/>
              <a:ext cx="237118" cy="242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160391"/>
              <a:ext cx="237118" cy="1249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236760"/>
              <a:ext cx="237118" cy="4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215932"/>
              <a:ext cx="237118" cy="694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278415"/>
              <a:ext cx="237118" cy="6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57587"/>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22875"/>
              <a:ext cx="237118" cy="62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78415"/>
              <a:ext cx="237118" cy="6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50645"/>
              <a:ext cx="237118" cy="34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pg188"/>
            <p:cNvSpPr/>
            <p:nvPr/>
          </p:nvSpPr>
          <p:spPr>
            <a:xfrm>
              <a:off x="9131092"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55974"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91" name="pg190"/>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264530"/>
              <a:ext cx="237118" cy="20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5264530"/>
              <a:ext cx="237118" cy="20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250645"/>
              <a:ext cx="237118" cy="34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5236760"/>
              <a:ext cx="237118" cy="4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257587"/>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250645"/>
              <a:ext cx="237118" cy="34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236760"/>
              <a:ext cx="237118" cy="4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64530"/>
              <a:ext cx="237118" cy="20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71473"/>
              <a:ext cx="237118" cy="13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08989"/>
              <a:ext cx="237118" cy="76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57587"/>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4535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7024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1" name="pg250"/>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rc264"/>
            <p:cNvSpPr/>
            <p:nvPr/>
          </p:nvSpPr>
          <p:spPr>
            <a:xfrm>
              <a:off x="14796459"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5257587"/>
              <a:ext cx="237118" cy="20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250645"/>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5229817"/>
              <a:ext cx="237118" cy="4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229817"/>
              <a:ext cx="237118" cy="55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2298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52298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4125948"/>
              <a:ext cx="237118" cy="1103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4736895"/>
              <a:ext cx="237118" cy="5484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47368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4723009"/>
              <a:ext cx="237118" cy="138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3521944"/>
              <a:ext cx="237118" cy="12010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4764665"/>
              <a:ext cx="237118" cy="5206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47646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4750780"/>
              <a:ext cx="237118" cy="138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2876285"/>
              <a:ext cx="237118" cy="1874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5014597"/>
              <a:ext cx="237118" cy="2707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50145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40711" y="50145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4125948"/>
              <a:ext cx="237118" cy="888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pg292"/>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4" name="tx293"/>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208 case(s)</a:t>
              </a:r>
            </a:p>
          </p:txBody>
        </p:sp>
        <p:sp>
          <p:nvSpPr>
            <p:cNvPr id="295" name="pg29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6" name="rc29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7" name="tx29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8" name="tx29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9" name="tx29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0" name="tx29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1" name="tx30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2" name="pl30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31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33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tx36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tx38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8" name="pl39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tx40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1" name="tx41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2" name="tx41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3" name="tx41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4" name="tx41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5" name="tx41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6" name="tx41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7" name="tx41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8" name="tx41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9" name="tx41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0" name="tx41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1" name="tx42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2" name="tx42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3" name="tx422"/>
            <p:cNvSpPr/>
            <p:nvPr/>
          </p:nvSpPr>
          <p:spPr>
            <a:xfrm>
              <a:off x="1230614" y="450582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4" name="tx423"/>
            <p:cNvSpPr/>
            <p:nvPr/>
          </p:nvSpPr>
          <p:spPr>
            <a:xfrm>
              <a:off x="1230614" y="381156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5" name="tx424"/>
            <p:cNvSpPr/>
            <p:nvPr/>
          </p:nvSpPr>
          <p:spPr>
            <a:xfrm>
              <a:off x="1230614" y="3117196"/>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6" name="tx425"/>
            <p:cNvSpPr/>
            <p:nvPr/>
          </p:nvSpPr>
          <p:spPr>
            <a:xfrm>
              <a:off x="1230614" y="242305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7" name="pl42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pl427"/>
            <p:cNvSpPr/>
            <p:nvPr/>
          </p:nvSpPr>
          <p:spPr>
            <a:xfrm>
              <a:off x="1865074" y="45911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865074" y="38968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32025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25083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3" name="rc432"/>
            <p:cNvSpPr/>
            <p:nvPr/>
          </p:nvSpPr>
          <p:spPr>
            <a:xfrm>
              <a:off x="18110385" y="2153563"/>
              <a:ext cx="1753945" cy="1236458"/>
            </a:xfrm>
            <a:prstGeom prst="rect">
              <a:avLst/>
            </a:prstGeom>
            <a:solidFill>
              <a:srgbClr val="FFFFFF">
                <a:alpha val="100000"/>
              </a:srgbClr>
            </a:solidFill>
          </p:spPr>
          <p:txBody>
            <a:bodyPr/>
            <a:lstStyle/>
            <a:p/>
          </p:txBody>
        </p:sp>
        <p:sp>
          <p:nvSpPr>
            <p:cNvPr id="434" name="rc433"/>
            <p:cNvSpPr/>
            <p:nvPr/>
          </p:nvSpPr>
          <p:spPr>
            <a:xfrm>
              <a:off x="18179974" y="2223153"/>
              <a:ext cx="274319" cy="274319"/>
            </a:xfrm>
            <a:prstGeom prst="rect">
              <a:avLst/>
            </a:prstGeom>
            <a:solidFill>
              <a:srgbClr val="FFFFFF">
                <a:alpha val="100000"/>
              </a:srgbClr>
            </a:solidFill>
          </p:spPr>
          <p:txBody>
            <a:bodyPr/>
            <a:lstStyle/>
            <a:p/>
          </p:txBody>
        </p:sp>
        <p:sp>
          <p:nvSpPr>
            <p:cNvPr id="435" name="rc43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2497473"/>
              <a:ext cx="274319" cy="274319"/>
            </a:xfrm>
            <a:prstGeom prst="rect">
              <a:avLst/>
            </a:prstGeom>
            <a:solidFill>
              <a:srgbClr val="FFFFFF">
                <a:alpha val="100000"/>
              </a:srgbClr>
            </a:solidFill>
          </p:spPr>
          <p:txBody>
            <a:bodyPr/>
            <a:lstStyle/>
            <a:p/>
          </p:txBody>
        </p:sp>
        <p:sp>
          <p:nvSpPr>
            <p:cNvPr id="437" name="rc43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2771793"/>
              <a:ext cx="274319" cy="274319"/>
            </a:xfrm>
            <a:prstGeom prst="rect">
              <a:avLst/>
            </a:prstGeom>
            <a:solidFill>
              <a:srgbClr val="FFFFFF">
                <a:alpha val="100000"/>
              </a:srgbClr>
            </a:solidFill>
          </p:spPr>
          <p:txBody>
            <a:bodyPr/>
            <a:lstStyle/>
            <a:p/>
          </p:txBody>
        </p:sp>
        <p:sp>
          <p:nvSpPr>
            <p:cNvPr id="439" name="rc43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046113"/>
              <a:ext cx="274319" cy="274319"/>
            </a:xfrm>
            <a:prstGeom prst="rect">
              <a:avLst/>
            </a:prstGeom>
            <a:solidFill>
              <a:srgbClr val="FFFFFF">
                <a:alpha val="100000"/>
              </a:srgbClr>
            </a:solidFill>
          </p:spPr>
          <p:txBody>
            <a:bodyPr/>
            <a:lstStyle/>
            <a:p/>
          </p:txBody>
        </p:sp>
        <p:sp>
          <p:nvSpPr>
            <p:cNvPr id="441" name="rc44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2" name="tx44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6" name=""/>
          <p:cNvGrpSpPr/>
          <p:nvPr/>
        </p:nvGrpSpPr>
        <p:grpSpPr>
          <a:xfrm>
            <a:off x="6400800" y="6217920"/>
            <a:ext cx="5486400" cy="4251960"/>
            <a:chOff x="6400800" y="6217920"/>
            <a:chExt cx="5486400" cy="4251960"/>
          </a:xfrm>
        </p:grpSpPr>
        <p:sp>
          <p:nvSpPr>
            <p:cNvPr id="4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9" name="rc5"/>
            <p:cNvSpPr/>
            <p:nvPr/>
          </p:nvSpPr>
          <p:spPr>
            <a:xfrm>
              <a:off x="7068913" y="6510025"/>
              <a:ext cx="4107183" cy="2788960"/>
            </a:xfrm>
            <a:prstGeom prst="rect">
              <a:avLst/>
            </a:prstGeom>
            <a:solidFill>
              <a:srgbClr val="FFFFFF">
                <a:alpha val="100000"/>
              </a:srgbClr>
            </a:solidFill>
          </p:spPr>
          <p:txBody>
            <a:bodyPr/>
            <a:lstStyle/>
            <a:p/>
          </p:txBody>
        </p:sp>
        <p:sp>
          <p:nvSpPr>
            <p:cNvPr id="450" name="pl6"/>
            <p:cNvSpPr/>
            <p:nvPr/>
          </p:nvSpPr>
          <p:spPr>
            <a:xfrm>
              <a:off x="7068913" y="883415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1" name="pl7"/>
            <p:cNvSpPr/>
            <p:nvPr/>
          </p:nvSpPr>
          <p:spPr>
            <a:xfrm>
              <a:off x="7068913" y="815804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2" name="pl8"/>
            <p:cNvSpPr/>
            <p:nvPr/>
          </p:nvSpPr>
          <p:spPr>
            <a:xfrm>
              <a:off x="7068913" y="748193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3" name="pl9"/>
            <p:cNvSpPr/>
            <p:nvPr/>
          </p:nvSpPr>
          <p:spPr>
            <a:xfrm>
              <a:off x="7068913" y="680582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4" name="pl10"/>
            <p:cNvSpPr/>
            <p:nvPr/>
          </p:nvSpPr>
          <p:spPr>
            <a:xfrm>
              <a:off x="7068913"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5" name="pl11"/>
            <p:cNvSpPr/>
            <p:nvPr/>
          </p:nvSpPr>
          <p:spPr>
            <a:xfrm>
              <a:off x="7068913" y="849610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6" name="pl12"/>
            <p:cNvSpPr/>
            <p:nvPr/>
          </p:nvSpPr>
          <p:spPr>
            <a:xfrm>
              <a:off x="7068913" y="781999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7" name="pl13"/>
            <p:cNvSpPr/>
            <p:nvPr/>
          </p:nvSpPr>
          <p:spPr>
            <a:xfrm>
              <a:off x="7068913" y="714387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8" name="rc14"/>
            <p:cNvSpPr/>
            <p:nvPr/>
          </p:nvSpPr>
          <p:spPr>
            <a:xfrm>
              <a:off x="7211523" y="8969381"/>
              <a:ext cx="399309" cy="338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15"/>
            <p:cNvSpPr/>
            <p:nvPr/>
          </p:nvSpPr>
          <p:spPr>
            <a:xfrm>
              <a:off x="7781966" y="8969381"/>
              <a:ext cx="399309" cy="1352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16"/>
            <p:cNvSpPr/>
            <p:nvPr/>
          </p:nvSpPr>
          <p:spPr>
            <a:xfrm>
              <a:off x="8922850" y="9036992"/>
              <a:ext cx="399309" cy="1014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17"/>
            <p:cNvSpPr/>
            <p:nvPr/>
          </p:nvSpPr>
          <p:spPr>
            <a:xfrm>
              <a:off x="9493292" y="7989019"/>
              <a:ext cx="399309" cy="371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18"/>
            <p:cNvSpPr/>
            <p:nvPr/>
          </p:nvSpPr>
          <p:spPr>
            <a:xfrm>
              <a:off x="10063734" y="8124241"/>
              <a:ext cx="399309" cy="371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19"/>
            <p:cNvSpPr/>
            <p:nvPr/>
          </p:nvSpPr>
          <p:spPr>
            <a:xfrm>
              <a:off x="10634176" y="8901770"/>
              <a:ext cx="399309" cy="67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0"/>
            <p:cNvSpPr/>
            <p:nvPr/>
          </p:nvSpPr>
          <p:spPr>
            <a:xfrm>
              <a:off x="7211523" y="8935575"/>
              <a:ext cx="399309" cy="338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21"/>
            <p:cNvSpPr/>
            <p:nvPr/>
          </p:nvSpPr>
          <p:spPr>
            <a:xfrm>
              <a:off x="8352408" y="9036992"/>
              <a:ext cx="399309" cy="338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22"/>
            <p:cNvSpPr/>
            <p:nvPr/>
          </p:nvSpPr>
          <p:spPr>
            <a:xfrm>
              <a:off x="8922850" y="8867964"/>
              <a:ext cx="399309" cy="1690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23"/>
            <p:cNvSpPr/>
            <p:nvPr/>
          </p:nvSpPr>
          <p:spPr>
            <a:xfrm>
              <a:off x="9493292" y="6636796"/>
              <a:ext cx="399309" cy="13522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4"/>
            <p:cNvSpPr/>
            <p:nvPr/>
          </p:nvSpPr>
          <p:spPr>
            <a:xfrm>
              <a:off x="10063734" y="7921408"/>
              <a:ext cx="399309" cy="2028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5"/>
            <p:cNvSpPr/>
            <p:nvPr/>
          </p:nvSpPr>
          <p:spPr>
            <a:xfrm>
              <a:off x="7211523" y="9003186"/>
              <a:ext cx="399309" cy="16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6"/>
            <p:cNvSpPr/>
            <p:nvPr/>
          </p:nvSpPr>
          <p:spPr>
            <a:xfrm>
              <a:off x="7781966" y="9104603"/>
              <a:ext cx="399309" cy="676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7"/>
            <p:cNvSpPr/>
            <p:nvPr/>
          </p:nvSpPr>
          <p:spPr>
            <a:xfrm>
              <a:off x="8352408" y="9070798"/>
              <a:ext cx="399309" cy="1014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28"/>
            <p:cNvSpPr/>
            <p:nvPr/>
          </p:nvSpPr>
          <p:spPr>
            <a:xfrm>
              <a:off x="8922850" y="9138409"/>
              <a:ext cx="399309" cy="338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29"/>
            <p:cNvSpPr/>
            <p:nvPr/>
          </p:nvSpPr>
          <p:spPr>
            <a:xfrm>
              <a:off x="9493292" y="8360880"/>
              <a:ext cx="399309" cy="81133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0"/>
            <p:cNvSpPr/>
            <p:nvPr/>
          </p:nvSpPr>
          <p:spPr>
            <a:xfrm>
              <a:off x="10063734" y="8563714"/>
              <a:ext cx="399309" cy="60850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1"/>
            <p:cNvSpPr/>
            <p:nvPr/>
          </p:nvSpPr>
          <p:spPr>
            <a:xfrm>
              <a:off x="10634176" y="8969381"/>
              <a:ext cx="399309" cy="20283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32"/>
            <p:cNvSpPr/>
            <p:nvPr/>
          </p:nvSpPr>
          <p:spPr>
            <a:xfrm>
              <a:off x="10063734" y="8496103"/>
              <a:ext cx="399309" cy="676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pl33"/>
            <p:cNvSpPr/>
            <p:nvPr/>
          </p:nvSpPr>
          <p:spPr>
            <a:xfrm>
              <a:off x="7411178" y="6867288"/>
              <a:ext cx="3422653" cy="2215255"/>
            </a:xfrm>
            <a:custGeom>
              <a:avLst/>
              <a:pathLst>
                <a:path w="3422653" h="2215255">
                  <a:moveTo>
                    <a:pt x="0" y="478042"/>
                  </a:moveTo>
                  <a:lnTo>
                    <a:pt x="570442" y="1792410"/>
                  </a:lnTo>
                  <a:lnTo>
                    <a:pt x="1140884" y="2066602"/>
                  </a:lnTo>
                  <a:lnTo>
                    <a:pt x="1711326" y="1840234"/>
                  </a:lnTo>
                  <a:lnTo>
                    <a:pt x="2281768" y="0"/>
                  </a:lnTo>
                  <a:lnTo>
                    <a:pt x="2852210" y="1908782"/>
                  </a:lnTo>
                  <a:lnTo>
                    <a:pt x="3422653" y="2215255"/>
                  </a:lnTo>
                </a:path>
              </a:pathLst>
            </a:custGeom>
            <a:ln w="40651" cap="flat">
              <a:solidFill>
                <a:srgbClr val="000000">
                  <a:alpha val="100000"/>
                </a:srgbClr>
              </a:solidFill>
              <a:prstDash val="solid"/>
              <a:round/>
            </a:ln>
          </p:spPr>
          <p:txBody>
            <a:bodyPr/>
            <a:lstStyle/>
            <a:p/>
          </p:txBody>
        </p:sp>
        <p:sp>
          <p:nvSpPr>
            <p:cNvPr id="478" name="rc34"/>
            <p:cNvSpPr/>
            <p:nvPr/>
          </p:nvSpPr>
          <p:spPr>
            <a:xfrm>
              <a:off x="7068913" y="6510025"/>
              <a:ext cx="4107183" cy="2788960"/>
            </a:xfrm>
            <a:prstGeom prst="rect">
              <a:avLst/>
            </a:prstGeom>
            <a:ln w="13550" cap="rnd">
              <a:solidFill>
                <a:srgbClr val="333333">
                  <a:alpha val="100000"/>
                </a:srgbClr>
              </a:solidFill>
              <a:prstDash val="solid"/>
              <a:round/>
            </a:ln>
          </p:spPr>
          <p:txBody>
            <a:bodyPr/>
            <a:lstStyle/>
            <a:p/>
          </p:txBody>
        </p:sp>
        <p:sp>
          <p:nvSpPr>
            <p:cNvPr id="479" name="tx35"/>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0" name="tx36"/>
            <p:cNvSpPr/>
            <p:nvPr/>
          </p:nvSpPr>
          <p:spPr>
            <a:xfrm>
              <a:off x="6801340" y="84937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1" name="tx37"/>
            <p:cNvSpPr/>
            <p:nvPr/>
          </p:nvSpPr>
          <p:spPr>
            <a:xfrm>
              <a:off x="6801340" y="781768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2" name="tx38"/>
            <p:cNvSpPr/>
            <p:nvPr/>
          </p:nvSpPr>
          <p:spPr>
            <a:xfrm>
              <a:off x="6801340" y="714157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3" name="pl39"/>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0"/>
            <p:cNvSpPr/>
            <p:nvPr/>
          </p:nvSpPr>
          <p:spPr>
            <a:xfrm>
              <a:off x="7034118" y="84961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1"/>
            <p:cNvSpPr/>
            <p:nvPr/>
          </p:nvSpPr>
          <p:spPr>
            <a:xfrm>
              <a:off x="7034118" y="78199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2"/>
            <p:cNvSpPr/>
            <p:nvPr/>
          </p:nvSpPr>
          <p:spPr>
            <a:xfrm>
              <a:off x="7034118" y="71438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3"/>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44"/>
            <p:cNvSpPr/>
            <p:nvPr/>
          </p:nvSpPr>
          <p:spPr>
            <a:xfrm>
              <a:off x="11176096" y="817587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45"/>
            <p:cNvSpPr/>
            <p:nvPr/>
          </p:nvSpPr>
          <p:spPr>
            <a:xfrm>
              <a:off x="11176096" y="717954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tx46"/>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1" name="tx47"/>
            <p:cNvSpPr/>
            <p:nvPr/>
          </p:nvSpPr>
          <p:spPr>
            <a:xfrm>
              <a:off x="11274154" y="817357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2" name="tx48"/>
            <p:cNvSpPr/>
            <p:nvPr/>
          </p:nvSpPr>
          <p:spPr>
            <a:xfrm>
              <a:off x="11274154" y="717723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3" name="pl49"/>
            <p:cNvSpPr/>
            <p:nvPr/>
          </p:nvSpPr>
          <p:spPr>
            <a:xfrm>
              <a:off x="74111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0"/>
            <p:cNvSpPr/>
            <p:nvPr/>
          </p:nvSpPr>
          <p:spPr>
            <a:xfrm>
              <a:off x="79816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1"/>
            <p:cNvSpPr/>
            <p:nvPr/>
          </p:nvSpPr>
          <p:spPr>
            <a:xfrm>
              <a:off x="85520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2"/>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3"/>
            <p:cNvSpPr/>
            <p:nvPr/>
          </p:nvSpPr>
          <p:spPr>
            <a:xfrm>
              <a:off x="96929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4"/>
            <p:cNvSpPr/>
            <p:nvPr/>
          </p:nvSpPr>
          <p:spPr>
            <a:xfrm>
              <a:off x="102633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5"/>
            <p:cNvSpPr/>
            <p:nvPr/>
          </p:nvSpPr>
          <p:spPr>
            <a:xfrm>
              <a:off x="108338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tx56"/>
            <p:cNvSpPr/>
            <p:nvPr/>
          </p:nvSpPr>
          <p:spPr>
            <a:xfrm rot="-2700000">
              <a:off x="7301279"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1" name="tx57"/>
            <p:cNvSpPr/>
            <p:nvPr/>
          </p:nvSpPr>
          <p:spPr>
            <a:xfrm rot="-2700000">
              <a:off x="783202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2" name="tx58"/>
            <p:cNvSpPr/>
            <p:nvPr/>
          </p:nvSpPr>
          <p:spPr>
            <a:xfrm rot="-2700000">
              <a:off x="840180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3" name="tx59"/>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4" name="tx60"/>
            <p:cNvSpPr/>
            <p:nvPr/>
          </p:nvSpPr>
          <p:spPr>
            <a:xfrm rot="-2700000">
              <a:off x="9398002"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5" name="tx61"/>
            <p:cNvSpPr/>
            <p:nvPr/>
          </p:nvSpPr>
          <p:spPr>
            <a:xfrm rot="-2700000">
              <a:off x="996841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6" name="tx62"/>
            <p:cNvSpPr/>
            <p:nvPr/>
          </p:nvSpPr>
          <p:spPr>
            <a:xfrm rot="-2700000">
              <a:off x="1065092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63"/>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8" name="tx64"/>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9" name="tx6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0" name="tx6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1" name="rc67"/>
            <p:cNvSpPr/>
            <p:nvPr/>
          </p:nvSpPr>
          <p:spPr>
            <a:xfrm>
              <a:off x="6479996" y="10217410"/>
              <a:ext cx="1051268" cy="182880"/>
            </a:xfrm>
            <a:prstGeom prst="rect">
              <a:avLst/>
            </a:prstGeom>
            <a:solidFill>
              <a:srgbClr val="FFFFFF">
                <a:alpha val="100000"/>
              </a:srgbClr>
            </a:solidFill>
          </p:spPr>
          <p:txBody>
            <a:bodyPr/>
            <a:lstStyle/>
            <a:p/>
          </p:txBody>
        </p:sp>
        <p:sp>
          <p:nvSpPr>
            <p:cNvPr id="512" name="rc68"/>
            <p:cNvSpPr/>
            <p:nvPr/>
          </p:nvSpPr>
          <p:spPr>
            <a:xfrm>
              <a:off x="6479996" y="10217410"/>
              <a:ext cx="182879" cy="182880"/>
            </a:xfrm>
            <a:prstGeom prst="rect">
              <a:avLst/>
            </a:prstGeom>
            <a:solidFill>
              <a:srgbClr val="FFFFFF">
                <a:alpha val="100000"/>
              </a:srgbClr>
            </a:solidFill>
          </p:spPr>
          <p:txBody>
            <a:bodyPr/>
            <a:lstStyle/>
            <a:p/>
          </p:txBody>
        </p:sp>
        <p:sp>
          <p:nvSpPr>
            <p:cNvPr id="513" name="pl69"/>
            <p:cNvSpPr/>
            <p:nvPr/>
          </p:nvSpPr>
          <p:spPr>
            <a:xfrm>
              <a:off x="6498284"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14" name="tx70"/>
            <p:cNvSpPr/>
            <p:nvPr/>
          </p:nvSpPr>
          <p:spPr>
            <a:xfrm>
              <a:off x="677087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5" name="rc71"/>
            <p:cNvSpPr/>
            <p:nvPr/>
          </p:nvSpPr>
          <p:spPr>
            <a:xfrm>
              <a:off x="7711264" y="10217410"/>
              <a:ext cx="4053749" cy="182880"/>
            </a:xfrm>
            <a:prstGeom prst="rect">
              <a:avLst/>
            </a:prstGeom>
            <a:solidFill>
              <a:srgbClr val="FFFFFF">
                <a:alpha val="100000"/>
              </a:srgbClr>
            </a:solidFill>
          </p:spPr>
          <p:txBody>
            <a:bodyPr/>
            <a:lstStyle/>
            <a:p/>
          </p:txBody>
        </p:sp>
        <p:sp>
          <p:nvSpPr>
            <p:cNvPr id="516" name="rc72"/>
            <p:cNvSpPr/>
            <p:nvPr/>
          </p:nvSpPr>
          <p:spPr>
            <a:xfrm>
              <a:off x="7711264" y="10217410"/>
              <a:ext cx="182880" cy="182880"/>
            </a:xfrm>
            <a:prstGeom prst="rect">
              <a:avLst/>
            </a:prstGeom>
            <a:solidFill>
              <a:srgbClr val="FFFFFF">
                <a:alpha val="100000"/>
              </a:srgbClr>
            </a:solidFill>
          </p:spPr>
          <p:txBody>
            <a:bodyPr/>
            <a:lstStyle/>
            <a:p/>
          </p:txBody>
        </p:sp>
        <p:sp>
          <p:nvSpPr>
            <p:cNvPr id="517" name="rc73"/>
            <p:cNvSpPr/>
            <p:nvPr/>
          </p:nvSpPr>
          <p:spPr>
            <a:xfrm>
              <a:off x="7720264"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8" name="rc74"/>
            <p:cNvSpPr/>
            <p:nvPr/>
          </p:nvSpPr>
          <p:spPr>
            <a:xfrm>
              <a:off x="8802504" y="10217410"/>
              <a:ext cx="182879" cy="182880"/>
            </a:xfrm>
            <a:prstGeom prst="rect">
              <a:avLst/>
            </a:prstGeom>
            <a:solidFill>
              <a:srgbClr val="FFFFFF">
                <a:alpha val="100000"/>
              </a:srgbClr>
            </a:solidFill>
          </p:spPr>
          <p:txBody>
            <a:bodyPr/>
            <a:lstStyle/>
            <a:p/>
          </p:txBody>
        </p:sp>
        <p:sp>
          <p:nvSpPr>
            <p:cNvPr id="519" name="rc75"/>
            <p:cNvSpPr/>
            <p:nvPr/>
          </p:nvSpPr>
          <p:spPr>
            <a:xfrm>
              <a:off x="881150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0" name="rc76"/>
            <p:cNvSpPr/>
            <p:nvPr/>
          </p:nvSpPr>
          <p:spPr>
            <a:xfrm>
              <a:off x="9728545" y="10217410"/>
              <a:ext cx="182879" cy="182880"/>
            </a:xfrm>
            <a:prstGeom prst="rect">
              <a:avLst/>
            </a:prstGeom>
            <a:solidFill>
              <a:srgbClr val="FFFFFF">
                <a:alpha val="100000"/>
              </a:srgbClr>
            </a:solidFill>
          </p:spPr>
          <p:txBody>
            <a:bodyPr/>
            <a:lstStyle/>
            <a:p/>
          </p:txBody>
        </p:sp>
        <p:sp>
          <p:nvSpPr>
            <p:cNvPr id="521" name="rc77"/>
            <p:cNvSpPr/>
            <p:nvPr/>
          </p:nvSpPr>
          <p:spPr>
            <a:xfrm>
              <a:off x="973754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2" name="rc78"/>
            <p:cNvSpPr/>
            <p:nvPr/>
          </p:nvSpPr>
          <p:spPr>
            <a:xfrm>
              <a:off x="10730786" y="10217410"/>
              <a:ext cx="182880" cy="182880"/>
            </a:xfrm>
            <a:prstGeom prst="rect">
              <a:avLst/>
            </a:prstGeom>
            <a:solidFill>
              <a:srgbClr val="FFFFFF">
                <a:alpha val="100000"/>
              </a:srgbClr>
            </a:solidFill>
          </p:spPr>
          <p:txBody>
            <a:bodyPr/>
            <a:lstStyle/>
            <a:p/>
          </p:txBody>
        </p:sp>
        <p:sp>
          <p:nvSpPr>
            <p:cNvPr id="523" name="rc79"/>
            <p:cNvSpPr/>
            <p:nvPr/>
          </p:nvSpPr>
          <p:spPr>
            <a:xfrm>
              <a:off x="1073978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4" name="tx80"/>
            <p:cNvSpPr/>
            <p:nvPr/>
          </p:nvSpPr>
          <p:spPr>
            <a:xfrm>
              <a:off x="800214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81"/>
            <p:cNvSpPr/>
            <p:nvPr/>
          </p:nvSpPr>
          <p:spPr>
            <a:xfrm>
              <a:off x="9093384"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82"/>
            <p:cNvSpPr/>
            <p:nvPr/>
          </p:nvSpPr>
          <p:spPr>
            <a:xfrm>
              <a:off x="10019425"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7" name="tx83"/>
            <p:cNvSpPr/>
            <p:nvPr/>
          </p:nvSpPr>
          <p:spPr>
            <a:xfrm>
              <a:off x="1102166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8" name="tx84"/>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9" name=""/>
          <p:cNvGrpSpPr/>
          <p:nvPr/>
        </p:nvGrpSpPr>
        <p:grpSpPr>
          <a:xfrm>
            <a:off x="12527280" y="6217920"/>
            <a:ext cx="5486400" cy="4297680"/>
            <a:chOff x="12527280" y="6217920"/>
            <a:chExt cx="5486400" cy="4297680"/>
          </a:xfrm>
        </p:grpSpPr>
        <p:sp>
          <p:nvSpPr>
            <p:cNvPr id="53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7"/>
            <p:cNvSpPr/>
            <p:nvPr/>
          </p:nvSpPr>
          <p:spPr>
            <a:xfrm>
              <a:off x="13325144" y="6663670"/>
              <a:ext cx="4510689" cy="76822"/>
            </a:xfrm>
            <a:custGeom>
              <a:avLst/>
              <a:pathLst>
                <a:path w="4510689" h="76822">
                  <a:moveTo>
                    <a:pt x="0" y="0"/>
                  </a:moveTo>
                  <a:lnTo>
                    <a:pt x="180427" y="25607"/>
                  </a:lnTo>
                  <a:lnTo>
                    <a:pt x="360855" y="51214"/>
                  </a:lnTo>
                  <a:lnTo>
                    <a:pt x="541282" y="76822"/>
                  </a:lnTo>
                  <a:lnTo>
                    <a:pt x="721710" y="51214"/>
                  </a:lnTo>
                  <a:lnTo>
                    <a:pt x="902137" y="51214"/>
                  </a:lnTo>
                  <a:lnTo>
                    <a:pt x="1082565" y="51214"/>
                  </a:lnTo>
                  <a:lnTo>
                    <a:pt x="1262993" y="51214"/>
                  </a:lnTo>
                  <a:lnTo>
                    <a:pt x="1443420" y="51214"/>
                  </a:lnTo>
                  <a:lnTo>
                    <a:pt x="1623848" y="25607"/>
                  </a:lnTo>
                  <a:lnTo>
                    <a:pt x="1804275" y="51214"/>
                  </a:lnTo>
                  <a:lnTo>
                    <a:pt x="1984703" y="76822"/>
                  </a:lnTo>
                  <a:lnTo>
                    <a:pt x="2165131" y="25607"/>
                  </a:lnTo>
                  <a:lnTo>
                    <a:pt x="2345558" y="0"/>
                  </a:lnTo>
                  <a:lnTo>
                    <a:pt x="2525986" y="0"/>
                  </a:lnTo>
                  <a:lnTo>
                    <a:pt x="2706413" y="0"/>
                  </a:lnTo>
                  <a:lnTo>
                    <a:pt x="2886841" y="0"/>
                  </a:lnTo>
                  <a:lnTo>
                    <a:pt x="3067268" y="0"/>
                  </a:lnTo>
                  <a:lnTo>
                    <a:pt x="3247696" y="0"/>
                  </a:lnTo>
                  <a:lnTo>
                    <a:pt x="3428124" y="0"/>
                  </a:lnTo>
                  <a:lnTo>
                    <a:pt x="3608551" y="25607"/>
                  </a:lnTo>
                  <a:lnTo>
                    <a:pt x="3788979" y="51214"/>
                  </a:lnTo>
                  <a:lnTo>
                    <a:pt x="3969406" y="25607"/>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45" name="pl18"/>
            <p:cNvSpPr/>
            <p:nvPr/>
          </p:nvSpPr>
          <p:spPr>
            <a:xfrm>
              <a:off x="14588137" y="6663670"/>
              <a:ext cx="3247696" cy="1101122"/>
            </a:xfrm>
            <a:custGeom>
              <a:avLst/>
              <a:pathLst>
                <a:path w="3247696" h="1101122">
                  <a:moveTo>
                    <a:pt x="0" y="1101122"/>
                  </a:moveTo>
                  <a:lnTo>
                    <a:pt x="180427" y="588972"/>
                  </a:lnTo>
                  <a:lnTo>
                    <a:pt x="360855" y="76822"/>
                  </a:lnTo>
                  <a:lnTo>
                    <a:pt x="541282" y="76822"/>
                  </a:lnTo>
                  <a:lnTo>
                    <a:pt x="721710" y="76822"/>
                  </a:lnTo>
                  <a:lnTo>
                    <a:pt x="902137" y="0"/>
                  </a:lnTo>
                  <a:lnTo>
                    <a:pt x="1082565" y="0"/>
                  </a:lnTo>
                  <a:lnTo>
                    <a:pt x="1262993" y="51214"/>
                  </a:lnTo>
                  <a:lnTo>
                    <a:pt x="1443420" y="0"/>
                  </a:lnTo>
                  <a:lnTo>
                    <a:pt x="1623848" y="0"/>
                  </a:lnTo>
                  <a:lnTo>
                    <a:pt x="1804275" y="0"/>
                  </a:lnTo>
                  <a:lnTo>
                    <a:pt x="1984703" y="0"/>
                  </a:lnTo>
                  <a:lnTo>
                    <a:pt x="2165131" y="76822"/>
                  </a:lnTo>
                  <a:lnTo>
                    <a:pt x="2345558" y="51214"/>
                  </a:lnTo>
                  <a:lnTo>
                    <a:pt x="2525986" y="25607"/>
                  </a:lnTo>
                  <a:lnTo>
                    <a:pt x="2706413" y="25607"/>
                  </a:lnTo>
                  <a:lnTo>
                    <a:pt x="2886841" y="0"/>
                  </a:lnTo>
                  <a:lnTo>
                    <a:pt x="3067268" y="0"/>
                  </a:lnTo>
                  <a:lnTo>
                    <a:pt x="3247696" y="0"/>
                  </a:lnTo>
                </a:path>
              </a:pathLst>
            </a:custGeom>
            <a:ln w="32521" cap="flat">
              <a:solidFill>
                <a:srgbClr val="00A173">
                  <a:alpha val="100000"/>
                </a:srgbClr>
              </a:solidFill>
              <a:prstDash val="solid"/>
              <a:round/>
            </a:ln>
          </p:spPr>
          <p:txBody>
            <a:bodyPr/>
            <a:lstStyle/>
            <a:p/>
          </p:txBody>
        </p:sp>
        <p:sp>
          <p:nvSpPr>
            <p:cNvPr id="54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1" name="rc84"/>
            <p:cNvSpPr/>
            <p:nvPr/>
          </p:nvSpPr>
          <p:spPr>
            <a:xfrm>
              <a:off x="14005791" y="9941072"/>
              <a:ext cx="3149396" cy="504938"/>
            </a:xfrm>
            <a:prstGeom prst="rect">
              <a:avLst/>
            </a:prstGeom>
            <a:solidFill>
              <a:srgbClr val="FFFFFF">
                <a:alpha val="100000"/>
              </a:srgbClr>
            </a:solidFill>
          </p:spPr>
          <p:txBody>
            <a:bodyPr/>
            <a:lstStyle/>
            <a:p/>
          </p:txBody>
        </p:sp>
        <p:sp>
          <p:nvSpPr>
            <p:cNvPr id="61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7" name=""/>
          <p:cNvGrpSpPr/>
          <p:nvPr/>
        </p:nvGrpSpPr>
        <p:grpSpPr>
          <a:xfrm>
            <a:off x="594360" y="6217920"/>
            <a:ext cx="5562295" cy="4108319"/>
            <a:chOff x="594360" y="6217920"/>
            <a:chExt cx="5562295" cy="4108319"/>
          </a:xfrm>
        </p:grpSpPr>
        <p:sp>
          <p:nvSpPr>
            <p:cNvPr id="61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9" name="rc4"/>
            <p:cNvSpPr/>
            <p:nvPr/>
          </p:nvSpPr>
          <p:spPr>
            <a:xfrm>
              <a:off x="258909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0" name="rc5"/>
            <p:cNvSpPr/>
            <p:nvPr/>
          </p:nvSpPr>
          <p:spPr>
            <a:xfrm>
              <a:off x="261732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6"/>
            <p:cNvSpPr/>
            <p:nvPr/>
          </p:nvSpPr>
          <p:spPr>
            <a:xfrm>
              <a:off x="289969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7"/>
            <p:cNvSpPr/>
            <p:nvPr/>
          </p:nvSpPr>
          <p:spPr>
            <a:xfrm>
              <a:off x="318205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8"/>
            <p:cNvSpPr/>
            <p:nvPr/>
          </p:nvSpPr>
          <p:spPr>
            <a:xfrm>
              <a:off x="346442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9"/>
            <p:cNvSpPr/>
            <p:nvPr/>
          </p:nvSpPr>
          <p:spPr>
            <a:xfrm>
              <a:off x="374678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10"/>
            <p:cNvSpPr/>
            <p:nvPr/>
          </p:nvSpPr>
          <p:spPr>
            <a:xfrm>
              <a:off x="402915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11"/>
            <p:cNvSpPr/>
            <p:nvPr/>
          </p:nvSpPr>
          <p:spPr>
            <a:xfrm>
              <a:off x="431152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12"/>
            <p:cNvSpPr/>
            <p:nvPr/>
          </p:nvSpPr>
          <p:spPr>
            <a:xfrm>
              <a:off x="459388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13"/>
            <p:cNvSpPr/>
            <p:nvPr/>
          </p:nvSpPr>
          <p:spPr>
            <a:xfrm>
              <a:off x="48762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14"/>
            <p:cNvSpPr/>
            <p:nvPr/>
          </p:nvSpPr>
          <p:spPr>
            <a:xfrm>
              <a:off x="5158615" y="6544587"/>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30" name="rc15"/>
            <p:cNvSpPr/>
            <p:nvPr/>
          </p:nvSpPr>
          <p:spPr>
            <a:xfrm>
              <a:off x="544098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6"/>
            <p:cNvSpPr/>
            <p:nvPr/>
          </p:nvSpPr>
          <p:spPr>
            <a:xfrm>
              <a:off x="5723345"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32" name="rc17"/>
            <p:cNvSpPr/>
            <p:nvPr/>
          </p:nvSpPr>
          <p:spPr>
            <a:xfrm>
              <a:off x="261732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18"/>
            <p:cNvSpPr/>
            <p:nvPr/>
          </p:nvSpPr>
          <p:spPr>
            <a:xfrm>
              <a:off x="289969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9"/>
            <p:cNvSpPr/>
            <p:nvPr/>
          </p:nvSpPr>
          <p:spPr>
            <a:xfrm>
              <a:off x="318205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0"/>
            <p:cNvSpPr/>
            <p:nvPr/>
          </p:nvSpPr>
          <p:spPr>
            <a:xfrm>
              <a:off x="346442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1"/>
            <p:cNvSpPr/>
            <p:nvPr/>
          </p:nvSpPr>
          <p:spPr>
            <a:xfrm>
              <a:off x="374678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2"/>
            <p:cNvSpPr/>
            <p:nvPr/>
          </p:nvSpPr>
          <p:spPr>
            <a:xfrm>
              <a:off x="402915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3"/>
            <p:cNvSpPr/>
            <p:nvPr/>
          </p:nvSpPr>
          <p:spPr>
            <a:xfrm>
              <a:off x="431152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4"/>
            <p:cNvSpPr/>
            <p:nvPr/>
          </p:nvSpPr>
          <p:spPr>
            <a:xfrm>
              <a:off x="459388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5"/>
            <p:cNvSpPr/>
            <p:nvPr/>
          </p:nvSpPr>
          <p:spPr>
            <a:xfrm>
              <a:off x="487625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26"/>
            <p:cNvSpPr/>
            <p:nvPr/>
          </p:nvSpPr>
          <p:spPr>
            <a:xfrm>
              <a:off x="515861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27"/>
            <p:cNvSpPr/>
            <p:nvPr/>
          </p:nvSpPr>
          <p:spPr>
            <a:xfrm>
              <a:off x="544098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8"/>
            <p:cNvSpPr/>
            <p:nvPr/>
          </p:nvSpPr>
          <p:spPr>
            <a:xfrm>
              <a:off x="572334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29"/>
            <p:cNvSpPr/>
            <p:nvPr/>
          </p:nvSpPr>
          <p:spPr>
            <a:xfrm>
              <a:off x="261732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0"/>
            <p:cNvSpPr/>
            <p:nvPr/>
          </p:nvSpPr>
          <p:spPr>
            <a:xfrm>
              <a:off x="289969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31"/>
            <p:cNvSpPr/>
            <p:nvPr/>
          </p:nvSpPr>
          <p:spPr>
            <a:xfrm>
              <a:off x="318205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2"/>
            <p:cNvSpPr/>
            <p:nvPr/>
          </p:nvSpPr>
          <p:spPr>
            <a:xfrm>
              <a:off x="346442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3"/>
            <p:cNvSpPr/>
            <p:nvPr/>
          </p:nvSpPr>
          <p:spPr>
            <a:xfrm>
              <a:off x="374678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4"/>
            <p:cNvSpPr/>
            <p:nvPr/>
          </p:nvSpPr>
          <p:spPr>
            <a:xfrm>
              <a:off x="402915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35"/>
            <p:cNvSpPr/>
            <p:nvPr/>
          </p:nvSpPr>
          <p:spPr>
            <a:xfrm>
              <a:off x="431152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6"/>
            <p:cNvSpPr/>
            <p:nvPr/>
          </p:nvSpPr>
          <p:spPr>
            <a:xfrm>
              <a:off x="459388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37"/>
            <p:cNvSpPr/>
            <p:nvPr/>
          </p:nvSpPr>
          <p:spPr>
            <a:xfrm>
              <a:off x="487625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8"/>
            <p:cNvSpPr/>
            <p:nvPr/>
          </p:nvSpPr>
          <p:spPr>
            <a:xfrm>
              <a:off x="515861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39"/>
            <p:cNvSpPr/>
            <p:nvPr/>
          </p:nvSpPr>
          <p:spPr>
            <a:xfrm>
              <a:off x="544098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5" name="rc40"/>
            <p:cNvSpPr/>
            <p:nvPr/>
          </p:nvSpPr>
          <p:spPr>
            <a:xfrm>
              <a:off x="572334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41"/>
            <p:cNvSpPr/>
            <p:nvPr/>
          </p:nvSpPr>
          <p:spPr>
            <a:xfrm>
              <a:off x="261732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42"/>
            <p:cNvSpPr/>
            <p:nvPr/>
          </p:nvSpPr>
          <p:spPr>
            <a:xfrm>
              <a:off x="289969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3"/>
            <p:cNvSpPr/>
            <p:nvPr/>
          </p:nvSpPr>
          <p:spPr>
            <a:xfrm>
              <a:off x="318205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4"/>
            <p:cNvSpPr/>
            <p:nvPr/>
          </p:nvSpPr>
          <p:spPr>
            <a:xfrm>
              <a:off x="346442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5"/>
            <p:cNvSpPr/>
            <p:nvPr/>
          </p:nvSpPr>
          <p:spPr>
            <a:xfrm>
              <a:off x="374678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6"/>
            <p:cNvSpPr/>
            <p:nvPr/>
          </p:nvSpPr>
          <p:spPr>
            <a:xfrm>
              <a:off x="402915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7"/>
            <p:cNvSpPr/>
            <p:nvPr/>
          </p:nvSpPr>
          <p:spPr>
            <a:xfrm>
              <a:off x="431152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8"/>
            <p:cNvSpPr/>
            <p:nvPr/>
          </p:nvSpPr>
          <p:spPr>
            <a:xfrm>
              <a:off x="459388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9"/>
            <p:cNvSpPr/>
            <p:nvPr/>
          </p:nvSpPr>
          <p:spPr>
            <a:xfrm>
              <a:off x="487625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0"/>
            <p:cNvSpPr/>
            <p:nvPr/>
          </p:nvSpPr>
          <p:spPr>
            <a:xfrm>
              <a:off x="515861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1"/>
            <p:cNvSpPr/>
            <p:nvPr/>
          </p:nvSpPr>
          <p:spPr>
            <a:xfrm>
              <a:off x="544098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52"/>
            <p:cNvSpPr/>
            <p:nvPr/>
          </p:nvSpPr>
          <p:spPr>
            <a:xfrm>
              <a:off x="572334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53"/>
            <p:cNvSpPr/>
            <p:nvPr/>
          </p:nvSpPr>
          <p:spPr>
            <a:xfrm>
              <a:off x="261732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4"/>
            <p:cNvSpPr/>
            <p:nvPr/>
          </p:nvSpPr>
          <p:spPr>
            <a:xfrm>
              <a:off x="289969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5"/>
            <p:cNvSpPr/>
            <p:nvPr/>
          </p:nvSpPr>
          <p:spPr>
            <a:xfrm>
              <a:off x="318205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6"/>
            <p:cNvSpPr/>
            <p:nvPr/>
          </p:nvSpPr>
          <p:spPr>
            <a:xfrm>
              <a:off x="346442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7"/>
            <p:cNvSpPr/>
            <p:nvPr/>
          </p:nvSpPr>
          <p:spPr>
            <a:xfrm>
              <a:off x="374678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8"/>
            <p:cNvSpPr/>
            <p:nvPr/>
          </p:nvSpPr>
          <p:spPr>
            <a:xfrm>
              <a:off x="402915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9"/>
            <p:cNvSpPr/>
            <p:nvPr/>
          </p:nvSpPr>
          <p:spPr>
            <a:xfrm>
              <a:off x="431152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0"/>
            <p:cNvSpPr/>
            <p:nvPr/>
          </p:nvSpPr>
          <p:spPr>
            <a:xfrm>
              <a:off x="459388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1"/>
            <p:cNvSpPr/>
            <p:nvPr/>
          </p:nvSpPr>
          <p:spPr>
            <a:xfrm>
              <a:off x="487625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2"/>
            <p:cNvSpPr/>
            <p:nvPr/>
          </p:nvSpPr>
          <p:spPr>
            <a:xfrm>
              <a:off x="515861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3"/>
            <p:cNvSpPr/>
            <p:nvPr/>
          </p:nvSpPr>
          <p:spPr>
            <a:xfrm>
              <a:off x="544098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4"/>
            <p:cNvSpPr/>
            <p:nvPr/>
          </p:nvSpPr>
          <p:spPr>
            <a:xfrm>
              <a:off x="5723345" y="767404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80" name="rc65"/>
            <p:cNvSpPr/>
            <p:nvPr/>
          </p:nvSpPr>
          <p:spPr>
            <a:xfrm>
              <a:off x="261732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6"/>
            <p:cNvSpPr/>
            <p:nvPr/>
          </p:nvSpPr>
          <p:spPr>
            <a:xfrm>
              <a:off x="289969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7"/>
            <p:cNvSpPr/>
            <p:nvPr/>
          </p:nvSpPr>
          <p:spPr>
            <a:xfrm>
              <a:off x="318205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8"/>
            <p:cNvSpPr/>
            <p:nvPr/>
          </p:nvSpPr>
          <p:spPr>
            <a:xfrm>
              <a:off x="346442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9"/>
            <p:cNvSpPr/>
            <p:nvPr/>
          </p:nvSpPr>
          <p:spPr>
            <a:xfrm>
              <a:off x="374678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70"/>
            <p:cNvSpPr/>
            <p:nvPr/>
          </p:nvSpPr>
          <p:spPr>
            <a:xfrm>
              <a:off x="402915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1"/>
            <p:cNvSpPr/>
            <p:nvPr/>
          </p:nvSpPr>
          <p:spPr>
            <a:xfrm>
              <a:off x="431152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2"/>
            <p:cNvSpPr/>
            <p:nvPr/>
          </p:nvSpPr>
          <p:spPr>
            <a:xfrm>
              <a:off x="459388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73"/>
            <p:cNvSpPr/>
            <p:nvPr/>
          </p:nvSpPr>
          <p:spPr>
            <a:xfrm>
              <a:off x="487625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4"/>
            <p:cNvSpPr/>
            <p:nvPr/>
          </p:nvSpPr>
          <p:spPr>
            <a:xfrm>
              <a:off x="5158615"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75"/>
            <p:cNvSpPr/>
            <p:nvPr/>
          </p:nvSpPr>
          <p:spPr>
            <a:xfrm>
              <a:off x="544098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6"/>
            <p:cNvSpPr/>
            <p:nvPr/>
          </p:nvSpPr>
          <p:spPr>
            <a:xfrm>
              <a:off x="572334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77"/>
            <p:cNvSpPr/>
            <p:nvPr/>
          </p:nvSpPr>
          <p:spPr>
            <a:xfrm>
              <a:off x="261732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8"/>
            <p:cNvSpPr/>
            <p:nvPr/>
          </p:nvSpPr>
          <p:spPr>
            <a:xfrm>
              <a:off x="289969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9"/>
            <p:cNvSpPr/>
            <p:nvPr/>
          </p:nvSpPr>
          <p:spPr>
            <a:xfrm>
              <a:off x="318205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0"/>
            <p:cNvSpPr/>
            <p:nvPr/>
          </p:nvSpPr>
          <p:spPr>
            <a:xfrm>
              <a:off x="346442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1"/>
            <p:cNvSpPr/>
            <p:nvPr/>
          </p:nvSpPr>
          <p:spPr>
            <a:xfrm>
              <a:off x="374678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2"/>
            <p:cNvSpPr/>
            <p:nvPr/>
          </p:nvSpPr>
          <p:spPr>
            <a:xfrm>
              <a:off x="402915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3"/>
            <p:cNvSpPr/>
            <p:nvPr/>
          </p:nvSpPr>
          <p:spPr>
            <a:xfrm>
              <a:off x="431152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4"/>
            <p:cNvSpPr/>
            <p:nvPr/>
          </p:nvSpPr>
          <p:spPr>
            <a:xfrm>
              <a:off x="459388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5"/>
            <p:cNvSpPr/>
            <p:nvPr/>
          </p:nvSpPr>
          <p:spPr>
            <a:xfrm>
              <a:off x="487625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6"/>
            <p:cNvSpPr/>
            <p:nvPr/>
          </p:nvSpPr>
          <p:spPr>
            <a:xfrm>
              <a:off x="515861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7"/>
            <p:cNvSpPr/>
            <p:nvPr/>
          </p:nvSpPr>
          <p:spPr>
            <a:xfrm>
              <a:off x="544098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88"/>
            <p:cNvSpPr/>
            <p:nvPr/>
          </p:nvSpPr>
          <p:spPr>
            <a:xfrm>
              <a:off x="572334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9"/>
            <p:cNvSpPr/>
            <p:nvPr/>
          </p:nvSpPr>
          <p:spPr>
            <a:xfrm>
              <a:off x="261732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90"/>
            <p:cNvSpPr/>
            <p:nvPr/>
          </p:nvSpPr>
          <p:spPr>
            <a:xfrm>
              <a:off x="289969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91"/>
            <p:cNvSpPr/>
            <p:nvPr/>
          </p:nvSpPr>
          <p:spPr>
            <a:xfrm>
              <a:off x="318205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2"/>
            <p:cNvSpPr/>
            <p:nvPr/>
          </p:nvSpPr>
          <p:spPr>
            <a:xfrm>
              <a:off x="346442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3"/>
            <p:cNvSpPr/>
            <p:nvPr/>
          </p:nvSpPr>
          <p:spPr>
            <a:xfrm>
              <a:off x="374678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94"/>
            <p:cNvSpPr/>
            <p:nvPr/>
          </p:nvSpPr>
          <p:spPr>
            <a:xfrm>
              <a:off x="402915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5"/>
            <p:cNvSpPr/>
            <p:nvPr/>
          </p:nvSpPr>
          <p:spPr>
            <a:xfrm>
              <a:off x="431152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6"/>
            <p:cNvSpPr/>
            <p:nvPr/>
          </p:nvSpPr>
          <p:spPr>
            <a:xfrm>
              <a:off x="459388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7"/>
            <p:cNvSpPr/>
            <p:nvPr/>
          </p:nvSpPr>
          <p:spPr>
            <a:xfrm>
              <a:off x="487625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8"/>
            <p:cNvSpPr/>
            <p:nvPr/>
          </p:nvSpPr>
          <p:spPr>
            <a:xfrm>
              <a:off x="515861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99"/>
            <p:cNvSpPr/>
            <p:nvPr/>
          </p:nvSpPr>
          <p:spPr>
            <a:xfrm>
              <a:off x="5440980"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100"/>
            <p:cNvSpPr/>
            <p:nvPr/>
          </p:nvSpPr>
          <p:spPr>
            <a:xfrm>
              <a:off x="572334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01"/>
            <p:cNvSpPr/>
            <p:nvPr/>
          </p:nvSpPr>
          <p:spPr>
            <a:xfrm>
              <a:off x="261732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02"/>
            <p:cNvSpPr/>
            <p:nvPr/>
          </p:nvSpPr>
          <p:spPr>
            <a:xfrm>
              <a:off x="289969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103"/>
            <p:cNvSpPr/>
            <p:nvPr/>
          </p:nvSpPr>
          <p:spPr>
            <a:xfrm>
              <a:off x="318205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04"/>
            <p:cNvSpPr/>
            <p:nvPr/>
          </p:nvSpPr>
          <p:spPr>
            <a:xfrm>
              <a:off x="346442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05"/>
            <p:cNvSpPr/>
            <p:nvPr/>
          </p:nvSpPr>
          <p:spPr>
            <a:xfrm>
              <a:off x="374678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6"/>
            <p:cNvSpPr/>
            <p:nvPr/>
          </p:nvSpPr>
          <p:spPr>
            <a:xfrm>
              <a:off x="402915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107"/>
            <p:cNvSpPr/>
            <p:nvPr/>
          </p:nvSpPr>
          <p:spPr>
            <a:xfrm>
              <a:off x="4311520"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108"/>
            <p:cNvSpPr/>
            <p:nvPr/>
          </p:nvSpPr>
          <p:spPr>
            <a:xfrm>
              <a:off x="459388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09"/>
            <p:cNvSpPr/>
            <p:nvPr/>
          </p:nvSpPr>
          <p:spPr>
            <a:xfrm>
              <a:off x="487625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10"/>
            <p:cNvSpPr/>
            <p:nvPr/>
          </p:nvSpPr>
          <p:spPr>
            <a:xfrm>
              <a:off x="5158615" y="880350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26" name="rc111"/>
            <p:cNvSpPr/>
            <p:nvPr/>
          </p:nvSpPr>
          <p:spPr>
            <a:xfrm>
              <a:off x="5440980"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27" name="rc112"/>
            <p:cNvSpPr/>
            <p:nvPr/>
          </p:nvSpPr>
          <p:spPr>
            <a:xfrm>
              <a:off x="5723345" y="8803508"/>
              <a:ext cx="282365" cy="282365"/>
            </a:xfrm>
            <a:prstGeom prst="rect">
              <a:avLst/>
            </a:prstGeom>
            <a:solidFill>
              <a:srgbClr val="C0131A">
                <a:alpha val="100000"/>
              </a:srgbClr>
            </a:solidFill>
            <a:ln w="5420" cap="flat">
              <a:solidFill>
                <a:srgbClr val="FFFFFF">
                  <a:alpha val="100000"/>
                </a:srgbClr>
              </a:solidFill>
              <a:prstDash val="solid"/>
              <a:miter/>
            </a:ln>
          </p:spPr>
          <p:txBody>
            <a:bodyPr/>
            <a:lstStyle/>
            <a:p/>
          </p:txBody>
        </p:sp>
        <p:sp>
          <p:nvSpPr>
            <p:cNvPr id="728" name="tx113"/>
            <p:cNvSpPr/>
            <p:nvPr/>
          </p:nvSpPr>
          <p:spPr>
            <a:xfrm>
              <a:off x="1631468" y="8857998"/>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29" name="tx114"/>
            <p:cNvSpPr/>
            <p:nvPr/>
          </p:nvSpPr>
          <p:spPr>
            <a:xfrm>
              <a:off x="1284400" y="8603985"/>
              <a:ext cx="114337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DHAALU ATOLL</a:t>
              </a:r>
            </a:p>
          </p:txBody>
        </p:sp>
        <p:sp>
          <p:nvSpPr>
            <p:cNvPr id="730" name="tx115"/>
            <p:cNvSpPr/>
            <p:nvPr/>
          </p:nvSpPr>
          <p:spPr>
            <a:xfrm>
              <a:off x="903400" y="8321620"/>
              <a:ext cx="152437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GAAFU ALIFU ATOLL</a:t>
              </a:r>
            </a:p>
          </p:txBody>
        </p:sp>
        <p:sp>
          <p:nvSpPr>
            <p:cNvPr id="731" name="tx116"/>
            <p:cNvSpPr/>
            <p:nvPr/>
          </p:nvSpPr>
          <p:spPr>
            <a:xfrm>
              <a:off x="717068" y="8039255"/>
              <a:ext cx="171070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GAAFU DHAALU ATOLL</a:t>
              </a:r>
            </a:p>
          </p:txBody>
        </p:sp>
        <p:sp>
          <p:nvSpPr>
            <p:cNvPr id="732" name="tx117"/>
            <p:cNvSpPr/>
            <p:nvPr/>
          </p:nvSpPr>
          <p:spPr>
            <a:xfrm>
              <a:off x="1394533" y="7756890"/>
              <a:ext cx="103323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KAAFU ATOLL</a:t>
              </a:r>
            </a:p>
          </p:txBody>
        </p:sp>
        <p:sp>
          <p:nvSpPr>
            <p:cNvPr id="733" name="tx118"/>
            <p:cNvSpPr/>
            <p:nvPr/>
          </p:nvSpPr>
          <p:spPr>
            <a:xfrm>
              <a:off x="928701" y="7474525"/>
              <a:ext cx="149907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HAA DHAALU ATOLL</a:t>
              </a:r>
            </a:p>
          </p:txBody>
        </p:sp>
        <p:sp>
          <p:nvSpPr>
            <p:cNvPr id="734" name="tx119"/>
            <p:cNvSpPr/>
            <p:nvPr/>
          </p:nvSpPr>
          <p:spPr>
            <a:xfrm>
              <a:off x="894992" y="7192160"/>
              <a:ext cx="153278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ALIFU ATOLL</a:t>
              </a:r>
            </a:p>
          </p:txBody>
        </p:sp>
        <p:sp>
          <p:nvSpPr>
            <p:cNvPr id="735" name="tx120"/>
            <p:cNvSpPr/>
            <p:nvPr/>
          </p:nvSpPr>
          <p:spPr>
            <a:xfrm>
              <a:off x="1377567" y="6909794"/>
              <a:ext cx="105020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SEENU ATOLL</a:t>
              </a:r>
            </a:p>
          </p:txBody>
        </p:sp>
        <p:sp>
          <p:nvSpPr>
            <p:cNvPr id="736" name="tx121"/>
            <p:cNvSpPr/>
            <p:nvPr/>
          </p:nvSpPr>
          <p:spPr>
            <a:xfrm>
              <a:off x="886583" y="6627429"/>
              <a:ext cx="154118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ALIFU ATOLL</a:t>
              </a:r>
            </a:p>
          </p:txBody>
        </p:sp>
        <p:sp>
          <p:nvSpPr>
            <p:cNvPr id="737" name="tx122"/>
            <p:cNvSpPr/>
            <p:nvPr/>
          </p:nvSpPr>
          <p:spPr>
            <a:xfrm rot="-2700000">
              <a:off x="231887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8" name="tx123"/>
            <p:cNvSpPr/>
            <p:nvPr/>
          </p:nvSpPr>
          <p:spPr>
            <a:xfrm rot="-2700000">
              <a:off x="260124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9" name="tx124"/>
            <p:cNvSpPr/>
            <p:nvPr/>
          </p:nvSpPr>
          <p:spPr>
            <a:xfrm rot="-2700000">
              <a:off x="288360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0" name="tx125"/>
            <p:cNvSpPr/>
            <p:nvPr/>
          </p:nvSpPr>
          <p:spPr>
            <a:xfrm rot="-2700000">
              <a:off x="31659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1" name="tx126"/>
            <p:cNvSpPr/>
            <p:nvPr/>
          </p:nvSpPr>
          <p:spPr>
            <a:xfrm rot="-2700000">
              <a:off x="34483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2" name="tx127"/>
            <p:cNvSpPr/>
            <p:nvPr/>
          </p:nvSpPr>
          <p:spPr>
            <a:xfrm rot="-2700000">
              <a:off x="37307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3" name="tx128"/>
            <p:cNvSpPr/>
            <p:nvPr/>
          </p:nvSpPr>
          <p:spPr>
            <a:xfrm rot="-2700000">
              <a:off x="401306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4" name="tx129"/>
            <p:cNvSpPr/>
            <p:nvPr/>
          </p:nvSpPr>
          <p:spPr>
            <a:xfrm rot="-2700000">
              <a:off x="4295406"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5" name="tx130"/>
            <p:cNvSpPr/>
            <p:nvPr/>
          </p:nvSpPr>
          <p:spPr>
            <a:xfrm rot="-2700000">
              <a:off x="457779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6" name="tx131"/>
            <p:cNvSpPr/>
            <p:nvPr/>
          </p:nvSpPr>
          <p:spPr>
            <a:xfrm rot="-2700000">
              <a:off x="486016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7" name="tx132"/>
            <p:cNvSpPr/>
            <p:nvPr/>
          </p:nvSpPr>
          <p:spPr>
            <a:xfrm rot="-2700000">
              <a:off x="514252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8" name="tx133"/>
            <p:cNvSpPr/>
            <p:nvPr/>
          </p:nvSpPr>
          <p:spPr>
            <a:xfrm rot="-2700000">
              <a:off x="54248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9" name="pic134"/>
            <p:cNvPicPr/>
            <p:nvPr/>
          </p:nvPicPr>
          <p:blipFill>
            <a:blip r:embed="rId2" cstate="print"/>
            <a:stretch>
              <a:fillRect/>
            </a:stretch>
          </p:blipFill>
          <p:spPr>
            <a:xfrm>
              <a:off x="3231520" y="9925424"/>
              <a:ext cx="2160000" cy="144000"/>
            </a:xfrm>
            <a:prstGeom prst="rect">
              <a:avLst/>
            </a:prstGeom>
          </p:spPr>
        </p:pic>
        <p:sp>
          <p:nvSpPr>
            <p:cNvPr id="750" name="pl135"/>
            <p:cNvSpPr/>
            <p:nvPr/>
          </p:nvSpPr>
          <p:spPr>
            <a:xfrm>
              <a:off x="377332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1" name="pl136"/>
            <p:cNvSpPr/>
            <p:nvPr/>
          </p:nvSpPr>
          <p:spPr>
            <a:xfrm>
              <a:off x="433984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37"/>
            <p:cNvSpPr/>
            <p:nvPr/>
          </p:nvSpPr>
          <p:spPr>
            <a:xfrm>
              <a:off x="490637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38"/>
            <p:cNvSpPr/>
            <p:nvPr/>
          </p:nvSpPr>
          <p:spPr>
            <a:xfrm>
              <a:off x="377332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4" name="pl139"/>
            <p:cNvSpPr/>
            <p:nvPr/>
          </p:nvSpPr>
          <p:spPr>
            <a:xfrm>
              <a:off x="433984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pl140"/>
            <p:cNvSpPr/>
            <p:nvPr/>
          </p:nvSpPr>
          <p:spPr>
            <a:xfrm>
              <a:off x="490637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tx141"/>
            <p:cNvSpPr/>
            <p:nvPr/>
          </p:nvSpPr>
          <p:spPr>
            <a:xfrm>
              <a:off x="370268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57" name="tx142"/>
            <p:cNvSpPr/>
            <p:nvPr/>
          </p:nvSpPr>
          <p:spPr>
            <a:xfrm>
              <a:off x="426921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58" name="tx143"/>
            <p:cNvSpPr/>
            <p:nvPr/>
          </p:nvSpPr>
          <p:spPr>
            <a:xfrm>
              <a:off x="483574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59"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6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4070867"/>
              <a:ext cx="237118" cy="1214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40708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3812041"/>
              <a:ext cx="237118" cy="258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3458644"/>
              <a:ext cx="237118" cy="353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111148"/>
              <a:ext cx="237118" cy="1742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1111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3921544"/>
              <a:ext cx="237118" cy="11896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2876285"/>
              <a:ext cx="237118" cy="1045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4757751"/>
              <a:ext cx="237118" cy="5276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757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050957"/>
              <a:ext cx="237118" cy="7067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2940992"/>
              <a:ext cx="237118" cy="1109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4578564"/>
              <a:ext cx="237118" cy="706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45785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414309"/>
              <a:ext cx="237118" cy="164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3896657"/>
              <a:ext cx="237118" cy="517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4902096"/>
              <a:ext cx="237118" cy="3832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49020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832412"/>
              <a:ext cx="237118" cy="696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563631"/>
              <a:ext cx="237118" cy="268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150967"/>
              <a:ext cx="237118" cy="134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150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126080"/>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026532"/>
              <a:ext cx="237118" cy="99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155945"/>
              <a:ext cx="237118" cy="129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155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141012"/>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101193"/>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160922"/>
              <a:ext cx="237118" cy="124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1609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116125"/>
              <a:ext cx="237118" cy="447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36487"/>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160922"/>
              <a:ext cx="237118" cy="124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1609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45990"/>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086261"/>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75854"/>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11148"/>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170877"/>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36035"/>
              <a:ext cx="237118" cy="348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40561"/>
              <a:ext cx="237118" cy="44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40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15674"/>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50967"/>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58195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0683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1,266 case(s)</a:t>
              </a:r>
            </a:p>
          </p:txBody>
        </p:sp>
        <p:sp>
          <p:nvSpPr>
            <p:cNvPr id="64" name="pg63"/>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765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041464"/>
              <a:ext cx="237118" cy="243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0414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4946893"/>
              <a:ext cx="237118" cy="9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653225"/>
              <a:ext cx="237118" cy="2936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061374"/>
              <a:ext cx="237118" cy="223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0613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4996667"/>
              <a:ext cx="237118" cy="64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658202"/>
              <a:ext cx="237118" cy="338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051419"/>
              <a:ext cx="237118" cy="2339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0514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996667"/>
              <a:ext cx="237118"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508880"/>
              <a:ext cx="237118" cy="487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4956848"/>
              <a:ext cx="237118" cy="3285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49568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892141"/>
              <a:ext cx="237118" cy="64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688067"/>
              <a:ext cx="237118" cy="204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872232"/>
              <a:ext cx="237118" cy="413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8722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827435"/>
              <a:ext cx="237118" cy="447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593496"/>
              <a:ext cx="237118" cy="233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75854"/>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111148"/>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10696"/>
              <a:ext cx="237118" cy="74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106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95764"/>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136035"/>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50516"/>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30606"/>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60471"/>
              <a:ext cx="237118" cy="2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6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6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00742"/>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5549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70425"/>
              <a:ext cx="237118" cy="149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704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65448"/>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50516"/>
              <a:ext cx="237118" cy="14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05719"/>
              <a:ext cx="237118" cy="79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00742"/>
              <a:ext cx="237118" cy="49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007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175854"/>
              <a:ext cx="237118" cy="24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432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364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026532"/>
              <a:ext cx="237118" cy="258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0265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001645"/>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917028"/>
              <a:ext cx="237118" cy="846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787615"/>
              <a:ext cx="237118" cy="497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7876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707977"/>
              <a:ext cx="237118" cy="79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449151"/>
              <a:ext cx="237118" cy="2588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757751"/>
              <a:ext cx="237118" cy="5276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757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737841"/>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260009"/>
              <a:ext cx="237118" cy="4778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190787"/>
              <a:ext cx="237118" cy="64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20651"/>
              <a:ext cx="237118" cy="64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20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05719"/>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136035"/>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25629"/>
              <a:ext cx="237118" cy="597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256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15674"/>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121103"/>
              <a:ext cx="237118" cy="9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50516"/>
              <a:ext cx="237118" cy="34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50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505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20651"/>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60471"/>
              <a:ext cx="237118" cy="2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6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6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190787"/>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70425"/>
              <a:ext cx="237118" cy="149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704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704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25629"/>
              <a:ext cx="237118" cy="44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40561"/>
              <a:ext cx="237118" cy="44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40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35584"/>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131058"/>
              <a:ext cx="237118" cy="104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50516"/>
              <a:ext cx="237118" cy="34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50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45538"/>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170877"/>
              <a:ext cx="237118" cy="74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30606"/>
              <a:ext cx="237118"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306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195764"/>
              <a:ext cx="237118" cy="348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145990"/>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895260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5" name="pg184"/>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370 case(s)</a:t>
              </a:r>
            </a:p>
          </p:txBody>
        </p:sp>
        <p:sp>
          <p:nvSpPr>
            <p:cNvPr id="187" name="pg186"/>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368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1542672" y="2153563"/>
              <a:ext cx="3214267" cy="3131794"/>
            </a:xfrm>
            <a:prstGeom prst="rect">
              <a:avLst/>
            </a:prstGeom>
            <a:solidFill>
              <a:srgbClr val="FFFFFF">
                <a:alpha val="100000"/>
              </a:srgbClr>
            </a:solidFill>
          </p:spPr>
          <p:txBody>
            <a:bodyPr/>
            <a:lstStyle/>
            <a:p/>
          </p:txBody>
        </p:sp>
        <p:sp>
          <p:nvSpPr>
            <p:cNvPr id="191" name="pl190"/>
            <p:cNvSpPr/>
            <p:nvPr/>
          </p:nvSpPr>
          <p:spPr>
            <a:xfrm>
              <a:off x="11542672"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4991690"/>
              <a:ext cx="237118" cy="184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170877"/>
              <a:ext cx="237118" cy="114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1708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155945"/>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832412"/>
              <a:ext cx="237118" cy="323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165900"/>
              <a:ext cx="237118" cy="1194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1659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145990"/>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707977"/>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086261"/>
              <a:ext cx="237118" cy="199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086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081283"/>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782638"/>
              <a:ext cx="237118" cy="298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170877"/>
              <a:ext cx="237118" cy="114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1708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5160922"/>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917028"/>
              <a:ext cx="237118" cy="243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036487"/>
              <a:ext cx="237118" cy="1990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40561"/>
              <a:ext cx="237118" cy="44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40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52405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066351"/>
              <a:ext cx="237118" cy="174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195764"/>
              <a:ext cx="237118" cy="895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1957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5190787"/>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046441"/>
              <a:ext cx="237118" cy="144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70425"/>
              <a:ext cx="237118" cy="149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704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5265448"/>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185809"/>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50516"/>
              <a:ext cx="237118" cy="34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50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52505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136035"/>
              <a:ext cx="237118" cy="1144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80380"/>
              <a:ext cx="237118" cy="4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803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52803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00742"/>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5260471"/>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116125"/>
              <a:ext cx="237118" cy="144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197 case(s)</a:t>
              </a:r>
            </a:p>
          </p:txBody>
        </p:sp>
        <p:sp>
          <p:nvSpPr>
            <p:cNvPr id="248" name="pg247"/>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251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96459" y="5180832"/>
              <a:ext cx="237118" cy="104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180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5165900"/>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796459" y="4867254"/>
              <a:ext cx="237118" cy="298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081283"/>
              <a:ext cx="237118" cy="2040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0812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5056396"/>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4693044"/>
              <a:ext cx="237118" cy="363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5056396"/>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4464083"/>
              <a:ext cx="237118" cy="592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041464"/>
              <a:ext cx="237118" cy="243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0414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5016577"/>
              <a:ext cx="237118"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4668157"/>
              <a:ext cx="237118" cy="348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091238"/>
              <a:ext cx="237118" cy="1941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0912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076306"/>
              <a:ext cx="237118" cy="149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4822457"/>
              <a:ext cx="237118" cy="253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126080"/>
              <a:ext cx="237118" cy="159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1260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121103"/>
              <a:ext cx="237118" cy="4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4951870"/>
              <a:ext cx="237118" cy="1692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150967"/>
              <a:ext cx="237118" cy="134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150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5141012"/>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5001645"/>
              <a:ext cx="237118" cy="13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190787"/>
              <a:ext cx="237118" cy="945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5190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5190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5086261"/>
              <a:ext cx="237118" cy="104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pg290"/>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2" name="tx291"/>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293 case(s)</a:t>
              </a:r>
            </a:p>
          </p:txBody>
        </p:sp>
        <p:sp>
          <p:nvSpPr>
            <p:cNvPr id="293" name="pg29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4" name="rc29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5" name="tx29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6" name="tx29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7" name="tx29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8" name="tx29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9" name="tx29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0" name="pl29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tx31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tx41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1" name="tx420"/>
            <p:cNvSpPr/>
            <p:nvPr/>
          </p:nvSpPr>
          <p:spPr>
            <a:xfrm>
              <a:off x="1230614" y="420459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2" name="tx421"/>
            <p:cNvSpPr/>
            <p:nvPr/>
          </p:nvSpPr>
          <p:spPr>
            <a:xfrm>
              <a:off x="1230614" y="320911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3" name="tx422"/>
            <p:cNvSpPr/>
            <p:nvPr/>
          </p:nvSpPr>
          <p:spPr>
            <a:xfrm>
              <a:off x="1230614" y="221362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4" name="pl42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42898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32943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865074" y="22989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tx42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9" name="rc428"/>
            <p:cNvSpPr/>
            <p:nvPr/>
          </p:nvSpPr>
          <p:spPr>
            <a:xfrm>
              <a:off x="18110385" y="2153563"/>
              <a:ext cx="1240079" cy="413498"/>
            </a:xfrm>
            <a:prstGeom prst="rect">
              <a:avLst/>
            </a:prstGeom>
            <a:solidFill>
              <a:srgbClr val="FFFFFF">
                <a:alpha val="100000"/>
              </a:srgbClr>
            </a:solidFill>
          </p:spPr>
          <p:txBody>
            <a:bodyPr/>
            <a:lstStyle/>
            <a:p/>
          </p:txBody>
        </p:sp>
        <p:sp>
          <p:nvSpPr>
            <p:cNvPr id="430" name="rc429"/>
            <p:cNvSpPr/>
            <p:nvPr/>
          </p:nvSpPr>
          <p:spPr>
            <a:xfrm>
              <a:off x="18179974" y="2223153"/>
              <a:ext cx="274319" cy="274319"/>
            </a:xfrm>
            <a:prstGeom prst="rect">
              <a:avLst/>
            </a:prstGeom>
            <a:solidFill>
              <a:srgbClr val="FFFFFF">
                <a:alpha val="100000"/>
              </a:srgbClr>
            </a:solidFill>
          </p:spPr>
          <p:txBody>
            <a:bodyPr/>
            <a:lstStyle/>
            <a:p/>
          </p:txBody>
        </p:sp>
        <p:sp>
          <p:nvSpPr>
            <p:cNvPr id="431" name="pg43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2" name="tx43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3" name="rc432"/>
            <p:cNvSpPr/>
            <p:nvPr/>
          </p:nvSpPr>
          <p:spPr>
            <a:xfrm>
              <a:off x="18110385" y="2706240"/>
              <a:ext cx="1753945" cy="1236458"/>
            </a:xfrm>
            <a:prstGeom prst="rect">
              <a:avLst/>
            </a:prstGeom>
            <a:solidFill>
              <a:srgbClr val="FFFFFF">
                <a:alpha val="100000"/>
              </a:srgbClr>
            </a:solidFill>
          </p:spPr>
          <p:txBody>
            <a:bodyPr/>
            <a:lstStyle/>
            <a:p/>
          </p:txBody>
        </p:sp>
        <p:sp>
          <p:nvSpPr>
            <p:cNvPr id="434" name="rc433"/>
            <p:cNvSpPr/>
            <p:nvPr/>
          </p:nvSpPr>
          <p:spPr>
            <a:xfrm>
              <a:off x="18179974" y="2775829"/>
              <a:ext cx="274319" cy="274319"/>
            </a:xfrm>
            <a:prstGeom prst="rect">
              <a:avLst/>
            </a:prstGeom>
            <a:solidFill>
              <a:srgbClr val="FFFFFF">
                <a:alpha val="100000"/>
              </a:srgbClr>
            </a:solidFill>
          </p:spPr>
          <p:txBody>
            <a:bodyPr/>
            <a:lstStyle/>
            <a:p/>
          </p:txBody>
        </p:sp>
        <p:sp>
          <p:nvSpPr>
            <p:cNvPr id="435" name="rc43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050149"/>
              <a:ext cx="274319" cy="274319"/>
            </a:xfrm>
            <a:prstGeom prst="rect">
              <a:avLst/>
            </a:prstGeom>
            <a:solidFill>
              <a:srgbClr val="FFFFFF">
                <a:alpha val="100000"/>
              </a:srgbClr>
            </a:solidFill>
          </p:spPr>
          <p:txBody>
            <a:bodyPr/>
            <a:lstStyle/>
            <a:p/>
          </p:txBody>
        </p:sp>
        <p:sp>
          <p:nvSpPr>
            <p:cNvPr id="437" name="rc43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324469"/>
              <a:ext cx="274319" cy="274320"/>
            </a:xfrm>
            <a:prstGeom prst="rect">
              <a:avLst/>
            </a:prstGeom>
            <a:solidFill>
              <a:srgbClr val="FFFFFF">
                <a:alpha val="100000"/>
              </a:srgbClr>
            </a:solidFill>
          </p:spPr>
          <p:txBody>
            <a:bodyPr/>
            <a:lstStyle/>
            <a:p/>
          </p:txBody>
        </p:sp>
        <p:sp>
          <p:nvSpPr>
            <p:cNvPr id="439" name="rc43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598789"/>
              <a:ext cx="274319" cy="274320"/>
            </a:xfrm>
            <a:prstGeom prst="rect">
              <a:avLst/>
            </a:prstGeom>
            <a:solidFill>
              <a:srgbClr val="FFFFFF">
                <a:alpha val="100000"/>
              </a:srgbClr>
            </a:solidFill>
          </p:spPr>
          <p:txBody>
            <a:bodyPr/>
            <a:lstStyle/>
            <a:p/>
          </p:txBody>
        </p:sp>
        <p:sp>
          <p:nvSpPr>
            <p:cNvPr id="441" name="rc44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2" name="tx44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6" name=""/>
          <p:cNvGrpSpPr/>
          <p:nvPr/>
        </p:nvGrpSpPr>
        <p:grpSpPr>
          <a:xfrm>
            <a:off x="6400800" y="6217920"/>
            <a:ext cx="5486400" cy="4251960"/>
            <a:chOff x="6400800" y="6217920"/>
            <a:chExt cx="5486400" cy="4251960"/>
          </a:xfrm>
        </p:grpSpPr>
        <p:sp>
          <p:nvSpPr>
            <p:cNvPr id="4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9" name="rc5"/>
            <p:cNvSpPr/>
            <p:nvPr/>
          </p:nvSpPr>
          <p:spPr>
            <a:xfrm>
              <a:off x="7153670" y="6510025"/>
              <a:ext cx="4191941" cy="2788960"/>
            </a:xfrm>
            <a:prstGeom prst="rect">
              <a:avLst/>
            </a:prstGeom>
            <a:solidFill>
              <a:srgbClr val="FFFFFF">
                <a:alpha val="100000"/>
              </a:srgbClr>
            </a:solidFill>
          </p:spPr>
          <p:txBody>
            <a:bodyPr/>
            <a:lstStyle/>
            <a:p/>
          </p:txBody>
        </p:sp>
        <p:sp>
          <p:nvSpPr>
            <p:cNvPr id="450" name="pl6"/>
            <p:cNvSpPr/>
            <p:nvPr/>
          </p:nvSpPr>
          <p:spPr>
            <a:xfrm>
              <a:off x="7153670" y="872267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1" name="pl7"/>
            <p:cNvSpPr/>
            <p:nvPr/>
          </p:nvSpPr>
          <p:spPr>
            <a:xfrm>
              <a:off x="7153670" y="782358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2" name="pl8"/>
            <p:cNvSpPr/>
            <p:nvPr/>
          </p:nvSpPr>
          <p:spPr>
            <a:xfrm>
              <a:off x="7153670" y="692450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3"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4" name="pl10"/>
            <p:cNvSpPr/>
            <p:nvPr/>
          </p:nvSpPr>
          <p:spPr>
            <a:xfrm>
              <a:off x="7153670" y="827313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5" name="pl11"/>
            <p:cNvSpPr/>
            <p:nvPr/>
          </p:nvSpPr>
          <p:spPr>
            <a:xfrm>
              <a:off x="7153670" y="737404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6" name="rc12"/>
            <p:cNvSpPr/>
            <p:nvPr/>
          </p:nvSpPr>
          <p:spPr>
            <a:xfrm>
              <a:off x="7299224" y="8830562"/>
              <a:ext cx="407549" cy="28770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13"/>
            <p:cNvSpPr/>
            <p:nvPr/>
          </p:nvSpPr>
          <p:spPr>
            <a:xfrm>
              <a:off x="7881438" y="7392027"/>
              <a:ext cx="407549" cy="16003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4"/>
            <p:cNvSpPr/>
            <p:nvPr/>
          </p:nvSpPr>
          <p:spPr>
            <a:xfrm>
              <a:off x="8463652" y="8075331"/>
              <a:ext cx="407549" cy="9710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5"/>
            <p:cNvSpPr/>
            <p:nvPr/>
          </p:nvSpPr>
          <p:spPr>
            <a:xfrm>
              <a:off x="9045866" y="8812580"/>
              <a:ext cx="407549" cy="3236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6"/>
            <p:cNvSpPr/>
            <p:nvPr/>
          </p:nvSpPr>
          <p:spPr>
            <a:xfrm>
              <a:off x="9628080" y="8974416"/>
              <a:ext cx="407549" cy="1618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7"/>
            <p:cNvSpPr/>
            <p:nvPr/>
          </p:nvSpPr>
          <p:spPr>
            <a:xfrm>
              <a:off x="10210294" y="9046342"/>
              <a:ext cx="407549" cy="899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18"/>
            <p:cNvSpPr/>
            <p:nvPr/>
          </p:nvSpPr>
          <p:spPr>
            <a:xfrm>
              <a:off x="10792508" y="9082306"/>
              <a:ext cx="407549" cy="899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9"/>
            <p:cNvSpPr/>
            <p:nvPr/>
          </p:nvSpPr>
          <p:spPr>
            <a:xfrm>
              <a:off x="7299224" y="8632764"/>
              <a:ext cx="407549" cy="1977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0"/>
            <p:cNvSpPr/>
            <p:nvPr/>
          </p:nvSpPr>
          <p:spPr>
            <a:xfrm>
              <a:off x="7881438" y="6708722"/>
              <a:ext cx="407549" cy="6833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1"/>
            <p:cNvSpPr/>
            <p:nvPr/>
          </p:nvSpPr>
          <p:spPr>
            <a:xfrm>
              <a:off x="8463652" y="7643770"/>
              <a:ext cx="407549" cy="4315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2"/>
            <p:cNvSpPr/>
            <p:nvPr/>
          </p:nvSpPr>
          <p:spPr>
            <a:xfrm>
              <a:off x="9045866" y="8758635"/>
              <a:ext cx="407549" cy="539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23"/>
            <p:cNvSpPr/>
            <p:nvPr/>
          </p:nvSpPr>
          <p:spPr>
            <a:xfrm>
              <a:off x="9628080" y="8920471"/>
              <a:ext cx="407549" cy="539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24"/>
            <p:cNvSpPr/>
            <p:nvPr/>
          </p:nvSpPr>
          <p:spPr>
            <a:xfrm>
              <a:off x="10210294" y="9010379"/>
              <a:ext cx="407549" cy="359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25"/>
            <p:cNvSpPr/>
            <p:nvPr/>
          </p:nvSpPr>
          <p:spPr>
            <a:xfrm>
              <a:off x="7299224" y="8614782"/>
              <a:ext cx="407549" cy="179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26"/>
            <p:cNvSpPr/>
            <p:nvPr/>
          </p:nvSpPr>
          <p:spPr>
            <a:xfrm>
              <a:off x="7881438" y="6636796"/>
              <a:ext cx="407549" cy="719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27"/>
            <p:cNvSpPr/>
            <p:nvPr/>
          </p:nvSpPr>
          <p:spPr>
            <a:xfrm>
              <a:off x="8463652" y="7625789"/>
              <a:ext cx="407549" cy="179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28"/>
            <p:cNvSpPr/>
            <p:nvPr/>
          </p:nvSpPr>
          <p:spPr>
            <a:xfrm>
              <a:off x="9045866" y="8740654"/>
              <a:ext cx="407549" cy="179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29"/>
            <p:cNvSpPr/>
            <p:nvPr/>
          </p:nvSpPr>
          <p:spPr>
            <a:xfrm>
              <a:off x="7299224" y="9118269"/>
              <a:ext cx="407549" cy="5394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0"/>
            <p:cNvSpPr/>
            <p:nvPr/>
          </p:nvSpPr>
          <p:spPr>
            <a:xfrm>
              <a:off x="7881438" y="8992397"/>
              <a:ext cx="407549" cy="1798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1"/>
            <p:cNvSpPr/>
            <p:nvPr/>
          </p:nvSpPr>
          <p:spPr>
            <a:xfrm>
              <a:off x="8463652" y="9046342"/>
              <a:ext cx="407549" cy="1258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32"/>
            <p:cNvSpPr/>
            <p:nvPr/>
          </p:nvSpPr>
          <p:spPr>
            <a:xfrm>
              <a:off x="9045866" y="9136251"/>
              <a:ext cx="407549" cy="359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33"/>
            <p:cNvSpPr/>
            <p:nvPr/>
          </p:nvSpPr>
          <p:spPr>
            <a:xfrm>
              <a:off x="9628080" y="9136251"/>
              <a:ext cx="407549" cy="359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34"/>
            <p:cNvSpPr/>
            <p:nvPr/>
          </p:nvSpPr>
          <p:spPr>
            <a:xfrm>
              <a:off x="10210294" y="9136251"/>
              <a:ext cx="407549" cy="359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pl35"/>
            <p:cNvSpPr/>
            <p:nvPr/>
          </p:nvSpPr>
          <p:spPr>
            <a:xfrm>
              <a:off x="7502999" y="6867288"/>
              <a:ext cx="3493284" cy="2232373"/>
            </a:xfrm>
            <a:custGeom>
              <a:avLst/>
              <a:pathLst>
                <a:path w="3493284" h="2232373">
                  <a:moveTo>
                    <a:pt x="0" y="446474"/>
                  </a:moveTo>
                  <a:lnTo>
                    <a:pt x="582214" y="0"/>
                  </a:lnTo>
                  <a:lnTo>
                    <a:pt x="1164428" y="1043634"/>
                  </a:lnTo>
                  <a:lnTo>
                    <a:pt x="1746642" y="1908679"/>
                  </a:lnTo>
                  <a:lnTo>
                    <a:pt x="2328856" y="2154240"/>
                  </a:lnTo>
                  <a:lnTo>
                    <a:pt x="2911070" y="2193307"/>
                  </a:lnTo>
                  <a:lnTo>
                    <a:pt x="3493284" y="2232373"/>
                  </a:lnTo>
                </a:path>
              </a:pathLst>
            </a:custGeom>
            <a:ln w="40651" cap="flat">
              <a:solidFill>
                <a:srgbClr val="000000">
                  <a:alpha val="100000"/>
                </a:srgbClr>
              </a:solidFill>
              <a:prstDash val="solid"/>
              <a:round/>
            </a:ln>
          </p:spPr>
          <p:txBody>
            <a:bodyPr/>
            <a:lstStyle/>
            <a:p/>
          </p:txBody>
        </p:sp>
        <p:sp>
          <p:nvSpPr>
            <p:cNvPr id="480" name="rc36"/>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81" name="tx37"/>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2" name="tx38"/>
            <p:cNvSpPr/>
            <p:nvPr/>
          </p:nvSpPr>
          <p:spPr>
            <a:xfrm>
              <a:off x="6843756" y="827082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3" name="tx39"/>
            <p:cNvSpPr/>
            <p:nvPr/>
          </p:nvSpPr>
          <p:spPr>
            <a:xfrm>
              <a:off x="6801340" y="737173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4" name="pl40"/>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1"/>
            <p:cNvSpPr/>
            <p:nvPr/>
          </p:nvSpPr>
          <p:spPr>
            <a:xfrm>
              <a:off x="7118876" y="82731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2"/>
            <p:cNvSpPr/>
            <p:nvPr/>
          </p:nvSpPr>
          <p:spPr>
            <a:xfrm>
              <a:off x="7118876" y="73740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44"/>
            <p:cNvSpPr/>
            <p:nvPr/>
          </p:nvSpPr>
          <p:spPr>
            <a:xfrm>
              <a:off x="11345612" y="861412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45"/>
            <p:cNvSpPr/>
            <p:nvPr/>
          </p:nvSpPr>
          <p:spPr>
            <a:xfrm>
              <a:off x="11345612" y="80560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46"/>
            <p:cNvSpPr/>
            <p:nvPr/>
          </p:nvSpPr>
          <p:spPr>
            <a:xfrm>
              <a:off x="11345612" y="74979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47"/>
            <p:cNvSpPr/>
            <p:nvPr/>
          </p:nvSpPr>
          <p:spPr>
            <a:xfrm>
              <a:off x="11345612" y="693984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tx4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3" name="tx49"/>
            <p:cNvSpPr/>
            <p:nvPr/>
          </p:nvSpPr>
          <p:spPr>
            <a:xfrm>
              <a:off x="11443669" y="861181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4" name="tx50"/>
            <p:cNvSpPr/>
            <p:nvPr/>
          </p:nvSpPr>
          <p:spPr>
            <a:xfrm>
              <a:off x="11443669" y="805372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5" name="tx51"/>
            <p:cNvSpPr/>
            <p:nvPr/>
          </p:nvSpPr>
          <p:spPr>
            <a:xfrm>
              <a:off x="11443669" y="7495553"/>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6" name="tx52"/>
            <p:cNvSpPr/>
            <p:nvPr/>
          </p:nvSpPr>
          <p:spPr>
            <a:xfrm>
              <a:off x="11443669" y="693753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7" name="pl53"/>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4"/>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5"/>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6"/>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7"/>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8"/>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9"/>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tx60"/>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5" name="tx61"/>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6" name="tx62"/>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7" name="tx63"/>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8" name="tx64"/>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9" name="tx65"/>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0" name="tx66"/>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1" name="tx67"/>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2" name="tx68"/>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3"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4"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5" name="rc71"/>
            <p:cNvSpPr/>
            <p:nvPr/>
          </p:nvSpPr>
          <p:spPr>
            <a:xfrm>
              <a:off x="6607132" y="10217410"/>
              <a:ext cx="1051268" cy="182880"/>
            </a:xfrm>
            <a:prstGeom prst="rect">
              <a:avLst/>
            </a:prstGeom>
            <a:solidFill>
              <a:srgbClr val="FFFFFF">
                <a:alpha val="100000"/>
              </a:srgbClr>
            </a:solidFill>
          </p:spPr>
          <p:txBody>
            <a:bodyPr/>
            <a:lstStyle/>
            <a:p/>
          </p:txBody>
        </p:sp>
        <p:sp>
          <p:nvSpPr>
            <p:cNvPr id="516" name="rc72"/>
            <p:cNvSpPr/>
            <p:nvPr/>
          </p:nvSpPr>
          <p:spPr>
            <a:xfrm>
              <a:off x="6607132" y="10217410"/>
              <a:ext cx="182879" cy="182880"/>
            </a:xfrm>
            <a:prstGeom prst="rect">
              <a:avLst/>
            </a:prstGeom>
            <a:solidFill>
              <a:srgbClr val="FFFFFF">
                <a:alpha val="100000"/>
              </a:srgbClr>
            </a:solidFill>
          </p:spPr>
          <p:txBody>
            <a:bodyPr/>
            <a:lstStyle/>
            <a:p/>
          </p:txBody>
        </p:sp>
        <p:sp>
          <p:nvSpPr>
            <p:cNvPr id="517" name="pl73"/>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8" name="tx74"/>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9" name="rc75"/>
            <p:cNvSpPr/>
            <p:nvPr/>
          </p:nvSpPr>
          <p:spPr>
            <a:xfrm>
              <a:off x="7838400" y="10217410"/>
              <a:ext cx="4048799" cy="182880"/>
            </a:xfrm>
            <a:prstGeom prst="rect">
              <a:avLst/>
            </a:prstGeom>
            <a:solidFill>
              <a:srgbClr val="FFFFFF">
                <a:alpha val="100000"/>
              </a:srgbClr>
            </a:solidFill>
          </p:spPr>
          <p:txBody>
            <a:bodyPr/>
            <a:lstStyle/>
            <a:p/>
          </p:txBody>
        </p:sp>
        <p:sp>
          <p:nvSpPr>
            <p:cNvPr id="520" name="rc76"/>
            <p:cNvSpPr/>
            <p:nvPr/>
          </p:nvSpPr>
          <p:spPr>
            <a:xfrm>
              <a:off x="7838400" y="10217410"/>
              <a:ext cx="182879" cy="182880"/>
            </a:xfrm>
            <a:prstGeom prst="rect">
              <a:avLst/>
            </a:prstGeom>
            <a:solidFill>
              <a:srgbClr val="FFFFFF">
                <a:alpha val="100000"/>
              </a:srgbClr>
            </a:solidFill>
          </p:spPr>
          <p:txBody>
            <a:bodyPr/>
            <a:lstStyle/>
            <a:p/>
          </p:txBody>
        </p:sp>
        <p:sp>
          <p:nvSpPr>
            <p:cNvPr id="521" name="rc77"/>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2" name="rc78"/>
            <p:cNvSpPr/>
            <p:nvPr/>
          </p:nvSpPr>
          <p:spPr>
            <a:xfrm>
              <a:off x="8929641" y="10217410"/>
              <a:ext cx="182879" cy="182880"/>
            </a:xfrm>
            <a:prstGeom prst="rect">
              <a:avLst/>
            </a:prstGeom>
            <a:solidFill>
              <a:srgbClr val="FFFFFF">
                <a:alpha val="100000"/>
              </a:srgbClr>
            </a:solidFill>
          </p:spPr>
          <p:txBody>
            <a:bodyPr/>
            <a:lstStyle/>
            <a:p/>
          </p:txBody>
        </p:sp>
        <p:sp>
          <p:nvSpPr>
            <p:cNvPr id="523" name="rc79"/>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4" name="rc80"/>
            <p:cNvSpPr/>
            <p:nvPr/>
          </p:nvSpPr>
          <p:spPr>
            <a:xfrm>
              <a:off x="9855682" y="10217410"/>
              <a:ext cx="182879" cy="182880"/>
            </a:xfrm>
            <a:prstGeom prst="rect">
              <a:avLst/>
            </a:prstGeom>
            <a:solidFill>
              <a:srgbClr val="FFFFFF">
                <a:alpha val="100000"/>
              </a:srgbClr>
            </a:solidFill>
          </p:spPr>
          <p:txBody>
            <a:bodyPr/>
            <a:lstStyle/>
            <a:p/>
          </p:txBody>
        </p:sp>
        <p:sp>
          <p:nvSpPr>
            <p:cNvPr id="525" name="rc81"/>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6" name="rc82"/>
            <p:cNvSpPr/>
            <p:nvPr/>
          </p:nvSpPr>
          <p:spPr>
            <a:xfrm>
              <a:off x="10857923" y="10217410"/>
              <a:ext cx="182880" cy="182880"/>
            </a:xfrm>
            <a:prstGeom prst="rect">
              <a:avLst/>
            </a:prstGeom>
            <a:solidFill>
              <a:srgbClr val="FFFFFF">
                <a:alpha val="100000"/>
              </a:srgbClr>
            </a:solidFill>
          </p:spPr>
          <p:txBody>
            <a:bodyPr/>
            <a:lstStyle/>
            <a:p/>
          </p:txBody>
        </p:sp>
        <p:sp>
          <p:nvSpPr>
            <p:cNvPr id="527" name="rc83"/>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8" name="tx84"/>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9" name="tx85"/>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0" name="tx86"/>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1" name="tx87"/>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2" name="tx88"/>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3" name=""/>
          <p:cNvGrpSpPr/>
          <p:nvPr/>
        </p:nvGrpSpPr>
        <p:grpSpPr>
          <a:xfrm>
            <a:off x="12527280" y="6217920"/>
            <a:ext cx="5486400" cy="4297680"/>
            <a:chOff x="12527280" y="6217920"/>
            <a:chExt cx="5486400" cy="4297680"/>
          </a:xfrm>
        </p:grpSpPr>
        <p:sp>
          <p:nvSpPr>
            <p:cNvPr id="53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7"/>
            <p:cNvSpPr/>
            <p:nvPr/>
          </p:nvSpPr>
          <p:spPr>
            <a:xfrm>
              <a:off x="13325144" y="7201427"/>
              <a:ext cx="4510689" cy="742617"/>
            </a:xfrm>
            <a:custGeom>
              <a:avLst/>
              <a:pathLst>
                <a:path w="4510689" h="742617">
                  <a:moveTo>
                    <a:pt x="0" y="742617"/>
                  </a:moveTo>
                  <a:lnTo>
                    <a:pt x="180427" y="614579"/>
                  </a:lnTo>
                  <a:lnTo>
                    <a:pt x="360855" y="563364"/>
                  </a:lnTo>
                  <a:lnTo>
                    <a:pt x="541282" y="537757"/>
                  </a:lnTo>
                  <a:lnTo>
                    <a:pt x="721710" y="384112"/>
                  </a:lnTo>
                  <a:lnTo>
                    <a:pt x="902137" y="128037"/>
                  </a:lnTo>
                  <a:lnTo>
                    <a:pt x="1082565" y="256074"/>
                  </a:lnTo>
                  <a:lnTo>
                    <a:pt x="1262993" y="307289"/>
                  </a:lnTo>
                  <a:lnTo>
                    <a:pt x="1443420" y="179252"/>
                  </a:lnTo>
                  <a:lnTo>
                    <a:pt x="1623848" y="128037"/>
                  </a:lnTo>
                  <a:lnTo>
                    <a:pt x="1804275" y="0"/>
                  </a:lnTo>
                  <a:lnTo>
                    <a:pt x="1984703" y="153644"/>
                  </a:lnTo>
                  <a:lnTo>
                    <a:pt x="2165131" y="281682"/>
                  </a:lnTo>
                  <a:lnTo>
                    <a:pt x="2345558" y="409719"/>
                  </a:lnTo>
                  <a:lnTo>
                    <a:pt x="2525986" y="435327"/>
                  </a:lnTo>
                  <a:lnTo>
                    <a:pt x="2706413" y="332897"/>
                  </a:lnTo>
                  <a:lnTo>
                    <a:pt x="2886841" y="204859"/>
                  </a:lnTo>
                  <a:lnTo>
                    <a:pt x="3067268" y="204859"/>
                  </a:lnTo>
                  <a:lnTo>
                    <a:pt x="3247696" y="204859"/>
                  </a:lnTo>
                  <a:lnTo>
                    <a:pt x="3428124" y="179252"/>
                  </a:lnTo>
                  <a:lnTo>
                    <a:pt x="3608551" y="409719"/>
                  </a:lnTo>
                  <a:lnTo>
                    <a:pt x="3788979" y="179252"/>
                  </a:lnTo>
                  <a:lnTo>
                    <a:pt x="3969406" y="230467"/>
                  </a:lnTo>
                  <a:lnTo>
                    <a:pt x="4149834" y="256074"/>
                  </a:lnTo>
                  <a:lnTo>
                    <a:pt x="4330262" y="153644"/>
                  </a:lnTo>
                  <a:lnTo>
                    <a:pt x="4510689" y="256074"/>
                  </a:lnTo>
                </a:path>
              </a:pathLst>
            </a:custGeom>
            <a:ln w="32521" cap="flat">
              <a:solidFill>
                <a:srgbClr val="5EB0E8">
                  <a:alpha val="100000"/>
                </a:srgbClr>
              </a:solidFill>
              <a:prstDash val="solid"/>
              <a:round/>
            </a:ln>
          </p:spPr>
          <p:txBody>
            <a:bodyPr/>
            <a:lstStyle/>
            <a:p/>
          </p:txBody>
        </p:sp>
        <p:sp>
          <p:nvSpPr>
            <p:cNvPr id="549" name="pl18"/>
            <p:cNvSpPr/>
            <p:nvPr/>
          </p:nvSpPr>
          <p:spPr>
            <a:xfrm>
              <a:off x="16753268" y="7867222"/>
              <a:ext cx="1082565" cy="1229159"/>
            </a:xfrm>
            <a:custGeom>
              <a:avLst/>
              <a:pathLst>
                <a:path w="1082565" h="1229159">
                  <a:moveTo>
                    <a:pt x="0" y="1229159"/>
                  </a:moveTo>
                  <a:lnTo>
                    <a:pt x="180427" y="665794"/>
                  </a:lnTo>
                  <a:lnTo>
                    <a:pt x="360855" y="486542"/>
                  </a:lnTo>
                  <a:lnTo>
                    <a:pt x="541282" y="409719"/>
                  </a:lnTo>
                  <a:lnTo>
                    <a:pt x="721710" y="281682"/>
                  </a:lnTo>
                  <a:lnTo>
                    <a:pt x="902137" y="128037"/>
                  </a:lnTo>
                  <a:lnTo>
                    <a:pt x="1082565" y="0"/>
                  </a:lnTo>
                </a:path>
              </a:pathLst>
            </a:custGeom>
            <a:ln w="32521" cap="flat">
              <a:solidFill>
                <a:srgbClr val="00A173">
                  <a:alpha val="100000"/>
                </a:srgbClr>
              </a:solidFill>
              <a:prstDash val="solid"/>
              <a:round/>
            </a:ln>
          </p:spPr>
          <p:txBody>
            <a:bodyPr/>
            <a:lstStyle/>
            <a:p/>
          </p:txBody>
        </p:sp>
        <p:sp>
          <p:nvSpPr>
            <p:cNvPr id="55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5" name="rc84"/>
            <p:cNvSpPr/>
            <p:nvPr/>
          </p:nvSpPr>
          <p:spPr>
            <a:xfrm>
              <a:off x="14005791" y="9941072"/>
              <a:ext cx="3149396" cy="504938"/>
            </a:xfrm>
            <a:prstGeom prst="rect">
              <a:avLst/>
            </a:prstGeom>
            <a:solidFill>
              <a:srgbClr val="FFFFFF">
                <a:alpha val="100000"/>
              </a:srgbClr>
            </a:solidFill>
          </p:spPr>
          <p:txBody>
            <a:bodyPr/>
            <a:lstStyle/>
            <a:p/>
          </p:txBody>
        </p:sp>
        <p:sp>
          <p:nvSpPr>
            <p:cNvPr id="61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1" name=""/>
          <p:cNvGrpSpPr/>
          <p:nvPr/>
        </p:nvGrpSpPr>
        <p:grpSpPr>
          <a:xfrm>
            <a:off x="594360" y="6217920"/>
            <a:ext cx="5562295" cy="4108319"/>
            <a:chOff x="594360" y="6217920"/>
            <a:chExt cx="5562295" cy="4108319"/>
          </a:xfrm>
        </p:grpSpPr>
        <p:sp>
          <p:nvSpPr>
            <p:cNvPr id="62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3" name="rc4"/>
            <p:cNvSpPr/>
            <p:nvPr/>
          </p:nvSpPr>
          <p:spPr>
            <a:xfrm>
              <a:off x="228403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4" name="rc5"/>
            <p:cNvSpPr/>
            <p:nvPr/>
          </p:nvSpPr>
          <p:spPr>
            <a:xfrm>
              <a:off x="2312269" y="6544587"/>
              <a:ext cx="282365" cy="282365"/>
            </a:xfrm>
            <a:prstGeom prst="rect">
              <a:avLst/>
            </a:prstGeom>
            <a:solidFill>
              <a:srgbClr val="FC7453">
                <a:alpha val="100000"/>
              </a:srgbClr>
            </a:solidFill>
            <a:ln w="5420" cap="flat">
              <a:solidFill>
                <a:srgbClr val="FFFFFF">
                  <a:alpha val="100000"/>
                </a:srgbClr>
              </a:solidFill>
              <a:prstDash val="solid"/>
              <a:miter/>
            </a:ln>
          </p:spPr>
          <p:txBody>
            <a:bodyPr/>
            <a:lstStyle/>
            <a:p/>
          </p:txBody>
        </p:sp>
        <p:sp>
          <p:nvSpPr>
            <p:cNvPr id="625" name="rc6"/>
            <p:cNvSpPr/>
            <p:nvPr/>
          </p:nvSpPr>
          <p:spPr>
            <a:xfrm>
              <a:off x="2594634"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6" name="rc7"/>
            <p:cNvSpPr/>
            <p:nvPr/>
          </p:nvSpPr>
          <p:spPr>
            <a:xfrm>
              <a:off x="2876999"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7" name="rc8"/>
            <p:cNvSpPr/>
            <p:nvPr/>
          </p:nvSpPr>
          <p:spPr>
            <a:xfrm>
              <a:off x="315936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9"/>
            <p:cNvSpPr/>
            <p:nvPr/>
          </p:nvSpPr>
          <p:spPr>
            <a:xfrm>
              <a:off x="3441729"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9" name="rc10"/>
            <p:cNvSpPr/>
            <p:nvPr/>
          </p:nvSpPr>
          <p:spPr>
            <a:xfrm>
              <a:off x="3724094" y="6544587"/>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30" name="rc11"/>
            <p:cNvSpPr/>
            <p:nvPr/>
          </p:nvSpPr>
          <p:spPr>
            <a:xfrm>
              <a:off x="4006459" y="6544587"/>
              <a:ext cx="282365" cy="282365"/>
            </a:xfrm>
            <a:prstGeom prst="rect">
              <a:avLst/>
            </a:prstGeom>
            <a:solidFill>
              <a:srgbClr val="D92723">
                <a:alpha val="100000"/>
              </a:srgbClr>
            </a:solidFill>
            <a:ln w="5420" cap="flat">
              <a:solidFill>
                <a:srgbClr val="FFFFFF">
                  <a:alpha val="100000"/>
                </a:srgbClr>
              </a:solidFill>
              <a:prstDash val="solid"/>
              <a:miter/>
            </a:ln>
          </p:spPr>
          <p:txBody>
            <a:bodyPr/>
            <a:lstStyle/>
            <a:p/>
          </p:txBody>
        </p:sp>
        <p:sp>
          <p:nvSpPr>
            <p:cNvPr id="631" name="rc12"/>
            <p:cNvSpPr/>
            <p:nvPr/>
          </p:nvSpPr>
          <p:spPr>
            <a:xfrm>
              <a:off x="4288824" y="6544587"/>
              <a:ext cx="282365" cy="282365"/>
            </a:xfrm>
            <a:prstGeom prst="rect">
              <a:avLst/>
            </a:prstGeom>
            <a:solidFill>
              <a:srgbClr val="E9362A">
                <a:alpha val="100000"/>
              </a:srgbClr>
            </a:solidFill>
            <a:ln w="5420" cap="flat">
              <a:solidFill>
                <a:srgbClr val="FFFFFF">
                  <a:alpha val="100000"/>
                </a:srgbClr>
              </a:solidFill>
              <a:prstDash val="solid"/>
              <a:miter/>
            </a:ln>
          </p:spPr>
          <p:txBody>
            <a:bodyPr/>
            <a:lstStyle/>
            <a:p/>
          </p:txBody>
        </p:sp>
        <p:sp>
          <p:nvSpPr>
            <p:cNvPr id="632" name="rc13"/>
            <p:cNvSpPr/>
            <p:nvPr/>
          </p:nvSpPr>
          <p:spPr>
            <a:xfrm>
              <a:off x="4571189" y="6544587"/>
              <a:ext cx="282365" cy="282365"/>
            </a:xfrm>
            <a:prstGeom prst="rect">
              <a:avLst/>
            </a:prstGeom>
            <a:solidFill>
              <a:srgbClr val="B00B14">
                <a:alpha val="100000"/>
              </a:srgbClr>
            </a:solidFill>
            <a:ln w="5420" cap="flat">
              <a:solidFill>
                <a:srgbClr val="FFFFFF">
                  <a:alpha val="100000"/>
                </a:srgbClr>
              </a:solidFill>
              <a:prstDash val="solid"/>
              <a:miter/>
            </a:ln>
          </p:spPr>
          <p:txBody>
            <a:bodyPr/>
            <a:lstStyle/>
            <a:p/>
          </p:txBody>
        </p:sp>
        <p:sp>
          <p:nvSpPr>
            <p:cNvPr id="633" name="rc14"/>
            <p:cNvSpPr/>
            <p:nvPr/>
          </p:nvSpPr>
          <p:spPr>
            <a:xfrm>
              <a:off x="4853554" y="6544587"/>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p:txBody>
        </p:sp>
        <p:sp>
          <p:nvSpPr>
            <p:cNvPr id="634" name="rc15"/>
            <p:cNvSpPr/>
            <p:nvPr/>
          </p:nvSpPr>
          <p:spPr>
            <a:xfrm>
              <a:off x="5135919" y="6544587"/>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35" name="rc16"/>
            <p:cNvSpPr/>
            <p:nvPr/>
          </p:nvSpPr>
          <p:spPr>
            <a:xfrm>
              <a:off x="5418285" y="6544587"/>
              <a:ext cx="282365" cy="282365"/>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36" name="rc17"/>
            <p:cNvSpPr/>
            <p:nvPr/>
          </p:nvSpPr>
          <p:spPr>
            <a:xfrm>
              <a:off x="2312269" y="682695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37" name="rc18"/>
            <p:cNvSpPr/>
            <p:nvPr/>
          </p:nvSpPr>
          <p:spPr>
            <a:xfrm>
              <a:off x="259463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19"/>
            <p:cNvSpPr/>
            <p:nvPr/>
          </p:nvSpPr>
          <p:spPr>
            <a:xfrm>
              <a:off x="287699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20"/>
            <p:cNvSpPr/>
            <p:nvPr/>
          </p:nvSpPr>
          <p:spPr>
            <a:xfrm>
              <a:off x="315936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1"/>
            <p:cNvSpPr/>
            <p:nvPr/>
          </p:nvSpPr>
          <p:spPr>
            <a:xfrm>
              <a:off x="344172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2"/>
            <p:cNvSpPr/>
            <p:nvPr/>
          </p:nvSpPr>
          <p:spPr>
            <a:xfrm>
              <a:off x="3724094" y="682695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42" name="rc23"/>
            <p:cNvSpPr/>
            <p:nvPr/>
          </p:nvSpPr>
          <p:spPr>
            <a:xfrm>
              <a:off x="4006459" y="682695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43" name="rc24"/>
            <p:cNvSpPr/>
            <p:nvPr/>
          </p:nvSpPr>
          <p:spPr>
            <a:xfrm>
              <a:off x="4288824" y="6826953"/>
              <a:ext cx="282365" cy="282365"/>
            </a:xfrm>
            <a:prstGeom prst="rect">
              <a:avLst/>
            </a:prstGeom>
            <a:solidFill>
              <a:srgbClr val="D92723">
                <a:alpha val="100000"/>
              </a:srgbClr>
            </a:solidFill>
            <a:ln w="5420" cap="flat">
              <a:solidFill>
                <a:srgbClr val="FFFFFF">
                  <a:alpha val="100000"/>
                </a:srgbClr>
              </a:solidFill>
              <a:prstDash val="solid"/>
              <a:miter/>
            </a:ln>
          </p:spPr>
          <p:txBody>
            <a:bodyPr/>
            <a:lstStyle/>
            <a:p/>
          </p:txBody>
        </p:sp>
        <p:sp>
          <p:nvSpPr>
            <p:cNvPr id="644" name="rc25"/>
            <p:cNvSpPr/>
            <p:nvPr/>
          </p:nvSpPr>
          <p:spPr>
            <a:xfrm>
              <a:off x="4571189" y="682695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45" name="rc26"/>
            <p:cNvSpPr/>
            <p:nvPr/>
          </p:nvSpPr>
          <p:spPr>
            <a:xfrm>
              <a:off x="4853554" y="6826953"/>
              <a:ext cx="282365" cy="282365"/>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46" name="rc27"/>
            <p:cNvSpPr/>
            <p:nvPr/>
          </p:nvSpPr>
          <p:spPr>
            <a:xfrm>
              <a:off x="5135919" y="6826953"/>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p:txBody>
        </p:sp>
        <p:sp>
          <p:nvSpPr>
            <p:cNvPr id="647" name="rc28"/>
            <p:cNvSpPr/>
            <p:nvPr/>
          </p:nvSpPr>
          <p:spPr>
            <a:xfrm>
              <a:off x="5418285"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8" name="rc29"/>
            <p:cNvSpPr/>
            <p:nvPr/>
          </p:nvSpPr>
          <p:spPr>
            <a:xfrm>
              <a:off x="2312269" y="7109318"/>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p:txBody>
        </p:sp>
        <p:sp>
          <p:nvSpPr>
            <p:cNvPr id="649" name="rc30"/>
            <p:cNvSpPr/>
            <p:nvPr/>
          </p:nvSpPr>
          <p:spPr>
            <a:xfrm>
              <a:off x="2594634"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31"/>
            <p:cNvSpPr/>
            <p:nvPr/>
          </p:nvSpPr>
          <p:spPr>
            <a:xfrm>
              <a:off x="2876999" y="7109318"/>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51" name="rc32"/>
            <p:cNvSpPr/>
            <p:nvPr/>
          </p:nvSpPr>
          <p:spPr>
            <a:xfrm>
              <a:off x="315936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33"/>
            <p:cNvSpPr/>
            <p:nvPr/>
          </p:nvSpPr>
          <p:spPr>
            <a:xfrm>
              <a:off x="344172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4"/>
            <p:cNvSpPr/>
            <p:nvPr/>
          </p:nvSpPr>
          <p:spPr>
            <a:xfrm>
              <a:off x="3724094" y="7109318"/>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54" name="rc35"/>
            <p:cNvSpPr/>
            <p:nvPr/>
          </p:nvSpPr>
          <p:spPr>
            <a:xfrm>
              <a:off x="4006459" y="7109318"/>
              <a:ext cx="282365" cy="282365"/>
            </a:xfrm>
            <a:prstGeom prst="rect">
              <a:avLst/>
            </a:prstGeom>
            <a:solidFill>
              <a:srgbClr val="D92723">
                <a:alpha val="100000"/>
              </a:srgbClr>
            </a:solidFill>
            <a:ln w="5420" cap="flat">
              <a:solidFill>
                <a:srgbClr val="FFFFFF">
                  <a:alpha val="100000"/>
                </a:srgbClr>
              </a:solidFill>
              <a:prstDash val="solid"/>
              <a:miter/>
            </a:ln>
          </p:spPr>
          <p:txBody>
            <a:bodyPr/>
            <a:lstStyle/>
            <a:p/>
          </p:txBody>
        </p:sp>
        <p:sp>
          <p:nvSpPr>
            <p:cNvPr id="655" name="rc36"/>
            <p:cNvSpPr/>
            <p:nvPr/>
          </p:nvSpPr>
          <p:spPr>
            <a:xfrm>
              <a:off x="4288824" y="7109318"/>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56" name="rc37"/>
            <p:cNvSpPr/>
            <p:nvPr/>
          </p:nvSpPr>
          <p:spPr>
            <a:xfrm>
              <a:off x="4571189" y="7109318"/>
              <a:ext cx="282365" cy="282365"/>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57" name="rc38"/>
            <p:cNvSpPr/>
            <p:nvPr/>
          </p:nvSpPr>
          <p:spPr>
            <a:xfrm>
              <a:off x="4853554" y="7109318"/>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58" name="rc39"/>
            <p:cNvSpPr/>
            <p:nvPr/>
          </p:nvSpPr>
          <p:spPr>
            <a:xfrm>
              <a:off x="5135919" y="7109318"/>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59" name="rc40"/>
            <p:cNvSpPr/>
            <p:nvPr/>
          </p:nvSpPr>
          <p:spPr>
            <a:xfrm>
              <a:off x="5418285" y="710931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60" name="rc41"/>
            <p:cNvSpPr/>
            <p:nvPr/>
          </p:nvSpPr>
          <p:spPr>
            <a:xfrm>
              <a:off x="231226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2"/>
            <p:cNvSpPr/>
            <p:nvPr/>
          </p:nvSpPr>
          <p:spPr>
            <a:xfrm>
              <a:off x="259463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3"/>
            <p:cNvSpPr/>
            <p:nvPr/>
          </p:nvSpPr>
          <p:spPr>
            <a:xfrm>
              <a:off x="287699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4"/>
            <p:cNvSpPr/>
            <p:nvPr/>
          </p:nvSpPr>
          <p:spPr>
            <a:xfrm>
              <a:off x="315936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5"/>
            <p:cNvSpPr/>
            <p:nvPr/>
          </p:nvSpPr>
          <p:spPr>
            <a:xfrm>
              <a:off x="3441729" y="739168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65" name="rc46"/>
            <p:cNvSpPr/>
            <p:nvPr/>
          </p:nvSpPr>
          <p:spPr>
            <a:xfrm>
              <a:off x="372409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7"/>
            <p:cNvSpPr/>
            <p:nvPr/>
          </p:nvSpPr>
          <p:spPr>
            <a:xfrm>
              <a:off x="4006459" y="7391683"/>
              <a:ext cx="282365" cy="282365"/>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67" name="rc48"/>
            <p:cNvSpPr/>
            <p:nvPr/>
          </p:nvSpPr>
          <p:spPr>
            <a:xfrm>
              <a:off x="4288824" y="7391683"/>
              <a:ext cx="282365" cy="282365"/>
            </a:xfrm>
            <a:prstGeom prst="rect">
              <a:avLst/>
            </a:prstGeom>
            <a:solidFill>
              <a:srgbClr val="D92723">
                <a:alpha val="100000"/>
              </a:srgbClr>
            </a:solidFill>
            <a:ln w="5420" cap="flat">
              <a:solidFill>
                <a:srgbClr val="FFFFFF">
                  <a:alpha val="100000"/>
                </a:srgbClr>
              </a:solidFill>
              <a:prstDash val="solid"/>
              <a:miter/>
            </a:ln>
          </p:spPr>
          <p:txBody>
            <a:bodyPr/>
            <a:lstStyle/>
            <a:p/>
          </p:txBody>
        </p:sp>
        <p:sp>
          <p:nvSpPr>
            <p:cNvPr id="668" name="rc49"/>
            <p:cNvSpPr/>
            <p:nvPr/>
          </p:nvSpPr>
          <p:spPr>
            <a:xfrm>
              <a:off x="457118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0"/>
            <p:cNvSpPr/>
            <p:nvPr/>
          </p:nvSpPr>
          <p:spPr>
            <a:xfrm>
              <a:off x="4853554" y="7391683"/>
              <a:ext cx="282365" cy="282365"/>
            </a:xfrm>
            <a:prstGeom prst="rect">
              <a:avLst/>
            </a:prstGeom>
            <a:solidFill>
              <a:srgbClr val="B00B14">
                <a:alpha val="100000"/>
              </a:srgbClr>
            </a:solidFill>
            <a:ln w="5420" cap="flat">
              <a:solidFill>
                <a:srgbClr val="FFFFFF">
                  <a:alpha val="100000"/>
                </a:srgbClr>
              </a:solidFill>
              <a:prstDash val="solid"/>
              <a:miter/>
            </a:ln>
          </p:spPr>
          <p:txBody>
            <a:bodyPr/>
            <a:lstStyle/>
            <a:p/>
          </p:txBody>
        </p:sp>
        <p:sp>
          <p:nvSpPr>
            <p:cNvPr id="670" name="rc51"/>
            <p:cNvSpPr/>
            <p:nvPr/>
          </p:nvSpPr>
          <p:spPr>
            <a:xfrm>
              <a:off x="5135919" y="7391683"/>
              <a:ext cx="282365" cy="282365"/>
            </a:xfrm>
            <a:prstGeom prst="rect">
              <a:avLst/>
            </a:prstGeom>
            <a:solidFill>
              <a:srgbClr val="C7161C">
                <a:alpha val="100000"/>
              </a:srgbClr>
            </a:solidFill>
            <a:ln w="5420" cap="flat">
              <a:solidFill>
                <a:srgbClr val="FFFFFF">
                  <a:alpha val="100000"/>
                </a:srgbClr>
              </a:solidFill>
              <a:prstDash val="solid"/>
              <a:miter/>
            </a:ln>
          </p:spPr>
          <p:txBody>
            <a:bodyPr/>
            <a:lstStyle/>
            <a:p/>
          </p:txBody>
        </p:sp>
        <p:sp>
          <p:nvSpPr>
            <p:cNvPr id="671" name="rc52"/>
            <p:cNvSpPr/>
            <p:nvPr/>
          </p:nvSpPr>
          <p:spPr>
            <a:xfrm>
              <a:off x="5418285" y="7391683"/>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72" name="rc53"/>
            <p:cNvSpPr/>
            <p:nvPr/>
          </p:nvSpPr>
          <p:spPr>
            <a:xfrm>
              <a:off x="231226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4"/>
            <p:cNvSpPr/>
            <p:nvPr/>
          </p:nvSpPr>
          <p:spPr>
            <a:xfrm>
              <a:off x="259463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5"/>
            <p:cNvSpPr/>
            <p:nvPr/>
          </p:nvSpPr>
          <p:spPr>
            <a:xfrm>
              <a:off x="287699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6"/>
            <p:cNvSpPr/>
            <p:nvPr/>
          </p:nvSpPr>
          <p:spPr>
            <a:xfrm>
              <a:off x="315936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57"/>
            <p:cNvSpPr/>
            <p:nvPr/>
          </p:nvSpPr>
          <p:spPr>
            <a:xfrm>
              <a:off x="344172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8"/>
            <p:cNvSpPr/>
            <p:nvPr/>
          </p:nvSpPr>
          <p:spPr>
            <a:xfrm>
              <a:off x="372409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9"/>
            <p:cNvSpPr/>
            <p:nvPr/>
          </p:nvSpPr>
          <p:spPr>
            <a:xfrm>
              <a:off x="4006459" y="7674048"/>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79" name="rc60"/>
            <p:cNvSpPr/>
            <p:nvPr/>
          </p:nvSpPr>
          <p:spPr>
            <a:xfrm>
              <a:off x="4288824" y="767404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80" name="rc61"/>
            <p:cNvSpPr/>
            <p:nvPr/>
          </p:nvSpPr>
          <p:spPr>
            <a:xfrm>
              <a:off x="4571189" y="7674048"/>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p:txBody>
        </p:sp>
        <p:sp>
          <p:nvSpPr>
            <p:cNvPr id="681" name="rc62"/>
            <p:cNvSpPr/>
            <p:nvPr/>
          </p:nvSpPr>
          <p:spPr>
            <a:xfrm>
              <a:off x="4853554" y="7674048"/>
              <a:ext cx="282365" cy="282365"/>
            </a:xfrm>
            <a:prstGeom prst="rect">
              <a:avLst/>
            </a:prstGeom>
            <a:solidFill>
              <a:srgbClr val="E9362A">
                <a:alpha val="100000"/>
              </a:srgbClr>
            </a:solidFill>
            <a:ln w="5420" cap="flat">
              <a:solidFill>
                <a:srgbClr val="FFFFFF">
                  <a:alpha val="100000"/>
                </a:srgbClr>
              </a:solidFill>
              <a:prstDash val="solid"/>
              <a:miter/>
            </a:ln>
          </p:spPr>
          <p:txBody>
            <a:bodyPr/>
            <a:lstStyle/>
            <a:p/>
          </p:txBody>
        </p:sp>
        <p:sp>
          <p:nvSpPr>
            <p:cNvPr id="682" name="rc63"/>
            <p:cNvSpPr/>
            <p:nvPr/>
          </p:nvSpPr>
          <p:spPr>
            <a:xfrm>
              <a:off x="513591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64"/>
            <p:cNvSpPr/>
            <p:nvPr/>
          </p:nvSpPr>
          <p:spPr>
            <a:xfrm>
              <a:off x="541828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5"/>
            <p:cNvSpPr/>
            <p:nvPr/>
          </p:nvSpPr>
          <p:spPr>
            <a:xfrm>
              <a:off x="231226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6"/>
            <p:cNvSpPr/>
            <p:nvPr/>
          </p:nvSpPr>
          <p:spPr>
            <a:xfrm>
              <a:off x="2594634" y="795641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86" name="rc67"/>
            <p:cNvSpPr/>
            <p:nvPr/>
          </p:nvSpPr>
          <p:spPr>
            <a:xfrm>
              <a:off x="287699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8"/>
            <p:cNvSpPr/>
            <p:nvPr/>
          </p:nvSpPr>
          <p:spPr>
            <a:xfrm>
              <a:off x="315936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9"/>
            <p:cNvSpPr/>
            <p:nvPr/>
          </p:nvSpPr>
          <p:spPr>
            <a:xfrm>
              <a:off x="3441729" y="795641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89" name="rc70"/>
            <p:cNvSpPr/>
            <p:nvPr/>
          </p:nvSpPr>
          <p:spPr>
            <a:xfrm>
              <a:off x="3724094" y="7956413"/>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90" name="rc71"/>
            <p:cNvSpPr/>
            <p:nvPr/>
          </p:nvSpPr>
          <p:spPr>
            <a:xfrm>
              <a:off x="4006459" y="7956413"/>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91" name="rc72"/>
            <p:cNvSpPr/>
            <p:nvPr/>
          </p:nvSpPr>
          <p:spPr>
            <a:xfrm>
              <a:off x="4288824" y="795641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92" name="rc73"/>
            <p:cNvSpPr/>
            <p:nvPr/>
          </p:nvSpPr>
          <p:spPr>
            <a:xfrm>
              <a:off x="4571189" y="7956413"/>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p:txBody>
        </p:sp>
        <p:sp>
          <p:nvSpPr>
            <p:cNvPr id="693" name="rc74"/>
            <p:cNvSpPr/>
            <p:nvPr/>
          </p:nvSpPr>
          <p:spPr>
            <a:xfrm>
              <a:off x="485355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75"/>
            <p:cNvSpPr/>
            <p:nvPr/>
          </p:nvSpPr>
          <p:spPr>
            <a:xfrm>
              <a:off x="513591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5" name="rc76"/>
            <p:cNvSpPr/>
            <p:nvPr/>
          </p:nvSpPr>
          <p:spPr>
            <a:xfrm>
              <a:off x="541828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7"/>
            <p:cNvSpPr/>
            <p:nvPr/>
          </p:nvSpPr>
          <p:spPr>
            <a:xfrm>
              <a:off x="231226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8"/>
            <p:cNvSpPr/>
            <p:nvPr/>
          </p:nvSpPr>
          <p:spPr>
            <a:xfrm>
              <a:off x="259463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9"/>
            <p:cNvSpPr/>
            <p:nvPr/>
          </p:nvSpPr>
          <p:spPr>
            <a:xfrm>
              <a:off x="287699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0"/>
            <p:cNvSpPr/>
            <p:nvPr/>
          </p:nvSpPr>
          <p:spPr>
            <a:xfrm>
              <a:off x="315936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1"/>
            <p:cNvSpPr/>
            <p:nvPr/>
          </p:nvSpPr>
          <p:spPr>
            <a:xfrm>
              <a:off x="344172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2"/>
            <p:cNvSpPr/>
            <p:nvPr/>
          </p:nvSpPr>
          <p:spPr>
            <a:xfrm>
              <a:off x="3724094" y="8238778"/>
              <a:ext cx="282365" cy="282365"/>
            </a:xfrm>
            <a:prstGeom prst="rect">
              <a:avLst/>
            </a:prstGeom>
            <a:solidFill>
              <a:srgbClr val="FC7453">
                <a:alpha val="100000"/>
              </a:srgbClr>
            </a:solidFill>
            <a:ln w="5420" cap="flat">
              <a:solidFill>
                <a:srgbClr val="FFFFFF">
                  <a:alpha val="100000"/>
                </a:srgbClr>
              </a:solidFill>
              <a:prstDash val="solid"/>
              <a:miter/>
            </a:ln>
          </p:spPr>
          <p:txBody>
            <a:bodyPr/>
            <a:lstStyle/>
            <a:p/>
          </p:txBody>
        </p:sp>
        <p:sp>
          <p:nvSpPr>
            <p:cNvPr id="702" name="rc83"/>
            <p:cNvSpPr/>
            <p:nvPr/>
          </p:nvSpPr>
          <p:spPr>
            <a:xfrm>
              <a:off x="4006459" y="823877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03" name="rc84"/>
            <p:cNvSpPr/>
            <p:nvPr/>
          </p:nvSpPr>
          <p:spPr>
            <a:xfrm>
              <a:off x="4288824" y="823877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04" name="rc85"/>
            <p:cNvSpPr/>
            <p:nvPr/>
          </p:nvSpPr>
          <p:spPr>
            <a:xfrm>
              <a:off x="4571189" y="8238778"/>
              <a:ext cx="282365" cy="282365"/>
            </a:xfrm>
            <a:prstGeom prst="rect">
              <a:avLst/>
            </a:prstGeom>
            <a:solidFill>
              <a:srgbClr val="F34B35">
                <a:alpha val="100000"/>
              </a:srgbClr>
            </a:solidFill>
            <a:ln w="5420" cap="flat">
              <a:solidFill>
                <a:srgbClr val="FFFFFF">
                  <a:alpha val="100000"/>
                </a:srgbClr>
              </a:solidFill>
              <a:prstDash val="solid"/>
              <a:miter/>
            </a:ln>
          </p:spPr>
          <p:txBody>
            <a:bodyPr/>
            <a:lstStyle/>
            <a:p/>
          </p:txBody>
        </p:sp>
        <p:sp>
          <p:nvSpPr>
            <p:cNvPr id="705" name="rc86"/>
            <p:cNvSpPr/>
            <p:nvPr/>
          </p:nvSpPr>
          <p:spPr>
            <a:xfrm>
              <a:off x="485355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7"/>
            <p:cNvSpPr/>
            <p:nvPr/>
          </p:nvSpPr>
          <p:spPr>
            <a:xfrm>
              <a:off x="513591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8"/>
            <p:cNvSpPr/>
            <p:nvPr/>
          </p:nvSpPr>
          <p:spPr>
            <a:xfrm>
              <a:off x="541828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89"/>
            <p:cNvSpPr/>
            <p:nvPr/>
          </p:nvSpPr>
          <p:spPr>
            <a:xfrm>
              <a:off x="231226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90"/>
            <p:cNvSpPr/>
            <p:nvPr/>
          </p:nvSpPr>
          <p:spPr>
            <a:xfrm>
              <a:off x="259463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1"/>
            <p:cNvSpPr/>
            <p:nvPr/>
          </p:nvSpPr>
          <p:spPr>
            <a:xfrm>
              <a:off x="287699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2"/>
            <p:cNvSpPr/>
            <p:nvPr/>
          </p:nvSpPr>
          <p:spPr>
            <a:xfrm>
              <a:off x="315936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3"/>
            <p:cNvSpPr/>
            <p:nvPr/>
          </p:nvSpPr>
          <p:spPr>
            <a:xfrm>
              <a:off x="344172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4"/>
            <p:cNvSpPr/>
            <p:nvPr/>
          </p:nvSpPr>
          <p:spPr>
            <a:xfrm>
              <a:off x="372409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95"/>
            <p:cNvSpPr/>
            <p:nvPr/>
          </p:nvSpPr>
          <p:spPr>
            <a:xfrm>
              <a:off x="400645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6"/>
            <p:cNvSpPr/>
            <p:nvPr/>
          </p:nvSpPr>
          <p:spPr>
            <a:xfrm>
              <a:off x="428882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97"/>
            <p:cNvSpPr/>
            <p:nvPr/>
          </p:nvSpPr>
          <p:spPr>
            <a:xfrm>
              <a:off x="457118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8"/>
            <p:cNvSpPr/>
            <p:nvPr/>
          </p:nvSpPr>
          <p:spPr>
            <a:xfrm>
              <a:off x="485355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9"/>
            <p:cNvSpPr/>
            <p:nvPr/>
          </p:nvSpPr>
          <p:spPr>
            <a:xfrm>
              <a:off x="5135919" y="852114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19" name="rc100"/>
            <p:cNvSpPr/>
            <p:nvPr/>
          </p:nvSpPr>
          <p:spPr>
            <a:xfrm>
              <a:off x="541828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101"/>
            <p:cNvSpPr/>
            <p:nvPr/>
          </p:nvSpPr>
          <p:spPr>
            <a:xfrm>
              <a:off x="231226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2"/>
            <p:cNvSpPr/>
            <p:nvPr/>
          </p:nvSpPr>
          <p:spPr>
            <a:xfrm>
              <a:off x="259463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103"/>
            <p:cNvSpPr/>
            <p:nvPr/>
          </p:nvSpPr>
          <p:spPr>
            <a:xfrm>
              <a:off x="287699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04"/>
            <p:cNvSpPr/>
            <p:nvPr/>
          </p:nvSpPr>
          <p:spPr>
            <a:xfrm>
              <a:off x="315936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05"/>
            <p:cNvSpPr/>
            <p:nvPr/>
          </p:nvSpPr>
          <p:spPr>
            <a:xfrm>
              <a:off x="344172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06"/>
            <p:cNvSpPr/>
            <p:nvPr/>
          </p:nvSpPr>
          <p:spPr>
            <a:xfrm>
              <a:off x="372409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07"/>
            <p:cNvSpPr/>
            <p:nvPr/>
          </p:nvSpPr>
          <p:spPr>
            <a:xfrm>
              <a:off x="400645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108"/>
            <p:cNvSpPr/>
            <p:nvPr/>
          </p:nvSpPr>
          <p:spPr>
            <a:xfrm>
              <a:off x="428882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109"/>
            <p:cNvSpPr/>
            <p:nvPr/>
          </p:nvSpPr>
          <p:spPr>
            <a:xfrm>
              <a:off x="4571189"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110"/>
            <p:cNvSpPr/>
            <p:nvPr/>
          </p:nvSpPr>
          <p:spPr>
            <a:xfrm>
              <a:off x="485355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11"/>
            <p:cNvSpPr/>
            <p:nvPr/>
          </p:nvSpPr>
          <p:spPr>
            <a:xfrm>
              <a:off x="513591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12"/>
            <p:cNvSpPr/>
            <p:nvPr/>
          </p:nvSpPr>
          <p:spPr>
            <a:xfrm>
              <a:off x="541828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tx113"/>
            <p:cNvSpPr/>
            <p:nvPr/>
          </p:nvSpPr>
          <p:spPr>
            <a:xfrm>
              <a:off x="1326407" y="8857998"/>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33" name="tx114"/>
            <p:cNvSpPr/>
            <p:nvPr/>
          </p:nvSpPr>
          <p:spPr>
            <a:xfrm>
              <a:off x="1572271" y="8578387"/>
              <a:ext cx="550440"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SÉGOU</a:t>
              </a:r>
            </a:p>
          </p:txBody>
        </p:sp>
        <p:sp>
          <p:nvSpPr>
            <p:cNvPr id="734" name="tx115"/>
            <p:cNvSpPr/>
            <p:nvPr/>
          </p:nvSpPr>
          <p:spPr>
            <a:xfrm>
              <a:off x="1783979" y="8321620"/>
              <a:ext cx="338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GAO</a:t>
              </a:r>
            </a:p>
          </p:txBody>
        </p:sp>
        <p:sp>
          <p:nvSpPr>
            <p:cNvPr id="735" name="tx116"/>
            <p:cNvSpPr/>
            <p:nvPr/>
          </p:nvSpPr>
          <p:spPr>
            <a:xfrm>
              <a:off x="1453581" y="8039255"/>
              <a:ext cx="66913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SIKASSO</a:t>
              </a:r>
            </a:p>
          </p:txBody>
        </p:sp>
        <p:sp>
          <p:nvSpPr>
            <p:cNvPr id="736" name="tx117"/>
            <p:cNvSpPr/>
            <p:nvPr/>
          </p:nvSpPr>
          <p:spPr>
            <a:xfrm>
              <a:off x="1022128" y="7756890"/>
              <a:ext cx="11005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TOMBOUCTOU</a:t>
              </a:r>
            </a:p>
          </p:txBody>
        </p:sp>
        <p:sp>
          <p:nvSpPr>
            <p:cNvPr id="737" name="tx118"/>
            <p:cNvSpPr/>
            <p:nvPr/>
          </p:nvSpPr>
          <p:spPr>
            <a:xfrm>
              <a:off x="1640137" y="7474525"/>
              <a:ext cx="482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MOPTI</a:t>
              </a:r>
            </a:p>
          </p:txBody>
        </p:sp>
        <p:sp>
          <p:nvSpPr>
            <p:cNvPr id="738" name="tx119"/>
            <p:cNvSpPr/>
            <p:nvPr/>
          </p:nvSpPr>
          <p:spPr>
            <a:xfrm>
              <a:off x="1614464" y="7192234"/>
              <a:ext cx="5082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KAYES</a:t>
              </a:r>
            </a:p>
          </p:txBody>
        </p:sp>
        <p:sp>
          <p:nvSpPr>
            <p:cNvPr id="739" name="tx120"/>
            <p:cNvSpPr/>
            <p:nvPr/>
          </p:nvSpPr>
          <p:spPr>
            <a:xfrm>
              <a:off x="1470622" y="6909794"/>
              <a:ext cx="6520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BAMAKO</a:t>
              </a:r>
            </a:p>
          </p:txBody>
        </p:sp>
        <p:sp>
          <p:nvSpPr>
            <p:cNvPr id="740" name="tx121"/>
            <p:cNvSpPr/>
            <p:nvPr/>
          </p:nvSpPr>
          <p:spPr>
            <a:xfrm>
              <a:off x="1216572" y="6627429"/>
              <a:ext cx="9061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KOULIKORO</a:t>
              </a:r>
            </a:p>
          </p:txBody>
        </p:sp>
        <p:sp>
          <p:nvSpPr>
            <p:cNvPr id="741" name="tx122"/>
            <p:cNvSpPr/>
            <p:nvPr/>
          </p:nvSpPr>
          <p:spPr>
            <a:xfrm rot="-2700000">
              <a:off x="201381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42" name="tx123"/>
            <p:cNvSpPr/>
            <p:nvPr/>
          </p:nvSpPr>
          <p:spPr>
            <a:xfrm rot="-2700000">
              <a:off x="229618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3" name="tx124"/>
            <p:cNvSpPr/>
            <p:nvPr/>
          </p:nvSpPr>
          <p:spPr>
            <a:xfrm rot="-2700000">
              <a:off x="257854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4" name="tx125"/>
            <p:cNvSpPr/>
            <p:nvPr/>
          </p:nvSpPr>
          <p:spPr>
            <a:xfrm rot="-2700000">
              <a:off x="286091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5" name="tx126"/>
            <p:cNvSpPr/>
            <p:nvPr/>
          </p:nvSpPr>
          <p:spPr>
            <a:xfrm rot="-2700000">
              <a:off x="314327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6" name="tx127"/>
            <p:cNvSpPr/>
            <p:nvPr/>
          </p:nvSpPr>
          <p:spPr>
            <a:xfrm rot="-2700000">
              <a:off x="342564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7" name="tx128"/>
            <p:cNvSpPr/>
            <p:nvPr/>
          </p:nvSpPr>
          <p:spPr>
            <a:xfrm rot="-2700000">
              <a:off x="370800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8" name="tx129"/>
            <p:cNvSpPr/>
            <p:nvPr/>
          </p:nvSpPr>
          <p:spPr>
            <a:xfrm rot="-2700000">
              <a:off x="3990345"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9" name="tx130"/>
            <p:cNvSpPr/>
            <p:nvPr/>
          </p:nvSpPr>
          <p:spPr>
            <a:xfrm rot="-2700000">
              <a:off x="42727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0" name="tx131"/>
            <p:cNvSpPr/>
            <p:nvPr/>
          </p:nvSpPr>
          <p:spPr>
            <a:xfrm rot="-2700000">
              <a:off x="45551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1" name="tx132"/>
            <p:cNvSpPr/>
            <p:nvPr/>
          </p:nvSpPr>
          <p:spPr>
            <a:xfrm rot="-2700000">
              <a:off x="483746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2" name="tx133"/>
            <p:cNvSpPr/>
            <p:nvPr/>
          </p:nvSpPr>
          <p:spPr>
            <a:xfrm rot="-2700000">
              <a:off x="51198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53" name="pic134"/>
            <p:cNvPicPr/>
            <p:nvPr/>
          </p:nvPicPr>
          <p:blipFill>
            <a:blip r:embed="rId2" cstate="print"/>
            <a:stretch>
              <a:fillRect/>
            </a:stretch>
          </p:blipFill>
          <p:spPr>
            <a:xfrm>
              <a:off x="2926459" y="9925424"/>
              <a:ext cx="2160000" cy="144000"/>
            </a:xfrm>
            <a:prstGeom prst="rect">
              <a:avLst/>
            </a:prstGeom>
          </p:spPr>
        </p:pic>
        <p:sp>
          <p:nvSpPr>
            <p:cNvPr id="754" name="pl135"/>
            <p:cNvSpPr/>
            <p:nvPr/>
          </p:nvSpPr>
          <p:spPr>
            <a:xfrm>
              <a:off x="30956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36"/>
            <p:cNvSpPr/>
            <p:nvPr/>
          </p:nvSpPr>
          <p:spPr>
            <a:xfrm>
              <a:off x="34268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6" name="pl137"/>
            <p:cNvSpPr/>
            <p:nvPr/>
          </p:nvSpPr>
          <p:spPr>
            <a:xfrm>
              <a:off x="37580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38"/>
            <p:cNvSpPr/>
            <p:nvPr/>
          </p:nvSpPr>
          <p:spPr>
            <a:xfrm>
              <a:off x="40892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8" name="pl139"/>
            <p:cNvSpPr/>
            <p:nvPr/>
          </p:nvSpPr>
          <p:spPr>
            <a:xfrm>
              <a:off x="44204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9" name="pl140"/>
            <p:cNvSpPr/>
            <p:nvPr/>
          </p:nvSpPr>
          <p:spPr>
            <a:xfrm>
              <a:off x="47516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0" name="pl141"/>
            <p:cNvSpPr/>
            <p:nvPr/>
          </p:nvSpPr>
          <p:spPr>
            <a:xfrm>
              <a:off x="508285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1" name="pl142"/>
            <p:cNvSpPr/>
            <p:nvPr/>
          </p:nvSpPr>
          <p:spPr>
            <a:xfrm>
              <a:off x="30956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2" name="pl143"/>
            <p:cNvSpPr/>
            <p:nvPr/>
          </p:nvSpPr>
          <p:spPr>
            <a:xfrm>
              <a:off x="34268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3" name="pl144"/>
            <p:cNvSpPr/>
            <p:nvPr/>
          </p:nvSpPr>
          <p:spPr>
            <a:xfrm>
              <a:off x="37580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4" name="pl145"/>
            <p:cNvSpPr/>
            <p:nvPr/>
          </p:nvSpPr>
          <p:spPr>
            <a:xfrm>
              <a:off x="40892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5" name="pl146"/>
            <p:cNvSpPr/>
            <p:nvPr/>
          </p:nvSpPr>
          <p:spPr>
            <a:xfrm>
              <a:off x="44204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6" name="pl147"/>
            <p:cNvSpPr/>
            <p:nvPr/>
          </p:nvSpPr>
          <p:spPr>
            <a:xfrm>
              <a:off x="47516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7" name="pl148"/>
            <p:cNvSpPr/>
            <p:nvPr/>
          </p:nvSpPr>
          <p:spPr>
            <a:xfrm>
              <a:off x="508285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8" name="tx149"/>
            <p:cNvSpPr/>
            <p:nvPr/>
          </p:nvSpPr>
          <p:spPr>
            <a:xfrm>
              <a:off x="3060343"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69" name="tx150"/>
            <p:cNvSpPr/>
            <p:nvPr/>
          </p:nvSpPr>
          <p:spPr>
            <a:xfrm>
              <a:off x="3391543" y="1013901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70" name="tx151"/>
            <p:cNvSpPr/>
            <p:nvPr/>
          </p:nvSpPr>
          <p:spPr>
            <a:xfrm>
              <a:off x="3722743"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71" name="tx152"/>
            <p:cNvSpPr/>
            <p:nvPr/>
          </p:nvSpPr>
          <p:spPr>
            <a:xfrm>
              <a:off x="4053943"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772" name="tx153"/>
            <p:cNvSpPr/>
            <p:nvPr/>
          </p:nvSpPr>
          <p:spPr>
            <a:xfrm>
              <a:off x="434982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73" name="tx154"/>
            <p:cNvSpPr/>
            <p:nvPr/>
          </p:nvSpPr>
          <p:spPr>
            <a:xfrm>
              <a:off x="4681028"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a:t>
              </a:r>
            </a:p>
          </p:txBody>
        </p:sp>
        <p:sp>
          <p:nvSpPr>
            <p:cNvPr id="774" name="tx155"/>
            <p:cNvSpPr/>
            <p:nvPr/>
          </p:nvSpPr>
          <p:spPr>
            <a:xfrm>
              <a:off x="5012228"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14</a:t>
              </a:r>
            </a:p>
          </p:txBody>
        </p:sp>
        <p:sp>
          <p:nvSpPr>
            <p:cNvPr id="775" name="tx15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Malta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8" name="rc17"/>
            <p:cNvSpPr/>
            <p:nvPr/>
          </p:nvSpPr>
          <p:spPr>
            <a:xfrm>
              <a:off x="1902372" y="4080821"/>
              <a:ext cx="396761"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02372" y="4080821"/>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02372" y="4080821"/>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02372" y="4080821"/>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218" y="4080821"/>
              <a:ext cx="396761"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218" y="4080821"/>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218" y="4080821"/>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218" y="4080821"/>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84064"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84064"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84064"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84064"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4547447" y="4080821"/>
              <a:ext cx="396761"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4547447" y="4080821"/>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4547447" y="4080821"/>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4547447" y="4080821"/>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4988293"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4988293"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4988293"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4988293"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5429139"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5429139"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5429139"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5429139"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pg41"/>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3" name="tx42"/>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44" name="pg43"/>
            <p:cNvSpPr/>
            <p:nvPr/>
          </p:nvSpPr>
          <p:spPr>
            <a:xfrm>
              <a:off x="39113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5" name="tx44"/>
            <p:cNvSpPr/>
            <p:nvPr/>
          </p:nvSpPr>
          <p:spPr>
            <a:xfrm>
              <a:off x="401538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46" name="rc45"/>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47" name="rc46"/>
            <p:cNvSpPr/>
            <p:nvPr/>
          </p:nvSpPr>
          <p:spPr>
            <a:xfrm>
              <a:off x="7214566" y="2153563"/>
              <a:ext cx="5378320" cy="3131794"/>
            </a:xfrm>
            <a:prstGeom prst="rect">
              <a:avLst/>
            </a:prstGeom>
            <a:solidFill>
              <a:srgbClr val="FFFFFF">
                <a:alpha val="100000"/>
              </a:srgbClr>
            </a:solidFill>
          </p:spPr>
          <p:txBody>
            <a:bodyPr/>
            <a:lstStyle/>
            <a:p/>
          </p:txBody>
        </p:sp>
        <p:sp>
          <p:nvSpPr>
            <p:cNvPr id="48" name="pl47"/>
            <p:cNvSpPr/>
            <p:nvPr/>
          </p:nvSpPr>
          <p:spPr>
            <a:xfrm>
              <a:off x="721456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9" name="pl48"/>
            <p:cNvSpPr/>
            <p:nvPr/>
          </p:nvSpPr>
          <p:spPr>
            <a:xfrm>
              <a:off x="721456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0" name="pl49"/>
            <p:cNvSpPr/>
            <p:nvPr/>
          </p:nvSpPr>
          <p:spPr>
            <a:xfrm>
              <a:off x="721456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1" name="pl50"/>
            <p:cNvSpPr/>
            <p:nvPr/>
          </p:nvSpPr>
          <p:spPr>
            <a:xfrm>
              <a:off x="721456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2" name="pl51"/>
            <p:cNvSpPr/>
            <p:nvPr/>
          </p:nvSpPr>
          <p:spPr>
            <a:xfrm>
              <a:off x="721456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3" name="pl52"/>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4" name="pl53"/>
            <p:cNvSpPr/>
            <p:nvPr/>
          </p:nvSpPr>
          <p:spPr>
            <a:xfrm>
              <a:off x="721456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5" name="pl54"/>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6" name="pl55"/>
            <p:cNvSpPr/>
            <p:nvPr/>
          </p:nvSpPr>
          <p:spPr>
            <a:xfrm>
              <a:off x="721456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7" name="pl56"/>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8" name="pl57"/>
            <p:cNvSpPr/>
            <p:nvPr/>
          </p:nvSpPr>
          <p:spPr>
            <a:xfrm>
              <a:off x="721456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9" name="rc58"/>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60" name="rc59"/>
            <p:cNvSpPr/>
            <p:nvPr/>
          </p:nvSpPr>
          <p:spPr>
            <a:xfrm>
              <a:off x="12592886" y="2153563"/>
              <a:ext cx="5378320" cy="3131794"/>
            </a:xfrm>
            <a:prstGeom prst="rect">
              <a:avLst/>
            </a:prstGeom>
            <a:solidFill>
              <a:srgbClr val="FFFFFF">
                <a:alpha val="100000"/>
              </a:srgbClr>
            </a:solidFill>
          </p:spPr>
          <p:txBody>
            <a:bodyPr/>
            <a:lstStyle/>
            <a:p/>
          </p:txBody>
        </p:sp>
        <p:sp>
          <p:nvSpPr>
            <p:cNvPr id="61" name="pl60"/>
            <p:cNvSpPr/>
            <p:nvPr/>
          </p:nvSpPr>
          <p:spPr>
            <a:xfrm>
              <a:off x="1259288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2" name="pl61"/>
            <p:cNvSpPr/>
            <p:nvPr/>
          </p:nvSpPr>
          <p:spPr>
            <a:xfrm>
              <a:off x="1259288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3" name="pl62"/>
            <p:cNvSpPr/>
            <p:nvPr/>
          </p:nvSpPr>
          <p:spPr>
            <a:xfrm>
              <a:off x="1259288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4" name="pl63"/>
            <p:cNvSpPr/>
            <p:nvPr/>
          </p:nvSpPr>
          <p:spPr>
            <a:xfrm>
              <a:off x="1259288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5" name="pl64"/>
            <p:cNvSpPr/>
            <p:nvPr/>
          </p:nvSpPr>
          <p:spPr>
            <a:xfrm>
              <a:off x="1259288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6" name="pl65"/>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7" name="pl66"/>
            <p:cNvSpPr/>
            <p:nvPr/>
          </p:nvSpPr>
          <p:spPr>
            <a:xfrm>
              <a:off x="1259288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8" name="pl67"/>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9" name="pl68"/>
            <p:cNvSpPr/>
            <p:nvPr/>
          </p:nvSpPr>
          <p:spPr>
            <a:xfrm>
              <a:off x="1259288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70" name="pl6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71" name="pl70"/>
            <p:cNvSpPr/>
            <p:nvPr/>
          </p:nvSpPr>
          <p:spPr>
            <a:xfrm>
              <a:off x="1259288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72" name="rc71"/>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73" name="tx72"/>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74" name="tx73"/>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75" name="tx74"/>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76" name="pl75"/>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pl84"/>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pl85"/>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7" name="pl86"/>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8" name="tx87"/>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9" name="tx88"/>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90" name="tx89"/>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91" name="tx90"/>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92" name="tx91"/>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3" name="tx92"/>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4" name="tx93"/>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5" name="tx94"/>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6" name="tx95"/>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7" name="tx96"/>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8" name="tx97"/>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9" name="tx98"/>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00" name="pl99"/>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tx111"/>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3" name="tx112"/>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4" name="tx113"/>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5" name="tx114"/>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6" name="tx115"/>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7" name="tx116"/>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8" name="tx117"/>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9" name="tx118"/>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0" name="tx119"/>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1" name="tx120"/>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2" name="tx121"/>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3" name="tx122"/>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4" name="pl123"/>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tx135"/>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7" name="tx136"/>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8" name="tx137"/>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9" name="tx138"/>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0" name="tx139"/>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1" name="tx140"/>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2" name="tx141"/>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3" name="tx142"/>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4" name="tx143"/>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5" name="tx144"/>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6" name="tx145"/>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7" name="tx146"/>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8" name="tx147"/>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49" name="tx148"/>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50" name="tx149"/>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51" name="tx150"/>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52" name="tx151"/>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53" name="tx152"/>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154" name="pl153"/>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5" name="pl154"/>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6" name="pl155"/>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7" name="pl156"/>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8" name="pl157"/>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9" name="pl158"/>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0" name="tx15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61" name="rc160"/>
            <p:cNvSpPr/>
            <p:nvPr/>
          </p:nvSpPr>
          <p:spPr>
            <a:xfrm>
              <a:off x="18110385" y="2153563"/>
              <a:ext cx="1753945" cy="1236458"/>
            </a:xfrm>
            <a:prstGeom prst="rect">
              <a:avLst/>
            </a:prstGeom>
            <a:solidFill>
              <a:srgbClr val="FFFFFF">
                <a:alpha val="100000"/>
              </a:srgbClr>
            </a:solidFill>
          </p:spPr>
          <p:txBody>
            <a:bodyPr/>
            <a:lstStyle/>
            <a:p/>
          </p:txBody>
        </p:sp>
        <p:sp>
          <p:nvSpPr>
            <p:cNvPr id="162" name="rc161"/>
            <p:cNvSpPr/>
            <p:nvPr/>
          </p:nvSpPr>
          <p:spPr>
            <a:xfrm>
              <a:off x="18179974" y="2223153"/>
              <a:ext cx="274319" cy="274319"/>
            </a:xfrm>
            <a:prstGeom prst="rect">
              <a:avLst/>
            </a:prstGeom>
            <a:solidFill>
              <a:srgbClr val="FFFFFF">
                <a:alpha val="100000"/>
              </a:srgbClr>
            </a:solidFill>
          </p:spPr>
          <p:txBody>
            <a:bodyPr/>
            <a:lstStyle/>
            <a:p/>
          </p:txBody>
        </p:sp>
        <p:sp>
          <p:nvSpPr>
            <p:cNvPr id="163" name="rc16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8179974" y="2497473"/>
              <a:ext cx="274319" cy="274319"/>
            </a:xfrm>
            <a:prstGeom prst="rect">
              <a:avLst/>
            </a:prstGeom>
            <a:solidFill>
              <a:srgbClr val="FFFFFF">
                <a:alpha val="100000"/>
              </a:srgbClr>
            </a:solidFill>
          </p:spPr>
          <p:txBody>
            <a:bodyPr/>
            <a:lstStyle/>
            <a:p/>
          </p:txBody>
        </p:sp>
        <p:sp>
          <p:nvSpPr>
            <p:cNvPr id="165" name="rc16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8179974" y="2771793"/>
              <a:ext cx="274319" cy="274319"/>
            </a:xfrm>
            <a:prstGeom prst="rect">
              <a:avLst/>
            </a:prstGeom>
            <a:solidFill>
              <a:srgbClr val="FFFFFF">
                <a:alpha val="100000"/>
              </a:srgbClr>
            </a:solidFill>
          </p:spPr>
          <p:txBody>
            <a:bodyPr/>
            <a:lstStyle/>
            <a:p/>
          </p:txBody>
        </p:sp>
        <p:sp>
          <p:nvSpPr>
            <p:cNvPr id="167" name="rc16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8179974" y="3046113"/>
              <a:ext cx="274319" cy="274319"/>
            </a:xfrm>
            <a:prstGeom prst="rect">
              <a:avLst/>
            </a:prstGeom>
            <a:solidFill>
              <a:srgbClr val="FFFFFF">
                <a:alpha val="100000"/>
              </a:srgbClr>
            </a:solidFill>
          </p:spPr>
          <p:txBody>
            <a:bodyPr/>
            <a:lstStyle/>
            <a:p/>
          </p:txBody>
        </p:sp>
        <p:sp>
          <p:nvSpPr>
            <p:cNvPr id="169" name="rc16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tx16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71" name="tx17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72" name="tx17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73" name="tx17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74"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75" name=""/>
          <p:cNvGrpSpPr/>
          <p:nvPr/>
        </p:nvGrpSpPr>
        <p:grpSpPr>
          <a:xfrm>
            <a:off x="12527280" y="6217920"/>
            <a:ext cx="5486400" cy="4297680"/>
            <a:chOff x="12527280" y="6217920"/>
            <a:chExt cx="5486400" cy="4297680"/>
          </a:xfrm>
        </p:grpSpPr>
        <p:sp>
          <p:nvSpPr>
            <p:cNvPr id="17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7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7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7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90" name="pl17"/>
            <p:cNvSpPr/>
            <p:nvPr/>
          </p:nvSpPr>
          <p:spPr>
            <a:xfrm>
              <a:off x="13325144" y="6663670"/>
              <a:ext cx="4510689" cy="870654"/>
            </a:xfrm>
            <a:custGeom>
              <a:avLst/>
              <a:pathLst>
                <a:path w="4510689" h="870654">
                  <a:moveTo>
                    <a:pt x="0" y="640187"/>
                  </a:moveTo>
                  <a:lnTo>
                    <a:pt x="180427" y="742617"/>
                  </a:lnTo>
                  <a:lnTo>
                    <a:pt x="360855" y="870654"/>
                  </a:lnTo>
                  <a:lnTo>
                    <a:pt x="541282" y="230467"/>
                  </a:lnTo>
                  <a:lnTo>
                    <a:pt x="721710" y="128037"/>
                  </a:lnTo>
                  <a:lnTo>
                    <a:pt x="902137" y="332897"/>
                  </a:lnTo>
                  <a:lnTo>
                    <a:pt x="1082565" y="128037"/>
                  </a:lnTo>
                  <a:lnTo>
                    <a:pt x="1262993" y="512149"/>
                  </a:lnTo>
                  <a:lnTo>
                    <a:pt x="1443420" y="537757"/>
                  </a:lnTo>
                  <a:lnTo>
                    <a:pt x="1623848" y="435327"/>
                  </a:lnTo>
                  <a:lnTo>
                    <a:pt x="1804275" y="665794"/>
                  </a:lnTo>
                  <a:lnTo>
                    <a:pt x="1984703" y="384112"/>
                  </a:lnTo>
                  <a:lnTo>
                    <a:pt x="2165131" y="153644"/>
                  </a:lnTo>
                  <a:lnTo>
                    <a:pt x="2345558" y="0"/>
                  </a:lnTo>
                  <a:lnTo>
                    <a:pt x="2525986" y="25607"/>
                  </a:lnTo>
                  <a:lnTo>
                    <a:pt x="2706413" y="256074"/>
                  </a:lnTo>
                  <a:lnTo>
                    <a:pt x="2886841" y="153644"/>
                  </a:lnTo>
                  <a:lnTo>
                    <a:pt x="3067268" y="204859"/>
                  </a:lnTo>
                  <a:lnTo>
                    <a:pt x="3247696" y="76822"/>
                  </a:lnTo>
                  <a:lnTo>
                    <a:pt x="3428124" y="76822"/>
                  </a:lnTo>
                  <a:lnTo>
                    <a:pt x="3608551" y="102429"/>
                  </a:lnTo>
                  <a:lnTo>
                    <a:pt x="3788979" y="230467"/>
                  </a:lnTo>
                  <a:lnTo>
                    <a:pt x="3969406" y="76822"/>
                  </a:lnTo>
                  <a:lnTo>
                    <a:pt x="4149834" y="102429"/>
                  </a:lnTo>
                  <a:lnTo>
                    <a:pt x="4330262" y="281682"/>
                  </a:lnTo>
                  <a:lnTo>
                    <a:pt x="4510689" y="179252"/>
                  </a:lnTo>
                </a:path>
              </a:pathLst>
            </a:custGeom>
            <a:ln w="32521" cap="flat">
              <a:solidFill>
                <a:srgbClr val="5EB0E8">
                  <a:alpha val="100000"/>
                </a:srgbClr>
              </a:solidFill>
              <a:prstDash val="solid"/>
              <a:round/>
            </a:ln>
          </p:spPr>
          <p:txBody>
            <a:bodyPr/>
            <a:lstStyle/>
            <a:p/>
          </p:txBody>
        </p:sp>
        <p:sp>
          <p:nvSpPr>
            <p:cNvPr id="191" name="pl18"/>
            <p:cNvSpPr/>
            <p:nvPr/>
          </p:nvSpPr>
          <p:spPr>
            <a:xfrm>
              <a:off x="13866427" y="6663670"/>
              <a:ext cx="3969406" cy="2483926"/>
            </a:xfrm>
            <a:custGeom>
              <a:avLst/>
              <a:pathLst>
                <a:path w="3969406" h="2483926">
                  <a:moveTo>
                    <a:pt x="0" y="2483926"/>
                  </a:moveTo>
                  <a:lnTo>
                    <a:pt x="180427" y="1741309"/>
                  </a:lnTo>
                  <a:lnTo>
                    <a:pt x="360855" y="998692"/>
                  </a:lnTo>
                  <a:lnTo>
                    <a:pt x="541282" y="332897"/>
                  </a:lnTo>
                  <a:lnTo>
                    <a:pt x="721710" y="563364"/>
                  </a:lnTo>
                  <a:lnTo>
                    <a:pt x="902137" y="409719"/>
                  </a:lnTo>
                  <a:lnTo>
                    <a:pt x="1082565" y="358504"/>
                  </a:lnTo>
                  <a:lnTo>
                    <a:pt x="1262993" y="358504"/>
                  </a:lnTo>
                  <a:lnTo>
                    <a:pt x="1443420" y="358504"/>
                  </a:lnTo>
                  <a:lnTo>
                    <a:pt x="1623848" y="204859"/>
                  </a:lnTo>
                  <a:lnTo>
                    <a:pt x="1804275" y="281682"/>
                  </a:lnTo>
                  <a:lnTo>
                    <a:pt x="1984703" y="128037"/>
                  </a:lnTo>
                  <a:lnTo>
                    <a:pt x="2165131" y="204859"/>
                  </a:lnTo>
                  <a:lnTo>
                    <a:pt x="2345558" y="332897"/>
                  </a:lnTo>
                  <a:lnTo>
                    <a:pt x="2525986" y="409719"/>
                  </a:lnTo>
                  <a:lnTo>
                    <a:pt x="2706413" y="102429"/>
                  </a:lnTo>
                  <a:lnTo>
                    <a:pt x="2886841" y="102429"/>
                  </a:lnTo>
                  <a:lnTo>
                    <a:pt x="3067268" y="0"/>
                  </a:lnTo>
                  <a:lnTo>
                    <a:pt x="3247696" y="153644"/>
                  </a:lnTo>
                  <a:lnTo>
                    <a:pt x="3428124" y="102429"/>
                  </a:lnTo>
                  <a:lnTo>
                    <a:pt x="3608551" y="384112"/>
                  </a:lnTo>
                  <a:lnTo>
                    <a:pt x="3788979" y="332897"/>
                  </a:lnTo>
                  <a:lnTo>
                    <a:pt x="3969406" y="256074"/>
                  </a:lnTo>
                </a:path>
              </a:pathLst>
            </a:custGeom>
            <a:ln w="32521" cap="flat">
              <a:solidFill>
                <a:srgbClr val="00A173">
                  <a:alpha val="100000"/>
                </a:srgbClr>
              </a:solidFill>
              <a:prstDash val="solid"/>
              <a:round/>
            </a:ln>
          </p:spPr>
          <p:txBody>
            <a:bodyPr/>
            <a:lstStyle/>
            <a:p/>
          </p:txBody>
        </p:sp>
        <p:sp>
          <p:nvSpPr>
            <p:cNvPr id="19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9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9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9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9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9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9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3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3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3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3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3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3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3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3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3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4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4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4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4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4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4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4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4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4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4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5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5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5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5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5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5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5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57" name="rc84"/>
            <p:cNvSpPr/>
            <p:nvPr/>
          </p:nvSpPr>
          <p:spPr>
            <a:xfrm>
              <a:off x="14005791" y="9941072"/>
              <a:ext cx="3149396" cy="504938"/>
            </a:xfrm>
            <a:prstGeom prst="rect">
              <a:avLst/>
            </a:prstGeom>
            <a:solidFill>
              <a:srgbClr val="FFFFFF">
                <a:alpha val="100000"/>
              </a:srgbClr>
            </a:solidFill>
          </p:spPr>
          <p:txBody>
            <a:bodyPr/>
            <a:lstStyle/>
            <a:p/>
          </p:txBody>
        </p:sp>
        <p:sp>
          <p:nvSpPr>
            <p:cNvPr id="25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5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6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6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6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6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6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6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6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Mauritania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37416"/>
              <a:ext cx="237118" cy="4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746013"/>
              <a:ext cx="237118" cy="539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302552"/>
              <a:ext cx="237118" cy="982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829911"/>
              <a:ext cx="237118" cy="455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09693"/>
              <a:ext cx="237118" cy="275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25431"/>
              <a:ext cx="237118" cy="59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89474"/>
              <a:ext cx="237118" cy="95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29547"/>
              <a:ext cx="237118" cy="1558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01460"/>
              <a:ext cx="237118" cy="83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014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093591"/>
              <a:ext cx="237118" cy="107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73372"/>
              <a:ext cx="237118" cy="11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3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37416"/>
              <a:ext cx="237118" cy="35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64" name="pg63"/>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96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4817926"/>
              <a:ext cx="237118" cy="4674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805940"/>
              <a:ext cx="237118" cy="11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805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554246"/>
              <a:ext cx="237118" cy="251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722042"/>
              <a:ext cx="237118" cy="5633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614173"/>
              <a:ext cx="237118" cy="1078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6141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4242625"/>
              <a:ext cx="237118" cy="371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009693"/>
              <a:ext cx="237118" cy="2756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901824"/>
              <a:ext cx="237118" cy="1078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9018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722042"/>
              <a:ext cx="237118" cy="179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153518"/>
              <a:ext cx="237118" cy="1318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913809"/>
              <a:ext cx="237118" cy="2397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91380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757999"/>
              <a:ext cx="237118" cy="1558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65503"/>
              <a:ext cx="237118" cy="1198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985722"/>
              <a:ext cx="237118" cy="1797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9857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817926"/>
              <a:ext cx="237118" cy="167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177489"/>
              <a:ext cx="237118" cy="107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17562"/>
              <a:ext cx="237118" cy="59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117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105576"/>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25431"/>
              <a:ext cx="237118" cy="599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254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254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189474"/>
              <a:ext cx="237118" cy="35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021678"/>
              <a:ext cx="237118" cy="2636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0216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0216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925795"/>
              <a:ext cx="237118" cy="95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033664"/>
              <a:ext cx="237118" cy="251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21678"/>
              <a:ext cx="237118" cy="11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009693"/>
              <a:ext cx="237118" cy="119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817926"/>
              <a:ext cx="237118" cy="1917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4841897"/>
              <a:ext cx="237118" cy="443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8418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48418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734028"/>
              <a:ext cx="237118" cy="107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05576"/>
              <a:ext cx="237118" cy="1797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1055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1055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021678"/>
              <a:ext cx="237118" cy="83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4973736"/>
              <a:ext cx="237118" cy="3116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925795"/>
              <a:ext cx="237118" cy="479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49257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793955"/>
              <a:ext cx="237118" cy="131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330 case(s)</a:t>
              </a:r>
            </a:p>
          </p:txBody>
        </p:sp>
        <p:sp>
          <p:nvSpPr>
            <p:cNvPr id="129" name="pg128"/>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339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rc143"/>
            <p:cNvSpPr/>
            <p:nvPr/>
          </p:nvSpPr>
          <p:spPr>
            <a:xfrm>
              <a:off x="8367924" y="4158727"/>
              <a:ext cx="237118" cy="112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086814"/>
              <a:ext cx="237118" cy="719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40868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3151950"/>
              <a:ext cx="237118" cy="934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3954974"/>
              <a:ext cx="237118" cy="133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3559455"/>
              <a:ext cx="237118" cy="3955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35594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2876285"/>
              <a:ext cx="237118" cy="68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865867"/>
              <a:ext cx="237118" cy="419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422406"/>
              <a:ext cx="237118" cy="443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44224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4146741"/>
              <a:ext cx="237118" cy="275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189474"/>
              <a:ext cx="237118" cy="958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009693"/>
              <a:ext cx="237118" cy="1797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0096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4734028"/>
              <a:ext cx="237118" cy="275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105576"/>
              <a:ext cx="237118" cy="1318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1055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021678"/>
              <a:ext cx="237118" cy="83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73372"/>
              <a:ext cx="237118" cy="11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73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73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733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273372"/>
              <a:ext cx="237118" cy="11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61387"/>
              <a:ext cx="237118" cy="23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25431"/>
              <a:ext cx="237118" cy="359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2254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177489"/>
              <a:ext cx="237118" cy="4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pg179"/>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1" name="pg180"/>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360 case(s)</a:t>
              </a:r>
            </a:p>
          </p:txBody>
        </p:sp>
        <p:sp>
          <p:nvSpPr>
            <p:cNvPr id="183" name="pg182"/>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1,107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pl192"/>
            <p:cNvSpPr/>
            <p:nvPr/>
          </p:nvSpPr>
          <p:spPr>
            <a:xfrm>
              <a:off x="11542672"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177489"/>
              <a:ext cx="237118" cy="107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1774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1774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5081605"/>
              <a:ext cx="237118" cy="95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189474"/>
              <a:ext cx="237118" cy="958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1894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1894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129547"/>
              <a:ext cx="237118" cy="59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141533"/>
              <a:ext cx="237118" cy="143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141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141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901824"/>
              <a:ext cx="237118" cy="239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37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237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165503"/>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37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5237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057634"/>
              <a:ext cx="237118" cy="179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37416"/>
              <a:ext cx="237118" cy="4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37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5237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165503"/>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273372"/>
              <a:ext cx="237118" cy="11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273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5273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7337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pg225"/>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7" name="tx226"/>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 case(s)</a:t>
              </a:r>
            </a:p>
          </p:txBody>
        </p:sp>
        <p:sp>
          <p:nvSpPr>
            <p:cNvPr id="228" name="pg227"/>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9" name="tx228"/>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102 case(s)</a:t>
              </a:r>
            </a:p>
          </p:txBody>
        </p:sp>
        <p:sp>
          <p:nvSpPr>
            <p:cNvPr id="230" name="rc22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1" name="rc230"/>
            <p:cNvSpPr/>
            <p:nvPr/>
          </p:nvSpPr>
          <p:spPr>
            <a:xfrm>
              <a:off x="14756939" y="2153563"/>
              <a:ext cx="3214267" cy="3131794"/>
            </a:xfrm>
            <a:prstGeom prst="rect">
              <a:avLst/>
            </a:prstGeom>
            <a:solidFill>
              <a:srgbClr val="FFFFFF">
                <a:alpha val="100000"/>
              </a:srgbClr>
            </a:solidFill>
          </p:spPr>
          <p:txBody>
            <a:bodyPr/>
            <a:lstStyle/>
            <a:p/>
          </p:txBody>
        </p:sp>
        <p:sp>
          <p:nvSpPr>
            <p:cNvPr id="232" name="pl231"/>
            <p:cNvSpPr/>
            <p:nvPr/>
          </p:nvSpPr>
          <p:spPr>
            <a:xfrm>
              <a:off x="14756939" y="49857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3" name="pl232"/>
            <p:cNvSpPr/>
            <p:nvPr/>
          </p:nvSpPr>
          <p:spPr>
            <a:xfrm>
              <a:off x="14756939" y="43864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4" name="pl233"/>
            <p:cNvSpPr/>
            <p:nvPr/>
          </p:nvSpPr>
          <p:spPr>
            <a:xfrm>
              <a:off x="14756939" y="3787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5" name="pl234"/>
            <p:cNvSpPr/>
            <p:nvPr/>
          </p:nvSpPr>
          <p:spPr>
            <a:xfrm>
              <a:off x="14756939" y="31879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2588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8" name="pl237"/>
            <p:cNvSpPr/>
            <p:nvPr/>
          </p:nvSpPr>
          <p:spPr>
            <a:xfrm>
              <a:off x="14756939" y="46860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9" name="pl238"/>
            <p:cNvSpPr/>
            <p:nvPr/>
          </p:nvSpPr>
          <p:spPr>
            <a:xfrm>
              <a:off x="14756939" y="40868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34875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28882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22889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rc242"/>
            <p:cNvSpPr/>
            <p:nvPr/>
          </p:nvSpPr>
          <p:spPr>
            <a:xfrm>
              <a:off x="15323388" y="5261387"/>
              <a:ext cx="237118" cy="23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5323388" y="52613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5323388" y="52613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5323388" y="5189474"/>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586853" y="5213445"/>
              <a:ext cx="237118" cy="7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850317" y="5237416"/>
              <a:ext cx="237118" cy="4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6113782" y="5249401"/>
              <a:ext cx="237118" cy="35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pg258"/>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0" name="tx259"/>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61" name="pg26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2" name="rc26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63" name="tx26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4" name="tx26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5" name="tx26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6" name="tx26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7" name="tx26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68" name="pl26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tx27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1" name="tx28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2" name="tx28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3" name="tx28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4" name="tx28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5" name="tx28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6" name="tx28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7" name="tx28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8" name="tx28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9" name="tx28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0" name="tx28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1" name="tx29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2" name="pl29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tx30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tx32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tx35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tx37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8" name="tx38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89" name="tx388"/>
            <p:cNvSpPr/>
            <p:nvPr/>
          </p:nvSpPr>
          <p:spPr>
            <a:xfrm>
              <a:off x="1294238" y="46008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90" name="tx389"/>
            <p:cNvSpPr/>
            <p:nvPr/>
          </p:nvSpPr>
          <p:spPr>
            <a:xfrm>
              <a:off x="1230614" y="40015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91" name="tx390"/>
            <p:cNvSpPr/>
            <p:nvPr/>
          </p:nvSpPr>
          <p:spPr>
            <a:xfrm>
              <a:off x="1230614" y="340226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392" name="tx391"/>
            <p:cNvSpPr/>
            <p:nvPr/>
          </p:nvSpPr>
          <p:spPr>
            <a:xfrm>
              <a:off x="1230614" y="280299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93" name="tx392"/>
            <p:cNvSpPr/>
            <p:nvPr/>
          </p:nvSpPr>
          <p:spPr>
            <a:xfrm>
              <a:off x="1230614" y="22037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394" name="pl39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5" name="pl394"/>
            <p:cNvSpPr/>
            <p:nvPr/>
          </p:nvSpPr>
          <p:spPr>
            <a:xfrm>
              <a:off x="1865074" y="46860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6" name="pl395"/>
            <p:cNvSpPr/>
            <p:nvPr/>
          </p:nvSpPr>
          <p:spPr>
            <a:xfrm>
              <a:off x="1865074" y="40868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396"/>
            <p:cNvSpPr/>
            <p:nvPr/>
          </p:nvSpPr>
          <p:spPr>
            <a:xfrm>
              <a:off x="1865074" y="34875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8" name="pl397"/>
            <p:cNvSpPr/>
            <p:nvPr/>
          </p:nvSpPr>
          <p:spPr>
            <a:xfrm>
              <a:off x="1865074" y="28882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9" name="pl398"/>
            <p:cNvSpPr/>
            <p:nvPr/>
          </p:nvSpPr>
          <p:spPr>
            <a:xfrm>
              <a:off x="1865074" y="22889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1" name="rc400"/>
            <p:cNvSpPr/>
            <p:nvPr/>
          </p:nvSpPr>
          <p:spPr>
            <a:xfrm>
              <a:off x="18110385" y="2153563"/>
              <a:ext cx="1240079" cy="413498"/>
            </a:xfrm>
            <a:prstGeom prst="rect">
              <a:avLst/>
            </a:prstGeom>
            <a:solidFill>
              <a:srgbClr val="FFFFFF">
                <a:alpha val="100000"/>
              </a:srgbClr>
            </a:solidFill>
          </p:spPr>
          <p:txBody>
            <a:bodyPr/>
            <a:lstStyle/>
            <a:p/>
          </p:txBody>
        </p:sp>
        <p:sp>
          <p:nvSpPr>
            <p:cNvPr id="402" name="rc401"/>
            <p:cNvSpPr/>
            <p:nvPr/>
          </p:nvSpPr>
          <p:spPr>
            <a:xfrm>
              <a:off x="18179974" y="2223153"/>
              <a:ext cx="274319" cy="274319"/>
            </a:xfrm>
            <a:prstGeom prst="rect">
              <a:avLst/>
            </a:prstGeom>
            <a:solidFill>
              <a:srgbClr val="FFFFFF">
                <a:alpha val="100000"/>
              </a:srgbClr>
            </a:solidFill>
          </p:spPr>
          <p:txBody>
            <a:bodyPr/>
            <a:lstStyle/>
            <a:p/>
          </p:txBody>
        </p:sp>
        <p:sp>
          <p:nvSpPr>
            <p:cNvPr id="403" name="pg40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04" name="tx40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05" name="rc404"/>
            <p:cNvSpPr/>
            <p:nvPr/>
          </p:nvSpPr>
          <p:spPr>
            <a:xfrm>
              <a:off x="18110385" y="2706240"/>
              <a:ext cx="1753945" cy="1236458"/>
            </a:xfrm>
            <a:prstGeom prst="rect">
              <a:avLst/>
            </a:prstGeom>
            <a:solidFill>
              <a:srgbClr val="FFFFFF">
                <a:alpha val="100000"/>
              </a:srgbClr>
            </a:solidFill>
          </p:spPr>
          <p:txBody>
            <a:bodyPr/>
            <a:lstStyle/>
            <a:p/>
          </p:txBody>
        </p:sp>
        <p:sp>
          <p:nvSpPr>
            <p:cNvPr id="406" name="rc405"/>
            <p:cNvSpPr/>
            <p:nvPr/>
          </p:nvSpPr>
          <p:spPr>
            <a:xfrm>
              <a:off x="18179974" y="2775829"/>
              <a:ext cx="274319" cy="274319"/>
            </a:xfrm>
            <a:prstGeom prst="rect">
              <a:avLst/>
            </a:prstGeom>
            <a:solidFill>
              <a:srgbClr val="FFFFFF">
                <a:alpha val="100000"/>
              </a:srgbClr>
            </a:solidFill>
          </p:spPr>
          <p:txBody>
            <a:bodyPr/>
            <a:lstStyle/>
            <a:p/>
          </p:txBody>
        </p:sp>
        <p:sp>
          <p:nvSpPr>
            <p:cNvPr id="407" name="rc40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3050149"/>
              <a:ext cx="274319" cy="274319"/>
            </a:xfrm>
            <a:prstGeom prst="rect">
              <a:avLst/>
            </a:prstGeom>
            <a:solidFill>
              <a:srgbClr val="FFFFFF">
                <a:alpha val="100000"/>
              </a:srgbClr>
            </a:solidFill>
          </p:spPr>
          <p:txBody>
            <a:bodyPr/>
            <a:lstStyle/>
            <a:p/>
          </p:txBody>
        </p:sp>
        <p:sp>
          <p:nvSpPr>
            <p:cNvPr id="409" name="rc40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0" name="rc409"/>
            <p:cNvSpPr/>
            <p:nvPr/>
          </p:nvSpPr>
          <p:spPr>
            <a:xfrm>
              <a:off x="18179974" y="3324469"/>
              <a:ext cx="274319" cy="274320"/>
            </a:xfrm>
            <a:prstGeom prst="rect">
              <a:avLst/>
            </a:prstGeom>
            <a:solidFill>
              <a:srgbClr val="FFFFFF">
                <a:alpha val="100000"/>
              </a:srgbClr>
            </a:solidFill>
          </p:spPr>
          <p:txBody>
            <a:bodyPr/>
            <a:lstStyle/>
            <a:p/>
          </p:txBody>
        </p:sp>
        <p:sp>
          <p:nvSpPr>
            <p:cNvPr id="411" name="rc41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3598789"/>
              <a:ext cx="274319" cy="274320"/>
            </a:xfrm>
            <a:prstGeom prst="rect">
              <a:avLst/>
            </a:prstGeom>
            <a:solidFill>
              <a:srgbClr val="FFFFFF">
                <a:alpha val="100000"/>
              </a:srgbClr>
            </a:solidFill>
          </p:spPr>
          <p:txBody>
            <a:bodyPr/>
            <a:lstStyle/>
            <a:p/>
          </p:txBody>
        </p:sp>
        <p:sp>
          <p:nvSpPr>
            <p:cNvPr id="413" name="rc41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4" name="tx41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8" name=""/>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1" name="rc5"/>
            <p:cNvSpPr/>
            <p:nvPr/>
          </p:nvSpPr>
          <p:spPr>
            <a:xfrm>
              <a:off x="7111254" y="6510025"/>
              <a:ext cx="4192015" cy="2788960"/>
            </a:xfrm>
            <a:prstGeom prst="rect">
              <a:avLst/>
            </a:prstGeom>
            <a:solidFill>
              <a:srgbClr val="FFFFFF">
                <a:alpha val="100000"/>
              </a:srgbClr>
            </a:solidFill>
          </p:spPr>
          <p:txBody>
            <a:bodyPr/>
            <a:lstStyle/>
            <a:p/>
          </p:txBody>
        </p:sp>
        <p:sp>
          <p:nvSpPr>
            <p:cNvPr id="422" name="pl6"/>
            <p:cNvSpPr/>
            <p:nvPr/>
          </p:nvSpPr>
          <p:spPr>
            <a:xfrm>
              <a:off x="7111254" y="8855287"/>
              <a:ext cx="4192015" cy="0"/>
            </a:xfrm>
            <a:custGeom>
              <a:avLst/>
              <a:pathLst>
                <a:path w="4192015" h="0">
                  <a:moveTo>
                    <a:pt x="0" y="0"/>
                  </a:moveTo>
                  <a:lnTo>
                    <a:pt x="4192015" y="0"/>
                  </a:lnTo>
                  <a:lnTo>
                    <a:pt x="4192015" y="0"/>
                  </a:lnTo>
                </a:path>
              </a:pathLst>
            </a:custGeom>
            <a:ln w="6775" cap="flat">
              <a:solidFill>
                <a:srgbClr val="EBEBEB">
                  <a:alpha val="100000"/>
                </a:srgbClr>
              </a:solidFill>
              <a:prstDash val="solid"/>
              <a:round/>
            </a:ln>
          </p:spPr>
          <p:txBody>
            <a:bodyPr/>
            <a:lstStyle/>
            <a:p/>
          </p:txBody>
        </p:sp>
        <p:sp>
          <p:nvSpPr>
            <p:cNvPr id="423" name="pl7"/>
            <p:cNvSpPr/>
            <p:nvPr/>
          </p:nvSpPr>
          <p:spPr>
            <a:xfrm>
              <a:off x="7111254" y="8221432"/>
              <a:ext cx="4192015" cy="0"/>
            </a:xfrm>
            <a:custGeom>
              <a:avLst/>
              <a:pathLst>
                <a:path w="4192015" h="0">
                  <a:moveTo>
                    <a:pt x="0" y="0"/>
                  </a:moveTo>
                  <a:lnTo>
                    <a:pt x="4192015" y="0"/>
                  </a:lnTo>
                  <a:lnTo>
                    <a:pt x="4192015" y="0"/>
                  </a:lnTo>
                </a:path>
              </a:pathLst>
            </a:custGeom>
            <a:ln w="6775" cap="flat">
              <a:solidFill>
                <a:srgbClr val="EBEBEB">
                  <a:alpha val="100000"/>
                </a:srgbClr>
              </a:solidFill>
              <a:prstDash val="solid"/>
              <a:round/>
            </a:ln>
          </p:spPr>
          <p:txBody>
            <a:bodyPr/>
            <a:lstStyle/>
            <a:p/>
          </p:txBody>
        </p:sp>
        <p:sp>
          <p:nvSpPr>
            <p:cNvPr id="424" name="pl8"/>
            <p:cNvSpPr/>
            <p:nvPr/>
          </p:nvSpPr>
          <p:spPr>
            <a:xfrm>
              <a:off x="7111254" y="7587578"/>
              <a:ext cx="4192015" cy="0"/>
            </a:xfrm>
            <a:custGeom>
              <a:avLst/>
              <a:pathLst>
                <a:path w="4192015" h="0">
                  <a:moveTo>
                    <a:pt x="0" y="0"/>
                  </a:moveTo>
                  <a:lnTo>
                    <a:pt x="4192015" y="0"/>
                  </a:lnTo>
                  <a:lnTo>
                    <a:pt x="4192015" y="0"/>
                  </a:lnTo>
                </a:path>
              </a:pathLst>
            </a:custGeom>
            <a:ln w="6775" cap="flat">
              <a:solidFill>
                <a:srgbClr val="EBEBEB">
                  <a:alpha val="100000"/>
                </a:srgbClr>
              </a:solidFill>
              <a:prstDash val="solid"/>
              <a:round/>
            </a:ln>
          </p:spPr>
          <p:txBody>
            <a:bodyPr/>
            <a:lstStyle/>
            <a:p/>
          </p:txBody>
        </p:sp>
        <p:sp>
          <p:nvSpPr>
            <p:cNvPr id="425" name="pl9"/>
            <p:cNvSpPr/>
            <p:nvPr/>
          </p:nvSpPr>
          <p:spPr>
            <a:xfrm>
              <a:off x="7111254" y="6953723"/>
              <a:ext cx="4192015" cy="0"/>
            </a:xfrm>
            <a:custGeom>
              <a:avLst/>
              <a:pathLst>
                <a:path w="4192015" h="0">
                  <a:moveTo>
                    <a:pt x="0" y="0"/>
                  </a:moveTo>
                  <a:lnTo>
                    <a:pt x="4192015" y="0"/>
                  </a:lnTo>
                  <a:lnTo>
                    <a:pt x="4192015" y="0"/>
                  </a:lnTo>
                </a:path>
              </a:pathLst>
            </a:custGeom>
            <a:ln w="6775" cap="flat">
              <a:solidFill>
                <a:srgbClr val="EBEBEB">
                  <a:alpha val="100000"/>
                </a:srgbClr>
              </a:solidFill>
              <a:prstDash val="solid"/>
              <a:round/>
            </a:ln>
          </p:spPr>
          <p:txBody>
            <a:bodyPr/>
            <a:lstStyle/>
            <a:p/>
          </p:txBody>
        </p:sp>
        <p:sp>
          <p:nvSpPr>
            <p:cNvPr id="426" name="pl10"/>
            <p:cNvSpPr/>
            <p:nvPr/>
          </p:nvSpPr>
          <p:spPr>
            <a:xfrm>
              <a:off x="7111254" y="9172214"/>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27" name="pl11"/>
            <p:cNvSpPr/>
            <p:nvPr/>
          </p:nvSpPr>
          <p:spPr>
            <a:xfrm>
              <a:off x="7111254" y="8538360"/>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28" name="pl12"/>
            <p:cNvSpPr/>
            <p:nvPr/>
          </p:nvSpPr>
          <p:spPr>
            <a:xfrm>
              <a:off x="7111254" y="7904505"/>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29" name="pl13"/>
            <p:cNvSpPr/>
            <p:nvPr/>
          </p:nvSpPr>
          <p:spPr>
            <a:xfrm>
              <a:off x="7111254" y="7270650"/>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30" name="pl14"/>
            <p:cNvSpPr/>
            <p:nvPr/>
          </p:nvSpPr>
          <p:spPr>
            <a:xfrm>
              <a:off x="7111254" y="6636796"/>
              <a:ext cx="4192015" cy="0"/>
            </a:xfrm>
            <a:custGeom>
              <a:avLst/>
              <a:pathLst>
                <a:path w="4192015" h="0">
                  <a:moveTo>
                    <a:pt x="0" y="0"/>
                  </a:moveTo>
                  <a:lnTo>
                    <a:pt x="4192015" y="0"/>
                  </a:lnTo>
                  <a:lnTo>
                    <a:pt x="4192015" y="0"/>
                  </a:lnTo>
                </a:path>
              </a:pathLst>
            </a:custGeom>
            <a:ln w="13550" cap="flat">
              <a:solidFill>
                <a:srgbClr val="EBEBEB">
                  <a:alpha val="100000"/>
                </a:srgbClr>
              </a:solidFill>
              <a:prstDash val="solid"/>
              <a:round/>
            </a:ln>
          </p:spPr>
          <p:txBody>
            <a:bodyPr/>
            <a:lstStyle/>
            <a:p/>
          </p:txBody>
        </p:sp>
        <p:sp>
          <p:nvSpPr>
            <p:cNvPr id="431" name="rc15"/>
            <p:cNvSpPr/>
            <p:nvPr/>
          </p:nvSpPr>
          <p:spPr>
            <a:xfrm>
              <a:off x="10167933" y="6636796"/>
              <a:ext cx="407557" cy="2535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16"/>
            <p:cNvSpPr/>
            <p:nvPr/>
          </p:nvSpPr>
          <p:spPr>
            <a:xfrm>
              <a:off x="10750157" y="7904505"/>
              <a:ext cx="407557"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3" name="pl17"/>
            <p:cNvSpPr/>
            <p:nvPr/>
          </p:nvSpPr>
          <p:spPr>
            <a:xfrm>
              <a:off x="10371711" y="6867288"/>
              <a:ext cx="582224" cy="1152463"/>
            </a:xfrm>
            <a:custGeom>
              <a:avLst/>
              <a:pathLst>
                <a:path w="582224" h="1152463">
                  <a:moveTo>
                    <a:pt x="0" y="0"/>
                  </a:moveTo>
                  <a:lnTo>
                    <a:pt x="582224" y="1152463"/>
                  </a:lnTo>
                </a:path>
              </a:pathLst>
            </a:custGeom>
            <a:ln w="40651" cap="flat">
              <a:solidFill>
                <a:srgbClr val="000000">
                  <a:alpha val="100000"/>
                </a:srgbClr>
              </a:solidFill>
              <a:prstDash val="solid"/>
              <a:round/>
            </a:ln>
          </p:spPr>
          <p:txBody>
            <a:bodyPr/>
            <a:lstStyle/>
            <a:p/>
          </p:txBody>
        </p:sp>
        <p:sp>
          <p:nvSpPr>
            <p:cNvPr id="434" name="rc18"/>
            <p:cNvSpPr/>
            <p:nvPr/>
          </p:nvSpPr>
          <p:spPr>
            <a:xfrm>
              <a:off x="7111254" y="6510025"/>
              <a:ext cx="4192015" cy="2788960"/>
            </a:xfrm>
            <a:prstGeom prst="rect">
              <a:avLst/>
            </a:prstGeom>
            <a:ln w="13550" cap="rnd">
              <a:solidFill>
                <a:srgbClr val="333333">
                  <a:alpha val="100000"/>
                </a:srgbClr>
              </a:solidFill>
              <a:prstDash val="solid"/>
              <a:round/>
            </a:ln>
          </p:spPr>
          <p:txBody>
            <a:bodyPr/>
            <a:lstStyle/>
            <a:p/>
          </p:txBody>
        </p:sp>
        <p:sp>
          <p:nvSpPr>
            <p:cNvPr id="435" name="tx19"/>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36" name="tx20"/>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37" name="tx21"/>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38" name="tx22"/>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39" name="tx23"/>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0" name="pl24"/>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25"/>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26"/>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27"/>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28"/>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29"/>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6" name="pl30"/>
            <p:cNvSpPr/>
            <p:nvPr/>
          </p:nvSpPr>
          <p:spPr>
            <a:xfrm>
              <a:off x="11303270" y="85959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31"/>
            <p:cNvSpPr/>
            <p:nvPr/>
          </p:nvSpPr>
          <p:spPr>
            <a:xfrm>
              <a:off x="11303270" y="80197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pl32"/>
            <p:cNvSpPr/>
            <p:nvPr/>
          </p:nvSpPr>
          <p:spPr>
            <a:xfrm>
              <a:off x="11303270" y="74435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9" name="pl33"/>
            <p:cNvSpPr/>
            <p:nvPr/>
          </p:nvSpPr>
          <p:spPr>
            <a:xfrm>
              <a:off x="11303270"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0" name="tx34"/>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51" name="tx35"/>
            <p:cNvSpPr/>
            <p:nvPr/>
          </p:nvSpPr>
          <p:spPr>
            <a:xfrm>
              <a:off x="11401327" y="859367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52" name="tx36"/>
            <p:cNvSpPr/>
            <p:nvPr/>
          </p:nvSpPr>
          <p:spPr>
            <a:xfrm>
              <a:off x="11401327" y="801744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3" name="tx37"/>
            <p:cNvSpPr/>
            <p:nvPr/>
          </p:nvSpPr>
          <p:spPr>
            <a:xfrm>
              <a:off x="11401327" y="744121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54" name="tx38"/>
            <p:cNvSpPr/>
            <p:nvPr/>
          </p:nvSpPr>
          <p:spPr>
            <a:xfrm>
              <a:off x="11401327" y="686498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5" name="pl39"/>
            <p:cNvSpPr/>
            <p:nvPr/>
          </p:nvSpPr>
          <p:spPr>
            <a:xfrm>
              <a:off x="7460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0"/>
            <p:cNvSpPr/>
            <p:nvPr/>
          </p:nvSpPr>
          <p:spPr>
            <a:xfrm>
              <a:off x="80428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1"/>
            <p:cNvSpPr/>
            <p:nvPr/>
          </p:nvSpPr>
          <p:spPr>
            <a:xfrm>
              <a:off x="86250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2"/>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43"/>
            <p:cNvSpPr/>
            <p:nvPr/>
          </p:nvSpPr>
          <p:spPr>
            <a:xfrm>
              <a:off x="978948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4"/>
            <p:cNvSpPr/>
            <p:nvPr/>
          </p:nvSpPr>
          <p:spPr>
            <a:xfrm>
              <a:off x="1037171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5"/>
            <p:cNvSpPr/>
            <p:nvPr/>
          </p:nvSpPr>
          <p:spPr>
            <a:xfrm>
              <a:off x="1095393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tx46"/>
            <p:cNvSpPr/>
            <p:nvPr/>
          </p:nvSpPr>
          <p:spPr>
            <a:xfrm rot="-2700000">
              <a:off x="735069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3" name="tx47"/>
            <p:cNvSpPr/>
            <p:nvPr/>
          </p:nvSpPr>
          <p:spPr>
            <a:xfrm rot="-2700000">
              <a:off x="7893217"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4" name="tx48"/>
            <p:cNvSpPr/>
            <p:nvPr/>
          </p:nvSpPr>
          <p:spPr>
            <a:xfrm rot="-2700000">
              <a:off x="847478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5" name="tx49"/>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6" name="tx50"/>
            <p:cNvSpPr/>
            <p:nvPr/>
          </p:nvSpPr>
          <p:spPr>
            <a:xfrm rot="-2700000">
              <a:off x="9494542"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7" name="tx51"/>
            <p:cNvSpPr/>
            <p:nvPr/>
          </p:nvSpPr>
          <p:spPr>
            <a:xfrm rot="-2700000">
              <a:off x="100767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8" name="tx52"/>
            <p:cNvSpPr/>
            <p:nvPr/>
          </p:nvSpPr>
          <p:spPr>
            <a:xfrm rot="-2700000">
              <a:off x="10771033"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9" name="tx53"/>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0" name="tx54"/>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1"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2"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3" name="rc57"/>
            <p:cNvSpPr/>
            <p:nvPr/>
          </p:nvSpPr>
          <p:spPr>
            <a:xfrm>
              <a:off x="7662282" y="10217410"/>
              <a:ext cx="1051268" cy="182880"/>
            </a:xfrm>
            <a:prstGeom prst="rect">
              <a:avLst/>
            </a:prstGeom>
            <a:solidFill>
              <a:srgbClr val="FFFFFF">
                <a:alpha val="100000"/>
              </a:srgbClr>
            </a:solidFill>
          </p:spPr>
          <p:txBody>
            <a:bodyPr/>
            <a:lstStyle/>
            <a:p/>
          </p:txBody>
        </p:sp>
        <p:sp>
          <p:nvSpPr>
            <p:cNvPr id="474" name="rc58"/>
            <p:cNvSpPr/>
            <p:nvPr/>
          </p:nvSpPr>
          <p:spPr>
            <a:xfrm>
              <a:off x="7662282" y="10217410"/>
              <a:ext cx="182879" cy="182880"/>
            </a:xfrm>
            <a:prstGeom prst="rect">
              <a:avLst/>
            </a:prstGeom>
            <a:solidFill>
              <a:srgbClr val="FFFFFF">
                <a:alpha val="100000"/>
              </a:srgbClr>
            </a:solidFill>
          </p:spPr>
          <p:txBody>
            <a:bodyPr/>
            <a:lstStyle/>
            <a:p/>
          </p:txBody>
        </p:sp>
        <p:sp>
          <p:nvSpPr>
            <p:cNvPr id="475" name="pl59"/>
            <p:cNvSpPr/>
            <p:nvPr/>
          </p:nvSpPr>
          <p:spPr>
            <a:xfrm>
              <a:off x="768057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6" name="tx60"/>
            <p:cNvSpPr/>
            <p:nvPr/>
          </p:nvSpPr>
          <p:spPr>
            <a:xfrm>
              <a:off x="795316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7" name="rc61"/>
            <p:cNvSpPr/>
            <p:nvPr/>
          </p:nvSpPr>
          <p:spPr>
            <a:xfrm>
              <a:off x="8893550" y="10217410"/>
              <a:ext cx="1858693" cy="182880"/>
            </a:xfrm>
            <a:prstGeom prst="rect">
              <a:avLst/>
            </a:prstGeom>
            <a:solidFill>
              <a:srgbClr val="FFFFFF">
                <a:alpha val="100000"/>
              </a:srgbClr>
            </a:solidFill>
          </p:spPr>
          <p:txBody>
            <a:bodyPr/>
            <a:lstStyle/>
            <a:p/>
          </p:txBody>
        </p:sp>
        <p:sp>
          <p:nvSpPr>
            <p:cNvPr id="478" name="rc62"/>
            <p:cNvSpPr/>
            <p:nvPr/>
          </p:nvSpPr>
          <p:spPr>
            <a:xfrm>
              <a:off x="8893550" y="10217410"/>
              <a:ext cx="182879" cy="182880"/>
            </a:xfrm>
            <a:prstGeom prst="rect">
              <a:avLst/>
            </a:prstGeom>
            <a:solidFill>
              <a:srgbClr val="FFFFFF">
                <a:alpha val="100000"/>
              </a:srgbClr>
            </a:solidFill>
          </p:spPr>
          <p:txBody>
            <a:bodyPr/>
            <a:lstStyle/>
            <a:p/>
          </p:txBody>
        </p:sp>
        <p:sp>
          <p:nvSpPr>
            <p:cNvPr id="479" name="rc63"/>
            <p:cNvSpPr/>
            <p:nvPr/>
          </p:nvSpPr>
          <p:spPr>
            <a:xfrm>
              <a:off x="8902550"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64"/>
            <p:cNvSpPr/>
            <p:nvPr/>
          </p:nvSpPr>
          <p:spPr>
            <a:xfrm>
              <a:off x="9819591" y="10217410"/>
              <a:ext cx="182880" cy="182880"/>
            </a:xfrm>
            <a:prstGeom prst="rect">
              <a:avLst/>
            </a:prstGeom>
            <a:solidFill>
              <a:srgbClr val="FFFFFF">
                <a:alpha val="100000"/>
              </a:srgbClr>
            </a:solidFill>
          </p:spPr>
          <p:txBody>
            <a:bodyPr/>
            <a:lstStyle/>
            <a:p/>
          </p:txBody>
        </p:sp>
        <p:sp>
          <p:nvSpPr>
            <p:cNvPr id="481" name="rc65"/>
            <p:cNvSpPr/>
            <p:nvPr/>
          </p:nvSpPr>
          <p:spPr>
            <a:xfrm>
              <a:off x="982859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tx66"/>
            <p:cNvSpPr/>
            <p:nvPr/>
          </p:nvSpPr>
          <p:spPr>
            <a:xfrm>
              <a:off x="918443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3" name="tx67"/>
            <p:cNvSpPr/>
            <p:nvPr/>
          </p:nvSpPr>
          <p:spPr>
            <a:xfrm>
              <a:off x="1011047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4" name="tx6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5" name=""/>
          <p:cNvGrpSpPr/>
          <p:nvPr/>
        </p:nvGrpSpPr>
        <p:grpSpPr>
          <a:xfrm>
            <a:off x="12527280" y="6217920"/>
            <a:ext cx="5486400" cy="4297680"/>
            <a:chOff x="12527280" y="6217920"/>
            <a:chExt cx="5486400" cy="4297680"/>
          </a:xfrm>
        </p:grpSpPr>
        <p:sp>
          <p:nvSpPr>
            <p:cNvPr id="48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7"/>
            <p:cNvSpPr/>
            <p:nvPr/>
          </p:nvSpPr>
          <p:spPr>
            <a:xfrm>
              <a:off x="13325144" y="6817315"/>
              <a:ext cx="4510689" cy="1203552"/>
            </a:xfrm>
            <a:custGeom>
              <a:avLst/>
              <a:pathLst>
                <a:path w="4510689" h="1203552">
                  <a:moveTo>
                    <a:pt x="0" y="1203552"/>
                  </a:moveTo>
                  <a:lnTo>
                    <a:pt x="180427" y="896262"/>
                  </a:lnTo>
                  <a:lnTo>
                    <a:pt x="360855" y="153644"/>
                  </a:lnTo>
                  <a:lnTo>
                    <a:pt x="541282" y="230467"/>
                  </a:lnTo>
                  <a:lnTo>
                    <a:pt x="721710" y="512149"/>
                  </a:lnTo>
                  <a:lnTo>
                    <a:pt x="902137" y="717009"/>
                  </a:lnTo>
                  <a:lnTo>
                    <a:pt x="1082565" y="793832"/>
                  </a:lnTo>
                  <a:lnTo>
                    <a:pt x="1262993" y="665794"/>
                  </a:lnTo>
                  <a:lnTo>
                    <a:pt x="1443420" y="717009"/>
                  </a:lnTo>
                  <a:lnTo>
                    <a:pt x="1623848" y="870654"/>
                  </a:lnTo>
                  <a:lnTo>
                    <a:pt x="1804275" y="665794"/>
                  </a:lnTo>
                  <a:lnTo>
                    <a:pt x="1984703" y="665794"/>
                  </a:lnTo>
                  <a:lnTo>
                    <a:pt x="2165131" y="460934"/>
                  </a:lnTo>
                  <a:lnTo>
                    <a:pt x="2345558" y="332897"/>
                  </a:lnTo>
                  <a:lnTo>
                    <a:pt x="2525986" y="460934"/>
                  </a:lnTo>
                  <a:lnTo>
                    <a:pt x="2706413" y="588972"/>
                  </a:lnTo>
                  <a:lnTo>
                    <a:pt x="2886841" y="512149"/>
                  </a:lnTo>
                  <a:lnTo>
                    <a:pt x="3067268" y="460934"/>
                  </a:lnTo>
                  <a:lnTo>
                    <a:pt x="3247696" y="384112"/>
                  </a:lnTo>
                  <a:lnTo>
                    <a:pt x="3428124" y="460934"/>
                  </a:lnTo>
                  <a:lnTo>
                    <a:pt x="3608551" y="281682"/>
                  </a:lnTo>
                  <a:lnTo>
                    <a:pt x="3788979" y="460934"/>
                  </a:lnTo>
                  <a:lnTo>
                    <a:pt x="3969406" y="230467"/>
                  </a:lnTo>
                  <a:lnTo>
                    <a:pt x="4149834" y="25607"/>
                  </a:lnTo>
                  <a:lnTo>
                    <a:pt x="4330262" y="0"/>
                  </a:lnTo>
                  <a:lnTo>
                    <a:pt x="4510689" y="0"/>
                  </a:lnTo>
                </a:path>
              </a:pathLst>
            </a:custGeom>
            <a:ln w="32521" cap="flat">
              <a:solidFill>
                <a:srgbClr val="5EB0E8">
                  <a:alpha val="100000"/>
                </a:srgbClr>
              </a:solidFill>
              <a:prstDash val="solid"/>
              <a:round/>
            </a:ln>
          </p:spPr>
          <p:txBody>
            <a:bodyPr/>
            <a:lstStyle/>
            <a:p/>
          </p:txBody>
        </p:sp>
        <p:sp>
          <p:nvSpPr>
            <p:cNvPr id="501" name="pl18"/>
            <p:cNvSpPr/>
            <p:nvPr/>
          </p:nvSpPr>
          <p:spPr>
            <a:xfrm>
              <a:off x="17474979" y="7687969"/>
              <a:ext cx="360855" cy="896262"/>
            </a:xfrm>
            <a:custGeom>
              <a:avLst/>
              <a:pathLst>
                <a:path w="360855" h="896262">
                  <a:moveTo>
                    <a:pt x="0" y="896262"/>
                  </a:moveTo>
                  <a:lnTo>
                    <a:pt x="180427" y="0"/>
                  </a:lnTo>
                  <a:lnTo>
                    <a:pt x="360855" y="0"/>
                  </a:lnTo>
                </a:path>
              </a:pathLst>
            </a:custGeom>
            <a:ln w="32521" cap="flat">
              <a:solidFill>
                <a:srgbClr val="00A173">
                  <a:alpha val="100000"/>
                </a:srgbClr>
              </a:solidFill>
              <a:prstDash val="solid"/>
              <a:round/>
            </a:ln>
          </p:spPr>
          <p:txBody>
            <a:bodyPr/>
            <a:lstStyle/>
            <a:p/>
          </p:txBody>
        </p:sp>
        <p:sp>
          <p:nvSpPr>
            <p:cNvPr id="50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7" name="rc84"/>
            <p:cNvSpPr/>
            <p:nvPr/>
          </p:nvSpPr>
          <p:spPr>
            <a:xfrm>
              <a:off x="14005791" y="9941072"/>
              <a:ext cx="3149396" cy="504938"/>
            </a:xfrm>
            <a:prstGeom prst="rect">
              <a:avLst/>
            </a:prstGeom>
            <a:solidFill>
              <a:srgbClr val="FFFFFF">
                <a:alpha val="100000"/>
              </a:srgbClr>
            </a:solidFill>
          </p:spPr>
          <p:txBody>
            <a:bodyPr/>
            <a:lstStyle/>
            <a:p/>
          </p:txBody>
        </p:sp>
        <p:sp>
          <p:nvSpPr>
            <p:cNvPr id="56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3" name=""/>
          <p:cNvGrpSpPr/>
          <p:nvPr/>
        </p:nvGrpSpPr>
        <p:grpSpPr>
          <a:xfrm>
            <a:off x="594360" y="6217920"/>
            <a:ext cx="5562295" cy="2619840"/>
            <a:chOff x="594360" y="6217920"/>
            <a:chExt cx="5562295" cy="2619840"/>
          </a:xfrm>
        </p:grpSpPr>
        <p:sp>
          <p:nvSpPr>
            <p:cNvPr id="574"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75" name="rc4"/>
            <p:cNvSpPr/>
            <p:nvPr/>
          </p:nvSpPr>
          <p:spPr>
            <a:xfrm>
              <a:off x="2120743" y="6713371"/>
              <a:ext cx="3966322" cy="71523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6" name="rc5"/>
            <p:cNvSpPr/>
            <p:nvPr/>
          </p:nvSpPr>
          <p:spPr>
            <a:xfrm>
              <a:off x="2153254"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7" name="rc6"/>
            <p:cNvSpPr/>
            <p:nvPr/>
          </p:nvSpPr>
          <p:spPr>
            <a:xfrm>
              <a:off x="2478362"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8" name="rc7"/>
            <p:cNvSpPr/>
            <p:nvPr/>
          </p:nvSpPr>
          <p:spPr>
            <a:xfrm>
              <a:off x="2803471"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8"/>
            <p:cNvSpPr/>
            <p:nvPr/>
          </p:nvSpPr>
          <p:spPr>
            <a:xfrm>
              <a:off x="3128579"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9"/>
            <p:cNvSpPr/>
            <p:nvPr/>
          </p:nvSpPr>
          <p:spPr>
            <a:xfrm>
              <a:off x="3453688"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10"/>
            <p:cNvSpPr/>
            <p:nvPr/>
          </p:nvSpPr>
          <p:spPr>
            <a:xfrm>
              <a:off x="3778796"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11"/>
            <p:cNvSpPr/>
            <p:nvPr/>
          </p:nvSpPr>
          <p:spPr>
            <a:xfrm>
              <a:off x="4103904"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12"/>
            <p:cNvSpPr/>
            <p:nvPr/>
          </p:nvSpPr>
          <p:spPr>
            <a:xfrm>
              <a:off x="4429013" y="6745882"/>
              <a:ext cx="325108" cy="32510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84" name="rc13"/>
            <p:cNvSpPr/>
            <p:nvPr/>
          </p:nvSpPr>
          <p:spPr>
            <a:xfrm>
              <a:off x="4754121"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14"/>
            <p:cNvSpPr/>
            <p:nvPr/>
          </p:nvSpPr>
          <p:spPr>
            <a:xfrm>
              <a:off x="5079230"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15"/>
            <p:cNvSpPr/>
            <p:nvPr/>
          </p:nvSpPr>
          <p:spPr>
            <a:xfrm>
              <a:off x="5404338"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16"/>
            <p:cNvSpPr/>
            <p:nvPr/>
          </p:nvSpPr>
          <p:spPr>
            <a:xfrm>
              <a:off x="5729446" y="6745882"/>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7"/>
            <p:cNvSpPr/>
            <p:nvPr/>
          </p:nvSpPr>
          <p:spPr>
            <a:xfrm>
              <a:off x="2153254" y="7070991"/>
              <a:ext cx="325108" cy="32510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9" name="rc18"/>
            <p:cNvSpPr/>
            <p:nvPr/>
          </p:nvSpPr>
          <p:spPr>
            <a:xfrm>
              <a:off x="2478362"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9"/>
            <p:cNvSpPr/>
            <p:nvPr/>
          </p:nvSpPr>
          <p:spPr>
            <a:xfrm>
              <a:off x="2803471"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20"/>
            <p:cNvSpPr/>
            <p:nvPr/>
          </p:nvSpPr>
          <p:spPr>
            <a:xfrm>
              <a:off x="3128579"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21"/>
            <p:cNvSpPr/>
            <p:nvPr/>
          </p:nvSpPr>
          <p:spPr>
            <a:xfrm>
              <a:off x="3453688"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22"/>
            <p:cNvSpPr/>
            <p:nvPr/>
          </p:nvSpPr>
          <p:spPr>
            <a:xfrm>
              <a:off x="3778796"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23"/>
            <p:cNvSpPr/>
            <p:nvPr/>
          </p:nvSpPr>
          <p:spPr>
            <a:xfrm>
              <a:off x="4103904"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24"/>
            <p:cNvSpPr/>
            <p:nvPr/>
          </p:nvSpPr>
          <p:spPr>
            <a:xfrm>
              <a:off x="4429013"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25"/>
            <p:cNvSpPr/>
            <p:nvPr/>
          </p:nvSpPr>
          <p:spPr>
            <a:xfrm>
              <a:off x="4754121"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26"/>
            <p:cNvSpPr/>
            <p:nvPr/>
          </p:nvSpPr>
          <p:spPr>
            <a:xfrm>
              <a:off x="5079230"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27"/>
            <p:cNvSpPr/>
            <p:nvPr/>
          </p:nvSpPr>
          <p:spPr>
            <a:xfrm>
              <a:off x="5404338"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8"/>
            <p:cNvSpPr/>
            <p:nvPr/>
          </p:nvSpPr>
          <p:spPr>
            <a:xfrm>
              <a:off x="5729446" y="7070991"/>
              <a:ext cx="325108" cy="32510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tx29"/>
            <p:cNvSpPr/>
            <p:nvPr/>
          </p:nvSpPr>
          <p:spPr>
            <a:xfrm>
              <a:off x="1425949" y="7178999"/>
              <a:ext cx="53347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ADRAR</a:t>
              </a:r>
            </a:p>
          </p:txBody>
        </p:sp>
        <p:sp>
          <p:nvSpPr>
            <p:cNvPr id="601" name="tx30"/>
            <p:cNvSpPr/>
            <p:nvPr/>
          </p:nvSpPr>
          <p:spPr>
            <a:xfrm>
              <a:off x="663949" y="6850096"/>
              <a:ext cx="12954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HODH ECHARGUI</a:t>
              </a:r>
            </a:p>
          </p:txBody>
        </p:sp>
        <p:sp>
          <p:nvSpPr>
            <p:cNvPr id="602" name="tx31"/>
            <p:cNvSpPr/>
            <p:nvPr/>
          </p:nvSpPr>
          <p:spPr>
            <a:xfrm rot="-2700000">
              <a:off x="1876173"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03" name="tx32"/>
            <p:cNvSpPr/>
            <p:nvPr/>
          </p:nvSpPr>
          <p:spPr>
            <a:xfrm rot="-2700000">
              <a:off x="2201281"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04" name="tx33"/>
            <p:cNvSpPr/>
            <p:nvPr/>
          </p:nvSpPr>
          <p:spPr>
            <a:xfrm rot="-2700000">
              <a:off x="2526390"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05" name="tx34"/>
            <p:cNvSpPr/>
            <p:nvPr/>
          </p:nvSpPr>
          <p:spPr>
            <a:xfrm rot="-2700000">
              <a:off x="2851498"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06" name="tx35"/>
            <p:cNvSpPr/>
            <p:nvPr/>
          </p:nvSpPr>
          <p:spPr>
            <a:xfrm rot="-2700000">
              <a:off x="3176607"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07" name="tx36"/>
            <p:cNvSpPr/>
            <p:nvPr/>
          </p:nvSpPr>
          <p:spPr>
            <a:xfrm rot="-2700000">
              <a:off x="3501715"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08" name="tx37"/>
            <p:cNvSpPr/>
            <p:nvPr/>
          </p:nvSpPr>
          <p:spPr>
            <a:xfrm rot="-2700000">
              <a:off x="3826823"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09" name="tx38"/>
            <p:cNvSpPr/>
            <p:nvPr/>
          </p:nvSpPr>
          <p:spPr>
            <a:xfrm rot="-2700000">
              <a:off x="4151905" y="77443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10" name="tx39"/>
            <p:cNvSpPr/>
            <p:nvPr/>
          </p:nvSpPr>
          <p:spPr>
            <a:xfrm rot="-2700000">
              <a:off x="4477040"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11" name="tx40"/>
            <p:cNvSpPr/>
            <p:nvPr/>
          </p:nvSpPr>
          <p:spPr>
            <a:xfrm rot="-2700000">
              <a:off x="4802149"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12" name="tx41"/>
            <p:cNvSpPr/>
            <p:nvPr/>
          </p:nvSpPr>
          <p:spPr>
            <a:xfrm rot="-2700000">
              <a:off x="5127257"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13" name="tx42"/>
            <p:cNvSpPr/>
            <p:nvPr/>
          </p:nvSpPr>
          <p:spPr>
            <a:xfrm rot="-2700000">
              <a:off x="5452365" y="77444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14" name="pic43"/>
            <p:cNvPicPr/>
            <p:nvPr/>
          </p:nvPicPr>
          <p:blipFill>
            <a:blip r:embed="rId2" cstate="print"/>
            <a:stretch>
              <a:fillRect/>
            </a:stretch>
          </p:blipFill>
          <p:spPr>
            <a:xfrm>
              <a:off x="3023904" y="8239925"/>
              <a:ext cx="2160000" cy="144000"/>
            </a:xfrm>
            <a:prstGeom prst="rect">
              <a:avLst/>
            </a:prstGeom>
          </p:spPr>
        </p:pic>
        <p:sp>
          <p:nvSpPr>
            <p:cNvPr id="615" name="pl44"/>
            <p:cNvSpPr/>
            <p:nvPr/>
          </p:nvSpPr>
          <p:spPr>
            <a:xfrm>
              <a:off x="3027504" y="83400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6" name="pl45"/>
            <p:cNvSpPr/>
            <p:nvPr/>
          </p:nvSpPr>
          <p:spPr>
            <a:xfrm>
              <a:off x="3027504" y="83400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7" name="pl46"/>
            <p:cNvSpPr/>
            <p:nvPr/>
          </p:nvSpPr>
          <p:spPr>
            <a:xfrm>
              <a:off x="3027504" y="83400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8" name="pl47"/>
            <p:cNvSpPr/>
            <p:nvPr/>
          </p:nvSpPr>
          <p:spPr>
            <a:xfrm>
              <a:off x="5180304" y="83400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9" name="pl48"/>
            <p:cNvSpPr/>
            <p:nvPr/>
          </p:nvSpPr>
          <p:spPr>
            <a:xfrm>
              <a:off x="5180304" y="83400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0" name="pl49"/>
            <p:cNvSpPr/>
            <p:nvPr/>
          </p:nvSpPr>
          <p:spPr>
            <a:xfrm>
              <a:off x="5180304" y="83400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1" name="pl50"/>
            <p:cNvSpPr/>
            <p:nvPr/>
          </p:nvSpPr>
          <p:spPr>
            <a:xfrm>
              <a:off x="3027504" y="823992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2" name="pl51"/>
            <p:cNvSpPr/>
            <p:nvPr/>
          </p:nvSpPr>
          <p:spPr>
            <a:xfrm>
              <a:off x="3027504" y="823992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3" name="pl52"/>
            <p:cNvSpPr/>
            <p:nvPr/>
          </p:nvSpPr>
          <p:spPr>
            <a:xfrm>
              <a:off x="3027504" y="823992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4" name="pl53"/>
            <p:cNvSpPr/>
            <p:nvPr/>
          </p:nvSpPr>
          <p:spPr>
            <a:xfrm>
              <a:off x="5180304" y="823992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5" name="pl54"/>
            <p:cNvSpPr/>
            <p:nvPr/>
          </p:nvSpPr>
          <p:spPr>
            <a:xfrm>
              <a:off x="5180304" y="823992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6" name="pl55"/>
            <p:cNvSpPr/>
            <p:nvPr/>
          </p:nvSpPr>
          <p:spPr>
            <a:xfrm>
              <a:off x="5180304" y="823992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7" name="tx56"/>
            <p:cNvSpPr/>
            <p:nvPr/>
          </p:nvSpPr>
          <p:spPr>
            <a:xfrm>
              <a:off x="2992189" y="845314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28" name="tx57"/>
            <p:cNvSpPr/>
            <p:nvPr/>
          </p:nvSpPr>
          <p:spPr>
            <a:xfrm>
              <a:off x="2992189" y="845314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29" name="tx58"/>
            <p:cNvSpPr/>
            <p:nvPr/>
          </p:nvSpPr>
          <p:spPr>
            <a:xfrm>
              <a:off x="2992189" y="845314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30" name="tx59"/>
            <p:cNvSpPr/>
            <p:nvPr/>
          </p:nvSpPr>
          <p:spPr>
            <a:xfrm>
              <a:off x="5144989" y="845314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31" name="tx60"/>
            <p:cNvSpPr/>
            <p:nvPr/>
          </p:nvSpPr>
          <p:spPr>
            <a:xfrm>
              <a:off x="5144989" y="845314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32" name="tx61"/>
            <p:cNvSpPr/>
            <p:nvPr/>
          </p:nvSpPr>
          <p:spPr>
            <a:xfrm>
              <a:off x="5144989" y="845314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33" name="tx62"/>
            <p:cNvSpPr/>
            <p:nvPr/>
          </p:nvSpPr>
          <p:spPr>
            <a:xfrm>
              <a:off x="1187650" y="644776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3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3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Mexico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7106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56114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241166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413588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pl11"/>
            <p:cNvSpPr/>
            <p:nvPr/>
          </p:nvSpPr>
          <p:spPr>
            <a:xfrm>
              <a:off x="2217654" y="298640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rc12"/>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256392" y="5269955"/>
              <a:ext cx="232429" cy="15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514647" y="5260299"/>
              <a:ext cx="232429" cy="250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772902" y="5240758"/>
              <a:ext cx="232429" cy="445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3031157" y="5231792"/>
              <a:ext cx="232429" cy="53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28941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289412" y="5207883"/>
              <a:ext cx="232429" cy="77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547667" y="5213171"/>
              <a:ext cx="232429" cy="72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805922" y="5228574"/>
              <a:ext cx="232429" cy="567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064177" y="5222826"/>
              <a:ext cx="232429" cy="62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32243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322432" y="5213630"/>
              <a:ext cx="232429" cy="71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580687" y="5239149"/>
              <a:ext cx="232429" cy="462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83894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83894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838942" y="5243057"/>
              <a:ext cx="232429" cy="42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09719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09719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097197" y="5269955"/>
              <a:ext cx="232429" cy="15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91627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3041161"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138799"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242868"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368365" y="2153563"/>
              <a:ext cx="3150710" cy="3131794"/>
            </a:xfrm>
            <a:prstGeom prst="rect">
              <a:avLst/>
            </a:prstGeom>
            <a:solidFill>
              <a:srgbClr val="FFFFFF">
                <a:alpha val="100000"/>
              </a:srgbClr>
            </a:solidFill>
          </p:spPr>
          <p:txBody>
            <a:bodyPr/>
            <a:lstStyle/>
            <a:p/>
          </p:txBody>
        </p:sp>
        <p:sp>
          <p:nvSpPr>
            <p:cNvPr id="67" name="pl66"/>
            <p:cNvSpPr/>
            <p:nvPr/>
          </p:nvSpPr>
          <p:spPr>
            <a:xfrm>
              <a:off x="5368365" y="47106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8" name="pl67"/>
            <p:cNvSpPr/>
            <p:nvPr/>
          </p:nvSpPr>
          <p:spPr>
            <a:xfrm>
              <a:off x="5368365" y="356114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9" name="pl68"/>
            <p:cNvSpPr/>
            <p:nvPr/>
          </p:nvSpPr>
          <p:spPr>
            <a:xfrm>
              <a:off x="5368365" y="241166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0" name="pl69"/>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1" name="pl70"/>
            <p:cNvSpPr/>
            <p:nvPr/>
          </p:nvSpPr>
          <p:spPr>
            <a:xfrm>
              <a:off x="5368365" y="413588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2" name="pl71"/>
            <p:cNvSpPr/>
            <p:nvPr/>
          </p:nvSpPr>
          <p:spPr>
            <a:xfrm>
              <a:off x="5368365" y="298640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3" name="rc72"/>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0710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0710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07103" y="5254552"/>
              <a:ext cx="232429" cy="30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6535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6535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6535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65358" y="5253402"/>
              <a:ext cx="232429" cy="31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236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236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236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23613" y="5239379"/>
              <a:ext cx="232429" cy="45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1818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1818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1818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181868" y="5243057"/>
              <a:ext cx="232429" cy="42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4012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4012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4012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40123" y="5235700"/>
              <a:ext cx="232429" cy="496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983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983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983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98378" y="5223056"/>
              <a:ext cx="232429" cy="623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5663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5663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5663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56633" y="5237080"/>
              <a:ext cx="232429" cy="48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148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148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148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14888" y="5243287"/>
              <a:ext cx="232429" cy="42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4731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4731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4731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473143" y="5237080"/>
              <a:ext cx="232429" cy="48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313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313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313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31398" y="5236160"/>
              <a:ext cx="232429" cy="49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896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896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896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89653" y="5243747"/>
              <a:ext cx="232429" cy="41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2479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2479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2479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247908" y="5270185"/>
              <a:ext cx="232429" cy="15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606698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191872"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289510"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393579"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519075" y="2153563"/>
              <a:ext cx="3150710" cy="3131794"/>
            </a:xfrm>
            <a:prstGeom prst="rect">
              <a:avLst/>
            </a:prstGeom>
            <a:solidFill>
              <a:srgbClr val="FFFFFF">
                <a:alpha val="100000"/>
              </a:srgbClr>
            </a:solidFill>
          </p:spPr>
          <p:txBody>
            <a:bodyPr/>
            <a:lstStyle/>
            <a:p/>
          </p:txBody>
        </p:sp>
        <p:sp>
          <p:nvSpPr>
            <p:cNvPr id="127" name="pl126"/>
            <p:cNvSpPr/>
            <p:nvPr/>
          </p:nvSpPr>
          <p:spPr>
            <a:xfrm>
              <a:off x="8519075" y="47106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8" name="pl127"/>
            <p:cNvSpPr/>
            <p:nvPr/>
          </p:nvSpPr>
          <p:spPr>
            <a:xfrm>
              <a:off x="8519075" y="356114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9" name="pl128"/>
            <p:cNvSpPr/>
            <p:nvPr/>
          </p:nvSpPr>
          <p:spPr>
            <a:xfrm>
              <a:off x="8519075" y="241166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0" name="pl129"/>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1" name="pl130"/>
            <p:cNvSpPr/>
            <p:nvPr/>
          </p:nvSpPr>
          <p:spPr>
            <a:xfrm>
              <a:off x="8519075" y="413588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2" name="pl131"/>
            <p:cNvSpPr/>
            <p:nvPr/>
          </p:nvSpPr>
          <p:spPr>
            <a:xfrm>
              <a:off x="8519075" y="298640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3" name="rc132"/>
            <p:cNvSpPr/>
            <p:nvPr/>
          </p:nvSpPr>
          <p:spPr>
            <a:xfrm>
              <a:off x="85578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5578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5578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557813" y="5251563"/>
              <a:ext cx="232429" cy="33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160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160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160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16068" y="5217769"/>
              <a:ext cx="232429" cy="6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074323" y="5284438"/>
              <a:ext cx="232429" cy="9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074323" y="5284208"/>
              <a:ext cx="232429" cy="2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074323" y="52842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074323" y="5173399"/>
              <a:ext cx="232429" cy="110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332578" y="5285128"/>
              <a:ext cx="232429" cy="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332578" y="52851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332578" y="52851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332578" y="5145581"/>
              <a:ext cx="232429" cy="139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590833" y="5285128"/>
              <a:ext cx="232429" cy="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590833" y="52851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590833" y="52851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590833" y="5175468"/>
              <a:ext cx="232429" cy="109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8490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8490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8490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849088" y="5203515"/>
              <a:ext cx="232429" cy="81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1073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1073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1073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107343" y="5232712"/>
              <a:ext cx="232429" cy="52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655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3655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3655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65598" y="5233631"/>
              <a:ext cx="232429" cy="51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6238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6238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6238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623853" y="5239379"/>
              <a:ext cx="232429" cy="45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821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8821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8821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82108" y="5249724"/>
              <a:ext cx="232429" cy="35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14036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140363" y="5247655"/>
              <a:ext cx="232429" cy="37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9861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39861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39861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98618" y="5261219"/>
              <a:ext cx="232429" cy="24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217700"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342583"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83" name="pg182"/>
            <p:cNvSpPr/>
            <p:nvPr/>
          </p:nvSpPr>
          <p:spPr>
            <a:xfrm>
              <a:off x="9440220"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544289"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85" name="rc184"/>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669786" y="2153563"/>
              <a:ext cx="3150710" cy="3131794"/>
            </a:xfrm>
            <a:prstGeom prst="rect">
              <a:avLst/>
            </a:prstGeom>
            <a:solidFill>
              <a:srgbClr val="FFFFFF">
                <a:alpha val="100000"/>
              </a:srgbClr>
            </a:solidFill>
          </p:spPr>
          <p:txBody>
            <a:bodyPr/>
            <a:lstStyle/>
            <a:p/>
          </p:txBody>
        </p:sp>
        <p:sp>
          <p:nvSpPr>
            <p:cNvPr id="187" name="pl186"/>
            <p:cNvSpPr/>
            <p:nvPr/>
          </p:nvSpPr>
          <p:spPr>
            <a:xfrm>
              <a:off x="11669786" y="47106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8" name="pl187"/>
            <p:cNvSpPr/>
            <p:nvPr/>
          </p:nvSpPr>
          <p:spPr>
            <a:xfrm>
              <a:off x="11669786" y="356114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9" name="pl188"/>
            <p:cNvSpPr/>
            <p:nvPr/>
          </p:nvSpPr>
          <p:spPr>
            <a:xfrm>
              <a:off x="11669786" y="241166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0" name="pl189"/>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1" name="pl190"/>
            <p:cNvSpPr/>
            <p:nvPr/>
          </p:nvSpPr>
          <p:spPr>
            <a:xfrm>
              <a:off x="11669786" y="413588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2" name="pl191"/>
            <p:cNvSpPr/>
            <p:nvPr/>
          </p:nvSpPr>
          <p:spPr>
            <a:xfrm>
              <a:off x="11669786" y="298640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3" name="rc192"/>
            <p:cNvSpPr/>
            <p:nvPr/>
          </p:nvSpPr>
          <p:spPr>
            <a:xfrm>
              <a:off x="1170852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70852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70852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708524" y="5257081"/>
              <a:ext cx="232429" cy="282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66779" y="5280300"/>
              <a:ext cx="232429" cy="5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966779" y="5279380"/>
              <a:ext cx="232429" cy="9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966779" y="527938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966779" y="5229033"/>
              <a:ext cx="232429" cy="503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225034" y="5234781"/>
              <a:ext cx="232429" cy="505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225034" y="5219608"/>
              <a:ext cx="232429" cy="15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225034" y="52196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225034" y="5094085"/>
              <a:ext cx="232429" cy="125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83289" y="5051784"/>
              <a:ext cx="232429" cy="233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483289" y="5016150"/>
              <a:ext cx="232429" cy="356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483289" y="501615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483289" y="4809475"/>
              <a:ext cx="232429" cy="206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741544" y="5090177"/>
              <a:ext cx="232429" cy="195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741544" y="5076843"/>
              <a:ext cx="232429" cy="133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741544" y="507684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741544" y="4816601"/>
              <a:ext cx="232429" cy="2602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99799" y="5088108"/>
              <a:ext cx="232429" cy="197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999799" y="5072935"/>
              <a:ext cx="232429" cy="15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999799" y="507293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999799" y="4855683"/>
              <a:ext cx="232429" cy="217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58054" y="5129949"/>
              <a:ext cx="232429" cy="155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258054" y="5118224"/>
              <a:ext cx="232429" cy="117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258054" y="511822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258054" y="4936837"/>
              <a:ext cx="232429" cy="1813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516309" y="5186963"/>
              <a:ext cx="232429" cy="983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516309" y="5179376"/>
              <a:ext cx="232429" cy="75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516309" y="517937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516309" y="5005575"/>
              <a:ext cx="232429" cy="173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74564" y="5201446"/>
              <a:ext cx="232429" cy="83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774564" y="5193630"/>
              <a:ext cx="232429" cy="78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774564" y="519363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774564" y="4952010"/>
              <a:ext cx="232429" cy="2416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32819" y="5208573"/>
              <a:ext cx="232429" cy="767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032819" y="5203055"/>
              <a:ext cx="232429" cy="55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032819" y="520305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032819" y="4974769"/>
              <a:ext cx="232429" cy="228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91074" y="5202366"/>
              <a:ext cx="232429" cy="82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91074" y="5195009"/>
              <a:ext cx="232429" cy="73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91074" y="519500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91074" y="5016840"/>
              <a:ext cx="232429" cy="178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49329" y="5085119"/>
              <a:ext cx="232429" cy="2002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549329" y="5069256"/>
              <a:ext cx="232429" cy="158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549329" y="506925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549329" y="4873845"/>
              <a:ext cx="232429" cy="195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79694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2" name="pg241"/>
            <p:cNvSpPr/>
            <p:nvPr/>
          </p:nvSpPr>
          <p:spPr>
            <a:xfrm>
              <a:off x="1229599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420882"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6,592 case(s)</a:t>
              </a:r>
            </a:p>
          </p:txBody>
        </p:sp>
        <p:sp>
          <p:nvSpPr>
            <p:cNvPr id="244" name="pg243"/>
            <p:cNvSpPr/>
            <p:nvPr/>
          </p:nvSpPr>
          <p:spPr>
            <a:xfrm>
              <a:off x="1253058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634657"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6,579 case(s)</a:t>
              </a:r>
            </a:p>
          </p:txBody>
        </p:sp>
        <p:sp>
          <p:nvSpPr>
            <p:cNvPr id="246" name="rc245"/>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820496" y="2153563"/>
              <a:ext cx="3150710" cy="3131794"/>
            </a:xfrm>
            <a:prstGeom prst="rect">
              <a:avLst/>
            </a:prstGeom>
            <a:solidFill>
              <a:srgbClr val="FFFFFF">
                <a:alpha val="100000"/>
              </a:srgbClr>
            </a:solidFill>
          </p:spPr>
          <p:txBody>
            <a:bodyPr/>
            <a:lstStyle/>
            <a:p/>
          </p:txBody>
        </p:sp>
        <p:sp>
          <p:nvSpPr>
            <p:cNvPr id="248" name="pl247"/>
            <p:cNvSpPr/>
            <p:nvPr/>
          </p:nvSpPr>
          <p:spPr>
            <a:xfrm>
              <a:off x="14820496" y="47106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9" name="pl248"/>
            <p:cNvSpPr/>
            <p:nvPr/>
          </p:nvSpPr>
          <p:spPr>
            <a:xfrm>
              <a:off x="14820496" y="356114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0" name="pl249"/>
            <p:cNvSpPr/>
            <p:nvPr/>
          </p:nvSpPr>
          <p:spPr>
            <a:xfrm>
              <a:off x="14820496" y="241166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1" name="pl250"/>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2" name="pl251"/>
            <p:cNvSpPr/>
            <p:nvPr/>
          </p:nvSpPr>
          <p:spPr>
            <a:xfrm>
              <a:off x="14820496" y="413588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3" name="pl252"/>
            <p:cNvSpPr/>
            <p:nvPr/>
          </p:nvSpPr>
          <p:spPr>
            <a:xfrm>
              <a:off x="14820496" y="298640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4" name="rc253"/>
            <p:cNvSpPr/>
            <p:nvPr/>
          </p:nvSpPr>
          <p:spPr>
            <a:xfrm>
              <a:off x="14859235" y="4769243"/>
              <a:ext cx="232429" cy="516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859235" y="4753150"/>
              <a:ext cx="232429" cy="160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859235" y="475315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859235" y="4129904"/>
              <a:ext cx="232429" cy="6232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117490" y="4404399"/>
              <a:ext cx="232429" cy="8809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117490" y="4379340"/>
              <a:ext cx="232429" cy="250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117490" y="437934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117490" y="2876285"/>
              <a:ext cx="232429" cy="15030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75745" y="4623489"/>
              <a:ext cx="232429" cy="661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75745" y="4604868"/>
              <a:ext cx="232429" cy="186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75745" y="46048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75745" y="3964150"/>
              <a:ext cx="232429" cy="6407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34000" y="4923732"/>
              <a:ext cx="232429" cy="3616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634000" y="4915456"/>
              <a:ext cx="232429" cy="82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634000" y="491545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634000" y="4559348"/>
              <a:ext cx="232429" cy="3561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92255" y="5063969"/>
              <a:ext cx="232429" cy="2213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92255" y="5061900"/>
              <a:ext cx="232429" cy="20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92255" y="506190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92255" y="4787405"/>
              <a:ext cx="232429" cy="274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50510" y="5171560"/>
              <a:ext cx="232429" cy="113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50510" y="5170640"/>
              <a:ext cx="232429" cy="9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50510" y="517064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50510" y="4974999"/>
              <a:ext cx="232429" cy="195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408764" y="5211561"/>
              <a:ext cx="232429" cy="73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408764" y="5211331"/>
              <a:ext cx="232429" cy="2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408764" y="521133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408764" y="5067187"/>
              <a:ext cx="232429" cy="144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67019" y="5240988"/>
              <a:ext cx="232429" cy="443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67019" y="52409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67019" y="524098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67019" y="5144662"/>
              <a:ext cx="232429" cy="96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12,811 case(s)</a:t>
              </a:r>
            </a:p>
          </p:txBody>
        </p:sp>
        <p:sp>
          <p:nvSpPr>
            <p:cNvPr id="288" name="pg287"/>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94238" y="4021023"/>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17" name="tx416"/>
            <p:cNvSpPr/>
            <p:nvPr/>
          </p:nvSpPr>
          <p:spPr>
            <a:xfrm>
              <a:off x="1230614" y="2871547"/>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18" name="pl417"/>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2182860" y="41358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419"/>
            <p:cNvSpPr/>
            <p:nvPr/>
          </p:nvSpPr>
          <p:spPr>
            <a:xfrm>
              <a:off x="2182860" y="29864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tx42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2" name="rc421"/>
            <p:cNvSpPr/>
            <p:nvPr/>
          </p:nvSpPr>
          <p:spPr>
            <a:xfrm>
              <a:off x="18110385" y="2153563"/>
              <a:ext cx="1240079" cy="413498"/>
            </a:xfrm>
            <a:prstGeom prst="rect">
              <a:avLst/>
            </a:prstGeom>
            <a:solidFill>
              <a:srgbClr val="FFFFFF">
                <a:alpha val="100000"/>
              </a:srgbClr>
            </a:solidFill>
          </p:spPr>
          <p:txBody>
            <a:bodyPr/>
            <a:lstStyle/>
            <a:p/>
          </p:txBody>
        </p:sp>
        <p:sp>
          <p:nvSpPr>
            <p:cNvPr id="423" name="rc422"/>
            <p:cNvSpPr/>
            <p:nvPr/>
          </p:nvSpPr>
          <p:spPr>
            <a:xfrm>
              <a:off x="18179974" y="2223153"/>
              <a:ext cx="274319" cy="274319"/>
            </a:xfrm>
            <a:prstGeom prst="rect">
              <a:avLst/>
            </a:prstGeom>
            <a:solidFill>
              <a:srgbClr val="FFFFFF">
                <a:alpha val="100000"/>
              </a:srgbClr>
            </a:solidFill>
          </p:spPr>
          <p:txBody>
            <a:bodyPr/>
            <a:lstStyle/>
            <a:p/>
          </p:txBody>
        </p:sp>
        <p:sp>
          <p:nvSpPr>
            <p:cNvPr id="424" name="pg42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5" name="tx42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6" name="rc425"/>
            <p:cNvSpPr/>
            <p:nvPr/>
          </p:nvSpPr>
          <p:spPr>
            <a:xfrm>
              <a:off x="18110385" y="2706240"/>
              <a:ext cx="1753945" cy="1236458"/>
            </a:xfrm>
            <a:prstGeom prst="rect">
              <a:avLst/>
            </a:prstGeom>
            <a:solidFill>
              <a:srgbClr val="FFFFFF">
                <a:alpha val="100000"/>
              </a:srgbClr>
            </a:solidFill>
          </p:spPr>
          <p:txBody>
            <a:bodyPr/>
            <a:lstStyle/>
            <a:p/>
          </p:txBody>
        </p:sp>
        <p:sp>
          <p:nvSpPr>
            <p:cNvPr id="427" name="rc426"/>
            <p:cNvSpPr/>
            <p:nvPr/>
          </p:nvSpPr>
          <p:spPr>
            <a:xfrm>
              <a:off x="18179974" y="2775829"/>
              <a:ext cx="274319" cy="274319"/>
            </a:xfrm>
            <a:prstGeom prst="rect">
              <a:avLst/>
            </a:prstGeom>
            <a:solidFill>
              <a:srgbClr val="FFFFFF">
                <a:alpha val="100000"/>
              </a:srgbClr>
            </a:solidFill>
          </p:spPr>
          <p:txBody>
            <a:bodyPr/>
            <a:lstStyle/>
            <a:p/>
          </p:txBody>
        </p:sp>
        <p:sp>
          <p:nvSpPr>
            <p:cNvPr id="428" name="rc42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3050149"/>
              <a:ext cx="274319" cy="274319"/>
            </a:xfrm>
            <a:prstGeom prst="rect">
              <a:avLst/>
            </a:prstGeom>
            <a:solidFill>
              <a:srgbClr val="FFFFFF">
                <a:alpha val="100000"/>
              </a:srgbClr>
            </a:solidFill>
          </p:spPr>
          <p:txBody>
            <a:bodyPr/>
            <a:lstStyle/>
            <a:p/>
          </p:txBody>
        </p:sp>
        <p:sp>
          <p:nvSpPr>
            <p:cNvPr id="430" name="rc42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3324469"/>
              <a:ext cx="274319" cy="274320"/>
            </a:xfrm>
            <a:prstGeom prst="rect">
              <a:avLst/>
            </a:prstGeom>
            <a:solidFill>
              <a:srgbClr val="FFFFFF">
                <a:alpha val="100000"/>
              </a:srgbClr>
            </a:solidFill>
          </p:spPr>
          <p:txBody>
            <a:bodyPr/>
            <a:lstStyle/>
            <a:p/>
          </p:txBody>
        </p:sp>
        <p:sp>
          <p:nvSpPr>
            <p:cNvPr id="432" name="rc43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598789"/>
              <a:ext cx="274319" cy="274320"/>
            </a:xfrm>
            <a:prstGeom prst="rect">
              <a:avLst/>
            </a:prstGeom>
            <a:solidFill>
              <a:srgbClr val="FFFFFF">
                <a:alpha val="100000"/>
              </a:srgbClr>
            </a:solidFill>
          </p:spPr>
          <p:txBody>
            <a:bodyPr/>
            <a:lstStyle/>
            <a:p/>
          </p:txBody>
        </p:sp>
        <p:sp>
          <p:nvSpPr>
            <p:cNvPr id="434" name="rc43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5" name="tx43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6" name="tx43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7" name="tx43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8" name="tx43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9" name=""/>
          <p:cNvGrpSpPr/>
          <p:nvPr/>
        </p:nvGrpSpPr>
        <p:grpSpPr>
          <a:xfrm>
            <a:off x="6400800" y="6217920"/>
            <a:ext cx="5486400" cy="4251960"/>
            <a:chOff x="6400800" y="6217920"/>
            <a:chExt cx="5486400" cy="4251960"/>
          </a:xfrm>
        </p:grpSpPr>
        <p:sp>
          <p:nvSpPr>
            <p:cNvPr id="44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2" name="rc5"/>
            <p:cNvSpPr/>
            <p:nvPr/>
          </p:nvSpPr>
          <p:spPr>
            <a:xfrm>
              <a:off x="7280770" y="6510025"/>
              <a:ext cx="3980084" cy="2788960"/>
            </a:xfrm>
            <a:prstGeom prst="rect">
              <a:avLst/>
            </a:prstGeom>
            <a:solidFill>
              <a:srgbClr val="FFFFFF">
                <a:alpha val="100000"/>
              </a:srgbClr>
            </a:solidFill>
          </p:spPr>
          <p:txBody>
            <a:bodyPr/>
            <a:lstStyle/>
            <a:p/>
          </p:txBody>
        </p:sp>
        <p:sp>
          <p:nvSpPr>
            <p:cNvPr id="443" name="pl6"/>
            <p:cNvSpPr/>
            <p:nvPr/>
          </p:nvSpPr>
          <p:spPr>
            <a:xfrm>
              <a:off x="7280770" y="8878355"/>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4" name="pl7"/>
            <p:cNvSpPr/>
            <p:nvPr/>
          </p:nvSpPr>
          <p:spPr>
            <a:xfrm>
              <a:off x="7280770" y="8290636"/>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5" name="pl8"/>
            <p:cNvSpPr/>
            <p:nvPr/>
          </p:nvSpPr>
          <p:spPr>
            <a:xfrm>
              <a:off x="7280770" y="7702917"/>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6" name="pl9"/>
            <p:cNvSpPr/>
            <p:nvPr/>
          </p:nvSpPr>
          <p:spPr>
            <a:xfrm>
              <a:off x="7280770" y="7115199"/>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7" name="pl10"/>
            <p:cNvSpPr/>
            <p:nvPr/>
          </p:nvSpPr>
          <p:spPr>
            <a:xfrm>
              <a:off x="7280770" y="6527480"/>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8" name="pl11"/>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49" name="pl12"/>
            <p:cNvSpPr/>
            <p:nvPr/>
          </p:nvSpPr>
          <p:spPr>
            <a:xfrm>
              <a:off x="7280770" y="8584496"/>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0" name="pl13"/>
            <p:cNvSpPr/>
            <p:nvPr/>
          </p:nvSpPr>
          <p:spPr>
            <a:xfrm>
              <a:off x="7280770" y="7996777"/>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1" name="pl14"/>
            <p:cNvSpPr/>
            <p:nvPr/>
          </p:nvSpPr>
          <p:spPr>
            <a:xfrm>
              <a:off x="7280770" y="7409058"/>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2" name="pl15"/>
            <p:cNvSpPr/>
            <p:nvPr/>
          </p:nvSpPr>
          <p:spPr>
            <a:xfrm>
              <a:off x="7280770" y="6821339"/>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3" name="rc16"/>
            <p:cNvSpPr/>
            <p:nvPr/>
          </p:nvSpPr>
          <p:spPr>
            <a:xfrm>
              <a:off x="7418967" y="8485171"/>
              <a:ext cx="386952" cy="581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17"/>
            <p:cNvSpPr/>
            <p:nvPr/>
          </p:nvSpPr>
          <p:spPr>
            <a:xfrm>
              <a:off x="7971757" y="8008531"/>
              <a:ext cx="386952" cy="1816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18"/>
            <p:cNvSpPr/>
            <p:nvPr/>
          </p:nvSpPr>
          <p:spPr>
            <a:xfrm>
              <a:off x="8524546" y="8081996"/>
              <a:ext cx="386952" cy="1733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19"/>
            <p:cNvSpPr/>
            <p:nvPr/>
          </p:nvSpPr>
          <p:spPr>
            <a:xfrm>
              <a:off x="9077336" y="8268303"/>
              <a:ext cx="386952" cy="1439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0"/>
            <p:cNvSpPr/>
            <p:nvPr/>
          </p:nvSpPr>
          <p:spPr>
            <a:xfrm>
              <a:off x="9630125" y="7678821"/>
              <a:ext cx="386952" cy="1492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1"/>
            <p:cNvSpPr/>
            <p:nvPr/>
          </p:nvSpPr>
          <p:spPr>
            <a:xfrm>
              <a:off x="10182915" y="6802532"/>
              <a:ext cx="386952" cy="2809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2"/>
            <p:cNvSpPr/>
            <p:nvPr/>
          </p:nvSpPr>
          <p:spPr>
            <a:xfrm>
              <a:off x="10735704" y="8358224"/>
              <a:ext cx="386952" cy="1110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23"/>
            <p:cNvSpPr/>
            <p:nvPr/>
          </p:nvSpPr>
          <p:spPr>
            <a:xfrm>
              <a:off x="7418967" y="8483996"/>
              <a:ext cx="386952" cy="117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1" name="rc24"/>
            <p:cNvSpPr/>
            <p:nvPr/>
          </p:nvSpPr>
          <p:spPr>
            <a:xfrm>
              <a:off x="7971757" y="7985610"/>
              <a:ext cx="386952" cy="2292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2" name="rc25"/>
            <p:cNvSpPr/>
            <p:nvPr/>
          </p:nvSpPr>
          <p:spPr>
            <a:xfrm>
              <a:off x="8524546" y="8046733"/>
              <a:ext cx="386952" cy="352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3" name="rc26"/>
            <p:cNvSpPr/>
            <p:nvPr/>
          </p:nvSpPr>
          <p:spPr>
            <a:xfrm>
              <a:off x="9077336" y="8215996"/>
              <a:ext cx="386952" cy="5230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rc27"/>
            <p:cNvSpPr/>
            <p:nvPr/>
          </p:nvSpPr>
          <p:spPr>
            <a:xfrm>
              <a:off x="9630125" y="7595365"/>
              <a:ext cx="386952" cy="834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28"/>
            <p:cNvSpPr/>
            <p:nvPr/>
          </p:nvSpPr>
          <p:spPr>
            <a:xfrm>
              <a:off x="10182915" y="6636796"/>
              <a:ext cx="386952" cy="16573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29"/>
            <p:cNvSpPr/>
            <p:nvPr/>
          </p:nvSpPr>
          <p:spPr>
            <a:xfrm>
              <a:off x="10735704" y="8325899"/>
              <a:ext cx="386952" cy="3232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30"/>
            <p:cNvSpPr/>
            <p:nvPr/>
          </p:nvSpPr>
          <p:spPr>
            <a:xfrm>
              <a:off x="7418967" y="8543355"/>
              <a:ext cx="386952" cy="62885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31"/>
            <p:cNvSpPr/>
            <p:nvPr/>
          </p:nvSpPr>
          <p:spPr>
            <a:xfrm>
              <a:off x="7971757" y="8190136"/>
              <a:ext cx="386952" cy="9820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32"/>
            <p:cNvSpPr/>
            <p:nvPr/>
          </p:nvSpPr>
          <p:spPr>
            <a:xfrm>
              <a:off x="8524546" y="8255373"/>
              <a:ext cx="386952" cy="9168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33"/>
            <p:cNvSpPr/>
            <p:nvPr/>
          </p:nvSpPr>
          <p:spPr>
            <a:xfrm>
              <a:off x="9077336" y="8412294"/>
              <a:ext cx="386952" cy="7599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4"/>
            <p:cNvSpPr/>
            <p:nvPr/>
          </p:nvSpPr>
          <p:spPr>
            <a:xfrm>
              <a:off x="9630125" y="7828102"/>
              <a:ext cx="386952" cy="13441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5"/>
            <p:cNvSpPr/>
            <p:nvPr/>
          </p:nvSpPr>
          <p:spPr>
            <a:xfrm>
              <a:off x="10182915" y="7083462"/>
              <a:ext cx="386952" cy="20887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6"/>
            <p:cNvSpPr/>
            <p:nvPr/>
          </p:nvSpPr>
          <p:spPr>
            <a:xfrm>
              <a:off x="10735704" y="8469303"/>
              <a:ext cx="386952" cy="7029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pl37"/>
            <p:cNvSpPr/>
            <p:nvPr/>
          </p:nvSpPr>
          <p:spPr>
            <a:xfrm>
              <a:off x="7612443" y="6867288"/>
              <a:ext cx="3316737" cy="2185266"/>
            </a:xfrm>
            <a:custGeom>
              <a:avLst/>
              <a:pathLst>
                <a:path w="3316737" h="2185266">
                  <a:moveTo>
                    <a:pt x="0" y="0"/>
                  </a:moveTo>
                  <a:lnTo>
                    <a:pt x="552789" y="1330383"/>
                  </a:lnTo>
                  <a:lnTo>
                    <a:pt x="1105579" y="1587358"/>
                  </a:lnTo>
                  <a:lnTo>
                    <a:pt x="1658368" y="1734873"/>
                  </a:lnTo>
                  <a:lnTo>
                    <a:pt x="2211158" y="1831778"/>
                  </a:lnTo>
                  <a:lnTo>
                    <a:pt x="2763947" y="1752920"/>
                  </a:lnTo>
                  <a:lnTo>
                    <a:pt x="3316737" y="2185266"/>
                  </a:lnTo>
                </a:path>
              </a:pathLst>
            </a:custGeom>
            <a:ln w="40651" cap="flat">
              <a:solidFill>
                <a:srgbClr val="000000">
                  <a:alpha val="100000"/>
                </a:srgbClr>
              </a:solidFill>
              <a:prstDash val="solid"/>
              <a:round/>
            </a:ln>
          </p:spPr>
          <p:txBody>
            <a:bodyPr/>
            <a:lstStyle/>
            <a:p/>
          </p:txBody>
        </p:sp>
        <p:sp>
          <p:nvSpPr>
            <p:cNvPr id="475" name="rc38"/>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76" name="tx39"/>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7" name="tx40"/>
            <p:cNvSpPr/>
            <p:nvPr/>
          </p:nvSpPr>
          <p:spPr>
            <a:xfrm>
              <a:off x="6801340" y="8562469"/>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78" name="tx41"/>
            <p:cNvSpPr/>
            <p:nvPr/>
          </p:nvSpPr>
          <p:spPr>
            <a:xfrm>
              <a:off x="6801340" y="7974750"/>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79" name="tx42"/>
            <p:cNvSpPr/>
            <p:nvPr/>
          </p:nvSpPr>
          <p:spPr>
            <a:xfrm>
              <a:off x="6801340" y="7387032"/>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480" name="tx43"/>
            <p:cNvSpPr/>
            <p:nvPr/>
          </p:nvSpPr>
          <p:spPr>
            <a:xfrm>
              <a:off x="6801340" y="679931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481" name="pl44"/>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45"/>
            <p:cNvSpPr/>
            <p:nvPr/>
          </p:nvSpPr>
          <p:spPr>
            <a:xfrm>
              <a:off x="7245975" y="85844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46"/>
            <p:cNvSpPr/>
            <p:nvPr/>
          </p:nvSpPr>
          <p:spPr>
            <a:xfrm>
              <a:off x="7245975" y="79967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7"/>
            <p:cNvSpPr/>
            <p:nvPr/>
          </p:nvSpPr>
          <p:spPr>
            <a:xfrm>
              <a:off x="7245975" y="74090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8"/>
            <p:cNvSpPr/>
            <p:nvPr/>
          </p:nvSpPr>
          <p:spPr>
            <a:xfrm>
              <a:off x="7245975" y="68213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50"/>
            <p:cNvSpPr/>
            <p:nvPr/>
          </p:nvSpPr>
          <p:spPr>
            <a:xfrm>
              <a:off x="11260854" y="838755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51"/>
            <p:cNvSpPr/>
            <p:nvPr/>
          </p:nvSpPr>
          <p:spPr>
            <a:xfrm>
              <a:off x="11260854" y="76029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52"/>
            <p:cNvSpPr/>
            <p:nvPr/>
          </p:nvSpPr>
          <p:spPr>
            <a:xfrm>
              <a:off x="11260854" y="681824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tx5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1" name="tx54"/>
            <p:cNvSpPr/>
            <p:nvPr/>
          </p:nvSpPr>
          <p:spPr>
            <a:xfrm>
              <a:off x="11358911" y="838525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2" name="tx55"/>
            <p:cNvSpPr/>
            <p:nvPr/>
          </p:nvSpPr>
          <p:spPr>
            <a:xfrm>
              <a:off x="11358911" y="760059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3" name="tx56"/>
            <p:cNvSpPr/>
            <p:nvPr/>
          </p:nvSpPr>
          <p:spPr>
            <a:xfrm>
              <a:off x="11358911" y="681594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94" name="pl57"/>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8"/>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9"/>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60"/>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61"/>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62"/>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63"/>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tx64"/>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2" name="tx65"/>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3" name="tx66"/>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4" name="tx67"/>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5" name="tx68"/>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6" name="tx69"/>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7" name="tx70"/>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8" name="tx71"/>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9" name="tx72"/>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0"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1"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2" name="rc75"/>
            <p:cNvSpPr/>
            <p:nvPr/>
          </p:nvSpPr>
          <p:spPr>
            <a:xfrm>
              <a:off x="7129423" y="10217410"/>
              <a:ext cx="1051268" cy="182880"/>
            </a:xfrm>
            <a:prstGeom prst="rect">
              <a:avLst/>
            </a:prstGeom>
            <a:solidFill>
              <a:srgbClr val="FFFFFF">
                <a:alpha val="100000"/>
              </a:srgbClr>
            </a:solidFill>
          </p:spPr>
          <p:txBody>
            <a:bodyPr/>
            <a:lstStyle/>
            <a:p/>
          </p:txBody>
        </p:sp>
        <p:sp>
          <p:nvSpPr>
            <p:cNvPr id="513" name="rc76"/>
            <p:cNvSpPr/>
            <p:nvPr/>
          </p:nvSpPr>
          <p:spPr>
            <a:xfrm>
              <a:off x="7129423" y="10217410"/>
              <a:ext cx="182879" cy="182880"/>
            </a:xfrm>
            <a:prstGeom prst="rect">
              <a:avLst/>
            </a:prstGeom>
            <a:solidFill>
              <a:srgbClr val="FFFFFF">
                <a:alpha val="100000"/>
              </a:srgbClr>
            </a:solidFill>
          </p:spPr>
          <p:txBody>
            <a:bodyPr/>
            <a:lstStyle/>
            <a:p/>
          </p:txBody>
        </p:sp>
        <p:sp>
          <p:nvSpPr>
            <p:cNvPr id="514" name="pl77"/>
            <p:cNvSpPr/>
            <p:nvPr/>
          </p:nvSpPr>
          <p:spPr>
            <a:xfrm>
              <a:off x="71477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5" name="tx78"/>
            <p:cNvSpPr/>
            <p:nvPr/>
          </p:nvSpPr>
          <p:spPr>
            <a:xfrm>
              <a:off x="74203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6" name="rc79"/>
            <p:cNvSpPr/>
            <p:nvPr/>
          </p:nvSpPr>
          <p:spPr>
            <a:xfrm>
              <a:off x="8360692" y="10217410"/>
              <a:ext cx="3051508" cy="182880"/>
            </a:xfrm>
            <a:prstGeom prst="rect">
              <a:avLst/>
            </a:prstGeom>
            <a:solidFill>
              <a:srgbClr val="FFFFFF">
                <a:alpha val="100000"/>
              </a:srgbClr>
            </a:solidFill>
          </p:spPr>
          <p:txBody>
            <a:bodyPr/>
            <a:lstStyle/>
            <a:p/>
          </p:txBody>
        </p:sp>
        <p:sp>
          <p:nvSpPr>
            <p:cNvPr id="517" name="rc80"/>
            <p:cNvSpPr/>
            <p:nvPr/>
          </p:nvSpPr>
          <p:spPr>
            <a:xfrm>
              <a:off x="8360692" y="10217410"/>
              <a:ext cx="182879" cy="182880"/>
            </a:xfrm>
            <a:prstGeom prst="rect">
              <a:avLst/>
            </a:prstGeom>
            <a:solidFill>
              <a:srgbClr val="FFFFFF">
                <a:alpha val="100000"/>
              </a:srgbClr>
            </a:solidFill>
          </p:spPr>
          <p:txBody>
            <a:bodyPr/>
            <a:lstStyle/>
            <a:p/>
          </p:txBody>
        </p:sp>
        <p:sp>
          <p:nvSpPr>
            <p:cNvPr id="518" name="rc81"/>
            <p:cNvSpPr/>
            <p:nvPr/>
          </p:nvSpPr>
          <p:spPr>
            <a:xfrm>
              <a:off x="83696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9" name="rc82"/>
            <p:cNvSpPr/>
            <p:nvPr/>
          </p:nvSpPr>
          <p:spPr>
            <a:xfrm>
              <a:off x="9451932" y="10217410"/>
              <a:ext cx="182879" cy="182880"/>
            </a:xfrm>
            <a:prstGeom prst="rect">
              <a:avLst/>
            </a:prstGeom>
            <a:solidFill>
              <a:srgbClr val="FFFFFF">
                <a:alpha val="100000"/>
              </a:srgbClr>
            </a:solidFill>
          </p:spPr>
          <p:txBody>
            <a:bodyPr/>
            <a:lstStyle/>
            <a:p/>
          </p:txBody>
        </p:sp>
        <p:sp>
          <p:nvSpPr>
            <p:cNvPr id="520" name="rc83"/>
            <p:cNvSpPr/>
            <p:nvPr/>
          </p:nvSpPr>
          <p:spPr>
            <a:xfrm>
              <a:off x="946093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1" name="rc84"/>
            <p:cNvSpPr/>
            <p:nvPr/>
          </p:nvSpPr>
          <p:spPr>
            <a:xfrm>
              <a:off x="10377973" y="10217410"/>
              <a:ext cx="182879" cy="182880"/>
            </a:xfrm>
            <a:prstGeom prst="rect">
              <a:avLst/>
            </a:prstGeom>
            <a:solidFill>
              <a:srgbClr val="FFFFFF">
                <a:alpha val="100000"/>
              </a:srgbClr>
            </a:solidFill>
          </p:spPr>
          <p:txBody>
            <a:bodyPr/>
            <a:lstStyle/>
            <a:p/>
          </p:txBody>
        </p:sp>
        <p:sp>
          <p:nvSpPr>
            <p:cNvPr id="522" name="rc85"/>
            <p:cNvSpPr/>
            <p:nvPr/>
          </p:nvSpPr>
          <p:spPr>
            <a:xfrm>
              <a:off x="103869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3" name="tx86"/>
            <p:cNvSpPr/>
            <p:nvPr/>
          </p:nvSpPr>
          <p:spPr>
            <a:xfrm>
              <a:off x="86515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4" name="tx87"/>
            <p:cNvSpPr/>
            <p:nvPr/>
          </p:nvSpPr>
          <p:spPr>
            <a:xfrm>
              <a:off x="974281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5" name="tx88"/>
            <p:cNvSpPr/>
            <p:nvPr/>
          </p:nvSpPr>
          <p:spPr>
            <a:xfrm>
              <a:off x="1066885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6" name="tx89"/>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7" name=""/>
          <p:cNvGrpSpPr/>
          <p:nvPr/>
        </p:nvGrpSpPr>
        <p:grpSpPr>
          <a:xfrm>
            <a:off x="12527280" y="6217920"/>
            <a:ext cx="5486400" cy="4297680"/>
            <a:chOff x="12527280" y="6217920"/>
            <a:chExt cx="5486400" cy="4297680"/>
          </a:xfrm>
        </p:grpSpPr>
        <p:sp>
          <p:nvSpPr>
            <p:cNvPr id="52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7"/>
            <p:cNvSpPr/>
            <p:nvPr/>
          </p:nvSpPr>
          <p:spPr>
            <a:xfrm>
              <a:off x="13325144" y="6663670"/>
              <a:ext cx="4510689" cy="665794"/>
            </a:xfrm>
            <a:custGeom>
              <a:avLst/>
              <a:pathLst>
                <a:path w="4510689" h="665794">
                  <a:moveTo>
                    <a:pt x="0" y="76822"/>
                  </a:moveTo>
                  <a:lnTo>
                    <a:pt x="180427" y="102429"/>
                  </a:lnTo>
                  <a:lnTo>
                    <a:pt x="360855" y="76822"/>
                  </a:lnTo>
                  <a:lnTo>
                    <a:pt x="541282" y="76822"/>
                  </a:lnTo>
                  <a:lnTo>
                    <a:pt x="721710" y="76822"/>
                  </a:lnTo>
                  <a:lnTo>
                    <a:pt x="902137" y="76822"/>
                  </a:lnTo>
                  <a:lnTo>
                    <a:pt x="1082565" y="76822"/>
                  </a:lnTo>
                  <a:lnTo>
                    <a:pt x="1262993" y="76822"/>
                  </a:lnTo>
                  <a:lnTo>
                    <a:pt x="1443420" y="76822"/>
                  </a:lnTo>
                  <a:lnTo>
                    <a:pt x="1623848" y="76822"/>
                  </a:lnTo>
                  <a:lnTo>
                    <a:pt x="1804275" y="102429"/>
                  </a:lnTo>
                  <a:lnTo>
                    <a:pt x="1984703" y="25607"/>
                  </a:lnTo>
                  <a:lnTo>
                    <a:pt x="2165131" y="0"/>
                  </a:lnTo>
                  <a:lnTo>
                    <a:pt x="2345558" y="256074"/>
                  </a:lnTo>
                  <a:lnTo>
                    <a:pt x="2525986" y="25607"/>
                  </a:lnTo>
                  <a:lnTo>
                    <a:pt x="2706413" y="25607"/>
                  </a:lnTo>
                  <a:lnTo>
                    <a:pt x="2886841" y="51214"/>
                  </a:lnTo>
                  <a:lnTo>
                    <a:pt x="3067268" y="588972"/>
                  </a:lnTo>
                  <a:lnTo>
                    <a:pt x="3247696" y="51214"/>
                  </a:lnTo>
                  <a:lnTo>
                    <a:pt x="3428124" y="665794"/>
                  </a:lnTo>
                  <a:lnTo>
                    <a:pt x="3608551" y="179252"/>
                  </a:lnTo>
                  <a:lnTo>
                    <a:pt x="3788979" y="0"/>
                  </a:lnTo>
                  <a:lnTo>
                    <a:pt x="3969406" y="332897"/>
                  </a:lnTo>
                  <a:lnTo>
                    <a:pt x="4149834" y="588972"/>
                  </a:lnTo>
                  <a:lnTo>
                    <a:pt x="4330262" y="486542"/>
                  </a:lnTo>
                  <a:lnTo>
                    <a:pt x="4510689" y="281682"/>
                  </a:lnTo>
                </a:path>
              </a:pathLst>
            </a:custGeom>
            <a:ln w="32521" cap="flat">
              <a:solidFill>
                <a:srgbClr val="5EB0E8">
                  <a:alpha val="100000"/>
                </a:srgbClr>
              </a:solidFill>
              <a:prstDash val="solid"/>
              <a:round/>
            </a:ln>
          </p:spPr>
          <p:txBody>
            <a:bodyPr/>
            <a:lstStyle/>
            <a:p/>
          </p:txBody>
        </p:sp>
        <p:sp>
          <p:nvSpPr>
            <p:cNvPr id="543" name="pl18"/>
            <p:cNvSpPr/>
            <p:nvPr/>
          </p:nvSpPr>
          <p:spPr>
            <a:xfrm>
              <a:off x="13325144" y="6663670"/>
              <a:ext cx="4510689" cy="1126729"/>
            </a:xfrm>
            <a:custGeom>
              <a:avLst/>
              <a:pathLst>
                <a:path w="4510689" h="1126729">
                  <a:moveTo>
                    <a:pt x="0" y="25607"/>
                  </a:moveTo>
                  <a:lnTo>
                    <a:pt x="180427" y="0"/>
                  </a:lnTo>
                  <a:lnTo>
                    <a:pt x="360855" y="256074"/>
                  </a:lnTo>
                  <a:lnTo>
                    <a:pt x="541282" y="76822"/>
                  </a:lnTo>
                  <a:lnTo>
                    <a:pt x="721710" y="51214"/>
                  </a:lnTo>
                  <a:lnTo>
                    <a:pt x="902137" y="51214"/>
                  </a:lnTo>
                  <a:lnTo>
                    <a:pt x="1082565" y="204859"/>
                  </a:lnTo>
                  <a:lnTo>
                    <a:pt x="1262993" y="358504"/>
                  </a:lnTo>
                  <a:lnTo>
                    <a:pt x="1443420" y="128037"/>
                  </a:lnTo>
                  <a:lnTo>
                    <a:pt x="1623848" y="179252"/>
                  </a:lnTo>
                  <a:lnTo>
                    <a:pt x="1804275" y="204859"/>
                  </a:lnTo>
                  <a:lnTo>
                    <a:pt x="1984703" y="51214"/>
                  </a:lnTo>
                  <a:lnTo>
                    <a:pt x="2165131" y="179252"/>
                  </a:lnTo>
                  <a:lnTo>
                    <a:pt x="2345558" y="588972"/>
                  </a:lnTo>
                  <a:lnTo>
                    <a:pt x="2525986" y="76822"/>
                  </a:lnTo>
                  <a:lnTo>
                    <a:pt x="2706413" y="76822"/>
                  </a:lnTo>
                  <a:lnTo>
                    <a:pt x="2886841" y="25607"/>
                  </a:lnTo>
                  <a:lnTo>
                    <a:pt x="3067268" y="947477"/>
                  </a:lnTo>
                  <a:lnTo>
                    <a:pt x="3247696" y="0"/>
                  </a:lnTo>
                  <a:lnTo>
                    <a:pt x="3428124" y="1126729"/>
                  </a:lnTo>
                  <a:lnTo>
                    <a:pt x="3608551" y="512149"/>
                  </a:lnTo>
                  <a:lnTo>
                    <a:pt x="3788979" y="51214"/>
                  </a:lnTo>
                  <a:lnTo>
                    <a:pt x="3969406" y="409719"/>
                  </a:lnTo>
                  <a:lnTo>
                    <a:pt x="4149834" y="640187"/>
                  </a:lnTo>
                  <a:lnTo>
                    <a:pt x="4330262" y="768224"/>
                  </a:lnTo>
                  <a:lnTo>
                    <a:pt x="4510689" y="768224"/>
                  </a:lnTo>
                </a:path>
              </a:pathLst>
            </a:custGeom>
            <a:ln w="32521" cap="flat">
              <a:solidFill>
                <a:srgbClr val="00A173">
                  <a:alpha val="100000"/>
                </a:srgbClr>
              </a:solidFill>
              <a:prstDash val="solid"/>
              <a:round/>
            </a:ln>
          </p:spPr>
          <p:txBody>
            <a:bodyPr/>
            <a:lstStyle/>
            <a:p/>
          </p:txBody>
        </p:sp>
        <p:sp>
          <p:nvSpPr>
            <p:cNvPr id="54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9" name="rc84"/>
            <p:cNvSpPr/>
            <p:nvPr/>
          </p:nvSpPr>
          <p:spPr>
            <a:xfrm>
              <a:off x="14005791" y="9941072"/>
              <a:ext cx="3149396" cy="504938"/>
            </a:xfrm>
            <a:prstGeom prst="rect">
              <a:avLst/>
            </a:prstGeom>
            <a:solidFill>
              <a:srgbClr val="FFFFFF">
                <a:alpha val="100000"/>
              </a:srgbClr>
            </a:solidFill>
          </p:spPr>
          <p:txBody>
            <a:bodyPr/>
            <a:lstStyle/>
            <a:p/>
          </p:txBody>
        </p:sp>
        <p:sp>
          <p:nvSpPr>
            <p:cNvPr id="61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5" name=""/>
          <p:cNvGrpSpPr/>
          <p:nvPr/>
        </p:nvGrpSpPr>
        <p:grpSpPr>
          <a:xfrm>
            <a:off x="594360" y="6217920"/>
            <a:ext cx="5562295" cy="4320959"/>
            <a:chOff x="594360" y="6217920"/>
            <a:chExt cx="5562295" cy="4320959"/>
          </a:xfrm>
        </p:grpSpPr>
        <p:sp>
          <p:nvSpPr>
            <p:cNvPr id="616"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7" name="rc4"/>
            <p:cNvSpPr/>
            <p:nvPr/>
          </p:nvSpPr>
          <p:spPr>
            <a:xfrm>
              <a:off x="2516342"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8" name="rc5"/>
            <p:cNvSpPr/>
            <p:nvPr/>
          </p:nvSpPr>
          <p:spPr>
            <a:xfrm>
              <a:off x="2543895"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9" name="rc6"/>
            <p:cNvSpPr/>
            <p:nvPr/>
          </p:nvSpPr>
          <p:spPr>
            <a:xfrm>
              <a:off x="2819424" y="6543904"/>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20" name="rc7"/>
            <p:cNvSpPr/>
            <p:nvPr/>
          </p:nvSpPr>
          <p:spPr>
            <a:xfrm>
              <a:off x="3094954" y="6543904"/>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21" name="rc8"/>
            <p:cNvSpPr/>
            <p:nvPr/>
          </p:nvSpPr>
          <p:spPr>
            <a:xfrm>
              <a:off x="3370483" y="6543904"/>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22" name="rc9"/>
            <p:cNvSpPr/>
            <p:nvPr/>
          </p:nvSpPr>
          <p:spPr>
            <a:xfrm>
              <a:off x="3646012" y="6543904"/>
              <a:ext cx="275529" cy="275529"/>
            </a:xfrm>
            <a:prstGeom prst="rect">
              <a:avLst/>
            </a:prstGeom>
            <a:solidFill>
              <a:srgbClr val="FCBEA4">
                <a:alpha val="100000"/>
              </a:srgbClr>
            </a:solidFill>
            <a:ln w="5420" cap="flat">
              <a:solidFill>
                <a:srgbClr val="FFFFFF">
                  <a:alpha val="100000"/>
                </a:srgbClr>
              </a:solidFill>
              <a:prstDash val="solid"/>
              <a:miter/>
            </a:ln>
          </p:spPr>
          <p:txBody>
            <a:bodyPr/>
            <a:lstStyle/>
            <a:p/>
          </p:txBody>
        </p:sp>
        <p:sp>
          <p:nvSpPr>
            <p:cNvPr id="623" name="rc10"/>
            <p:cNvSpPr/>
            <p:nvPr/>
          </p:nvSpPr>
          <p:spPr>
            <a:xfrm>
              <a:off x="3921541" y="6543904"/>
              <a:ext cx="275529" cy="275529"/>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624" name="rc11"/>
            <p:cNvSpPr/>
            <p:nvPr/>
          </p:nvSpPr>
          <p:spPr>
            <a:xfrm>
              <a:off x="4197071"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5" name="rc12"/>
            <p:cNvSpPr/>
            <p:nvPr/>
          </p:nvSpPr>
          <p:spPr>
            <a:xfrm>
              <a:off x="4472600" y="6543904"/>
              <a:ext cx="275529" cy="275529"/>
            </a:xfrm>
            <a:prstGeom prst="rect">
              <a:avLst/>
            </a:prstGeom>
            <a:solidFill>
              <a:srgbClr val="E53328">
                <a:alpha val="100000"/>
              </a:srgbClr>
            </a:solidFill>
            <a:ln w="5420" cap="flat">
              <a:solidFill>
                <a:srgbClr val="FFFFFF">
                  <a:alpha val="100000"/>
                </a:srgbClr>
              </a:solidFill>
              <a:prstDash val="solid"/>
              <a:miter/>
            </a:ln>
          </p:spPr>
          <p:txBody>
            <a:bodyPr/>
            <a:lstStyle/>
            <a:p/>
          </p:txBody>
        </p:sp>
        <p:sp>
          <p:nvSpPr>
            <p:cNvPr id="626" name="rc13"/>
            <p:cNvSpPr/>
            <p:nvPr/>
          </p:nvSpPr>
          <p:spPr>
            <a:xfrm>
              <a:off x="4748129" y="6543904"/>
              <a:ext cx="275529" cy="275529"/>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27" name="rc14"/>
            <p:cNvSpPr/>
            <p:nvPr/>
          </p:nvSpPr>
          <p:spPr>
            <a:xfrm>
              <a:off x="5023659" y="6543904"/>
              <a:ext cx="275529" cy="275529"/>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28" name="rc15"/>
            <p:cNvSpPr/>
            <p:nvPr/>
          </p:nvSpPr>
          <p:spPr>
            <a:xfrm>
              <a:off x="5299188"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29" name="rc16"/>
            <p:cNvSpPr/>
            <p:nvPr/>
          </p:nvSpPr>
          <p:spPr>
            <a:xfrm>
              <a:off x="5574717" y="6543904"/>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30" name="rc17"/>
            <p:cNvSpPr/>
            <p:nvPr/>
          </p:nvSpPr>
          <p:spPr>
            <a:xfrm>
              <a:off x="254389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8"/>
            <p:cNvSpPr/>
            <p:nvPr/>
          </p:nvSpPr>
          <p:spPr>
            <a:xfrm>
              <a:off x="281942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19"/>
            <p:cNvSpPr/>
            <p:nvPr/>
          </p:nvSpPr>
          <p:spPr>
            <a:xfrm>
              <a:off x="309495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20"/>
            <p:cNvSpPr/>
            <p:nvPr/>
          </p:nvSpPr>
          <p:spPr>
            <a:xfrm>
              <a:off x="3370483" y="6819433"/>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34" name="rc21"/>
            <p:cNvSpPr/>
            <p:nvPr/>
          </p:nvSpPr>
          <p:spPr>
            <a:xfrm>
              <a:off x="3646012" y="6819433"/>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p:txBody>
        </p:sp>
        <p:sp>
          <p:nvSpPr>
            <p:cNvPr id="635" name="rc22"/>
            <p:cNvSpPr/>
            <p:nvPr/>
          </p:nvSpPr>
          <p:spPr>
            <a:xfrm>
              <a:off x="3921541" y="6819433"/>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36" name="rc23"/>
            <p:cNvSpPr/>
            <p:nvPr/>
          </p:nvSpPr>
          <p:spPr>
            <a:xfrm>
              <a:off x="4197071" y="6819433"/>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637" name="rc24"/>
            <p:cNvSpPr/>
            <p:nvPr/>
          </p:nvSpPr>
          <p:spPr>
            <a:xfrm>
              <a:off x="4472600" y="6819433"/>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38" name="rc25"/>
            <p:cNvSpPr/>
            <p:nvPr/>
          </p:nvSpPr>
          <p:spPr>
            <a:xfrm>
              <a:off x="4748129" y="6819433"/>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39" name="rc26"/>
            <p:cNvSpPr/>
            <p:nvPr/>
          </p:nvSpPr>
          <p:spPr>
            <a:xfrm>
              <a:off x="5023659" y="6819433"/>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0" name="rc27"/>
            <p:cNvSpPr/>
            <p:nvPr/>
          </p:nvSpPr>
          <p:spPr>
            <a:xfrm>
              <a:off x="5299188" y="6819433"/>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1" name="rc28"/>
            <p:cNvSpPr/>
            <p:nvPr/>
          </p:nvSpPr>
          <p:spPr>
            <a:xfrm>
              <a:off x="5574717"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29"/>
            <p:cNvSpPr/>
            <p:nvPr/>
          </p:nvSpPr>
          <p:spPr>
            <a:xfrm>
              <a:off x="2543895" y="709496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3" name="rc30"/>
            <p:cNvSpPr/>
            <p:nvPr/>
          </p:nvSpPr>
          <p:spPr>
            <a:xfrm>
              <a:off x="281942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31"/>
            <p:cNvSpPr/>
            <p:nvPr/>
          </p:nvSpPr>
          <p:spPr>
            <a:xfrm>
              <a:off x="3094954"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32"/>
            <p:cNvSpPr/>
            <p:nvPr/>
          </p:nvSpPr>
          <p:spPr>
            <a:xfrm>
              <a:off x="3370483" y="7094962"/>
              <a:ext cx="275529" cy="275529"/>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46" name="rc33"/>
            <p:cNvSpPr/>
            <p:nvPr/>
          </p:nvSpPr>
          <p:spPr>
            <a:xfrm>
              <a:off x="3646012" y="709496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7" name="rc34"/>
            <p:cNvSpPr/>
            <p:nvPr/>
          </p:nvSpPr>
          <p:spPr>
            <a:xfrm>
              <a:off x="3921541" y="709496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48" name="rc35"/>
            <p:cNvSpPr/>
            <p:nvPr/>
          </p:nvSpPr>
          <p:spPr>
            <a:xfrm>
              <a:off x="4197071" y="7094962"/>
              <a:ext cx="275529" cy="275529"/>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649" name="rc36"/>
            <p:cNvSpPr/>
            <p:nvPr/>
          </p:nvSpPr>
          <p:spPr>
            <a:xfrm>
              <a:off x="4472600" y="7094962"/>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p:txBody>
        </p:sp>
        <p:sp>
          <p:nvSpPr>
            <p:cNvPr id="650" name="rc37"/>
            <p:cNvSpPr/>
            <p:nvPr/>
          </p:nvSpPr>
          <p:spPr>
            <a:xfrm>
              <a:off x="4748129" y="7094962"/>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51" name="rc38"/>
            <p:cNvSpPr/>
            <p:nvPr/>
          </p:nvSpPr>
          <p:spPr>
            <a:xfrm>
              <a:off x="5023659" y="709496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52" name="rc39"/>
            <p:cNvSpPr/>
            <p:nvPr/>
          </p:nvSpPr>
          <p:spPr>
            <a:xfrm>
              <a:off x="5299188"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3" name="rc40"/>
            <p:cNvSpPr/>
            <p:nvPr/>
          </p:nvSpPr>
          <p:spPr>
            <a:xfrm>
              <a:off x="5574717"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4" name="rc41"/>
            <p:cNvSpPr/>
            <p:nvPr/>
          </p:nvSpPr>
          <p:spPr>
            <a:xfrm>
              <a:off x="2543895" y="7370492"/>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55" name="rc42"/>
            <p:cNvSpPr/>
            <p:nvPr/>
          </p:nvSpPr>
          <p:spPr>
            <a:xfrm>
              <a:off x="2819424" y="7370492"/>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56" name="rc43"/>
            <p:cNvSpPr/>
            <p:nvPr/>
          </p:nvSpPr>
          <p:spPr>
            <a:xfrm>
              <a:off x="3094954" y="7370492"/>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57" name="rc44"/>
            <p:cNvSpPr/>
            <p:nvPr/>
          </p:nvSpPr>
          <p:spPr>
            <a:xfrm>
              <a:off x="3370483"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8" name="rc45"/>
            <p:cNvSpPr/>
            <p:nvPr/>
          </p:nvSpPr>
          <p:spPr>
            <a:xfrm>
              <a:off x="3646012"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59" name="rc46"/>
            <p:cNvSpPr/>
            <p:nvPr/>
          </p:nvSpPr>
          <p:spPr>
            <a:xfrm>
              <a:off x="3921541" y="7370492"/>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60" name="rc47"/>
            <p:cNvSpPr/>
            <p:nvPr/>
          </p:nvSpPr>
          <p:spPr>
            <a:xfrm>
              <a:off x="4197071"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1" name="rc48"/>
            <p:cNvSpPr/>
            <p:nvPr/>
          </p:nvSpPr>
          <p:spPr>
            <a:xfrm>
              <a:off x="4472600" y="7370492"/>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62" name="rc49"/>
            <p:cNvSpPr/>
            <p:nvPr/>
          </p:nvSpPr>
          <p:spPr>
            <a:xfrm>
              <a:off x="4748129"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3" name="rc50"/>
            <p:cNvSpPr/>
            <p:nvPr/>
          </p:nvSpPr>
          <p:spPr>
            <a:xfrm>
              <a:off x="5023659" y="737049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4" name="rc51"/>
            <p:cNvSpPr/>
            <p:nvPr/>
          </p:nvSpPr>
          <p:spPr>
            <a:xfrm>
              <a:off x="5299188" y="7370492"/>
              <a:ext cx="275529" cy="275529"/>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65" name="rc52"/>
            <p:cNvSpPr/>
            <p:nvPr/>
          </p:nvSpPr>
          <p:spPr>
            <a:xfrm>
              <a:off x="5574717"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53"/>
            <p:cNvSpPr/>
            <p:nvPr/>
          </p:nvSpPr>
          <p:spPr>
            <a:xfrm>
              <a:off x="254389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4"/>
            <p:cNvSpPr/>
            <p:nvPr/>
          </p:nvSpPr>
          <p:spPr>
            <a:xfrm>
              <a:off x="2819424"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8" name="rc55"/>
            <p:cNvSpPr/>
            <p:nvPr/>
          </p:nvSpPr>
          <p:spPr>
            <a:xfrm>
              <a:off x="309495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6"/>
            <p:cNvSpPr/>
            <p:nvPr/>
          </p:nvSpPr>
          <p:spPr>
            <a:xfrm>
              <a:off x="337048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7"/>
            <p:cNvSpPr/>
            <p:nvPr/>
          </p:nvSpPr>
          <p:spPr>
            <a:xfrm>
              <a:off x="364601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8"/>
            <p:cNvSpPr/>
            <p:nvPr/>
          </p:nvSpPr>
          <p:spPr>
            <a:xfrm>
              <a:off x="3921541"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2" name="rc59"/>
            <p:cNvSpPr/>
            <p:nvPr/>
          </p:nvSpPr>
          <p:spPr>
            <a:xfrm>
              <a:off x="4197071" y="7646021"/>
              <a:ext cx="275529" cy="275529"/>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73" name="rc60"/>
            <p:cNvSpPr/>
            <p:nvPr/>
          </p:nvSpPr>
          <p:spPr>
            <a:xfrm>
              <a:off x="4472600" y="7646021"/>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4" name="rc61"/>
            <p:cNvSpPr/>
            <p:nvPr/>
          </p:nvSpPr>
          <p:spPr>
            <a:xfrm>
              <a:off x="4748129" y="7646021"/>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75" name="rc62"/>
            <p:cNvSpPr/>
            <p:nvPr/>
          </p:nvSpPr>
          <p:spPr>
            <a:xfrm>
              <a:off x="5023659" y="7646021"/>
              <a:ext cx="275529" cy="275529"/>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676" name="rc63"/>
            <p:cNvSpPr/>
            <p:nvPr/>
          </p:nvSpPr>
          <p:spPr>
            <a:xfrm>
              <a:off x="5299188" y="7646021"/>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7" name="rc64"/>
            <p:cNvSpPr/>
            <p:nvPr/>
          </p:nvSpPr>
          <p:spPr>
            <a:xfrm>
              <a:off x="5574717" y="7646021"/>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78" name="rc65"/>
            <p:cNvSpPr/>
            <p:nvPr/>
          </p:nvSpPr>
          <p:spPr>
            <a:xfrm>
              <a:off x="2543895"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9" name="rc66"/>
            <p:cNvSpPr/>
            <p:nvPr/>
          </p:nvSpPr>
          <p:spPr>
            <a:xfrm>
              <a:off x="2819424"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67"/>
            <p:cNvSpPr/>
            <p:nvPr/>
          </p:nvSpPr>
          <p:spPr>
            <a:xfrm>
              <a:off x="3094954"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1" name="rc68"/>
            <p:cNvSpPr/>
            <p:nvPr/>
          </p:nvSpPr>
          <p:spPr>
            <a:xfrm>
              <a:off x="337048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69"/>
            <p:cNvSpPr/>
            <p:nvPr/>
          </p:nvSpPr>
          <p:spPr>
            <a:xfrm>
              <a:off x="364601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70"/>
            <p:cNvSpPr/>
            <p:nvPr/>
          </p:nvSpPr>
          <p:spPr>
            <a:xfrm>
              <a:off x="3921541" y="7921550"/>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84" name="rc71"/>
            <p:cNvSpPr/>
            <p:nvPr/>
          </p:nvSpPr>
          <p:spPr>
            <a:xfrm>
              <a:off x="4197071" y="792155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85" name="rc72"/>
            <p:cNvSpPr/>
            <p:nvPr/>
          </p:nvSpPr>
          <p:spPr>
            <a:xfrm>
              <a:off x="4472600" y="792155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86" name="rc73"/>
            <p:cNvSpPr/>
            <p:nvPr/>
          </p:nvSpPr>
          <p:spPr>
            <a:xfrm>
              <a:off x="4748129" y="792155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7" name="rc74"/>
            <p:cNvSpPr/>
            <p:nvPr/>
          </p:nvSpPr>
          <p:spPr>
            <a:xfrm>
              <a:off x="5023659" y="7921550"/>
              <a:ext cx="275529" cy="275529"/>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88" name="rc75"/>
            <p:cNvSpPr/>
            <p:nvPr/>
          </p:nvSpPr>
          <p:spPr>
            <a:xfrm>
              <a:off x="5299188"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9" name="rc76"/>
            <p:cNvSpPr/>
            <p:nvPr/>
          </p:nvSpPr>
          <p:spPr>
            <a:xfrm>
              <a:off x="5574717"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0" name="rc77"/>
            <p:cNvSpPr/>
            <p:nvPr/>
          </p:nvSpPr>
          <p:spPr>
            <a:xfrm>
              <a:off x="2543895"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78"/>
            <p:cNvSpPr/>
            <p:nvPr/>
          </p:nvSpPr>
          <p:spPr>
            <a:xfrm>
              <a:off x="2819424"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2" name="rc79"/>
            <p:cNvSpPr/>
            <p:nvPr/>
          </p:nvSpPr>
          <p:spPr>
            <a:xfrm>
              <a:off x="3094954"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3" name="rc80"/>
            <p:cNvSpPr/>
            <p:nvPr/>
          </p:nvSpPr>
          <p:spPr>
            <a:xfrm>
              <a:off x="3370483" y="819708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94" name="rc81"/>
            <p:cNvSpPr/>
            <p:nvPr/>
          </p:nvSpPr>
          <p:spPr>
            <a:xfrm>
              <a:off x="3646012"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5" name="rc82"/>
            <p:cNvSpPr/>
            <p:nvPr/>
          </p:nvSpPr>
          <p:spPr>
            <a:xfrm>
              <a:off x="3921541" y="819708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6" name="rc83"/>
            <p:cNvSpPr/>
            <p:nvPr/>
          </p:nvSpPr>
          <p:spPr>
            <a:xfrm>
              <a:off x="4197071"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97" name="rc84"/>
            <p:cNvSpPr/>
            <p:nvPr/>
          </p:nvSpPr>
          <p:spPr>
            <a:xfrm>
              <a:off x="4472600" y="819708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98" name="rc85"/>
            <p:cNvSpPr/>
            <p:nvPr/>
          </p:nvSpPr>
          <p:spPr>
            <a:xfrm>
              <a:off x="4748129"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99" name="rc86"/>
            <p:cNvSpPr/>
            <p:nvPr/>
          </p:nvSpPr>
          <p:spPr>
            <a:xfrm>
              <a:off x="5023659" y="8197080"/>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00" name="rc87"/>
            <p:cNvSpPr/>
            <p:nvPr/>
          </p:nvSpPr>
          <p:spPr>
            <a:xfrm>
              <a:off x="5299188"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88"/>
            <p:cNvSpPr/>
            <p:nvPr/>
          </p:nvSpPr>
          <p:spPr>
            <a:xfrm>
              <a:off x="55747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9"/>
            <p:cNvSpPr/>
            <p:nvPr/>
          </p:nvSpPr>
          <p:spPr>
            <a:xfrm>
              <a:off x="2543895"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90"/>
            <p:cNvSpPr/>
            <p:nvPr/>
          </p:nvSpPr>
          <p:spPr>
            <a:xfrm>
              <a:off x="2819424"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4" name="rc91"/>
            <p:cNvSpPr/>
            <p:nvPr/>
          </p:nvSpPr>
          <p:spPr>
            <a:xfrm>
              <a:off x="3094954"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5" name="rc92"/>
            <p:cNvSpPr/>
            <p:nvPr/>
          </p:nvSpPr>
          <p:spPr>
            <a:xfrm>
              <a:off x="337048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93"/>
            <p:cNvSpPr/>
            <p:nvPr/>
          </p:nvSpPr>
          <p:spPr>
            <a:xfrm>
              <a:off x="3646012"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7" name="rc94"/>
            <p:cNvSpPr/>
            <p:nvPr/>
          </p:nvSpPr>
          <p:spPr>
            <a:xfrm>
              <a:off x="3921541" y="8472609"/>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8" name="rc95"/>
            <p:cNvSpPr/>
            <p:nvPr/>
          </p:nvSpPr>
          <p:spPr>
            <a:xfrm>
              <a:off x="4197071" y="8472609"/>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09" name="rc96"/>
            <p:cNvSpPr/>
            <p:nvPr/>
          </p:nvSpPr>
          <p:spPr>
            <a:xfrm>
              <a:off x="4472600" y="8472609"/>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10" name="rc97"/>
            <p:cNvSpPr/>
            <p:nvPr/>
          </p:nvSpPr>
          <p:spPr>
            <a:xfrm>
              <a:off x="4748129" y="8472609"/>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711" name="rc98"/>
            <p:cNvSpPr/>
            <p:nvPr/>
          </p:nvSpPr>
          <p:spPr>
            <a:xfrm>
              <a:off x="5023659" y="8472609"/>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2" name="rc99"/>
            <p:cNvSpPr/>
            <p:nvPr/>
          </p:nvSpPr>
          <p:spPr>
            <a:xfrm>
              <a:off x="5299188"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3" name="rc100"/>
            <p:cNvSpPr/>
            <p:nvPr/>
          </p:nvSpPr>
          <p:spPr>
            <a:xfrm>
              <a:off x="5574717"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101"/>
            <p:cNvSpPr/>
            <p:nvPr/>
          </p:nvSpPr>
          <p:spPr>
            <a:xfrm>
              <a:off x="2543895" y="8748138"/>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5" name="rc102"/>
            <p:cNvSpPr/>
            <p:nvPr/>
          </p:nvSpPr>
          <p:spPr>
            <a:xfrm>
              <a:off x="2819424" y="8748138"/>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6" name="rc103"/>
            <p:cNvSpPr/>
            <p:nvPr/>
          </p:nvSpPr>
          <p:spPr>
            <a:xfrm>
              <a:off x="3094954" y="8748138"/>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7" name="rc104"/>
            <p:cNvSpPr/>
            <p:nvPr/>
          </p:nvSpPr>
          <p:spPr>
            <a:xfrm>
              <a:off x="3370483" y="8748138"/>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18" name="rc105"/>
            <p:cNvSpPr/>
            <p:nvPr/>
          </p:nvSpPr>
          <p:spPr>
            <a:xfrm>
              <a:off x="3646012" y="8748138"/>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19" name="rc106"/>
            <p:cNvSpPr/>
            <p:nvPr/>
          </p:nvSpPr>
          <p:spPr>
            <a:xfrm>
              <a:off x="3921541" y="8748138"/>
              <a:ext cx="275529" cy="275529"/>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720" name="rc107"/>
            <p:cNvSpPr/>
            <p:nvPr/>
          </p:nvSpPr>
          <p:spPr>
            <a:xfrm>
              <a:off x="4197071" y="8748138"/>
              <a:ext cx="275529" cy="275529"/>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721" name="rc108"/>
            <p:cNvSpPr/>
            <p:nvPr/>
          </p:nvSpPr>
          <p:spPr>
            <a:xfrm>
              <a:off x="4472600" y="8748138"/>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722" name="rc109"/>
            <p:cNvSpPr/>
            <p:nvPr/>
          </p:nvSpPr>
          <p:spPr>
            <a:xfrm>
              <a:off x="4748129" y="8748138"/>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23" name="rc110"/>
            <p:cNvSpPr/>
            <p:nvPr/>
          </p:nvSpPr>
          <p:spPr>
            <a:xfrm>
              <a:off x="5023659" y="8748138"/>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24" name="rc111"/>
            <p:cNvSpPr/>
            <p:nvPr/>
          </p:nvSpPr>
          <p:spPr>
            <a:xfrm>
              <a:off x="5299188" y="8748138"/>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25" name="rc112"/>
            <p:cNvSpPr/>
            <p:nvPr/>
          </p:nvSpPr>
          <p:spPr>
            <a:xfrm>
              <a:off x="5574717"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26" name="rc113"/>
            <p:cNvSpPr/>
            <p:nvPr/>
          </p:nvSpPr>
          <p:spPr>
            <a:xfrm>
              <a:off x="254389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114"/>
            <p:cNvSpPr/>
            <p:nvPr/>
          </p:nvSpPr>
          <p:spPr>
            <a:xfrm>
              <a:off x="281942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115"/>
            <p:cNvSpPr/>
            <p:nvPr/>
          </p:nvSpPr>
          <p:spPr>
            <a:xfrm>
              <a:off x="309495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16"/>
            <p:cNvSpPr/>
            <p:nvPr/>
          </p:nvSpPr>
          <p:spPr>
            <a:xfrm>
              <a:off x="337048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17"/>
            <p:cNvSpPr/>
            <p:nvPr/>
          </p:nvSpPr>
          <p:spPr>
            <a:xfrm>
              <a:off x="36460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18"/>
            <p:cNvSpPr/>
            <p:nvPr/>
          </p:nvSpPr>
          <p:spPr>
            <a:xfrm>
              <a:off x="39215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19"/>
            <p:cNvSpPr/>
            <p:nvPr/>
          </p:nvSpPr>
          <p:spPr>
            <a:xfrm>
              <a:off x="419707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20"/>
            <p:cNvSpPr/>
            <p:nvPr/>
          </p:nvSpPr>
          <p:spPr>
            <a:xfrm>
              <a:off x="44726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21"/>
            <p:cNvSpPr/>
            <p:nvPr/>
          </p:nvSpPr>
          <p:spPr>
            <a:xfrm>
              <a:off x="47481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22"/>
            <p:cNvSpPr/>
            <p:nvPr/>
          </p:nvSpPr>
          <p:spPr>
            <a:xfrm>
              <a:off x="502365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23"/>
            <p:cNvSpPr/>
            <p:nvPr/>
          </p:nvSpPr>
          <p:spPr>
            <a:xfrm>
              <a:off x="5299188"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7" name="rc124"/>
            <p:cNvSpPr/>
            <p:nvPr/>
          </p:nvSpPr>
          <p:spPr>
            <a:xfrm>
              <a:off x="55747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tx125"/>
            <p:cNvSpPr/>
            <p:nvPr/>
          </p:nvSpPr>
          <p:spPr>
            <a:xfrm>
              <a:off x="1558717"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39" name="tx126"/>
            <p:cNvSpPr/>
            <p:nvPr/>
          </p:nvSpPr>
          <p:spPr>
            <a:xfrm>
              <a:off x="1897673"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0" name="tx127"/>
            <p:cNvSpPr/>
            <p:nvPr/>
          </p:nvSpPr>
          <p:spPr>
            <a:xfrm>
              <a:off x="1694523" y="8552033"/>
              <a:ext cx="6604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SONORA</a:t>
              </a:r>
            </a:p>
          </p:txBody>
        </p:sp>
        <p:sp>
          <p:nvSpPr>
            <p:cNvPr id="741" name="tx128"/>
            <p:cNvSpPr/>
            <p:nvPr/>
          </p:nvSpPr>
          <p:spPr>
            <a:xfrm>
              <a:off x="1169606" y="8168609"/>
              <a:ext cx="1185416"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MICHOACÁN DE</a:t>
              </a:r>
            </a:p>
          </p:txBody>
        </p:sp>
        <p:sp>
          <p:nvSpPr>
            <p:cNvPr id="742" name="tx129"/>
            <p:cNvSpPr/>
            <p:nvPr/>
          </p:nvSpPr>
          <p:spPr>
            <a:xfrm>
              <a:off x="1677631" y="8358800"/>
              <a:ext cx="6773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OCAMPO</a:t>
              </a:r>
            </a:p>
          </p:txBody>
        </p:sp>
        <p:sp>
          <p:nvSpPr>
            <p:cNvPr id="743" name="tx130"/>
            <p:cNvSpPr/>
            <p:nvPr/>
          </p:nvSpPr>
          <p:spPr>
            <a:xfrm>
              <a:off x="1753831" y="7975376"/>
              <a:ext cx="601191"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MÉXICO</a:t>
              </a:r>
            </a:p>
          </p:txBody>
        </p:sp>
        <p:sp>
          <p:nvSpPr>
            <p:cNvPr id="744" name="tx131"/>
            <p:cNvSpPr/>
            <p:nvPr/>
          </p:nvSpPr>
          <p:spPr>
            <a:xfrm>
              <a:off x="1576056" y="7725445"/>
              <a:ext cx="7789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DURANGO</a:t>
              </a:r>
            </a:p>
          </p:txBody>
        </p:sp>
        <p:sp>
          <p:nvSpPr>
            <p:cNvPr id="745" name="tx132"/>
            <p:cNvSpPr/>
            <p:nvPr/>
          </p:nvSpPr>
          <p:spPr>
            <a:xfrm>
              <a:off x="1449031" y="7449990"/>
              <a:ext cx="9059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CHIHUAHUA</a:t>
              </a:r>
            </a:p>
          </p:txBody>
        </p:sp>
        <p:sp>
          <p:nvSpPr>
            <p:cNvPr id="746" name="tx133"/>
            <p:cNvSpPr/>
            <p:nvPr/>
          </p:nvSpPr>
          <p:spPr>
            <a:xfrm>
              <a:off x="873215" y="7148788"/>
              <a:ext cx="1481807"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CIUDAD DE MÉXICO</a:t>
              </a:r>
            </a:p>
          </p:txBody>
        </p:sp>
        <p:sp>
          <p:nvSpPr>
            <p:cNvPr id="747" name="tx134"/>
            <p:cNvSpPr/>
            <p:nvPr/>
          </p:nvSpPr>
          <p:spPr>
            <a:xfrm>
              <a:off x="1685965" y="6898932"/>
              <a:ext cx="6690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CHIAPAS</a:t>
              </a:r>
            </a:p>
          </p:txBody>
        </p:sp>
        <p:sp>
          <p:nvSpPr>
            <p:cNvPr id="748" name="tx135"/>
            <p:cNvSpPr/>
            <p:nvPr/>
          </p:nvSpPr>
          <p:spPr>
            <a:xfrm>
              <a:off x="1719824" y="6623328"/>
              <a:ext cx="63519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JALISCO</a:t>
              </a:r>
            </a:p>
          </p:txBody>
        </p:sp>
        <p:sp>
          <p:nvSpPr>
            <p:cNvPr id="749" name="tx136"/>
            <p:cNvSpPr/>
            <p:nvPr/>
          </p:nvSpPr>
          <p:spPr>
            <a:xfrm rot="-2700000">
              <a:off x="224202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0" name="tx137"/>
            <p:cNvSpPr/>
            <p:nvPr/>
          </p:nvSpPr>
          <p:spPr>
            <a:xfrm rot="-2700000">
              <a:off x="251755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1" name="tx138"/>
            <p:cNvSpPr/>
            <p:nvPr/>
          </p:nvSpPr>
          <p:spPr>
            <a:xfrm rot="-2700000">
              <a:off x="279308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2" name="tx139"/>
            <p:cNvSpPr/>
            <p:nvPr/>
          </p:nvSpPr>
          <p:spPr>
            <a:xfrm rot="-2700000">
              <a:off x="30686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3" name="tx140"/>
            <p:cNvSpPr/>
            <p:nvPr/>
          </p:nvSpPr>
          <p:spPr>
            <a:xfrm rot="-2700000">
              <a:off x="334414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4" name="tx141"/>
            <p:cNvSpPr/>
            <p:nvPr/>
          </p:nvSpPr>
          <p:spPr>
            <a:xfrm rot="-2700000">
              <a:off x="36196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5" name="tx142"/>
            <p:cNvSpPr/>
            <p:nvPr/>
          </p:nvSpPr>
          <p:spPr>
            <a:xfrm rot="-2700000">
              <a:off x="38952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6" name="tx143"/>
            <p:cNvSpPr/>
            <p:nvPr/>
          </p:nvSpPr>
          <p:spPr>
            <a:xfrm rot="-2700000">
              <a:off x="4170703"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7" name="tx144"/>
            <p:cNvSpPr/>
            <p:nvPr/>
          </p:nvSpPr>
          <p:spPr>
            <a:xfrm rot="-2700000">
              <a:off x="444625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8" name="tx145"/>
            <p:cNvSpPr/>
            <p:nvPr/>
          </p:nvSpPr>
          <p:spPr>
            <a:xfrm rot="-2700000">
              <a:off x="472178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9" name="tx146"/>
            <p:cNvSpPr/>
            <p:nvPr/>
          </p:nvSpPr>
          <p:spPr>
            <a:xfrm rot="-2700000">
              <a:off x="49973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0" name="tx147"/>
            <p:cNvSpPr/>
            <p:nvPr/>
          </p:nvSpPr>
          <p:spPr>
            <a:xfrm rot="-2700000">
              <a:off x="527284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1" name="pic148"/>
            <p:cNvPicPr/>
            <p:nvPr/>
          </p:nvPicPr>
          <p:blipFill>
            <a:blip r:embed="rId2" cstate="print"/>
            <a:stretch>
              <a:fillRect/>
            </a:stretch>
          </p:blipFill>
          <p:spPr>
            <a:xfrm>
              <a:off x="3117071" y="10138064"/>
              <a:ext cx="2160000" cy="144000"/>
            </a:xfrm>
            <a:prstGeom prst="rect">
              <a:avLst/>
            </a:prstGeom>
          </p:spPr>
        </p:pic>
        <p:sp>
          <p:nvSpPr>
            <p:cNvPr id="762" name="pl149"/>
            <p:cNvSpPr/>
            <p:nvPr/>
          </p:nvSpPr>
          <p:spPr>
            <a:xfrm>
              <a:off x="358672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3" name="pl150"/>
            <p:cNvSpPr/>
            <p:nvPr/>
          </p:nvSpPr>
          <p:spPr>
            <a:xfrm>
              <a:off x="405370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4" name="pl151"/>
            <p:cNvSpPr/>
            <p:nvPr/>
          </p:nvSpPr>
          <p:spPr>
            <a:xfrm>
              <a:off x="452069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52"/>
            <p:cNvSpPr/>
            <p:nvPr/>
          </p:nvSpPr>
          <p:spPr>
            <a:xfrm>
              <a:off x="498767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6" name="pl153"/>
            <p:cNvSpPr/>
            <p:nvPr/>
          </p:nvSpPr>
          <p:spPr>
            <a:xfrm>
              <a:off x="358672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7" name="pl154"/>
            <p:cNvSpPr/>
            <p:nvPr/>
          </p:nvSpPr>
          <p:spPr>
            <a:xfrm>
              <a:off x="405370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8" name="pl155"/>
            <p:cNvSpPr/>
            <p:nvPr/>
          </p:nvSpPr>
          <p:spPr>
            <a:xfrm>
              <a:off x="452069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9" name="pl156"/>
            <p:cNvSpPr/>
            <p:nvPr/>
          </p:nvSpPr>
          <p:spPr>
            <a:xfrm>
              <a:off x="498767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0" name="tx157"/>
            <p:cNvSpPr/>
            <p:nvPr/>
          </p:nvSpPr>
          <p:spPr>
            <a:xfrm>
              <a:off x="3480775"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500</a:t>
              </a:r>
            </a:p>
          </p:txBody>
        </p:sp>
        <p:sp>
          <p:nvSpPr>
            <p:cNvPr id="771" name="tx158"/>
            <p:cNvSpPr/>
            <p:nvPr/>
          </p:nvSpPr>
          <p:spPr>
            <a:xfrm>
              <a:off x="3912444" y="1034973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72" name="tx159"/>
            <p:cNvSpPr/>
            <p:nvPr/>
          </p:nvSpPr>
          <p:spPr>
            <a:xfrm>
              <a:off x="4379429" y="1034973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1500</a:t>
              </a:r>
            </a:p>
          </p:txBody>
        </p:sp>
        <p:sp>
          <p:nvSpPr>
            <p:cNvPr id="773" name="tx160"/>
            <p:cNvSpPr/>
            <p:nvPr/>
          </p:nvSpPr>
          <p:spPr>
            <a:xfrm>
              <a:off x="4846413" y="1034973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2000</a:t>
              </a:r>
            </a:p>
          </p:txBody>
        </p:sp>
        <p:sp>
          <p:nvSpPr>
            <p:cNvPr id="774" name="tx16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7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Monaco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rc12"/>
            <p:cNvSpPr/>
            <p:nvPr/>
          </p:nvSpPr>
          <p:spPr>
            <a:xfrm>
              <a:off x="2784064"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784064"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784064"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784064"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3224910"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224910"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224910"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224910"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3" name="pg22"/>
            <p:cNvSpPr/>
            <p:nvPr/>
          </p:nvSpPr>
          <p:spPr>
            <a:xfrm>
              <a:off x="39515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40555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 name="rc24"/>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7214566" y="2153563"/>
              <a:ext cx="5378320" cy="3131794"/>
            </a:xfrm>
            <a:prstGeom prst="rect">
              <a:avLst/>
            </a:prstGeom>
            <a:solidFill>
              <a:srgbClr val="FFFFFF">
                <a:alpha val="100000"/>
              </a:srgbClr>
            </a:solidFill>
          </p:spPr>
          <p:txBody>
            <a:bodyPr/>
            <a:lstStyle/>
            <a:p/>
          </p:txBody>
        </p:sp>
        <p:sp>
          <p:nvSpPr>
            <p:cNvPr id="27" name="pl26"/>
            <p:cNvSpPr/>
            <p:nvPr/>
          </p:nvSpPr>
          <p:spPr>
            <a:xfrm>
              <a:off x="721456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8" name="pl27"/>
            <p:cNvSpPr/>
            <p:nvPr/>
          </p:nvSpPr>
          <p:spPr>
            <a:xfrm>
              <a:off x="721456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9" name="pl28"/>
            <p:cNvSpPr/>
            <p:nvPr/>
          </p:nvSpPr>
          <p:spPr>
            <a:xfrm>
              <a:off x="721456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0" name="pl29"/>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1" name="pl30"/>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2" name="pl31"/>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3" name="rc32"/>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34" name="rc33"/>
            <p:cNvSpPr/>
            <p:nvPr/>
          </p:nvSpPr>
          <p:spPr>
            <a:xfrm>
              <a:off x="12592886" y="2153563"/>
              <a:ext cx="5378320" cy="3131794"/>
            </a:xfrm>
            <a:prstGeom prst="rect">
              <a:avLst/>
            </a:prstGeom>
            <a:solidFill>
              <a:srgbClr val="FFFFFF">
                <a:alpha val="100000"/>
              </a:srgbClr>
            </a:solidFill>
          </p:spPr>
          <p:txBody>
            <a:bodyPr/>
            <a:lstStyle/>
            <a:p/>
          </p:txBody>
        </p:sp>
        <p:sp>
          <p:nvSpPr>
            <p:cNvPr id="35" name="pl34"/>
            <p:cNvSpPr/>
            <p:nvPr/>
          </p:nvSpPr>
          <p:spPr>
            <a:xfrm>
              <a:off x="1259288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6" name="pl35"/>
            <p:cNvSpPr/>
            <p:nvPr/>
          </p:nvSpPr>
          <p:spPr>
            <a:xfrm>
              <a:off x="1259288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7" name="pl36"/>
            <p:cNvSpPr/>
            <p:nvPr/>
          </p:nvSpPr>
          <p:spPr>
            <a:xfrm>
              <a:off x="1259288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8" name="pl37"/>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9" name="pl38"/>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0" name="pl3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1" name="rc40"/>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42" name="tx41"/>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43" name="tx42"/>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44" name="tx43"/>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45" name="pl44"/>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 name="pl45"/>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 name="pl46"/>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 name="pl47"/>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 name="pl48"/>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 name="pl49"/>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 name="pl50"/>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 name="pl51"/>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 name="pl52"/>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 name="pl53"/>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 name="pl54"/>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 name="pl55"/>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tx56"/>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58" name="tx57"/>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59" name="tx58"/>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60" name="tx59"/>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61" name="tx60"/>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62" name="tx61"/>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63" name="tx62"/>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64" name="tx63"/>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65" name="tx64"/>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66" name="tx65"/>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67" name="tx66"/>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68" name="tx67"/>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69" name="pl68"/>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0" name="pl69"/>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1" name="pl70"/>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2" name="pl71"/>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3" name="pl72"/>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tx80"/>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2" name="tx81"/>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3" name="tx82"/>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4" name="tx83"/>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5" name="tx84"/>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86" name="tx85"/>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87" name="tx86"/>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88" name="tx87"/>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89" name="tx88"/>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0" name="tx89"/>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1" name="tx90"/>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2" name="tx91"/>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3" name="pl92"/>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4" name="pl93"/>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5" name="pl94"/>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6" name="pl95"/>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pl96"/>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tx104"/>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06" name="tx105"/>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07" name="tx106"/>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08" name="tx107"/>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09" name="tx108"/>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0" name="tx109"/>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1" name="tx110"/>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2" name="tx111"/>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3" name="tx112"/>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4" name="tx113"/>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5" name="tx114"/>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16" name="tx115"/>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17" name="tx116"/>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18" name="tx117"/>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19" name="tx118"/>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20" name="pl119"/>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1" name="pl120"/>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2" name="pl121"/>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3" name="tx12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24" name="rc123"/>
            <p:cNvSpPr/>
            <p:nvPr/>
          </p:nvSpPr>
          <p:spPr>
            <a:xfrm>
              <a:off x="18110385" y="2153563"/>
              <a:ext cx="1753945" cy="1236458"/>
            </a:xfrm>
            <a:prstGeom prst="rect">
              <a:avLst/>
            </a:prstGeom>
            <a:solidFill>
              <a:srgbClr val="FFFFFF">
                <a:alpha val="100000"/>
              </a:srgbClr>
            </a:solidFill>
          </p:spPr>
          <p:txBody>
            <a:bodyPr/>
            <a:lstStyle/>
            <a:p/>
          </p:txBody>
        </p:sp>
        <p:sp>
          <p:nvSpPr>
            <p:cNvPr id="125" name="rc124"/>
            <p:cNvSpPr/>
            <p:nvPr/>
          </p:nvSpPr>
          <p:spPr>
            <a:xfrm>
              <a:off x="18179974" y="2223153"/>
              <a:ext cx="274319" cy="274319"/>
            </a:xfrm>
            <a:prstGeom prst="rect">
              <a:avLst/>
            </a:prstGeom>
            <a:solidFill>
              <a:srgbClr val="FFFFFF">
                <a:alpha val="100000"/>
              </a:srgbClr>
            </a:solidFill>
          </p:spPr>
          <p:txBody>
            <a:bodyPr/>
            <a:lstStyle/>
            <a:p/>
          </p:txBody>
        </p:sp>
        <p:sp>
          <p:nvSpPr>
            <p:cNvPr id="126" name="rc1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18179974" y="2497473"/>
              <a:ext cx="274319" cy="274319"/>
            </a:xfrm>
            <a:prstGeom prst="rect">
              <a:avLst/>
            </a:prstGeom>
            <a:solidFill>
              <a:srgbClr val="FFFFFF">
                <a:alpha val="100000"/>
              </a:srgbClr>
            </a:solidFill>
          </p:spPr>
          <p:txBody>
            <a:bodyPr/>
            <a:lstStyle/>
            <a:p/>
          </p:txBody>
        </p:sp>
        <p:sp>
          <p:nvSpPr>
            <p:cNvPr id="128" name="rc1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8179974" y="2771793"/>
              <a:ext cx="274319" cy="274319"/>
            </a:xfrm>
            <a:prstGeom prst="rect">
              <a:avLst/>
            </a:prstGeom>
            <a:solidFill>
              <a:srgbClr val="FFFFFF">
                <a:alpha val="100000"/>
              </a:srgbClr>
            </a:solidFill>
          </p:spPr>
          <p:txBody>
            <a:bodyPr/>
            <a:lstStyle/>
            <a:p/>
          </p:txBody>
        </p:sp>
        <p:sp>
          <p:nvSpPr>
            <p:cNvPr id="130" name="rc1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18179974" y="3046113"/>
              <a:ext cx="274319" cy="274319"/>
            </a:xfrm>
            <a:prstGeom prst="rect">
              <a:avLst/>
            </a:prstGeom>
            <a:solidFill>
              <a:srgbClr val="FFFFFF">
                <a:alpha val="100000"/>
              </a:srgbClr>
            </a:solidFill>
          </p:spPr>
          <p:txBody>
            <a:bodyPr/>
            <a:lstStyle/>
            <a:p/>
          </p:txBody>
        </p:sp>
        <p:sp>
          <p:nvSpPr>
            <p:cNvPr id="132" name="rc1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tx13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34" name="tx13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35" name="tx13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36" name="tx13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3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38" name=""/>
          <p:cNvGrpSpPr/>
          <p:nvPr/>
        </p:nvGrpSpPr>
        <p:grpSpPr>
          <a:xfrm>
            <a:off x="12527280" y="6217920"/>
            <a:ext cx="5486400" cy="4297680"/>
            <a:chOff x="12527280" y="6217920"/>
            <a:chExt cx="5486400" cy="4297680"/>
          </a:xfrm>
        </p:grpSpPr>
        <p:sp>
          <p:nvSpPr>
            <p:cNvPr id="1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4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4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4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3" name="pl17"/>
            <p:cNvSpPr/>
            <p:nvPr/>
          </p:nvSpPr>
          <p:spPr>
            <a:xfrm>
              <a:off x="13325144" y="6689277"/>
              <a:ext cx="4510689" cy="256074"/>
            </a:xfrm>
            <a:custGeom>
              <a:avLst/>
              <a:pathLst>
                <a:path w="4510689" h="256074">
                  <a:moveTo>
                    <a:pt x="0" y="0"/>
                  </a:moveTo>
                  <a:lnTo>
                    <a:pt x="180427" y="0"/>
                  </a:lnTo>
                  <a:lnTo>
                    <a:pt x="360855" y="25607"/>
                  </a:lnTo>
                  <a:lnTo>
                    <a:pt x="541282" y="25607"/>
                  </a:lnTo>
                  <a:lnTo>
                    <a:pt x="721710" y="51214"/>
                  </a:lnTo>
                  <a:lnTo>
                    <a:pt x="902137" y="51214"/>
                  </a:lnTo>
                  <a:lnTo>
                    <a:pt x="1082565" y="102429"/>
                  </a:lnTo>
                  <a:lnTo>
                    <a:pt x="1262993" y="76822"/>
                  </a:lnTo>
                  <a:lnTo>
                    <a:pt x="1443420" y="102429"/>
                  </a:lnTo>
                  <a:lnTo>
                    <a:pt x="1623848" y="153644"/>
                  </a:lnTo>
                  <a:lnTo>
                    <a:pt x="1804275" y="128037"/>
                  </a:lnTo>
                  <a:lnTo>
                    <a:pt x="1984703" y="179252"/>
                  </a:lnTo>
                  <a:lnTo>
                    <a:pt x="2165131" y="179252"/>
                  </a:lnTo>
                  <a:lnTo>
                    <a:pt x="2345558" y="179252"/>
                  </a:lnTo>
                  <a:lnTo>
                    <a:pt x="2525986" y="204859"/>
                  </a:lnTo>
                  <a:lnTo>
                    <a:pt x="2706413" y="230467"/>
                  </a:lnTo>
                  <a:lnTo>
                    <a:pt x="2886841" y="230467"/>
                  </a:lnTo>
                  <a:lnTo>
                    <a:pt x="3067268" y="256074"/>
                  </a:lnTo>
                  <a:lnTo>
                    <a:pt x="3247696" y="256074"/>
                  </a:lnTo>
                  <a:lnTo>
                    <a:pt x="3428124" y="256074"/>
                  </a:lnTo>
                  <a:lnTo>
                    <a:pt x="3608551" y="256074"/>
                  </a:lnTo>
                  <a:lnTo>
                    <a:pt x="3788979" y="256074"/>
                  </a:lnTo>
                  <a:lnTo>
                    <a:pt x="3969406" y="256074"/>
                  </a:lnTo>
                  <a:lnTo>
                    <a:pt x="4149834" y="256074"/>
                  </a:lnTo>
                  <a:lnTo>
                    <a:pt x="4330262" y="256074"/>
                  </a:lnTo>
                  <a:lnTo>
                    <a:pt x="4510689" y="256074"/>
                  </a:lnTo>
                </a:path>
              </a:pathLst>
            </a:custGeom>
            <a:ln w="32521" cap="flat">
              <a:solidFill>
                <a:srgbClr val="5EB0E8">
                  <a:alpha val="100000"/>
                </a:srgbClr>
              </a:solidFill>
              <a:prstDash val="solid"/>
              <a:round/>
            </a:ln>
          </p:spPr>
          <p:txBody>
            <a:bodyPr/>
            <a:lstStyle/>
            <a:p/>
          </p:txBody>
        </p:sp>
        <p:sp>
          <p:nvSpPr>
            <p:cNvPr id="154" name="pl18"/>
            <p:cNvSpPr/>
            <p:nvPr/>
          </p:nvSpPr>
          <p:spPr>
            <a:xfrm>
              <a:off x="15851130" y="7150212"/>
              <a:ext cx="1984703" cy="25607"/>
            </a:xfrm>
            <a:custGeom>
              <a:avLst/>
              <a:pathLst>
                <a:path w="1984703" h="25607">
                  <a:moveTo>
                    <a:pt x="0" y="25607"/>
                  </a:moveTo>
                  <a:lnTo>
                    <a:pt x="180427" y="25607"/>
                  </a:lnTo>
                  <a:lnTo>
                    <a:pt x="360855" y="25607"/>
                  </a:lnTo>
                  <a:lnTo>
                    <a:pt x="541282" y="25607"/>
                  </a:lnTo>
                  <a:lnTo>
                    <a:pt x="721710" y="25607"/>
                  </a:lnTo>
                  <a:lnTo>
                    <a:pt x="902137" y="25607"/>
                  </a:lnTo>
                  <a:lnTo>
                    <a:pt x="1082565" y="0"/>
                  </a:lnTo>
                  <a:lnTo>
                    <a:pt x="1262993" y="0"/>
                  </a:lnTo>
                  <a:lnTo>
                    <a:pt x="1443420" y="0"/>
                  </a:lnTo>
                  <a:lnTo>
                    <a:pt x="1623848" y="0"/>
                  </a:lnTo>
                  <a:lnTo>
                    <a:pt x="1804275" y="0"/>
                  </a:lnTo>
                  <a:lnTo>
                    <a:pt x="1984703" y="0"/>
                  </a:lnTo>
                </a:path>
              </a:pathLst>
            </a:custGeom>
            <a:ln w="32521" cap="flat">
              <a:solidFill>
                <a:srgbClr val="00A173">
                  <a:alpha val="100000"/>
                </a:srgbClr>
              </a:solidFill>
              <a:prstDash val="solid"/>
              <a:round/>
            </a:ln>
          </p:spPr>
          <p:txBody>
            <a:bodyPr/>
            <a:lstStyle/>
            <a:p/>
          </p:txBody>
        </p:sp>
        <p:sp>
          <p:nvSpPr>
            <p:cNvPr id="15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5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5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5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5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6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6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19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19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19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19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19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19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0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0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0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0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0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0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0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0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0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0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1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1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1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1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1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1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1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1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1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1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20" name="rc84"/>
            <p:cNvSpPr/>
            <p:nvPr/>
          </p:nvSpPr>
          <p:spPr>
            <a:xfrm>
              <a:off x="14005791" y="9941072"/>
              <a:ext cx="3149396" cy="504938"/>
            </a:xfrm>
            <a:prstGeom prst="rect">
              <a:avLst/>
            </a:prstGeom>
            <a:solidFill>
              <a:srgbClr val="FFFFFF">
                <a:alpha val="100000"/>
              </a:srgbClr>
            </a:solidFill>
          </p:spPr>
          <p:txBody>
            <a:bodyPr/>
            <a:lstStyle/>
            <a:p/>
          </p:txBody>
        </p:sp>
        <p:sp>
          <p:nvSpPr>
            <p:cNvPr id="22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2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2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2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2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2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Mongolia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84155"/>
              <a:ext cx="234305" cy="1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4957"/>
              <a:ext cx="234305" cy="4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82150"/>
              <a:ext cx="234305" cy="3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1348"/>
              <a:ext cx="234305" cy="40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4472621" y="5283353"/>
              <a:ext cx="234305" cy="2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4732960" y="5284155"/>
              <a:ext cx="234305" cy="1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993299" y="5284556"/>
              <a:ext cx="234305" cy="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2801856"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2926739"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2984183"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3088252"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46 case(s)</a:t>
              </a:r>
            </a:p>
          </p:txBody>
        </p:sp>
        <p:sp>
          <p:nvSpPr>
            <p:cNvPr id="51" name="rc50"/>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5266656" y="2153563"/>
              <a:ext cx="3176137" cy="3131794"/>
            </a:xfrm>
            <a:prstGeom prst="rect">
              <a:avLst/>
            </a:prstGeom>
            <a:solidFill>
              <a:srgbClr val="FFFFFF">
                <a:alpha val="100000"/>
              </a:srgbClr>
            </a:solidFill>
          </p:spPr>
          <p:txBody>
            <a:bodyPr/>
            <a:lstStyle/>
            <a:p/>
          </p:txBody>
        </p:sp>
        <p:sp>
          <p:nvSpPr>
            <p:cNvPr id="53" name="pl52"/>
            <p:cNvSpPr/>
            <p:nvPr/>
          </p:nvSpPr>
          <p:spPr>
            <a:xfrm>
              <a:off x="5266656"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4" name="pl53"/>
            <p:cNvSpPr/>
            <p:nvPr/>
          </p:nvSpPr>
          <p:spPr>
            <a:xfrm>
              <a:off x="5266656"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5" name="pl54"/>
            <p:cNvSpPr/>
            <p:nvPr/>
          </p:nvSpPr>
          <p:spPr>
            <a:xfrm>
              <a:off x="5266656"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6" name="pl55"/>
            <p:cNvSpPr/>
            <p:nvPr/>
          </p:nvSpPr>
          <p:spPr>
            <a:xfrm>
              <a:off x="5266656"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7" name="pl5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8" name="pl57"/>
            <p:cNvSpPr/>
            <p:nvPr/>
          </p:nvSpPr>
          <p:spPr>
            <a:xfrm>
              <a:off x="5266656"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9" name="pl58"/>
            <p:cNvSpPr/>
            <p:nvPr/>
          </p:nvSpPr>
          <p:spPr>
            <a:xfrm>
              <a:off x="5266656"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0" name="pl59"/>
            <p:cNvSpPr/>
            <p:nvPr/>
          </p:nvSpPr>
          <p:spPr>
            <a:xfrm>
              <a:off x="5266656"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1" name="rc60"/>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305706" y="5281348"/>
              <a:ext cx="234305" cy="40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566046" y="5284155"/>
              <a:ext cx="234305" cy="1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826385"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086724" y="5273729"/>
              <a:ext cx="234305" cy="11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347063" y="5279744"/>
              <a:ext cx="234305" cy="56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607402" y="5278140"/>
              <a:ext cx="234305" cy="72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867741" y="5284556"/>
              <a:ext cx="234305" cy="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128081" y="5283754"/>
              <a:ext cx="234305" cy="1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388420"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648759" y="5282551"/>
              <a:ext cx="234305" cy="28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909098"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8169437"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pg108"/>
            <p:cNvSpPr/>
            <p:nvPr/>
          </p:nvSpPr>
          <p:spPr>
            <a:xfrm>
              <a:off x="5977994"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0" name="tx109"/>
            <p:cNvSpPr/>
            <p:nvPr/>
          </p:nvSpPr>
          <p:spPr>
            <a:xfrm>
              <a:off x="6102876"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1" name="pg110"/>
            <p:cNvSpPr/>
            <p:nvPr/>
          </p:nvSpPr>
          <p:spPr>
            <a:xfrm>
              <a:off x="6180435" y="2394471"/>
              <a:ext cx="1348577" cy="311602"/>
            </a:xfrm>
            <a:custGeom>
              <a:avLst/>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2" name="tx111"/>
            <p:cNvSpPr/>
            <p:nvPr/>
          </p:nvSpPr>
          <p:spPr>
            <a:xfrm>
              <a:off x="6284504" y="2466357"/>
              <a:ext cx="11404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3" name="rc11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14" name="rc113"/>
            <p:cNvSpPr/>
            <p:nvPr/>
          </p:nvSpPr>
          <p:spPr>
            <a:xfrm>
              <a:off x="8442793" y="2153563"/>
              <a:ext cx="3176137" cy="3131794"/>
            </a:xfrm>
            <a:prstGeom prst="rect">
              <a:avLst/>
            </a:prstGeom>
            <a:solidFill>
              <a:srgbClr val="FFFFFF">
                <a:alpha val="100000"/>
              </a:srgbClr>
            </a:solidFill>
          </p:spPr>
          <p:txBody>
            <a:bodyPr/>
            <a:lstStyle/>
            <a:p/>
          </p:txBody>
        </p:sp>
        <p:sp>
          <p:nvSpPr>
            <p:cNvPr id="115" name="pl114"/>
            <p:cNvSpPr/>
            <p:nvPr/>
          </p:nvSpPr>
          <p:spPr>
            <a:xfrm>
              <a:off x="8442793"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6" name="pl115"/>
            <p:cNvSpPr/>
            <p:nvPr/>
          </p:nvSpPr>
          <p:spPr>
            <a:xfrm>
              <a:off x="8442793"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7" name="pl116"/>
            <p:cNvSpPr/>
            <p:nvPr/>
          </p:nvSpPr>
          <p:spPr>
            <a:xfrm>
              <a:off x="8442793"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8" name="pl117"/>
            <p:cNvSpPr/>
            <p:nvPr/>
          </p:nvSpPr>
          <p:spPr>
            <a:xfrm>
              <a:off x="8442793"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9" name="pl118"/>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0" name="pl119"/>
            <p:cNvSpPr/>
            <p:nvPr/>
          </p:nvSpPr>
          <p:spPr>
            <a:xfrm>
              <a:off x="8442793"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1" name="pl120"/>
            <p:cNvSpPr/>
            <p:nvPr/>
          </p:nvSpPr>
          <p:spPr>
            <a:xfrm>
              <a:off x="8442793"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2" name="pl121"/>
            <p:cNvSpPr/>
            <p:nvPr/>
          </p:nvSpPr>
          <p:spPr>
            <a:xfrm>
              <a:off x="8442793"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3" name="rc122"/>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481844" y="5282952"/>
              <a:ext cx="234305" cy="2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742183" y="5283353"/>
              <a:ext cx="234305" cy="2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002523" y="5283754"/>
              <a:ext cx="234305" cy="1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262862" y="5280546"/>
              <a:ext cx="234305" cy="4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9523201" y="5283353"/>
              <a:ext cx="234305" cy="2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783540" y="5280145"/>
              <a:ext cx="234305" cy="52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043879" y="5284155"/>
              <a:ext cx="234305" cy="12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043879" y="52841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043879" y="52841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043879" y="5281348"/>
              <a:ext cx="234305" cy="28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304218" y="5281749"/>
              <a:ext cx="234305" cy="36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304218" y="52817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304218" y="52817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304218" y="5244458"/>
              <a:ext cx="234305" cy="37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0564558" y="5279343"/>
              <a:ext cx="234305" cy="6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0824897" y="5279343"/>
              <a:ext cx="234305" cy="6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1085236" y="5278541"/>
              <a:ext cx="234305" cy="6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1345575" y="5276135"/>
              <a:ext cx="234305" cy="9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pg170"/>
            <p:cNvSpPr/>
            <p:nvPr/>
          </p:nvSpPr>
          <p:spPr>
            <a:xfrm>
              <a:off x="9129995" y="2153563"/>
              <a:ext cx="1801735" cy="373922"/>
            </a:xfrm>
            <a:custGeom>
              <a:avLst/>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2" name="tx171"/>
            <p:cNvSpPr/>
            <p:nvPr/>
          </p:nvSpPr>
          <p:spPr>
            <a:xfrm>
              <a:off x="9254877" y="2239827"/>
              <a:ext cx="155197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73" name="pg172"/>
            <p:cNvSpPr/>
            <p:nvPr/>
          </p:nvSpPr>
          <p:spPr>
            <a:xfrm>
              <a:off x="9336459"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4" name="tx173"/>
            <p:cNvSpPr/>
            <p:nvPr/>
          </p:nvSpPr>
          <p:spPr>
            <a:xfrm>
              <a:off x="9440528"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75" name="rc17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76" name="rc175"/>
            <p:cNvSpPr/>
            <p:nvPr/>
          </p:nvSpPr>
          <p:spPr>
            <a:xfrm>
              <a:off x="11618931" y="2153563"/>
              <a:ext cx="3176137" cy="3131794"/>
            </a:xfrm>
            <a:prstGeom prst="rect">
              <a:avLst/>
            </a:prstGeom>
            <a:solidFill>
              <a:srgbClr val="FFFFFF">
                <a:alpha val="100000"/>
              </a:srgbClr>
            </a:solidFill>
          </p:spPr>
          <p:txBody>
            <a:bodyPr/>
            <a:lstStyle/>
            <a:p/>
          </p:txBody>
        </p:sp>
        <p:sp>
          <p:nvSpPr>
            <p:cNvPr id="177" name="pl176"/>
            <p:cNvSpPr/>
            <p:nvPr/>
          </p:nvSpPr>
          <p:spPr>
            <a:xfrm>
              <a:off x="11618931"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8" name="pl177"/>
            <p:cNvSpPr/>
            <p:nvPr/>
          </p:nvSpPr>
          <p:spPr>
            <a:xfrm>
              <a:off x="11618931"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9" name="pl178"/>
            <p:cNvSpPr/>
            <p:nvPr/>
          </p:nvSpPr>
          <p:spPr>
            <a:xfrm>
              <a:off x="11618931"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0" name="pl179"/>
            <p:cNvSpPr/>
            <p:nvPr/>
          </p:nvSpPr>
          <p:spPr>
            <a:xfrm>
              <a:off x="11618931"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1" name="pl18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2" name="pl181"/>
            <p:cNvSpPr/>
            <p:nvPr/>
          </p:nvSpPr>
          <p:spPr>
            <a:xfrm>
              <a:off x="11618931"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3" name="pl182"/>
            <p:cNvSpPr/>
            <p:nvPr/>
          </p:nvSpPr>
          <p:spPr>
            <a:xfrm>
              <a:off x="11618931"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4" name="pl183"/>
            <p:cNvSpPr/>
            <p:nvPr/>
          </p:nvSpPr>
          <p:spPr>
            <a:xfrm>
              <a:off x="11618931"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5" name="rc184"/>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657982" y="5279343"/>
              <a:ext cx="234305" cy="6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918321" y="5281749"/>
              <a:ext cx="234305" cy="36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918321" y="52817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918321" y="52817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918321" y="5256086"/>
              <a:ext cx="234305" cy="25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178660" y="5189925"/>
              <a:ext cx="234305" cy="954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178660" y="5164664"/>
              <a:ext cx="234305" cy="252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78660" y="51646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78660" y="5161055"/>
              <a:ext cx="234305" cy="36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439000" y="5027128"/>
              <a:ext cx="234305" cy="258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439000" y="4972996"/>
              <a:ext cx="234305" cy="541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439000" y="49729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439000" y="497299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699339" y="4655021"/>
              <a:ext cx="234305" cy="6303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699339" y="3766856"/>
              <a:ext cx="234305" cy="8881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699339" y="37668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699339" y="37668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959678" y="4734415"/>
              <a:ext cx="234305" cy="5509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959678" y="2876285"/>
              <a:ext cx="234305" cy="1858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959678"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959678"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220017" y="5135392"/>
              <a:ext cx="234305" cy="149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220017" y="4540342"/>
              <a:ext cx="234305" cy="595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220017" y="4540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220017" y="45403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480356" y="5265309"/>
              <a:ext cx="234305" cy="20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480356" y="5152233"/>
              <a:ext cx="234305" cy="113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480356" y="51522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480356" y="51522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740696" y="5278140"/>
              <a:ext cx="234305" cy="72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740696" y="5249270"/>
              <a:ext cx="234305" cy="288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740696" y="52492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740696" y="524927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001035" y="5277739"/>
              <a:ext cx="234305" cy="76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001035" y="5240849"/>
              <a:ext cx="234305" cy="368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001035" y="52408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001035" y="52408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261374" y="5270121"/>
              <a:ext cx="234305" cy="15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261374" y="5243255"/>
              <a:ext cx="234305" cy="268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261374" y="52432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261374" y="52432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521713" y="5263304"/>
              <a:ext cx="234305" cy="220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521713" y="52633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521713" y="526330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pg232"/>
            <p:cNvSpPr/>
            <p:nvPr/>
          </p:nvSpPr>
          <p:spPr>
            <a:xfrm>
              <a:off x="1197466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4" name="pg233"/>
            <p:cNvSpPr/>
            <p:nvPr/>
          </p:nvSpPr>
          <p:spPr>
            <a:xfrm>
              <a:off x="1223372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5" name="tx234"/>
            <p:cNvSpPr/>
            <p:nvPr/>
          </p:nvSpPr>
          <p:spPr>
            <a:xfrm>
              <a:off x="1235860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13,435 case(s)</a:t>
              </a:r>
            </a:p>
          </p:txBody>
        </p:sp>
        <p:sp>
          <p:nvSpPr>
            <p:cNvPr id="236" name="pg235"/>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7" name="tx236"/>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13,846 case(s)</a:t>
              </a:r>
            </a:p>
          </p:txBody>
        </p:sp>
        <p:sp>
          <p:nvSpPr>
            <p:cNvPr id="238" name="rc237"/>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39" name="rc238"/>
            <p:cNvSpPr/>
            <p:nvPr/>
          </p:nvSpPr>
          <p:spPr>
            <a:xfrm>
              <a:off x="14795069" y="2153563"/>
              <a:ext cx="3176137" cy="3131794"/>
            </a:xfrm>
            <a:prstGeom prst="rect">
              <a:avLst/>
            </a:prstGeom>
            <a:solidFill>
              <a:srgbClr val="FFFFFF">
                <a:alpha val="100000"/>
              </a:srgbClr>
            </a:solidFill>
          </p:spPr>
          <p:txBody>
            <a:bodyPr/>
            <a:lstStyle/>
            <a:p/>
          </p:txBody>
        </p:sp>
        <p:sp>
          <p:nvSpPr>
            <p:cNvPr id="240" name="pl239"/>
            <p:cNvSpPr/>
            <p:nvPr/>
          </p:nvSpPr>
          <p:spPr>
            <a:xfrm>
              <a:off x="14795069" y="4884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1" name="pl240"/>
            <p:cNvSpPr/>
            <p:nvPr/>
          </p:nvSpPr>
          <p:spPr>
            <a:xfrm>
              <a:off x="14795069" y="4082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2" name="pl241"/>
            <p:cNvSpPr/>
            <p:nvPr/>
          </p:nvSpPr>
          <p:spPr>
            <a:xfrm>
              <a:off x="14795069" y="328047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3" name="pl242"/>
            <p:cNvSpPr/>
            <p:nvPr/>
          </p:nvSpPr>
          <p:spPr>
            <a:xfrm>
              <a:off x="14795069" y="247851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4" name="pl243"/>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5" name="pl244"/>
            <p:cNvSpPr/>
            <p:nvPr/>
          </p:nvSpPr>
          <p:spPr>
            <a:xfrm>
              <a:off x="14795069" y="44834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6" name="pl245"/>
            <p:cNvSpPr/>
            <p:nvPr/>
          </p:nvSpPr>
          <p:spPr>
            <a:xfrm>
              <a:off x="14795069" y="368144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7" name="pl246"/>
            <p:cNvSpPr/>
            <p:nvPr/>
          </p:nvSpPr>
          <p:spPr>
            <a:xfrm>
              <a:off x="14795069" y="2879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8" name="rc247"/>
            <p:cNvSpPr/>
            <p:nvPr/>
          </p:nvSpPr>
          <p:spPr>
            <a:xfrm>
              <a:off x="14834120" y="5219998"/>
              <a:ext cx="234305" cy="65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4834120" y="5188321"/>
              <a:ext cx="234305" cy="316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4834120" y="51883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4834120" y="518832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094459" y="5199549"/>
              <a:ext cx="234305" cy="85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94459" y="5179500"/>
              <a:ext cx="234305" cy="20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94459" y="51795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94459" y="517950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54798" y="5228018"/>
              <a:ext cx="234305" cy="57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54798" y="5201152"/>
              <a:ext cx="234305" cy="268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54798" y="52011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54798" y="520115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615138" y="5183910"/>
              <a:ext cx="234305" cy="101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615138" y="5148223"/>
              <a:ext cx="234305" cy="356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615138" y="514822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15138" y="514822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75477" y="5186316"/>
              <a:ext cx="234305" cy="990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75477" y="5161456"/>
              <a:ext cx="234305" cy="248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75477" y="51614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75477" y="51614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135816" y="5277739"/>
              <a:ext cx="234305" cy="76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35816" y="5254081"/>
              <a:ext cx="234305" cy="236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35816" y="52540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35816" y="52540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6396155" y="5284556"/>
              <a:ext cx="234305" cy="8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96155" y="5282150"/>
              <a:ext cx="234305" cy="24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96155" y="52821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96155" y="528215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pg275"/>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7" name="tx276"/>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1,453 case(s)</a:t>
              </a:r>
            </a:p>
          </p:txBody>
        </p:sp>
        <p:sp>
          <p:nvSpPr>
            <p:cNvPr id="278" name="pg27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9" name="rc27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80" name="tx27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1" name="tx28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2" name="tx28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3" name="tx28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4" name="tx28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5" name="pl28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tx40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6" name="tx405"/>
            <p:cNvSpPr/>
            <p:nvPr/>
          </p:nvSpPr>
          <p:spPr>
            <a:xfrm>
              <a:off x="1230614" y="436854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07" name="tx406"/>
            <p:cNvSpPr/>
            <p:nvPr/>
          </p:nvSpPr>
          <p:spPr>
            <a:xfrm>
              <a:off x="1230614" y="3566590"/>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08" name="tx407"/>
            <p:cNvSpPr/>
            <p:nvPr/>
          </p:nvSpPr>
          <p:spPr>
            <a:xfrm>
              <a:off x="1230614" y="276463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09" name="pl408"/>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2055723" y="44834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2055723" y="36814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pl411"/>
            <p:cNvSpPr/>
            <p:nvPr/>
          </p:nvSpPr>
          <p:spPr>
            <a:xfrm>
              <a:off x="2055723" y="28794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4" name="rc413"/>
            <p:cNvSpPr/>
            <p:nvPr/>
          </p:nvSpPr>
          <p:spPr>
            <a:xfrm>
              <a:off x="18110385" y="2153563"/>
              <a:ext cx="1240079" cy="413498"/>
            </a:xfrm>
            <a:prstGeom prst="rect">
              <a:avLst/>
            </a:prstGeom>
            <a:solidFill>
              <a:srgbClr val="FFFFFF">
                <a:alpha val="100000"/>
              </a:srgbClr>
            </a:solidFill>
          </p:spPr>
          <p:txBody>
            <a:bodyPr/>
            <a:lstStyle/>
            <a:p/>
          </p:txBody>
        </p:sp>
        <p:sp>
          <p:nvSpPr>
            <p:cNvPr id="415" name="rc414"/>
            <p:cNvSpPr/>
            <p:nvPr/>
          </p:nvSpPr>
          <p:spPr>
            <a:xfrm>
              <a:off x="18179974" y="2223153"/>
              <a:ext cx="274319" cy="274319"/>
            </a:xfrm>
            <a:prstGeom prst="rect">
              <a:avLst/>
            </a:prstGeom>
            <a:solidFill>
              <a:srgbClr val="FFFFFF">
                <a:alpha val="100000"/>
              </a:srgbClr>
            </a:solidFill>
          </p:spPr>
          <p:txBody>
            <a:bodyPr/>
            <a:lstStyle/>
            <a:p/>
          </p:txBody>
        </p:sp>
        <p:sp>
          <p:nvSpPr>
            <p:cNvPr id="416" name="pg41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17" name="tx41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18" name="rc417"/>
            <p:cNvSpPr/>
            <p:nvPr/>
          </p:nvSpPr>
          <p:spPr>
            <a:xfrm>
              <a:off x="18110385" y="2706240"/>
              <a:ext cx="1753945" cy="1236458"/>
            </a:xfrm>
            <a:prstGeom prst="rect">
              <a:avLst/>
            </a:prstGeom>
            <a:solidFill>
              <a:srgbClr val="FFFFFF">
                <a:alpha val="100000"/>
              </a:srgbClr>
            </a:solidFill>
          </p:spPr>
          <p:txBody>
            <a:bodyPr/>
            <a:lstStyle/>
            <a:p/>
          </p:txBody>
        </p:sp>
        <p:sp>
          <p:nvSpPr>
            <p:cNvPr id="419" name="rc418"/>
            <p:cNvSpPr/>
            <p:nvPr/>
          </p:nvSpPr>
          <p:spPr>
            <a:xfrm>
              <a:off x="18179974" y="2775829"/>
              <a:ext cx="274319" cy="274319"/>
            </a:xfrm>
            <a:prstGeom prst="rect">
              <a:avLst/>
            </a:prstGeom>
            <a:solidFill>
              <a:srgbClr val="FFFFFF">
                <a:alpha val="100000"/>
              </a:srgbClr>
            </a:solidFill>
          </p:spPr>
          <p:txBody>
            <a:bodyPr/>
            <a:lstStyle/>
            <a:p/>
          </p:txBody>
        </p:sp>
        <p:sp>
          <p:nvSpPr>
            <p:cNvPr id="420" name="rc4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3050149"/>
              <a:ext cx="274319" cy="274319"/>
            </a:xfrm>
            <a:prstGeom prst="rect">
              <a:avLst/>
            </a:prstGeom>
            <a:solidFill>
              <a:srgbClr val="FFFFFF">
                <a:alpha val="100000"/>
              </a:srgbClr>
            </a:solidFill>
          </p:spPr>
          <p:txBody>
            <a:bodyPr/>
            <a:lstStyle/>
            <a:p/>
          </p:txBody>
        </p:sp>
        <p:sp>
          <p:nvSpPr>
            <p:cNvPr id="422" name="rc4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3" name="rc422"/>
            <p:cNvSpPr/>
            <p:nvPr/>
          </p:nvSpPr>
          <p:spPr>
            <a:xfrm>
              <a:off x="18179974" y="3324469"/>
              <a:ext cx="274319" cy="274320"/>
            </a:xfrm>
            <a:prstGeom prst="rect">
              <a:avLst/>
            </a:prstGeom>
            <a:solidFill>
              <a:srgbClr val="FFFFFF">
                <a:alpha val="100000"/>
              </a:srgbClr>
            </a:solidFill>
          </p:spPr>
          <p:txBody>
            <a:bodyPr/>
            <a:lstStyle/>
            <a:p/>
          </p:txBody>
        </p:sp>
        <p:sp>
          <p:nvSpPr>
            <p:cNvPr id="424" name="rc4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5" name="rc424"/>
            <p:cNvSpPr/>
            <p:nvPr/>
          </p:nvSpPr>
          <p:spPr>
            <a:xfrm>
              <a:off x="18179974" y="3598789"/>
              <a:ext cx="274319" cy="274320"/>
            </a:xfrm>
            <a:prstGeom prst="rect">
              <a:avLst/>
            </a:prstGeom>
            <a:solidFill>
              <a:srgbClr val="FFFFFF">
                <a:alpha val="100000"/>
              </a:srgbClr>
            </a:solidFill>
          </p:spPr>
          <p:txBody>
            <a:bodyPr/>
            <a:lstStyle/>
            <a:p/>
          </p:txBody>
        </p:sp>
        <p:sp>
          <p:nvSpPr>
            <p:cNvPr id="426" name="rc4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7" name="tx42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8" name="tx42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9" name="tx42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0" name="tx42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1" name=""/>
          <p:cNvGrpSpPr/>
          <p:nvPr/>
        </p:nvGrpSpPr>
        <p:grpSpPr>
          <a:xfrm>
            <a:off x="6400800" y="6217920"/>
            <a:ext cx="5486400" cy="4251960"/>
            <a:chOff x="6400800" y="6217920"/>
            <a:chExt cx="5486400" cy="4251960"/>
          </a:xfrm>
        </p:grpSpPr>
        <p:sp>
          <p:nvSpPr>
            <p:cNvPr id="43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4" name="rc5"/>
            <p:cNvSpPr/>
            <p:nvPr/>
          </p:nvSpPr>
          <p:spPr>
            <a:xfrm>
              <a:off x="7153670" y="6510025"/>
              <a:ext cx="4022426" cy="2788960"/>
            </a:xfrm>
            <a:prstGeom prst="rect">
              <a:avLst/>
            </a:prstGeom>
            <a:solidFill>
              <a:srgbClr val="FFFFFF">
                <a:alpha val="100000"/>
              </a:srgbClr>
            </a:solidFill>
          </p:spPr>
          <p:txBody>
            <a:bodyPr/>
            <a:lstStyle/>
            <a:p/>
          </p:txBody>
        </p:sp>
        <p:sp>
          <p:nvSpPr>
            <p:cNvPr id="435" name="pl6"/>
            <p:cNvSpPr/>
            <p:nvPr/>
          </p:nvSpPr>
          <p:spPr>
            <a:xfrm>
              <a:off x="7153670" y="8924615"/>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36" name="pl7"/>
            <p:cNvSpPr/>
            <p:nvPr/>
          </p:nvSpPr>
          <p:spPr>
            <a:xfrm>
              <a:off x="7153670" y="8429416"/>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37" name="pl8"/>
            <p:cNvSpPr/>
            <p:nvPr/>
          </p:nvSpPr>
          <p:spPr>
            <a:xfrm>
              <a:off x="7153670" y="7934217"/>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38" name="pl9"/>
            <p:cNvSpPr/>
            <p:nvPr/>
          </p:nvSpPr>
          <p:spPr>
            <a:xfrm>
              <a:off x="7153670" y="7439018"/>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39" name="pl10"/>
            <p:cNvSpPr/>
            <p:nvPr/>
          </p:nvSpPr>
          <p:spPr>
            <a:xfrm>
              <a:off x="7153670" y="6943819"/>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40" name="pl11"/>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1" name="pl12"/>
            <p:cNvSpPr/>
            <p:nvPr/>
          </p:nvSpPr>
          <p:spPr>
            <a:xfrm>
              <a:off x="7153670" y="8677015"/>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2" name="pl13"/>
            <p:cNvSpPr/>
            <p:nvPr/>
          </p:nvSpPr>
          <p:spPr>
            <a:xfrm>
              <a:off x="7153670" y="8181816"/>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3" name="pl14"/>
            <p:cNvSpPr/>
            <p:nvPr/>
          </p:nvSpPr>
          <p:spPr>
            <a:xfrm>
              <a:off x="7153670" y="7686617"/>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4" name="pl15"/>
            <p:cNvSpPr/>
            <p:nvPr/>
          </p:nvSpPr>
          <p:spPr>
            <a:xfrm>
              <a:off x="7153670" y="7191418"/>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5" name="pl16"/>
            <p:cNvSpPr/>
            <p:nvPr/>
          </p:nvSpPr>
          <p:spPr>
            <a:xfrm>
              <a:off x="7153670" y="6696219"/>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46" name="rc17"/>
            <p:cNvSpPr/>
            <p:nvPr/>
          </p:nvSpPr>
          <p:spPr>
            <a:xfrm>
              <a:off x="7293338" y="6780403"/>
              <a:ext cx="391069" cy="12924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7" name="rc18"/>
            <p:cNvSpPr/>
            <p:nvPr/>
          </p:nvSpPr>
          <p:spPr>
            <a:xfrm>
              <a:off x="7852008" y="7508346"/>
              <a:ext cx="391069" cy="78736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8" name="rc19"/>
            <p:cNvSpPr/>
            <p:nvPr/>
          </p:nvSpPr>
          <p:spPr>
            <a:xfrm>
              <a:off x="8410679" y="8013449"/>
              <a:ext cx="391069" cy="3565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9" name="rc20"/>
            <p:cNvSpPr/>
            <p:nvPr/>
          </p:nvSpPr>
          <p:spPr>
            <a:xfrm>
              <a:off x="8969349" y="7572722"/>
              <a:ext cx="391069" cy="63880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0" name="rc21"/>
            <p:cNvSpPr/>
            <p:nvPr/>
          </p:nvSpPr>
          <p:spPr>
            <a:xfrm>
              <a:off x="9528019" y="8092681"/>
              <a:ext cx="391069" cy="46548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22"/>
            <p:cNvSpPr/>
            <p:nvPr/>
          </p:nvSpPr>
          <p:spPr>
            <a:xfrm>
              <a:off x="10086689" y="8335328"/>
              <a:ext cx="391069" cy="4308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23"/>
            <p:cNvSpPr/>
            <p:nvPr/>
          </p:nvSpPr>
          <p:spPr>
            <a:xfrm>
              <a:off x="10645360" y="8691871"/>
              <a:ext cx="391069" cy="3119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24"/>
            <p:cNvSpPr/>
            <p:nvPr/>
          </p:nvSpPr>
          <p:spPr>
            <a:xfrm>
              <a:off x="7293338" y="6646700"/>
              <a:ext cx="391069" cy="1337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25"/>
            <p:cNvSpPr/>
            <p:nvPr/>
          </p:nvSpPr>
          <p:spPr>
            <a:xfrm>
              <a:off x="7852008" y="7374642"/>
              <a:ext cx="391069" cy="1337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26"/>
            <p:cNvSpPr/>
            <p:nvPr/>
          </p:nvSpPr>
          <p:spPr>
            <a:xfrm>
              <a:off x="8410679" y="7929265"/>
              <a:ext cx="391069" cy="841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27"/>
            <p:cNvSpPr/>
            <p:nvPr/>
          </p:nvSpPr>
          <p:spPr>
            <a:xfrm>
              <a:off x="8969349" y="7414258"/>
              <a:ext cx="391069" cy="1584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8"/>
            <p:cNvSpPr/>
            <p:nvPr/>
          </p:nvSpPr>
          <p:spPr>
            <a:xfrm>
              <a:off x="9528019" y="8028305"/>
              <a:ext cx="391069" cy="64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9"/>
            <p:cNvSpPr/>
            <p:nvPr/>
          </p:nvSpPr>
          <p:spPr>
            <a:xfrm>
              <a:off x="10086689" y="8295712"/>
              <a:ext cx="391069" cy="396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30"/>
            <p:cNvSpPr/>
            <p:nvPr/>
          </p:nvSpPr>
          <p:spPr>
            <a:xfrm>
              <a:off x="10645360" y="8642351"/>
              <a:ext cx="391069" cy="495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31"/>
            <p:cNvSpPr/>
            <p:nvPr/>
          </p:nvSpPr>
          <p:spPr>
            <a:xfrm>
              <a:off x="7293338" y="6636796"/>
              <a:ext cx="391069" cy="990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1" name="rc32"/>
            <p:cNvSpPr/>
            <p:nvPr/>
          </p:nvSpPr>
          <p:spPr>
            <a:xfrm>
              <a:off x="7852008" y="7295410"/>
              <a:ext cx="391069" cy="792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2" name="rc33"/>
            <p:cNvSpPr/>
            <p:nvPr/>
          </p:nvSpPr>
          <p:spPr>
            <a:xfrm>
              <a:off x="8410679" y="7736137"/>
              <a:ext cx="391069" cy="1931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3" name="rc34"/>
            <p:cNvSpPr/>
            <p:nvPr/>
          </p:nvSpPr>
          <p:spPr>
            <a:xfrm>
              <a:off x="8969349" y="7072571"/>
              <a:ext cx="391069" cy="34168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rc35"/>
            <p:cNvSpPr/>
            <p:nvPr/>
          </p:nvSpPr>
          <p:spPr>
            <a:xfrm>
              <a:off x="9528019" y="7934217"/>
              <a:ext cx="391069" cy="9408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36"/>
            <p:cNvSpPr/>
            <p:nvPr/>
          </p:nvSpPr>
          <p:spPr>
            <a:xfrm>
              <a:off x="7293338" y="8072873"/>
              <a:ext cx="391069" cy="10993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6" name="rc37"/>
            <p:cNvSpPr/>
            <p:nvPr/>
          </p:nvSpPr>
          <p:spPr>
            <a:xfrm>
              <a:off x="7852008" y="8295712"/>
              <a:ext cx="391069" cy="8765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7" name="rc38"/>
            <p:cNvSpPr/>
            <p:nvPr/>
          </p:nvSpPr>
          <p:spPr>
            <a:xfrm>
              <a:off x="8410679" y="8369992"/>
              <a:ext cx="391069" cy="80222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39"/>
            <p:cNvSpPr/>
            <p:nvPr/>
          </p:nvSpPr>
          <p:spPr>
            <a:xfrm>
              <a:off x="8969349" y="8211528"/>
              <a:ext cx="391069" cy="9606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40"/>
            <p:cNvSpPr/>
            <p:nvPr/>
          </p:nvSpPr>
          <p:spPr>
            <a:xfrm>
              <a:off x="9528019" y="8558168"/>
              <a:ext cx="391069" cy="6140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41"/>
            <p:cNvSpPr/>
            <p:nvPr/>
          </p:nvSpPr>
          <p:spPr>
            <a:xfrm>
              <a:off x="10086689" y="8766151"/>
              <a:ext cx="391069" cy="4060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42"/>
            <p:cNvSpPr/>
            <p:nvPr/>
          </p:nvSpPr>
          <p:spPr>
            <a:xfrm>
              <a:off x="10645360" y="9003847"/>
              <a:ext cx="391069" cy="1683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pl43"/>
            <p:cNvSpPr/>
            <p:nvPr/>
          </p:nvSpPr>
          <p:spPr>
            <a:xfrm>
              <a:off x="7488873" y="6867288"/>
              <a:ext cx="3352021" cy="2278279"/>
            </a:xfrm>
            <a:custGeom>
              <a:avLst/>
              <a:pathLst>
                <a:path w="3352021" h="2278279">
                  <a:moveTo>
                    <a:pt x="0" y="0"/>
                  </a:moveTo>
                  <a:lnTo>
                    <a:pt x="558670" y="1910767"/>
                  </a:lnTo>
                  <a:lnTo>
                    <a:pt x="1117340" y="2096901"/>
                  </a:lnTo>
                  <a:lnTo>
                    <a:pt x="1676010" y="2004864"/>
                  </a:lnTo>
                  <a:lnTo>
                    <a:pt x="2234681" y="2170443"/>
                  </a:lnTo>
                  <a:lnTo>
                    <a:pt x="2793351" y="2241231"/>
                  </a:lnTo>
                  <a:lnTo>
                    <a:pt x="3352021" y="2278279"/>
                  </a:lnTo>
                </a:path>
              </a:pathLst>
            </a:custGeom>
            <a:ln w="40651" cap="flat">
              <a:solidFill>
                <a:srgbClr val="000000">
                  <a:alpha val="100000"/>
                </a:srgbClr>
              </a:solidFill>
              <a:prstDash val="solid"/>
              <a:round/>
            </a:ln>
          </p:spPr>
          <p:txBody>
            <a:bodyPr/>
            <a:lstStyle/>
            <a:p/>
          </p:txBody>
        </p:sp>
        <p:sp>
          <p:nvSpPr>
            <p:cNvPr id="473" name="rc44"/>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474" name="tx45"/>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5" name="tx46"/>
            <p:cNvSpPr/>
            <p:nvPr/>
          </p:nvSpPr>
          <p:spPr>
            <a:xfrm>
              <a:off x="6801340" y="867470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6" name="tx47"/>
            <p:cNvSpPr/>
            <p:nvPr/>
          </p:nvSpPr>
          <p:spPr>
            <a:xfrm>
              <a:off x="6801340" y="81795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7" name="tx48"/>
            <p:cNvSpPr/>
            <p:nvPr/>
          </p:nvSpPr>
          <p:spPr>
            <a:xfrm>
              <a:off x="6801340" y="7684236"/>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78" name="tx49"/>
            <p:cNvSpPr/>
            <p:nvPr/>
          </p:nvSpPr>
          <p:spPr>
            <a:xfrm>
              <a:off x="6801340" y="718911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79" name="tx50"/>
            <p:cNvSpPr/>
            <p:nvPr/>
          </p:nvSpPr>
          <p:spPr>
            <a:xfrm>
              <a:off x="6801340" y="669391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80" name="pl51"/>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52"/>
            <p:cNvSpPr/>
            <p:nvPr/>
          </p:nvSpPr>
          <p:spPr>
            <a:xfrm>
              <a:off x="7118876" y="86770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53"/>
            <p:cNvSpPr/>
            <p:nvPr/>
          </p:nvSpPr>
          <p:spPr>
            <a:xfrm>
              <a:off x="7118876" y="81818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54"/>
            <p:cNvSpPr/>
            <p:nvPr/>
          </p:nvSpPr>
          <p:spPr>
            <a:xfrm>
              <a:off x="7118876" y="76866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55"/>
            <p:cNvSpPr/>
            <p:nvPr/>
          </p:nvSpPr>
          <p:spPr>
            <a:xfrm>
              <a:off x="7118876" y="71914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56"/>
            <p:cNvSpPr/>
            <p:nvPr/>
          </p:nvSpPr>
          <p:spPr>
            <a:xfrm>
              <a:off x="7118876" y="669621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57"/>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58"/>
            <p:cNvSpPr/>
            <p:nvPr/>
          </p:nvSpPr>
          <p:spPr>
            <a:xfrm>
              <a:off x="11176096" y="847685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59"/>
            <p:cNvSpPr/>
            <p:nvPr/>
          </p:nvSpPr>
          <p:spPr>
            <a:xfrm>
              <a:off x="11176096" y="77814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60"/>
            <p:cNvSpPr/>
            <p:nvPr/>
          </p:nvSpPr>
          <p:spPr>
            <a:xfrm>
              <a:off x="11176096" y="708613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tx61"/>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1" name="tx62"/>
            <p:cNvSpPr/>
            <p:nvPr/>
          </p:nvSpPr>
          <p:spPr>
            <a:xfrm>
              <a:off x="11274154" y="8474547"/>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2500</a:t>
              </a:r>
            </a:p>
          </p:txBody>
        </p:sp>
        <p:sp>
          <p:nvSpPr>
            <p:cNvPr id="492" name="tx63"/>
            <p:cNvSpPr/>
            <p:nvPr/>
          </p:nvSpPr>
          <p:spPr>
            <a:xfrm>
              <a:off x="11274154" y="7779186"/>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5000</a:t>
              </a:r>
            </a:p>
          </p:txBody>
        </p:sp>
        <p:sp>
          <p:nvSpPr>
            <p:cNvPr id="493" name="tx64"/>
            <p:cNvSpPr/>
            <p:nvPr/>
          </p:nvSpPr>
          <p:spPr>
            <a:xfrm>
              <a:off x="11274154" y="7083825"/>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7500</a:t>
              </a:r>
            </a:p>
          </p:txBody>
        </p:sp>
        <p:sp>
          <p:nvSpPr>
            <p:cNvPr id="494" name="pl65"/>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66"/>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67"/>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68"/>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69"/>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70"/>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71"/>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tx72"/>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2" name="tx73"/>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3" name="tx74"/>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4" name="tx75"/>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5" name="tx76"/>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6" name="tx77"/>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7" name="tx78"/>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8" name="tx79"/>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9" name="tx80"/>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0" name="tx8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1" name="tx8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2" name="rc83"/>
            <p:cNvSpPr/>
            <p:nvPr/>
          </p:nvSpPr>
          <p:spPr>
            <a:xfrm>
              <a:off x="6522375" y="10217410"/>
              <a:ext cx="1051268" cy="182880"/>
            </a:xfrm>
            <a:prstGeom prst="rect">
              <a:avLst/>
            </a:prstGeom>
            <a:solidFill>
              <a:srgbClr val="FFFFFF">
                <a:alpha val="100000"/>
              </a:srgbClr>
            </a:solidFill>
          </p:spPr>
          <p:txBody>
            <a:bodyPr/>
            <a:lstStyle/>
            <a:p/>
          </p:txBody>
        </p:sp>
        <p:sp>
          <p:nvSpPr>
            <p:cNvPr id="513" name="rc84"/>
            <p:cNvSpPr/>
            <p:nvPr/>
          </p:nvSpPr>
          <p:spPr>
            <a:xfrm>
              <a:off x="6522375" y="10217410"/>
              <a:ext cx="182880" cy="182880"/>
            </a:xfrm>
            <a:prstGeom prst="rect">
              <a:avLst/>
            </a:prstGeom>
            <a:solidFill>
              <a:srgbClr val="FFFFFF">
                <a:alpha val="100000"/>
              </a:srgbClr>
            </a:solidFill>
          </p:spPr>
          <p:txBody>
            <a:bodyPr/>
            <a:lstStyle/>
            <a:p/>
          </p:txBody>
        </p:sp>
        <p:sp>
          <p:nvSpPr>
            <p:cNvPr id="514" name="pl85"/>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5" name="tx86"/>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6" name="rc87"/>
            <p:cNvSpPr/>
            <p:nvPr/>
          </p:nvSpPr>
          <p:spPr>
            <a:xfrm>
              <a:off x="7753643" y="10217410"/>
              <a:ext cx="4053749" cy="182880"/>
            </a:xfrm>
            <a:prstGeom prst="rect">
              <a:avLst/>
            </a:prstGeom>
            <a:solidFill>
              <a:srgbClr val="FFFFFF">
                <a:alpha val="100000"/>
              </a:srgbClr>
            </a:solidFill>
          </p:spPr>
          <p:txBody>
            <a:bodyPr/>
            <a:lstStyle/>
            <a:p/>
          </p:txBody>
        </p:sp>
        <p:sp>
          <p:nvSpPr>
            <p:cNvPr id="517" name="rc88"/>
            <p:cNvSpPr/>
            <p:nvPr/>
          </p:nvSpPr>
          <p:spPr>
            <a:xfrm>
              <a:off x="7753643" y="10217410"/>
              <a:ext cx="182879" cy="182880"/>
            </a:xfrm>
            <a:prstGeom prst="rect">
              <a:avLst/>
            </a:prstGeom>
            <a:solidFill>
              <a:srgbClr val="FFFFFF">
                <a:alpha val="100000"/>
              </a:srgbClr>
            </a:solidFill>
          </p:spPr>
          <p:txBody>
            <a:bodyPr/>
            <a:lstStyle/>
            <a:p/>
          </p:txBody>
        </p:sp>
        <p:sp>
          <p:nvSpPr>
            <p:cNvPr id="518" name="rc89"/>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9" name="rc90"/>
            <p:cNvSpPr/>
            <p:nvPr/>
          </p:nvSpPr>
          <p:spPr>
            <a:xfrm>
              <a:off x="8844883" y="10217410"/>
              <a:ext cx="182879" cy="182880"/>
            </a:xfrm>
            <a:prstGeom prst="rect">
              <a:avLst/>
            </a:prstGeom>
            <a:solidFill>
              <a:srgbClr val="FFFFFF">
                <a:alpha val="100000"/>
              </a:srgbClr>
            </a:solidFill>
          </p:spPr>
          <p:txBody>
            <a:bodyPr/>
            <a:lstStyle/>
            <a:p/>
          </p:txBody>
        </p:sp>
        <p:sp>
          <p:nvSpPr>
            <p:cNvPr id="520" name="rc91"/>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1" name="rc92"/>
            <p:cNvSpPr/>
            <p:nvPr/>
          </p:nvSpPr>
          <p:spPr>
            <a:xfrm>
              <a:off x="9770924" y="10217410"/>
              <a:ext cx="182879" cy="182880"/>
            </a:xfrm>
            <a:prstGeom prst="rect">
              <a:avLst/>
            </a:prstGeom>
            <a:solidFill>
              <a:srgbClr val="FFFFFF">
                <a:alpha val="100000"/>
              </a:srgbClr>
            </a:solidFill>
          </p:spPr>
          <p:txBody>
            <a:bodyPr/>
            <a:lstStyle/>
            <a:p/>
          </p:txBody>
        </p:sp>
        <p:sp>
          <p:nvSpPr>
            <p:cNvPr id="522" name="rc93"/>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3" name="rc94"/>
            <p:cNvSpPr/>
            <p:nvPr/>
          </p:nvSpPr>
          <p:spPr>
            <a:xfrm>
              <a:off x="10773165" y="10217410"/>
              <a:ext cx="182879" cy="182880"/>
            </a:xfrm>
            <a:prstGeom prst="rect">
              <a:avLst/>
            </a:prstGeom>
            <a:solidFill>
              <a:srgbClr val="FFFFFF">
                <a:alpha val="100000"/>
              </a:srgbClr>
            </a:solidFill>
          </p:spPr>
          <p:txBody>
            <a:bodyPr/>
            <a:lstStyle/>
            <a:p/>
          </p:txBody>
        </p:sp>
        <p:sp>
          <p:nvSpPr>
            <p:cNvPr id="524" name="rc95"/>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5" name="tx96"/>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6" name="tx97"/>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7" name="tx98"/>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8" name="tx99"/>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9" name="tx100"/>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0" name=""/>
          <p:cNvGrpSpPr/>
          <p:nvPr/>
        </p:nvGrpSpPr>
        <p:grpSpPr>
          <a:xfrm>
            <a:off x="12527280" y="6217920"/>
            <a:ext cx="5486400" cy="4297680"/>
            <a:chOff x="12527280" y="6217920"/>
            <a:chExt cx="5486400" cy="4297680"/>
          </a:xfrm>
        </p:grpSpPr>
        <p:sp>
          <p:nvSpPr>
            <p:cNvPr id="5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7"/>
            <p:cNvSpPr/>
            <p:nvPr/>
          </p:nvSpPr>
          <p:spPr>
            <a:xfrm>
              <a:off x="13325144" y="6663670"/>
              <a:ext cx="4510689" cy="179252"/>
            </a:xfrm>
            <a:custGeom>
              <a:avLst/>
              <a:pathLst>
                <a:path w="4510689" h="179252">
                  <a:moveTo>
                    <a:pt x="0" y="179252"/>
                  </a:moveTo>
                  <a:lnTo>
                    <a:pt x="180427" y="102429"/>
                  </a:lnTo>
                  <a:lnTo>
                    <a:pt x="360855" y="25607"/>
                  </a:lnTo>
                  <a:lnTo>
                    <a:pt x="541282" y="25607"/>
                  </a:lnTo>
                  <a:lnTo>
                    <a:pt x="721710" y="0"/>
                  </a:lnTo>
                  <a:lnTo>
                    <a:pt x="902137" y="51214"/>
                  </a:lnTo>
                  <a:lnTo>
                    <a:pt x="1082565" y="0"/>
                  </a:lnTo>
                  <a:lnTo>
                    <a:pt x="1262993" y="25607"/>
                  </a:lnTo>
                  <a:lnTo>
                    <a:pt x="1443420" y="51214"/>
                  </a:lnTo>
                  <a:lnTo>
                    <a:pt x="1623848" y="128037"/>
                  </a:lnTo>
                  <a:lnTo>
                    <a:pt x="1804275" y="51214"/>
                  </a:lnTo>
                  <a:lnTo>
                    <a:pt x="1984703" y="25607"/>
                  </a:lnTo>
                  <a:lnTo>
                    <a:pt x="2165131" y="0"/>
                  </a:lnTo>
                  <a:lnTo>
                    <a:pt x="2345558" y="51214"/>
                  </a:lnTo>
                  <a:lnTo>
                    <a:pt x="2525986" y="25607"/>
                  </a:lnTo>
                  <a:lnTo>
                    <a:pt x="2706413" y="25607"/>
                  </a:lnTo>
                  <a:lnTo>
                    <a:pt x="2886841" y="0"/>
                  </a:lnTo>
                  <a:lnTo>
                    <a:pt x="3067268" y="0"/>
                  </a:lnTo>
                  <a:lnTo>
                    <a:pt x="3247696" y="0"/>
                  </a:lnTo>
                  <a:lnTo>
                    <a:pt x="3428124" y="25607"/>
                  </a:lnTo>
                  <a:lnTo>
                    <a:pt x="3608551" y="51214"/>
                  </a:lnTo>
                  <a:lnTo>
                    <a:pt x="3788979" y="102429"/>
                  </a:lnTo>
                  <a:lnTo>
                    <a:pt x="3969406" y="128037"/>
                  </a:lnTo>
                  <a:lnTo>
                    <a:pt x="4149834" y="76822"/>
                  </a:lnTo>
                  <a:lnTo>
                    <a:pt x="4330262" y="76822"/>
                  </a:lnTo>
                  <a:lnTo>
                    <a:pt x="4510689" y="51214"/>
                  </a:lnTo>
                </a:path>
              </a:pathLst>
            </a:custGeom>
            <a:ln w="32521" cap="flat">
              <a:solidFill>
                <a:srgbClr val="5EB0E8">
                  <a:alpha val="100000"/>
                </a:srgbClr>
              </a:solidFill>
              <a:prstDash val="solid"/>
              <a:round/>
            </a:ln>
          </p:spPr>
          <p:txBody>
            <a:bodyPr/>
            <a:lstStyle/>
            <a:p/>
          </p:txBody>
        </p:sp>
        <p:sp>
          <p:nvSpPr>
            <p:cNvPr id="546" name="pl18"/>
            <p:cNvSpPr/>
            <p:nvPr/>
          </p:nvSpPr>
          <p:spPr>
            <a:xfrm>
              <a:off x="13325144" y="6663670"/>
              <a:ext cx="4510689" cy="614579"/>
            </a:xfrm>
            <a:custGeom>
              <a:avLst/>
              <a:pathLst>
                <a:path w="4510689" h="614579">
                  <a:moveTo>
                    <a:pt x="0" y="614579"/>
                  </a:moveTo>
                  <a:lnTo>
                    <a:pt x="180427" y="102429"/>
                  </a:lnTo>
                  <a:lnTo>
                    <a:pt x="360855" y="76822"/>
                  </a:lnTo>
                  <a:lnTo>
                    <a:pt x="541282" y="25607"/>
                  </a:lnTo>
                  <a:lnTo>
                    <a:pt x="721710" y="25607"/>
                  </a:lnTo>
                  <a:lnTo>
                    <a:pt x="902137" y="25607"/>
                  </a:lnTo>
                  <a:lnTo>
                    <a:pt x="1082565" y="76822"/>
                  </a:lnTo>
                  <a:lnTo>
                    <a:pt x="1262993" y="51214"/>
                  </a:lnTo>
                  <a:lnTo>
                    <a:pt x="1443420" y="76822"/>
                  </a:lnTo>
                  <a:lnTo>
                    <a:pt x="1623848" y="51214"/>
                  </a:lnTo>
                  <a:lnTo>
                    <a:pt x="1804275" y="102429"/>
                  </a:lnTo>
                  <a:lnTo>
                    <a:pt x="1984703" y="25607"/>
                  </a:lnTo>
                  <a:lnTo>
                    <a:pt x="2165131" y="25607"/>
                  </a:lnTo>
                  <a:lnTo>
                    <a:pt x="2345558" y="51214"/>
                  </a:lnTo>
                  <a:lnTo>
                    <a:pt x="2525986" y="25607"/>
                  </a:lnTo>
                  <a:lnTo>
                    <a:pt x="2706413" y="25607"/>
                  </a:lnTo>
                  <a:lnTo>
                    <a:pt x="2886841" y="0"/>
                  </a:lnTo>
                  <a:lnTo>
                    <a:pt x="3067268" y="25607"/>
                  </a:lnTo>
                  <a:lnTo>
                    <a:pt x="3247696" y="25607"/>
                  </a:lnTo>
                  <a:lnTo>
                    <a:pt x="3428124" y="0"/>
                  </a:lnTo>
                  <a:lnTo>
                    <a:pt x="3608551" y="76822"/>
                  </a:lnTo>
                  <a:lnTo>
                    <a:pt x="3788979" y="128037"/>
                  </a:lnTo>
                  <a:lnTo>
                    <a:pt x="3969406" y="153644"/>
                  </a:lnTo>
                  <a:lnTo>
                    <a:pt x="4149834" y="76822"/>
                  </a:lnTo>
                  <a:lnTo>
                    <a:pt x="4330262" y="102429"/>
                  </a:lnTo>
                  <a:lnTo>
                    <a:pt x="4510689" y="102429"/>
                  </a:lnTo>
                </a:path>
              </a:pathLst>
            </a:custGeom>
            <a:ln w="32521" cap="flat">
              <a:solidFill>
                <a:srgbClr val="00A173">
                  <a:alpha val="100000"/>
                </a:srgbClr>
              </a:solidFill>
              <a:prstDash val="solid"/>
              <a:round/>
            </a:ln>
          </p:spPr>
          <p:txBody>
            <a:bodyPr/>
            <a:lstStyle/>
            <a:p/>
          </p:txBody>
        </p:sp>
        <p:sp>
          <p:nvSpPr>
            <p:cNvPr id="54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2" name="rc84"/>
            <p:cNvSpPr/>
            <p:nvPr/>
          </p:nvSpPr>
          <p:spPr>
            <a:xfrm>
              <a:off x="14005791" y="9941072"/>
              <a:ext cx="3149396" cy="504938"/>
            </a:xfrm>
            <a:prstGeom prst="rect">
              <a:avLst/>
            </a:prstGeom>
            <a:solidFill>
              <a:srgbClr val="FFFFFF">
                <a:alpha val="100000"/>
              </a:srgbClr>
            </a:solidFill>
          </p:spPr>
          <p:txBody>
            <a:bodyPr/>
            <a:lstStyle/>
            <a:p/>
          </p:txBody>
        </p:sp>
        <p:sp>
          <p:nvSpPr>
            <p:cNvPr id="61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8" name=""/>
          <p:cNvGrpSpPr/>
          <p:nvPr/>
        </p:nvGrpSpPr>
        <p:grpSpPr>
          <a:xfrm>
            <a:off x="594360" y="6217920"/>
            <a:ext cx="5562295" cy="4108319"/>
            <a:chOff x="594360" y="6217920"/>
            <a:chExt cx="5562295" cy="4108319"/>
          </a:xfrm>
        </p:grpSpPr>
        <p:sp>
          <p:nvSpPr>
            <p:cNvPr id="619"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0" name="rc4"/>
            <p:cNvSpPr/>
            <p:nvPr/>
          </p:nvSpPr>
          <p:spPr>
            <a:xfrm>
              <a:off x="2301110"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1" name="rc5"/>
            <p:cNvSpPr/>
            <p:nvPr/>
          </p:nvSpPr>
          <p:spPr>
            <a:xfrm>
              <a:off x="2329347" y="6544587"/>
              <a:ext cx="282365" cy="282365"/>
            </a:xfrm>
            <a:prstGeom prst="rect">
              <a:avLst/>
            </a:prstGeom>
            <a:solidFill>
              <a:srgbClr val="F03F2E">
                <a:alpha val="100000"/>
              </a:srgbClr>
            </a:solidFill>
            <a:ln w="5420" cap="flat">
              <a:solidFill>
                <a:srgbClr val="FFFFFF">
                  <a:alpha val="100000"/>
                </a:srgbClr>
              </a:solidFill>
              <a:prstDash val="solid"/>
              <a:miter/>
            </a:ln>
          </p:spPr>
          <p:txBody>
            <a:bodyPr/>
            <a:lstStyle/>
            <a:p/>
          </p:txBody>
        </p:sp>
        <p:sp>
          <p:nvSpPr>
            <p:cNvPr id="622" name="rc6"/>
            <p:cNvSpPr/>
            <p:nvPr/>
          </p:nvSpPr>
          <p:spPr>
            <a:xfrm>
              <a:off x="2611712" y="6544587"/>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23" name="rc7"/>
            <p:cNvSpPr/>
            <p:nvPr/>
          </p:nvSpPr>
          <p:spPr>
            <a:xfrm>
              <a:off x="2894077" y="6544587"/>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24" name="rc8"/>
            <p:cNvSpPr/>
            <p:nvPr/>
          </p:nvSpPr>
          <p:spPr>
            <a:xfrm>
              <a:off x="3176442" y="6544587"/>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25" name="rc9"/>
            <p:cNvSpPr/>
            <p:nvPr/>
          </p:nvSpPr>
          <p:spPr>
            <a:xfrm>
              <a:off x="345880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10"/>
            <p:cNvSpPr/>
            <p:nvPr/>
          </p:nvSpPr>
          <p:spPr>
            <a:xfrm>
              <a:off x="3741172" y="6544587"/>
              <a:ext cx="282365" cy="282365"/>
            </a:xfrm>
            <a:prstGeom prst="rect">
              <a:avLst/>
            </a:prstGeom>
            <a:solidFill>
              <a:srgbClr val="FC8160">
                <a:alpha val="100000"/>
              </a:srgbClr>
            </a:solidFill>
            <a:ln w="5420" cap="flat">
              <a:solidFill>
                <a:srgbClr val="FFFFFF">
                  <a:alpha val="100000"/>
                </a:srgbClr>
              </a:solidFill>
              <a:prstDash val="solid"/>
              <a:miter/>
            </a:ln>
          </p:spPr>
          <p:txBody>
            <a:bodyPr/>
            <a:lstStyle/>
            <a:p/>
          </p:txBody>
        </p:sp>
        <p:sp>
          <p:nvSpPr>
            <p:cNvPr id="627" name="rc11"/>
            <p:cNvSpPr/>
            <p:nvPr/>
          </p:nvSpPr>
          <p:spPr>
            <a:xfrm>
              <a:off x="4023537" y="6544587"/>
              <a:ext cx="282365" cy="282365"/>
            </a:xfrm>
            <a:prstGeom prst="rect">
              <a:avLst/>
            </a:prstGeom>
            <a:solidFill>
              <a:srgbClr val="CD1B1E">
                <a:alpha val="100000"/>
              </a:srgbClr>
            </a:solidFill>
            <a:ln w="5420" cap="flat">
              <a:solidFill>
                <a:srgbClr val="FFFFFF">
                  <a:alpha val="100000"/>
                </a:srgbClr>
              </a:solidFill>
              <a:prstDash val="solid"/>
              <a:miter/>
            </a:ln>
          </p:spPr>
          <p:txBody>
            <a:bodyPr/>
            <a:lstStyle/>
            <a:p/>
          </p:txBody>
        </p:sp>
        <p:sp>
          <p:nvSpPr>
            <p:cNvPr id="628" name="rc12"/>
            <p:cNvSpPr/>
            <p:nvPr/>
          </p:nvSpPr>
          <p:spPr>
            <a:xfrm>
              <a:off x="4305902" y="6544587"/>
              <a:ext cx="282365" cy="282365"/>
            </a:xfrm>
            <a:prstGeom prst="rect">
              <a:avLst/>
            </a:prstGeom>
            <a:solidFill>
              <a:srgbClr val="FB704F">
                <a:alpha val="100000"/>
              </a:srgbClr>
            </a:solidFill>
            <a:ln w="5420" cap="flat">
              <a:solidFill>
                <a:srgbClr val="FFFFFF">
                  <a:alpha val="100000"/>
                </a:srgbClr>
              </a:solidFill>
              <a:prstDash val="solid"/>
              <a:miter/>
            </a:ln>
          </p:spPr>
          <p:txBody>
            <a:bodyPr/>
            <a:lstStyle/>
            <a:p/>
          </p:txBody>
        </p:sp>
        <p:sp>
          <p:nvSpPr>
            <p:cNvPr id="629" name="rc13"/>
            <p:cNvSpPr/>
            <p:nvPr/>
          </p:nvSpPr>
          <p:spPr>
            <a:xfrm>
              <a:off x="4588267" y="6544587"/>
              <a:ext cx="282365" cy="282365"/>
            </a:xfrm>
            <a:prstGeom prst="rect">
              <a:avLst/>
            </a:prstGeom>
            <a:solidFill>
              <a:srgbClr val="9C010E">
                <a:alpha val="100000"/>
              </a:srgbClr>
            </a:solidFill>
            <a:ln w="5420" cap="flat">
              <a:solidFill>
                <a:srgbClr val="FFFFFF">
                  <a:alpha val="100000"/>
                </a:srgbClr>
              </a:solidFill>
              <a:prstDash val="solid"/>
              <a:miter/>
            </a:ln>
          </p:spPr>
          <p:txBody>
            <a:bodyPr/>
            <a:lstStyle/>
            <a:p/>
          </p:txBody>
        </p:sp>
        <p:sp>
          <p:nvSpPr>
            <p:cNvPr id="630" name="rc14"/>
            <p:cNvSpPr/>
            <p:nvPr/>
          </p:nvSpPr>
          <p:spPr>
            <a:xfrm>
              <a:off x="4870632"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1" name="rc15"/>
            <p:cNvSpPr/>
            <p:nvPr/>
          </p:nvSpPr>
          <p:spPr>
            <a:xfrm>
              <a:off x="5152997" y="6544587"/>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p:txBody>
        </p:sp>
        <p:sp>
          <p:nvSpPr>
            <p:cNvPr id="632" name="rc16"/>
            <p:cNvSpPr/>
            <p:nvPr/>
          </p:nvSpPr>
          <p:spPr>
            <a:xfrm>
              <a:off x="5435363"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17"/>
            <p:cNvSpPr/>
            <p:nvPr/>
          </p:nvSpPr>
          <p:spPr>
            <a:xfrm>
              <a:off x="2329347" y="682695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34" name="rc18"/>
            <p:cNvSpPr/>
            <p:nvPr/>
          </p:nvSpPr>
          <p:spPr>
            <a:xfrm>
              <a:off x="2611712"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35" name="rc19"/>
            <p:cNvSpPr/>
            <p:nvPr/>
          </p:nvSpPr>
          <p:spPr>
            <a:xfrm>
              <a:off x="2894077" y="6826953"/>
              <a:ext cx="282365" cy="282365"/>
            </a:xfrm>
            <a:prstGeom prst="rect">
              <a:avLst/>
            </a:prstGeom>
            <a:solidFill>
              <a:srgbClr val="FB6C4C">
                <a:alpha val="100000"/>
              </a:srgbClr>
            </a:solidFill>
            <a:ln w="5420" cap="flat">
              <a:solidFill>
                <a:srgbClr val="FFFFFF">
                  <a:alpha val="100000"/>
                </a:srgbClr>
              </a:solidFill>
              <a:prstDash val="solid"/>
              <a:miter/>
            </a:ln>
          </p:spPr>
          <p:txBody>
            <a:bodyPr/>
            <a:lstStyle/>
            <a:p/>
          </p:txBody>
        </p:sp>
        <p:sp>
          <p:nvSpPr>
            <p:cNvPr id="636" name="rc20"/>
            <p:cNvSpPr/>
            <p:nvPr/>
          </p:nvSpPr>
          <p:spPr>
            <a:xfrm>
              <a:off x="3176442" y="6826953"/>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637" name="rc21"/>
            <p:cNvSpPr/>
            <p:nvPr/>
          </p:nvSpPr>
          <p:spPr>
            <a:xfrm>
              <a:off x="3458807" y="682695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38" name="rc22"/>
            <p:cNvSpPr/>
            <p:nvPr/>
          </p:nvSpPr>
          <p:spPr>
            <a:xfrm>
              <a:off x="3741172" y="6826953"/>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39" name="rc23"/>
            <p:cNvSpPr/>
            <p:nvPr/>
          </p:nvSpPr>
          <p:spPr>
            <a:xfrm>
              <a:off x="4023537"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0" name="rc24"/>
            <p:cNvSpPr/>
            <p:nvPr/>
          </p:nvSpPr>
          <p:spPr>
            <a:xfrm>
              <a:off x="430590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25"/>
            <p:cNvSpPr/>
            <p:nvPr/>
          </p:nvSpPr>
          <p:spPr>
            <a:xfrm>
              <a:off x="458826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26"/>
            <p:cNvSpPr/>
            <p:nvPr/>
          </p:nvSpPr>
          <p:spPr>
            <a:xfrm>
              <a:off x="4870632" y="6826953"/>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43" name="rc27"/>
            <p:cNvSpPr/>
            <p:nvPr/>
          </p:nvSpPr>
          <p:spPr>
            <a:xfrm>
              <a:off x="515299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28"/>
            <p:cNvSpPr/>
            <p:nvPr/>
          </p:nvSpPr>
          <p:spPr>
            <a:xfrm>
              <a:off x="543536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29"/>
            <p:cNvSpPr/>
            <p:nvPr/>
          </p:nvSpPr>
          <p:spPr>
            <a:xfrm>
              <a:off x="2329347" y="710931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46" name="rc30"/>
            <p:cNvSpPr/>
            <p:nvPr/>
          </p:nvSpPr>
          <p:spPr>
            <a:xfrm>
              <a:off x="261171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1"/>
            <p:cNvSpPr/>
            <p:nvPr/>
          </p:nvSpPr>
          <p:spPr>
            <a:xfrm>
              <a:off x="289407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2"/>
            <p:cNvSpPr/>
            <p:nvPr/>
          </p:nvSpPr>
          <p:spPr>
            <a:xfrm>
              <a:off x="317644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3"/>
            <p:cNvSpPr/>
            <p:nvPr/>
          </p:nvSpPr>
          <p:spPr>
            <a:xfrm>
              <a:off x="3458807" y="710931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50" name="rc34"/>
            <p:cNvSpPr/>
            <p:nvPr/>
          </p:nvSpPr>
          <p:spPr>
            <a:xfrm>
              <a:off x="3741172" y="7109318"/>
              <a:ext cx="282365" cy="282365"/>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51" name="rc35"/>
            <p:cNvSpPr/>
            <p:nvPr/>
          </p:nvSpPr>
          <p:spPr>
            <a:xfrm>
              <a:off x="4023537" y="7109318"/>
              <a:ext cx="282365" cy="282365"/>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652" name="rc36"/>
            <p:cNvSpPr/>
            <p:nvPr/>
          </p:nvSpPr>
          <p:spPr>
            <a:xfrm>
              <a:off x="4305902" y="7109318"/>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53" name="rc37"/>
            <p:cNvSpPr/>
            <p:nvPr/>
          </p:nvSpPr>
          <p:spPr>
            <a:xfrm>
              <a:off x="4588267" y="710931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54" name="rc38"/>
            <p:cNvSpPr/>
            <p:nvPr/>
          </p:nvSpPr>
          <p:spPr>
            <a:xfrm>
              <a:off x="487063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9"/>
            <p:cNvSpPr/>
            <p:nvPr/>
          </p:nvSpPr>
          <p:spPr>
            <a:xfrm>
              <a:off x="515299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0"/>
            <p:cNvSpPr/>
            <p:nvPr/>
          </p:nvSpPr>
          <p:spPr>
            <a:xfrm>
              <a:off x="543536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41"/>
            <p:cNvSpPr/>
            <p:nvPr/>
          </p:nvSpPr>
          <p:spPr>
            <a:xfrm>
              <a:off x="2329347" y="7391683"/>
              <a:ext cx="282365" cy="282365"/>
            </a:xfrm>
            <a:prstGeom prst="rect">
              <a:avLst/>
            </a:prstGeom>
            <a:solidFill>
              <a:srgbClr val="FC8262">
                <a:alpha val="100000"/>
              </a:srgbClr>
            </a:solidFill>
            <a:ln w="5420" cap="flat">
              <a:solidFill>
                <a:srgbClr val="FFFFFF">
                  <a:alpha val="100000"/>
                </a:srgbClr>
              </a:solidFill>
              <a:prstDash val="solid"/>
              <a:miter/>
            </a:ln>
          </p:spPr>
          <p:txBody>
            <a:bodyPr/>
            <a:lstStyle/>
            <a:p/>
          </p:txBody>
        </p:sp>
        <p:sp>
          <p:nvSpPr>
            <p:cNvPr id="658" name="rc42"/>
            <p:cNvSpPr/>
            <p:nvPr/>
          </p:nvSpPr>
          <p:spPr>
            <a:xfrm>
              <a:off x="2611712" y="7391683"/>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p:txBody>
        </p:sp>
        <p:sp>
          <p:nvSpPr>
            <p:cNvPr id="659" name="rc43"/>
            <p:cNvSpPr/>
            <p:nvPr/>
          </p:nvSpPr>
          <p:spPr>
            <a:xfrm>
              <a:off x="289407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4"/>
            <p:cNvSpPr/>
            <p:nvPr/>
          </p:nvSpPr>
          <p:spPr>
            <a:xfrm>
              <a:off x="317644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5"/>
            <p:cNvSpPr/>
            <p:nvPr/>
          </p:nvSpPr>
          <p:spPr>
            <a:xfrm>
              <a:off x="345880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6"/>
            <p:cNvSpPr/>
            <p:nvPr/>
          </p:nvSpPr>
          <p:spPr>
            <a:xfrm>
              <a:off x="374117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7"/>
            <p:cNvSpPr/>
            <p:nvPr/>
          </p:nvSpPr>
          <p:spPr>
            <a:xfrm>
              <a:off x="4023537" y="739168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64" name="rc48"/>
            <p:cNvSpPr/>
            <p:nvPr/>
          </p:nvSpPr>
          <p:spPr>
            <a:xfrm>
              <a:off x="4305902" y="739168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65" name="rc49"/>
            <p:cNvSpPr/>
            <p:nvPr/>
          </p:nvSpPr>
          <p:spPr>
            <a:xfrm>
              <a:off x="4588267" y="7391683"/>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666" name="rc50"/>
            <p:cNvSpPr/>
            <p:nvPr/>
          </p:nvSpPr>
          <p:spPr>
            <a:xfrm>
              <a:off x="4870632" y="739168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67" name="rc51"/>
            <p:cNvSpPr/>
            <p:nvPr/>
          </p:nvSpPr>
          <p:spPr>
            <a:xfrm>
              <a:off x="5152997" y="739168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68" name="rc52"/>
            <p:cNvSpPr/>
            <p:nvPr/>
          </p:nvSpPr>
          <p:spPr>
            <a:xfrm>
              <a:off x="543536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3"/>
            <p:cNvSpPr/>
            <p:nvPr/>
          </p:nvSpPr>
          <p:spPr>
            <a:xfrm>
              <a:off x="2329347"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70" name="rc54"/>
            <p:cNvSpPr/>
            <p:nvPr/>
          </p:nvSpPr>
          <p:spPr>
            <a:xfrm>
              <a:off x="261171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5"/>
            <p:cNvSpPr/>
            <p:nvPr/>
          </p:nvSpPr>
          <p:spPr>
            <a:xfrm>
              <a:off x="289407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6"/>
            <p:cNvSpPr/>
            <p:nvPr/>
          </p:nvSpPr>
          <p:spPr>
            <a:xfrm>
              <a:off x="3176442"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73" name="rc57"/>
            <p:cNvSpPr/>
            <p:nvPr/>
          </p:nvSpPr>
          <p:spPr>
            <a:xfrm>
              <a:off x="345880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8"/>
            <p:cNvSpPr/>
            <p:nvPr/>
          </p:nvSpPr>
          <p:spPr>
            <a:xfrm>
              <a:off x="3741172" y="767404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75" name="rc59"/>
            <p:cNvSpPr/>
            <p:nvPr/>
          </p:nvSpPr>
          <p:spPr>
            <a:xfrm>
              <a:off x="4023537" y="767404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76" name="rc60"/>
            <p:cNvSpPr/>
            <p:nvPr/>
          </p:nvSpPr>
          <p:spPr>
            <a:xfrm>
              <a:off x="4305902" y="767404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77" name="rc61"/>
            <p:cNvSpPr/>
            <p:nvPr/>
          </p:nvSpPr>
          <p:spPr>
            <a:xfrm>
              <a:off x="4588267" y="7674048"/>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p:txBody>
        </p:sp>
        <p:sp>
          <p:nvSpPr>
            <p:cNvPr id="678" name="rc62"/>
            <p:cNvSpPr/>
            <p:nvPr/>
          </p:nvSpPr>
          <p:spPr>
            <a:xfrm>
              <a:off x="4870632" y="7674048"/>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9" name="rc63"/>
            <p:cNvSpPr/>
            <p:nvPr/>
          </p:nvSpPr>
          <p:spPr>
            <a:xfrm>
              <a:off x="5152997"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80" name="rc64"/>
            <p:cNvSpPr/>
            <p:nvPr/>
          </p:nvSpPr>
          <p:spPr>
            <a:xfrm>
              <a:off x="543536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5"/>
            <p:cNvSpPr/>
            <p:nvPr/>
          </p:nvSpPr>
          <p:spPr>
            <a:xfrm>
              <a:off x="2329347" y="795641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2" name="rc66"/>
            <p:cNvSpPr/>
            <p:nvPr/>
          </p:nvSpPr>
          <p:spPr>
            <a:xfrm>
              <a:off x="2611712" y="795641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83" name="rc67"/>
            <p:cNvSpPr/>
            <p:nvPr/>
          </p:nvSpPr>
          <p:spPr>
            <a:xfrm>
              <a:off x="289407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8"/>
            <p:cNvSpPr/>
            <p:nvPr/>
          </p:nvSpPr>
          <p:spPr>
            <a:xfrm>
              <a:off x="317644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9"/>
            <p:cNvSpPr/>
            <p:nvPr/>
          </p:nvSpPr>
          <p:spPr>
            <a:xfrm>
              <a:off x="345880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0"/>
            <p:cNvSpPr/>
            <p:nvPr/>
          </p:nvSpPr>
          <p:spPr>
            <a:xfrm>
              <a:off x="374117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1"/>
            <p:cNvSpPr/>
            <p:nvPr/>
          </p:nvSpPr>
          <p:spPr>
            <a:xfrm>
              <a:off x="402353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72"/>
            <p:cNvSpPr/>
            <p:nvPr/>
          </p:nvSpPr>
          <p:spPr>
            <a:xfrm>
              <a:off x="4305902" y="7956413"/>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89" name="rc73"/>
            <p:cNvSpPr/>
            <p:nvPr/>
          </p:nvSpPr>
          <p:spPr>
            <a:xfrm>
              <a:off x="4588267" y="795641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0" name="rc74"/>
            <p:cNvSpPr/>
            <p:nvPr/>
          </p:nvSpPr>
          <p:spPr>
            <a:xfrm>
              <a:off x="4870632" y="795641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1" name="rc75"/>
            <p:cNvSpPr/>
            <p:nvPr/>
          </p:nvSpPr>
          <p:spPr>
            <a:xfrm>
              <a:off x="5152997" y="7956413"/>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92" name="rc76"/>
            <p:cNvSpPr/>
            <p:nvPr/>
          </p:nvSpPr>
          <p:spPr>
            <a:xfrm>
              <a:off x="5435363" y="7956413"/>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93" name="rc77"/>
            <p:cNvSpPr/>
            <p:nvPr/>
          </p:nvSpPr>
          <p:spPr>
            <a:xfrm>
              <a:off x="2329347" y="8238778"/>
              <a:ext cx="282365" cy="282365"/>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94" name="rc78"/>
            <p:cNvSpPr/>
            <p:nvPr/>
          </p:nvSpPr>
          <p:spPr>
            <a:xfrm>
              <a:off x="261171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9"/>
            <p:cNvSpPr/>
            <p:nvPr/>
          </p:nvSpPr>
          <p:spPr>
            <a:xfrm>
              <a:off x="289407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0"/>
            <p:cNvSpPr/>
            <p:nvPr/>
          </p:nvSpPr>
          <p:spPr>
            <a:xfrm>
              <a:off x="317644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1"/>
            <p:cNvSpPr/>
            <p:nvPr/>
          </p:nvSpPr>
          <p:spPr>
            <a:xfrm>
              <a:off x="345880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2"/>
            <p:cNvSpPr/>
            <p:nvPr/>
          </p:nvSpPr>
          <p:spPr>
            <a:xfrm>
              <a:off x="374117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3"/>
            <p:cNvSpPr/>
            <p:nvPr/>
          </p:nvSpPr>
          <p:spPr>
            <a:xfrm>
              <a:off x="402353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4"/>
            <p:cNvSpPr/>
            <p:nvPr/>
          </p:nvSpPr>
          <p:spPr>
            <a:xfrm>
              <a:off x="430590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5"/>
            <p:cNvSpPr/>
            <p:nvPr/>
          </p:nvSpPr>
          <p:spPr>
            <a:xfrm>
              <a:off x="4588267" y="823877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702" name="rc86"/>
            <p:cNvSpPr/>
            <p:nvPr/>
          </p:nvSpPr>
          <p:spPr>
            <a:xfrm>
              <a:off x="4870632" y="823877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703" name="rc87"/>
            <p:cNvSpPr/>
            <p:nvPr/>
          </p:nvSpPr>
          <p:spPr>
            <a:xfrm>
              <a:off x="515299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8"/>
            <p:cNvSpPr/>
            <p:nvPr/>
          </p:nvSpPr>
          <p:spPr>
            <a:xfrm>
              <a:off x="543536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9"/>
            <p:cNvSpPr/>
            <p:nvPr/>
          </p:nvSpPr>
          <p:spPr>
            <a:xfrm>
              <a:off x="2329347"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6" name="rc90"/>
            <p:cNvSpPr/>
            <p:nvPr/>
          </p:nvSpPr>
          <p:spPr>
            <a:xfrm>
              <a:off x="261171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1"/>
            <p:cNvSpPr/>
            <p:nvPr/>
          </p:nvSpPr>
          <p:spPr>
            <a:xfrm>
              <a:off x="289407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2"/>
            <p:cNvSpPr/>
            <p:nvPr/>
          </p:nvSpPr>
          <p:spPr>
            <a:xfrm>
              <a:off x="317644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93"/>
            <p:cNvSpPr/>
            <p:nvPr/>
          </p:nvSpPr>
          <p:spPr>
            <a:xfrm>
              <a:off x="345880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4"/>
            <p:cNvSpPr/>
            <p:nvPr/>
          </p:nvSpPr>
          <p:spPr>
            <a:xfrm>
              <a:off x="374117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5"/>
            <p:cNvSpPr/>
            <p:nvPr/>
          </p:nvSpPr>
          <p:spPr>
            <a:xfrm>
              <a:off x="402353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96"/>
            <p:cNvSpPr/>
            <p:nvPr/>
          </p:nvSpPr>
          <p:spPr>
            <a:xfrm>
              <a:off x="430590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7"/>
            <p:cNvSpPr/>
            <p:nvPr/>
          </p:nvSpPr>
          <p:spPr>
            <a:xfrm>
              <a:off x="4588267" y="852114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14" name="rc98"/>
            <p:cNvSpPr/>
            <p:nvPr/>
          </p:nvSpPr>
          <p:spPr>
            <a:xfrm>
              <a:off x="4870632" y="8521143"/>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715" name="rc99"/>
            <p:cNvSpPr/>
            <p:nvPr/>
          </p:nvSpPr>
          <p:spPr>
            <a:xfrm>
              <a:off x="5152997" y="852114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16" name="rc100"/>
            <p:cNvSpPr/>
            <p:nvPr/>
          </p:nvSpPr>
          <p:spPr>
            <a:xfrm>
              <a:off x="543536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01"/>
            <p:cNvSpPr/>
            <p:nvPr/>
          </p:nvSpPr>
          <p:spPr>
            <a:xfrm>
              <a:off x="2329347" y="8803508"/>
              <a:ext cx="282365" cy="282365"/>
            </a:xfrm>
            <a:prstGeom prst="rect">
              <a:avLst/>
            </a:prstGeom>
            <a:solidFill>
              <a:srgbClr val="FDA182">
                <a:alpha val="100000"/>
              </a:srgbClr>
            </a:solidFill>
            <a:ln w="5420" cap="flat">
              <a:solidFill>
                <a:srgbClr val="FFFFFF">
                  <a:alpha val="100000"/>
                </a:srgbClr>
              </a:solidFill>
              <a:prstDash val="solid"/>
              <a:miter/>
            </a:ln>
          </p:spPr>
          <p:txBody>
            <a:bodyPr/>
            <a:lstStyle/>
            <a:p/>
          </p:txBody>
        </p:sp>
        <p:sp>
          <p:nvSpPr>
            <p:cNvPr id="718" name="rc102"/>
            <p:cNvSpPr/>
            <p:nvPr/>
          </p:nvSpPr>
          <p:spPr>
            <a:xfrm>
              <a:off x="2611712" y="8803508"/>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719" name="rc103"/>
            <p:cNvSpPr/>
            <p:nvPr/>
          </p:nvSpPr>
          <p:spPr>
            <a:xfrm>
              <a:off x="2894077" y="880350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0" name="rc104"/>
            <p:cNvSpPr/>
            <p:nvPr/>
          </p:nvSpPr>
          <p:spPr>
            <a:xfrm>
              <a:off x="317644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5"/>
            <p:cNvSpPr/>
            <p:nvPr/>
          </p:nvSpPr>
          <p:spPr>
            <a:xfrm>
              <a:off x="345880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106"/>
            <p:cNvSpPr/>
            <p:nvPr/>
          </p:nvSpPr>
          <p:spPr>
            <a:xfrm>
              <a:off x="3741172" y="880350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723" name="rc107"/>
            <p:cNvSpPr/>
            <p:nvPr/>
          </p:nvSpPr>
          <p:spPr>
            <a:xfrm>
              <a:off x="4023537" y="8803508"/>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724" name="rc108"/>
            <p:cNvSpPr/>
            <p:nvPr/>
          </p:nvSpPr>
          <p:spPr>
            <a:xfrm>
              <a:off x="4305902" y="8803508"/>
              <a:ext cx="282365" cy="282365"/>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725" name="rc109"/>
            <p:cNvSpPr/>
            <p:nvPr/>
          </p:nvSpPr>
          <p:spPr>
            <a:xfrm>
              <a:off x="4588267" y="880350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26" name="rc110"/>
            <p:cNvSpPr/>
            <p:nvPr/>
          </p:nvSpPr>
          <p:spPr>
            <a:xfrm>
              <a:off x="4870632" y="880350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7" name="rc111"/>
            <p:cNvSpPr/>
            <p:nvPr/>
          </p:nvSpPr>
          <p:spPr>
            <a:xfrm>
              <a:off x="5152997" y="880350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728" name="rc112"/>
            <p:cNvSpPr/>
            <p:nvPr/>
          </p:nvSpPr>
          <p:spPr>
            <a:xfrm>
              <a:off x="5435363" y="880350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29" name="tx113"/>
            <p:cNvSpPr/>
            <p:nvPr/>
          </p:nvSpPr>
          <p:spPr>
            <a:xfrm>
              <a:off x="1682441"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30" name="tx114"/>
            <p:cNvSpPr/>
            <p:nvPr/>
          </p:nvSpPr>
          <p:spPr>
            <a:xfrm>
              <a:off x="1597832" y="8603985"/>
              <a:ext cx="5419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KHOVD</a:t>
              </a:r>
            </a:p>
          </p:txBody>
        </p:sp>
        <p:sp>
          <p:nvSpPr>
            <p:cNvPr id="731" name="tx115"/>
            <p:cNvSpPr/>
            <p:nvPr/>
          </p:nvSpPr>
          <p:spPr>
            <a:xfrm>
              <a:off x="1826432" y="8321694"/>
              <a:ext cx="3133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UVS</a:t>
              </a:r>
            </a:p>
          </p:txBody>
        </p:sp>
        <p:sp>
          <p:nvSpPr>
            <p:cNvPr id="732" name="tx116"/>
            <p:cNvSpPr/>
            <p:nvPr/>
          </p:nvSpPr>
          <p:spPr>
            <a:xfrm>
              <a:off x="1005050" y="8039255"/>
              <a:ext cx="11347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OVORKHANGAI</a:t>
              </a:r>
            </a:p>
          </p:txBody>
        </p:sp>
        <p:sp>
          <p:nvSpPr>
            <p:cNvPr id="733" name="tx117"/>
            <p:cNvSpPr/>
            <p:nvPr/>
          </p:nvSpPr>
          <p:spPr>
            <a:xfrm>
              <a:off x="1284400" y="7756890"/>
              <a:ext cx="85538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KHOVSGOL</a:t>
              </a:r>
            </a:p>
          </p:txBody>
        </p:sp>
        <p:sp>
          <p:nvSpPr>
            <p:cNvPr id="734" name="tx118"/>
            <p:cNvSpPr/>
            <p:nvPr/>
          </p:nvSpPr>
          <p:spPr>
            <a:xfrm>
              <a:off x="1797411" y="7474525"/>
              <a:ext cx="34237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TO'V</a:t>
              </a:r>
            </a:p>
          </p:txBody>
        </p:sp>
        <p:sp>
          <p:nvSpPr>
            <p:cNvPr id="735" name="tx119"/>
            <p:cNvSpPr/>
            <p:nvPr/>
          </p:nvSpPr>
          <p:spPr>
            <a:xfrm>
              <a:off x="1462473" y="7192160"/>
              <a:ext cx="6773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DORNOD</a:t>
              </a:r>
            </a:p>
          </p:txBody>
        </p:sp>
        <p:sp>
          <p:nvSpPr>
            <p:cNvPr id="736" name="tx120"/>
            <p:cNvSpPr/>
            <p:nvPr/>
          </p:nvSpPr>
          <p:spPr>
            <a:xfrm>
              <a:off x="1640248" y="6913590"/>
              <a:ext cx="49954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HENTII</a:t>
              </a:r>
            </a:p>
          </p:txBody>
        </p:sp>
        <p:sp>
          <p:nvSpPr>
            <p:cNvPr id="737" name="tx121"/>
            <p:cNvSpPr/>
            <p:nvPr/>
          </p:nvSpPr>
          <p:spPr>
            <a:xfrm>
              <a:off x="1021868" y="6629364"/>
              <a:ext cx="111792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ULAANBAATAR</a:t>
              </a:r>
            </a:p>
          </p:txBody>
        </p:sp>
        <p:sp>
          <p:nvSpPr>
            <p:cNvPr id="738" name="tx122"/>
            <p:cNvSpPr/>
            <p:nvPr/>
          </p:nvSpPr>
          <p:spPr>
            <a:xfrm rot="-2700000">
              <a:off x="203089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9" name="tx123"/>
            <p:cNvSpPr/>
            <p:nvPr/>
          </p:nvSpPr>
          <p:spPr>
            <a:xfrm rot="-2700000">
              <a:off x="231325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0" name="tx124"/>
            <p:cNvSpPr/>
            <p:nvPr/>
          </p:nvSpPr>
          <p:spPr>
            <a:xfrm rot="-2700000">
              <a:off x="259562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1" name="tx125"/>
            <p:cNvSpPr/>
            <p:nvPr/>
          </p:nvSpPr>
          <p:spPr>
            <a:xfrm rot="-2700000">
              <a:off x="287798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2" name="tx126"/>
            <p:cNvSpPr/>
            <p:nvPr/>
          </p:nvSpPr>
          <p:spPr>
            <a:xfrm rot="-2700000">
              <a:off x="316035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3" name="tx127"/>
            <p:cNvSpPr/>
            <p:nvPr/>
          </p:nvSpPr>
          <p:spPr>
            <a:xfrm rot="-2700000">
              <a:off x="344271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4" name="tx128"/>
            <p:cNvSpPr/>
            <p:nvPr/>
          </p:nvSpPr>
          <p:spPr>
            <a:xfrm rot="-2700000">
              <a:off x="37250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5" name="tx129"/>
            <p:cNvSpPr/>
            <p:nvPr/>
          </p:nvSpPr>
          <p:spPr>
            <a:xfrm rot="-2700000">
              <a:off x="4007423"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6" name="tx130"/>
            <p:cNvSpPr/>
            <p:nvPr/>
          </p:nvSpPr>
          <p:spPr>
            <a:xfrm rot="-2700000">
              <a:off x="42898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7" name="tx131"/>
            <p:cNvSpPr/>
            <p:nvPr/>
          </p:nvSpPr>
          <p:spPr>
            <a:xfrm rot="-2700000">
              <a:off x="457218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8" name="tx132"/>
            <p:cNvSpPr/>
            <p:nvPr/>
          </p:nvSpPr>
          <p:spPr>
            <a:xfrm rot="-2700000">
              <a:off x="485454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9" name="tx133"/>
            <p:cNvSpPr/>
            <p:nvPr/>
          </p:nvSpPr>
          <p:spPr>
            <a:xfrm rot="-2700000">
              <a:off x="513691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50" name="pic134"/>
            <p:cNvPicPr/>
            <p:nvPr/>
          </p:nvPicPr>
          <p:blipFill>
            <a:blip r:embed="rId2" cstate="print"/>
            <a:stretch>
              <a:fillRect/>
            </a:stretch>
          </p:blipFill>
          <p:spPr>
            <a:xfrm>
              <a:off x="2943537" y="9925424"/>
              <a:ext cx="2160000" cy="144000"/>
            </a:xfrm>
            <a:prstGeom prst="rect">
              <a:avLst/>
            </a:prstGeom>
          </p:spPr>
        </p:pic>
        <p:sp>
          <p:nvSpPr>
            <p:cNvPr id="751" name="pl135"/>
            <p:cNvSpPr/>
            <p:nvPr/>
          </p:nvSpPr>
          <p:spPr>
            <a:xfrm>
              <a:off x="348260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36"/>
            <p:cNvSpPr/>
            <p:nvPr/>
          </p:nvSpPr>
          <p:spPr>
            <a:xfrm>
              <a:off x="402900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37"/>
            <p:cNvSpPr/>
            <p:nvPr/>
          </p:nvSpPr>
          <p:spPr>
            <a:xfrm>
              <a:off x="457539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38"/>
            <p:cNvSpPr/>
            <p:nvPr/>
          </p:nvSpPr>
          <p:spPr>
            <a:xfrm>
              <a:off x="348260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pl139"/>
            <p:cNvSpPr/>
            <p:nvPr/>
          </p:nvSpPr>
          <p:spPr>
            <a:xfrm>
              <a:off x="402900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pl140"/>
            <p:cNvSpPr/>
            <p:nvPr/>
          </p:nvSpPr>
          <p:spPr>
            <a:xfrm>
              <a:off x="457539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7" name="tx141"/>
            <p:cNvSpPr/>
            <p:nvPr/>
          </p:nvSpPr>
          <p:spPr>
            <a:xfrm>
              <a:off x="3411974"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58" name="tx142"/>
            <p:cNvSpPr/>
            <p:nvPr/>
          </p:nvSpPr>
          <p:spPr>
            <a:xfrm>
              <a:off x="392305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59" name="tx143"/>
            <p:cNvSpPr/>
            <p:nvPr/>
          </p:nvSpPr>
          <p:spPr>
            <a:xfrm>
              <a:off x="4469450"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60"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76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Azerbaijan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 name="pl10"/>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pl11"/>
            <p:cNvSpPr/>
            <p:nvPr/>
          </p:nvSpPr>
          <p:spPr>
            <a:xfrm>
              <a:off x="2217654"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pl13"/>
            <p:cNvSpPr/>
            <p:nvPr/>
          </p:nvSpPr>
          <p:spPr>
            <a:xfrm>
              <a:off x="2217654"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5" name="rc14"/>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256392" y="5285014"/>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514647" y="5283638"/>
              <a:ext cx="232429" cy="1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772902" y="5283122"/>
              <a:ext cx="232429" cy="2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3031157" y="5271598"/>
              <a:ext cx="232429" cy="13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289412"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289412"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289412" y="5278822"/>
              <a:ext cx="232429" cy="6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547667" y="5282606"/>
              <a:ext cx="232429" cy="2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805922" y="5284498"/>
              <a:ext cx="232429" cy="8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06417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064177" y="5284670"/>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32243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32243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322432" y="5280542"/>
              <a:ext cx="232429" cy="4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580687" y="5282434"/>
              <a:ext cx="232429" cy="2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83894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83894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838942" y="5281230"/>
              <a:ext cx="232429" cy="41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09719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09719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097197" y="5282606"/>
              <a:ext cx="232429" cy="2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91627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3041161"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5" name="pg64"/>
            <p:cNvSpPr/>
            <p:nvPr/>
          </p:nvSpPr>
          <p:spPr>
            <a:xfrm>
              <a:off x="3118720" y="2394471"/>
              <a:ext cx="1348577" cy="311602"/>
            </a:xfrm>
            <a:custGeom>
              <a:avLst/>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222789" y="2466357"/>
              <a:ext cx="11404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67" name="rc66"/>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368365" y="2153563"/>
              <a:ext cx="3150710" cy="3131794"/>
            </a:xfrm>
            <a:prstGeom prst="rect">
              <a:avLst/>
            </a:prstGeom>
            <a:solidFill>
              <a:srgbClr val="FFFFFF">
                <a:alpha val="100000"/>
              </a:srgbClr>
            </a:solidFill>
          </p:spPr>
          <p:txBody>
            <a:bodyPr/>
            <a:lstStyle/>
            <a:p/>
          </p:txBody>
        </p:sp>
        <p:sp>
          <p:nvSpPr>
            <p:cNvPr id="69" name="pl68"/>
            <p:cNvSpPr/>
            <p:nvPr/>
          </p:nvSpPr>
          <p:spPr>
            <a:xfrm>
              <a:off x="5368365"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0" name="pl69"/>
            <p:cNvSpPr/>
            <p:nvPr/>
          </p:nvSpPr>
          <p:spPr>
            <a:xfrm>
              <a:off x="5368365"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1" name="pl70"/>
            <p:cNvSpPr/>
            <p:nvPr/>
          </p:nvSpPr>
          <p:spPr>
            <a:xfrm>
              <a:off x="5368365"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2" name="pl71"/>
            <p:cNvSpPr/>
            <p:nvPr/>
          </p:nvSpPr>
          <p:spPr>
            <a:xfrm>
              <a:off x="5368365"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3" name="pl72"/>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4" name="pl73"/>
            <p:cNvSpPr/>
            <p:nvPr/>
          </p:nvSpPr>
          <p:spPr>
            <a:xfrm>
              <a:off x="5368365"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5" name="pl74"/>
            <p:cNvSpPr/>
            <p:nvPr/>
          </p:nvSpPr>
          <p:spPr>
            <a:xfrm>
              <a:off x="5368365"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6" name="pl75"/>
            <p:cNvSpPr/>
            <p:nvPr/>
          </p:nvSpPr>
          <p:spPr>
            <a:xfrm>
              <a:off x="5368365"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7" name="rc76"/>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07103" y="5285014"/>
              <a:ext cx="232429" cy="3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07103" y="5284154"/>
              <a:ext cx="232429" cy="8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07103" y="5283122"/>
              <a:ext cx="232429" cy="1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6535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6535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65358" y="5285014"/>
              <a:ext cx="232429" cy="3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65358" y="5277102"/>
              <a:ext cx="232429" cy="7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236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236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23613" y="5285014"/>
              <a:ext cx="232429" cy="3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23613" y="5277446"/>
              <a:ext cx="232429" cy="7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18186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181868"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181868"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181868" y="5279682"/>
              <a:ext cx="232429" cy="5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40123"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40123"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40123"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40123" y="5282606"/>
              <a:ext cx="232429" cy="2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983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983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983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98378" y="5285186"/>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56633"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56633"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56633"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56633" y="5284842"/>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14888" y="5282950"/>
              <a:ext cx="232429" cy="2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14888" y="5282778"/>
              <a:ext cx="232429" cy="1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14888" y="52827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14888" y="5275898"/>
              <a:ext cx="232429" cy="6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473143" y="5280886"/>
              <a:ext cx="232429" cy="4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473143" y="5278650"/>
              <a:ext cx="232429" cy="2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473143" y="5276930"/>
              <a:ext cx="232429" cy="17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473143" y="5272802"/>
              <a:ext cx="232429" cy="41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31398" y="5267813"/>
              <a:ext cx="232429" cy="175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31398" y="5260245"/>
              <a:ext cx="232429" cy="75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31398" y="5253365"/>
              <a:ext cx="232429" cy="68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31398" y="5233757"/>
              <a:ext cx="232429" cy="196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89653" y="5229113"/>
              <a:ext cx="232429" cy="56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89653" y="5074998"/>
              <a:ext cx="232429" cy="1541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89653" y="4919680"/>
              <a:ext cx="232429" cy="155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89653" y="4767113"/>
              <a:ext cx="232429" cy="152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247908" y="5120923"/>
              <a:ext cx="232429" cy="1644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247908" y="4345362"/>
              <a:ext cx="232429" cy="7755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247908" y="3335361"/>
              <a:ext cx="232429" cy="10100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247908" y="2876285"/>
              <a:ext cx="232429" cy="459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830331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6" name="pg125"/>
            <p:cNvSpPr/>
            <p:nvPr/>
          </p:nvSpPr>
          <p:spPr>
            <a:xfrm>
              <a:off x="597044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7" name="tx126"/>
            <p:cNvSpPr/>
            <p:nvPr/>
          </p:nvSpPr>
          <p:spPr>
            <a:xfrm>
              <a:off x="609532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13,728 case(s)</a:t>
              </a:r>
            </a:p>
          </p:txBody>
        </p:sp>
        <p:sp>
          <p:nvSpPr>
            <p:cNvPr id="128" name="pg127"/>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9" name="tx128"/>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13,207 case(s)</a:t>
              </a:r>
            </a:p>
          </p:txBody>
        </p:sp>
        <p:sp>
          <p:nvSpPr>
            <p:cNvPr id="130" name="rc129"/>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31" name="rc130"/>
            <p:cNvSpPr/>
            <p:nvPr/>
          </p:nvSpPr>
          <p:spPr>
            <a:xfrm>
              <a:off x="8519075" y="2153563"/>
              <a:ext cx="3150710" cy="3131794"/>
            </a:xfrm>
            <a:prstGeom prst="rect">
              <a:avLst/>
            </a:prstGeom>
            <a:solidFill>
              <a:srgbClr val="FFFFFF">
                <a:alpha val="100000"/>
              </a:srgbClr>
            </a:solidFill>
          </p:spPr>
          <p:txBody>
            <a:bodyPr/>
            <a:lstStyle/>
            <a:p/>
          </p:txBody>
        </p:sp>
        <p:sp>
          <p:nvSpPr>
            <p:cNvPr id="132" name="pl131"/>
            <p:cNvSpPr/>
            <p:nvPr/>
          </p:nvSpPr>
          <p:spPr>
            <a:xfrm>
              <a:off x="8519075"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3" name="pl132"/>
            <p:cNvSpPr/>
            <p:nvPr/>
          </p:nvSpPr>
          <p:spPr>
            <a:xfrm>
              <a:off x="8519075"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4" name="pl133"/>
            <p:cNvSpPr/>
            <p:nvPr/>
          </p:nvSpPr>
          <p:spPr>
            <a:xfrm>
              <a:off x="8519075"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5" name="pl134"/>
            <p:cNvSpPr/>
            <p:nvPr/>
          </p:nvSpPr>
          <p:spPr>
            <a:xfrm>
              <a:off x="8519075"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6" name="pl135"/>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7" name="pl136"/>
            <p:cNvSpPr/>
            <p:nvPr/>
          </p:nvSpPr>
          <p:spPr>
            <a:xfrm>
              <a:off x="8519075"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8" name="pl137"/>
            <p:cNvSpPr/>
            <p:nvPr/>
          </p:nvSpPr>
          <p:spPr>
            <a:xfrm>
              <a:off x="8519075"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9" name="pl138"/>
            <p:cNvSpPr/>
            <p:nvPr/>
          </p:nvSpPr>
          <p:spPr>
            <a:xfrm>
              <a:off x="8519075"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0" name="rc139"/>
            <p:cNvSpPr/>
            <p:nvPr/>
          </p:nvSpPr>
          <p:spPr>
            <a:xfrm>
              <a:off x="8557813" y="5225329"/>
              <a:ext cx="232429" cy="60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813" y="4828174"/>
              <a:ext cx="232429" cy="3971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813" y="3890930"/>
              <a:ext cx="232429" cy="9372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813" y="3823161"/>
              <a:ext cx="232429" cy="677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16068" y="5255773"/>
              <a:ext cx="232429" cy="29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16068" y="5045586"/>
              <a:ext cx="232429" cy="2101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16068" y="4429815"/>
              <a:ext cx="232429" cy="6157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16068" y="4419323"/>
              <a:ext cx="232429" cy="10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074323" y="5276758"/>
              <a:ext cx="232429" cy="8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074323" y="5176824"/>
              <a:ext cx="232429" cy="999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074323" y="4925528"/>
              <a:ext cx="232429" cy="25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074323" y="4925356"/>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332578" y="5282950"/>
              <a:ext cx="232429" cy="2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332578" y="5273318"/>
              <a:ext cx="232429" cy="96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332578" y="5121955"/>
              <a:ext cx="232429" cy="1513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332578" y="5120923"/>
              <a:ext cx="232429" cy="1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590833" y="5284670"/>
              <a:ext cx="232429" cy="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590833" y="5280370"/>
              <a:ext cx="232429" cy="43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590833" y="5220341"/>
              <a:ext cx="232429" cy="600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590833" y="5219653"/>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84908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849088" y="5283982"/>
              <a:ext cx="232429" cy="12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849088" y="5262309"/>
              <a:ext cx="232429" cy="216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849088" y="5261793"/>
              <a:ext cx="232429" cy="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07343"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07343" y="5284670"/>
              <a:ext cx="232429" cy="5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07343" y="5278134"/>
              <a:ext cx="232429" cy="65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07343" y="5276758"/>
              <a:ext cx="232429" cy="1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6559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65598"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65598" y="5284326"/>
              <a:ext cx="232429" cy="8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65598" y="5283638"/>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238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238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23853" y="5285014"/>
              <a:ext cx="232429" cy="3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23853" y="5284670"/>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82108"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82108"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82108"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82108" y="5284842"/>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140363" y="5285186"/>
              <a:ext cx="232429" cy="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140363" y="5284842"/>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98618" y="5284842"/>
              <a:ext cx="232429" cy="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98618" y="528484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98618" y="528484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98618" y="5284670"/>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16,690 case(s)</a:t>
              </a:r>
            </a:p>
          </p:txBody>
        </p:sp>
        <p:sp>
          <p:nvSpPr>
            <p:cNvPr id="190" name="pg189"/>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18,584 case(s)</a:t>
              </a:r>
            </a:p>
          </p:txBody>
        </p:sp>
        <p:sp>
          <p:nvSpPr>
            <p:cNvPr id="192" name="rc191"/>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69786" y="2153563"/>
              <a:ext cx="3150710" cy="3131794"/>
            </a:xfrm>
            <a:prstGeom prst="rect">
              <a:avLst/>
            </a:prstGeom>
            <a:solidFill>
              <a:srgbClr val="FFFFFF">
                <a:alpha val="100000"/>
              </a:srgbClr>
            </a:solidFill>
          </p:spPr>
          <p:txBody>
            <a:bodyPr/>
            <a:lstStyle/>
            <a:p/>
          </p:txBody>
        </p:sp>
        <p:sp>
          <p:nvSpPr>
            <p:cNvPr id="194" name="pl193"/>
            <p:cNvSpPr/>
            <p:nvPr/>
          </p:nvSpPr>
          <p:spPr>
            <a:xfrm>
              <a:off x="11669786"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5" name="pl194"/>
            <p:cNvSpPr/>
            <p:nvPr/>
          </p:nvSpPr>
          <p:spPr>
            <a:xfrm>
              <a:off x="11669786"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6" name="pl195"/>
            <p:cNvSpPr/>
            <p:nvPr/>
          </p:nvSpPr>
          <p:spPr>
            <a:xfrm>
              <a:off x="11669786"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7" name="pl196"/>
            <p:cNvSpPr/>
            <p:nvPr/>
          </p:nvSpPr>
          <p:spPr>
            <a:xfrm>
              <a:off x="11669786"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8" name="pl197"/>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9" name="pl198"/>
            <p:cNvSpPr/>
            <p:nvPr/>
          </p:nvSpPr>
          <p:spPr>
            <a:xfrm>
              <a:off x="11669786"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0" name="pl199"/>
            <p:cNvSpPr/>
            <p:nvPr/>
          </p:nvSpPr>
          <p:spPr>
            <a:xfrm>
              <a:off x="11669786"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1" name="pl200"/>
            <p:cNvSpPr/>
            <p:nvPr/>
          </p:nvSpPr>
          <p:spPr>
            <a:xfrm>
              <a:off x="11669786"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2" name="rc201"/>
            <p:cNvSpPr/>
            <p:nvPr/>
          </p:nvSpPr>
          <p:spPr>
            <a:xfrm>
              <a:off x="11708524" y="5284842"/>
              <a:ext cx="232429" cy="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708524" y="528484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708524" y="528484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708524" y="5284670"/>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66779"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66779"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66779"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66779" y="5284670"/>
              <a:ext cx="232429" cy="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225034" y="5284670"/>
              <a:ext cx="232429" cy="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225034" y="528467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225034" y="528467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225034" y="528467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83289"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83289"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83289"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83289" y="5282950"/>
              <a:ext cx="232429" cy="2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74154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74154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741544"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741544" y="5283638"/>
              <a:ext cx="232429" cy="1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9979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9979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9979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99799" y="5284670"/>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454932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54932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549329" y="5285186"/>
              <a:ext cx="232429" cy="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549329" y="5284326"/>
              <a:ext cx="232429" cy="8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pg229"/>
            <p:cNvSpPr/>
            <p:nvPr/>
          </p:nvSpPr>
          <p:spPr>
            <a:xfrm>
              <a:off x="12344274" y="2153563"/>
              <a:ext cx="1801735" cy="373922"/>
            </a:xfrm>
            <a:custGeom>
              <a:avLst/>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1" name="tx230"/>
            <p:cNvSpPr/>
            <p:nvPr/>
          </p:nvSpPr>
          <p:spPr>
            <a:xfrm>
              <a:off x="12469156" y="2239827"/>
              <a:ext cx="155197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32" name="pg231"/>
            <p:cNvSpPr/>
            <p:nvPr/>
          </p:nvSpPr>
          <p:spPr>
            <a:xfrm>
              <a:off x="12550738"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3" name="tx232"/>
            <p:cNvSpPr/>
            <p:nvPr/>
          </p:nvSpPr>
          <p:spPr>
            <a:xfrm>
              <a:off x="12654807"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234" name="rc233"/>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35" name="rc234"/>
            <p:cNvSpPr/>
            <p:nvPr/>
          </p:nvSpPr>
          <p:spPr>
            <a:xfrm>
              <a:off x="14820496" y="2153563"/>
              <a:ext cx="3150710" cy="3131794"/>
            </a:xfrm>
            <a:prstGeom prst="rect">
              <a:avLst/>
            </a:prstGeom>
            <a:solidFill>
              <a:srgbClr val="FFFFFF">
                <a:alpha val="100000"/>
              </a:srgbClr>
            </a:solidFill>
          </p:spPr>
          <p:txBody>
            <a:bodyPr/>
            <a:lstStyle/>
            <a:p/>
          </p:txBody>
        </p:sp>
        <p:sp>
          <p:nvSpPr>
            <p:cNvPr id="236" name="pl235"/>
            <p:cNvSpPr/>
            <p:nvPr/>
          </p:nvSpPr>
          <p:spPr>
            <a:xfrm>
              <a:off x="14820496" y="485535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7" name="pl236"/>
            <p:cNvSpPr/>
            <p:nvPr/>
          </p:nvSpPr>
          <p:spPr>
            <a:xfrm>
              <a:off x="14820496" y="399533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8" name="pl237"/>
            <p:cNvSpPr/>
            <p:nvPr/>
          </p:nvSpPr>
          <p:spPr>
            <a:xfrm>
              <a:off x="14820496" y="31353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9" name="pl238"/>
            <p:cNvSpPr/>
            <p:nvPr/>
          </p:nvSpPr>
          <p:spPr>
            <a:xfrm>
              <a:off x="14820496" y="227530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0" name="pl239"/>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1" name="pl240"/>
            <p:cNvSpPr/>
            <p:nvPr/>
          </p:nvSpPr>
          <p:spPr>
            <a:xfrm>
              <a:off x="14820496" y="44253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2" name="pl241"/>
            <p:cNvSpPr/>
            <p:nvPr/>
          </p:nvSpPr>
          <p:spPr>
            <a:xfrm>
              <a:off x="14820496" y="356532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3" name="pl242"/>
            <p:cNvSpPr/>
            <p:nvPr/>
          </p:nvSpPr>
          <p:spPr>
            <a:xfrm>
              <a:off x="14820496" y="2705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4" name="rc243"/>
            <p:cNvSpPr/>
            <p:nvPr/>
          </p:nvSpPr>
          <p:spPr>
            <a:xfrm>
              <a:off x="14859235"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4859235"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4859235"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4859235" y="5284842"/>
              <a:ext cx="232429" cy="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rc247"/>
            <p:cNvSpPr/>
            <p:nvPr/>
          </p:nvSpPr>
          <p:spPr>
            <a:xfrm>
              <a:off x="15117490" y="5282262"/>
              <a:ext cx="232429" cy="3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5117490" y="528226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5117490" y="528226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5117490" y="5280370"/>
              <a:ext cx="232429" cy="1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75745" y="5279854"/>
              <a:ext cx="232429" cy="55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75745" y="5279682"/>
              <a:ext cx="232429" cy="1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75745" y="527968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375745" y="5278994"/>
              <a:ext cx="232429" cy="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634000" y="5274178"/>
              <a:ext cx="232429" cy="11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634000" y="52741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634000" y="52741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634000" y="5271942"/>
              <a:ext cx="232429" cy="2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92255" y="5283466"/>
              <a:ext cx="232429" cy="1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92255" y="52834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92255" y="528346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892255" y="5282950"/>
              <a:ext cx="232429" cy="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50510" y="5285014"/>
              <a:ext cx="232429" cy="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50510" y="528501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6150510" y="528501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6150510" y="5284842"/>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408764" y="5285186"/>
              <a:ext cx="232429" cy="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408764" y="52851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408764" y="52851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408764" y="5285014"/>
              <a:ext cx="232429" cy="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pg271"/>
            <p:cNvSpPr/>
            <p:nvPr/>
          </p:nvSpPr>
          <p:spPr>
            <a:xfrm>
              <a:off x="15470847"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3" name="tx272"/>
            <p:cNvSpPr/>
            <p:nvPr/>
          </p:nvSpPr>
          <p:spPr>
            <a:xfrm>
              <a:off x="15595730"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130 case(s)</a:t>
              </a:r>
            </a:p>
          </p:txBody>
        </p:sp>
        <p:sp>
          <p:nvSpPr>
            <p:cNvPr id="274" name="pg273"/>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5" name="rc274"/>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76" name="tx275"/>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tx400"/>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2" name="tx401"/>
            <p:cNvSpPr/>
            <p:nvPr/>
          </p:nvSpPr>
          <p:spPr>
            <a:xfrm>
              <a:off x="1294238" y="4310485"/>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03" name="tx402"/>
            <p:cNvSpPr/>
            <p:nvPr/>
          </p:nvSpPr>
          <p:spPr>
            <a:xfrm>
              <a:off x="1230614" y="3450471"/>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04" name="tx403"/>
            <p:cNvSpPr/>
            <p:nvPr/>
          </p:nvSpPr>
          <p:spPr>
            <a:xfrm>
              <a:off x="1230614" y="2590456"/>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15,000</a:t>
              </a:r>
            </a:p>
          </p:txBody>
        </p:sp>
        <p:sp>
          <p:nvSpPr>
            <p:cNvPr id="405" name="pl404"/>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2182860" y="44253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2182860" y="35653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2182860" y="27053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tx40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0" name="rc409"/>
            <p:cNvSpPr/>
            <p:nvPr/>
          </p:nvSpPr>
          <p:spPr>
            <a:xfrm>
              <a:off x="18110385" y="2153563"/>
              <a:ext cx="1240079" cy="413498"/>
            </a:xfrm>
            <a:prstGeom prst="rect">
              <a:avLst/>
            </a:prstGeom>
            <a:solidFill>
              <a:srgbClr val="FFFFFF">
                <a:alpha val="100000"/>
              </a:srgbClr>
            </a:solidFill>
          </p:spPr>
          <p:txBody>
            <a:bodyPr/>
            <a:lstStyle/>
            <a:p/>
          </p:txBody>
        </p:sp>
        <p:sp>
          <p:nvSpPr>
            <p:cNvPr id="411" name="rc410"/>
            <p:cNvSpPr/>
            <p:nvPr/>
          </p:nvSpPr>
          <p:spPr>
            <a:xfrm>
              <a:off x="18179974" y="2223153"/>
              <a:ext cx="274319" cy="274319"/>
            </a:xfrm>
            <a:prstGeom prst="rect">
              <a:avLst/>
            </a:prstGeom>
            <a:solidFill>
              <a:srgbClr val="FFFFFF">
                <a:alpha val="100000"/>
              </a:srgbClr>
            </a:solidFill>
          </p:spPr>
          <p:txBody>
            <a:bodyPr/>
            <a:lstStyle/>
            <a:p/>
          </p:txBody>
        </p:sp>
        <p:sp>
          <p:nvSpPr>
            <p:cNvPr id="412" name="pg41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13" name="tx41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14" name="rc413"/>
            <p:cNvSpPr/>
            <p:nvPr/>
          </p:nvSpPr>
          <p:spPr>
            <a:xfrm>
              <a:off x="18110385" y="2706240"/>
              <a:ext cx="1753945" cy="1236458"/>
            </a:xfrm>
            <a:prstGeom prst="rect">
              <a:avLst/>
            </a:prstGeom>
            <a:solidFill>
              <a:srgbClr val="FFFFFF">
                <a:alpha val="100000"/>
              </a:srgbClr>
            </a:solidFill>
          </p:spPr>
          <p:txBody>
            <a:bodyPr/>
            <a:lstStyle/>
            <a:p/>
          </p:txBody>
        </p:sp>
        <p:sp>
          <p:nvSpPr>
            <p:cNvPr id="415" name="rc414"/>
            <p:cNvSpPr/>
            <p:nvPr/>
          </p:nvSpPr>
          <p:spPr>
            <a:xfrm>
              <a:off x="18179974" y="2775829"/>
              <a:ext cx="274319" cy="274319"/>
            </a:xfrm>
            <a:prstGeom prst="rect">
              <a:avLst/>
            </a:prstGeom>
            <a:solidFill>
              <a:srgbClr val="FFFFFF">
                <a:alpha val="100000"/>
              </a:srgbClr>
            </a:solidFill>
          </p:spPr>
          <p:txBody>
            <a:bodyPr/>
            <a:lstStyle/>
            <a:p/>
          </p:txBody>
        </p:sp>
        <p:sp>
          <p:nvSpPr>
            <p:cNvPr id="416" name="rc41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3050149"/>
              <a:ext cx="274319" cy="274319"/>
            </a:xfrm>
            <a:prstGeom prst="rect">
              <a:avLst/>
            </a:prstGeom>
            <a:solidFill>
              <a:srgbClr val="FFFFFF">
                <a:alpha val="100000"/>
              </a:srgbClr>
            </a:solidFill>
          </p:spPr>
          <p:txBody>
            <a:bodyPr/>
            <a:lstStyle/>
            <a:p/>
          </p:txBody>
        </p:sp>
        <p:sp>
          <p:nvSpPr>
            <p:cNvPr id="418" name="rc41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3324469"/>
              <a:ext cx="274319" cy="274320"/>
            </a:xfrm>
            <a:prstGeom prst="rect">
              <a:avLst/>
            </a:prstGeom>
            <a:solidFill>
              <a:srgbClr val="FFFFFF">
                <a:alpha val="100000"/>
              </a:srgbClr>
            </a:solidFill>
          </p:spPr>
          <p:txBody>
            <a:bodyPr/>
            <a:lstStyle/>
            <a:p/>
          </p:txBody>
        </p:sp>
        <p:sp>
          <p:nvSpPr>
            <p:cNvPr id="420" name="rc41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3598789"/>
              <a:ext cx="274319" cy="274320"/>
            </a:xfrm>
            <a:prstGeom prst="rect">
              <a:avLst/>
            </a:prstGeom>
            <a:solidFill>
              <a:srgbClr val="FFFFFF">
                <a:alpha val="100000"/>
              </a:srgbClr>
            </a:solidFill>
          </p:spPr>
          <p:txBody>
            <a:bodyPr/>
            <a:lstStyle/>
            <a:p/>
          </p:txBody>
        </p:sp>
        <p:sp>
          <p:nvSpPr>
            <p:cNvPr id="422" name="rc42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3" name="tx42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4" name="tx42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5" name="tx42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6" name="tx42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7" name=""/>
          <p:cNvGrpSpPr/>
          <p:nvPr/>
        </p:nvGrpSpPr>
        <p:grpSpPr>
          <a:xfrm>
            <a:off x="6400800" y="6217920"/>
            <a:ext cx="5486400" cy="4251960"/>
            <a:chOff x="6400800" y="6217920"/>
            <a:chExt cx="5486400" cy="4251960"/>
          </a:xfrm>
        </p:grpSpPr>
        <p:sp>
          <p:nvSpPr>
            <p:cNvPr id="42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0" name="rc5"/>
            <p:cNvSpPr/>
            <p:nvPr/>
          </p:nvSpPr>
          <p:spPr>
            <a:xfrm>
              <a:off x="7068913" y="6510025"/>
              <a:ext cx="4276698" cy="2788960"/>
            </a:xfrm>
            <a:prstGeom prst="rect">
              <a:avLst/>
            </a:prstGeom>
            <a:solidFill>
              <a:srgbClr val="FFFFFF">
                <a:alpha val="100000"/>
              </a:srgbClr>
            </a:solidFill>
          </p:spPr>
          <p:txBody>
            <a:bodyPr/>
            <a:lstStyle/>
            <a:p/>
          </p:txBody>
        </p:sp>
        <p:sp>
          <p:nvSpPr>
            <p:cNvPr id="431" name="pl6"/>
            <p:cNvSpPr/>
            <p:nvPr/>
          </p:nvSpPr>
          <p:spPr>
            <a:xfrm>
              <a:off x="7068913" y="876327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2" name="pl7"/>
            <p:cNvSpPr/>
            <p:nvPr/>
          </p:nvSpPr>
          <p:spPr>
            <a:xfrm>
              <a:off x="7068913" y="794539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3" name="pl8"/>
            <p:cNvSpPr/>
            <p:nvPr/>
          </p:nvSpPr>
          <p:spPr>
            <a:xfrm>
              <a:off x="7068913" y="712752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4"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5" name="pl10"/>
            <p:cNvSpPr/>
            <p:nvPr/>
          </p:nvSpPr>
          <p:spPr>
            <a:xfrm>
              <a:off x="7068913" y="8354337"/>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6" name="pl11"/>
            <p:cNvSpPr/>
            <p:nvPr/>
          </p:nvSpPr>
          <p:spPr>
            <a:xfrm>
              <a:off x="7068913" y="753646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7" name="pl12"/>
            <p:cNvSpPr/>
            <p:nvPr/>
          </p:nvSpPr>
          <p:spPr>
            <a:xfrm>
              <a:off x="7068913" y="671858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8" name="rc13"/>
            <p:cNvSpPr/>
            <p:nvPr/>
          </p:nvSpPr>
          <p:spPr>
            <a:xfrm>
              <a:off x="7217409" y="8681488"/>
              <a:ext cx="415790" cy="4907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9" name="rc14"/>
            <p:cNvSpPr/>
            <p:nvPr/>
          </p:nvSpPr>
          <p:spPr>
            <a:xfrm>
              <a:off x="7811395" y="6800371"/>
              <a:ext cx="415790" cy="23718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0" name="rc15"/>
            <p:cNvSpPr/>
            <p:nvPr/>
          </p:nvSpPr>
          <p:spPr>
            <a:xfrm>
              <a:off x="8405381" y="7454673"/>
              <a:ext cx="415790" cy="1717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1" name="rc16"/>
            <p:cNvSpPr/>
            <p:nvPr/>
          </p:nvSpPr>
          <p:spPr>
            <a:xfrm>
              <a:off x="8999367" y="8190762"/>
              <a:ext cx="415790" cy="9814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17"/>
            <p:cNvSpPr/>
            <p:nvPr/>
          </p:nvSpPr>
          <p:spPr>
            <a:xfrm>
              <a:off x="9593353" y="7781823"/>
              <a:ext cx="415790" cy="139039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18"/>
            <p:cNvSpPr/>
            <p:nvPr/>
          </p:nvSpPr>
          <p:spPr>
            <a:xfrm>
              <a:off x="10187339" y="7618248"/>
              <a:ext cx="415790" cy="155396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4" name="rc19"/>
            <p:cNvSpPr/>
            <p:nvPr/>
          </p:nvSpPr>
          <p:spPr>
            <a:xfrm>
              <a:off x="10781325" y="8681488"/>
              <a:ext cx="415790" cy="4907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5" name="rc20"/>
            <p:cNvSpPr/>
            <p:nvPr/>
          </p:nvSpPr>
          <p:spPr>
            <a:xfrm>
              <a:off x="7811395" y="6636796"/>
              <a:ext cx="415790" cy="1635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6" name="rc21"/>
            <p:cNvSpPr/>
            <p:nvPr/>
          </p:nvSpPr>
          <p:spPr>
            <a:xfrm>
              <a:off x="8405381" y="7127522"/>
              <a:ext cx="415790" cy="327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22"/>
            <p:cNvSpPr/>
            <p:nvPr/>
          </p:nvSpPr>
          <p:spPr>
            <a:xfrm>
              <a:off x="8999367" y="7945399"/>
              <a:ext cx="415790" cy="245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23"/>
            <p:cNvSpPr/>
            <p:nvPr/>
          </p:nvSpPr>
          <p:spPr>
            <a:xfrm>
              <a:off x="9593353" y="7700036"/>
              <a:ext cx="415790" cy="817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24"/>
            <p:cNvSpPr/>
            <p:nvPr/>
          </p:nvSpPr>
          <p:spPr>
            <a:xfrm>
              <a:off x="8405381" y="6882159"/>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0" name="rc25"/>
            <p:cNvSpPr/>
            <p:nvPr/>
          </p:nvSpPr>
          <p:spPr>
            <a:xfrm>
              <a:off x="8999367" y="7700036"/>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1" name="rc26"/>
            <p:cNvSpPr/>
            <p:nvPr/>
          </p:nvSpPr>
          <p:spPr>
            <a:xfrm>
              <a:off x="9593353" y="7454673"/>
              <a:ext cx="415790" cy="2453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2" name="rc27"/>
            <p:cNvSpPr/>
            <p:nvPr/>
          </p:nvSpPr>
          <p:spPr>
            <a:xfrm>
              <a:off x="10187339" y="7454673"/>
              <a:ext cx="415790" cy="16357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3" name="pl28"/>
            <p:cNvSpPr/>
            <p:nvPr/>
          </p:nvSpPr>
          <p:spPr>
            <a:xfrm>
              <a:off x="7425304" y="6867288"/>
              <a:ext cx="3563915" cy="2251764"/>
            </a:xfrm>
            <a:custGeom>
              <a:avLst/>
              <a:pathLst>
                <a:path w="3563915" h="2251764">
                  <a:moveTo>
                    <a:pt x="0" y="398710"/>
                  </a:moveTo>
                  <a:lnTo>
                    <a:pt x="593985" y="0"/>
                  </a:lnTo>
                  <a:lnTo>
                    <a:pt x="1187971" y="839190"/>
                  </a:lnTo>
                  <a:lnTo>
                    <a:pt x="1781957" y="1499910"/>
                  </a:lnTo>
                  <a:lnTo>
                    <a:pt x="2375943" y="1758123"/>
                  </a:lnTo>
                  <a:lnTo>
                    <a:pt x="2969929" y="1993552"/>
                  </a:lnTo>
                  <a:lnTo>
                    <a:pt x="3563915" y="2251764"/>
                  </a:lnTo>
                </a:path>
              </a:pathLst>
            </a:custGeom>
            <a:ln w="40651" cap="flat">
              <a:solidFill>
                <a:srgbClr val="000000">
                  <a:alpha val="100000"/>
                </a:srgbClr>
              </a:solidFill>
              <a:prstDash val="solid"/>
              <a:round/>
            </a:ln>
          </p:spPr>
          <p:txBody>
            <a:bodyPr/>
            <a:lstStyle/>
            <a:p/>
          </p:txBody>
        </p:sp>
        <p:sp>
          <p:nvSpPr>
            <p:cNvPr id="454" name="rc29"/>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55"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6" name="tx31"/>
            <p:cNvSpPr/>
            <p:nvPr/>
          </p:nvSpPr>
          <p:spPr>
            <a:xfrm>
              <a:off x="6801340" y="83520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7" name="tx32"/>
            <p:cNvSpPr/>
            <p:nvPr/>
          </p:nvSpPr>
          <p:spPr>
            <a:xfrm>
              <a:off x="6801340" y="753415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8" name="tx33"/>
            <p:cNvSpPr/>
            <p:nvPr/>
          </p:nvSpPr>
          <p:spPr>
            <a:xfrm>
              <a:off x="6801340" y="6716202"/>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59"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35"/>
            <p:cNvSpPr/>
            <p:nvPr/>
          </p:nvSpPr>
          <p:spPr>
            <a:xfrm>
              <a:off x="7034118" y="83543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36"/>
            <p:cNvSpPr/>
            <p:nvPr/>
          </p:nvSpPr>
          <p:spPr>
            <a:xfrm>
              <a:off x="7034118" y="75364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37"/>
            <p:cNvSpPr/>
            <p:nvPr/>
          </p:nvSpPr>
          <p:spPr>
            <a:xfrm>
              <a:off x="7034118" y="671858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3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4" name="pl39"/>
            <p:cNvSpPr/>
            <p:nvPr/>
          </p:nvSpPr>
          <p:spPr>
            <a:xfrm>
              <a:off x="11345612" y="84127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5" name="pl40"/>
            <p:cNvSpPr/>
            <p:nvPr/>
          </p:nvSpPr>
          <p:spPr>
            <a:xfrm>
              <a:off x="11345612" y="76533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pl41"/>
            <p:cNvSpPr/>
            <p:nvPr/>
          </p:nvSpPr>
          <p:spPr>
            <a:xfrm>
              <a:off x="11345612" y="689386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8" name="tx43"/>
            <p:cNvSpPr/>
            <p:nvPr/>
          </p:nvSpPr>
          <p:spPr>
            <a:xfrm>
              <a:off x="11443669" y="84104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9" name="tx44"/>
            <p:cNvSpPr/>
            <p:nvPr/>
          </p:nvSpPr>
          <p:spPr>
            <a:xfrm>
              <a:off x="11443669" y="765101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0" name="tx45"/>
            <p:cNvSpPr/>
            <p:nvPr/>
          </p:nvSpPr>
          <p:spPr>
            <a:xfrm>
              <a:off x="11443669" y="689156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1" name="pl46"/>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7"/>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8"/>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0"/>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1"/>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2"/>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tx53"/>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9" name="tx54"/>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0" name="tx55"/>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1" name="tx5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2" name="tx57"/>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3" name="tx58"/>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4" name="tx59"/>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5" name="tx6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6" name="tx6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7"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8"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9" name="rc64"/>
            <p:cNvSpPr/>
            <p:nvPr/>
          </p:nvSpPr>
          <p:spPr>
            <a:xfrm>
              <a:off x="7116661" y="10217410"/>
              <a:ext cx="1051268" cy="182880"/>
            </a:xfrm>
            <a:prstGeom prst="rect">
              <a:avLst/>
            </a:prstGeom>
            <a:solidFill>
              <a:srgbClr val="FFFFFF">
                <a:alpha val="100000"/>
              </a:srgbClr>
            </a:solidFill>
          </p:spPr>
          <p:txBody>
            <a:bodyPr/>
            <a:lstStyle/>
            <a:p/>
          </p:txBody>
        </p:sp>
        <p:sp>
          <p:nvSpPr>
            <p:cNvPr id="490" name="rc65"/>
            <p:cNvSpPr/>
            <p:nvPr/>
          </p:nvSpPr>
          <p:spPr>
            <a:xfrm>
              <a:off x="7116661" y="10217410"/>
              <a:ext cx="182880" cy="182880"/>
            </a:xfrm>
            <a:prstGeom prst="rect">
              <a:avLst/>
            </a:prstGeom>
            <a:solidFill>
              <a:srgbClr val="FFFFFF">
                <a:alpha val="100000"/>
              </a:srgbClr>
            </a:solidFill>
          </p:spPr>
          <p:txBody>
            <a:bodyPr/>
            <a:lstStyle/>
            <a:p/>
          </p:txBody>
        </p:sp>
        <p:sp>
          <p:nvSpPr>
            <p:cNvPr id="491" name="pl66"/>
            <p:cNvSpPr/>
            <p:nvPr/>
          </p:nvSpPr>
          <p:spPr>
            <a:xfrm>
              <a:off x="713494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2" name="tx67"/>
            <p:cNvSpPr/>
            <p:nvPr/>
          </p:nvSpPr>
          <p:spPr>
            <a:xfrm>
              <a:off x="740754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3" name="rc68"/>
            <p:cNvSpPr/>
            <p:nvPr/>
          </p:nvSpPr>
          <p:spPr>
            <a:xfrm>
              <a:off x="8347930" y="10217410"/>
              <a:ext cx="2949933" cy="182880"/>
            </a:xfrm>
            <a:prstGeom prst="rect">
              <a:avLst/>
            </a:prstGeom>
            <a:solidFill>
              <a:srgbClr val="FFFFFF">
                <a:alpha val="100000"/>
              </a:srgbClr>
            </a:solidFill>
          </p:spPr>
          <p:txBody>
            <a:bodyPr/>
            <a:lstStyle/>
            <a:p/>
          </p:txBody>
        </p:sp>
        <p:sp>
          <p:nvSpPr>
            <p:cNvPr id="494" name="rc69"/>
            <p:cNvSpPr/>
            <p:nvPr/>
          </p:nvSpPr>
          <p:spPr>
            <a:xfrm>
              <a:off x="8347930" y="10217410"/>
              <a:ext cx="182880" cy="182880"/>
            </a:xfrm>
            <a:prstGeom prst="rect">
              <a:avLst/>
            </a:prstGeom>
            <a:solidFill>
              <a:srgbClr val="FFFFFF">
                <a:alpha val="100000"/>
              </a:srgbClr>
            </a:solidFill>
          </p:spPr>
          <p:txBody>
            <a:bodyPr/>
            <a:lstStyle/>
            <a:p/>
          </p:txBody>
        </p:sp>
        <p:sp>
          <p:nvSpPr>
            <p:cNvPr id="495" name="rc70"/>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6" name="rc71"/>
            <p:cNvSpPr/>
            <p:nvPr/>
          </p:nvSpPr>
          <p:spPr>
            <a:xfrm>
              <a:off x="9439170" y="10217410"/>
              <a:ext cx="182879" cy="182880"/>
            </a:xfrm>
            <a:prstGeom prst="rect">
              <a:avLst/>
            </a:prstGeom>
            <a:solidFill>
              <a:srgbClr val="FFFFFF">
                <a:alpha val="100000"/>
              </a:srgbClr>
            </a:solidFill>
          </p:spPr>
          <p:txBody>
            <a:bodyPr/>
            <a:lstStyle/>
            <a:p/>
          </p:txBody>
        </p:sp>
        <p:sp>
          <p:nvSpPr>
            <p:cNvPr id="497" name="rc72"/>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8" name="rc73"/>
            <p:cNvSpPr/>
            <p:nvPr/>
          </p:nvSpPr>
          <p:spPr>
            <a:xfrm>
              <a:off x="10365211" y="10217410"/>
              <a:ext cx="182879" cy="182880"/>
            </a:xfrm>
            <a:prstGeom prst="rect">
              <a:avLst/>
            </a:prstGeom>
            <a:solidFill>
              <a:srgbClr val="FFFFFF">
                <a:alpha val="100000"/>
              </a:srgbClr>
            </a:solidFill>
          </p:spPr>
          <p:txBody>
            <a:bodyPr/>
            <a:lstStyle/>
            <a:p/>
          </p:txBody>
        </p:sp>
        <p:sp>
          <p:nvSpPr>
            <p:cNvPr id="499" name="rc74"/>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0" name="tx75"/>
            <p:cNvSpPr/>
            <p:nvPr/>
          </p:nvSpPr>
          <p:spPr>
            <a:xfrm>
              <a:off x="863881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1" name="tx76"/>
            <p:cNvSpPr/>
            <p:nvPr/>
          </p:nvSpPr>
          <p:spPr>
            <a:xfrm>
              <a:off x="973005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2" name="tx77"/>
            <p:cNvSpPr/>
            <p:nvPr/>
          </p:nvSpPr>
          <p:spPr>
            <a:xfrm>
              <a:off x="1065609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3" name="tx7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4" name=""/>
          <p:cNvGrpSpPr/>
          <p:nvPr/>
        </p:nvGrpSpPr>
        <p:grpSpPr>
          <a:xfrm>
            <a:off x="12527280" y="6217920"/>
            <a:ext cx="5486400" cy="4297680"/>
            <a:chOff x="12527280" y="6217920"/>
            <a:chExt cx="5486400" cy="4297680"/>
          </a:xfrm>
        </p:grpSpPr>
        <p:sp>
          <p:nvSpPr>
            <p:cNvPr id="50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7"/>
            <p:cNvSpPr/>
            <p:nvPr/>
          </p:nvSpPr>
          <p:spPr>
            <a:xfrm>
              <a:off x="13325144" y="6919745"/>
              <a:ext cx="4510689" cy="717009"/>
            </a:xfrm>
            <a:custGeom>
              <a:avLst/>
              <a:pathLst>
                <a:path w="4510689" h="717009">
                  <a:moveTo>
                    <a:pt x="0" y="563364"/>
                  </a:moveTo>
                  <a:lnTo>
                    <a:pt x="180427" y="537757"/>
                  </a:lnTo>
                  <a:lnTo>
                    <a:pt x="360855" y="588972"/>
                  </a:lnTo>
                  <a:lnTo>
                    <a:pt x="541282" y="563364"/>
                  </a:lnTo>
                  <a:lnTo>
                    <a:pt x="721710" y="563364"/>
                  </a:lnTo>
                  <a:lnTo>
                    <a:pt x="902137" y="563364"/>
                  </a:lnTo>
                  <a:lnTo>
                    <a:pt x="1082565" y="512149"/>
                  </a:lnTo>
                  <a:lnTo>
                    <a:pt x="1262993" y="358504"/>
                  </a:lnTo>
                  <a:lnTo>
                    <a:pt x="1443420" y="256074"/>
                  </a:lnTo>
                  <a:lnTo>
                    <a:pt x="1623848" y="102429"/>
                  </a:lnTo>
                  <a:lnTo>
                    <a:pt x="1804275" y="0"/>
                  </a:lnTo>
                  <a:lnTo>
                    <a:pt x="1984703" y="25607"/>
                  </a:lnTo>
                  <a:lnTo>
                    <a:pt x="2165131" y="76822"/>
                  </a:lnTo>
                  <a:lnTo>
                    <a:pt x="2345558" y="76822"/>
                  </a:lnTo>
                  <a:lnTo>
                    <a:pt x="2525986" y="102429"/>
                  </a:lnTo>
                  <a:lnTo>
                    <a:pt x="2706413" y="128037"/>
                  </a:lnTo>
                  <a:lnTo>
                    <a:pt x="2886841" y="204859"/>
                  </a:lnTo>
                  <a:lnTo>
                    <a:pt x="3067268" y="230467"/>
                  </a:lnTo>
                  <a:lnTo>
                    <a:pt x="3247696" y="307289"/>
                  </a:lnTo>
                  <a:lnTo>
                    <a:pt x="3428124" y="281682"/>
                  </a:lnTo>
                  <a:lnTo>
                    <a:pt x="3608551" y="717009"/>
                  </a:lnTo>
                  <a:lnTo>
                    <a:pt x="3788979" y="588972"/>
                  </a:lnTo>
                  <a:lnTo>
                    <a:pt x="3969406" y="460934"/>
                  </a:lnTo>
                  <a:lnTo>
                    <a:pt x="4149834" y="460934"/>
                  </a:lnTo>
                  <a:lnTo>
                    <a:pt x="4330262" y="460934"/>
                  </a:lnTo>
                  <a:lnTo>
                    <a:pt x="4510689" y="460934"/>
                  </a:lnTo>
                </a:path>
              </a:pathLst>
            </a:custGeom>
            <a:ln w="32521" cap="flat">
              <a:solidFill>
                <a:srgbClr val="5EB0E8">
                  <a:alpha val="100000"/>
                </a:srgbClr>
              </a:solidFill>
              <a:prstDash val="solid"/>
              <a:round/>
            </a:ln>
          </p:spPr>
          <p:txBody>
            <a:bodyPr/>
            <a:lstStyle/>
            <a:p/>
          </p:txBody>
        </p:sp>
        <p:sp>
          <p:nvSpPr>
            <p:cNvPr id="520" name="pl18"/>
            <p:cNvSpPr/>
            <p:nvPr/>
          </p:nvSpPr>
          <p:spPr>
            <a:xfrm>
              <a:off x="13505572" y="6766100"/>
              <a:ext cx="4330262" cy="768224"/>
            </a:xfrm>
            <a:custGeom>
              <a:avLst/>
              <a:pathLst>
                <a:path w="4330262" h="768224">
                  <a:moveTo>
                    <a:pt x="0" y="768224"/>
                  </a:moveTo>
                  <a:lnTo>
                    <a:pt x="180427" y="717009"/>
                  </a:lnTo>
                  <a:lnTo>
                    <a:pt x="360855" y="742617"/>
                  </a:lnTo>
                  <a:lnTo>
                    <a:pt x="541282" y="717009"/>
                  </a:lnTo>
                  <a:lnTo>
                    <a:pt x="721710" y="717009"/>
                  </a:lnTo>
                  <a:lnTo>
                    <a:pt x="902137" y="691402"/>
                  </a:lnTo>
                  <a:lnTo>
                    <a:pt x="1082565" y="512149"/>
                  </a:lnTo>
                  <a:lnTo>
                    <a:pt x="1262993" y="409719"/>
                  </a:lnTo>
                  <a:lnTo>
                    <a:pt x="1443420" y="307289"/>
                  </a:lnTo>
                  <a:lnTo>
                    <a:pt x="1623848" y="153644"/>
                  </a:lnTo>
                  <a:lnTo>
                    <a:pt x="1804275" y="76822"/>
                  </a:lnTo>
                  <a:lnTo>
                    <a:pt x="1984703" y="0"/>
                  </a:lnTo>
                  <a:lnTo>
                    <a:pt x="2165131" y="0"/>
                  </a:lnTo>
                  <a:lnTo>
                    <a:pt x="2345558" y="0"/>
                  </a:lnTo>
                  <a:lnTo>
                    <a:pt x="2525986" y="0"/>
                  </a:lnTo>
                  <a:lnTo>
                    <a:pt x="2706413" y="0"/>
                  </a:lnTo>
                  <a:lnTo>
                    <a:pt x="2886841" y="25607"/>
                  </a:lnTo>
                  <a:lnTo>
                    <a:pt x="3067268" y="51214"/>
                  </a:lnTo>
                  <a:lnTo>
                    <a:pt x="3247696" y="25607"/>
                  </a:lnTo>
                  <a:lnTo>
                    <a:pt x="3428124" y="486542"/>
                  </a:lnTo>
                  <a:lnTo>
                    <a:pt x="3608551" y="332897"/>
                  </a:lnTo>
                  <a:lnTo>
                    <a:pt x="3788979" y="179252"/>
                  </a:lnTo>
                  <a:lnTo>
                    <a:pt x="3969406" y="179252"/>
                  </a:lnTo>
                  <a:lnTo>
                    <a:pt x="4149834" y="179252"/>
                  </a:lnTo>
                  <a:lnTo>
                    <a:pt x="4330262" y="179252"/>
                  </a:lnTo>
                </a:path>
              </a:pathLst>
            </a:custGeom>
            <a:ln w="32521" cap="flat">
              <a:solidFill>
                <a:srgbClr val="00A173">
                  <a:alpha val="100000"/>
                </a:srgbClr>
              </a:solidFill>
              <a:prstDash val="solid"/>
              <a:round/>
            </a:ln>
          </p:spPr>
          <p:txBody>
            <a:bodyPr/>
            <a:lstStyle/>
            <a:p/>
          </p:txBody>
        </p:sp>
        <p:sp>
          <p:nvSpPr>
            <p:cNvPr id="52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6" name="rc84"/>
            <p:cNvSpPr/>
            <p:nvPr/>
          </p:nvSpPr>
          <p:spPr>
            <a:xfrm>
              <a:off x="14005791" y="9941072"/>
              <a:ext cx="3149396" cy="504938"/>
            </a:xfrm>
            <a:prstGeom prst="rect">
              <a:avLst/>
            </a:prstGeom>
            <a:solidFill>
              <a:srgbClr val="FFFFFF">
                <a:alpha val="100000"/>
              </a:srgbClr>
            </a:solidFill>
          </p:spPr>
          <p:txBody>
            <a:bodyPr/>
            <a:lstStyle/>
            <a:p/>
          </p:txBody>
        </p:sp>
        <p:sp>
          <p:nvSpPr>
            <p:cNvPr id="58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9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9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59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Montenegro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874760"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4733601"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pg25"/>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 name="tx26"/>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 name="pg27"/>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 name="tx28"/>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0" name="rc29"/>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1" name="rc30"/>
            <p:cNvSpPr/>
            <p:nvPr/>
          </p:nvSpPr>
          <p:spPr>
            <a:xfrm>
              <a:off x="5012427" y="2153563"/>
              <a:ext cx="3239694" cy="3131794"/>
            </a:xfrm>
            <a:prstGeom prst="rect">
              <a:avLst/>
            </a:prstGeom>
            <a:solidFill>
              <a:srgbClr val="FFFFFF">
                <a:alpha val="100000"/>
              </a:srgbClr>
            </a:solidFill>
          </p:spPr>
          <p:txBody>
            <a:bodyPr/>
            <a:lstStyle/>
            <a:p/>
          </p:txBody>
        </p:sp>
        <p:sp>
          <p:nvSpPr>
            <p:cNvPr id="32" name="pl31"/>
            <p:cNvSpPr/>
            <p:nvPr/>
          </p:nvSpPr>
          <p:spPr>
            <a:xfrm>
              <a:off x="501242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3" name="pl32"/>
            <p:cNvSpPr/>
            <p:nvPr/>
          </p:nvSpPr>
          <p:spPr>
            <a:xfrm>
              <a:off x="501242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4" name="pl33"/>
            <p:cNvSpPr/>
            <p:nvPr/>
          </p:nvSpPr>
          <p:spPr>
            <a:xfrm>
              <a:off x="501242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5" name="pl34"/>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6" name="pl35"/>
            <p:cNvSpPr/>
            <p:nvPr/>
          </p:nvSpPr>
          <p:spPr>
            <a:xfrm>
              <a:off x="501242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7" name="pl36"/>
            <p:cNvSpPr/>
            <p:nvPr/>
          </p:nvSpPr>
          <p:spPr>
            <a:xfrm>
              <a:off x="501242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8" name="pl37"/>
            <p:cNvSpPr/>
            <p:nvPr/>
          </p:nvSpPr>
          <p:spPr>
            <a:xfrm>
              <a:off x="501242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9" name="rc3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5052260"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5317808"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6114455"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6645552"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7442199"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1" name="pg60"/>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3" name="rc6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8252122" y="2153563"/>
              <a:ext cx="3239694" cy="3131794"/>
            </a:xfrm>
            <a:prstGeom prst="rect">
              <a:avLst/>
            </a:prstGeom>
            <a:solidFill>
              <a:srgbClr val="FFFFFF">
                <a:alpha val="100000"/>
              </a:srgbClr>
            </a:solidFill>
          </p:spPr>
          <p:txBody>
            <a:bodyPr/>
            <a:lstStyle/>
            <a:p/>
          </p:txBody>
        </p:sp>
        <p:sp>
          <p:nvSpPr>
            <p:cNvPr id="65" name="pl64"/>
            <p:cNvSpPr/>
            <p:nvPr/>
          </p:nvSpPr>
          <p:spPr>
            <a:xfrm>
              <a:off x="825212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825212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7" name="pl66"/>
            <p:cNvSpPr/>
            <p:nvPr/>
          </p:nvSpPr>
          <p:spPr>
            <a:xfrm>
              <a:off x="825212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8" name="pl67"/>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pl68"/>
            <p:cNvSpPr/>
            <p:nvPr/>
          </p:nvSpPr>
          <p:spPr>
            <a:xfrm>
              <a:off x="825212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0" name="pl69"/>
            <p:cNvSpPr/>
            <p:nvPr/>
          </p:nvSpPr>
          <p:spPr>
            <a:xfrm>
              <a:off x="825212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pl70"/>
            <p:cNvSpPr/>
            <p:nvPr/>
          </p:nvSpPr>
          <p:spPr>
            <a:xfrm>
              <a:off x="825212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rc71"/>
            <p:cNvSpPr/>
            <p:nvPr/>
          </p:nvSpPr>
          <p:spPr>
            <a:xfrm>
              <a:off x="8823052"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8823052"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8823052"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8823052" y="4358791"/>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rc75"/>
            <p:cNvSpPr/>
            <p:nvPr/>
          </p:nvSpPr>
          <p:spPr>
            <a:xfrm>
              <a:off x="9088601"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9088601"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9088601"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9088601" y="4729418"/>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rc79"/>
            <p:cNvSpPr/>
            <p:nvPr/>
          </p:nvSpPr>
          <p:spPr>
            <a:xfrm>
              <a:off x="9354150" y="4729418"/>
              <a:ext cx="238993"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9354150" y="472941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9354150" y="472941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9354150" y="417347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9619698"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9619698"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9619698"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9619698" y="4358791"/>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9885247" y="4358791"/>
              <a:ext cx="238993"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9885247" y="4358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9885247" y="4358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9885247" y="3802852"/>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10150796" y="3432225"/>
              <a:ext cx="238993" cy="1853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10150796" y="343222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10150796" y="343222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10150796" y="2876285"/>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10416345" y="4544105"/>
              <a:ext cx="238993" cy="7412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10416345" y="45441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10416345" y="45441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10416345" y="3988165"/>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10681893"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10947442" y="4173478"/>
              <a:ext cx="238993"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10947442" y="417347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10947442" y="417347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10947442" y="3802852"/>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rc107"/>
            <p:cNvSpPr/>
            <p:nvPr/>
          </p:nvSpPr>
          <p:spPr>
            <a:xfrm>
              <a:off x="11212991"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11212991"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11212991"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11212991" y="4729418"/>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pg111"/>
            <p:cNvSpPr/>
            <p:nvPr/>
          </p:nvSpPr>
          <p:spPr>
            <a:xfrm>
              <a:off x="835064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13" name="pg112"/>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4" name="tx113"/>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35 case(s)</a:t>
              </a:r>
            </a:p>
          </p:txBody>
        </p:sp>
        <p:sp>
          <p:nvSpPr>
            <p:cNvPr id="115" name="pg114"/>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6" name="tx115"/>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117" name="rc116"/>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18" name="rc117"/>
            <p:cNvSpPr/>
            <p:nvPr/>
          </p:nvSpPr>
          <p:spPr>
            <a:xfrm>
              <a:off x="11491817" y="2153563"/>
              <a:ext cx="3239694" cy="3131794"/>
            </a:xfrm>
            <a:prstGeom prst="rect">
              <a:avLst/>
            </a:prstGeom>
            <a:solidFill>
              <a:srgbClr val="FFFFFF">
                <a:alpha val="100000"/>
              </a:srgbClr>
            </a:solidFill>
          </p:spPr>
          <p:txBody>
            <a:bodyPr/>
            <a:lstStyle/>
            <a:p/>
          </p:txBody>
        </p:sp>
        <p:sp>
          <p:nvSpPr>
            <p:cNvPr id="119" name="pl118"/>
            <p:cNvSpPr/>
            <p:nvPr/>
          </p:nvSpPr>
          <p:spPr>
            <a:xfrm>
              <a:off x="1149181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0" name="pl119"/>
            <p:cNvSpPr/>
            <p:nvPr/>
          </p:nvSpPr>
          <p:spPr>
            <a:xfrm>
              <a:off x="1149181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1" name="pl120"/>
            <p:cNvSpPr/>
            <p:nvPr/>
          </p:nvSpPr>
          <p:spPr>
            <a:xfrm>
              <a:off x="1149181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2" name="pl12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3" name="pl122"/>
            <p:cNvSpPr/>
            <p:nvPr/>
          </p:nvSpPr>
          <p:spPr>
            <a:xfrm>
              <a:off x="1149181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4" name="pl123"/>
            <p:cNvSpPr/>
            <p:nvPr/>
          </p:nvSpPr>
          <p:spPr>
            <a:xfrm>
              <a:off x="1149181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5" name="pl124"/>
            <p:cNvSpPr/>
            <p:nvPr/>
          </p:nvSpPr>
          <p:spPr>
            <a:xfrm>
              <a:off x="1149181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6" name="rc125"/>
            <p:cNvSpPr/>
            <p:nvPr/>
          </p:nvSpPr>
          <p:spPr>
            <a:xfrm>
              <a:off x="11531649" y="4358791"/>
              <a:ext cx="238993"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11531649" y="4358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11531649" y="4358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1531649" y="3802852"/>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11797198"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11797198"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11797198"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11797198" y="4914731"/>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2062747" y="4173478"/>
              <a:ext cx="238993"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12062747" y="417347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12062747" y="417347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12062747" y="3988165"/>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2328296"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1259384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12859393"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3124942"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3390491"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3656040"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3921588"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4187137"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4452686"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pg173"/>
            <p:cNvSpPr/>
            <p:nvPr/>
          </p:nvSpPr>
          <p:spPr>
            <a:xfrm>
              <a:off x="1159033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5" name="pg174"/>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6" name="tx175"/>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77" name="pg176"/>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8" name="tx177"/>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79" name="rc17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80" name="rc179"/>
            <p:cNvSpPr/>
            <p:nvPr/>
          </p:nvSpPr>
          <p:spPr>
            <a:xfrm>
              <a:off x="14731512" y="2153563"/>
              <a:ext cx="3239694" cy="3131794"/>
            </a:xfrm>
            <a:prstGeom prst="rect">
              <a:avLst/>
            </a:prstGeom>
            <a:solidFill>
              <a:srgbClr val="FFFFFF">
                <a:alpha val="100000"/>
              </a:srgbClr>
            </a:solidFill>
          </p:spPr>
          <p:txBody>
            <a:bodyPr/>
            <a:lstStyle/>
            <a:p/>
          </p:txBody>
        </p:sp>
        <p:sp>
          <p:nvSpPr>
            <p:cNvPr id="181" name="pl180"/>
            <p:cNvSpPr/>
            <p:nvPr/>
          </p:nvSpPr>
          <p:spPr>
            <a:xfrm>
              <a:off x="1473151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2" name="pl181"/>
            <p:cNvSpPr/>
            <p:nvPr/>
          </p:nvSpPr>
          <p:spPr>
            <a:xfrm>
              <a:off x="1473151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3" name="pl182"/>
            <p:cNvSpPr/>
            <p:nvPr/>
          </p:nvSpPr>
          <p:spPr>
            <a:xfrm>
              <a:off x="1473151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4" name="pl183"/>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5" name="pl184"/>
            <p:cNvSpPr/>
            <p:nvPr/>
          </p:nvSpPr>
          <p:spPr>
            <a:xfrm>
              <a:off x="1473151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6" name="pl185"/>
            <p:cNvSpPr/>
            <p:nvPr/>
          </p:nvSpPr>
          <p:spPr>
            <a:xfrm>
              <a:off x="1473151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7" name="pl186"/>
            <p:cNvSpPr/>
            <p:nvPr/>
          </p:nvSpPr>
          <p:spPr>
            <a:xfrm>
              <a:off x="1473151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8" name="rc187"/>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5302442"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5833539"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rc195"/>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7" name="rc196"/>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8" name="rc197"/>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9" name="rc198"/>
            <p:cNvSpPr/>
            <p:nvPr/>
          </p:nvSpPr>
          <p:spPr>
            <a:xfrm>
              <a:off x="16364637"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0" name="pg199"/>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1" name="tx200"/>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02" name="pg201"/>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3" name="rc202"/>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04" name="tx203"/>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05" name="tx204"/>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06" name="tx205"/>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07" name="tx206"/>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08" name="tx207"/>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09" name="pl208"/>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tx220"/>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2" name="tx221"/>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3" name="tx222"/>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4" name="tx223"/>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5" name="tx224"/>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6" name="tx225"/>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7" name="tx226"/>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8" name="tx227"/>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9" name="tx228"/>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0" name="tx229"/>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1" name="tx230"/>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2" name="tx231"/>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3" name="pl232"/>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tx244"/>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6" name="tx245"/>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7" name="tx246"/>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8" name="tx247"/>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9" name="tx248"/>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0" name="tx249"/>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1" name="tx250"/>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2" name="tx251"/>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3" name="tx252"/>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4" name="tx253"/>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5" name="tx254"/>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6" name="tx255"/>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7" name="pl256"/>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tx268"/>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tx328"/>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30" name="tx329"/>
            <p:cNvSpPr/>
            <p:nvPr/>
          </p:nvSpPr>
          <p:spPr>
            <a:xfrm>
              <a:off x="1294238" y="4276415"/>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331" name="tx330"/>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332" name="tx331"/>
            <p:cNvSpPr/>
            <p:nvPr/>
          </p:nvSpPr>
          <p:spPr>
            <a:xfrm>
              <a:off x="1230614" y="24203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333" name="pl332"/>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4" name="pl333"/>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5" name="pl334"/>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6" name="pl335"/>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7" name="tx3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38" name="rc337"/>
            <p:cNvSpPr/>
            <p:nvPr/>
          </p:nvSpPr>
          <p:spPr>
            <a:xfrm>
              <a:off x="18110385" y="2153563"/>
              <a:ext cx="1240079" cy="413498"/>
            </a:xfrm>
            <a:prstGeom prst="rect">
              <a:avLst/>
            </a:prstGeom>
            <a:solidFill>
              <a:srgbClr val="FFFFFF">
                <a:alpha val="100000"/>
              </a:srgbClr>
            </a:solidFill>
          </p:spPr>
          <p:txBody>
            <a:bodyPr/>
            <a:lstStyle/>
            <a:p/>
          </p:txBody>
        </p:sp>
        <p:sp>
          <p:nvSpPr>
            <p:cNvPr id="339" name="rc338"/>
            <p:cNvSpPr/>
            <p:nvPr/>
          </p:nvSpPr>
          <p:spPr>
            <a:xfrm>
              <a:off x="18179974" y="2223153"/>
              <a:ext cx="274319" cy="274319"/>
            </a:xfrm>
            <a:prstGeom prst="rect">
              <a:avLst/>
            </a:prstGeom>
            <a:solidFill>
              <a:srgbClr val="FFFFFF">
                <a:alpha val="100000"/>
              </a:srgbClr>
            </a:solidFill>
          </p:spPr>
          <p:txBody>
            <a:bodyPr/>
            <a:lstStyle/>
            <a:p/>
          </p:txBody>
        </p:sp>
        <p:sp>
          <p:nvSpPr>
            <p:cNvPr id="340" name="pg3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41" name="tx3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42" name="rc341"/>
            <p:cNvSpPr/>
            <p:nvPr/>
          </p:nvSpPr>
          <p:spPr>
            <a:xfrm>
              <a:off x="18110385" y="2706240"/>
              <a:ext cx="1753945" cy="1236458"/>
            </a:xfrm>
            <a:prstGeom prst="rect">
              <a:avLst/>
            </a:prstGeom>
            <a:solidFill>
              <a:srgbClr val="FFFFFF">
                <a:alpha val="100000"/>
              </a:srgbClr>
            </a:solidFill>
          </p:spPr>
          <p:txBody>
            <a:bodyPr/>
            <a:lstStyle/>
            <a:p/>
          </p:txBody>
        </p:sp>
        <p:sp>
          <p:nvSpPr>
            <p:cNvPr id="343" name="rc342"/>
            <p:cNvSpPr/>
            <p:nvPr/>
          </p:nvSpPr>
          <p:spPr>
            <a:xfrm>
              <a:off x="18179974" y="2775829"/>
              <a:ext cx="274319" cy="274319"/>
            </a:xfrm>
            <a:prstGeom prst="rect">
              <a:avLst/>
            </a:prstGeom>
            <a:solidFill>
              <a:srgbClr val="FFFFFF">
                <a:alpha val="100000"/>
              </a:srgbClr>
            </a:solidFill>
          </p:spPr>
          <p:txBody>
            <a:bodyPr/>
            <a:lstStyle/>
            <a:p/>
          </p:txBody>
        </p:sp>
        <p:sp>
          <p:nvSpPr>
            <p:cNvPr id="344" name="rc3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5" name="rc344"/>
            <p:cNvSpPr/>
            <p:nvPr/>
          </p:nvSpPr>
          <p:spPr>
            <a:xfrm>
              <a:off x="18179974" y="3050149"/>
              <a:ext cx="274319" cy="274319"/>
            </a:xfrm>
            <a:prstGeom prst="rect">
              <a:avLst/>
            </a:prstGeom>
            <a:solidFill>
              <a:srgbClr val="FFFFFF">
                <a:alpha val="100000"/>
              </a:srgbClr>
            </a:solidFill>
          </p:spPr>
          <p:txBody>
            <a:bodyPr/>
            <a:lstStyle/>
            <a:p/>
          </p:txBody>
        </p:sp>
        <p:sp>
          <p:nvSpPr>
            <p:cNvPr id="346" name="rc3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7" name="rc346"/>
            <p:cNvSpPr/>
            <p:nvPr/>
          </p:nvSpPr>
          <p:spPr>
            <a:xfrm>
              <a:off x="18179974" y="3324469"/>
              <a:ext cx="274319" cy="274320"/>
            </a:xfrm>
            <a:prstGeom prst="rect">
              <a:avLst/>
            </a:prstGeom>
            <a:solidFill>
              <a:srgbClr val="FFFFFF">
                <a:alpha val="100000"/>
              </a:srgbClr>
            </a:solidFill>
          </p:spPr>
          <p:txBody>
            <a:bodyPr/>
            <a:lstStyle/>
            <a:p/>
          </p:txBody>
        </p:sp>
        <p:sp>
          <p:nvSpPr>
            <p:cNvPr id="348" name="rc3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9" name="rc348"/>
            <p:cNvSpPr/>
            <p:nvPr/>
          </p:nvSpPr>
          <p:spPr>
            <a:xfrm>
              <a:off x="18179974" y="3598789"/>
              <a:ext cx="274319" cy="274320"/>
            </a:xfrm>
            <a:prstGeom prst="rect">
              <a:avLst/>
            </a:prstGeom>
            <a:solidFill>
              <a:srgbClr val="FFFFFF">
                <a:alpha val="100000"/>
              </a:srgbClr>
            </a:solidFill>
          </p:spPr>
          <p:txBody>
            <a:bodyPr/>
            <a:lstStyle/>
            <a:p/>
          </p:txBody>
        </p:sp>
        <p:sp>
          <p:nvSpPr>
            <p:cNvPr id="350" name="rc3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1" name="tx3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52" name="tx3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53" name="tx3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54" name="tx3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55"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56" name=""/>
          <p:cNvGrpSpPr/>
          <p:nvPr/>
        </p:nvGrpSpPr>
        <p:grpSpPr>
          <a:xfrm>
            <a:off x="12527280" y="6217920"/>
            <a:ext cx="5486400" cy="4297680"/>
            <a:chOff x="12527280" y="6217920"/>
            <a:chExt cx="5486400" cy="4297680"/>
          </a:xfrm>
        </p:grpSpPr>
        <p:sp>
          <p:nvSpPr>
            <p:cNvPr id="35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5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5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6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6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6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6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6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6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7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71" name="pl17"/>
            <p:cNvSpPr/>
            <p:nvPr/>
          </p:nvSpPr>
          <p:spPr>
            <a:xfrm>
              <a:off x="13357300" y="6868530"/>
              <a:ext cx="4446378" cy="1997384"/>
            </a:xfrm>
            <a:custGeom>
              <a:avLst/>
              <a:pathLst>
                <a:path w="4446378" h="1997384">
                  <a:moveTo>
                    <a:pt x="0" y="25607"/>
                  </a:moveTo>
                  <a:lnTo>
                    <a:pt x="234019" y="25607"/>
                  </a:lnTo>
                  <a:lnTo>
                    <a:pt x="468039" y="51214"/>
                  </a:lnTo>
                  <a:lnTo>
                    <a:pt x="702059" y="128037"/>
                  </a:lnTo>
                  <a:lnTo>
                    <a:pt x="936079" y="25607"/>
                  </a:lnTo>
                  <a:lnTo>
                    <a:pt x="1170099" y="0"/>
                  </a:lnTo>
                  <a:lnTo>
                    <a:pt x="1404119" y="25607"/>
                  </a:lnTo>
                  <a:lnTo>
                    <a:pt x="1638139" y="76822"/>
                  </a:lnTo>
                  <a:lnTo>
                    <a:pt x="1872159" y="384112"/>
                  </a:lnTo>
                  <a:lnTo>
                    <a:pt x="2106179" y="691402"/>
                  </a:lnTo>
                  <a:lnTo>
                    <a:pt x="2340199" y="1126729"/>
                  </a:lnTo>
                  <a:lnTo>
                    <a:pt x="2574219" y="845047"/>
                  </a:lnTo>
                  <a:lnTo>
                    <a:pt x="2808239" y="1254767"/>
                  </a:lnTo>
                  <a:lnTo>
                    <a:pt x="3042259" y="1382804"/>
                  </a:lnTo>
                  <a:lnTo>
                    <a:pt x="3276279" y="1715702"/>
                  </a:lnTo>
                  <a:lnTo>
                    <a:pt x="3510299" y="1869346"/>
                  </a:lnTo>
                  <a:lnTo>
                    <a:pt x="3744319" y="1485234"/>
                  </a:lnTo>
                  <a:lnTo>
                    <a:pt x="3978338" y="1715702"/>
                  </a:lnTo>
                  <a:lnTo>
                    <a:pt x="4212358" y="1741309"/>
                  </a:lnTo>
                  <a:lnTo>
                    <a:pt x="4446378" y="1997384"/>
                  </a:lnTo>
                </a:path>
              </a:pathLst>
            </a:custGeom>
            <a:ln w="32521" cap="flat">
              <a:solidFill>
                <a:srgbClr val="5EB0E8">
                  <a:alpha val="100000"/>
                </a:srgbClr>
              </a:solidFill>
              <a:prstDash val="solid"/>
              <a:round/>
            </a:ln>
          </p:spPr>
          <p:txBody>
            <a:bodyPr/>
            <a:lstStyle/>
            <a:p/>
          </p:txBody>
        </p:sp>
        <p:sp>
          <p:nvSpPr>
            <p:cNvPr id="372" name="pl18"/>
            <p:cNvSpPr/>
            <p:nvPr/>
          </p:nvSpPr>
          <p:spPr>
            <a:xfrm>
              <a:off x="13591320" y="6714885"/>
              <a:ext cx="4212358" cy="793832"/>
            </a:xfrm>
            <a:custGeom>
              <a:avLst/>
              <a:pathLst>
                <a:path w="4212358" h="793832">
                  <a:moveTo>
                    <a:pt x="0" y="51214"/>
                  </a:moveTo>
                  <a:lnTo>
                    <a:pt x="234019" y="25607"/>
                  </a:lnTo>
                  <a:lnTo>
                    <a:pt x="468039" y="25607"/>
                  </a:lnTo>
                  <a:lnTo>
                    <a:pt x="702059" y="0"/>
                  </a:lnTo>
                  <a:lnTo>
                    <a:pt x="936079" y="0"/>
                  </a:lnTo>
                  <a:lnTo>
                    <a:pt x="1170099" y="0"/>
                  </a:lnTo>
                  <a:lnTo>
                    <a:pt x="1404119" y="0"/>
                  </a:lnTo>
                  <a:lnTo>
                    <a:pt x="1638139" y="51214"/>
                  </a:lnTo>
                  <a:lnTo>
                    <a:pt x="1872159" y="76822"/>
                  </a:lnTo>
                  <a:lnTo>
                    <a:pt x="2106179" y="281682"/>
                  </a:lnTo>
                  <a:lnTo>
                    <a:pt x="2340199" y="358504"/>
                  </a:lnTo>
                  <a:lnTo>
                    <a:pt x="2574219" y="281682"/>
                  </a:lnTo>
                  <a:lnTo>
                    <a:pt x="2808239" y="460934"/>
                  </a:lnTo>
                  <a:lnTo>
                    <a:pt x="3042259" y="537757"/>
                  </a:lnTo>
                  <a:lnTo>
                    <a:pt x="3276279" y="460934"/>
                  </a:lnTo>
                  <a:lnTo>
                    <a:pt x="3510299" y="691402"/>
                  </a:lnTo>
                  <a:lnTo>
                    <a:pt x="3744319" y="717009"/>
                  </a:lnTo>
                  <a:lnTo>
                    <a:pt x="3978338" y="742617"/>
                  </a:lnTo>
                  <a:lnTo>
                    <a:pt x="4212358" y="793832"/>
                  </a:lnTo>
                </a:path>
              </a:pathLst>
            </a:custGeom>
            <a:ln w="32521" cap="flat">
              <a:solidFill>
                <a:srgbClr val="00A173">
                  <a:alpha val="100000"/>
                </a:srgbClr>
              </a:solidFill>
              <a:prstDash val="solid"/>
              <a:round/>
            </a:ln>
          </p:spPr>
          <p:txBody>
            <a:bodyPr/>
            <a:lstStyle/>
            <a:p/>
          </p:txBody>
        </p:sp>
        <p:sp>
          <p:nvSpPr>
            <p:cNvPr id="37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7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7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7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7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7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7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5" name="pl31"/>
            <p:cNvSpPr/>
            <p:nvPr/>
          </p:nvSpPr>
          <p:spPr>
            <a:xfrm>
              <a:off x="1335730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2"/>
            <p:cNvSpPr/>
            <p:nvPr/>
          </p:nvSpPr>
          <p:spPr>
            <a:xfrm>
              <a:off x="135913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3"/>
            <p:cNvSpPr/>
            <p:nvPr/>
          </p:nvSpPr>
          <p:spPr>
            <a:xfrm>
              <a:off x="1382534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4"/>
            <p:cNvSpPr/>
            <p:nvPr/>
          </p:nvSpPr>
          <p:spPr>
            <a:xfrm>
              <a:off x="140593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5"/>
            <p:cNvSpPr/>
            <p:nvPr/>
          </p:nvSpPr>
          <p:spPr>
            <a:xfrm>
              <a:off x="142933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6"/>
            <p:cNvSpPr/>
            <p:nvPr/>
          </p:nvSpPr>
          <p:spPr>
            <a:xfrm>
              <a:off x="145273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7"/>
            <p:cNvSpPr/>
            <p:nvPr/>
          </p:nvSpPr>
          <p:spPr>
            <a:xfrm>
              <a:off x="1476141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8"/>
            <p:cNvSpPr/>
            <p:nvPr/>
          </p:nvSpPr>
          <p:spPr>
            <a:xfrm>
              <a:off x="1499543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
            <p:cNvSpPr/>
            <p:nvPr/>
          </p:nvSpPr>
          <p:spPr>
            <a:xfrm>
              <a:off x="152294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40"/>
            <p:cNvSpPr/>
            <p:nvPr/>
          </p:nvSpPr>
          <p:spPr>
            <a:xfrm>
              <a:off x="154634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41"/>
            <p:cNvSpPr/>
            <p:nvPr/>
          </p:nvSpPr>
          <p:spPr>
            <a:xfrm>
              <a:off x="156974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42"/>
            <p:cNvSpPr/>
            <p:nvPr/>
          </p:nvSpPr>
          <p:spPr>
            <a:xfrm>
              <a:off x="1593151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43"/>
            <p:cNvSpPr/>
            <p:nvPr/>
          </p:nvSpPr>
          <p:spPr>
            <a:xfrm>
              <a:off x="1616553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44"/>
            <p:cNvSpPr/>
            <p:nvPr/>
          </p:nvSpPr>
          <p:spPr>
            <a:xfrm>
              <a:off x="163995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45"/>
            <p:cNvSpPr/>
            <p:nvPr/>
          </p:nvSpPr>
          <p:spPr>
            <a:xfrm>
              <a:off x="166335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46"/>
            <p:cNvSpPr/>
            <p:nvPr/>
          </p:nvSpPr>
          <p:spPr>
            <a:xfrm>
              <a:off x="168675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7"/>
            <p:cNvSpPr/>
            <p:nvPr/>
          </p:nvSpPr>
          <p:spPr>
            <a:xfrm>
              <a:off x="1710161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8"/>
            <p:cNvSpPr/>
            <p:nvPr/>
          </p:nvSpPr>
          <p:spPr>
            <a:xfrm>
              <a:off x="1733563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9"/>
            <p:cNvSpPr/>
            <p:nvPr/>
          </p:nvSpPr>
          <p:spPr>
            <a:xfrm>
              <a:off x="175696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50"/>
            <p:cNvSpPr/>
            <p:nvPr/>
          </p:nvSpPr>
          <p:spPr>
            <a:xfrm>
              <a:off x="1780367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tx51"/>
            <p:cNvSpPr/>
            <p:nvPr/>
          </p:nvSpPr>
          <p:spPr>
            <a:xfrm rot="-5400000">
              <a:off x="131866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06" name="tx52"/>
            <p:cNvSpPr/>
            <p:nvPr/>
          </p:nvSpPr>
          <p:spPr>
            <a:xfrm rot="-5400000">
              <a:off x="134206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07" name="tx53"/>
            <p:cNvSpPr/>
            <p:nvPr/>
          </p:nvSpPr>
          <p:spPr>
            <a:xfrm rot="-5400000">
              <a:off x="1365467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08" name="tx54"/>
            <p:cNvSpPr/>
            <p:nvPr/>
          </p:nvSpPr>
          <p:spPr>
            <a:xfrm rot="-5400000">
              <a:off x="1388869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09" name="tx55"/>
            <p:cNvSpPr/>
            <p:nvPr/>
          </p:nvSpPr>
          <p:spPr>
            <a:xfrm rot="-5400000">
              <a:off x="1412271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10" name="tx56"/>
            <p:cNvSpPr/>
            <p:nvPr/>
          </p:nvSpPr>
          <p:spPr>
            <a:xfrm rot="-5400000">
              <a:off x="143567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11" name="tx57"/>
            <p:cNvSpPr/>
            <p:nvPr/>
          </p:nvSpPr>
          <p:spPr>
            <a:xfrm rot="-5400000">
              <a:off x="14590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12" name="tx58"/>
            <p:cNvSpPr/>
            <p:nvPr/>
          </p:nvSpPr>
          <p:spPr>
            <a:xfrm rot="-5400000">
              <a:off x="1482473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13" name="tx59"/>
            <p:cNvSpPr/>
            <p:nvPr/>
          </p:nvSpPr>
          <p:spPr>
            <a:xfrm rot="-5400000">
              <a:off x="1505879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14" name="tx60"/>
            <p:cNvSpPr/>
            <p:nvPr/>
          </p:nvSpPr>
          <p:spPr>
            <a:xfrm rot="-5400000">
              <a:off x="1529281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15" name="tx61"/>
            <p:cNvSpPr/>
            <p:nvPr/>
          </p:nvSpPr>
          <p:spPr>
            <a:xfrm rot="-5400000">
              <a:off x="1552683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16" name="tx62"/>
            <p:cNvSpPr/>
            <p:nvPr/>
          </p:nvSpPr>
          <p:spPr>
            <a:xfrm rot="-5400000">
              <a:off x="1576085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17" name="tx63"/>
            <p:cNvSpPr/>
            <p:nvPr/>
          </p:nvSpPr>
          <p:spPr>
            <a:xfrm rot="-5400000">
              <a:off x="1599487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18" name="tx64"/>
            <p:cNvSpPr/>
            <p:nvPr/>
          </p:nvSpPr>
          <p:spPr>
            <a:xfrm rot="-5400000">
              <a:off x="1622889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19" name="tx65"/>
            <p:cNvSpPr/>
            <p:nvPr/>
          </p:nvSpPr>
          <p:spPr>
            <a:xfrm rot="-5400000">
              <a:off x="1646291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20" name="tx66"/>
            <p:cNvSpPr/>
            <p:nvPr/>
          </p:nvSpPr>
          <p:spPr>
            <a:xfrm rot="-5400000">
              <a:off x="1669693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21" name="tx67"/>
            <p:cNvSpPr/>
            <p:nvPr/>
          </p:nvSpPr>
          <p:spPr>
            <a:xfrm rot="-5400000">
              <a:off x="1693095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22" name="tx68"/>
            <p:cNvSpPr/>
            <p:nvPr/>
          </p:nvSpPr>
          <p:spPr>
            <a:xfrm rot="-5400000">
              <a:off x="1716493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23" name="tx69"/>
            <p:cNvSpPr/>
            <p:nvPr/>
          </p:nvSpPr>
          <p:spPr>
            <a:xfrm rot="-5400000">
              <a:off x="1739899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24" name="tx70"/>
            <p:cNvSpPr/>
            <p:nvPr/>
          </p:nvSpPr>
          <p:spPr>
            <a:xfrm rot="-5400000">
              <a:off x="1763301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25" name="tx71"/>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26" name="rc72"/>
            <p:cNvSpPr/>
            <p:nvPr/>
          </p:nvSpPr>
          <p:spPr>
            <a:xfrm>
              <a:off x="14005791" y="9941072"/>
              <a:ext cx="3149396" cy="504938"/>
            </a:xfrm>
            <a:prstGeom prst="rect">
              <a:avLst/>
            </a:prstGeom>
            <a:solidFill>
              <a:srgbClr val="FFFFFF">
                <a:alpha val="100000"/>
              </a:srgbClr>
            </a:solidFill>
          </p:spPr>
          <p:txBody>
            <a:bodyPr/>
            <a:lstStyle/>
            <a:p/>
          </p:txBody>
        </p:sp>
        <p:sp>
          <p:nvSpPr>
            <p:cNvPr id="427" name="pl73"/>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28" name="pl74"/>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29" name="tx75"/>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30" name="tx76"/>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31" name="tx77"/>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3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3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3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3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Morocco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0950"/>
              <a:ext cx="234305" cy="4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58909"/>
              <a:ext cx="234305" cy="26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910586" y="5280950"/>
              <a:ext cx="234305" cy="4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3170925"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3170925" y="5234664"/>
              <a:ext cx="234305" cy="46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431264"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431264" y="5250092"/>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691604" y="5261113"/>
              <a:ext cx="234305" cy="24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951943" y="5267725"/>
              <a:ext cx="234305" cy="176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212282"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212282" y="5239072"/>
              <a:ext cx="234305" cy="44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472621"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472621" y="5241276"/>
              <a:ext cx="234305" cy="39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732960"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732960" y="5254500"/>
              <a:ext cx="234305" cy="286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993299"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993299"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993299" y="52809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993299" y="5276541"/>
              <a:ext cx="234305" cy="4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850003"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974886"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59" name="pg58"/>
            <p:cNvSpPr/>
            <p:nvPr/>
          </p:nvSpPr>
          <p:spPr>
            <a:xfrm>
              <a:off x="317279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3276867"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1" name="rc60"/>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266656" y="2153563"/>
              <a:ext cx="3176137" cy="3131794"/>
            </a:xfrm>
            <a:prstGeom prst="rect">
              <a:avLst/>
            </a:prstGeom>
            <a:solidFill>
              <a:srgbClr val="FFFFFF">
                <a:alpha val="100000"/>
              </a:srgbClr>
            </a:solidFill>
          </p:spPr>
          <p:txBody>
            <a:bodyPr/>
            <a:lstStyle/>
            <a:p/>
          </p:txBody>
        </p:sp>
        <p:sp>
          <p:nvSpPr>
            <p:cNvPr id="63" name="pl62"/>
            <p:cNvSpPr/>
            <p:nvPr/>
          </p:nvSpPr>
          <p:spPr>
            <a:xfrm>
              <a:off x="5266656"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4" name="pl63"/>
            <p:cNvSpPr/>
            <p:nvPr/>
          </p:nvSpPr>
          <p:spPr>
            <a:xfrm>
              <a:off x="5266656"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5" name="pl64"/>
            <p:cNvSpPr/>
            <p:nvPr/>
          </p:nvSpPr>
          <p:spPr>
            <a:xfrm>
              <a:off x="5266656"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6" name="pl65"/>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7" name="pl66"/>
            <p:cNvSpPr/>
            <p:nvPr/>
          </p:nvSpPr>
          <p:spPr>
            <a:xfrm>
              <a:off x="5266656"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8" name="pl67"/>
            <p:cNvSpPr/>
            <p:nvPr/>
          </p:nvSpPr>
          <p:spPr>
            <a:xfrm>
              <a:off x="5266656"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9" name="rc68"/>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305706"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305706" y="5252296"/>
              <a:ext cx="234305" cy="286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566046"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566046" y="5252296"/>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826385" y="5274337"/>
              <a:ext cx="234305" cy="110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826385" y="5243480"/>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086724"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086724"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086724" y="5263317"/>
              <a:ext cx="234305" cy="198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086724" y="5217031"/>
              <a:ext cx="234305" cy="46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347063"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347063"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347063" y="5267725"/>
              <a:ext cx="234305" cy="132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347063" y="5111234"/>
              <a:ext cx="234305" cy="156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607402"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607402"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607402" y="5272133"/>
              <a:ext cx="234305" cy="88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607402" y="5155316"/>
              <a:ext cx="234305" cy="116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867741" y="5278745"/>
              <a:ext cx="234305" cy="66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867741" y="5219235"/>
              <a:ext cx="234305" cy="595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128081"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128081" y="5241276"/>
              <a:ext cx="234305" cy="39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388420" y="5274337"/>
              <a:ext cx="234305" cy="110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388420" y="5212623"/>
              <a:ext cx="234305" cy="61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648759" y="5212623"/>
              <a:ext cx="234305" cy="727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648759" y="521262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648759" y="5201602"/>
              <a:ext cx="234305" cy="110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648759" y="5091398"/>
              <a:ext cx="234305" cy="1102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909098" y="5247888"/>
              <a:ext cx="234305" cy="37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909098" y="52478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909098" y="5221439"/>
              <a:ext cx="234305" cy="264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909098" y="5027479"/>
              <a:ext cx="234305" cy="193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169437" y="5239072"/>
              <a:ext cx="234305" cy="46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169437" y="52390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169437" y="5230255"/>
              <a:ext cx="234305" cy="88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169437" y="5073765"/>
              <a:ext cx="234305" cy="156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6002004"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126887"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134 case(s)</a:t>
              </a:r>
            </a:p>
          </p:txBody>
        </p:sp>
        <p:sp>
          <p:nvSpPr>
            <p:cNvPr id="119" name="pg118"/>
            <p:cNvSpPr/>
            <p:nvPr/>
          </p:nvSpPr>
          <p:spPr>
            <a:xfrm>
              <a:off x="634893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45300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1" name="rc120"/>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442793" y="2153563"/>
              <a:ext cx="3176137" cy="3131794"/>
            </a:xfrm>
            <a:prstGeom prst="rect">
              <a:avLst/>
            </a:prstGeom>
            <a:solidFill>
              <a:srgbClr val="FFFFFF">
                <a:alpha val="100000"/>
              </a:srgbClr>
            </a:solidFill>
          </p:spPr>
          <p:txBody>
            <a:bodyPr/>
            <a:lstStyle/>
            <a:p/>
          </p:txBody>
        </p:sp>
        <p:sp>
          <p:nvSpPr>
            <p:cNvPr id="123" name="pl122"/>
            <p:cNvSpPr/>
            <p:nvPr/>
          </p:nvSpPr>
          <p:spPr>
            <a:xfrm>
              <a:off x="8442793"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4" name="pl123"/>
            <p:cNvSpPr/>
            <p:nvPr/>
          </p:nvSpPr>
          <p:spPr>
            <a:xfrm>
              <a:off x="8442793"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5" name="pl124"/>
            <p:cNvSpPr/>
            <p:nvPr/>
          </p:nvSpPr>
          <p:spPr>
            <a:xfrm>
              <a:off x="8442793"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6" name="pl125"/>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7" name="pl126"/>
            <p:cNvSpPr/>
            <p:nvPr/>
          </p:nvSpPr>
          <p:spPr>
            <a:xfrm>
              <a:off x="8442793"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pl127"/>
            <p:cNvSpPr/>
            <p:nvPr/>
          </p:nvSpPr>
          <p:spPr>
            <a:xfrm>
              <a:off x="8442793"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9" name="rc128"/>
            <p:cNvSpPr/>
            <p:nvPr/>
          </p:nvSpPr>
          <p:spPr>
            <a:xfrm>
              <a:off x="8481844" y="5177357"/>
              <a:ext cx="234305" cy="1080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481844" y="51773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51773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481844" y="5047316"/>
              <a:ext cx="234305" cy="1300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742183" y="5280950"/>
              <a:ext cx="234305" cy="4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528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52809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742183" y="4727722"/>
              <a:ext cx="234305" cy="553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002523" y="5100214"/>
              <a:ext cx="234305" cy="1851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51002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51002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002523" y="3211307"/>
              <a:ext cx="234305" cy="1888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262862" y="5219235"/>
              <a:ext cx="234305" cy="66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52192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52192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262862" y="2876285"/>
              <a:ext cx="234305" cy="2342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523201" y="5225847"/>
              <a:ext cx="234305" cy="595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52258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52258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523201" y="4062087"/>
              <a:ext cx="234305" cy="1163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783540" y="5254500"/>
              <a:ext cx="234305" cy="308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2545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2545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783540" y="4628538"/>
              <a:ext cx="234305" cy="6259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043879" y="5201602"/>
              <a:ext cx="234305" cy="837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016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016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043879" y="4718906"/>
              <a:ext cx="234305" cy="482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04218" y="5258909"/>
              <a:ext cx="234305" cy="26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589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589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304218" y="4621926"/>
              <a:ext cx="234305" cy="6369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564558" y="5219235"/>
              <a:ext cx="234305" cy="66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192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192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564558" y="5003234"/>
              <a:ext cx="234305" cy="2160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24897" y="5181765"/>
              <a:ext cx="234305" cy="103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51817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51817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824897" y="5133275"/>
              <a:ext cx="234305" cy="48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85236" y="5117847"/>
              <a:ext cx="234305" cy="1675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85236" y="51178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85236" y="51178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85236" y="5064949"/>
              <a:ext cx="234305" cy="52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345575" y="5278745"/>
              <a:ext cx="234305" cy="6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917814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9303024"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409 case(s)</a:t>
              </a:r>
            </a:p>
          </p:txBody>
        </p:sp>
        <p:sp>
          <p:nvSpPr>
            <p:cNvPr id="179" name="pg178"/>
            <p:cNvSpPr/>
            <p:nvPr/>
          </p:nvSpPr>
          <p:spPr>
            <a:xfrm>
              <a:off x="952507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962914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81" name="rc180"/>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1618931" y="2153563"/>
              <a:ext cx="3176137" cy="3131794"/>
            </a:xfrm>
            <a:prstGeom prst="rect">
              <a:avLst/>
            </a:prstGeom>
            <a:solidFill>
              <a:srgbClr val="FFFFFF">
                <a:alpha val="100000"/>
              </a:srgbClr>
            </a:solidFill>
          </p:spPr>
          <p:txBody>
            <a:bodyPr/>
            <a:lstStyle/>
            <a:p/>
          </p:txBody>
        </p:sp>
        <p:sp>
          <p:nvSpPr>
            <p:cNvPr id="183" name="pl182"/>
            <p:cNvSpPr/>
            <p:nvPr/>
          </p:nvSpPr>
          <p:spPr>
            <a:xfrm>
              <a:off x="11618931"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4" name="pl183"/>
            <p:cNvSpPr/>
            <p:nvPr/>
          </p:nvSpPr>
          <p:spPr>
            <a:xfrm>
              <a:off x="11618931"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5" name="pl184"/>
            <p:cNvSpPr/>
            <p:nvPr/>
          </p:nvSpPr>
          <p:spPr>
            <a:xfrm>
              <a:off x="11618931"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6" name="pl185"/>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7" name="pl186"/>
            <p:cNvSpPr/>
            <p:nvPr/>
          </p:nvSpPr>
          <p:spPr>
            <a:xfrm>
              <a:off x="11618931"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8" name="pl187"/>
            <p:cNvSpPr/>
            <p:nvPr/>
          </p:nvSpPr>
          <p:spPr>
            <a:xfrm>
              <a:off x="11618931"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9" name="rc188"/>
            <p:cNvSpPr/>
            <p:nvPr/>
          </p:nvSpPr>
          <p:spPr>
            <a:xfrm>
              <a:off x="11657982" y="5047316"/>
              <a:ext cx="234305" cy="2380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657982" y="50473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657982" y="4796049"/>
              <a:ext cx="234305" cy="2512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657982" y="4553599"/>
              <a:ext cx="234305" cy="242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918321" y="5003234"/>
              <a:ext cx="234305" cy="2821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18321" y="50032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18321" y="50032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18321" y="4749763"/>
              <a:ext cx="234305" cy="25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78660" y="5084785"/>
              <a:ext cx="234305" cy="200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78660" y="50847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78660" y="50847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78660" y="4952540"/>
              <a:ext cx="234305" cy="132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439000" y="5128867"/>
              <a:ext cx="234305" cy="156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39000" y="51288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39000" y="51288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39000" y="5036295"/>
              <a:ext cx="234305" cy="92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99339" y="5161929"/>
              <a:ext cx="234305" cy="123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99339" y="5161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99339" y="5161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99339" y="5089194"/>
              <a:ext cx="234305" cy="72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959678" y="5177357"/>
              <a:ext cx="234305" cy="1080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959678" y="51773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959678" y="51773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959678" y="5146500"/>
              <a:ext cx="234305" cy="30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220017" y="5186174"/>
              <a:ext cx="234305" cy="991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220017" y="518617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220017" y="518617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220017" y="5164133"/>
              <a:ext cx="234305" cy="220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80356" y="5276541"/>
              <a:ext cx="234305" cy="8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80356" y="52765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80356" y="52765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80356" y="5267725"/>
              <a:ext cx="234305" cy="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740696"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740696"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740696" y="52831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740696" y="5269929"/>
              <a:ext cx="234305" cy="13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001035" y="5276541"/>
              <a:ext cx="234305" cy="8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001035" y="52765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001035" y="52765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001035" y="5267725"/>
              <a:ext cx="234305" cy="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61374" y="5269929"/>
              <a:ext cx="234305" cy="15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61374" y="5269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61374" y="5269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61374" y="5234664"/>
              <a:ext cx="234305" cy="35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521713" y="5265521"/>
              <a:ext cx="234305" cy="198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5428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47916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678 case(s)</a:t>
              </a:r>
            </a:p>
          </p:txBody>
        </p:sp>
        <p:sp>
          <p:nvSpPr>
            <p:cNvPr id="239" name="pg238"/>
            <p:cNvSpPr/>
            <p:nvPr/>
          </p:nvSpPr>
          <p:spPr>
            <a:xfrm>
              <a:off x="1270121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80528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41" name="rc240"/>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95069" y="2153563"/>
              <a:ext cx="3176137" cy="3131794"/>
            </a:xfrm>
            <a:prstGeom prst="rect">
              <a:avLst/>
            </a:prstGeom>
            <a:solidFill>
              <a:srgbClr val="FFFFFF">
                <a:alpha val="100000"/>
              </a:srgbClr>
            </a:solidFill>
          </p:spPr>
          <p:txBody>
            <a:bodyPr/>
            <a:lstStyle/>
            <a:p/>
          </p:txBody>
        </p:sp>
        <p:sp>
          <p:nvSpPr>
            <p:cNvPr id="243" name="pl242"/>
            <p:cNvSpPr/>
            <p:nvPr/>
          </p:nvSpPr>
          <p:spPr>
            <a:xfrm>
              <a:off x="14795069" y="473433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4" name="pl243"/>
            <p:cNvSpPr/>
            <p:nvPr/>
          </p:nvSpPr>
          <p:spPr>
            <a:xfrm>
              <a:off x="14795069" y="36322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5" name="pl244"/>
            <p:cNvSpPr/>
            <p:nvPr/>
          </p:nvSpPr>
          <p:spPr>
            <a:xfrm>
              <a:off x="14795069" y="25302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6" name="pl245"/>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7" name="pl246"/>
            <p:cNvSpPr/>
            <p:nvPr/>
          </p:nvSpPr>
          <p:spPr>
            <a:xfrm>
              <a:off x="14795069" y="418331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8" name="pl247"/>
            <p:cNvSpPr/>
            <p:nvPr/>
          </p:nvSpPr>
          <p:spPr>
            <a:xfrm>
              <a:off x="14795069" y="30812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9" name="rc248"/>
            <p:cNvSpPr/>
            <p:nvPr/>
          </p:nvSpPr>
          <p:spPr>
            <a:xfrm>
              <a:off x="14834120" y="5274337"/>
              <a:ext cx="234305" cy="110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834120" y="52743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834120" y="52743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834120" y="5254500"/>
              <a:ext cx="234305" cy="198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944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944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944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94459" y="5272133"/>
              <a:ext cx="234305" cy="13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54798"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54798"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54798" y="52831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54798" y="528315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61513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61513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15138" y="5283154"/>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615138" y="5225847"/>
              <a:ext cx="234305" cy="57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7547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75477" y="5250092"/>
              <a:ext cx="234305" cy="35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35816" y="5283154"/>
              <a:ext cx="234305" cy="2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35816" y="5283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35816" y="5280950"/>
              <a:ext cx="234305" cy="22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35816" y="5241276"/>
              <a:ext cx="234305" cy="39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9615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96155" y="5280950"/>
              <a:ext cx="234305" cy="44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96155" y="5269929"/>
              <a:ext cx="234305" cy="110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pg276"/>
            <p:cNvSpPr/>
            <p:nvPr/>
          </p:nvSpPr>
          <p:spPr>
            <a:xfrm>
              <a:off x="15554555"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8" name="tx277"/>
            <p:cNvSpPr/>
            <p:nvPr/>
          </p:nvSpPr>
          <p:spPr>
            <a:xfrm>
              <a:off x="156794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79" name="pg278"/>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0" name="rc279"/>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81" name="tx280"/>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2" name="tx281"/>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3" name="tx282"/>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4" name="tx283"/>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5" name="tx284"/>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6" name="pl285"/>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tx405"/>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7" name="tx406"/>
            <p:cNvSpPr/>
            <p:nvPr/>
          </p:nvSpPr>
          <p:spPr>
            <a:xfrm>
              <a:off x="1294238" y="4098033"/>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08" name="tx407"/>
            <p:cNvSpPr/>
            <p:nvPr/>
          </p:nvSpPr>
          <p:spPr>
            <a:xfrm>
              <a:off x="1230614" y="296640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09" name="pl408"/>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2055723" y="41833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2055723" y="30812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p:txBody>
        </p:sp>
        <p:sp>
          <p:nvSpPr>
            <p:cNvPr id="414" name="rc413"/>
            <p:cNvSpPr/>
            <p:nvPr/>
          </p:nvSpPr>
          <p:spPr>
            <a:xfrm>
              <a:off x="18179974" y="2223153"/>
              <a:ext cx="274319" cy="274319"/>
            </a:xfrm>
            <a:prstGeom prst="rect">
              <a:avLst/>
            </a:prstGeom>
            <a:solidFill>
              <a:srgbClr val="FFFFFF">
                <a:alpha val="100000"/>
              </a:srgbClr>
            </a:solidFill>
          </p:spPr>
          <p:txBody>
            <a:bodyPr/>
            <a:lstStyle/>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2497473"/>
              <a:ext cx="274319" cy="274319"/>
            </a:xfrm>
            <a:prstGeom prst="rect">
              <a:avLst/>
            </a:prstGeom>
            <a:solidFill>
              <a:srgbClr val="FFFFFF">
                <a:alpha val="100000"/>
              </a:srgbClr>
            </a:solidFill>
          </p:spPr>
          <p:txBody>
            <a:bodyPr/>
            <a:lstStyle/>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8" name="rc417"/>
            <p:cNvSpPr/>
            <p:nvPr/>
          </p:nvSpPr>
          <p:spPr>
            <a:xfrm>
              <a:off x="18179974" y="2771793"/>
              <a:ext cx="274319" cy="274319"/>
            </a:xfrm>
            <a:prstGeom prst="rect">
              <a:avLst/>
            </a:prstGeom>
            <a:solidFill>
              <a:srgbClr val="FFFFFF">
                <a:alpha val="100000"/>
              </a:srgbClr>
            </a:solidFill>
          </p:spPr>
          <p:txBody>
            <a:bodyPr/>
            <a:lstStyle/>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046113"/>
              <a:ext cx="274319" cy="274319"/>
            </a:xfrm>
            <a:prstGeom prst="rect">
              <a:avLst/>
            </a:prstGeom>
            <a:solidFill>
              <a:srgbClr val="FFFFFF">
                <a:alpha val="100000"/>
              </a:srgbClr>
            </a:solidFill>
          </p:spPr>
          <p:txBody>
            <a:bodyPr/>
            <a:lstStyle/>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2" name="tx42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6" name=""/>
          <p:cNvGrpSpPr/>
          <p:nvPr/>
        </p:nvGrpSpPr>
        <p:grpSpPr>
          <a:xfrm>
            <a:off x="6400800" y="6217920"/>
            <a:ext cx="5486400" cy="4251960"/>
            <a:chOff x="6400800" y="6217920"/>
            <a:chExt cx="5486400" cy="4251960"/>
          </a:xfrm>
        </p:grpSpPr>
        <p:sp>
          <p:nvSpPr>
            <p:cNvPr id="42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9" name="rc5"/>
            <p:cNvSpPr/>
            <p:nvPr/>
          </p:nvSpPr>
          <p:spPr>
            <a:xfrm>
              <a:off x="7111254" y="6510025"/>
              <a:ext cx="4234357" cy="2788960"/>
            </a:xfrm>
            <a:prstGeom prst="rect">
              <a:avLst/>
            </a:prstGeom>
            <a:solidFill>
              <a:srgbClr val="FFFFFF">
                <a:alpha val="100000"/>
              </a:srgbClr>
            </a:solidFill>
          </p:spPr>
          <p:txBody>
            <a:bodyPr/>
            <a:lstStyle/>
            <a:p/>
          </p:txBody>
        </p:sp>
        <p:sp>
          <p:nvSpPr>
            <p:cNvPr id="430" name="pl6"/>
            <p:cNvSpPr/>
            <p:nvPr/>
          </p:nvSpPr>
          <p:spPr>
            <a:xfrm>
              <a:off x="7111254" y="882007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1" name="pl7"/>
            <p:cNvSpPr/>
            <p:nvPr/>
          </p:nvSpPr>
          <p:spPr>
            <a:xfrm>
              <a:off x="7111254" y="8115790"/>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2" name="pl8"/>
            <p:cNvSpPr/>
            <p:nvPr/>
          </p:nvSpPr>
          <p:spPr>
            <a:xfrm>
              <a:off x="7111254" y="741150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3" name="pl9"/>
            <p:cNvSpPr/>
            <p:nvPr/>
          </p:nvSpPr>
          <p:spPr>
            <a:xfrm>
              <a:off x="7111254" y="6707224"/>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4"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5" name="pl11"/>
            <p:cNvSpPr/>
            <p:nvPr/>
          </p:nvSpPr>
          <p:spPr>
            <a:xfrm>
              <a:off x="7111254" y="8467931"/>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6" name="pl12"/>
            <p:cNvSpPr/>
            <p:nvPr/>
          </p:nvSpPr>
          <p:spPr>
            <a:xfrm>
              <a:off x="7111254" y="7763648"/>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7" name="pl13"/>
            <p:cNvSpPr/>
            <p:nvPr/>
          </p:nvSpPr>
          <p:spPr>
            <a:xfrm>
              <a:off x="7111254" y="705936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8" name="rc14"/>
            <p:cNvSpPr/>
            <p:nvPr/>
          </p:nvSpPr>
          <p:spPr>
            <a:xfrm>
              <a:off x="7258281" y="6636796"/>
              <a:ext cx="411673" cy="28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15"/>
            <p:cNvSpPr/>
            <p:nvPr/>
          </p:nvSpPr>
          <p:spPr>
            <a:xfrm>
              <a:off x="7846386" y="8608788"/>
              <a:ext cx="411673" cy="5634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16"/>
            <p:cNvSpPr/>
            <p:nvPr/>
          </p:nvSpPr>
          <p:spPr>
            <a:xfrm>
              <a:off x="10198807" y="8045362"/>
              <a:ext cx="411673" cy="28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1" name="rc17"/>
            <p:cNvSpPr/>
            <p:nvPr/>
          </p:nvSpPr>
          <p:spPr>
            <a:xfrm>
              <a:off x="7258281" y="6918509"/>
              <a:ext cx="411673" cy="22537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2" name="rc18"/>
            <p:cNvSpPr/>
            <p:nvPr/>
          </p:nvSpPr>
          <p:spPr>
            <a:xfrm>
              <a:off x="8434491" y="8327075"/>
              <a:ext cx="411673"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3" name="rc19"/>
            <p:cNvSpPr/>
            <p:nvPr/>
          </p:nvSpPr>
          <p:spPr>
            <a:xfrm>
              <a:off x="10198807" y="8327075"/>
              <a:ext cx="411673"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4" name="rc20"/>
            <p:cNvSpPr/>
            <p:nvPr/>
          </p:nvSpPr>
          <p:spPr>
            <a:xfrm>
              <a:off x="10786912" y="8327075"/>
              <a:ext cx="411673"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5" name="rc21"/>
            <p:cNvSpPr/>
            <p:nvPr/>
          </p:nvSpPr>
          <p:spPr>
            <a:xfrm>
              <a:off x="7846386" y="8045362"/>
              <a:ext cx="411673" cy="5634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6" name="rc22"/>
            <p:cNvSpPr/>
            <p:nvPr/>
          </p:nvSpPr>
          <p:spPr>
            <a:xfrm>
              <a:off x="8434491" y="7200222"/>
              <a:ext cx="411673"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7" name="rc23"/>
            <p:cNvSpPr/>
            <p:nvPr/>
          </p:nvSpPr>
          <p:spPr>
            <a:xfrm>
              <a:off x="8434491" y="8045362"/>
              <a:ext cx="411673" cy="2817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8" name="pl24"/>
            <p:cNvSpPr/>
            <p:nvPr/>
          </p:nvSpPr>
          <p:spPr>
            <a:xfrm>
              <a:off x="7464118" y="6867288"/>
              <a:ext cx="1176210" cy="2054049"/>
            </a:xfrm>
            <a:custGeom>
              <a:avLst/>
              <a:pathLst>
                <a:path w="1176210" h="2054049">
                  <a:moveTo>
                    <a:pt x="0" y="0"/>
                  </a:moveTo>
                  <a:lnTo>
                    <a:pt x="588105" y="2054049"/>
                  </a:lnTo>
                  <a:lnTo>
                    <a:pt x="1176210" y="1959971"/>
                  </a:lnTo>
                </a:path>
              </a:pathLst>
            </a:custGeom>
            <a:ln w="40651" cap="flat">
              <a:solidFill>
                <a:srgbClr val="000000">
                  <a:alpha val="100000"/>
                </a:srgbClr>
              </a:solidFill>
              <a:prstDash val="solid"/>
              <a:round/>
            </a:ln>
          </p:spPr>
          <p:txBody>
            <a:bodyPr/>
            <a:lstStyle/>
            <a:p/>
          </p:txBody>
        </p:sp>
        <p:sp>
          <p:nvSpPr>
            <p:cNvPr id="449" name="pl25"/>
            <p:cNvSpPr/>
            <p:nvPr/>
          </p:nvSpPr>
          <p:spPr>
            <a:xfrm>
              <a:off x="10404643" y="9093815"/>
              <a:ext cx="588105" cy="47039"/>
            </a:xfrm>
            <a:custGeom>
              <a:avLst/>
              <a:pathLst>
                <a:path w="588105" h="47039">
                  <a:moveTo>
                    <a:pt x="0" y="0"/>
                  </a:moveTo>
                  <a:lnTo>
                    <a:pt x="588105" y="47039"/>
                  </a:lnTo>
                </a:path>
              </a:pathLst>
            </a:custGeom>
            <a:ln w="40651" cap="flat">
              <a:solidFill>
                <a:srgbClr val="000000">
                  <a:alpha val="100000"/>
                </a:srgbClr>
              </a:solidFill>
              <a:prstDash val="solid"/>
              <a:round/>
            </a:ln>
          </p:spPr>
          <p:txBody>
            <a:bodyPr/>
            <a:lstStyle/>
            <a:p/>
          </p:txBody>
        </p:sp>
        <p:sp>
          <p:nvSpPr>
            <p:cNvPr id="450" name="rc26"/>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451" name="tx27"/>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52" name="tx28"/>
            <p:cNvSpPr/>
            <p:nvPr/>
          </p:nvSpPr>
          <p:spPr>
            <a:xfrm>
              <a:off x="6801340" y="846562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53" name="tx29"/>
            <p:cNvSpPr/>
            <p:nvPr/>
          </p:nvSpPr>
          <p:spPr>
            <a:xfrm>
              <a:off x="6801340" y="7761342"/>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54" name="tx30"/>
            <p:cNvSpPr/>
            <p:nvPr/>
          </p:nvSpPr>
          <p:spPr>
            <a:xfrm>
              <a:off x="6801340" y="7058919"/>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55" name="pl31"/>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32"/>
            <p:cNvSpPr/>
            <p:nvPr/>
          </p:nvSpPr>
          <p:spPr>
            <a:xfrm>
              <a:off x="7076460"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33"/>
            <p:cNvSpPr/>
            <p:nvPr/>
          </p:nvSpPr>
          <p:spPr>
            <a:xfrm>
              <a:off x="7076460"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34"/>
            <p:cNvSpPr/>
            <p:nvPr/>
          </p:nvSpPr>
          <p:spPr>
            <a:xfrm>
              <a:off x="7076460"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0" name="pl36"/>
            <p:cNvSpPr/>
            <p:nvPr/>
          </p:nvSpPr>
          <p:spPr>
            <a:xfrm>
              <a:off x="11345612" y="838822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1" name="pl37"/>
            <p:cNvSpPr/>
            <p:nvPr/>
          </p:nvSpPr>
          <p:spPr>
            <a:xfrm>
              <a:off x="11345612" y="76042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2" name="pl38"/>
            <p:cNvSpPr/>
            <p:nvPr/>
          </p:nvSpPr>
          <p:spPr>
            <a:xfrm>
              <a:off x="11345612" y="68202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3"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4" name="tx40"/>
            <p:cNvSpPr/>
            <p:nvPr/>
          </p:nvSpPr>
          <p:spPr>
            <a:xfrm>
              <a:off x="11443669" y="838785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65" name="tx41"/>
            <p:cNvSpPr/>
            <p:nvPr/>
          </p:nvSpPr>
          <p:spPr>
            <a:xfrm>
              <a:off x="11443669" y="760193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6" name="tx42"/>
            <p:cNvSpPr/>
            <p:nvPr/>
          </p:nvSpPr>
          <p:spPr>
            <a:xfrm>
              <a:off x="11443669" y="68179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67" name="pl43"/>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4"/>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5"/>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6"/>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7"/>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8"/>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9"/>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tx50"/>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5" name="tx51"/>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6" name="tx52"/>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7" name="tx53"/>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8" name="tx54"/>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9" name="tx55"/>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0" name="tx56"/>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1" name="tx57"/>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2" name="tx58"/>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3"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4"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5" name="rc61"/>
            <p:cNvSpPr/>
            <p:nvPr/>
          </p:nvSpPr>
          <p:spPr>
            <a:xfrm>
              <a:off x="6585924" y="10217410"/>
              <a:ext cx="1051268" cy="182880"/>
            </a:xfrm>
            <a:prstGeom prst="rect">
              <a:avLst/>
            </a:prstGeom>
            <a:solidFill>
              <a:srgbClr val="FFFFFF">
                <a:alpha val="100000"/>
              </a:srgbClr>
            </a:solidFill>
          </p:spPr>
          <p:txBody>
            <a:bodyPr/>
            <a:lstStyle/>
            <a:p/>
          </p:txBody>
        </p:sp>
        <p:sp>
          <p:nvSpPr>
            <p:cNvPr id="486" name="rc62"/>
            <p:cNvSpPr/>
            <p:nvPr/>
          </p:nvSpPr>
          <p:spPr>
            <a:xfrm>
              <a:off x="6585924" y="10217410"/>
              <a:ext cx="182880" cy="182880"/>
            </a:xfrm>
            <a:prstGeom prst="rect">
              <a:avLst/>
            </a:prstGeom>
            <a:solidFill>
              <a:srgbClr val="FFFFFF">
                <a:alpha val="100000"/>
              </a:srgbClr>
            </a:solidFill>
          </p:spPr>
          <p:txBody>
            <a:bodyPr/>
            <a:lstStyle/>
            <a:p/>
          </p:txBody>
        </p:sp>
        <p:sp>
          <p:nvSpPr>
            <p:cNvPr id="487" name="pl63"/>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8" name="tx64"/>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9" name="rc65"/>
            <p:cNvSpPr/>
            <p:nvPr/>
          </p:nvSpPr>
          <p:spPr>
            <a:xfrm>
              <a:off x="7817192" y="10217410"/>
              <a:ext cx="4053749" cy="182880"/>
            </a:xfrm>
            <a:prstGeom prst="rect">
              <a:avLst/>
            </a:prstGeom>
            <a:solidFill>
              <a:srgbClr val="FFFFFF">
                <a:alpha val="100000"/>
              </a:srgbClr>
            </a:solidFill>
          </p:spPr>
          <p:txBody>
            <a:bodyPr/>
            <a:lstStyle/>
            <a:p/>
          </p:txBody>
        </p:sp>
        <p:sp>
          <p:nvSpPr>
            <p:cNvPr id="490" name="rc66"/>
            <p:cNvSpPr/>
            <p:nvPr/>
          </p:nvSpPr>
          <p:spPr>
            <a:xfrm>
              <a:off x="7817192" y="10217410"/>
              <a:ext cx="182879" cy="182880"/>
            </a:xfrm>
            <a:prstGeom prst="rect">
              <a:avLst/>
            </a:prstGeom>
            <a:solidFill>
              <a:srgbClr val="FFFFFF">
                <a:alpha val="100000"/>
              </a:srgbClr>
            </a:solidFill>
          </p:spPr>
          <p:txBody>
            <a:bodyPr/>
            <a:lstStyle/>
            <a:p/>
          </p:txBody>
        </p:sp>
        <p:sp>
          <p:nvSpPr>
            <p:cNvPr id="491" name="rc67"/>
            <p:cNvSpPr/>
            <p:nvPr/>
          </p:nvSpPr>
          <p:spPr>
            <a:xfrm>
              <a:off x="78261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68"/>
            <p:cNvSpPr/>
            <p:nvPr/>
          </p:nvSpPr>
          <p:spPr>
            <a:xfrm>
              <a:off x="8908433" y="10217410"/>
              <a:ext cx="182879" cy="182880"/>
            </a:xfrm>
            <a:prstGeom prst="rect">
              <a:avLst/>
            </a:prstGeom>
            <a:solidFill>
              <a:srgbClr val="FFFFFF">
                <a:alpha val="100000"/>
              </a:srgbClr>
            </a:solidFill>
          </p:spPr>
          <p:txBody>
            <a:bodyPr/>
            <a:lstStyle/>
            <a:p/>
          </p:txBody>
        </p:sp>
        <p:sp>
          <p:nvSpPr>
            <p:cNvPr id="493" name="rc69"/>
            <p:cNvSpPr/>
            <p:nvPr/>
          </p:nvSpPr>
          <p:spPr>
            <a:xfrm>
              <a:off x="891743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4" name="rc70"/>
            <p:cNvSpPr/>
            <p:nvPr/>
          </p:nvSpPr>
          <p:spPr>
            <a:xfrm>
              <a:off x="9834474" y="10217410"/>
              <a:ext cx="182879" cy="182880"/>
            </a:xfrm>
            <a:prstGeom prst="rect">
              <a:avLst/>
            </a:prstGeom>
            <a:solidFill>
              <a:srgbClr val="FFFFFF">
                <a:alpha val="100000"/>
              </a:srgbClr>
            </a:solidFill>
          </p:spPr>
          <p:txBody>
            <a:bodyPr/>
            <a:lstStyle/>
            <a:p/>
          </p:txBody>
        </p:sp>
        <p:sp>
          <p:nvSpPr>
            <p:cNvPr id="495" name="rc71"/>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6" name="rc72"/>
            <p:cNvSpPr/>
            <p:nvPr/>
          </p:nvSpPr>
          <p:spPr>
            <a:xfrm>
              <a:off x="10836715" y="10217410"/>
              <a:ext cx="182880" cy="182880"/>
            </a:xfrm>
            <a:prstGeom prst="rect">
              <a:avLst/>
            </a:prstGeom>
            <a:solidFill>
              <a:srgbClr val="FFFFFF">
                <a:alpha val="100000"/>
              </a:srgbClr>
            </a:solidFill>
          </p:spPr>
          <p:txBody>
            <a:bodyPr/>
            <a:lstStyle/>
            <a:p/>
          </p:txBody>
        </p:sp>
        <p:sp>
          <p:nvSpPr>
            <p:cNvPr id="497" name="rc73"/>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8" name="tx74"/>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9" name="tx75"/>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0" name="tx76"/>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1" name="tx77"/>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2" name="tx78"/>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3" name=""/>
          <p:cNvGrpSpPr/>
          <p:nvPr/>
        </p:nvGrpSpPr>
        <p:grpSpPr>
          <a:xfrm>
            <a:off x="12527280" y="6217920"/>
            <a:ext cx="5486400" cy="4297680"/>
            <a:chOff x="12527280" y="6217920"/>
            <a:chExt cx="5486400" cy="4297680"/>
          </a:xfrm>
        </p:grpSpPr>
        <p:sp>
          <p:nvSpPr>
            <p:cNvPr id="50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7"/>
            <p:cNvSpPr/>
            <p:nvPr/>
          </p:nvSpPr>
          <p:spPr>
            <a:xfrm>
              <a:off x="13325144" y="6663670"/>
              <a:ext cx="4510689" cy="230467"/>
            </a:xfrm>
            <a:custGeom>
              <a:avLst/>
              <a:pathLst>
                <a:path w="4510689" h="230467">
                  <a:moveTo>
                    <a:pt x="0" y="153644"/>
                  </a:moveTo>
                  <a:lnTo>
                    <a:pt x="180427" y="76822"/>
                  </a:lnTo>
                  <a:lnTo>
                    <a:pt x="360855" y="128037"/>
                  </a:lnTo>
                  <a:lnTo>
                    <a:pt x="541282" y="230467"/>
                  </a:lnTo>
                  <a:lnTo>
                    <a:pt x="721710" y="102429"/>
                  </a:lnTo>
                  <a:lnTo>
                    <a:pt x="902137" y="51214"/>
                  </a:lnTo>
                  <a:lnTo>
                    <a:pt x="1082565" y="102429"/>
                  </a:lnTo>
                  <a:lnTo>
                    <a:pt x="1262993" y="102429"/>
                  </a:lnTo>
                  <a:lnTo>
                    <a:pt x="1443420" y="76822"/>
                  </a:lnTo>
                  <a:lnTo>
                    <a:pt x="1623848" y="25607"/>
                  </a:lnTo>
                  <a:lnTo>
                    <a:pt x="1804275" y="25607"/>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19" name="pl18"/>
            <p:cNvSpPr/>
            <p:nvPr/>
          </p:nvSpPr>
          <p:spPr>
            <a:xfrm>
              <a:off x="14046855" y="6842922"/>
              <a:ext cx="541282" cy="25607"/>
            </a:xfrm>
            <a:custGeom>
              <a:avLst/>
              <a:pathLst>
                <a:path w="541282" h="25607">
                  <a:moveTo>
                    <a:pt x="0" y="25607"/>
                  </a:moveTo>
                  <a:lnTo>
                    <a:pt x="180427" y="0"/>
                  </a:lnTo>
                  <a:lnTo>
                    <a:pt x="360855" y="0"/>
                  </a:lnTo>
                  <a:lnTo>
                    <a:pt x="541282" y="0"/>
                  </a:lnTo>
                </a:path>
              </a:pathLst>
            </a:custGeom>
            <a:ln w="32521" cap="flat">
              <a:solidFill>
                <a:srgbClr val="00A173">
                  <a:alpha val="100000"/>
                </a:srgbClr>
              </a:solidFill>
              <a:prstDash val="solid"/>
              <a:round/>
            </a:ln>
          </p:spPr>
          <p:txBody>
            <a:bodyPr/>
            <a:lstStyle/>
            <a:p/>
          </p:txBody>
        </p:sp>
        <p:sp>
          <p:nvSpPr>
            <p:cNvPr id="520" name="pl19"/>
            <p:cNvSpPr/>
            <p:nvPr/>
          </p:nvSpPr>
          <p:spPr>
            <a:xfrm>
              <a:off x="15851130" y="6663670"/>
              <a:ext cx="1984703" cy="1152337"/>
            </a:xfrm>
            <a:custGeom>
              <a:avLst/>
              <a:pathLst>
                <a:path w="1984703" h="1152337">
                  <a:moveTo>
                    <a:pt x="0" y="1152337"/>
                  </a:moveTo>
                  <a:lnTo>
                    <a:pt x="180427" y="102429"/>
                  </a:lnTo>
                  <a:lnTo>
                    <a:pt x="360855" y="0"/>
                  </a:lnTo>
                  <a:lnTo>
                    <a:pt x="541282" y="0"/>
                  </a:lnTo>
                  <a:lnTo>
                    <a:pt x="721710" y="0"/>
                  </a:lnTo>
                  <a:lnTo>
                    <a:pt x="902137" y="0"/>
                  </a:lnTo>
                  <a:lnTo>
                    <a:pt x="1082565" y="25607"/>
                  </a:lnTo>
                  <a:lnTo>
                    <a:pt x="1262993" y="51214"/>
                  </a:lnTo>
                  <a:lnTo>
                    <a:pt x="1443420" y="76822"/>
                  </a:lnTo>
                  <a:lnTo>
                    <a:pt x="1623848" y="51214"/>
                  </a:lnTo>
                  <a:lnTo>
                    <a:pt x="1804275" y="25607"/>
                  </a:lnTo>
                  <a:lnTo>
                    <a:pt x="1984703" y="25607"/>
                  </a:lnTo>
                </a:path>
              </a:pathLst>
            </a:custGeom>
            <a:ln w="32521" cap="flat">
              <a:solidFill>
                <a:srgbClr val="00A173">
                  <a:alpha val="100000"/>
                </a:srgbClr>
              </a:solidFill>
              <a:prstDash val="solid"/>
              <a:round/>
            </a:ln>
          </p:spPr>
          <p:txBody>
            <a:bodyPr/>
            <a:lstStyle/>
            <a:p/>
          </p:txBody>
        </p:sp>
        <p:sp>
          <p:nvSpPr>
            <p:cNvPr id="521" name="tx20"/>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2" name="tx21"/>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3" name="tx22"/>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23"/>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5" name="tx24"/>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6" name="tx25"/>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7" name="pl26"/>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8" name="pl27"/>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9" name="pl28"/>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0" name="pl29"/>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30"/>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31"/>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32"/>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33"/>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4"/>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5"/>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6"/>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7"/>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8"/>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9"/>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0"/>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1"/>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2"/>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3"/>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4"/>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5"/>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6"/>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7"/>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8"/>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9"/>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50"/>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51"/>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2"/>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3"/>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4"/>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5"/>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6"/>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7"/>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tx58"/>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0" name="tx59"/>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1" name="tx60"/>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2" name="tx61"/>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3" name="tx62"/>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4" name="tx63"/>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5" name="tx64"/>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6" name="tx65"/>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7" name="tx66"/>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8" name="tx67"/>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9" name="tx68"/>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0" name="tx69"/>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1" name="tx70"/>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2" name="tx71"/>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3" name="tx72"/>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4" name="tx73"/>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5" name="tx74"/>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6" name="tx75"/>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7" name="tx76"/>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8" name="tx77"/>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9" name="tx78"/>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0" name="tx79"/>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1" name="tx80"/>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2" name="tx81"/>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3" name="tx82"/>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4" name="tx83"/>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5" name="tx84"/>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6" name="rc85"/>
            <p:cNvSpPr/>
            <p:nvPr/>
          </p:nvSpPr>
          <p:spPr>
            <a:xfrm>
              <a:off x="14005791" y="9941072"/>
              <a:ext cx="3149396" cy="504938"/>
            </a:xfrm>
            <a:prstGeom prst="rect">
              <a:avLst/>
            </a:prstGeom>
            <a:solidFill>
              <a:srgbClr val="FFFFFF">
                <a:alpha val="100000"/>
              </a:srgbClr>
            </a:solidFill>
          </p:spPr>
          <p:txBody>
            <a:bodyPr/>
            <a:lstStyle/>
            <a:p/>
          </p:txBody>
        </p:sp>
        <p:sp>
          <p:nvSpPr>
            <p:cNvPr id="587" name="pl86"/>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8" name="pl87"/>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9" name="tx88"/>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0" name="tx89"/>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1" name="tx90"/>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2" name=""/>
          <p:cNvGrpSpPr/>
          <p:nvPr/>
        </p:nvGrpSpPr>
        <p:grpSpPr>
          <a:xfrm>
            <a:off x="594360" y="6217920"/>
            <a:ext cx="5562295" cy="3683039"/>
            <a:chOff x="594360" y="6217920"/>
            <a:chExt cx="5562295" cy="3683039"/>
          </a:xfrm>
        </p:grpSpPr>
        <p:sp>
          <p:nvSpPr>
            <p:cNvPr id="593"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94" name="rc4"/>
            <p:cNvSpPr/>
            <p:nvPr/>
          </p:nvSpPr>
          <p:spPr>
            <a:xfrm>
              <a:off x="2297227"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5" name="rc5"/>
            <p:cNvSpPr/>
            <p:nvPr/>
          </p:nvSpPr>
          <p:spPr>
            <a:xfrm>
              <a:off x="2327401"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6" name="rc6"/>
            <p:cNvSpPr/>
            <p:nvPr/>
          </p:nvSpPr>
          <p:spPr>
            <a:xfrm>
              <a:off x="2629134"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7" name="rc7"/>
            <p:cNvSpPr/>
            <p:nvPr/>
          </p:nvSpPr>
          <p:spPr>
            <a:xfrm>
              <a:off x="2930867"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8" name="rc8"/>
            <p:cNvSpPr/>
            <p:nvPr/>
          </p:nvSpPr>
          <p:spPr>
            <a:xfrm>
              <a:off x="3232600"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9" name="rc9"/>
            <p:cNvSpPr/>
            <p:nvPr/>
          </p:nvSpPr>
          <p:spPr>
            <a:xfrm>
              <a:off x="353433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10"/>
            <p:cNvSpPr/>
            <p:nvPr/>
          </p:nvSpPr>
          <p:spPr>
            <a:xfrm>
              <a:off x="383606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11"/>
            <p:cNvSpPr/>
            <p:nvPr/>
          </p:nvSpPr>
          <p:spPr>
            <a:xfrm>
              <a:off x="413780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12"/>
            <p:cNvSpPr/>
            <p:nvPr/>
          </p:nvSpPr>
          <p:spPr>
            <a:xfrm>
              <a:off x="443953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13"/>
            <p:cNvSpPr/>
            <p:nvPr/>
          </p:nvSpPr>
          <p:spPr>
            <a:xfrm>
              <a:off x="47412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14"/>
            <p:cNvSpPr/>
            <p:nvPr/>
          </p:nvSpPr>
          <p:spPr>
            <a:xfrm>
              <a:off x="5042999"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15"/>
            <p:cNvSpPr/>
            <p:nvPr/>
          </p:nvSpPr>
          <p:spPr>
            <a:xfrm>
              <a:off x="534473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16"/>
            <p:cNvSpPr/>
            <p:nvPr/>
          </p:nvSpPr>
          <p:spPr>
            <a:xfrm>
              <a:off x="56464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17"/>
            <p:cNvSpPr/>
            <p:nvPr/>
          </p:nvSpPr>
          <p:spPr>
            <a:xfrm>
              <a:off x="232740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18"/>
            <p:cNvSpPr/>
            <p:nvPr/>
          </p:nvSpPr>
          <p:spPr>
            <a:xfrm>
              <a:off x="262913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19"/>
            <p:cNvSpPr/>
            <p:nvPr/>
          </p:nvSpPr>
          <p:spPr>
            <a:xfrm>
              <a:off x="2930867"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0" name="rc20"/>
            <p:cNvSpPr/>
            <p:nvPr/>
          </p:nvSpPr>
          <p:spPr>
            <a:xfrm>
              <a:off x="323260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1"/>
            <p:cNvSpPr/>
            <p:nvPr/>
          </p:nvSpPr>
          <p:spPr>
            <a:xfrm>
              <a:off x="353433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22"/>
            <p:cNvSpPr/>
            <p:nvPr/>
          </p:nvSpPr>
          <p:spPr>
            <a:xfrm>
              <a:off x="383606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23"/>
            <p:cNvSpPr/>
            <p:nvPr/>
          </p:nvSpPr>
          <p:spPr>
            <a:xfrm>
              <a:off x="413780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24"/>
            <p:cNvSpPr/>
            <p:nvPr/>
          </p:nvSpPr>
          <p:spPr>
            <a:xfrm>
              <a:off x="443953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25"/>
            <p:cNvSpPr/>
            <p:nvPr/>
          </p:nvSpPr>
          <p:spPr>
            <a:xfrm>
              <a:off x="4741266"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6" name="rc26"/>
            <p:cNvSpPr/>
            <p:nvPr/>
          </p:nvSpPr>
          <p:spPr>
            <a:xfrm>
              <a:off x="5042999"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27"/>
            <p:cNvSpPr/>
            <p:nvPr/>
          </p:nvSpPr>
          <p:spPr>
            <a:xfrm>
              <a:off x="5344733"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8" name="rc28"/>
            <p:cNvSpPr/>
            <p:nvPr/>
          </p:nvSpPr>
          <p:spPr>
            <a:xfrm>
              <a:off x="5646466" y="6848257"/>
              <a:ext cx="301733" cy="30173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19" name="rc29"/>
            <p:cNvSpPr/>
            <p:nvPr/>
          </p:nvSpPr>
          <p:spPr>
            <a:xfrm>
              <a:off x="232740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30"/>
            <p:cNvSpPr/>
            <p:nvPr/>
          </p:nvSpPr>
          <p:spPr>
            <a:xfrm>
              <a:off x="262913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1"/>
            <p:cNvSpPr/>
            <p:nvPr/>
          </p:nvSpPr>
          <p:spPr>
            <a:xfrm>
              <a:off x="293086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32"/>
            <p:cNvSpPr/>
            <p:nvPr/>
          </p:nvSpPr>
          <p:spPr>
            <a:xfrm>
              <a:off x="323260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33"/>
            <p:cNvSpPr/>
            <p:nvPr/>
          </p:nvSpPr>
          <p:spPr>
            <a:xfrm>
              <a:off x="353433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34"/>
            <p:cNvSpPr/>
            <p:nvPr/>
          </p:nvSpPr>
          <p:spPr>
            <a:xfrm>
              <a:off x="3836067" y="7149991"/>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5" name="rc35"/>
            <p:cNvSpPr/>
            <p:nvPr/>
          </p:nvSpPr>
          <p:spPr>
            <a:xfrm>
              <a:off x="413780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36"/>
            <p:cNvSpPr/>
            <p:nvPr/>
          </p:nvSpPr>
          <p:spPr>
            <a:xfrm>
              <a:off x="443953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37"/>
            <p:cNvSpPr/>
            <p:nvPr/>
          </p:nvSpPr>
          <p:spPr>
            <a:xfrm>
              <a:off x="474126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38"/>
            <p:cNvSpPr/>
            <p:nvPr/>
          </p:nvSpPr>
          <p:spPr>
            <a:xfrm>
              <a:off x="5042999"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39"/>
            <p:cNvSpPr/>
            <p:nvPr/>
          </p:nvSpPr>
          <p:spPr>
            <a:xfrm>
              <a:off x="5344733"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40"/>
            <p:cNvSpPr/>
            <p:nvPr/>
          </p:nvSpPr>
          <p:spPr>
            <a:xfrm>
              <a:off x="564646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41"/>
            <p:cNvSpPr/>
            <p:nvPr/>
          </p:nvSpPr>
          <p:spPr>
            <a:xfrm>
              <a:off x="232740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42"/>
            <p:cNvSpPr/>
            <p:nvPr/>
          </p:nvSpPr>
          <p:spPr>
            <a:xfrm>
              <a:off x="26291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43"/>
            <p:cNvSpPr/>
            <p:nvPr/>
          </p:nvSpPr>
          <p:spPr>
            <a:xfrm>
              <a:off x="293086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44"/>
            <p:cNvSpPr/>
            <p:nvPr/>
          </p:nvSpPr>
          <p:spPr>
            <a:xfrm>
              <a:off x="3232600" y="7451724"/>
              <a:ext cx="301733" cy="301733"/>
            </a:xfrm>
            <a:prstGeom prst="rect">
              <a:avLst/>
            </a:prstGeom>
            <a:solidFill>
              <a:srgbClr val="EF3B2C">
                <a:alpha val="100000"/>
              </a:srgbClr>
            </a:solidFill>
            <a:ln w="5420" cap="flat">
              <a:solidFill>
                <a:srgbClr val="FFFFFF">
                  <a:alpha val="100000"/>
                </a:srgbClr>
              </a:solidFill>
              <a:prstDash val="solid"/>
              <a:miter/>
            </a:ln>
          </p:spPr>
          <p:txBody>
            <a:bodyPr/>
            <a:lstStyle/>
            <a:p/>
          </p:txBody>
        </p:sp>
        <p:sp>
          <p:nvSpPr>
            <p:cNvPr id="635" name="rc45"/>
            <p:cNvSpPr/>
            <p:nvPr/>
          </p:nvSpPr>
          <p:spPr>
            <a:xfrm>
              <a:off x="35343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46"/>
            <p:cNvSpPr/>
            <p:nvPr/>
          </p:nvSpPr>
          <p:spPr>
            <a:xfrm>
              <a:off x="383606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47"/>
            <p:cNvSpPr/>
            <p:nvPr/>
          </p:nvSpPr>
          <p:spPr>
            <a:xfrm>
              <a:off x="413780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48"/>
            <p:cNvSpPr/>
            <p:nvPr/>
          </p:nvSpPr>
          <p:spPr>
            <a:xfrm>
              <a:off x="443953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49"/>
            <p:cNvSpPr/>
            <p:nvPr/>
          </p:nvSpPr>
          <p:spPr>
            <a:xfrm>
              <a:off x="47412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50"/>
            <p:cNvSpPr/>
            <p:nvPr/>
          </p:nvSpPr>
          <p:spPr>
            <a:xfrm>
              <a:off x="5042999"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51"/>
            <p:cNvSpPr/>
            <p:nvPr/>
          </p:nvSpPr>
          <p:spPr>
            <a:xfrm>
              <a:off x="534473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52"/>
            <p:cNvSpPr/>
            <p:nvPr/>
          </p:nvSpPr>
          <p:spPr>
            <a:xfrm>
              <a:off x="56464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53"/>
            <p:cNvSpPr/>
            <p:nvPr/>
          </p:nvSpPr>
          <p:spPr>
            <a:xfrm>
              <a:off x="232740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54"/>
            <p:cNvSpPr/>
            <p:nvPr/>
          </p:nvSpPr>
          <p:spPr>
            <a:xfrm>
              <a:off x="262913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55"/>
            <p:cNvSpPr/>
            <p:nvPr/>
          </p:nvSpPr>
          <p:spPr>
            <a:xfrm>
              <a:off x="2930867" y="7753457"/>
              <a:ext cx="301733" cy="30173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46" name="rc56"/>
            <p:cNvSpPr/>
            <p:nvPr/>
          </p:nvSpPr>
          <p:spPr>
            <a:xfrm>
              <a:off x="323260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57"/>
            <p:cNvSpPr/>
            <p:nvPr/>
          </p:nvSpPr>
          <p:spPr>
            <a:xfrm>
              <a:off x="353433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58"/>
            <p:cNvSpPr/>
            <p:nvPr/>
          </p:nvSpPr>
          <p:spPr>
            <a:xfrm>
              <a:off x="383606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59"/>
            <p:cNvSpPr/>
            <p:nvPr/>
          </p:nvSpPr>
          <p:spPr>
            <a:xfrm>
              <a:off x="413780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60"/>
            <p:cNvSpPr/>
            <p:nvPr/>
          </p:nvSpPr>
          <p:spPr>
            <a:xfrm>
              <a:off x="443953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61"/>
            <p:cNvSpPr/>
            <p:nvPr/>
          </p:nvSpPr>
          <p:spPr>
            <a:xfrm>
              <a:off x="474126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62"/>
            <p:cNvSpPr/>
            <p:nvPr/>
          </p:nvSpPr>
          <p:spPr>
            <a:xfrm>
              <a:off x="5042999"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63"/>
            <p:cNvSpPr/>
            <p:nvPr/>
          </p:nvSpPr>
          <p:spPr>
            <a:xfrm>
              <a:off x="534473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64"/>
            <p:cNvSpPr/>
            <p:nvPr/>
          </p:nvSpPr>
          <p:spPr>
            <a:xfrm>
              <a:off x="564646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65"/>
            <p:cNvSpPr/>
            <p:nvPr/>
          </p:nvSpPr>
          <p:spPr>
            <a:xfrm>
              <a:off x="232740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66"/>
            <p:cNvSpPr/>
            <p:nvPr/>
          </p:nvSpPr>
          <p:spPr>
            <a:xfrm>
              <a:off x="262913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67"/>
            <p:cNvSpPr/>
            <p:nvPr/>
          </p:nvSpPr>
          <p:spPr>
            <a:xfrm>
              <a:off x="293086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68"/>
            <p:cNvSpPr/>
            <p:nvPr/>
          </p:nvSpPr>
          <p:spPr>
            <a:xfrm>
              <a:off x="32326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69"/>
            <p:cNvSpPr/>
            <p:nvPr/>
          </p:nvSpPr>
          <p:spPr>
            <a:xfrm>
              <a:off x="353433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70"/>
            <p:cNvSpPr/>
            <p:nvPr/>
          </p:nvSpPr>
          <p:spPr>
            <a:xfrm>
              <a:off x="3836067"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71"/>
            <p:cNvSpPr/>
            <p:nvPr/>
          </p:nvSpPr>
          <p:spPr>
            <a:xfrm>
              <a:off x="41378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72"/>
            <p:cNvSpPr/>
            <p:nvPr/>
          </p:nvSpPr>
          <p:spPr>
            <a:xfrm>
              <a:off x="443953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73"/>
            <p:cNvSpPr/>
            <p:nvPr/>
          </p:nvSpPr>
          <p:spPr>
            <a:xfrm>
              <a:off x="474126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74"/>
            <p:cNvSpPr/>
            <p:nvPr/>
          </p:nvSpPr>
          <p:spPr>
            <a:xfrm>
              <a:off x="5042999"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75"/>
            <p:cNvSpPr/>
            <p:nvPr/>
          </p:nvSpPr>
          <p:spPr>
            <a:xfrm>
              <a:off x="534473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76"/>
            <p:cNvSpPr/>
            <p:nvPr/>
          </p:nvSpPr>
          <p:spPr>
            <a:xfrm>
              <a:off x="564646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77"/>
            <p:cNvSpPr/>
            <p:nvPr/>
          </p:nvSpPr>
          <p:spPr>
            <a:xfrm>
              <a:off x="232740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78"/>
            <p:cNvSpPr/>
            <p:nvPr/>
          </p:nvSpPr>
          <p:spPr>
            <a:xfrm>
              <a:off x="262913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79"/>
            <p:cNvSpPr/>
            <p:nvPr/>
          </p:nvSpPr>
          <p:spPr>
            <a:xfrm>
              <a:off x="293086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80"/>
            <p:cNvSpPr/>
            <p:nvPr/>
          </p:nvSpPr>
          <p:spPr>
            <a:xfrm>
              <a:off x="323260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81"/>
            <p:cNvSpPr/>
            <p:nvPr/>
          </p:nvSpPr>
          <p:spPr>
            <a:xfrm>
              <a:off x="353433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82"/>
            <p:cNvSpPr/>
            <p:nvPr/>
          </p:nvSpPr>
          <p:spPr>
            <a:xfrm>
              <a:off x="383606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83"/>
            <p:cNvSpPr/>
            <p:nvPr/>
          </p:nvSpPr>
          <p:spPr>
            <a:xfrm>
              <a:off x="413780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84"/>
            <p:cNvSpPr/>
            <p:nvPr/>
          </p:nvSpPr>
          <p:spPr>
            <a:xfrm>
              <a:off x="4439533"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85"/>
            <p:cNvSpPr/>
            <p:nvPr/>
          </p:nvSpPr>
          <p:spPr>
            <a:xfrm>
              <a:off x="474126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86"/>
            <p:cNvSpPr/>
            <p:nvPr/>
          </p:nvSpPr>
          <p:spPr>
            <a:xfrm>
              <a:off x="504299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87"/>
            <p:cNvSpPr/>
            <p:nvPr/>
          </p:nvSpPr>
          <p:spPr>
            <a:xfrm>
              <a:off x="534473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88"/>
            <p:cNvSpPr/>
            <p:nvPr/>
          </p:nvSpPr>
          <p:spPr>
            <a:xfrm>
              <a:off x="564646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tx89"/>
            <p:cNvSpPr/>
            <p:nvPr/>
          </p:nvSpPr>
          <p:spPr>
            <a:xfrm>
              <a:off x="772642" y="8449524"/>
              <a:ext cx="13632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MARRAKECH-SAFI</a:t>
              </a:r>
            </a:p>
          </p:txBody>
        </p:sp>
        <p:sp>
          <p:nvSpPr>
            <p:cNvPr id="680" name="tx90"/>
            <p:cNvSpPr/>
            <p:nvPr/>
          </p:nvSpPr>
          <p:spPr>
            <a:xfrm>
              <a:off x="1373759" y="8147716"/>
              <a:ext cx="7621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ORIENTAL</a:t>
              </a:r>
            </a:p>
          </p:txBody>
        </p:sp>
        <p:sp>
          <p:nvSpPr>
            <p:cNvPr id="681" name="tx91"/>
            <p:cNvSpPr/>
            <p:nvPr/>
          </p:nvSpPr>
          <p:spPr>
            <a:xfrm>
              <a:off x="1145159" y="7846057"/>
              <a:ext cx="9907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FES-MEKNES</a:t>
              </a:r>
            </a:p>
          </p:txBody>
        </p:sp>
        <p:sp>
          <p:nvSpPr>
            <p:cNvPr id="682" name="tx92"/>
            <p:cNvSpPr/>
            <p:nvPr/>
          </p:nvSpPr>
          <p:spPr>
            <a:xfrm>
              <a:off x="865659" y="7548045"/>
              <a:ext cx="127024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DRAA-TAFILALET</a:t>
              </a:r>
            </a:p>
          </p:txBody>
        </p:sp>
        <p:sp>
          <p:nvSpPr>
            <p:cNvPr id="683" name="tx93"/>
            <p:cNvSpPr/>
            <p:nvPr/>
          </p:nvSpPr>
          <p:spPr>
            <a:xfrm>
              <a:off x="1136601" y="7160295"/>
              <a:ext cx="9993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RABAT-SALE-</a:t>
              </a:r>
            </a:p>
          </p:txBody>
        </p:sp>
        <p:sp>
          <p:nvSpPr>
            <p:cNvPr id="684" name="tx94"/>
            <p:cNvSpPr/>
            <p:nvPr/>
          </p:nvSpPr>
          <p:spPr>
            <a:xfrm>
              <a:off x="1475408" y="7328608"/>
              <a:ext cx="6604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KENITRA</a:t>
              </a:r>
            </a:p>
          </p:txBody>
        </p:sp>
        <p:sp>
          <p:nvSpPr>
            <p:cNvPr id="685" name="tx95"/>
            <p:cNvSpPr/>
            <p:nvPr/>
          </p:nvSpPr>
          <p:spPr>
            <a:xfrm>
              <a:off x="1018059" y="6940783"/>
              <a:ext cx="11178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SOUSS-MASSA</a:t>
              </a:r>
            </a:p>
          </p:txBody>
        </p:sp>
        <p:sp>
          <p:nvSpPr>
            <p:cNvPr id="686" name="tx96"/>
            <p:cNvSpPr/>
            <p:nvPr/>
          </p:nvSpPr>
          <p:spPr>
            <a:xfrm>
              <a:off x="1314302" y="6560549"/>
              <a:ext cx="82160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 MELLAL-</a:t>
              </a:r>
            </a:p>
          </p:txBody>
        </p:sp>
        <p:sp>
          <p:nvSpPr>
            <p:cNvPr id="687" name="tx97"/>
            <p:cNvSpPr/>
            <p:nvPr/>
          </p:nvSpPr>
          <p:spPr>
            <a:xfrm>
              <a:off x="1365350" y="6725141"/>
              <a:ext cx="7705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KHENIFRA</a:t>
              </a:r>
            </a:p>
          </p:txBody>
        </p:sp>
        <p:sp>
          <p:nvSpPr>
            <p:cNvPr id="688" name="tx98"/>
            <p:cNvSpPr/>
            <p:nvPr/>
          </p:nvSpPr>
          <p:spPr>
            <a:xfrm rot="-2700000">
              <a:off x="203863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89" name="tx99"/>
            <p:cNvSpPr/>
            <p:nvPr/>
          </p:nvSpPr>
          <p:spPr>
            <a:xfrm rot="-2700000">
              <a:off x="23403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90" name="tx100"/>
            <p:cNvSpPr/>
            <p:nvPr/>
          </p:nvSpPr>
          <p:spPr>
            <a:xfrm rot="-2700000">
              <a:off x="264209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1" name="tx101"/>
            <p:cNvSpPr/>
            <p:nvPr/>
          </p:nvSpPr>
          <p:spPr>
            <a:xfrm rot="-2700000">
              <a:off x="294383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2" name="tx102"/>
            <p:cNvSpPr/>
            <p:nvPr/>
          </p:nvSpPr>
          <p:spPr>
            <a:xfrm rot="-2700000">
              <a:off x="32455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3" name="tx103"/>
            <p:cNvSpPr/>
            <p:nvPr/>
          </p:nvSpPr>
          <p:spPr>
            <a:xfrm rot="-2700000">
              <a:off x="354729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4" name="tx104"/>
            <p:cNvSpPr/>
            <p:nvPr/>
          </p:nvSpPr>
          <p:spPr>
            <a:xfrm rot="-2700000">
              <a:off x="384903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5" name="tx105"/>
            <p:cNvSpPr/>
            <p:nvPr/>
          </p:nvSpPr>
          <p:spPr>
            <a:xfrm rot="-2700000">
              <a:off x="4150738"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96" name="tx106"/>
            <p:cNvSpPr/>
            <p:nvPr/>
          </p:nvSpPr>
          <p:spPr>
            <a:xfrm rot="-2700000">
              <a:off x="445249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97" name="tx107"/>
            <p:cNvSpPr/>
            <p:nvPr/>
          </p:nvSpPr>
          <p:spPr>
            <a:xfrm rot="-2700000">
              <a:off x="475423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98" name="tx108"/>
            <p:cNvSpPr/>
            <p:nvPr/>
          </p:nvSpPr>
          <p:spPr>
            <a:xfrm rot="-2700000">
              <a:off x="5055964"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99" name="tx109"/>
            <p:cNvSpPr/>
            <p:nvPr/>
          </p:nvSpPr>
          <p:spPr>
            <a:xfrm rot="-2700000">
              <a:off x="5357697"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00" name="pic110"/>
            <p:cNvPicPr/>
            <p:nvPr/>
          </p:nvPicPr>
          <p:blipFill>
            <a:blip r:embed="rId2" cstate="print"/>
            <a:stretch>
              <a:fillRect/>
            </a:stretch>
          </p:blipFill>
          <p:spPr>
            <a:xfrm>
              <a:off x="3057800" y="9500145"/>
              <a:ext cx="2160000" cy="144000"/>
            </a:xfrm>
            <a:prstGeom prst="rect">
              <a:avLst/>
            </a:prstGeom>
          </p:spPr>
        </p:pic>
        <p:sp>
          <p:nvSpPr>
            <p:cNvPr id="701" name="pl111"/>
            <p:cNvSpPr/>
            <p:nvPr/>
          </p:nvSpPr>
          <p:spPr>
            <a:xfrm>
              <a:off x="30614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2" name="pl112"/>
            <p:cNvSpPr/>
            <p:nvPr/>
          </p:nvSpPr>
          <p:spPr>
            <a:xfrm>
              <a:off x="37790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3" name="pl113"/>
            <p:cNvSpPr/>
            <p:nvPr/>
          </p:nvSpPr>
          <p:spPr>
            <a:xfrm>
              <a:off x="37790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4" name="pl114"/>
            <p:cNvSpPr/>
            <p:nvPr/>
          </p:nvSpPr>
          <p:spPr>
            <a:xfrm>
              <a:off x="37790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5" name="pl115"/>
            <p:cNvSpPr/>
            <p:nvPr/>
          </p:nvSpPr>
          <p:spPr>
            <a:xfrm>
              <a:off x="44966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6" name="pl116"/>
            <p:cNvSpPr/>
            <p:nvPr/>
          </p:nvSpPr>
          <p:spPr>
            <a:xfrm>
              <a:off x="52142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7" name="pl117"/>
            <p:cNvSpPr/>
            <p:nvPr/>
          </p:nvSpPr>
          <p:spPr>
            <a:xfrm>
              <a:off x="521420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8" name="pl118"/>
            <p:cNvSpPr/>
            <p:nvPr/>
          </p:nvSpPr>
          <p:spPr>
            <a:xfrm>
              <a:off x="30614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9" name="pl119"/>
            <p:cNvSpPr/>
            <p:nvPr/>
          </p:nvSpPr>
          <p:spPr>
            <a:xfrm>
              <a:off x="37790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0" name="pl120"/>
            <p:cNvSpPr/>
            <p:nvPr/>
          </p:nvSpPr>
          <p:spPr>
            <a:xfrm>
              <a:off x="37790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1" name="pl121"/>
            <p:cNvSpPr/>
            <p:nvPr/>
          </p:nvSpPr>
          <p:spPr>
            <a:xfrm>
              <a:off x="37790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2" name="pl122"/>
            <p:cNvSpPr/>
            <p:nvPr/>
          </p:nvSpPr>
          <p:spPr>
            <a:xfrm>
              <a:off x="44966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3" name="pl123"/>
            <p:cNvSpPr/>
            <p:nvPr/>
          </p:nvSpPr>
          <p:spPr>
            <a:xfrm>
              <a:off x="52142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4" name="pl124"/>
            <p:cNvSpPr/>
            <p:nvPr/>
          </p:nvSpPr>
          <p:spPr>
            <a:xfrm>
              <a:off x="521420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5" name="tx125"/>
            <p:cNvSpPr/>
            <p:nvPr/>
          </p:nvSpPr>
          <p:spPr>
            <a:xfrm>
              <a:off x="3026084"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16" name="tx126"/>
            <p:cNvSpPr/>
            <p:nvPr/>
          </p:nvSpPr>
          <p:spPr>
            <a:xfrm>
              <a:off x="3743684"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17" name="tx127"/>
            <p:cNvSpPr/>
            <p:nvPr/>
          </p:nvSpPr>
          <p:spPr>
            <a:xfrm>
              <a:off x="3743684"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18" name="tx128"/>
            <p:cNvSpPr/>
            <p:nvPr/>
          </p:nvSpPr>
          <p:spPr>
            <a:xfrm>
              <a:off x="3743684"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19" name="tx129"/>
            <p:cNvSpPr/>
            <p:nvPr/>
          </p:nvSpPr>
          <p:spPr>
            <a:xfrm>
              <a:off x="4461284" y="971174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20" name="tx130"/>
            <p:cNvSpPr/>
            <p:nvPr/>
          </p:nvSpPr>
          <p:spPr>
            <a:xfrm>
              <a:off x="5178884" y="971373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1" name="tx131"/>
            <p:cNvSpPr/>
            <p:nvPr/>
          </p:nvSpPr>
          <p:spPr>
            <a:xfrm>
              <a:off x="5178884" y="971373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2" name="tx132"/>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2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Mozambique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166934"/>
              <a:ext cx="237118" cy="1184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669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6355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845499"/>
              <a:ext cx="237118" cy="3180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068812"/>
              <a:ext cx="237118" cy="2165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068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028210"/>
              <a:ext cx="237118" cy="406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429325"/>
              <a:ext cx="237118" cy="5988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10920"/>
              <a:ext cx="237118" cy="744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109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0415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825198"/>
              <a:ext cx="237118" cy="378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60167"/>
              <a:ext cx="237118" cy="1251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1601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153400"/>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4953772"/>
              <a:ext cx="237118" cy="199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048511"/>
              <a:ext cx="237118" cy="236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048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045127"/>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496996"/>
              <a:ext cx="237118" cy="5481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011292"/>
              <a:ext cx="237118" cy="274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0112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00114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618803"/>
              <a:ext cx="237118" cy="3823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642487"/>
              <a:ext cx="237118" cy="642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6424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622186"/>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351504"/>
              <a:ext cx="237118" cy="2706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869184"/>
              <a:ext cx="237118" cy="416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869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845499"/>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392106"/>
              <a:ext cx="237118" cy="453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537598"/>
              <a:ext cx="237118" cy="747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5375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4517297"/>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3481937"/>
              <a:ext cx="237118" cy="1035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425941"/>
              <a:ext cx="237118" cy="8594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4259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402257"/>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3637579"/>
              <a:ext cx="237118" cy="764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980840"/>
              <a:ext cx="237118" cy="3045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808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970690"/>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683090"/>
              <a:ext cx="237118" cy="2875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63551"/>
              <a:ext cx="237118" cy="1218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1635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1635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4919937"/>
              <a:ext cx="237118" cy="2436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58195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0683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1,273 case(s)</a:t>
              </a:r>
            </a:p>
          </p:txBody>
        </p:sp>
        <p:sp>
          <p:nvSpPr>
            <p:cNvPr id="67" name="pg66"/>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1,047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41372"/>
              <a:ext cx="237118" cy="43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41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41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950388"/>
              <a:ext cx="237118" cy="290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194002"/>
              <a:ext cx="237118" cy="91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1940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187235"/>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622186"/>
              <a:ext cx="237118" cy="5650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143250"/>
              <a:ext cx="237118" cy="142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1432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136482"/>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236464"/>
              <a:ext cx="237118" cy="9000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116181"/>
              <a:ext cx="237118" cy="1691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1161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112798"/>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4134958"/>
              <a:ext cx="237118" cy="977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045127"/>
              <a:ext cx="237118" cy="2402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0451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038360"/>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3965781"/>
              <a:ext cx="237118" cy="1072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916553"/>
              <a:ext cx="237118" cy="368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9165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4903019"/>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3854125"/>
              <a:ext cx="237118" cy="1048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4980840"/>
              <a:ext cx="237118" cy="3045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9808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497407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3745852"/>
              <a:ext cx="237118" cy="1228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429325"/>
              <a:ext cx="237118" cy="856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48139"/>
              <a:ext cx="237118" cy="37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481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481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936854"/>
              <a:ext cx="237118" cy="311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4936854"/>
              <a:ext cx="237118" cy="348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936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493347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3783071"/>
              <a:ext cx="237118" cy="1150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4930087"/>
              <a:ext cx="237118" cy="355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930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4930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3955631"/>
              <a:ext cx="237118" cy="9744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075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187235"/>
              <a:ext cx="237118" cy="203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527447"/>
              <a:ext cx="237118" cy="659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664 case(s)</a:t>
              </a:r>
            </a:p>
          </p:txBody>
        </p:sp>
        <p:sp>
          <p:nvSpPr>
            <p:cNvPr id="131" name="pg130"/>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656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75207"/>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173701"/>
              <a:ext cx="237118" cy="1015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4490228"/>
              <a:ext cx="237118" cy="683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75207"/>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166934"/>
              <a:ext cx="237118" cy="1082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625570"/>
              <a:ext cx="237118" cy="541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170318"/>
              <a:ext cx="237118" cy="1150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774445"/>
              <a:ext cx="237118" cy="395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81974"/>
              <a:ext cx="237118" cy="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8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180468"/>
              <a:ext cx="237118" cy="1015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994374"/>
              <a:ext cx="237118" cy="186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261673"/>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5210920"/>
              <a:ext cx="237118" cy="50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78591"/>
              <a:ext cx="237118" cy="6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75207"/>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75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5146633"/>
              <a:ext cx="237118" cy="128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700007"/>
              <a:ext cx="237118" cy="5853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4693240"/>
              <a:ext cx="237118" cy="6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4669555"/>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4067287"/>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146633"/>
              <a:ext cx="237118" cy="1387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112798"/>
              <a:ext cx="237118" cy="338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4713541"/>
              <a:ext cx="237118" cy="3992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4473311"/>
              <a:ext cx="237118" cy="240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960539"/>
              <a:ext cx="237118" cy="3248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4747377"/>
              <a:ext cx="237118" cy="2131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4733843"/>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4121424"/>
              <a:ext cx="237118" cy="6124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173701"/>
              <a:ext cx="237118" cy="111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153400"/>
              <a:ext cx="237118" cy="203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14663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4960539"/>
              <a:ext cx="237118" cy="186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65057"/>
              <a:ext cx="237118" cy="203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65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650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068812"/>
              <a:ext cx="237118" cy="1962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78591"/>
              <a:ext cx="237118" cy="6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785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2785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210920"/>
              <a:ext cx="237118" cy="67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1053339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4" name="pg193"/>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5" name="pg194"/>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6" name="tx195"/>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706 case(s)</a:t>
              </a:r>
            </a:p>
          </p:txBody>
        </p:sp>
        <p:sp>
          <p:nvSpPr>
            <p:cNvPr id="197" name="pg196"/>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8" name="tx197"/>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1,237 case(s)</a:t>
              </a:r>
            </a:p>
          </p:txBody>
        </p:sp>
        <p:sp>
          <p:nvSpPr>
            <p:cNvPr id="199" name="rc19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200" name="rc199"/>
            <p:cNvSpPr/>
            <p:nvPr/>
          </p:nvSpPr>
          <p:spPr>
            <a:xfrm>
              <a:off x="11542672" y="2153563"/>
              <a:ext cx="3214267" cy="3131794"/>
            </a:xfrm>
            <a:prstGeom prst="rect">
              <a:avLst/>
            </a:prstGeom>
            <a:solidFill>
              <a:srgbClr val="FFFFFF">
                <a:alpha val="100000"/>
              </a:srgbClr>
            </a:solidFill>
          </p:spPr>
          <p:txBody>
            <a:bodyPr/>
            <a:lstStyle/>
            <a:p/>
          </p:txBody>
        </p:sp>
        <p:sp>
          <p:nvSpPr>
            <p:cNvPr id="201" name="pl200"/>
            <p:cNvSpPr/>
            <p:nvPr/>
          </p:nvSpPr>
          <p:spPr>
            <a:xfrm>
              <a:off x="11542672"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5" name="pl204"/>
            <p:cNvSpPr/>
            <p:nvPr/>
          </p:nvSpPr>
          <p:spPr>
            <a:xfrm>
              <a:off x="11542672"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6" name="pl20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pl208"/>
            <p:cNvSpPr/>
            <p:nvPr/>
          </p:nvSpPr>
          <p:spPr>
            <a:xfrm>
              <a:off x="11542672"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0" name="pl209"/>
            <p:cNvSpPr/>
            <p:nvPr/>
          </p:nvSpPr>
          <p:spPr>
            <a:xfrm>
              <a:off x="11542672"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1" name="rc210"/>
            <p:cNvSpPr/>
            <p:nvPr/>
          </p:nvSpPr>
          <p:spPr>
            <a:xfrm>
              <a:off x="11582191" y="5234605"/>
              <a:ext cx="237118" cy="507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52346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582191" y="5231221"/>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582191" y="4615419"/>
              <a:ext cx="237118" cy="6158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31221"/>
              <a:ext cx="237118" cy="54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5231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1845656" y="52312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1845656" y="4182327"/>
              <a:ext cx="237118" cy="1048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5204153"/>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09121" y="5194002"/>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09121" y="4192478"/>
              <a:ext cx="237118" cy="10015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07537"/>
              <a:ext cx="237118" cy="778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5197386"/>
              <a:ext cx="237118" cy="10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372585" y="5183852"/>
              <a:ext cx="237118" cy="135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372585" y="4517297"/>
              <a:ext cx="237118" cy="6665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41372"/>
              <a:ext cx="237118" cy="43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5241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36050" y="5231221"/>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36050" y="4642487"/>
              <a:ext cx="237118" cy="5887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37988"/>
              <a:ext cx="237118" cy="473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5224454"/>
              <a:ext cx="237118" cy="13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2899514" y="52244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2899514" y="4561283"/>
              <a:ext cx="237118" cy="6631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078962"/>
              <a:ext cx="237118" cy="2063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5045127"/>
              <a:ext cx="237118" cy="338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162979" y="5041744"/>
              <a:ext cx="237118" cy="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162979" y="4040219"/>
              <a:ext cx="237118" cy="10015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102647"/>
              <a:ext cx="237118" cy="182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4936854"/>
              <a:ext cx="237118" cy="165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26443" y="4919937"/>
              <a:ext cx="237118" cy="1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26443" y="2876285"/>
              <a:ext cx="237118" cy="2043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194002"/>
              <a:ext cx="237118" cy="91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906403"/>
              <a:ext cx="237118" cy="2875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3689908" y="4899635"/>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3689908" y="3664647"/>
              <a:ext cx="237118" cy="1234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163551"/>
              <a:ext cx="237118" cy="1218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5004525"/>
              <a:ext cx="237118" cy="1590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3953372" y="50045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3953372" y="4354887"/>
              <a:ext cx="237118" cy="649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51522"/>
              <a:ext cx="237118" cy="33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5194002"/>
              <a:ext cx="237118" cy="575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16837" y="51940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16837" y="4913170"/>
              <a:ext cx="237118" cy="2808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68440"/>
              <a:ext cx="237118" cy="16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197386"/>
              <a:ext cx="237118" cy="710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4480302" y="51973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4480302" y="5163551"/>
              <a:ext cx="237118" cy="33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pg258"/>
            <p:cNvSpPr/>
            <p:nvPr/>
          </p:nvSpPr>
          <p:spPr>
            <a:xfrm>
              <a:off x="1243033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60" name="pg259"/>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1" name="tx260"/>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553 case(s)</a:t>
              </a:r>
            </a:p>
          </p:txBody>
        </p:sp>
        <p:sp>
          <p:nvSpPr>
            <p:cNvPr id="262" name="pg261"/>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3" name="tx262"/>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823 case(s)</a:t>
              </a:r>
            </a:p>
          </p:txBody>
        </p:sp>
        <p:sp>
          <p:nvSpPr>
            <p:cNvPr id="264" name="rc26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5" name="rc264"/>
            <p:cNvSpPr/>
            <p:nvPr/>
          </p:nvSpPr>
          <p:spPr>
            <a:xfrm>
              <a:off x="14756939" y="2153563"/>
              <a:ext cx="3214267" cy="3131794"/>
            </a:xfrm>
            <a:prstGeom prst="rect">
              <a:avLst/>
            </a:prstGeom>
            <a:solidFill>
              <a:srgbClr val="FFFFFF">
                <a:alpha val="100000"/>
              </a:srgbClr>
            </a:solidFill>
          </p:spPr>
          <p:txBody>
            <a:bodyPr/>
            <a:lstStyle/>
            <a:p/>
          </p:txBody>
        </p:sp>
        <p:sp>
          <p:nvSpPr>
            <p:cNvPr id="266" name="pl265"/>
            <p:cNvSpPr/>
            <p:nvPr/>
          </p:nvSpPr>
          <p:spPr>
            <a:xfrm>
              <a:off x="14756939" y="494700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4270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359359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9" name="pl268"/>
            <p:cNvSpPr/>
            <p:nvPr/>
          </p:nvSpPr>
          <p:spPr>
            <a:xfrm>
              <a:off x="14756939" y="29168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0" name="pl269"/>
            <p:cNvSpPr/>
            <p:nvPr/>
          </p:nvSpPr>
          <p:spPr>
            <a:xfrm>
              <a:off x="14756939" y="2240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1" name="pl27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46086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pl272"/>
            <p:cNvSpPr/>
            <p:nvPr/>
          </p:nvSpPr>
          <p:spPr>
            <a:xfrm>
              <a:off x="14756939" y="39319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4" name="pl273"/>
            <p:cNvSpPr/>
            <p:nvPr/>
          </p:nvSpPr>
          <p:spPr>
            <a:xfrm>
              <a:off x="14756939" y="32552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5" name="pl274"/>
            <p:cNvSpPr/>
            <p:nvPr/>
          </p:nvSpPr>
          <p:spPr>
            <a:xfrm>
              <a:off x="14756939" y="25785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6" name="rc275"/>
            <p:cNvSpPr/>
            <p:nvPr/>
          </p:nvSpPr>
          <p:spPr>
            <a:xfrm>
              <a:off x="14796459" y="5183852"/>
              <a:ext cx="237118" cy="101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4796459" y="5180468"/>
              <a:ext cx="237118" cy="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4796459" y="5173701"/>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4796459" y="4662788"/>
              <a:ext cx="237118" cy="510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4899635"/>
              <a:ext cx="237118" cy="38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59924" y="489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59924" y="4889485"/>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59924" y="4293984"/>
              <a:ext cx="237118" cy="595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011292"/>
              <a:ext cx="237118" cy="274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23388" y="4859033"/>
              <a:ext cx="237118" cy="1522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23388" y="4848883"/>
              <a:ext cx="237118" cy="10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23388" y="4145109"/>
              <a:ext cx="237118" cy="703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4997758"/>
              <a:ext cx="237118" cy="287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5586853" y="4175560"/>
              <a:ext cx="237118" cy="8221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5586853" y="4168793"/>
              <a:ext cx="237118" cy="6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5586853" y="3607127"/>
              <a:ext cx="237118" cy="561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4990991"/>
              <a:ext cx="237118" cy="2943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50317" y="4304134"/>
              <a:ext cx="237118" cy="686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50317" y="4287217"/>
              <a:ext cx="237118" cy="169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50317" y="3498855"/>
              <a:ext cx="237118" cy="788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5051894"/>
              <a:ext cx="237118" cy="2334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6113782" y="4564666"/>
              <a:ext cx="237118" cy="487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6113782" y="4507146"/>
              <a:ext cx="237118" cy="575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13782" y="3728934"/>
              <a:ext cx="237118" cy="778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150017"/>
              <a:ext cx="237118" cy="1353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1" name="rc300"/>
            <p:cNvSpPr/>
            <p:nvPr/>
          </p:nvSpPr>
          <p:spPr>
            <a:xfrm>
              <a:off x="16377246" y="4476694"/>
              <a:ext cx="237118" cy="6733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2" name="rc301"/>
            <p:cNvSpPr/>
            <p:nvPr/>
          </p:nvSpPr>
          <p:spPr>
            <a:xfrm>
              <a:off x="16377246" y="4436092"/>
              <a:ext cx="237118" cy="406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3" name="rc302"/>
            <p:cNvSpPr/>
            <p:nvPr/>
          </p:nvSpPr>
          <p:spPr>
            <a:xfrm>
              <a:off x="16377246" y="4182327"/>
              <a:ext cx="237118" cy="253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5200770"/>
              <a:ext cx="237118" cy="845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5" name="rc304"/>
            <p:cNvSpPr/>
            <p:nvPr/>
          </p:nvSpPr>
          <p:spPr>
            <a:xfrm>
              <a:off x="16640711" y="4919937"/>
              <a:ext cx="237118" cy="2808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6" name="rc305"/>
            <p:cNvSpPr/>
            <p:nvPr/>
          </p:nvSpPr>
          <p:spPr>
            <a:xfrm>
              <a:off x="16640711" y="4896252"/>
              <a:ext cx="237118" cy="23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7" name="rc306"/>
            <p:cNvSpPr/>
            <p:nvPr/>
          </p:nvSpPr>
          <p:spPr>
            <a:xfrm>
              <a:off x="16640711" y="4727075"/>
              <a:ext cx="237118" cy="169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8" name="pg307"/>
            <p:cNvSpPr/>
            <p:nvPr/>
          </p:nvSpPr>
          <p:spPr>
            <a:xfrm>
              <a:off x="1543902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9" name="tx308"/>
            <p:cNvSpPr/>
            <p:nvPr/>
          </p:nvSpPr>
          <p:spPr>
            <a:xfrm>
              <a:off x="15563909"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1,500 case(s)</a:t>
              </a:r>
            </a:p>
          </p:txBody>
        </p:sp>
        <p:sp>
          <p:nvSpPr>
            <p:cNvPr id="310" name="pg30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1" name="rc31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2" name="tx31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3" name="tx31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4" name="tx31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5" name="tx31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6" name="tx31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7" name="pl31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tx32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0" name="tx32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1" name="tx33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2" name="tx33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3" name="tx33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4" name="tx33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5" name="tx33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6" name="tx33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7" name="tx33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8" name="tx33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9" name="tx33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0" name="tx33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1" name="pl34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tx35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4" name="tx35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5" name="tx35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6" name="tx35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7" name="tx35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8" name="tx35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9" name="tx35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0" name="tx35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1" name="tx36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2" name="tx36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3" name="tx36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4" name="tx36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5" name="pl36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tx37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8" name="tx37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9" name="tx37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0" name="tx37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1" name="tx38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2" name="tx38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3" name="tx38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4" name="tx38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5" name="tx38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6" name="tx38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7" name="tx38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8" name="tx38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9" name="pl38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tx40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2" name="tx40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3" name="tx40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4" name="tx40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5" name="tx40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6" name="tx40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7" name="tx40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8" name="tx40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9" name="tx40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0" name="tx40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1" name="tx41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2" name="tx41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3" name="pl41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6" name="tx42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7" name="tx42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8" name="tx42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9" name="tx42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0" name="tx42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1" name="tx43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2" name="tx43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3" name="tx43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4" name="tx43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5" name="tx43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6" name="tx43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7" name="tx43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8" name="tx437"/>
            <p:cNvSpPr/>
            <p:nvPr/>
          </p:nvSpPr>
          <p:spPr>
            <a:xfrm>
              <a:off x="1230614" y="452337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9" name="tx438"/>
            <p:cNvSpPr/>
            <p:nvPr/>
          </p:nvSpPr>
          <p:spPr>
            <a:xfrm>
              <a:off x="1230614" y="38466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40" name="tx439"/>
            <p:cNvSpPr/>
            <p:nvPr/>
          </p:nvSpPr>
          <p:spPr>
            <a:xfrm>
              <a:off x="1230614" y="316996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41" name="tx440"/>
            <p:cNvSpPr/>
            <p:nvPr/>
          </p:nvSpPr>
          <p:spPr>
            <a:xfrm>
              <a:off x="1230614" y="249325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42" name="pl44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46086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1865074" y="39319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1865074" y="32552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25785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tx44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8" name="rc447"/>
            <p:cNvSpPr/>
            <p:nvPr/>
          </p:nvSpPr>
          <p:spPr>
            <a:xfrm>
              <a:off x="18110385" y="2153563"/>
              <a:ext cx="1240079" cy="413498"/>
            </a:xfrm>
            <a:prstGeom prst="rect">
              <a:avLst/>
            </a:prstGeom>
            <a:solidFill>
              <a:srgbClr val="FFFFFF">
                <a:alpha val="100000"/>
              </a:srgbClr>
            </a:solidFill>
          </p:spPr>
          <p:txBody>
            <a:bodyPr/>
            <a:lstStyle/>
            <a:p/>
          </p:txBody>
        </p:sp>
        <p:sp>
          <p:nvSpPr>
            <p:cNvPr id="449" name="rc448"/>
            <p:cNvSpPr/>
            <p:nvPr/>
          </p:nvSpPr>
          <p:spPr>
            <a:xfrm>
              <a:off x="18179974" y="2223153"/>
              <a:ext cx="274319" cy="274319"/>
            </a:xfrm>
            <a:prstGeom prst="rect">
              <a:avLst/>
            </a:prstGeom>
            <a:solidFill>
              <a:srgbClr val="FFFFFF">
                <a:alpha val="100000"/>
              </a:srgbClr>
            </a:solidFill>
          </p:spPr>
          <p:txBody>
            <a:bodyPr/>
            <a:lstStyle/>
            <a:p/>
          </p:txBody>
        </p:sp>
        <p:sp>
          <p:nvSpPr>
            <p:cNvPr id="450" name="pg44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1" name="tx45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2" name="rc451"/>
            <p:cNvSpPr/>
            <p:nvPr/>
          </p:nvSpPr>
          <p:spPr>
            <a:xfrm>
              <a:off x="18110385" y="2706240"/>
              <a:ext cx="1753945" cy="1236458"/>
            </a:xfrm>
            <a:prstGeom prst="rect">
              <a:avLst/>
            </a:prstGeom>
            <a:solidFill>
              <a:srgbClr val="FFFFFF">
                <a:alpha val="100000"/>
              </a:srgbClr>
            </a:solidFill>
          </p:spPr>
          <p:txBody>
            <a:bodyPr/>
            <a:lstStyle/>
            <a:p/>
          </p:txBody>
        </p:sp>
        <p:sp>
          <p:nvSpPr>
            <p:cNvPr id="453" name="rc452"/>
            <p:cNvSpPr/>
            <p:nvPr/>
          </p:nvSpPr>
          <p:spPr>
            <a:xfrm>
              <a:off x="18179974" y="2775829"/>
              <a:ext cx="274319" cy="274319"/>
            </a:xfrm>
            <a:prstGeom prst="rect">
              <a:avLst/>
            </a:prstGeom>
            <a:solidFill>
              <a:srgbClr val="FFFFFF">
                <a:alpha val="100000"/>
              </a:srgbClr>
            </a:solidFill>
          </p:spPr>
          <p:txBody>
            <a:bodyPr/>
            <a:lstStyle/>
            <a:p/>
          </p:txBody>
        </p:sp>
        <p:sp>
          <p:nvSpPr>
            <p:cNvPr id="454" name="rc45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3050149"/>
              <a:ext cx="274319" cy="274319"/>
            </a:xfrm>
            <a:prstGeom prst="rect">
              <a:avLst/>
            </a:prstGeom>
            <a:solidFill>
              <a:srgbClr val="FFFFFF">
                <a:alpha val="100000"/>
              </a:srgbClr>
            </a:solidFill>
          </p:spPr>
          <p:txBody>
            <a:bodyPr/>
            <a:lstStyle/>
            <a:p/>
          </p:txBody>
        </p:sp>
        <p:sp>
          <p:nvSpPr>
            <p:cNvPr id="456" name="rc45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7" name="rc456"/>
            <p:cNvSpPr/>
            <p:nvPr/>
          </p:nvSpPr>
          <p:spPr>
            <a:xfrm>
              <a:off x="18179974" y="3324469"/>
              <a:ext cx="274319" cy="274320"/>
            </a:xfrm>
            <a:prstGeom prst="rect">
              <a:avLst/>
            </a:prstGeom>
            <a:solidFill>
              <a:srgbClr val="FFFFFF">
                <a:alpha val="100000"/>
              </a:srgbClr>
            </a:solidFill>
          </p:spPr>
          <p:txBody>
            <a:bodyPr/>
            <a:lstStyle/>
            <a:p/>
          </p:txBody>
        </p:sp>
        <p:sp>
          <p:nvSpPr>
            <p:cNvPr id="458" name="rc45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458"/>
            <p:cNvSpPr/>
            <p:nvPr/>
          </p:nvSpPr>
          <p:spPr>
            <a:xfrm>
              <a:off x="18179974" y="3598789"/>
              <a:ext cx="274319" cy="274320"/>
            </a:xfrm>
            <a:prstGeom prst="rect">
              <a:avLst/>
            </a:prstGeom>
            <a:solidFill>
              <a:srgbClr val="FFFFFF">
                <a:alpha val="100000"/>
              </a:srgbClr>
            </a:solidFill>
          </p:spPr>
          <p:txBody>
            <a:bodyPr/>
            <a:lstStyle/>
            <a:p/>
          </p:txBody>
        </p:sp>
        <p:sp>
          <p:nvSpPr>
            <p:cNvPr id="460" name="rc45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1" name="tx46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2" name="tx46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3" name="tx46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4" name="tx46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5" name=""/>
          <p:cNvGrpSpPr/>
          <p:nvPr/>
        </p:nvGrpSpPr>
        <p:grpSpPr>
          <a:xfrm>
            <a:off x="6400800" y="6217920"/>
            <a:ext cx="5486400" cy="4251960"/>
            <a:chOff x="6400800" y="6217920"/>
            <a:chExt cx="5486400" cy="4251960"/>
          </a:xfrm>
        </p:grpSpPr>
        <p:sp>
          <p:nvSpPr>
            <p:cNvPr id="46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8" name="rc5"/>
            <p:cNvSpPr/>
            <p:nvPr/>
          </p:nvSpPr>
          <p:spPr>
            <a:xfrm>
              <a:off x="7153670" y="6510025"/>
              <a:ext cx="4107183" cy="2788960"/>
            </a:xfrm>
            <a:prstGeom prst="rect">
              <a:avLst/>
            </a:prstGeom>
            <a:solidFill>
              <a:srgbClr val="FFFFFF">
                <a:alpha val="100000"/>
              </a:srgbClr>
            </a:solidFill>
          </p:spPr>
          <p:txBody>
            <a:bodyPr/>
            <a:lstStyle/>
            <a:p/>
          </p:txBody>
        </p:sp>
        <p:sp>
          <p:nvSpPr>
            <p:cNvPr id="469" name="pl6"/>
            <p:cNvSpPr/>
            <p:nvPr/>
          </p:nvSpPr>
          <p:spPr>
            <a:xfrm>
              <a:off x="7153670" y="880635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0" name="pl7"/>
            <p:cNvSpPr/>
            <p:nvPr/>
          </p:nvSpPr>
          <p:spPr>
            <a:xfrm>
              <a:off x="7153670" y="807463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1" name="pl8"/>
            <p:cNvSpPr/>
            <p:nvPr/>
          </p:nvSpPr>
          <p:spPr>
            <a:xfrm>
              <a:off x="7153670" y="734290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2" name="pl9"/>
            <p:cNvSpPr/>
            <p:nvPr/>
          </p:nvSpPr>
          <p:spPr>
            <a:xfrm>
              <a:off x="7153670" y="661118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3"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4" name="pl11"/>
            <p:cNvSpPr/>
            <p:nvPr/>
          </p:nvSpPr>
          <p:spPr>
            <a:xfrm>
              <a:off x="7153670" y="844049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5" name="pl12"/>
            <p:cNvSpPr/>
            <p:nvPr/>
          </p:nvSpPr>
          <p:spPr>
            <a:xfrm>
              <a:off x="7153670" y="770876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6" name="pl13"/>
            <p:cNvSpPr/>
            <p:nvPr/>
          </p:nvSpPr>
          <p:spPr>
            <a:xfrm>
              <a:off x="7153670" y="697704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7" name="rc14"/>
            <p:cNvSpPr/>
            <p:nvPr/>
          </p:nvSpPr>
          <p:spPr>
            <a:xfrm>
              <a:off x="7296281" y="8411223"/>
              <a:ext cx="399309" cy="3951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5"/>
            <p:cNvSpPr/>
            <p:nvPr/>
          </p:nvSpPr>
          <p:spPr>
            <a:xfrm>
              <a:off x="7866723" y="7558766"/>
              <a:ext cx="399309" cy="1170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16"/>
            <p:cNvSpPr/>
            <p:nvPr/>
          </p:nvSpPr>
          <p:spPr>
            <a:xfrm>
              <a:off x="8437165" y="7763648"/>
              <a:ext cx="399309" cy="8780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17"/>
            <p:cNvSpPr/>
            <p:nvPr/>
          </p:nvSpPr>
          <p:spPr>
            <a:xfrm>
              <a:off x="9007608" y="8458785"/>
              <a:ext cx="399309" cy="7317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18"/>
            <p:cNvSpPr/>
            <p:nvPr/>
          </p:nvSpPr>
          <p:spPr>
            <a:xfrm>
              <a:off x="9578050" y="8872208"/>
              <a:ext cx="399309" cy="146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19"/>
            <p:cNvSpPr/>
            <p:nvPr/>
          </p:nvSpPr>
          <p:spPr>
            <a:xfrm>
              <a:off x="10148492" y="8985625"/>
              <a:ext cx="399309" cy="146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20"/>
            <p:cNvSpPr/>
            <p:nvPr/>
          </p:nvSpPr>
          <p:spPr>
            <a:xfrm>
              <a:off x="7296281" y="8297806"/>
              <a:ext cx="399309" cy="1134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21"/>
            <p:cNvSpPr/>
            <p:nvPr/>
          </p:nvSpPr>
          <p:spPr>
            <a:xfrm>
              <a:off x="7866723" y="6739237"/>
              <a:ext cx="399309" cy="8195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2"/>
            <p:cNvSpPr/>
            <p:nvPr/>
          </p:nvSpPr>
          <p:spPr>
            <a:xfrm>
              <a:off x="8437165" y="7525839"/>
              <a:ext cx="399309" cy="2378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23"/>
            <p:cNvSpPr/>
            <p:nvPr/>
          </p:nvSpPr>
          <p:spPr>
            <a:xfrm>
              <a:off x="9007608" y="8433175"/>
              <a:ext cx="399309" cy="256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7" name="rc24"/>
            <p:cNvSpPr/>
            <p:nvPr/>
          </p:nvSpPr>
          <p:spPr>
            <a:xfrm>
              <a:off x="9578050" y="8853915"/>
              <a:ext cx="399309" cy="182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25"/>
            <p:cNvSpPr/>
            <p:nvPr/>
          </p:nvSpPr>
          <p:spPr>
            <a:xfrm>
              <a:off x="10718934" y="9124652"/>
              <a:ext cx="399309" cy="36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9" name="rc26"/>
            <p:cNvSpPr/>
            <p:nvPr/>
          </p:nvSpPr>
          <p:spPr>
            <a:xfrm>
              <a:off x="7296281" y="8806353"/>
              <a:ext cx="399309" cy="36586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27"/>
            <p:cNvSpPr/>
            <p:nvPr/>
          </p:nvSpPr>
          <p:spPr>
            <a:xfrm>
              <a:off x="7866723" y="7675842"/>
              <a:ext cx="399309" cy="149637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28"/>
            <p:cNvSpPr/>
            <p:nvPr/>
          </p:nvSpPr>
          <p:spPr>
            <a:xfrm>
              <a:off x="8437165" y="7851455"/>
              <a:ext cx="399309" cy="132075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29"/>
            <p:cNvSpPr/>
            <p:nvPr/>
          </p:nvSpPr>
          <p:spPr>
            <a:xfrm>
              <a:off x="9007608" y="8531957"/>
              <a:ext cx="399309" cy="64025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0"/>
            <p:cNvSpPr/>
            <p:nvPr/>
          </p:nvSpPr>
          <p:spPr>
            <a:xfrm>
              <a:off x="9578050" y="8886843"/>
              <a:ext cx="399309" cy="2853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1"/>
            <p:cNvSpPr/>
            <p:nvPr/>
          </p:nvSpPr>
          <p:spPr>
            <a:xfrm>
              <a:off x="10148492" y="9000260"/>
              <a:ext cx="399309" cy="1719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32"/>
            <p:cNvSpPr/>
            <p:nvPr/>
          </p:nvSpPr>
          <p:spPr>
            <a:xfrm>
              <a:off x="10718934" y="9128311"/>
              <a:ext cx="399309" cy="439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rc33"/>
            <p:cNvSpPr/>
            <p:nvPr/>
          </p:nvSpPr>
          <p:spPr>
            <a:xfrm>
              <a:off x="7866723" y="6636796"/>
              <a:ext cx="399309" cy="1024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34"/>
            <p:cNvSpPr/>
            <p:nvPr/>
          </p:nvSpPr>
          <p:spPr>
            <a:xfrm>
              <a:off x="8437165" y="7511204"/>
              <a:ext cx="399309" cy="1463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8" name="rc35"/>
            <p:cNvSpPr/>
            <p:nvPr/>
          </p:nvSpPr>
          <p:spPr>
            <a:xfrm>
              <a:off x="9007608" y="8429516"/>
              <a:ext cx="399309" cy="365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9" name="rc36"/>
            <p:cNvSpPr/>
            <p:nvPr/>
          </p:nvSpPr>
          <p:spPr>
            <a:xfrm>
              <a:off x="10148492" y="8981966"/>
              <a:ext cx="399309" cy="365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0" name="rc37"/>
            <p:cNvSpPr/>
            <p:nvPr/>
          </p:nvSpPr>
          <p:spPr>
            <a:xfrm>
              <a:off x="10718934" y="9120994"/>
              <a:ext cx="399309" cy="365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1" name="pl38"/>
            <p:cNvSpPr/>
            <p:nvPr/>
          </p:nvSpPr>
          <p:spPr>
            <a:xfrm>
              <a:off x="7495936" y="6867288"/>
              <a:ext cx="3422653" cy="2274960"/>
            </a:xfrm>
            <a:custGeom>
              <a:avLst/>
              <a:pathLst>
                <a:path w="3422653" h="2274960">
                  <a:moveTo>
                    <a:pt x="0" y="0"/>
                  </a:moveTo>
                  <a:lnTo>
                    <a:pt x="570442" y="520196"/>
                  </a:lnTo>
                  <a:lnTo>
                    <a:pt x="1140884" y="1260937"/>
                  </a:lnTo>
                  <a:lnTo>
                    <a:pt x="1711326" y="1778736"/>
                  </a:lnTo>
                  <a:lnTo>
                    <a:pt x="2281768" y="2159894"/>
                  </a:lnTo>
                  <a:lnTo>
                    <a:pt x="2852210" y="2216229"/>
                  </a:lnTo>
                  <a:lnTo>
                    <a:pt x="3422653" y="2274960"/>
                  </a:lnTo>
                </a:path>
              </a:pathLst>
            </a:custGeom>
            <a:ln w="40651" cap="flat">
              <a:solidFill>
                <a:srgbClr val="000000">
                  <a:alpha val="100000"/>
                </a:srgbClr>
              </a:solidFill>
              <a:prstDash val="solid"/>
              <a:round/>
            </a:ln>
          </p:spPr>
          <p:txBody>
            <a:bodyPr/>
            <a:lstStyle/>
            <a:p/>
          </p:txBody>
        </p:sp>
        <p:sp>
          <p:nvSpPr>
            <p:cNvPr id="502" name="rc39"/>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503" name="tx40"/>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4" name="tx41"/>
            <p:cNvSpPr/>
            <p:nvPr/>
          </p:nvSpPr>
          <p:spPr>
            <a:xfrm>
              <a:off x="6801340" y="843818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5" name="tx42"/>
            <p:cNvSpPr/>
            <p:nvPr/>
          </p:nvSpPr>
          <p:spPr>
            <a:xfrm>
              <a:off x="6801340" y="770646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6" name="tx43"/>
            <p:cNvSpPr/>
            <p:nvPr/>
          </p:nvSpPr>
          <p:spPr>
            <a:xfrm>
              <a:off x="6801340" y="697474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07"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45"/>
            <p:cNvSpPr/>
            <p:nvPr/>
          </p:nvSpPr>
          <p:spPr>
            <a:xfrm>
              <a:off x="7118876" y="8440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46"/>
            <p:cNvSpPr/>
            <p:nvPr/>
          </p:nvSpPr>
          <p:spPr>
            <a:xfrm>
              <a:off x="7118876" y="77087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47"/>
            <p:cNvSpPr/>
            <p:nvPr/>
          </p:nvSpPr>
          <p:spPr>
            <a:xfrm>
              <a:off x="7118876" y="69770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4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2" name="pl49"/>
            <p:cNvSpPr/>
            <p:nvPr/>
          </p:nvSpPr>
          <p:spPr>
            <a:xfrm>
              <a:off x="11260854" y="857291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3" name="pl50"/>
            <p:cNvSpPr/>
            <p:nvPr/>
          </p:nvSpPr>
          <p:spPr>
            <a:xfrm>
              <a:off x="11260854" y="797360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4" name="pl51"/>
            <p:cNvSpPr/>
            <p:nvPr/>
          </p:nvSpPr>
          <p:spPr>
            <a:xfrm>
              <a:off x="11260854" y="73743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5" name="pl52"/>
            <p:cNvSpPr/>
            <p:nvPr/>
          </p:nvSpPr>
          <p:spPr>
            <a:xfrm>
              <a:off x="11260854" y="67749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6" name="tx5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7" name="tx54"/>
            <p:cNvSpPr/>
            <p:nvPr/>
          </p:nvSpPr>
          <p:spPr>
            <a:xfrm>
              <a:off x="11358911" y="857060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8" name="tx55"/>
            <p:cNvSpPr/>
            <p:nvPr/>
          </p:nvSpPr>
          <p:spPr>
            <a:xfrm>
              <a:off x="11358911" y="797129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9" name="tx56"/>
            <p:cNvSpPr/>
            <p:nvPr/>
          </p:nvSpPr>
          <p:spPr>
            <a:xfrm>
              <a:off x="11358911" y="737199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20" name="tx57"/>
            <p:cNvSpPr/>
            <p:nvPr/>
          </p:nvSpPr>
          <p:spPr>
            <a:xfrm>
              <a:off x="11358911" y="677268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21" name="pl58"/>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59"/>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60"/>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6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62"/>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63"/>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64"/>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tx65"/>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9" name="tx66"/>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0" name="tx67"/>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1" name="tx6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32" name="tx69"/>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3" name="tx70"/>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4" name="tx71"/>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5" name="tx7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6" name="tx7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7"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8"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9" name="rc76"/>
            <p:cNvSpPr/>
            <p:nvPr/>
          </p:nvSpPr>
          <p:spPr>
            <a:xfrm>
              <a:off x="6564753" y="10217410"/>
              <a:ext cx="1051268" cy="182880"/>
            </a:xfrm>
            <a:prstGeom prst="rect">
              <a:avLst/>
            </a:prstGeom>
            <a:solidFill>
              <a:srgbClr val="FFFFFF">
                <a:alpha val="100000"/>
              </a:srgbClr>
            </a:solidFill>
          </p:spPr>
          <p:txBody>
            <a:bodyPr/>
            <a:lstStyle/>
            <a:p/>
          </p:txBody>
        </p:sp>
        <p:sp>
          <p:nvSpPr>
            <p:cNvPr id="540" name="rc77"/>
            <p:cNvSpPr/>
            <p:nvPr/>
          </p:nvSpPr>
          <p:spPr>
            <a:xfrm>
              <a:off x="6564753" y="10217410"/>
              <a:ext cx="182879" cy="182880"/>
            </a:xfrm>
            <a:prstGeom prst="rect">
              <a:avLst/>
            </a:prstGeom>
            <a:solidFill>
              <a:srgbClr val="FFFFFF">
                <a:alpha val="100000"/>
              </a:srgbClr>
            </a:solidFill>
          </p:spPr>
          <p:txBody>
            <a:bodyPr/>
            <a:lstStyle/>
            <a:p/>
          </p:txBody>
        </p:sp>
        <p:sp>
          <p:nvSpPr>
            <p:cNvPr id="541" name="pl78"/>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42" name="tx79"/>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3" name="rc80"/>
            <p:cNvSpPr/>
            <p:nvPr/>
          </p:nvSpPr>
          <p:spPr>
            <a:xfrm>
              <a:off x="7796021" y="10217410"/>
              <a:ext cx="4053749" cy="182880"/>
            </a:xfrm>
            <a:prstGeom prst="rect">
              <a:avLst/>
            </a:prstGeom>
            <a:solidFill>
              <a:srgbClr val="FFFFFF">
                <a:alpha val="100000"/>
              </a:srgbClr>
            </a:solidFill>
          </p:spPr>
          <p:txBody>
            <a:bodyPr/>
            <a:lstStyle/>
            <a:p/>
          </p:txBody>
        </p:sp>
        <p:sp>
          <p:nvSpPr>
            <p:cNvPr id="544" name="rc81"/>
            <p:cNvSpPr/>
            <p:nvPr/>
          </p:nvSpPr>
          <p:spPr>
            <a:xfrm>
              <a:off x="7796021" y="10217410"/>
              <a:ext cx="182879" cy="182880"/>
            </a:xfrm>
            <a:prstGeom prst="rect">
              <a:avLst/>
            </a:prstGeom>
            <a:solidFill>
              <a:srgbClr val="FFFFFF">
                <a:alpha val="100000"/>
              </a:srgbClr>
            </a:solidFill>
          </p:spPr>
          <p:txBody>
            <a:bodyPr/>
            <a:lstStyle/>
            <a:p/>
          </p:txBody>
        </p:sp>
        <p:sp>
          <p:nvSpPr>
            <p:cNvPr id="545" name="rc82"/>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6" name="rc83"/>
            <p:cNvSpPr/>
            <p:nvPr/>
          </p:nvSpPr>
          <p:spPr>
            <a:xfrm>
              <a:off x="8887262" y="10217410"/>
              <a:ext cx="182879" cy="182880"/>
            </a:xfrm>
            <a:prstGeom prst="rect">
              <a:avLst/>
            </a:prstGeom>
            <a:solidFill>
              <a:srgbClr val="FFFFFF">
                <a:alpha val="100000"/>
              </a:srgbClr>
            </a:solidFill>
          </p:spPr>
          <p:txBody>
            <a:bodyPr/>
            <a:lstStyle/>
            <a:p/>
          </p:txBody>
        </p:sp>
        <p:sp>
          <p:nvSpPr>
            <p:cNvPr id="547" name="rc84"/>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8" name="rc85"/>
            <p:cNvSpPr/>
            <p:nvPr/>
          </p:nvSpPr>
          <p:spPr>
            <a:xfrm>
              <a:off x="9813303" y="10217410"/>
              <a:ext cx="182879" cy="182880"/>
            </a:xfrm>
            <a:prstGeom prst="rect">
              <a:avLst/>
            </a:prstGeom>
            <a:solidFill>
              <a:srgbClr val="FFFFFF">
                <a:alpha val="100000"/>
              </a:srgbClr>
            </a:solidFill>
          </p:spPr>
          <p:txBody>
            <a:bodyPr/>
            <a:lstStyle/>
            <a:p/>
          </p:txBody>
        </p:sp>
        <p:sp>
          <p:nvSpPr>
            <p:cNvPr id="549" name="rc86"/>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0" name="rc87"/>
            <p:cNvSpPr/>
            <p:nvPr/>
          </p:nvSpPr>
          <p:spPr>
            <a:xfrm>
              <a:off x="10815544" y="10217410"/>
              <a:ext cx="182880" cy="182880"/>
            </a:xfrm>
            <a:prstGeom prst="rect">
              <a:avLst/>
            </a:prstGeom>
            <a:solidFill>
              <a:srgbClr val="FFFFFF">
                <a:alpha val="100000"/>
              </a:srgbClr>
            </a:solidFill>
          </p:spPr>
          <p:txBody>
            <a:bodyPr/>
            <a:lstStyle/>
            <a:p/>
          </p:txBody>
        </p:sp>
        <p:sp>
          <p:nvSpPr>
            <p:cNvPr id="551" name="rc88"/>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52" name="tx89"/>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3" name="tx90"/>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4" name="tx91"/>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5" name="tx92"/>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6" name="tx9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7" name=""/>
          <p:cNvGrpSpPr/>
          <p:nvPr/>
        </p:nvGrpSpPr>
        <p:grpSpPr>
          <a:xfrm>
            <a:off x="12527280" y="6217920"/>
            <a:ext cx="5486400" cy="4297680"/>
            <a:chOff x="12527280" y="6217920"/>
            <a:chExt cx="5486400" cy="4297680"/>
          </a:xfrm>
        </p:grpSpPr>
        <p:sp>
          <p:nvSpPr>
            <p:cNvPr id="55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2" name="pl17"/>
            <p:cNvSpPr/>
            <p:nvPr/>
          </p:nvSpPr>
          <p:spPr>
            <a:xfrm>
              <a:off x="13325144" y="7073390"/>
              <a:ext cx="4510689" cy="537757"/>
            </a:xfrm>
            <a:custGeom>
              <a:avLst/>
              <a:pathLst>
                <a:path w="4510689" h="537757">
                  <a:moveTo>
                    <a:pt x="0" y="307289"/>
                  </a:moveTo>
                  <a:lnTo>
                    <a:pt x="180427" y="230467"/>
                  </a:lnTo>
                  <a:lnTo>
                    <a:pt x="360855" y="153644"/>
                  </a:lnTo>
                  <a:lnTo>
                    <a:pt x="541282" y="76822"/>
                  </a:lnTo>
                  <a:lnTo>
                    <a:pt x="721710" y="102429"/>
                  </a:lnTo>
                  <a:lnTo>
                    <a:pt x="902137" y="128037"/>
                  </a:lnTo>
                  <a:lnTo>
                    <a:pt x="1082565" y="179252"/>
                  </a:lnTo>
                  <a:lnTo>
                    <a:pt x="1262993" y="204859"/>
                  </a:lnTo>
                  <a:lnTo>
                    <a:pt x="1443420" y="153644"/>
                  </a:lnTo>
                  <a:lnTo>
                    <a:pt x="1623848" y="76822"/>
                  </a:lnTo>
                  <a:lnTo>
                    <a:pt x="1804275" y="25607"/>
                  </a:lnTo>
                  <a:lnTo>
                    <a:pt x="1984703" y="25607"/>
                  </a:lnTo>
                  <a:lnTo>
                    <a:pt x="2165131" y="0"/>
                  </a:lnTo>
                  <a:lnTo>
                    <a:pt x="2345558" y="0"/>
                  </a:lnTo>
                  <a:lnTo>
                    <a:pt x="2525986" y="0"/>
                  </a:lnTo>
                  <a:lnTo>
                    <a:pt x="2706413" y="0"/>
                  </a:lnTo>
                  <a:lnTo>
                    <a:pt x="2886841" y="0"/>
                  </a:lnTo>
                  <a:lnTo>
                    <a:pt x="3067268" y="0"/>
                  </a:lnTo>
                  <a:lnTo>
                    <a:pt x="3247696" y="0"/>
                  </a:lnTo>
                  <a:lnTo>
                    <a:pt x="3428124" y="0"/>
                  </a:lnTo>
                  <a:lnTo>
                    <a:pt x="3608551" y="256074"/>
                  </a:lnTo>
                  <a:lnTo>
                    <a:pt x="3788979" y="537757"/>
                  </a:lnTo>
                  <a:lnTo>
                    <a:pt x="3969406" y="512149"/>
                  </a:lnTo>
                  <a:lnTo>
                    <a:pt x="4149834" y="460934"/>
                  </a:lnTo>
                  <a:lnTo>
                    <a:pt x="4330262" y="460934"/>
                  </a:lnTo>
                  <a:lnTo>
                    <a:pt x="4510689" y="460934"/>
                  </a:lnTo>
                </a:path>
              </a:pathLst>
            </a:custGeom>
            <a:ln w="32521" cap="flat">
              <a:solidFill>
                <a:srgbClr val="5EB0E8">
                  <a:alpha val="100000"/>
                </a:srgbClr>
              </a:solidFill>
              <a:prstDash val="solid"/>
              <a:round/>
            </a:ln>
          </p:spPr>
          <p:txBody>
            <a:bodyPr/>
            <a:lstStyle/>
            <a:p/>
          </p:txBody>
        </p:sp>
        <p:sp>
          <p:nvSpPr>
            <p:cNvPr id="573" name="pl18"/>
            <p:cNvSpPr/>
            <p:nvPr/>
          </p:nvSpPr>
          <p:spPr>
            <a:xfrm>
              <a:off x="16211986" y="7790399"/>
              <a:ext cx="1623848" cy="435327"/>
            </a:xfrm>
            <a:custGeom>
              <a:avLst/>
              <a:pathLst>
                <a:path w="1623848" h="435327">
                  <a:moveTo>
                    <a:pt x="0" y="409719"/>
                  </a:moveTo>
                  <a:lnTo>
                    <a:pt x="180427" y="307289"/>
                  </a:lnTo>
                  <a:lnTo>
                    <a:pt x="360855" y="179252"/>
                  </a:lnTo>
                  <a:lnTo>
                    <a:pt x="541282" y="0"/>
                  </a:lnTo>
                  <a:lnTo>
                    <a:pt x="721710" y="204859"/>
                  </a:lnTo>
                  <a:lnTo>
                    <a:pt x="902137" y="435327"/>
                  </a:lnTo>
                  <a:lnTo>
                    <a:pt x="1082565" y="435327"/>
                  </a:lnTo>
                  <a:lnTo>
                    <a:pt x="1262993" y="281682"/>
                  </a:lnTo>
                  <a:lnTo>
                    <a:pt x="1443420" y="281682"/>
                  </a:lnTo>
                  <a:lnTo>
                    <a:pt x="1623848" y="281682"/>
                  </a:lnTo>
                </a:path>
              </a:pathLst>
            </a:custGeom>
            <a:ln w="32521" cap="flat">
              <a:solidFill>
                <a:srgbClr val="00A173">
                  <a:alpha val="100000"/>
                </a:srgbClr>
              </a:solidFill>
              <a:prstDash val="solid"/>
              <a:round/>
            </a:ln>
          </p:spPr>
          <p:txBody>
            <a:bodyPr/>
            <a:lstStyle/>
            <a:p/>
          </p:txBody>
        </p:sp>
        <p:sp>
          <p:nvSpPr>
            <p:cNvPr id="57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1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2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2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3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3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9" name="rc84"/>
            <p:cNvSpPr/>
            <p:nvPr/>
          </p:nvSpPr>
          <p:spPr>
            <a:xfrm>
              <a:off x="14005791" y="9941072"/>
              <a:ext cx="3149396" cy="504938"/>
            </a:xfrm>
            <a:prstGeom prst="rect">
              <a:avLst/>
            </a:prstGeom>
            <a:solidFill>
              <a:srgbClr val="FFFFFF">
                <a:alpha val="100000"/>
              </a:srgbClr>
            </a:solidFill>
          </p:spPr>
          <p:txBody>
            <a:bodyPr/>
            <a:lstStyle/>
            <a:p/>
          </p:txBody>
        </p:sp>
        <p:sp>
          <p:nvSpPr>
            <p:cNvPr id="64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4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4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5" name=""/>
          <p:cNvGrpSpPr/>
          <p:nvPr/>
        </p:nvGrpSpPr>
        <p:grpSpPr>
          <a:xfrm>
            <a:off x="594360" y="6217920"/>
            <a:ext cx="5562295" cy="4320959"/>
            <a:chOff x="594360" y="6217920"/>
            <a:chExt cx="5562295" cy="4320959"/>
          </a:xfrm>
        </p:grpSpPr>
        <p:sp>
          <p:nvSpPr>
            <p:cNvPr id="646"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7" name="rc4"/>
            <p:cNvSpPr/>
            <p:nvPr/>
          </p:nvSpPr>
          <p:spPr>
            <a:xfrm>
              <a:off x="238518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8" name="rc5"/>
            <p:cNvSpPr/>
            <p:nvPr/>
          </p:nvSpPr>
          <p:spPr>
            <a:xfrm>
              <a:off x="2412740" y="6543904"/>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49" name="rc6"/>
            <p:cNvSpPr/>
            <p:nvPr/>
          </p:nvSpPr>
          <p:spPr>
            <a:xfrm>
              <a:off x="2688270" y="6543904"/>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50" name="rc7"/>
            <p:cNvSpPr/>
            <p:nvPr/>
          </p:nvSpPr>
          <p:spPr>
            <a:xfrm>
              <a:off x="2963799"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1" name="rc8"/>
            <p:cNvSpPr/>
            <p:nvPr/>
          </p:nvSpPr>
          <p:spPr>
            <a:xfrm>
              <a:off x="3239328" y="6543904"/>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52" name="rc9"/>
            <p:cNvSpPr/>
            <p:nvPr/>
          </p:nvSpPr>
          <p:spPr>
            <a:xfrm>
              <a:off x="3514857" y="6543904"/>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53" name="rc10"/>
            <p:cNvSpPr/>
            <p:nvPr/>
          </p:nvSpPr>
          <p:spPr>
            <a:xfrm>
              <a:off x="3790387" y="6543904"/>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54" name="rc11"/>
            <p:cNvSpPr/>
            <p:nvPr/>
          </p:nvSpPr>
          <p:spPr>
            <a:xfrm>
              <a:off x="4065916" y="6543904"/>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55" name="rc12"/>
            <p:cNvSpPr/>
            <p:nvPr/>
          </p:nvSpPr>
          <p:spPr>
            <a:xfrm>
              <a:off x="4341445" y="6543904"/>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56" name="rc13"/>
            <p:cNvSpPr/>
            <p:nvPr/>
          </p:nvSpPr>
          <p:spPr>
            <a:xfrm>
              <a:off x="4616975"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7" name="rc14"/>
            <p:cNvSpPr/>
            <p:nvPr/>
          </p:nvSpPr>
          <p:spPr>
            <a:xfrm>
              <a:off x="4892504" y="6543904"/>
              <a:ext cx="275529" cy="275529"/>
            </a:xfrm>
            <a:prstGeom prst="rect">
              <a:avLst/>
            </a:prstGeom>
            <a:solidFill>
              <a:srgbClr val="B30D15">
                <a:alpha val="100000"/>
              </a:srgbClr>
            </a:solidFill>
            <a:ln w="5420" cap="flat">
              <a:solidFill>
                <a:srgbClr val="FFFFFF">
                  <a:alpha val="100000"/>
                </a:srgbClr>
              </a:solidFill>
              <a:prstDash val="solid"/>
              <a:miter/>
            </a:ln>
          </p:spPr>
          <p:txBody>
            <a:bodyPr/>
            <a:lstStyle/>
            <a:p/>
          </p:txBody>
        </p:sp>
        <p:sp>
          <p:nvSpPr>
            <p:cNvPr id="658" name="rc15"/>
            <p:cNvSpPr/>
            <p:nvPr/>
          </p:nvSpPr>
          <p:spPr>
            <a:xfrm>
              <a:off x="5168033" y="6543904"/>
              <a:ext cx="275529" cy="275529"/>
            </a:xfrm>
            <a:prstGeom prst="rect">
              <a:avLst/>
            </a:prstGeom>
            <a:solidFill>
              <a:srgbClr val="EC382B">
                <a:alpha val="100000"/>
              </a:srgbClr>
            </a:solidFill>
            <a:ln w="5420" cap="flat">
              <a:solidFill>
                <a:srgbClr val="FFFFFF">
                  <a:alpha val="100000"/>
                </a:srgbClr>
              </a:solidFill>
              <a:prstDash val="solid"/>
              <a:miter/>
            </a:ln>
          </p:spPr>
          <p:txBody>
            <a:bodyPr/>
            <a:lstStyle/>
            <a:p/>
          </p:txBody>
        </p:sp>
        <p:sp>
          <p:nvSpPr>
            <p:cNvPr id="659" name="rc16"/>
            <p:cNvSpPr/>
            <p:nvPr/>
          </p:nvSpPr>
          <p:spPr>
            <a:xfrm>
              <a:off x="5443562" y="6543904"/>
              <a:ext cx="275529" cy="275529"/>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660" name="rc17"/>
            <p:cNvSpPr/>
            <p:nvPr/>
          </p:nvSpPr>
          <p:spPr>
            <a:xfrm>
              <a:off x="2412740" y="6819433"/>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61" name="rc18"/>
            <p:cNvSpPr/>
            <p:nvPr/>
          </p:nvSpPr>
          <p:spPr>
            <a:xfrm>
              <a:off x="2688270" y="6819433"/>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62" name="rc19"/>
            <p:cNvSpPr/>
            <p:nvPr/>
          </p:nvSpPr>
          <p:spPr>
            <a:xfrm>
              <a:off x="2963799" y="6819433"/>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63" name="rc20"/>
            <p:cNvSpPr/>
            <p:nvPr/>
          </p:nvSpPr>
          <p:spPr>
            <a:xfrm>
              <a:off x="323932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21"/>
            <p:cNvSpPr/>
            <p:nvPr/>
          </p:nvSpPr>
          <p:spPr>
            <a:xfrm>
              <a:off x="351485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22"/>
            <p:cNvSpPr/>
            <p:nvPr/>
          </p:nvSpPr>
          <p:spPr>
            <a:xfrm>
              <a:off x="3790387" y="6819433"/>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66" name="rc23"/>
            <p:cNvSpPr/>
            <p:nvPr/>
          </p:nvSpPr>
          <p:spPr>
            <a:xfrm>
              <a:off x="4065916"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67" name="rc24"/>
            <p:cNvSpPr/>
            <p:nvPr/>
          </p:nvSpPr>
          <p:spPr>
            <a:xfrm>
              <a:off x="4341445" y="6819433"/>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68" name="rc25"/>
            <p:cNvSpPr/>
            <p:nvPr/>
          </p:nvSpPr>
          <p:spPr>
            <a:xfrm>
              <a:off x="4616975" y="6819433"/>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69" name="rc26"/>
            <p:cNvSpPr/>
            <p:nvPr/>
          </p:nvSpPr>
          <p:spPr>
            <a:xfrm>
              <a:off x="4892504" y="6819433"/>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70" name="rc27"/>
            <p:cNvSpPr/>
            <p:nvPr/>
          </p:nvSpPr>
          <p:spPr>
            <a:xfrm>
              <a:off x="5168033" y="6819433"/>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71" name="rc28"/>
            <p:cNvSpPr/>
            <p:nvPr/>
          </p:nvSpPr>
          <p:spPr>
            <a:xfrm>
              <a:off x="5443562" y="6819433"/>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2" name="rc29"/>
            <p:cNvSpPr/>
            <p:nvPr/>
          </p:nvSpPr>
          <p:spPr>
            <a:xfrm>
              <a:off x="2412740"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3" name="rc30"/>
            <p:cNvSpPr/>
            <p:nvPr/>
          </p:nvSpPr>
          <p:spPr>
            <a:xfrm>
              <a:off x="2688270" y="7094962"/>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74" name="rc31"/>
            <p:cNvSpPr/>
            <p:nvPr/>
          </p:nvSpPr>
          <p:spPr>
            <a:xfrm>
              <a:off x="2963799" y="7094962"/>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75" name="rc32"/>
            <p:cNvSpPr/>
            <p:nvPr/>
          </p:nvSpPr>
          <p:spPr>
            <a:xfrm>
              <a:off x="3239328"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6" name="rc33"/>
            <p:cNvSpPr/>
            <p:nvPr/>
          </p:nvSpPr>
          <p:spPr>
            <a:xfrm>
              <a:off x="3514857" y="709496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77" name="rc34"/>
            <p:cNvSpPr/>
            <p:nvPr/>
          </p:nvSpPr>
          <p:spPr>
            <a:xfrm>
              <a:off x="3790387" y="709496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8" name="rc35"/>
            <p:cNvSpPr/>
            <p:nvPr/>
          </p:nvSpPr>
          <p:spPr>
            <a:xfrm>
              <a:off x="4065916" y="7094962"/>
              <a:ext cx="275529" cy="275529"/>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79" name="rc36"/>
            <p:cNvSpPr/>
            <p:nvPr/>
          </p:nvSpPr>
          <p:spPr>
            <a:xfrm>
              <a:off x="4341445" y="7094962"/>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80" name="rc37"/>
            <p:cNvSpPr/>
            <p:nvPr/>
          </p:nvSpPr>
          <p:spPr>
            <a:xfrm>
              <a:off x="4616975" y="709496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81" name="rc38"/>
            <p:cNvSpPr/>
            <p:nvPr/>
          </p:nvSpPr>
          <p:spPr>
            <a:xfrm>
              <a:off x="4892504"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39"/>
            <p:cNvSpPr/>
            <p:nvPr/>
          </p:nvSpPr>
          <p:spPr>
            <a:xfrm>
              <a:off x="516803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0"/>
            <p:cNvSpPr/>
            <p:nvPr/>
          </p:nvSpPr>
          <p:spPr>
            <a:xfrm>
              <a:off x="5443562" y="7094962"/>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84" name="rc41"/>
            <p:cNvSpPr/>
            <p:nvPr/>
          </p:nvSpPr>
          <p:spPr>
            <a:xfrm>
              <a:off x="2412740"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5" name="rc42"/>
            <p:cNvSpPr/>
            <p:nvPr/>
          </p:nvSpPr>
          <p:spPr>
            <a:xfrm>
              <a:off x="2688270" y="737049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86" name="rc43"/>
            <p:cNvSpPr/>
            <p:nvPr/>
          </p:nvSpPr>
          <p:spPr>
            <a:xfrm>
              <a:off x="2963799" y="7370492"/>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87" name="rc44"/>
            <p:cNvSpPr/>
            <p:nvPr/>
          </p:nvSpPr>
          <p:spPr>
            <a:xfrm>
              <a:off x="323932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45"/>
            <p:cNvSpPr/>
            <p:nvPr/>
          </p:nvSpPr>
          <p:spPr>
            <a:xfrm>
              <a:off x="351485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46"/>
            <p:cNvSpPr/>
            <p:nvPr/>
          </p:nvSpPr>
          <p:spPr>
            <a:xfrm>
              <a:off x="3790387"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0" name="rc47"/>
            <p:cNvSpPr/>
            <p:nvPr/>
          </p:nvSpPr>
          <p:spPr>
            <a:xfrm>
              <a:off x="4065916" y="737049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91" name="rc48"/>
            <p:cNvSpPr/>
            <p:nvPr/>
          </p:nvSpPr>
          <p:spPr>
            <a:xfrm>
              <a:off x="4341445" y="737049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92" name="rc49"/>
            <p:cNvSpPr/>
            <p:nvPr/>
          </p:nvSpPr>
          <p:spPr>
            <a:xfrm>
              <a:off x="4616975" y="7370492"/>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93" name="rc50"/>
            <p:cNvSpPr/>
            <p:nvPr/>
          </p:nvSpPr>
          <p:spPr>
            <a:xfrm>
              <a:off x="4892504"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51"/>
            <p:cNvSpPr/>
            <p:nvPr/>
          </p:nvSpPr>
          <p:spPr>
            <a:xfrm>
              <a:off x="5168033" y="737049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95" name="rc52"/>
            <p:cNvSpPr/>
            <p:nvPr/>
          </p:nvSpPr>
          <p:spPr>
            <a:xfrm>
              <a:off x="5443562" y="7370492"/>
              <a:ext cx="275529" cy="275529"/>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696" name="rc53"/>
            <p:cNvSpPr/>
            <p:nvPr/>
          </p:nvSpPr>
          <p:spPr>
            <a:xfrm>
              <a:off x="241274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54"/>
            <p:cNvSpPr/>
            <p:nvPr/>
          </p:nvSpPr>
          <p:spPr>
            <a:xfrm>
              <a:off x="268827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55"/>
            <p:cNvSpPr/>
            <p:nvPr/>
          </p:nvSpPr>
          <p:spPr>
            <a:xfrm>
              <a:off x="296379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56"/>
            <p:cNvSpPr/>
            <p:nvPr/>
          </p:nvSpPr>
          <p:spPr>
            <a:xfrm>
              <a:off x="323932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57"/>
            <p:cNvSpPr/>
            <p:nvPr/>
          </p:nvSpPr>
          <p:spPr>
            <a:xfrm>
              <a:off x="351485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58"/>
            <p:cNvSpPr/>
            <p:nvPr/>
          </p:nvSpPr>
          <p:spPr>
            <a:xfrm>
              <a:off x="379038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59"/>
            <p:cNvSpPr/>
            <p:nvPr/>
          </p:nvSpPr>
          <p:spPr>
            <a:xfrm>
              <a:off x="406591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60"/>
            <p:cNvSpPr/>
            <p:nvPr/>
          </p:nvSpPr>
          <p:spPr>
            <a:xfrm>
              <a:off x="4341445"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4" name="rc61"/>
            <p:cNvSpPr/>
            <p:nvPr/>
          </p:nvSpPr>
          <p:spPr>
            <a:xfrm>
              <a:off x="4616975" y="7646021"/>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05" name="rc62"/>
            <p:cNvSpPr/>
            <p:nvPr/>
          </p:nvSpPr>
          <p:spPr>
            <a:xfrm>
              <a:off x="4892504" y="7646021"/>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06" name="rc63"/>
            <p:cNvSpPr/>
            <p:nvPr/>
          </p:nvSpPr>
          <p:spPr>
            <a:xfrm>
              <a:off x="516803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64"/>
            <p:cNvSpPr/>
            <p:nvPr/>
          </p:nvSpPr>
          <p:spPr>
            <a:xfrm>
              <a:off x="54435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65"/>
            <p:cNvSpPr/>
            <p:nvPr/>
          </p:nvSpPr>
          <p:spPr>
            <a:xfrm>
              <a:off x="2412740"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66"/>
            <p:cNvSpPr/>
            <p:nvPr/>
          </p:nvSpPr>
          <p:spPr>
            <a:xfrm>
              <a:off x="2688270"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0" name="rc67"/>
            <p:cNvSpPr/>
            <p:nvPr/>
          </p:nvSpPr>
          <p:spPr>
            <a:xfrm>
              <a:off x="2963799"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1" name="rc68"/>
            <p:cNvSpPr/>
            <p:nvPr/>
          </p:nvSpPr>
          <p:spPr>
            <a:xfrm>
              <a:off x="3239328" y="792155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12" name="rc69"/>
            <p:cNvSpPr/>
            <p:nvPr/>
          </p:nvSpPr>
          <p:spPr>
            <a:xfrm>
              <a:off x="351485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70"/>
            <p:cNvSpPr/>
            <p:nvPr/>
          </p:nvSpPr>
          <p:spPr>
            <a:xfrm>
              <a:off x="37903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1"/>
            <p:cNvSpPr/>
            <p:nvPr/>
          </p:nvSpPr>
          <p:spPr>
            <a:xfrm>
              <a:off x="4065916"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5" name="rc72"/>
            <p:cNvSpPr/>
            <p:nvPr/>
          </p:nvSpPr>
          <p:spPr>
            <a:xfrm>
              <a:off x="4341445" y="7921550"/>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6" name="rc73"/>
            <p:cNvSpPr/>
            <p:nvPr/>
          </p:nvSpPr>
          <p:spPr>
            <a:xfrm>
              <a:off x="4616975"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74"/>
            <p:cNvSpPr/>
            <p:nvPr/>
          </p:nvSpPr>
          <p:spPr>
            <a:xfrm>
              <a:off x="489250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75"/>
            <p:cNvSpPr/>
            <p:nvPr/>
          </p:nvSpPr>
          <p:spPr>
            <a:xfrm>
              <a:off x="516803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9" name="rc76"/>
            <p:cNvSpPr/>
            <p:nvPr/>
          </p:nvSpPr>
          <p:spPr>
            <a:xfrm>
              <a:off x="5443562"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0" name="rc77"/>
            <p:cNvSpPr/>
            <p:nvPr/>
          </p:nvSpPr>
          <p:spPr>
            <a:xfrm>
              <a:off x="2412740"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78"/>
            <p:cNvSpPr/>
            <p:nvPr/>
          </p:nvSpPr>
          <p:spPr>
            <a:xfrm>
              <a:off x="268827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79"/>
            <p:cNvSpPr/>
            <p:nvPr/>
          </p:nvSpPr>
          <p:spPr>
            <a:xfrm>
              <a:off x="296379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0"/>
            <p:cNvSpPr/>
            <p:nvPr/>
          </p:nvSpPr>
          <p:spPr>
            <a:xfrm>
              <a:off x="323932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1"/>
            <p:cNvSpPr/>
            <p:nvPr/>
          </p:nvSpPr>
          <p:spPr>
            <a:xfrm>
              <a:off x="351485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2"/>
            <p:cNvSpPr/>
            <p:nvPr/>
          </p:nvSpPr>
          <p:spPr>
            <a:xfrm>
              <a:off x="37903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3"/>
            <p:cNvSpPr/>
            <p:nvPr/>
          </p:nvSpPr>
          <p:spPr>
            <a:xfrm>
              <a:off x="4065916" y="819708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7" name="rc84"/>
            <p:cNvSpPr/>
            <p:nvPr/>
          </p:nvSpPr>
          <p:spPr>
            <a:xfrm>
              <a:off x="4341445"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8" name="rc85"/>
            <p:cNvSpPr/>
            <p:nvPr/>
          </p:nvSpPr>
          <p:spPr>
            <a:xfrm>
              <a:off x="4616975"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86"/>
            <p:cNvSpPr/>
            <p:nvPr/>
          </p:nvSpPr>
          <p:spPr>
            <a:xfrm>
              <a:off x="4892504" y="819708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30" name="rc87"/>
            <p:cNvSpPr/>
            <p:nvPr/>
          </p:nvSpPr>
          <p:spPr>
            <a:xfrm>
              <a:off x="5168033" y="8197080"/>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1" name="rc88"/>
            <p:cNvSpPr/>
            <p:nvPr/>
          </p:nvSpPr>
          <p:spPr>
            <a:xfrm>
              <a:off x="5443562" y="819708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32" name="rc89"/>
            <p:cNvSpPr/>
            <p:nvPr/>
          </p:nvSpPr>
          <p:spPr>
            <a:xfrm>
              <a:off x="2412740"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33" name="rc90"/>
            <p:cNvSpPr/>
            <p:nvPr/>
          </p:nvSpPr>
          <p:spPr>
            <a:xfrm>
              <a:off x="268827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1"/>
            <p:cNvSpPr/>
            <p:nvPr/>
          </p:nvSpPr>
          <p:spPr>
            <a:xfrm>
              <a:off x="2963799"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35" name="rc92"/>
            <p:cNvSpPr/>
            <p:nvPr/>
          </p:nvSpPr>
          <p:spPr>
            <a:xfrm>
              <a:off x="323932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3"/>
            <p:cNvSpPr/>
            <p:nvPr/>
          </p:nvSpPr>
          <p:spPr>
            <a:xfrm>
              <a:off x="351485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94"/>
            <p:cNvSpPr/>
            <p:nvPr/>
          </p:nvSpPr>
          <p:spPr>
            <a:xfrm>
              <a:off x="37903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95"/>
            <p:cNvSpPr/>
            <p:nvPr/>
          </p:nvSpPr>
          <p:spPr>
            <a:xfrm>
              <a:off x="4065916"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9" name="rc96"/>
            <p:cNvSpPr/>
            <p:nvPr/>
          </p:nvSpPr>
          <p:spPr>
            <a:xfrm>
              <a:off x="4341445"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0" name="rc97"/>
            <p:cNvSpPr/>
            <p:nvPr/>
          </p:nvSpPr>
          <p:spPr>
            <a:xfrm>
              <a:off x="4616975"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1" name="rc98"/>
            <p:cNvSpPr/>
            <p:nvPr/>
          </p:nvSpPr>
          <p:spPr>
            <a:xfrm>
              <a:off x="4892504"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2" name="rc99"/>
            <p:cNvSpPr/>
            <p:nvPr/>
          </p:nvSpPr>
          <p:spPr>
            <a:xfrm>
              <a:off x="516803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00"/>
            <p:cNvSpPr/>
            <p:nvPr/>
          </p:nvSpPr>
          <p:spPr>
            <a:xfrm>
              <a:off x="544356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01"/>
            <p:cNvSpPr/>
            <p:nvPr/>
          </p:nvSpPr>
          <p:spPr>
            <a:xfrm>
              <a:off x="2412740"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5" name="rc102"/>
            <p:cNvSpPr/>
            <p:nvPr/>
          </p:nvSpPr>
          <p:spPr>
            <a:xfrm>
              <a:off x="2688270"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6" name="rc103"/>
            <p:cNvSpPr/>
            <p:nvPr/>
          </p:nvSpPr>
          <p:spPr>
            <a:xfrm>
              <a:off x="2963799"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7" name="rc104"/>
            <p:cNvSpPr/>
            <p:nvPr/>
          </p:nvSpPr>
          <p:spPr>
            <a:xfrm>
              <a:off x="323932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05"/>
            <p:cNvSpPr/>
            <p:nvPr/>
          </p:nvSpPr>
          <p:spPr>
            <a:xfrm>
              <a:off x="351485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06"/>
            <p:cNvSpPr/>
            <p:nvPr/>
          </p:nvSpPr>
          <p:spPr>
            <a:xfrm>
              <a:off x="3790387"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0" name="rc107"/>
            <p:cNvSpPr/>
            <p:nvPr/>
          </p:nvSpPr>
          <p:spPr>
            <a:xfrm>
              <a:off x="4065916" y="8748138"/>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51" name="rc108"/>
            <p:cNvSpPr/>
            <p:nvPr/>
          </p:nvSpPr>
          <p:spPr>
            <a:xfrm>
              <a:off x="4341445"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2" name="rc109"/>
            <p:cNvSpPr/>
            <p:nvPr/>
          </p:nvSpPr>
          <p:spPr>
            <a:xfrm>
              <a:off x="461697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3" name="rc110"/>
            <p:cNvSpPr/>
            <p:nvPr/>
          </p:nvSpPr>
          <p:spPr>
            <a:xfrm>
              <a:off x="4892504"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4" name="rc111"/>
            <p:cNvSpPr/>
            <p:nvPr/>
          </p:nvSpPr>
          <p:spPr>
            <a:xfrm>
              <a:off x="5168033"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5" name="rc112"/>
            <p:cNvSpPr/>
            <p:nvPr/>
          </p:nvSpPr>
          <p:spPr>
            <a:xfrm>
              <a:off x="54435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6" name="rc113"/>
            <p:cNvSpPr/>
            <p:nvPr/>
          </p:nvSpPr>
          <p:spPr>
            <a:xfrm>
              <a:off x="2412740" y="9023667"/>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57" name="rc114"/>
            <p:cNvSpPr/>
            <p:nvPr/>
          </p:nvSpPr>
          <p:spPr>
            <a:xfrm>
              <a:off x="2688270" y="9023667"/>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58" name="rc115"/>
            <p:cNvSpPr/>
            <p:nvPr/>
          </p:nvSpPr>
          <p:spPr>
            <a:xfrm>
              <a:off x="29637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9" name="rc116"/>
            <p:cNvSpPr/>
            <p:nvPr/>
          </p:nvSpPr>
          <p:spPr>
            <a:xfrm>
              <a:off x="3239328"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0" name="rc117"/>
            <p:cNvSpPr/>
            <p:nvPr/>
          </p:nvSpPr>
          <p:spPr>
            <a:xfrm>
              <a:off x="351485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1" name="rc118"/>
            <p:cNvSpPr/>
            <p:nvPr/>
          </p:nvSpPr>
          <p:spPr>
            <a:xfrm>
              <a:off x="37903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2" name="rc119"/>
            <p:cNvSpPr/>
            <p:nvPr/>
          </p:nvSpPr>
          <p:spPr>
            <a:xfrm>
              <a:off x="4065916"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3" name="rc120"/>
            <p:cNvSpPr/>
            <p:nvPr/>
          </p:nvSpPr>
          <p:spPr>
            <a:xfrm>
              <a:off x="43414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4" name="rc121"/>
            <p:cNvSpPr/>
            <p:nvPr/>
          </p:nvSpPr>
          <p:spPr>
            <a:xfrm>
              <a:off x="46169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5" name="rc122"/>
            <p:cNvSpPr/>
            <p:nvPr/>
          </p:nvSpPr>
          <p:spPr>
            <a:xfrm>
              <a:off x="48925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6" name="rc123"/>
            <p:cNvSpPr/>
            <p:nvPr/>
          </p:nvSpPr>
          <p:spPr>
            <a:xfrm>
              <a:off x="51680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7" name="rc124"/>
            <p:cNvSpPr/>
            <p:nvPr/>
          </p:nvSpPr>
          <p:spPr>
            <a:xfrm>
              <a:off x="5443562"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8" name="tx125"/>
            <p:cNvSpPr/>
            <p:nvPr/>
          </p:nvSpPr>
          <p:spPr>
            <a:xfrm>
              <a:off x="142756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69" name="tx126"/>
            <p:cNvSpPr/>
            <p:nvPr/>
          </p:nvSpPr>
          <p:spPr>
            <a:xfrm>
              <a:off x="176651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70" name="tx127"/>
            <p:cNvSpPr/>
            <p:nvPr/>
          </p:nvSpPr>
          <p:spPr>
            <a:xfrm>
              <a:off x="1834384" y="8555828"/>
              <a:ext cx="38948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TETE</a:t>
              </a:r>
            </a:p>
          </p:txBody>
        </p:sp>
        <p:sp>
          <p:nvSpPr>
            <p:cNvPr id="771" name="tx128"/>
            <p:cNvSpPr/>
            <p:nvPr/>
          </p:nvSpPr>
          <p:spPr>
            <a:xfrm>
              <a:off x="1631159" y="8276578"/>
              <a:ext cx="59270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MANICA</a:t>
              </a:r>
            </a:p>
          </p:txBody>
        </p:sp>
        <p:sp>
          <p:nvSpPr>
            <p:cNvPr id="772" name="tx129"/>
            <p:cNvSpPr/>
            <p:nvPr/>
          </p:nvSpPr>
          <p:spPr>
            <a:xfrm>
              <a:off x="1571926" y="8000974"/>
              <a:ext cx="65194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MAPUTO</a:t>
              </a:r>
            </a:p>
          </p:txBody>
        </p:sp>
        <p:sp>
          <p:nvSpPr>
            <p:cNvPr id="773" name="tx130"/>
            <p:cNvSpPr/>
            <p:nvPr/>
          </p:nvSpPr>
          <p:spPr>
            <a:xfrm>
              <a:off x="1004370" y="7725445"/>
              <a:ext cx="12194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CABO DELGADO</a:t>
              </a:r>
            </a:p>
          </p:txBody>
        </p:sp>
        <p:sp>
          <p:nvSpPr>
            <p:cNvPr id="774" name="tx131"/>
            <p:cNvSpPr/>
            <p:nvPr/>
          </p:nvSpPr>
          <p:spPr>
            <a:xfrm>
              <a:off x="1707210" y="7449990"/>
              <a:ext cx="5166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NASSA</a:t>
              </a:r>
            </a:p>
          </p:txBody>
        </p:sp>
        <p:sp>
          <p:nvSpPr>
            <p:cNvPr id="775" name="tx132"/>
            <p:cNvSpPr/>
            <p:nvPr/>
          </p:nvSpPr>
          <p:spPr>
            <a:xfrm>
              <a:off x="1622527" y="7174386"/>
              <a:ext cx="6013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SOFALA</a:t>
              </a:r>
            </a:p>
          </p:txBody>
        </p:sp>
        <p:sp>
          <p:nvSpPr>
            <p:cNvPr id="776" name="tx133"/>
            <p:cNvSpPr/>
            <p:nvPr/>
          </p:nvSpPr>
          <p:spPr>
            <a:xfrm>
              <a:off x="1461793" y="6902652"/>
              <a:ext cx="76207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ZAMBEZIA</a:t>
              </a:r>
            </a:p>
          </p:txBody>
        </p:sp>
        <p:sp>
          <p:nvSpPr>
            <p:cNvPr id="777" name="tx134"/>
            <p:cNvSpPr/>
            <p:nvPr/>
          </p:nvSpPr>
          <p:spPr>
            <a:xfrm>
              <a:off x="1487094" y="6625263"/>
              <a:ext cx="736773"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NAMPULA</a:t>
              </a:r>
            </a:p>
          </p:txBody>
        </p:sp>
        <p:sp>
          <p:nvSpPr>
            <p:cNvPr id="778" name="tx135"/>
            <p:cNvSpPr/>
            <p:nvPr/>
          </p:nvSpPr>
          <p:spPr>
            <a:xfrm rot="-2700000">
              <a:off x="21108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79" name="tx136"/>
            <p:cNvSpPr/>
            <p:nvPr/>
          </p:nvSpPr>
          <p:spPr>
            <a:xfrm rot="-2700000">
              <a:off x="23863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80" name="tx137"/>
            <p:cNvSpPr/>
            <p:nvPr/>
          </p:nvSpPr>
          <p:spPr>
            <a:xfrm rot="-2700000">
              <a:off x="266192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81" name="tx138"/>
            <p:cNvSpPr/>
            <p:nvPr/>
          </p:nvSpPr>
          <p:spPr>
            <a:xfrm rot="-2700000">
              <a:off x="29374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82" name="tx139"/>
            <p:cNvSpPr/>
            <p:nvPr/>
          </p:nvSpPr>
          <p:spPr>
            <a:xfrm rot="-2700000">
              <a:off x="32129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83" name="tx140"/>
            <p:cNvSpPr/>
            <p:nvPr/>
          </p:nvSpPr>
          <p:spPr>
            <a:xfrm rot="-2700000">
              <a:off x="34885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84" name="tx141"/>
            <p:cNvSpPr/>
            <p:nvPr/>
          </p:nvSpPr>
          <p:spPr>
            <a:xfrm rot="-2700000">
              <a:off x="376404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85" name="tx142"/>
            <p:cNvSpPr/>
            <p:nvPr/>
          </p:nvSpPr>
          <p:spPr>
            <a:xfrm rot="-2700000">
              <a:off x="4039548"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86" name="tx143"/>
            <p:cNvSpPr/>
            <p:nvPr/>
          </p:nvSpPr>
          <p:spPr>
            <a:xfrm rot="-2700000">
              <a:off x="431510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87" name="tx144"/>
            <p:cNvSpPr/>
            <p:nvPr/>
          </p:nvSpPr>
          <p:spPr>
            <a:xfrm rot="-2700000">
              <a:off x="459063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88" name="tx145"/>
            <p:cNvSpPr/>
            <p:nvPr/>
          </p:nvSpPr>
          <p:spPr>
            <a:xfrm rot="-2700000">
              <a:off x="48661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9" name="tx146"/>
            <p:cNvSpPr/>
            <p:nvPr/>
          </p:nvSpPr>
          <p:spPr>
            <a:xfrm rot="-2700000">
              <a:off x="51416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90" name="pic147"/>
            <p:cNvPicPr/>
            <p:nvPr/>
          </p:nvPicPr>
          <p:blipFill>
            <a:blip r:embed="rId2" cstate="print"/>
            <a:stretch>
              <a:fillRect/>
            </a:stretch>
          </p:blipFill>
          <p:spPr>
            <a:xfrm>
              <a:off x="2985916" y="10138064"/>
              <a:ext cx="2160000" cy="144000"/>
            </a:xfrm>
            <a:prstGeom prst="rect">
              <a:avLst/>
            </a:prstGeom>
          </p:spPr>
        </p:pic>
        <p:sp>
          <p:nvSpPr>
            <p:cNvPr id="791" name="pl148"/>
            <p:cNvSpPr/>
            <p:nvPr/>
          </p:nvSpPr>
          <p:spPr>
            <a:xfrm>
              <a:off x="339368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2" name="pl149"/>
            <p:cNvSpPr/>
            <p:nvPr/>
          </p:nvSpPr>
          <p:spPr>
            <a:xfrm>
              <a:off x="380609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3" name="pl150"/>
            <p:cNvSpPr/>
            <p:nvPr/>
          </p:nvSpPr>
          <p:spPr>
            <a:xfrm>
              <a:off x="421850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4" name="pl151"/>
            <p:cNvSpPr/>
            <p:nvPr/>
          </p:nvSpPr>
          <p:spPr>
            <a:xfrm>
              <a:off x="463092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5" name="pl152"/>
            <p:cNvSpPr/>
            <p:nvPr/>
          </p:nvSpPr>
          <p:spPr>
            <a:xfrm>
              <a:off x="5043337"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6" name="pl153"/>
            <p:cNvSpPr/>
            <p:nvPr/>
          </p:nvSpPr>
          <p:spPr>
            <a:xfrm>
              <a:off x="339368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7" name="pl154"/>
            <p:cNvSpPr/>
            <p:nvPr/>
          </p:nvSpPr>
          <p:spPr>
            <a:xfrm>
              <a:off x="380609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8" name="pl155"/>
            <p:cNvSpPr/>
            <p:nvPr/>
          </p:nvSpPr>
          <p:spPr>
            <a:xfrm>
              <a:off x="421850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9" name="pl156"/>
            <p:cNvSpPr/>
            <p:nvPr/>
          </p:nvSpPr>
          <p:spPr>
            <a:xfrm>
              <a:off x="463092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0" name="pl157"/>
            <p:cNvSpPr/>
            <p:nvPr/>
          </p:nvSpPr>
          <p:spPr>
            <a:xfrm>
              <a:off x="5043337"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1" name="tx158"/>
            <p:cNvSpPr/>
            <p:nvPr/>
          </p:nvSpPr>
          <p:spPr>
            <a:xfrm>
              <a:off x="332305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802" name="tx159"/>
            <p:cNvSpPr/>
            <p:nvPr/>
          </p:nvSpPr>
          <p:spPr>
            <a:xfrm>
              <a:off x="3700148"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803" name="tx160"/>
            <p:cNvSpPr/>
            <p:nvPr/>
          </p:nvSpPr>
          <p:spPr>
            <a:xfrm>
              <a:off x="4112562"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804" name="tx161"/>
            <p:cNvSpPr/>
            <p:nvPr/>
          </p:nvSpPr>
          <p:spPr>
            <a:xfrm>
              <a:off x="452497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805" name="tx162"/>
            <p:cNvSpPr/>
            <p:nvPr/>
          </p:nvSpPr>
          <p:spPr>
            <a:xfrm>
              <a:off x="4937390"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250</a:t>
              </a:r>
            </a:p>
          </p:txBody>
        </p:sp>
        <p:sp>
          <p:nvSpPr>
            <p:cNvPr id="806" name="tx16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0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0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Myanmar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31823"/>
              <a:ext cx="237118" cy="32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466318"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466318"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466318"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21116"/>
              <a:ext cx="237118" cy="42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74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729782" y="52746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63944"/>
              <a:ext cx="237118" cy="10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93247"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178288"/>
              <a:ext cx="237118" cy="85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256711" y="5274651"/>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178288"/>
              <a:ext cx="237118" cy="9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520176" y="5274651"/>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199702"/>
              <a:ext cx="237118" cy="749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783640" y="5274651"/>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42530"/>
              <a:ext cx="237118" cy="32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63944"/>
              <a:ext cx="237118" cy="21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42530"/>
              <a:ext cx="237118" cy="42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42530"/>
              <a:ext cx="237118" cy="42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63944"/>
              <a:ext cx="237118" cy="21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70251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27396"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59" name="pg58"/>
            <p:cNvSpPr/>
            <p:nvPr/>
          </p:nvSpPr>
          <p:spPr>
            <a:xfrm>
              <a:off x="2892915"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2996984"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114136" y="2153563"/>
              <a:ext cx="3214267" cy="3131794"/>
            </a:xfrm>
            <a:prstGeom prst="rect">
              <a:avLst/>
            </a:prstGeom>
            <a:solidFill>
              <a:srgbClr val="FFFFFF">
                <a:alpha val="100000"/>
              </a:srgbClr>
            </a:solidFill>
          </p:spPr>
          <p:txBody>
            <a:bodyPr/>
            <a:lstStyle/>
            <a:p/>
          </p:txBody>
        </p:sp>
        <p:sp>
          <p:nvSpPr>
            <p:cNvPr id="63" name="pl62"/>
            <p:cNvSpPr/>
            <p:nvPr/>
          </p:nvSpPr>
          <p:spPr>
            <a:xfrm>
              <a:off x="5114136"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42530"/>
              <a:ext cx="237118" cy="42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42530"/>
              <a:ext cx="237118" cy="42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74651"/>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53237"/>
              <a:ext cx="237118" cy="21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74651"/>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31823"/>
              <a:ext cx="237118" cy="42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74651"/>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10409"/>
              <a:ext cx="237118" cy="642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63944"/>
              <a:ext cx="237118" cy="214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67581"/>
              <a:ext cx="237118" cy="9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188995"/>
              <a:ext cx="237118" cy="749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42530"/>
              <a:ext cx="237118" cy="42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242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31823"/>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049804"/>
              <a:ext cx="237118" cy="1820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156874"/>
              <a:ext cx="237118" cy="12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4974855"/>
              <a:ext cx="237118" cy="310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4899906"/>
              <a:ext cx="237118" cy="364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274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746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4878492"/>
              <a:ext cx="237118" cy="396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119" name="pg118"/>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rc128"/>
            <p:cNvSpPr/>
            <p:nvPr/>
          </p:nvSpPr>
          <p:spPr>
            <a:xfrm>
              <a:off x="8367924" y="5231823"/>
              <a:ext cx="237118" cy="53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52318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103339"/>
              <a:ext cx="237118" cy="12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5242530"/>
              <a:ext cx="237118" cy="42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42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31823"/>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049804"/>
              <a:ext cx="237118" cy="1820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188995"/>
              <a:ext cx="237118" cy="856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1889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4792836"/>
              <a:ext cx="237118" cy="396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4996269"/>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74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63944"/>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081925"/>
              <a:ext cx="237118" cy="1820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74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746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4932027"/>
              <a:ext cx="237118" cy="3426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4974855"/>
              <a:ext cx="237118" cy="289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039097"/>
              <a:ext cx="237118" cy="224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74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746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092632"/>
              <a:ext cx="237118" cy="1820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739105"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74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746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10409"/>
              <a:ext cx="237118" cy="642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135460"/>
              <a:ext cx="237118" cy="1498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156874"/>
              <a:ext cx="237118" cy="12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895260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8" name="pg177"/>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 case(s)</a:t>
              </a:r>
            </a:p>
          </p:txBody>
        </p:sp>
        <p:sp>
          <p:nvSpPr>
            <p:cNvPr id="180" name="pg179"/>
            <p:cNvSpPr/>
            <p:nvPr/>
          </p:nvSpPr>
          <p:spPr>
            <a:xfrm>
              <a:off x="932145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tx180"/>
            <p:cNvSpPr/>
            <p:nvPr/>
          </p:nvSpPr>
          <p:spPr>
            <a:xfrm>
              <a:off x="942551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30 case(s)</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3" name="rc182"/>
            <p:cNvSpPr/>
            <p:nvPr/>
          </p:nvSpPr>
          <p:spPr>
            <a:xfrm>
              <a:off x="11542672" y="2153563"/>
              <a:ext cx="3214267" cy="3131794"/>
            </a:xfrm>
            <a:prstGeom prst="rect">
              <a:avLst/>
            </a:prstGeom>
            <a:solidFill>
              <a:srgbClr val="FFFFFF">
                <a:alpha val="100000"/>
              </a:srgbClr>
            </a:solidFill>
          </p:spPr>
          <p:txBody>
            <a:bodyPr/>
            <a:lstStyle/>
            <a:p/>
          </p:txBody>
        </p:sp>
        <p:sp>
          <p:nvSpPr>
            <p:cNvPr id="184" name="pl183"/>
            <p:cNvSpPr/>
            <p:nvPr/>
          </p:nvSpPr>
          <p:spPr>
            <a:xfrm>
              <a:off x="11542672"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7" name="pl18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pl188"/>
            <p:cNvSpPr/>
            <p:nvPr/>
          </p:nvSpPr>
          <p:spPr>
            <a:xfrm>
              <a:off x="11542672"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0" name="rc189"/>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1582191" y="5221116"/>
              <a:ext cx="237118" cy="642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5156874"/>
              <a:ext cx="237118" cy="12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5274651"/>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5103339"/>
              <a:ext cx="237118" cy="171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5028390"/>
              <a:ext cx="237118" cy="256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4964148"/>
              <a:ext cx="237118" cy="321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74651"/>
              <a:ext cx="237118" cy="10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746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52746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4964148"/>
              <a:ext cx="237118" cy="310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4910613"/>
              <a:ext cx="237118" cy="3747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4974855"/>
              <a:ext cx="237118" cy="310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4675059"/>
              <a:ext cx="237118" cy="610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5253237"/>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4996269"/>
              <a:ext cx="237118" cy="256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039097"/>
              <a:ext cx="237118" cy="246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5274651"/>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480302" y="5017683"/>
              <a:ext cx="237118" cy="256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pg237"/>
            <p:cNvSpPr/>
            <p:nvPr/>
          </p:nvSpPr>
          <p:spPr>
            <a:xfrm>
              <a:off x="1163994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9" name="pg238"/>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0" name="tx239"/>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41" name="pg240"/>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2" name="tx241"/>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 case(s)</a:t>
              </a:r>
            </a:p>
          </p:txBody>
        </p:sp>
        <p:sp>
          <p:nvSpPr>
            <p:cNvPr id="243" name="rc24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4" name="rc243"/>
            <p:cNvSpPr/>
            <p:nvPr/>
          </p:nvSpPr>
          <p:spPr>
            <a:xfrm>
              <a:off x="14756939" y="2153563"/>
              <a:ext cx="3214267" cy="3131794"/>
            </a:xfrm>
            <a:prstGeom prst="rect">
              <a:avLst/>
            </a:prstGeom>
            <a:solidFill>
              <a:srgbClr val="FFFFFF">
                <a:alpha val="100000"/>
              </a:srgbClr>
            </a:solidFill>
          </p:spPr>
          <p:txBody>
            <a:bodyPr/>
            <a:lstStyle/>
            <a:p/>
          </p:txBody>
        </p:sp>
        <p:sp>
          <p:nvSpPr>
            <p:cNvPr id="245" name="pl244"/>
            <p:cNvSpPr/>
            <p:nvPr/>
          </p:nvSpPr>
          <p:spPr>
            <a:xfrm>
              <a:off x="14756939" y="47500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6" name="pl245"/>
            <p:cNvSpPr/>
            <p:nvPr/>
          </p:nvSpPr>
          <p:spPr>
            <a:xfrm>
              <a:off x="14756939" y="36793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7" name="pl246"/>
            <p:cNvSpPr/>
            <p:nvPr/>
          </p:nvSpPr>
          <p:spPr>
            <a:xfrm>
              <a:off x="14756939" y="26086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9" name="pl248"/>
            <p:cNvSpPr/>
            <p:nvPr/>
          </p:nvSpPr>
          <p:spPr>
            <a:xfrm>
              <a:off x="14756939" y="42146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0" name="pl249"/>
            <p:cNvSpPr/>
            <p:nvPr/>
          </p:nvSpPr>
          <p:spPr>
            <a:xfrm>
              <a:off x="14756939" y="31439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rc250"/>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796459" y="5274651"/>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4985562"/>
              <a:ext cx="237118" cy="289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59924"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5263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4750008"/>
              <a:ext cx="237118" cy="513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23388"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5253237"/>
              <a:ext cx="237118" cy="107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4525162"/>
              <a:ext cx="237118" cy="728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4567989"/>
              <a:ext cx="237118" cy="717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4364557"/>
              <a:ext cx="237118" cy="920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5242530"/>
              <a:ext cx="237118" cy="42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13782" y="5242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52425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3486584"/>
              <a:ext cx="237118" cy="1755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77246" y="5263944"/>
              <a:ext cx="237118" cy="21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77246" y="5263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221116"/>
              <a:ext cx="237118" cy="428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2876285"/>
              <a:ext cx="237118" cy="2344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40711" y="4514455"/>
              <a:ext cx="237118" cy="770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pg282"/>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4" name="tx283"/>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285" name="pg28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6" name="rc28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7" name="tx28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8" name="tx28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9" name="tx28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0" name="tx28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1" name="tx29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2" name="pl29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tx30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tx32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tx35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tx37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2" name="tx41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3" name="tx412"/>
            <p:cNvSpPr/>
            <p:nvPr/>
          </p:nvSpPr>
          <p:spPr>
            <a:xfrm>
              <a:off x="1230614" y="41293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4" name="tx413"/>
            <p:cNvSpPr/>
            <p:nvPr/>
          </p:nvSpPr>
          <p:spPr>
            <a:xfrm>
              <a:off x="1230614" y="305868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5" name="pl41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pl415"/>
            <p:cNvSpPr/>
            <p:nvPr/>
          </p:nvSpPr>
          <p:spPr>
            <a:xfrm>
              <a:off x="1865074" y="4214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416"/>
            <p:cNvSpPr/>
            <p:nvPr/>
          </p:nvSpPr>
          <p:spPr>
            <a:xfrm>
              <a:off x="1865074" y="31439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9" name="rc418"/>
            <p:cNvSpPr/>
            <p:nvPr/>
          </p:nvSpPr>
          <p:spPr>
            <a:xfrm>
              <a:off x="18110385" y="2153563"/>
              <a:ext cx="1240079" cy="413498"/>
            </a:xfrm>
            <a:prstGeom prst="rect">
              <a:avLst/>
            </a:prstGeom>
            <a:solidFill>
              <a:srgbClr val="FFFFFF">
                <a:alpha val="100000"/>
              </a:srgbClr>
            </a:solidFill>
          </p:spPr>
          <p:txBody>
            <a:bodyPr/>
            <a:lstStyle/>
            <a:p/>
          </p:txBody>
        </p:sp>
        <p:sp>
          <p:nvSpPr>
            <p:cNvPr id="420" name="rc419"/>
            <p:cNvSpPr/>
            <p:nvPr/>
          </p:nvSpPr>
          <p:spPr>
            <a:xfrm>
              <a:off x="18179974" y="2223153"/>
              <a:ext cx="274319" cy="274319"/>
            </a:xfrm>
            <a:prstGeom prst="rect">
              <a:avLst/>
            </a:prstGeom>
            <a:solidFill>
              <a:srgbClr val="FFFFFF">
                <a:alpha val="100000"/>
              </a:srgbClr>
            </a:solidFill>
          </p:spPr>
          <p:txBody>
            <a:bodyPr/>
            <a:lstStyle/>
            <a:p/>
          </p:txBody>
        </p:sp>
        <p:sp>
          <p:nvSpPr>
            <p:cNvPr id="421" name="pg42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2" name="tx42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3" name="rc422"/>
            <p:cNvSpPr/>
            <p:nvPr/>
          </p:nvSpPr>
          <p:spPr>
            <a:xfrm>
              <a:off x="18110385" y="2706240"/>
              <a:ext cx="1753945" cy="1236458"/>
            </a:xfrm>
            <a:prstGeom prst="rect">
              <a:avLst/>
            </a:prstGeom>
            <a:solidFill>
              <a:srgbClr val="FFFFFF">
                <a:alpha val="100000"/>
              </a:srgbClr>
            </a:solidFill>
          </p:spPr>
          <p:txBody>
            <a:bodyPr/>
            <a:lstStyle/>
            <a:p/>
          </p:txBody>
        </p:sp>
        <p:sp>
          <p:nvSpPr>
            <p:cNvPr id="424" name="rc423"/>
            <p:cNvSpPr/>
            <p:nvPr/>
          </p:nvSpPr>
          <p:spPr>
            <a:xfrm>
              <a:off x="18179974" y="2775829"/>
              <a:ext cx="274319" cy="274319"/>
            </a:xfrm>
            <a:prstGeom prst="rect">
              <a:avLst/>
            </a:prstGeom>
            <a:solidFill>
              <a:srgbClr val="FFFFFF">
                <a:alpha val="100000"/>
              </a:srgbClr>
            </a:solidFill>
          </p:spPr>
          <p:txBody>
            <a:bodyPr/>
            <a:lstStyle/>
            <a:p/>
          </p:txBody>
        </p:sp>
        <p:sp>
          <p:nvSpPr>
            <p:cNvPr id="425" name="rc42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6" name="rc425"/>
            <p:cNvSpPr/>
            <p:nvPr/>
          </p:nvSpPr>
          <p:spPr>
            <a:xfrm>
              <a:off x="18179974" y="3050149"/>
              <a:ext cx="274319" cy="274319"/>
            </a:xfrm>
            <a:prstGeom prst="rect">
              <a:avLst/>
            </a:prstGeom>
            <a:solidFill>
              <a:srgbClr val="FFFFFF">
                <a:alpha val="100000"/>
              </a:srgbClr>
            </a:solidFill>
          </p:spPr>
          <p:txBody>
            <a:bodyPr/>
            <a:lstStyle/>
            <a:p/>
          </p:txBody>
        </p:sp>
        <p:sp>
          <p:nvSpPr>
            <p:cNvPr id="427" name="rc42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324469"/>
              <a:ext cx="274319" cy="274320"/>
            </a:xfrm>
            <a:prstGeom prst="rect">
              <a:avLst/>
            </a:prstGeom>
            <a:solidFill>
              <a:srgbClr val="FFFFFF">
                <a:alpha val="100000"/>
              </a:srgbClr>
            </a:solidFill>
          </p:spPr>
          <p:txBody>
            <a:bodyPr/>
            <a:lstStyle/>
            <a:p/>
          </p:txBody>
        </p:sp>
        <p:sp>
          <p:nvSpPr>
            <p:cNvPr id="429" name="rc42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3598789"/>
              <a:ext cx="274319" cy="274320"/>
            </a:xfrm>
            <a:prstGeom prst="rect">
              <a:avLst/>
            </a:prstGeom>
            <a:solidFill>
              <a:srgbClr val="FFFFFF">
                <a:alpha val="100000"/>
              </a:srgbClr>
            </a:solidFill>
          </p:spPr>
          <p:txBody>
            <a:bodyPr/>
            <a:lstStyle/>
            <a:p/>
          </p:txBody>
        </p:sp>
        <p:sp>
          <p:nvSpPr>
            <p:cNvPr id="431" name="rc43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2" name="tx43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3" name="tx43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4" name="tx43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5" name="tx43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6" name=""/>
          <p:cNvGrpSpPr/>
          <p:nvPr/>
        </p:nvGrpSpPr>
        <p:grpSpPr>
          <a:xfrm>
            <a:off x="6400800" y="6217920"/>
            <a:ext cx="5486400" cy="4251960"/>
            <a:chOff x="6400800" y="6217920"/>
            <a:chExt cx="5486400" cy="4251960"/>
          </a:xfrm>
        </p:grpSpPr>
        <p:sp>
          <p:nvSpPr>
            <p:cNvPr id="43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9" name="rc5"/>
            <p:cNvSpPr/>
            <p:nvPr/>
          </p:nvSpPr>
          <p:spPr>
            <a:xfrm>
              <a:off x="7026497" y="6510025"/>
              <a:ext cx="4403872" cy="2788960"/>
            </a:xfrm>
            <a:prstGeom prst="rect">
              <a:avLst/>
            </a:prstGeom>
            <a:solidFill>
              <a:srgbClr val="FFFFFF">
                <a:alpha val="100000"/>
              </a:srgbClr>
            </a:solidFill>
          </p:spPr>
          <p:txBody>
            <a:bodyPr/>
            <a:lstStyle/>
            <a:p/>
          </p:txBody>
        </p:sp>
        <p:sp>
          <p:nvSpPr>
            <p:cNvPr id="440" name="pl6"/>
            <p:cNvSpPr/>
            <p:nvPr/>
          </p:nvSpPr>
          <p:spPr>
            <a:xfrm>
              <a:off x="7026497" y="8826475"/>
              <a:ext cx="4403872" cy="0"/>
            </a:xfrm>
            <a:custGeom>
              <a:avLst/>
              <a:pathLst>
                <a:path w="4403872" h="0">
                  <a:moveTo>
                    <a:pt x="0" y="0"/>
                  </a:moveTo>
                  <a:lnTo>
                    <a:pt x="4403872" y="0"/>
                  </a:lnTo>
                  <a:lnTo>
                    <a:pt x="4403872" y="0"/>
                  </a:lnTo>
                </a:path>
              </a:pathLst>
            </a:custGeom>
            <a:ln w="6775" cap="flat">
              <a:solidFill>
                <a:srgbClr val="EBEBEB">
                  <a:alpha val="100000"/>
                </a:srgbClr>
              </a:solidFill>
              <a:prstDash val="solid"/>
              <a:round/>
            </a:ln>
          </p:spPr>
          <p:txBody>
            <a:bodyPr/>
            <a:lstStyle/>
            <a:p/>
          </p:txBody>
        </p:sp>
        <p:sp>
          <p:nvSpPr>
            <p:cNvPr id="441" name="pl7"/>
            <p:cNvSpPr/>
            <p:nvPr/>
          </p:nvSpPr>
          <p:spPr>
            <a:xfrm>
              <a:off x="7026497" y="8134998"/>
              <a:ext cx="4403872" cy="0"/>
            </a:xfrm>
            <a:custGeom>
              <a:avLst/>
              <a:pathLst>
                <a:path w="4403872" h="0">
                  <a:moveTo>
                    <a:pt x="0" y="0"/>
                  </a:moveTo>
                  <a:lnTo>
                    <a:pt x="4403872" y="0"/>
                  </a:lnTo>
                  <a:lnTo>
                    <a:pt x="4403872" y="0"/>
                  </a:lnTo>
                </a:path>
              </a:pathLst>
            </a:custGeom>
            <a:ln w="6775" cap="flat">
              <a:solidFill>
                <a:srgbClr val="EBEBEB">
                  <a:alpha val="100000"/>
                </a:srgbClr>
              </a:solidFill>
              <a:prstDash val="solid"/>
              <a:round/>
            </a:ln>
          </p:spPr>
          <p:txBody>
            <a:bodyPr/>
            <a:lstStyle/>
            <a:p/>
          </p:txBody>
        </p:sp>
        <p:sp>
          <p:nvSpPr>
            <p:cNvPr id="442" name="pl8"/>
            <p:cNvSpPr/>
            <p:nvPr/>
          </p:nvSpPr>
          <p:spPr>
            <a:xfrm>
              <a:off x="7026497" y="7443520"/>
              <a:ext cx="4403872" cy="0"/>
            </a:xfrm>
            <a:custGeom>
              <a:avLst/>
              <a:pathLst>
                <a:path w="4403872" h="0">
                  <a:moveTo>
                    <a:pt x="0" y="0"/>
                  </a:moveTo>
                  <a:lnTo>
                    <a:pt x="4403872" y="0"/>
                  </a:lnTo>
                  <a:lnTo>
                    <a:pt x="4403872" y="0"/>
                  </a:lnTo>
                </a:path>
              </a:pathLst>
            </a:custGeom>
            <a:ln w="6775" cap="flat">
              <a:solidFill>
                <a:srgbClr val="EBEBEB">
                  <a:alpha val="100000"/>
                </a:srgbClr>
              </a:solidFill>
              <a:prstDash val="solid"/>
              <a:round/>
            </a:ln>
          </p:spPr>
          <p:txBody>
            <a:bodyPr/>
            <a:lstStyle/>
            <a:p/>
          </p:txBody>
        </p:sp>
        <p:sp>
          <p:nvSpPr>
            <p:cNvPr id="443" name="pl9"/>
            <p:cNvSpPr/>
            <p:nvPr/>
          </p:nvSpPr>
          <p:spPr>
            <a:xfrm>
              <a:off x="7026497" y="6752042"/>
              <a:ext cx="4403872" cy="0"/>
            </a:xfrm>
            <a:custGeom>
              <a:avLst/>
              <a:pathLst>
                <a:path w="4403872" h="0">
                  <a:moveTo>
                    <a:pt x="0" y="0"/>
                  </a:moveTo>
                  <a:lnTo>
                    <a:pt x="4403872" y="0"/>
                  </a:lnTo>
                  <a:lnTo>
                    <a:pt x="4403872" y="0"/>
                  </a:lnTo>
                </a:path>
              </a:pathLst>
            </a:custGeom>
            <a:ln w="6775" cap="flat">
              <a:solidFill>
                <a:srgbClr val="EBEBEB">
                  <a:alpha val="100000"/>
                </a:srgbClr>
              </a:solidFill>
              <a:prstDash val="solid"/>
              <a:round/>
            </a:ln>
          </p:spPr>
          <p:txBody>
            <a:bodyPr/>
            <a:lstStyle/>
            <a:p/>
          </p:txBody>
        </p:sp>
        <p:sp>
          <p:nvSpPr>
            <p:cNvPr id="444" name="pl10"/>
            <p:cNvSpPr/>
            <p:nvPr/>
          </p:nvSpPr>
          <p:spPr>
            <a:xfrm>
              <a:off x="7026497" y="9172214"/>
              <a:ext cx="4403872" cy="0"/>
            </a:xfrm>
            <a:custGeom>
              <a:avLst/>
              <a:pathLst>
                <a:path w="4403872" h="0">
                  <a:moveTo>
                    <a:pt x="0" y="0"/>
                  </a:moveTo>
                  <a:lnTo>
                    <a:pt x="4403872" y="0"/>
                  </a:lnTo>
                  <a:lnTo>
                    <a:pt x="4403872" y="0"/>
                  </a:lnTo>
                </a:path>
              </a:pathLst>
            </a:custGeom>
            <a:ln w="13550" cap="flat">
              <a:solidFill>
                <a:srgbClr val="EBEBEB">
                  <a:alpha val="100000"/>
                </a:srgbClr>
              </a:solidFill>
              <a:prstDash val="solid"/>
              <a:round/>
            </a:ln>
          </p:spPr>
          <p:txBody>
            <a:bodyPr/>
            <a:lstStyle/>
            <a:p/>
          </p:txBody>
        </p:sp>
        <p:sp>
          <p:nvSpPr>
            <p:cNvPr id="445" name="pl11"/>
            <p:cNvSpPr/>
            <p:nvPr/>
          </p:nvSpPr>
          <p:spPr>
            <a:xfrm>
              <a:off x="7026497" y="8480737"/>
              <a:ext cx="4403872" cy="0"/>
            </a:xfrm>
            <a:custGeom>
              <a:avLst/>
              <a:pathLst>
                <a:path w="4403872" h="0">
                  <a:moveTo>
                    <a:pt x="0" y="0"/>
                  </a:moveTo>
                  <a:lnTo>
                    <a:pt x="4403872" y="0"/>
                  </a:lnTo>
                  <a:lnTo>
                    <a:pt x="4403872" y="0"/>
                  </a:lnTo>
                </a:path>
              </a:pathLst>
            </a:custGeom>
            <a:ln w="13550" cap="flat">
              <a:solidFill>
                <a:srgbClr val="EBEBEB">
                  <a:alpha val="100000"/>
                </a:srgbClr>
              </a:solidFill>
              <a:prstDash val="solid"/>
              <a:round/>
            </a:ln>
          </p:spPr>
          <p:txBody>
            <a:bodyPr/>
            <a:lstStyle/>
            <a:p/>
          </p:txBody>
        </p:sp>
        <p:sp>
          <p:nvSpPr>
            <p:cNvPr id="446" name="pl12"/>
            <p:cNvSpPr/>
            <p:nvPr/>
          </p:nvSpPr>
          <p:spPr>
            <a:xfrm>
              <a:off x="7026497" y="7789259"/>
              <a:ext cx="4403872" cy="0"/>
            </a:xfrm>
            <a:custGeom>
              <a:avLst/>
              <a:pathLst>
                <a:path w="4403872" h="0">
                  <a:moveTo>
                    <a:pt x="0" y="0"/>
                  </a:moveTo>
                  <a:lnTo>
                    <a:pt x="4403872" y="0"/>
                  </a:lnTo>
                  <a:lnTo>
                    <a:pt x="4403872" y="0"/>
                  </a:lnTo>
                </a:path>
              </a:pathLst>
            </a:custGeom>
            <a:ln w="13550" cap="flat">
              <a:solidFill>
                <a:srgbClr val="EBEBEB">
                  <a:alpha val="100000"/>
                </a:srgbClr>
              </a:solidFill>
              <a:prstDash val="solid"/>
              <a:round/>
            </a:ln>
          </p:spPr>
          <p:txBody>
            <a:bodyPr/>
            <a:lstStyle/>
            <a:p/>
          </p:txBody>
        </p:sp>
        <p:sp>
          <p:nvSpPr>
            <p:cNvPr id="447" name="pl13"/>
            <p:cNvSpPr/>
            <p:nvPr/>
          </p:nvSpPr>
          <p:spPr>
            <a:xfrm>
              <a:off x="7026497" y="7097781"/>
              <a:ext cx="4403872" cy="0"/>
            </a:xfrm>
            <a:custGeom>
              <a:avLst/>
              <a:pathLst>
                <a:path w="4403872" h="0">
                  <a:moveTo>
                    <a:pt x="0" y="0"/>
                  </a:moveTo>
                  <a:lnTo>
                    <a:pt x="4403872" y="0"/>
                  </a:lnTo>
                  <a:lnTo>
                    <a:pt x="4403872" y="0"/>
                  </a:lnTo>
                </a:path>
              </a:pathLst>
            </a:custGeom>
            <a:ln w="13550" cap="flat">
              <a:solidFill>
                <a:srgbClr val="EBEBEB">
                  <a:alpha val="100000"/>
                </a:srgbClr>
              </a:solidFill>
              <a:prstDash val="solid"/>
              <a:round/>
            </a:ln>
          </p:spPr>
          <p:txBody>
            <a:bodyPr/>
            <a:lstStyle/>
            <a:p/>
          </p:txBody>
        </p:sp>
        <p:sp>
          <p:nvSpPr>
            <p:cNvPr id="448" name="rc14"/>
            <p:cNvSpPr/>
            <p:nvPr/>
          </p:nvSpPr>
          <p:spPr>
            <a:xfrm>
              <a:off x="7179409" y="8941722"/>
              <a:ext cx="428154" cy="2304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9" name="rc15"/>
            <p:cNvSpPr/>
            <p:nvPr/>
          </p:nvSpPr>
          <p:spPr>
            <a:xfrm>
              <a:off x="7791058" y="8711229"/>
              <a:ext cx="428154" cy="460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0" name="rc16"/>
            <p:cNvSpPr/>
            <p:nvPr/>
          </p:nvSpPr>
          <p:spPr>
            <a:xfrm>
              <a:off x="8402707" y="8941722"/>
              <a:ext cx="428154" cy="230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1" name="rc17"/>
            <p:cNvSpPr/>
            <p:nvPr/>
          </p:nvSpPr>
          <p:spPr>
            <a:xfrm>
              <a:off x="7791058" y="6636796"/>
              <a:ext cx="428154" cy="20744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2" name="rc18"/>
            <p:cNvSpPr/>
            <p:nvPr/>
          </p:nvSpPr>
          <p:spPr>
            <a:xfrm>
              <a:off x="8402707" y="8250244"/>
              <a:ext cx="428154" cy="6914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3" name="rc19"/>
            <p:cNvSpPr/>
            <p:nvPr/>
          </p:nvSpPr>
          <p:spPr>
            <a:xfrm>
              <a:off x="9014356" y="8480737"/>
              <a:ext cx="428154" cy="6914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rc20"/>
            <p:cNvSpPr/>
            <p:nvPr/>
          </p:nvSpPr>
          <p:spPr>
            <a:xfrm>
              <a:off x="9626005" y="8941722"/>
              <a:ext cx="428154" cy="23049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pl21"/>
            <p:cNvSpPr/>
            <p:nvPr/>
          </p:nvSpPr>
          <p:spPr>
            <a:xfrm>
              <a:off x="7393486" y="6867288"/>
              <a:ext cx="2446595" cy="2230573"/>
            </a:xfrm>
            <a:custGeom>
              <a:avLst/>
              <a:pathLst>
                <a:path w="2446595" h="2230573">
                  <a:moveTo>
                    <a:pt x="0" y="1487049"/>
                  </a:moveTo>
                  <a:lnTo>
                    <a:pt x="611648" y="0"/>
                  </a:lnTo>
                  <a:lnTo>
                    <a:pt x="1223297" y="1635754"/>
                  </a:lnTo>
                  <a:lnTo>
                    <a:pt x="1834946" y="1784458"/>
                  </a:lnTo>
                  <a:lnTo>
                    <a:pt x="2446595" y="2230573"/>
                  </a:lnTo>
                </a:path>
              </a:pathLst>
            </a:custGeom>
            <a:ln w="40651" cap="flat">
              <a:solidFill>
                <a:srgbClr val="000000">
                  <a:alpha val="100000"/>
                </a:srgbClr>
              </a:solidFill>
              <a:prstDash val="solid"/>
              <a:round/>
            </a:ln>
          </p:spPr>
          <p:txBody>
            <a:bodyPr/>
            <a:lstStyle/>
            <a:p/>
          </p:txBody>
        </p:sp>
        <p:sp>
          <p:nvSpPr>
            <p:cNvPr id="456" name="rc22"/>
            <p:cNvSpPr/>
            <p:nvPr/>
          </p:nvSpPr>
          <p:spPr>
            <a:xfrm>
              <a:off x="7026497" y="6510025"/>
              <a:ext cx="4403872" cy="2788960"/>
            </a:xfrm>
            <a:prstGeom prst="rect">
              <a:avLst/>
            </a:prstGeom>
            <a:ln w="13550" cap="rnd">
              <a:solidFill>
                <a:srgbClr val="333333">
                  <a:alpha val="100000"/>
                </a:srgbClr>
              </a:solidFill>
              <a:prstDash val="solid"/>
              <a:round/>
            </a:ln>
          </p:spPr>
          <p:txBody>
            <a:bodyPr/>
            <a:lstStyle/>
            <a:p/>
          </p:txBody>
        </p:sp>
        <p:sp>
          <p:nvSpPr>
            <p:cNvPr id="457" name="tx23"/>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8" name="tx24"/>
            <p:cNvSpPr/>
            <p:nvPr/>
          </p:nvSpPr>
          <p:spPr>
            <a:xfrm>
              <a:off x="6801340" y="8478355"/>
              <a:ext cx="127099"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3</a:t>
              </a:r>
            </a:p>
          </p:txBody>
        </p:sp>
        <p:sp>
          <p:nvSpPr>
            <p:cNvPr id="459" name="tx25"/>
            <p:cNvSpPr/>
            <p:nvPr/>
          </p:nvSpPr>
          <p:spPr>
            <a:xfrm>
              <a:off x="6801340" y="7786952"/>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60" name="tx26"/>
            <p:cNvSpPr/>
            <p:nvPr/>
          </p:nvSpPr>
          <p:spPr>
            <a:xfrm>
              <a:off x="6801340" y="7095474"/>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9</a:t>
              </a:r>
            </a:p>
          </p:txBody>
        </p:sp>
        <p:sp>
          <p:nvSpPr>
            <p:cNvPr id="461" name="pl27"/>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28"/>
            <p:cNvSpPr/>
            <p:nvPr/>
          </p:nvSpPr>
          <p:spPr>
            <a:xfrm>
              <a:off x="6991702" y="84807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29"/>
            <p:cNvSpPr/>
            <p:nvPr/>
          </p:nvSpPr>
          <p:spPr>
            <a:xfrm>
              <a:off x="6991702" y="77892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30"/>
            <p:cNvSpPr/>
            <p:nvPr/>
          </p:nvSpPr>
          <p:spPr>
            <a:xfrm>
              <a:off x="6991702" y="70977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31"/>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pl32"/>
            <p:cNvSpPr/>
            <p:nvPr/>
          </p:nvSpPr>
          <p:spPr>
            <a:xfrm>
              <a:off x="11430369" y="842869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pl33"/>
            <p:cNvSpPr/>
            <p:nvPr/>
          </p:nvSpPr>
          <p:spPr>
            <a:xfrm>
              <a:off x="11430369" y="768516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8" name="pl34"/>
            <p:cNvSpPr/>
            <p:nvPr/>
          </p:nvSpPr>
          <p:spPr>
            <a:xfrm>
              <a:off x="11430369" y="69416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9" name="tx35"/>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0" name="tx36"/>
            <p:cNvSpPr/>
            <p:nvPr/>
          </p:nvSpPr>
          <p:spPr>
            <a:xfrm>
              <a:off x="11528427" y="842824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71" name="tx37"/>
            <p:cNvSpPr/>
            <p:nvPr/>
          </p:nvSpPr>
          <p:spPr>
            <a:xfrm>
              <a:off x="11528427" y="768471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2" name="tx38"/>
            <p:cNvSpPr/>
            <p:nvPr/>
          </p:nvSpPr>
          <p:spPr>
            <a:xfrm>
              <a:off x="11528427" y="693925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3" name="pl39"/>
            <p:cNvSpPr/>
            <p:nvPr/>
          </p:nvSpPr>
          <p:spPr>
            <a:xfrm>
              <a:off x="7393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0"/>
            <p:cNvSpPr/>
            <p:nvPr/>
          </p:nvSpPr>
          <p:spPr>
            <a:xfrm>
              <a:off x="800513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1"/>
            <p:cNvSpPr/>
            <p:nvPr/>
          </p:nvSpPr>
          <p:spPr>
            <a:xfrm>
              <a:off x="861678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2"/>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3"/>
            <p:cNvSpPr/>
            <p:nvPr/>
          </p:nvSpPr>
          <p:spPr>
            <a:xfrm>
              <a:off x="984008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4"/>
            <p:cNvSpPr/>
            <p:nvPr/>
          </p:nvSpPr>
          <p:spPr>
            <a:xfrm>
              <a:off x="104517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5"/>
            <p:cNvSpPr/>
            <p:nvPr/>
          </p:nvSpPr>
          <p:spPr>
            <a:xfrm>
              <a:off x="11063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tx46"/>
            <p:cNvSpPr/>
            <p:nvPr/>
          </p:nvSpPr>
          <p:spPr>
            <a:xfrm rot="-2700000">
              <a:off x="728358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1" name="tx47"/>
            <p:cNvSpPr/>
            <p:nvPr/>
          </p:nvSpPr>
          <p:spPr>
            <a:xfrm rot="-2700000">
              <a:off x="785553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2" name="tx48"/>
            <p:cNvSpPr/>
            <p:nvPr/>
          </p:nvSpPr>
          <p:spPr>
            <a:xfrm rot="-2700000">
              <a:off x="8466530"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3" name="tx49"/>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4" name="tx50"/>
            <p:cNvSpPr/>
            <p:nvPr/>
          </p:nvSpPr>
          <p:spPr>
            <a:xfrm rot="-2700000">
              <a:off x="954513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5" name="tx51"/>
            <p:cNvSpPr/>
            <p:nvPr/>
          </p:nvSpPr>
          <p:spPr>
            <a:xfrm rot="-2700000">
              <a:off x="1015676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6" name="tx52"/>
            <p:cNvSpPr/>
            <p:nvPr/>
          </p:nvSpPr>
          <p:spPr>
            <a:xfrm rot="-2700000">
              <a:off x="108804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7" name="tx53"/>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8" name="tx54"/>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9"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0"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1" name="rc57"/>
            <p:cNvSpPr/>
            <p:nvPr/>
          </p:nvSpPr>
          <p:spPr>
            <a:xfrm>
              <a:off x="6585924" y="10217410"/>
              <a:ext cx="1051268" cy="182880"/>
            </a:xfrm>
            <a:prstGeom prst="rect">
              <a:avLst/>
            </a:prstGeom>
            <a:solidFill>
              <a:srgbClr val="FFFFFF">
                <a:alpha val="100000"/>
              </a:srgbClr>
            </a:solidFill>
          </p:spPr>
          <p:txBody>
            <a:bodyPr/>
            <a:lstStyle/>
            <a:p/>
          </p:txBody>
        </p:sp>
        <p:sp>
          <p:nvSpPr>
            <p:cNvPr id="492" name="rc58"/>
            <p:cNvSpPr/>
            <p:nvPr/>
          </p:nvSpPr>
          <p:spPr>
            <a:xfrm>
              <a:off x="6585924" y="10217410"/>
              <a:ext cx="182879" cy="182880"/>
            </a:xfrm>
            <a:prstGeom prst="rect">
              <a:avLst/>
            </a:prstGeom>
            <a:solidFill>
              <a:srgbClr val="FFFFFF">
                <a:alpha val="100000"/>
              </a:srgbClr>
            </a:solidFill>
          </p:spPr>
          <p:txBody>
            <a:bodyPr/>
            <a:lstStyle/>
            <a:p/>
          </p:txBody>
        </p:sp>
        <p:sp>
          <p:nvSpPr>
            <p:cNvPr id="493" name="pl59"/>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4" name="tx60"/>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5" name="rc61"/>
            <p:cNvSpPr/>
            <p:nvPr/>
          </p:nvSpPr>
          <p:spPr>
            <a:xfrm>
              <a:off x="7817192" y="10217410"/>
              <a:ext cx="4053749" cy="182880"/>
            </a:xfrm>
            <a:prstGeom prst="rect">
              <a:avLst/>
            </a:prstGeom>
            <a:solidFill>
              <a:srgbClr val="FFFFFF">
                <a:alpha val="100000"/>
              </a:srgbClr>
            </a:solidFill>
          </p:spPr>
          <p:txBody>
            <a:bodyPr/>
            <a:lstStyle/>
            <a:p/>
          </p:txBody>
        </p:sp>
        <p:sp>
          <p:nvSpPr>
            <p:cNvPr id="496" name="rc62"/>
            <p:cNvSpPr/>
            <p:nvPr/>
          </p:nvSpPr>
          <p:spPr>
            <a:xfrm>
              <a:off x="7817192" y="10217410"/>
              <a:ext cx="182880" cy="182880"/>
            </a:xfrm>
            <a:prstGeom prst="rect">
              <a:avLst/>
            </a:prstGeom>
            <a:solidFill>
              <a:srgbClr val="FFFFFF">
                <a:alpha val="100000"/>
              </a:srgbClr>
            </a:solidFill>
          </p:spPr>
          <p:txBody>
            <a:bodyPr/>
            <a:lstStyle/>
            <a:p/>
          </p:txBody>
        </p:sp>
        <p:sp>
          <p:nvSpPr>
            <p:cNvPr id="497" name="rc63"/>
            <p:cNvSpPr/>
            <p:nvPr/>
          </p:nvSpPr>
          <p:spPr>
            <a:xfrm>
              <a:off x="78261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8" name="rc64"/>
            <p:cNvSpPr/>
            <p:nvPr/>
          </p:nvSpPr>
          <p:spPr>
            <a:xfrm>
              <a:off x="8908433" y="10217410"/>
              <a:ext cx="182879" cy="182880"/>
            </a:xfrm>
            <a:prstGeom prst="rect">
              <a:avLst/>
            </a:prstGeom>
            <a:solidFill>
              <a:srgbClr val="FFFFFF">
                <a:alpha val="100000"/>
              </a:srgbClr>
            </a:solidFill>
          </p:spPr>
          <p:txBody>
            <a:bodyPr/>
            <a:lstStyle/>
            <a:p/>
          </p:txBody>
        </p:sp>
        <p:sp>
          <p:nvSpPr>
            <p:cNvPr id="499" name="rc65"/>
            <p:cNvSpPr/>
            <p:nvPr/>
          </p:nvSpPr>
          <p:spPr>
            <a:xfrm>
              <a:off x="891743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0" name="rc66"/>
            <p:cNvSpPr/>
            <p:nvPr/>
          </p:nvSpPr>
          <p:spPr>
            <a:xfrm>
              <a:off x="9834474" y="10217410"/>
              <a:ext cx="182879" cy="182880"/>
            </a:xfrm>
            <a:prstGeom prst="rect">
              <a:avLst/>
            </a:prstGeom>
            <a:solidFill>
              <a:srgbClr val="FFFFFF">
                <a:alpha val="100000"/>
              </a:srgbClr>
            </a:solidFill>
          </p:spPr>
          <p:txBody>
            <a:bodyPr/>
            <a:lstStyle/>
            <a:p/>
          </p:txBody>
        </p:sp>
        <p:sp>
          <p:nvSpPr>
            <p:cNvPr id="501" name="rc67"/>
            <p:cNvSpPr/>
            <p:nvPr/>
          </p:nvSpPr>
          <p:spPr>
            <a:xfrm>
              <a:off x="984347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2" name="rc68"/>
            <p:cNvSpPr/>
            <p:nvPr/>
          </p:nvSpPr>
          <p:spPr>
            <a:xfrm>
              <a:off x="10836715" y="10217410"/>
              <a:ext cx="182880" cy="182880"/>
            </a:xfrm>
            <a:prstGeom prst="rect">
              <a:avLst/>
            </a:prstGeom>
            <a:solidFill>
              <a:srgbClr val="FFFFFF">
                <a:alpha val="100000"/>
              </a:srgbClr>
            </a:solidFill>
          </p:spPr>
          <p:txBody>
            <a:bodyPr/>
            <a:lstStyle/>
            <a:p/>
          </p:txBody>
        </p:sp>
        <p:sp>
          <p:nvSpPr>
            <p:cNvPr id="503" name="rc69"/>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4" name="tx70"/>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5" name="tx71"/>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6" name="tx72"/>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7" name="tx73"/>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8" name="tx74"/>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9" name=""/>
          <p:cNvGrpSpPr/>
          <p:nvPr/>
        </p:nvGrpSpPr>
        <p:grpSpPr>
          <a:xfrm>
            <a:off x="12527280" y="6217920"/>
            <a:ext cx="5486400" cy="4297680"/>
            <a:chOff x="12527280" y="6217920"/>
            <a:chExt cx="5486400" cy="4297680"/>
          </a:xfrm>
        </p:grpSpPr>
        <p:sp>
          <p:nvSpPr>
            <p:cNvPr id="51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7"/>
            <p:cNvSpPr/>
            <p:nvPr/>
          </p:nvSpPr>
          <p:spPr>
            <a:xfrm>
              <a:off x="13325144" y="6817315"/>
              <a:ext cx="4510689" cy="1254767"/>
            </a:xfrm>
            <a:custGeom>
              <a:avLst/>
              <a:pathLst>
                <a:path w="4510689" h="1254767">
                  <a:moveTo>
                    <a:pt x="0" y="230467"/>
                  </a:moveTo>
                  <a:lnTo>
                    <a:pt x="180427" y="512149"/>
                  </a:lnTo>
                  <a:lnTo>
                    <a:pt x="360855" y="409719"/>
                  </a:lnTo>
                  <a:lnTo>
                    <a:pt x="541282" y="332897"/>
                  </a:lnTo>
                  <a:lnTo>
                    <a:pt x="721710" y="179252"/>
                  </a:lnTo>
                  <a:lnTo>
                    <a:pt x="902137" y="230467"/>
                  </a:lnTo>
                  <a:lnTo>
                    <a:pt x="1082565" y="384112"/>
                  </a:lnTo>
                  <a:lnTo>
                    <a:pt x="1262993" y="307289"/>
                  </a:lnTo>
                  <a:lnTo>
                    <a:pt x="1443420" y="281682"/>
                  </a:lnTo>
                  <a:lnTo>
                    <a:pt x="1623848" y="153644"/>
                  </a:lnTo>
                  <a:lnTo>
                    <a:pt x="1804275" y="128037"/>
                  </a:lnTo>
                  <a:lnTo>
                    <a:pt x="1984703" y="128037"/>
                  </a:lnTo>
                  <a:lnTo>
                    <a:pt x="2165131" y="230467"/>
                  </a:lnTo>
                  <a:lnTo>
                    <a:pt x="2345558" y="179252"/>
                  </a:lnTo>
                  <a:lnTo>
                    <a:pt x="2525986" y="128037"/>
                  </a:lnTo>
                  <a:lnTo>
                    <a:pt x="2706413" y="230467"/>
                  </a:lnTo>
                  <a:lnTo>
                    <a:pt x="2886841" y="51214"/>
                  </a:lnTo>
                  <a:lnTo>
                    <a:pt x="3067268" y="256074"/>
                  </a:lnTo>
                  <a:lnTo>
                    <a:pt x="3247696" y="0"/>
                  </a:lnTo>
                  <a:lnTo>
                    <a:pt x="3428124" y="230467"/>
                  </a:lnTo>
                  <a:lnTo>
                    <a:pt x="3608551" y="51214"/>
                  </a:lnTo>
                  <a:lnTo>
                    <a:pt x="3788979" y="1254767"/>
                  </a:lnTo>
                  <a:lnTo>
                    <a:pt x="3969406" y="460934"/>
                  </a:lnTo>
                  <a:lnTo>
                    <a:pt x="4149834" y="512149"/>
                  </a:lnTo>
                  <a:lnTo>
                    <a:pt x="4330262" y="563364"/>
                  </a:lnTo>
                  <a:lnTo>
                    <a:pt x="4510689" y="563364"/>
                  </a:lnTo>
                </a:path>
              </a:pathLst>
            </a:custGeom>
            <a:ln w="32521" cap="flat">
              <a:solidFill>
                <a:srgbClr val="5EB0E8">
                  <a:alpha val="100000"/>
                </a:srgbClr>
              </a:solidFill>
              <a:prstDash val="solid"/>
              <a:round/>
            </a:ln>
          </p:spPr>
          <p:txBody>
            <a:bodyPr/>
            <a:lstStyle/>
            <a:p/>
          </p:txBody>
        </p:sp>
        <p:sp>
          <p:nvSpPr>
            <p:cNvPr id="525" name="pl18"/>
            <p:cNvSpPr/>
            <p:nvPr/>
          </p:nvSpPr>
          <p:spPr>
            <a:xfrm>
              <a:off x="14768565" y="6894137"/>
              <a:ext cx="3067268" cy="1229159"/>
            </a:xfrm>
            <a:custGeom>
              <a:avLst/>
              <a:pathLst>
                <a:path w="3067268" h="1229159">
                  <a:moveTo>
                    <a:pt x="0" y="845047"/>
                  </a:moveTo>
                  <a:lnTo>
                    <a:pt x="180427" y="640187"/>
                  </a:lnTo>
                  <a:lnTo>
                    <a:pt x="360855" y="384112"/>
                  </a:lnTo>
                  <a:lnTo>
                    <a:pt x="541282" y="256074"/>
                  </a:lnTo>
                  <a:lnTo>
                    <a:pt x="721710" y="358504"/>
                  </a:lnTo>
                  <a:lnTo>
                    <a:pt x="902137" y="256074"/>
                  </a:lnTo>
                  <a:lnTo>
                    <a:pt x="1082565" y="204859"/>
                  </a:lnTo>
                  <a:lnTo>
                    <a:pt x="1262993" y="307289"/>
                  </a:lnTo>
                  <a:lnTo>
                    <a:pt x="1443420" y="102429"/>
                  </a:lnTo>
                  <a:lnTo>
                    <a:pt x="1623848" y="256074"/>
                  </a:lnTo>
                  <a:lnTo>
                    <a:pt x="1804275" y="76822"/>
                  </a:lnTo>
                  <a:lnTo>
                    <a:pt x="1984703" y="256074"/>
                  </a:lnTo>
                  <a:lnTo>
                    <a:pt x="2165131" y="0"/>
                  </a:lnTo>
                  <a:lnTo>
                    <a:pt x="2345558" y="1229159"/>
                  </a:lnTo>
                  <a:lnTo>
                    <a:pt x="2525986" y="665794"/>
                  </a:lnTo>
                  <a:lnTo>
                    <a:pt x="2706413" y="614579"/>
                  </a:lnTo>
                  <a:lnTo>
                    <a:pt x="2886841" y="563364"/>
                  </a:lnTo>
                  <a:lnTo>
                    <a:pt x="3067268" y="563364"/>
                  </a:lnTo>
                </a:path>
              </a:pathLst>
            </a:custGeom>
            <a:ln w="32521" cap="flat">
              <a:solidFill>
                <a:srgbClr val="00A173">
                  <a:alpha val="100000"/>
                </a:srgbClr>
              </a:solidFill>
              <a:prstDash val="solid"/>
              <a:round/>
            </a:ln>
          </p:spPr>
          <p:txBody>
            <a:bodyPr/>
            <a:lstStyle/>
            <a:p/>
          </p:txBody>
        </p:sp>
        <p:sp>
          <p:nvSpPr>
            <p:cNvPr id="52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1" name="rc84"/>
            <p:cNvSpPr/>
            <p:nvPr/>
          </p:nvSpPr>
          <p:spPr>
            <a:xfrm>
              <a:off x="14005791" y="9941072"/>
              <a:ext cx="3149396" cy="504938"/>
            </a:xfrm>
            <a:prstGeom prst="rect">
              <a:avLst/>
            </a:prstGeom>
            <a:solidFill>
              <a:srgbClr val="FFFFFF">
                <a:alpha val="100000"/>
              </a:srgbClr>
            </a:solidFill>
          </p:spPr>
          <p:txBody>
            <a:bodyPr/>
            <a:lstStyle/>
            <a:p/>
          </p:txBody>
        </p:sp>
        <p:sp>
          <p:nvSpPr>
            <p:cNvPr id="59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7" name=""/>
          <p:cNvGrpSpPr/>
          <p:nvPr/>
        </p:nvGrpSpPr>
        <p:grpSpPr>
          <a:xfrm>
            <a:off x="594360" y="6217920"/>
            <a:ext cx="5562295" cy="3683039"/>
            <a:chOff x="594360" y="6217920"/>
            <a:chExt cx="5562295" cy="3683039"/>
          </a:xfrm>
        </p:grpSpPr>
        <p:sp>
          <p:nvSpPr>
            <p:cNvPr id="598"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99" name="rc4"/>
            <p:cNvSpPr/>
            <p:nvPr/>
          </p:nvSpPr>
          <p:spPr>
            <a:xfrm>
              <a:off x="2153348"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0" name="rc5"/>
            <p:cNvSpPr/>
            <p:nvPr/>
          </p:nvSpPr>
          <p:spPr>
            <a:xfrm>
              <a:off x="218352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6"/>
            <p:cNvSpPr/>
            <p:nvPr/>
          </p:nvSpPr>
          <p:spPr>
            <a:xfrm>
              <a:off x="24852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7"/>
            <p:cNvSpPr/>
            <p:nvPr/>
          </p:nvSpPr>
          <p:spPr>
            <a:xfrm>
              <a:off x="278698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8"/>
            <p:cNvSpPr/>
            <p:nvPr/>
          </p:nvSpPr>
          <p:spPr>
            <a:xfrm>
              <a:off x="308872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9"/>
            <p:cNvSpPr/>
            <p:nvPr/>
          </p:nvSpPr>
          <p:spPr>
            <a:xfrm>
              <a:off x="33904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10"/>
            <p:cNvSpPr/>
            <p:nvPr/>
          </p:nvSpPr>
          <p:spPr>
            <a:xfrm>
              <a:off x="369218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11"/>
            <p:cNvSpPr/>
            <p:nvPr/>
          </p:nvSpPr>
          <p:spPr>
            <a:xfrm>
              <a:off x="3993920"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7" name="rc12"/>
            <p:cNvSpPr/>
            <p:nvPr/>
          </p:nvSpPr>
          <p:spPr>
            <a:xfrm>
              <a:off x="42956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13"/>
            <p:cNvSpPr/>
            <p:nvPr/>
          </p:nvSpPr>
          <p:spPr>
            <a:xfrm>
              <a:off x="459738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14"/>
            <p:cNvSpPr/>
            <p:nvPr/>
          </p:nvSpPr>
          <p:spPr>
            <a:xfrm>
              <a:off x="489912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15"/>
            <p:cNvSpPr/>
            <p:nvPr/>
          </p:nvSpPr>
          <p:spPr>
            <a:xfrm>
              <a:off x="5200853" y="6546524"/>
              <a:ext cx="301733" cy="30173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11" name="rc16"/>
            <p:cNvSpPr/>
            <p:nvPr/>
          </p:nvSpPr>
          <p:spPr>
            <a:xfrm>
              <a:off x="5502586" y="6546524"/>
              <a:ext cx="301733" cy="30173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12" name="rc17"/>
            <p:cNvSpPr/>
            <p:nvPr/>
          </p:nvSpPr>
          <p:spPr>
            <a:xfrm>
              <a:off x="218352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18"/>
            <p:cNvSpPr/>
            <p:nvPr/>
          </p:nvSpPr>
          <p:spPr>
            <a:xfrm>
              <a:off x="24852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19"/>
            <p:cNvSpPr/>
            <p:nvPr/>
          </p:nvSpPr>
          <p:spPr>
            <a:xfrm>
              <a:off x="278698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20"/>
            <p:cNvSpPr/>
            <p:nvPr/>
          </p:nvSpPr>
          <p:spPr>
            <a:xfrm>
              <a:off x="308872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21"/>
            <p:cNvSpPr/>
            <p:nvPr/>
          </p:nvSpPr>
          <p:spPr>
            <a:xfrm>
              <a:off x="339045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22"/>
            <p:cNvSpPr/>
            <p:nvPr/>
          </p:nvSpPr>
          <p:spPr>
            <a:xfrm>
              <a:off x="369218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23"/>
            <p:cNvSpPr/>
            <p:nvPr/>
          </p:nvSpPr>
          <p:spPr>
            <a:xfrm>
              <a:off x="399392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24"/>
            <p:cNvSpPr/>
            <p:nvPr/>
          </p:nvSpPr>
          <p:spPr>
            <a:xfrm>
              <a:off x="4295654"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0" name="rc25"/>
            <p:cNvSpPr/>
            <p:nvPr/>
          </p:nvSpPr>
          <p:spPr>
            <a:xfrm>
              <a:off x="459738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26"/>
            <p:cNvSpPr/>
            <p:nvPr/>
          </p:nvSpPr>
          <p:spPr>
            <a:xfrm>
              <a:off x="489912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7"/>
            <p:cNvSpPr/>
            <p:nvPr/>
          </p:nvSpPr>
          <p:spPr>
            <a:xfrm>
              <a:off x="5200853"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3" name="rc28"/>
            <p:cNvSpPr/>
            <p:nvPr/>
          </p:nvSpPr>
          <p:spPr>
            <a:xfrm>
              <a:off x="550258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29"/>
            <p:cNvSpPr/>
            <p:nvPr/>
          </p:nvSpPr>
          <p:spPr>
            <a:xfrm>
              <a:off x="218352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30"/>
            <p:cNvSpPr/>
            <p:nvPr/>
          </p:nvSpPr>
          <p:spPr>
            <a:xfrm>
              <a:off x="248525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31"/>
            <p:cNvSpPr/>
            <p:nvPr/>
          </p:nvSpPr>
          <p:spPr>
            <a:xfrm>
              <a:off x="2786988" y="6848257"/>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7" name="rc32"/>
            <p:cNvSpPr/>
            <p:nvPr/>
          </p:nvSpPr>
          <p:spPr>
            <a:xfrm>
              <a:off x="308872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33"/>
            <p:cNvSpPr/>
            <p:nvPr/>
          </p:nvSpPr>
          <p:spPr>
            <a:xfrm>
              <a:off x="339045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34"/>
            <p:cNvSpPr/>
            <p:nvPr/>
          </p:nvSpPr>
          <p:spPr>
            <a:xfrm>
              <a:off x="369218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35"/>
            <p:cNvSpPr/>
            <p:nvPr/>
          </p:nvSpPr>
          <p:spPr>
            <a:xfrm>
              <a:off x="3993920"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36"/>
            <p:cNvSpPr/>
            <p:nvPr/>
          </p:nvSpPr>
          <p:spPr>
            <a:xfrm>
              <a:off x="429565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37"/>
            <p:cNvSpPr/>
            <p:nvPr/>
          </p:nvSpPr>
          <p:spPr>
            <a:xfrm>
              <a:off x="459738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38"/>
            <p:cNvSpPr/>
            <p:nvPr/>
          </p:nvSpPr>
          <p:spPr>
            <a:xfrm>
              <a:off x="489912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39"/>
            <p:cNvSpPr/>
            <p:nvPr/>
          </p:nvSpPr>
          <p:spPr>
            <a:xfrm>
              <a:off x="520085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40"/>
            <p:cNvSpPr/>
            <p:nvPr/>
          </p:nvSpPr>
          <p:spPr>
            <a:xfrm>
              <a:off x="550258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41"/>
            <p:cNvSpPr/>
            <p:nvPr/>
          </p:nvSpPr>
          <p:spPr>
            <a:xfrm>
              <a:off x="218352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42"/>
            <p:cNvSpPr/>
            <p:nvPr/>
          </p:nvSpPr>
          <p:spPr>
            <a:xfrm>
              <a:off x="248525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43"/>
            <p:cNvSpPr/>
            <p:nvPr/>
          </p:nvSpPr>
          <p:spPr>
            <a:xfrm>
              <a:off x="278698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44"/>
            <p:cNvSpPr/>
            <p:nvPr/>
          </p:nvSpPr>
          <p:spPr>
            <a:xfrm>
              <a:off x="308872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45"/>
            <p:cNvSpPr/>
            <p:nvPr/>
          </p:nvSpPr>
          <p:spPr>
            <a:xfrm>
              <a:off x="339045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46"/>
            <p:cNvSpPr/>
            <p:nvPr/>
          </p:nvSpPr>
          <p:spPr>
            <a:xfrm>
              <a:off x="369218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47"/>
            <p:cNvSpPr/>
            <p:nvPr/>
          </p:nvSpPr>
          <p:spPr>
            <a:xfrm>
              <a:off x="399392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48"/>
            <p:cNvSpPr/>
            <p:nvPr/>
          </p:nvSpPr>
          <p:spPr>
            <a:xfrm>
              <a:off x="429565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49"/>
            <p:cNvSpPr/>
            <p:nvPr/>
          </p:nvSpPr>
          <p:spPr>
            <a:xfrm>
              <a:off x="459738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50"/>
            <p:cNvSpPr/>
            <p:nvPr/>
          </p:nvSpPr>
          <p:spPr>
            <a:xfrm>
              <a:off x="489912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51"/>
            <p:cNvSpPr/>
            <p:nvPr/>
          </p:nvSpPr>
          <p:spPr>
            <a:xfrm>
              <a:off x="5200853"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52"/>
            <p:cNvSpPr/>
            <p:nvPr/>
          </p:nvSpPr>
          <p:spPr>
            <a:xfrm>
              <a:off x="5502586" y="7149991"/>
              <a:ext cx="301733" cy="30173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48" name="rc53"/>
            <p:cNvSpPr/>
            <p:nvPr/>
          </p:nvSpPr>
          <p:spPr>
            <a:xfrm>
              <a:off x="218352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54"/>
            <p:cNvSpPr/>
            <p:nvPr/>
          </p:nvSpPr>
          <p:spPr>
            <a:xfrm>
              <a:off x="248525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55"/>
            <p:cNvSpPr/>
            <p:nvPr/>
          </p:nvSpPr>
          <p:spPr>
            <a:xfrm>
              <a:off x="278698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56"/>
            <p:cNvSpPr/>
            <p:nvPr/>
          </p:nvSpPr>
          <p:spPr>
            <a:xfrm>
              <a:off x="308872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57"/>
            <p:cNvSpPr/>
            <p:nvPr/>
          </p:nvSpPr>
          <p:spPr>
            <a:xfrm>
              <a:off x="3390454"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58"/>
            <p:cNvSpPr/>
            <p:nvPr/>
          </p:nvSpPr>
          <p:spPr>
            <a:xfrm>
              <a:off x="369218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59"/>
            <p:cNvSpPr/>
            <p:nvPr/>
          </p:nvSpPr>
          <p:spPr>
            <a:xfrm>
              <a:off x="399392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60"/>
            <p:cNvSpPr/>
            <p:nvPr/>
          </p:nvSpPr>
          <p:spPr>
            <a:xfrm>
              <a:off x="4295654"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61"/>
            <p:cNvSpPr/>
            <p:nvPr/>
          </p:nvSpPr>
          <p:spPr>
            <a:xfrm>
              <a:off x="459738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62"/>
            <p:cNvSpPr/>
            <p:nvPr/>
          </p:nvSpPr>
          <p:spPr>
            <a:xfrm>
              <a:off x="489912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63"/>
            <p:cNvSpPr/>
            <p:nvPr/>
          </p:nvSpPr>
          <p:spPr>
            <a:xfrm>
              <a:off x="520085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64"/>
            <p:cNvSpPr/>
            <p:nvPr/>
          </p:nvSpPr>
          <p:spPr>
            <a:xfrm>
              <a:off x="550258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65"/>
            <p:cNvSpPr/>
            <p:nvPr/>
          </p:nvSpPr>
          <p:spPr>
            <a:xfrm>
              <a:off x="218352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66"/>
            <p:cNvSpPr/>
            <p:nvPr/>
          </p:nvSpPr>
          <p:spPr>
            <a:xfrm>
              <a:off x="248525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67"/>
            <p:cNvSpPr/>
            <p:nvPr/>
          </p:nvSpPr>
          <p:spPr>
            <a:xfrm>
              <a:off x="278698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68"/>
            <p:cNvSpPr/>
            <p:nvPr/>
          </p:nvSpPr>
          <p:spPr>
            <a:xfrm>
              <a:off x="308872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69"/>
            <p:cNvSpPr/>
            <p:nvPr/>
          </p:nvSpPr>
          <p:spPr>
            <a:xfrm>
              <a:off x="339045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70"/>
            <p:cNvSpPr/>
            <p:nvPr/>
          </p:nvSpPr>
          <p:spPr>
            <a:xfrm>
              <a:off x="369218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71"/>
            <p:cNvSpPr/>
            <p:nvPr/>
          </p:nvSpPr>
          <p:spPr>
            <a:xfrm>
              <a:off x="399392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72"/>
            <p:cNvSpPr/>
            <p:nvPr/>
          </p:nvSpPr>
          <p:spPr>
            <a:xfrm>
              <a:off x="429565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73"/>
            <p:cNvSpPr/>
            <p:nvPr/>
          </p:nvSpPr>
          <p:spPr>
            <a:xfrm>
              <a:off x="459738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74"/>
            <p:cNvSpPr/>
            <p:nvPr/>
          </p:nvSpPr>
          <p:spPr>
            <a:xfrm>
              <a:off x="489912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75"/>
            <p:cNvSpPr/>
            <p:nvPr/>
          </p:nvSpPr>
          <p:spPr>
            <a:xfrm>
              <a:off x="520085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76"/>
            <p:cNvSpPr/>
            <p:nvPr/>
          </p:nvSpPr>
          <p:spPr>
            <a:xfrm>
              <a:off x="5502586" y="7753457"/>
              <a:ext cx="301733" cy="30173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72" name="rc77"/>
            <p:cNvSpPr/>
            <p:nvPr/>
          </p:nvSpPr>
          <p:spPr>
            <a:xfrm>
              <a:off x="218352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78"/>
            <p:cNvSpPr/>
            <p:nvPr/>
          </p:nvSpPr>
          <p:spPr>
            <a:xfrm>
              <a:off x="248525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79"/>
            <p:cNvSpPr/>
            <p:nvPr/>
          </p:nvSpPr>
          <p:spPr>
            <a:xfrm>
              <a:off x="278698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80"/>
            <p:cNvSpPr/>
            <p:nvPr/>
          </p:nvSpPr>
          <p:spPr>
            <a:xfrm>
              <a:off x="308872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81"/>
            <p:cNvSpPr/>
            <p:nvPr/>
          </p:nvSpPr>
          <p:spPr>
            <a:xfrm>
              <a:off x="339045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82"/>
            <p:cNvSpPr/>
            <p:nvPr/>
          </p:nvSpPr>
          <p:spPr>
            <a:xfrm>
              <a:off x="3692187"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83"/>
            <p:cNvSpPr/>
            <p:nvPr/>
          </p:nvSpPr>
          <p:spPr>
            <a:xfrm>
              <a:off x="399392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84"/>
            <p:cNvSpPr/>
            <p:nvPr/>
          </p:nvSpPr>
          <p:spPr>
            <a:xfrm>
              <a:off x="429565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85"/>
            <p:cNvSpPr/>
            <p:nvPr/>
          </p:nvSpPr>
          <p:spPr>
            <a:xfrm>
              <a:off x="459738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86"/>
            <p:cNvSpPr/>
            <p:nvPr/>
          </p:nvSpPr>
          <p:spPr>
            <a:xfrm>
              <a:off x="489912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87"/>
            <p:cNvSpPr/>
            <p:nvPr/>
          </p:nvSpPr>
          <p:spPr>
            <a:xfrm>
              <a:off x="520085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88"/>
            <p:cNvSpPr/>
            <p:nvPr/>
          </p:nvSpPr>
          <p:spPr>
            <a:xfrm>
              <a:off x="550258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89"/>
            <p:cNvSpPr/>
            <p:nvPr/>
          </p:nvSpPr>
          <p:spPr>
            <a:xfrm>
              <a:off x="218352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90"/>
            <p:cNvSpPr/>
            <p:nvPr/>
          </p:nvSpPr>
          <p:spPr>
            <a:xfrm>
              <a:off x="248525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91"/>
            <p:cNvSpPr/>
            <p:nvPr/>
          </p:nvSpPr>
          <p:spPr>
            <a:xfrm>
              <a:off x="278698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92"/>
            <p:cNvSpPr/>
            <p:nvPr/>
          </p:nvSpPr>
          <p:spPr>
            <a:xfrm>
              <a:off x="308872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93"/>
            <p:cNvSpPr/>
            <p:nvPr/>
          </p:nvSpPr>
          <p:spPr>
            <a:xfrm>
              <a:off x="339045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94"/>
            <p:cNvSpPr/>
            <p:nvPr/>
          </p:nvSpPr>
          <p:spPr>
            <a:xfrm>
              <a:off x="369218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95"/>
            <p:cNvSpPr/>
            <p:nvPr/>
          </p:nvSpPr>
          <p:spPr>
            <a:xfrm>
              <a:off x="399392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96"/>
            <p:cNvSpPr/>
            <p:nvPr/>
          </p:nvSpPr>
          <p:spPr>
            <a:xfrm>
              <a:off x="4295654"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97"/>
            <p:cNvSpPr/>
            <p:nvPr/>
          </p:nvSpPr>
          <p:spPr>
            <a:xfrm>
              <a:off x="459738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98"/>
            <p:cNvSpPr/>
            <p:nvPr/>
          </p:nvSpPr>
          <p:spPr>
            <a:xfrm>
              <a:off x="489912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99"/>
            <p:cNvSpPr/>
            <p:nvPr/>
          </p:nvSpPr>
          <p:spPr>
            <a:xfrm>
              <a:off x="520085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100"/>
            <p:cNvSpPr/>
            <p:nvPr/>
          </p:nvSpPr>
          <p:spPr>
            <a:xfrm>
              <a:off x="550258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tx101"/>
            <p:cNvSpPr/>
            <p:nvPr/>
          </p:nvSpPr>
          <p:spPr>
            <a:xfrm>
              <a:off x="1636477" y="8449449"/>
              <a:ext cx="35555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MON</a:t>
              </a:r>
            </a:p>
          </p:txBody>
        </p:sp>
        <p:sp>
          <p:nvSpPr>
            <p:cNvPr id="697" name="tx102"/>
            <p:cNvSpPr/>
            <p:nvPr/>
          </p:nvSpPr>
          <p:spPr>
            <a:xfrm>
              <a:off x="1297745" y="8147791"/>
              <a:ext cx="69428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MAGWAY</a:t>
              </a:r>
            </a:p>
          </p:txBody>
        </p:sp>
        <p:sp>
          <p:nvSpPr>
            <p:cNvPr id="698" name="tx103"/>
            <p:cNvSpPr/>
            <p:nvPr/>
          </p:nvSpPr>
          <p:spPr>
            <a:xfrm>
              <a:off x="1297596" y="7846057"/>
              <a:ext cx="6944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SAGAING</a:t>
              </a:r>
            </a:p>
          </p:txBody>
        </p:sp>
        <p:sp>
          <p:nvSpPr>
            <p:cNvPr id="699" name="tx104"/>
            <p:cNvSpPr/>
            <p:nvPr/>
          </p:nvSpPr>
          <p:spPr>
            <a:xfrm>
              <a:off x="1331529" y="7544250"/>
              <a:ext cx="6604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YANGON</a:t>
              </a:r>
            </a:p>
          </p:txBody>
        </p:sp>
        <p:sp>
          <p:nvSpPr>
            <p:cNvPr id="700" name="tx105"/>
            <p:cNvSpPr/>
            <p:nvPr/>
          </p:nvSpPr>
          <p:spPr>
            <a:xfrm>
              <a:off x="1153605" y="7246312"/>
              <a:ext cx="83842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MANDALAY</a:t>
              </a:r>
            </a:p>
          </p:txBody>
        </p:sp>
        <p:sp>
          <p:nvSpPr>
            <p:cNvPr id="701" name="tx106"/>
            <p:cNvSpPr/>
            <p:nvPr/>
          </p:nvSpPr>
          <p:spPr>
            <a:xfrm>
              <a:off x="916521" y="6944579"/>
              <a:ext cx="10755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AYEYARWADY</a:t>
              </a:r>
            </a:p>
          </p:txBody>
        </p:sp>
        <p:sp>
          <p:nvSpPr>
            <p:cNvPr id="702" name="tx107"/>
            <p:cNvSpPr/>
            <p:nvPr/>
          </p:nvSpPr>
          <p:spPr>
            <a:xfrm>
              <a:off x="1568612" y="6639125"/>
              <a:ext cx="42341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SHAN</a:t>
              </a:r>
            </a:p>
          </p:txBody>
        </p:sp>
        <p:sp>
          <p:nvSpPr>
            <p:cNvPr id="703" name="tx108"/>
            <p:cNvSpPr/>
            <p:nvPr/>
          </p:nvSpPr>
          <p:spPr>
            <a:xfrm rot="-2700000">
              <a:off x="1894753"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04" name="tx109"/>
            <p:cNvSpPr/>
            <p:nvPr/>
          </p:nvSpPr>
          <p:spPr>
            <a:xfrm rot="-2700000">
              <a:off x="2196486"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5" name="tx110"/>
            <p:cNvSpPr/>
            <p:nvPr/>
          </p:nvSpPr>
          <p:spPr>
            <a:xfrm rot="-2700000">
              <a:off x="249821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6" name="tx111"/>
            <p:cNvSpPr/>
            <p:nvPr/>
          </p:nvSpPr>
          <p:spPr>
            <a:xfrm rot="-2700000">
              <a:off x="279995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7" name="tx112"/>
            <p:cNvSpPr/>
            <p:nvPr/>
          </p:nvSpPr>
          <p:spPr>
            <a:xfrm rot="-2700000">
              <a:off x="310168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8" name="tx113"/>
            <p:cNvSpPr/>
            <p:nvPr/>
          </p:nvSpPr>
          <p:spPr>
            <a:xfrm rot="-2700000">
              <a:off x="340341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09" name="tx114"/>
            <p:cNvSpPr/>
            <p:nvPr/>
          </p:nvSpPr>
          <p:spPr>
            <a:xfrm rot="-2700000">
              <a:off x="370515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0" name="tx115"/>
            <p:cNvSpPr/>
            <p:nvPr/>
          </p:nvSpPr>
          <p:spPr>
            <a:xfrm rot="-2700000">
              <a:off x="4006859"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1" name="tx116"/>
            <p:cNvSpPr/>
            <p:nvPr/>
          </p:nvSpPr>
          <p:spPr>
            <a:xfrm rot="-2700000">
              <a:off x="430861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2" name="tx117"/>
            <p:cNvSpPr/>
            <p:nvPr/>
          </p:nvSpPr>
          <p:spPr>
            <a:xfrm rot="-2700000">
              <a:off x="461035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3" name="tx118"/>
            <p:cNvSpPr/>
            <p:nvPr/>
          </p:nvSpPr>
          <p:spPr>
            <a:xfrm rot="-2700000">
              <a:off x="491208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4" name="tx119"/>
            <p:cNvSpPr/>
            <p:nvPr/>
          </p:nvSpPr>
          <p:spPr>
            <a:xfrm rot="-2700000">
              <a:off x="521381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15" name="pic120"/>
            <p:cNvPicPr/>
            <p:nvPr/>
          </p:nvPicPr>
          <p:blipFill>
            <a:blip r:embed="rId2" cstate="print"/>
            <a:stretch>
              <a:fillRect/>
            </a:stretch>
          </p:blipFill>
          <p:spPr>
            <a:xfrm>
              <a:off x="2913920" y="9500145"/>
              <a:ext cx="2160000" cy="144000"/>
            </a:xfrm>
            <a:prstGeom prst="rect">
              <a:avLst/>
            </a:prstGeom>
          </p:spPr>
        </p:pic>
        <p:sp>
          <p:nvSpPr>
            <p:cNvPr id="716" name="pl121"/>
            <p:cNvSpPr/>
            <p:nvPr/>
          </p:nvSpPr>
          <p:spPr>
            <a:xfrm>
              <a:off x="291752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7" name="pl122"/>
            <p:cNvSpPr/>
            <p:nvPr/>
          </p:nvSpPr>
          <p:spPr>
            <a:xfrm>
              <a:off x="399392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8" name="pl123"/>
            <p:cNvSpPr/>
            <p:nvPr/>
          </p:nvSpPr>
          <p:spPr>
            <a:xfrm>
              <a:off x="399392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9" name="pl124"/>
            <p:cNvSpPr/>
            <p:nvPr/>
          </p:nvSpPr>
          <p:spPr>
            <a:xfrm>
              <a:off x="399392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0" name="pl125"/>
            <p:cNvSpPr/>
            <p:nvPr/>
          </p:nvSpPr>
          <p:spPr>
            <a:xfrm>
              <a:off x="507032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1" name="pl126"/>
            <p:cNvSpPr/>
            <p:nvPr/>
          </p:nvSpPr>
          <p:spPr>
            <a:xfrm>
              <a:off x="291752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pl127"/>
            <p:cNvSpPr/>
            <p:nvPr/>
          </p:nvSpPr>
          <p:spPr>
            <a:xfrm>
              <a:off x="399392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3" name="pl128"/>
            <p:cNvSpPr/>
            <p:nvPr/>
          </p:nvSpPr>
          <p:spPr>
            <a:xfrm>
              <a:off x="399392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4" name="pl129"/>
            <p:cNvSpPr/>
            <p:nvPr/>
          </p:nvSpPr>
          <p:spPr>
            <a:xfrm>
              <a:off x="399392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5" name="pl130"/>
            <p:cNvSpPr/>
            <p:nvPr/>
          </p:nvSpPr>
          <p:spPr>
            <a:xfrm>
              <a:off x="507032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6" name="tx131"/>
            <p:cNvSpPr/>
            <p:nvPr/>
          </p:nvSpPr>
          <p:spPr>
            <a:xfrm>
              <a:off x="2882205"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27" name="tx132"/>
            <p:cNvSpPr/>
            <p:nvPr/>
          </p:nvSpPr>
          <p:spPr>
            <a:xfrm>
              <a:off x="3958605"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8" name="tx133"/>
            <p:cNvSpPr/>
            <p:nvPr/>
          </p:nvSpPr>
          <p:spPr>
            <a:xfrm>
              <a:off x="3958605"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9" name="tx134"/>
            <p:cNvSpPr/>
            <p:nvPr/>
          </p:nvSpPr>
          <p:spPr>
            <a:xfrm>
              <a:off x="3958605"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30" name="tx135"/>
            <p:cNvSpPr/>
            <p:nvPr/>
          </p:nvSpPr>
          <p:spPr>
            <a:xfrm>
              <a:off x="5035005" y="971174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31" name="tx13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Namibia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44869"/>
              <a:ext cx="237118" cy="337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58365"/>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163892"/>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71862"/>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170640"/>
              <a:ext cx="237118" cy="10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44869"/>
              <a:ext cx="237118" cy="134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04381"/>
              <a:ext cx="237118" cy="404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089663"/>
              <a:ext cx="237118" cy="114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58365"/>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63892"/>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51617"/>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839983"/>
              <a:ext cx="237118" cy="4116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103159"/>
              <a:ext cx="237118" cy="155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24625"/>
              <a:ext cx="237118"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57144"/>
              <a:ext cx="237118" cy="67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11129"/>
              <a:ext cx="237118" cy="742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150396"/>
              <a:ext cx="237118" cy="60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58365"/>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17877"/>
              <a:ext cx="237118" cy="40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651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170640"/>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71862"/>
              <a:ext cx="237118" cy="13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59 case(s)</a:t>
              </a:r>
            </a:p>
          </p:txBody>
        </p:sp>
        <p:sp>
          <p:nvSpPr>
            <p:cNvPr id="67" name="pg66"/>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51617"/>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853479"/>
              <a:ext cx="237118" cy="398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981693"/>
              <a:ext cx="237118" cy="296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6511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5001937"/>
              <a:ext cx="237118" cy="26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103159"/>
              <a:ext cx="237118" cy="155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44869"/>
              <a:ext cx="237118" cy="40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448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3137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799494"/>
              <a:ext cx="237118" cy="4318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71862"/>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069418"/>
              <a:ext cx="237118" cy="202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718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089663"/>
              <a:ext cx="237118" cy="1821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51617"/>
              <a:ext cx="237118" cy="33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103159"/>
              <a:ext cx="237118" cy="148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58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049174"/>
              <a:ext cx="237118" cy="209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123403"/>
              <a:ext cx="237118" cy="1349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6511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5224625"/>
              <a:ext cx="237118" cy="40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27" name="pg126"/>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42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rc140"/>
            <p:cNvSpPr/>
            <p:nvPr/>
          </p:nvSpPr>
          <p:spPr>
            <a:xfrm>
              <a:off x="8367924"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6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116655"/>
              <a:ext cx="237118" cy="148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509326"/>
              <a:ext cx="237118" cy="6073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968197"/>
              <a:ext cx="237118" cy="3171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5836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968197"/>
              <a:ext cx="237118" cy="290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44869"/>
              <a:ext cx="237118" cy="40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448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17877"/>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651036"/>
              <a:ext cx="237118"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51617"/>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860227"/>
              <a:ext cx="237118" cy="391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204381"/>
              <a:ext cx="237118" cy="539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644288"/>
              <a:ext cx="237118" cy="560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258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4880472"/>
              <a:ext cx="237118" cy="377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51617"/>
              <a:ext cx="237118" cy="33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90884"/>
              <a:ext cx="237118" cy="60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65113"/>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70640"/>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04381"/>
              <a:ext cx="237118" cy="74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177388"/>
              <a:ext cx="237118" cy="10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58365"/>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38121"/>
              <a:ext cx="237118" cy="202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pg188"/>
            <p:cNvSpPr/>
            <p:nvPr/>
          </p:nvSpPr>
          <p:spPr>
            <a:xfrm>
              <a:off x="947953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0" name="pg189"/>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 case(s)</a:t>
              </a:r>
            </a:p>
          </p:txBody>
        </p:sp>
        <p:sp>
          <p:nvSpPr>
            <p:cNvPr id="192" name="pg191"/>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542672" y="2153563"/>
              <a:ext cx="3214267" cy="3131794"/>
            </a:xfrm>
            <a:prstGeom prst="rect">
              <a:avLst/>
            </a:prstGeom>
            <a:solidFill>
              <a:srgbClr val="FFFFFF">
                <a:alpha val="100000"/>
              </a:srgbClr>
            </a:solidFill>
          </p:spPr>
          <p:txBody>
            <a:bodyPr/>
            <a:lstStyle/>
            <a:p/>
          </p:txBody>
        </p:sp>
        <p:sp>
          <p:nvSpPr>
            <p:cNvPr id="196" name="pl195"/>
            <p:cNvSpPr/>
            <p:nvPr/>
          </p:nvSpPr>
          <p:spPr>
            <a:xfrm>
              <a:off x="11542672"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51617"/>
              <a:ext cx="237118" cy="337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516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231373"/>
              <a:ext cx="237118" cy="202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4772502"/>
              <a:ext cx="237118" cy="458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258365"/>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718517"/>
              <a:ext cx="237118" cy="539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265113"/>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792746"/>
              <a:ext cx="237118" cy="472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44869"/>
              <a:ext cx="237118" cy="40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2448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217877"/>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684777"/>
              <a:ext cx="237118" cy="5331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265113"/>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4812991"/>
              <a:ext cx="237118" cy="452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65113"/>
              <a:ext cx="237118" cy="2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58365"/>
              <a:ext cx="237118" cy="67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44869"/>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4981693"/>
              <a:ext cx="237118" cy="26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78610"/>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974945"/>
              <a:ext cx="237118" cy="303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11129"/>
              <a:ext cx="237118" cy="74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111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197632"/>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4968197"/>
              <a:ext cx="237118" cy="229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4947953"/>
              <a:ext cx="237118" cy="33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49479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4860227"/>
              <a:ext cx="237118" cy="877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4104440"/>
              <a:ext cx="237118" cy="755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4806242"/>
              <a:ext cx="237118" cy="479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4752258"/>
              <a:ext cx="237118" cy="53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4543066"/>
              <a:ext cx="237118" cy="2091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2876285"/>
              <a:ext cx="237118" cy="1666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177388"/>
              <a:ext cx="237118" cy="1079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150396"/>
              <a:ext cx="237118" cy="269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069418"/>
              <a:ext cx="237118" cy="80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3767035"/>
              <a:ext cx="237118" cy="1302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51617"/>
              <a:ext cx="237118" cy="202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44869"/>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4583555"/>
              <a:ext cx="237118" cy="661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259 case(s)</a:t>
              </a:r>
            </a:p>
          </p:txBody>
        </p:sp>
        <p:sp>
          <p:nvSpPr>
            <p:cNvPr id="256" name="pg255"/>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264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94795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2731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59833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923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2487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6105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9357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26092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5861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rc269"/>
            <p:cNvSpPr/>
            <p:nvPr/>
          </p:nvSpPr>
          <p:spPr>
            <a:xfrm>
              <a:off x="14796459" y="5204381"/>
              <a:ext cx="237118" cy="80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043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177388"/>
              <a:ext cx="237118" cy="2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4590303"/>
              <a:ext cx="237118" cy="587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38121"/>
              <a:ext cx="237118"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38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24625"/>
              <a:ext cx="237118" cy="13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4846731"/>
              <a:ext cx="237118" cy="377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58365"/>
              <a:ext cx="237118" cy="26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58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251617"/>
              <a:ext cx="237118" cy="67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4684777"/>
              <a:ext cx="237118"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271862"/>
              <a:ext cx="237118" cy="13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718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197632"/>
              <a:ext cx="237118" cy="742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4637540"/>
              <a:ext cx="237118" cy="560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278610"/>
              <a:ext cx="237118" cy="67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786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150396"/>
              <a:ext cx="237118" cy="1282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4853479"/>
              <a:ext cx="237118" cy="296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04381"/>
              <a:ext cx="237118" cy="80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197632"/>
              <a:ext cx="237118" cy="67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428349"/>
              <a:ext cx="237118" cy="769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3868256"/>
              <a:ext cx="237118" cy="560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745510"/>
              <a:ext cx="237118" cy="5398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4158425"/>
              <a:ext cx="237118" cy="587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78610"/>
              <a:ext cx="237118" cy="67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3" name="tx302"/>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270 case(s)</a:t>
              </a:r>
            </a:p>
          </p:txBody>
        </p:sp>
        <p:sp>
          <p:nvSpPr>
            <p:cNvPr id="304" name="pg30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5" name="rc30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6" name="tx30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41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30614" y="452526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3" name="tx432"/>
            <p:cNvSpPr/>
            <p:nvPr/>
          </p:nvSpPr>
          <p:spPr>
            <a:xfrm>
              <a:off x="1230614" y="385045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4" name="tx433"/>
            <p:cNvSpPr/>
            <p:nvPr/>
          </p:nvSpPr>
          <p:spPr>
            <a:xfrm>
              <a:off x="1230614" y="3175537"/>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5" name="tx434"/>
            <p:cNvSpPr/>
            <p:nvPr/>
          </p:nvSpPr>
          <p:spPr>
            <a:xfrm>
              <a:off x="1230614" y="250083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6" name="pl435"/>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46105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9357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32609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25861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tx44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2" name="rc441"/>
            <p:cNvSpPr/>
            <p:nvPr/>
          </p:nvSpPr>
          <p:spPr>
            <a:xfrm>
              <a:off x="18110385" y="2153563"/>
              <a:ext cx="1240079" cy="413498"/>
            </a:xfrm>
            <a:prstGeom prst="rect">
              <a:avLst/>
            </a:prstGeom>
            <a:solidFill>
              <a:srgbClr val="FFFFFF">
                <a:alpha val="100000"/>
              </a:srgbClr>
            </a:solidFill>
          </p:spPr>
          <p:txBody>
            <a:bodyPr/>
            <a:lstStyle/>
            <a:p/>
          </p:txBody>
        </p:sp>
        <p:sp>
          <p:nvSpPr>
            <p:cNvPr id="443" name="rc442"/>
            <p:cNvSpPr/>
            <p:nvPr/>
          </p:nvSpPr>
          <p:spPr>
            <a:xfrm>
              <a:off x="18179974" y="2223153"/>
              <a:ext cx="274319" cy="274319"/>
            </a:xfrm>
            <a:prstGeom prst="rect">
              <a:avLst/>
            </a:prstGeom>
            <a:solidFill>
              <a:srgbClr val="FFFFFF">
                <a:alpha val="100000"/>
              </a:srgbClr>
            </a:solidFill>
          </p:spPr>
          <p:txBody>
            <a:bodyPr/>
            <a:lstStyle/>
            <a:p/>
          </p:txBody>
        </p:sp>
        <p:sp>
          <p:nvSpPr>
            <p:cNvPr id="444" name="pg44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5" name="tx44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6" name="rc445"/>
            <p:cNvSpPr/>
            <p:nvPr/>
          </p:nvSpPr>
          <p:spPr>
            <a:xfrm>
              <a:off x="18110385" y="2706240"/>
              <a:ext cx="1753945" cy="1236458"/>
            </a:xfrm>
            <a:prstGeom prst="rect">
              <a:avLst/>
            </a:prstGeom>
            <a:solidFill>
              <a:srgbClr val="FFFFFF">
                <a:alpha val="100000"/>
              </a:srgbClr>
            </a:solidFill>
          </p:spPr>
          <p:txBody>
            <a:bodyPr/>
            <a:lstStyle/>
            <a:p/>
          </p:txBody>
        </p:sp>
        <p:sp>
          <p:nvSpPr>
            <p:cNvPr id="447" name="rc446"/>
            <p:cNvSpPr/>
            <p:nvPr/>
          </p:nvSpPr>
          <p:spPr>
            <a:xfrm>
              <a:off x="18179974" y="2775829"/>
              <a:ext cx="274319" cy="274319"/>
            </a:xfrm>
            <a:prstGeom prst="rect">
              <a:avLst/>
            </a:prstGeom>
            <a:solidFill>
              <a:srgbClr val="FFFFFF">
                <a:alpha val="100000"/>
              </a:srgbClr>
            </a:solidFill>
          </p:spPr>
          <p:txBody>
            <a:bodyPr/>
            <a:lstStyle/>
            <a:p/>
          </p:txBody>
        </p:sp>
        <p:sp>
          <p:nvSpPr>
            <p:cNvPr id="448" name="rc44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050149"/>
              <a:ext cx="274319" cy="274319"/>
            </a:xfrm>
            <a:prstGeom prst="rect">
              <a:avLst/>
            </a:prstGeom>
            <a:solidFill>
              <a:srgbClr val="FFFFFF">
                <a:alpha val="100000"/>
              </a:srgbClr>
            </a:solidFill>
          </p:spPr>
          <p:txBody>
            <a:bodyPr/>
            <a:lstStyle/>
            <a:p/>
          </p:txBody>
        </p:sp>
        <p:sp>
          <p:nvSpPr>
            <p:cNvPr id="450" name="rc44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324469"/>
              <a:ext cx="274319" cy="274320"/>
            </a:xfrm>
            <a:prstGeom prst="rect">
              <a:avLst/>
            </a:prstGeom>
            <a:solidFill>
              <a:srgbClr val="FFFFFF">
                <a:alpha val="100000"/>
              </a:srgbClr>
            </a:solidFill>
          </p:spPr>
          <p:txBody>
            <a:bodyPr/>
            <a:lstStyle/>
            <a:p/>
          </p:txBody>
        </p:sp>
        <p:sp>
          <p:nvSpPr>
            <p:cNvPr id="452" name="rc45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3598789"/>
              <a:ext cx="274319" cy="274320"/>
            </a:xfrm>
            <a:prstGeom prst="rect">
              <a:avLst/>
            </a:prstGeom>
            <a:solidFill>
              <a:srgbClr val="FFFFFF">
                <a:alpha val="100000"/>
              </a:srgbClr>
            </a:solidFill>
          </p:spPr>
          <p:txBody>
            <a:bodyPr/>
            <a:lstStyle/>
            <a:p/>
          </p:txBody>
        </p:sp>
        <p:sp>
          <p:nvSpPr>
            <p:cNvPr id="454" name="rc45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5" name="tx45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6" name="tx45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7" name="tx45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8" name="tx45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9" name=""/>
          <p:cNvGrpSpPr/>
          <p:nvPr/>
        </p:nvGrpSpPr>
        <p:grpSpPr>
          <a:xfrm>
            <a:off x="6400800" y="6217920"/>
            <a:ext cx="5486400" cy="4251960"/>
            <a:chOff x="6400800" y="6217920"/>
            <a:chExt cx="5486400" cy="4251960"/>
          </a:xfrm>
        </p:grpSpPr>
        <p:sp>
          <p:nvSpPr>
            <p:cNvPr id="46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2" name="rc5"/>
            <p:cNvSpPr/>
            <p:nvPr/>
          </p:nvSpPr>
          <p:spPr>
            <a:xfrm>
              <a:off x="7153670" y="6510025"/>
              <a:ext cx="4107183" cy="2788960"/>
            </a:xfrm>
            <a:prstGeom prst="rect">
              <a:avLst/>
            </a:prstGeom>
            <a:solidFill>
              <a:srgbClr val="FFFFFF">
                <a:alpha val="100000"/>
              </a:srgbClr>
            </a:solidFill>
          </p:spPr>
          <p:txBody>
            <a:bodyPr/>
            <a:lstStyle/>
            <a:p/>
          </p:txBody>
        </p:sp>
        <p:sp>
          <p:nvSpPr>
            <p:cNvPr id="463" name="pl6"/>
            <p:cNvSpPr/>
            <p:nvPr/>
          </p:nvSpPr>
          <p:spPr>
            <a:xfrm>
              <a:off x="7153670" y="888278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4" name="pl7"/>
            <p:cNvSpPr/>
            <p:nvPr/>
          </p:nvSpPr>
          <p:spPr>
            <a:xfrm>
              <a:off x="7153670" y="830392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5" name="pl8"/>
            <p:cNvSpPr/>
            <p:nvPr/>
          </p:nvSpPr>
          <p:spPr>
            <a:xfrm>
              <a:off x="7153670" y="772505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6" name="pl9"/>
            <p:cNvSpPr/>
            <p:nvPr/>
          </p:nvSpPr>
          <p:spPr>
            <a:xfrm>
              <a:off x="7153670" y="714619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7" name="pl10"/>
            <p:cNvSpPr/>
            <p:nvPr/>
          </p:nvSpPr>
          <p:spPr>
            <a:xfrm>
              <a:off x="7153670" y="656733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8"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9" name="pl12"/>
            <p:cNvSpPr/>
            <p:nvPr/>
          </p:nvSpPr>
          <p:spPr>
            <a:xfrm>
              <a:off x="7153670" y="859335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0" name="pl13"/>
            <p:cNvSpPr/>
            <p:nvPr/>
          </p:nvSpPr>
          <p:spPr>
            <a:xfrm>
              <a:off x="7153670" y="801448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1" name="pl14"/>
            <p:cNvSpPr/>
            <p:nvPr/>
          </p:nvSpPr>
          <p:spPr>
            <a:xfrm>
              <a:off x="7153670" y="743562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2" name="pl15"/>
            <p:cNvSpPr/>
            <p:nvPr/>
          </p:nvSpPr>
          <p:spPr>
            <a:xfrm>
              <a:off x="7153670" y="685676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3" name="rc16"/>
            <p:cNvSpPr/>
            <p:nvPr/>
          </p:nvSpPr>
          <p:spPr>
            <a:xfrm>
              <a:off x="7296281" y="8489156"/>
              <a:ext cx="399309" cy="6251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7"/>
            <p:cNvSpPr/>
            <p:nvPr/>
          </p:nvSpPr>
          <p:spPr>
            <a:xfrm>
              <a:off x="7866723" y="7134618"/>
              <a:ext cx="399309" cy="16439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8"/>
            <p:cNvSpPr/>
            <p:nvPr/>
          </p:nvSpPr>
          <p:spPr>
            <a:xfrm>
              <a:off x="8437165" y="7933448"/>
              <a:ext cx="399309" cy="83356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9"/>
            <p:cNvSpPr/>
            <p:nvPr/>
          </p:nvSpPr>
          <p:spPr>
            <a:xfrm>
              <a:off x="9007608" y="8743856"/>
              <a:ext cx="399309" cy="26627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0"/>
            <p:cNvSpPr/>
            <p:nvPr/>
          </p:nvSpPr>
          <p:spPr>
            <a:xfrm>
              <a:off x="9578050" y="9091174"/>
              <a:ext cx="399309" cy="115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21"/>
            <p:cNvSpPr/>
            <p:nvPr/>
          </p:nvSpPr>
          <p:spPr>
            <a:xfrm>
              <a:off x="10148492" y="9091174"/>
              <a:ext cx="399309" cy="347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2"/>
            <p:cNvSpPr/>
            <p:nvPr/>
          </p:nvSpPr>
          <p:spPr>
            <a:xfrm>
              <a:off x="7296281" y="8442847"/>
              <a:ext cx="399309" cy="463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3"/>
            <p:cNvSpPr/>
            <p:nvPr/>
          </p:nvSpPr>
          <p:spPr>
            <a:xfrm>
              <a:off x="7866723" y="6903072"/>
              <a:ext cx="399309" cy="2315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4"/>
            <p:cNvSpPr/>
            <p:nvPr/>
          </p:nvSpPr>
          <p:spPr>
            <a:xfrm>
              <a:off x="8437165" y="7806098"/>
              <a:ext cx="399309" cy="1273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5"/>
            <p:cNvSpPr/>
            <p:nvPr/>
          </p:nvSpPr>
          <p:spPr>
            <a:xfrm>
              <a:off x="9007608" y="8720701"/>
              <a:ext cx="399309" cy="231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6"/>
            <p:cNvSpPr/>
            <p:nvPr/>
          </p:nvSpPr>
          <p:spPr>
            <a:xfrm>
              <a:off x="7296281" y="8431270"/>
              <a:ext cx="399309" cy="115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7"/>
            <p:cNvSpPr/>
            <p:nvPr/>
          </p:nvSpPr>
          <p:spPr>
            <a:xfrm>
              <a:off x="7866723" y="6636796"/>
              <a:ext cx="399309" cy="2662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8"/>
            <p:cNvSpPr/>
            <p:nvPr/>
          </p:nvSpPr>
          <p:spPr>
            <a:xfrm>
              <a:off x="8437165" y="7505090"/>
              <a:ext cx="399309" cy="3010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9"/>
            <p:cNvSpPr/>
            <p:nvPr/>
          </p:nvSpPr>
          <p:spPr>
            <a:xfrm>
              <a:off x="9007608" y="8662815"/>
              <a:ext cx="399309" cy="5788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0"/>
            <p:cNvSpPr/>
            <p:nvPr/>
          </p:nvSpPr>
          <p:spPr>
            <a:xfrm>
              <a:off x="10148492" y="9079596"/>
              <a:ext cx="399309" cy="115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1"/>
            <p:cNvSpPr/>
            <p:nvPr/>
          </p:nvSpPr>
          <p:spPr>
            <a:xfrm>
              <a:off x="7296281" y="9114328"/>
              <a:ext cx="399309" cy="578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2"/>
            <p:cNvSpPr/>
            <p:nvPr/>
          </p:nvSpPr>
          <p:spPr>
            <a:xfrm>
              <a:off x="7866723" y="8778588"/>
              <a:ext cx="399309" cy="3936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3"/>
            <p:cNvSpPr/>
            <p:nvPr/>
          </p:nvSpPr>
          <p:spPr>
            <a:xfrm>
              <a:off x="8437165" y="8767010"/>
              <a:ext cx="399309" cy="4052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4"/>
            <p:cNvSpPr/>
            <p:nvPr/>
          </p:nvSpPr>
          <p:spPr>
            <a:xfrm>
              <a:off x="9007608" y="9010133"/>
              <a:ext cx="399309" cy="16208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5"/>
            <p:cNvSpPr/>
            <p:nvPr/>
          </p:nvSpPr>
          <p:spPr>
            <a:xfrm>
              <a:off x="9578050" y="9102751"/>
              <a:ext cx="399309" cy="694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6"/>
            <p:cNvSpPr/>
            <p:nvPr/>
          </p:nvSpPr>
          <p:spPr>
            <a:xfrm>
              <a:off x="10148492" y="9125905"/>
              <a:ext cx="399309" cy="463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7"/>
            <p:cNvSpPr/>
            <p:nvPr/>
          </p:nvSpPr>
          <p:spPr>
            <a:xfrm>
              <a:off x="10718934" y="9137483"/>
              <a:ext cx="399309" cy="347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pl38"/>
            <p:cNvSpPr/>
            <p:nvPr/>
          </p:nvSpPr>
          <p:spPr>
            <a:xfrm>
              <a:off x="7495936" y="6867288"/>
              <a:ext cx="3422653" cy="2293026"/>
            </a:xfrm>
            <a:custGeom>
              <a:avLst/>
              <a:pathLst>
                <a:path w="3422653" h="2293026">
                  <a:moveTo>
                    <a:pt x="0" y="0"/>
                  </a:moveTo>
                  <a:lnTo>
                    <a:pt x="570442" y="423127"/>
                  </a:lnTo>
                  <a:lnTo>
                    <a:pt x="1140884" y="1289308"/>
                  </a:lnTo>
                  <a:lnTo>
                    <a:pt x="1711326" y="1949044"/>
                  </a:lnTo>
                  <a:lnTo>
                    <a:pt x="2281768" y="2269780"/>
                  </a:lnTo>
                  <a:lnTo>
                    <a:pt x="2852210" y="2274208"/>
                  </a:lnTo>
                  <a:lnTo>
                    <a:pt x="3422653" y="2293026"/>
                  </a:lnTo>
                </a:path>
              </a:pathLst>
            </a:custGeom>
            <a:ln w="40651" cap="flat">
              <a:solidFill>
                <a:srgbClr val="000000">
                  <a:alpha val="100000"/>
                </a:srgbClr>
              </a:solidFill>
              <a:prstDash val="solid"/>
              <a:round/>
            </a:ln>
          </p:spPr>
          <p:txBody>
            <a:bodyPr/>
            <a:lstStyle/>
            <a:p/>
          </p:txBody>
        </p:sp>
        <p:sp>
          <p:nvSpPr>
            <p:cNvPr id="496" name="rc39"/>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7" name="tx40"/>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8" name="tx41"/>
            <p:cNvSpPr/>
            <p:nvPr/>
          </p:nvSpPr>
          <p:spPr>
            <a:xfrm>
              <a:off x="6843756" y="859104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9" name="tx42"/>
            <p:cNvSpPr/>
            <p:nvPr/>
          </p:nvSpPr>
          <p:spPr>
            <a:xfrm>
              <a:off x="6801340" y="801218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0" name="tx43"/>
            <p:cNvSpPr/>
            <p:nvPr/>
          </p:nvSpPr>
          <p:spPr>
            <a:xfrm>
              <a:off x="6801340" y="743331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1" name="tx44"/>
            <p:cNvSpPr/>
            <p:nvPr/>
          </p:nvSpPr>
          <p:spPr>
            <a:xfrm>
              <a:off x="6801340" y="685445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2"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6"/>
            <p:cNvSpPr/>
            <p:nvPr/>
          </p:nvSpPr>
          <p:spPr>
            <a:xfrm>
              <a:off x="7118876" y="85933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7"/>
            <p:cNvSpPr/>
            <p:nvPr/>
          </p:nvSpPr>
          <p:spPr>
            <a:xfrm>
              <a:off x="7118876" y="80144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8"/>
            <p:cNvSpPr/>
            <p:nvPr/>
          </p:nvSpPr>
          <p:spPr>
            <a:xfrm>
              <a:off x="7118876" y="74356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49"/>
            <p:cNvSpPr/>
            <p:nvPr/>
          </p:nvSpPr>
          <p:spPr>
            <a:xfrm>
              <a:off x="7118876" y="68567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5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1"/>
            <p:cNvSpPr/>
            <p:nvPr/>
          </p:nvSpPr>
          <p:spPr>
            <a:xfrm>
              <a:off x="11260854" y="848037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52"/>
            <p:cNvSpPr/>
            <p:nvPr/>
          </p:nvSpPr>
          <p:spPr>
            <a:xfrm>
              <a:off x="11260854" y="77885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53"/>
            <p:cNvSpPr/>
            <p:nvPr/>
          </p:nvSpPr>
          <p:spPr>
            <a:xfrm>
              <a:off x="11260854" y="70967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tx5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2" name="tx55"/>
            <p:cNvSpPr/>
            <p:nvPr/>
          </p:nvSpPr>
          <p:spPr>
            <a:xfrm>
              <a:off x="11358911" y="847807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513" name="tx56"/>
            <p:cNvSpPr/>
            <p:nvPr/>
          </p:nvSpPr>
          <p:spPr>
            <a:xfrm>
              <a:off x="11358911" y="77862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4" name="tx57"/>
            <p:cNvSpPr/>
            <p:nvPr/>
          </p:nvSpPr>
          <p:spPr>
            <a:xfrm>
              <a:off x="11358911" y="709439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a:t>
              </a:r>
            </a:p>
          </p:txBody>
        </p:sp>
        <p:sp>
          <p:nvSpPr>
            <p:cNvPr id="515" name="pl58"/>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9"/>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0"/>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2"/>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3"/>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4"/>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tx65"/>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3" name="tx66"/>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4" name="tx67"/>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5" name="tx6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6" name="tx69"/>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7" name="tx70"/>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8" name="tx71"/>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7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0" name="tx7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1"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2"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3" name="rc76"/>
            <p:cNvSpPr/>
            <p:nvPr/>
          </p:nvSpPr>
          <p:spPr>
            <a:xfrm>
              <a:off x="6564753" y="10217410"/>
              <a:ext cx="1051268" cy="182880"/>
            </a:xfrm>
            <a:prstGeom prst="rect">
              <a:avLst/>
            </a:prstGeom>
            <a:solidFill>
              <a:srgbClr val="FFFFFF">
                <a:alpha val="100000"/>
              </a:srgbClr>
            </a:solidFill>
          </p:spPr>
          <p:txBody>
            <a:bodyPr/>
            <a:lstStyle/>
            <a:p/>
          </p:txBody>
        </p:sp>
        <p:sp>
          <p:nvSpPr>
            <p:cNvPr id="534" name="rc77"/>
            <p:cNvSpPr/>
            <p:nvPr/>
          </p:nvSpPr>
          <p:spPr>
            <a:xfrm>
              <a:off x="6564753" y="10217410"/>
              <a:ext cx="182879" cy="182880"/>
            </a:xfrm>
            <a:prstGeom prst="rect">
              <a:avLst/>
            </a:prstGeom>
            <a:solidFill>
              <a:srgbClr val="FFFFFF">
                <a:alpha val="100000"/>
              </a:srgbClr>
            </a:solidFill>
          </p:spPr>
          <p:txBody>
            <a:bodyPr/>
            <a:lstStyle/>
            <a:p/>
          </p:txBody>
        </p:sp>
        <p:sp>
          <p:nvSpPr>
            <p:cNvPr id="535" name="pl78"/>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6" name="tx79"/>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7" name="rc80"/>
            <p:cNvSpPr/>
            <p:nvPr/>
          </p:nvSpPr>
          <p:spPr>
            <a:xfrm>
              <a:off x="7796021" y="10217410"/>
              <a:ext cx="4053749" cy="182880"/>
            </a:xfrm>
            <a:prstGeom prst="rect">
              <a:avLst/>
            </a:prstGeom>
            <a:solidFill>
              <a:srgbClr val="FFFFFF">
                <a:alpha val="100000"/>
              </a:srgbClr>
            </a:solidFill>
          </p:spPr>
          <p:txBody>
            <a:bodyPr/>
            <a:lstStyle/>
            <a:p/>
          </p:txBody>
        </p:sp>
        <p:sp>
          <p:nvSpPr>
            <p:cNvPr id="538" name="rc81"/>
            <p:cNvSpPr/>
            <p:nvPr/>
          </p:nvSpPr>
          <p:spPr>
            <a:xfrm>
              <a:off x="7796021" y="10217410"/>
              <a:ext cx="182879" cy="182880"/>
            </a:xfrm>
            <a:prstGeom prst="rect">
              <a:avLst/>
            </a:prstGeom>
            <a:solidFill>
              <a:srgbClr val="FFFFFF">
                <a:alpha val="100000"/>
              </a:srgbClr>
            </a:solidFill>
          </p:spPr>
          <p:txBody>
            <a:bodyPr/>
            <a:lstStyle/>
            <a:p/>
          </p:txBody>
        </p:sp>
        <p:sp>
          <p:nvSpPr>
            <p:cNvPr id="539" name="rc82"/>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0" name="rc83"/>
            <p:cNvSpPr/>
            <p:nvPr/>
          </p:nvSpPr>
          <p:spPr>
            <a:xfrm>
              <a:off x="8887262" y="10217410"/>
              <a:ext cx="182879" cy="182880"/>
            </a:xfrm>
            <a:prstGeom prst="rect">
              <a:avLst/>
            </a:prstGeom>
            <a:solidFill>
              <a:srgbClr val="FFFFFF">
                <a:alpha val="100000"/>
              </a:srgbClr>
            </a:solidFill>
          </p:spPr>
          <p:txBody>
            <a:bodyPr/>
            <a:lstStyle/>
            <a:p/>
          </p:txBody>
        </p:sp>
        <p:sp>
          <p:nvSpPr>
            <p:cNvPr id="541" name="rc84"/>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2" name="rc85"/>
            <p:cNvSpPr/>
            <p:nvPr/>
          </p:nvSpPr>
          <p:spPr>
            <a:xfrm>
              <a:off x="9813303" y="10217410"/>
              <a:ext cx="182879" cy="182880"/>
            </a:xfrm>
            <a:prstGeom prst="rect">
              <a:avLst/>
            </a:prstGeom>
            <a:solidFill>
              <a:srgbClr val="FFFFFF">
                <a:alpha val="100000"/>
              </a:srgbClr>
            </a:solidFill>
          </p:spPr>
          <p:txBody>
            <a:bodyPr/>
            <a:lstStyle/>
            <a:p/>
          </p:txBody>
        </p:sp>
        <p:sp>
          <p:nvSpPr>
            <p:cNvPr id="543" name="rc86"/>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4" name="rc87"/>
            <p:cNvSpPr/>
            <p:nvPr/>
          </p:nvSpPr>
          <p:spPr>
            <a:xfrm>
              <a:off x="10815544" y="10217410"/>
              <a:ext cx="182880" cy="182880"/>
            </a:xfrm>
            <a:prstGeom prst="rect">
              <a:avLst/>
            </a:prstGeom>
            <a:solidFill>
              <a:srgbClr val="FFFFFF">
                <a:alpha val="100000"/>
              </a:srgbClr>
            </a:solidFill>
          </p:spPr>
          <p:txBody>
            <a:bodyPr/>
            <a:lstStyle/>
            <a:p/>
          </p:txBody>
        </p:sp>
        <p:sp>
          <p:nvSpPr>
            <p:cNvPr id="545" name="rc88"/>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6" name="tx89"/>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7" name="tx90"/>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8" name="tx91"/>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9" name="tx92"/>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0" name="tx9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1" name=""/>
          <p:cNvGrpSpPr/>
          <p:nvPr/>
        </p:nvGrpSpPr>
        <p:grpSpPr>
          <a:xfrm>
            <a:off x="12527280" y="6217920"/>
            <a:ext cx="5486400" cy="4297680"/>
            <a:chOff x="12527280" y="6217920"/>
            <a:chExt cx="5486400" cy="4297680"/>
          </a:xfrm>
        </p:grpSpPr>
        <p:sp>
          <p:nvSpPr>
            <p:cNvPr id="5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7"/>
            <p:cNvSpPr/>
            <p:nvPr/>
          </p:nvSpPr>
          <p:spPr>
            <a:xfrm>
              <a:off x="13325144" y="6868530"/>
              <a:ext cx="4510689" cy="845047"/>
            </a:xfrm>
            <a:custGeom>
              <a:avLst/>
              <a:pathLst>
                <a:path w="4510689" h="845047">
                  <a:moveTo>
                    <a:pt x="0" y="563364"/>
                  </a:moveTo>
                  <a:lnTo>
                    <a:pt x="180427" y="845047"/>
                  </a:lnTo>
                  <a:lnTo>
                    <a:pt x="360855" y="588972"/>
                  </a:lnTo>
                  <a:lnTo>
                    <a:pt x="541282" y="537757"/>
                  </a:lnTo>
                  <a:lnTo>
                    <a:pt x="721710" y="537757"/>
                  </a:lnTo>
                  <a:lnTo>
                    <a:pt x="902137" y="460934"/>
                  </a:lnTo>
                  <a:lnTo>
                    <a:pt x="1082565" y="717009"/>
                  </a:lnTo>
                  <a:lnTo>
                    <a:pt x="1262993" y="563364"/>
                  </a:lnTo>
                  <a:lnTo>
                    <a:pt x="1443420" y="460934"/>
                  </a:lnTo>
                  <a:lnTo>
                    <a:pt x="1623848" y="384112"/>
                  </a:lnTo>
                  <a:lnTo>
                    <a:pt x="1804275" y="409719"/>
                  </a:lnTo>
                  <a:lnTo>
                    <a:pt x="1984703" y="435327"/>
                  </a:lnTo>
                  <a:lnTo>
                    <a:pt x="2165131" y="384112"/>
                  </a:lnTo>
                  <a:lnTo>
                    <a:pt x="2345558" y="230467"/>
                  </a:lnTo>
                  <a:lnTo>
                    <a:pt x="2525986" y="204859"/>
                  </a:lnTo>
                  <a:lnTo>
                    <a:pt x="2706413" y="153644"/>
                  </a:lnTo>
                  <a:lnTo>
                    <a:pt x="2886841" y="409719"/>
                  </a:lnTo>
                  <a:lnTo>
                    <a:pt x="3067268" y="281682"/>
                  </a:lnTo>
                  <a:lnTo>
                    <a:pt x="3247696" y="230467"/>
                  </a:lnTo>
                  <a:lnTo>
                    <a:pt x="3428124" y="281682"/>
                  </a:lnTo>
                  <a:lnTo>
                    <a:pt x="3608551" y="25607"/>
                  </a:lnTo>
                  <a:lnTo>
                    <a:pt x="3788979" y="0"/>
                  </a:lnTo>
                  <a:lnTo>
                    <a:pt x="3969406" y="51214"/>
                  </a:lnTo>
                  <a:lnTo>
                    <a:pt x="4149834" y="128037"/>
                  </a:lnTo>
                  <a:lnTo>
                    <a:pt x="4330262" y="307289"/>
                  </a:lnTo>
                  <a:lnTo>
                    <a:pt x="4510689" y="179252"/>
                  </a:lnTo>
                </a:path>
              </a:pathLst>
            </a:custGeom>
            <a:ln w="32521" cap="flat">
              <a:solidFill>
                <a:srgbClr val="5EB0E8">
                  <a:alpha val="100000"/>
                </a:srgbClr>
              </a:solidFill>
              <a:prstDash val="solid"/>
              <a:round/>
            </a:ln>
          </p:spPr>
          <p:txBody>
            <a:bodyPr/>
            <a:lstStyle/>
            <a:p/>
          </p:txBody>
        </p:sp>
        <p:sp>
          <p:nvSpPr>
            <p:cNvPr id="567" name="pl18"/>
            <p:cNvSpPr/>
            <p:nvPr/>
          </p:nvSpPr>
          <p:spPr>
            <a:xfrm>
              <a:off x="16392413" y="7175819"/>
              <a:ext cx="1443420" cy="1203552"/>
            </a:xfrm>
            <a:custGeom>
              <a:avLst/>
              <a:pathLst>
                <a:path w="1443420" h="1203552">
                  <a:moveTo>
                    <a:pt x="0" y="1203552"/>
                  </a:moveTo>
                  <a:lnTo>
                    <a:pt x="180427" y="742617"/>
                  </a:lnTo>
                  <a:lnTo>
                    <a:pt x="360855" y="588972"/>
                  </a:lnTo>
                  <a:lnTo>
                    <a:pt x="541282" y="409719"/>
                  </a:lnTo>
                  <a:lnTo>
                    <a:pt x="721710" y="588972"/>
                  </a:lnTo>
                  <a:lnTo>
                    <a:pt x="902137" y="0"/>
                  </a:lnTo>
                  <a:lnTo>
                    <a:pt x="1082565" y="435327"/>
                  </a:lnTo>
                  <a:lnTo>
                    <a:pt x="1262993" y="332897"/>
                  </a:lnTo>
                  <a:lnTo>
                    <a:pt x="1443420" y="307289"/>
                  </a:lnTo>
                </a:path>
              </a:pathLst>
            </a:custGeom>
            <a:ln w="32521" cap="flat">
              <a:solidFill>
                <a:srgbClr val="00A173">
                  <a:alpha val="100000"/>
                </a:srgbClr>
              </a:solidFill>
              <a:prstDash val="solid"/>
              <a:round/>
            </a:ln>
          </p:spPr>
          <p:txBody>
            <a:bodyPr/>
            <a:lstStyle/>
            <a:p/>
          </p:txBody>
        </p:sp>
        <p:sp>
          <p:nvSpPr>
            <p:cNvPr id="56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3" name="rc84"/>
            <p:cNvSpPr/>
            <p:nvPr/>
          </p:nvSpPr>
          <p:spPr>
            <a:xfrm>
              <a:off x="14005791" y="9941072"/>
              <a:ext cx="3149396" cy="504938"/>
            </a:xfrm>
            <a:prstGeom prst="rect">
              <a:avLst/>
            </a:prstGeom>
            <a:solidFill>
              <a:srgbClr val="FFFFFF">
                <a:alpha val="100000"/>
              </a:srgbClr>
            </a:solidFill>
          </p:spPr>
          <p:txBody>
            <a:bodyPr/>
            <a:lstStyle/>
            <a:p/>
          </p:txBody>
        </p:sp>
        <p:sp>
          <p:nvSpPr>
            <p:cNvPr id="63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9" name=""/>
          <p:cNvGrpSpPr/>
          <p:nvPr/>
        </p:nvGrpSpPr>
        <p:grpSpPr>
          <a:xfrm>
            <a:off x="594360" y="6217920"/>
            <a:ext cx="5562295" cy="4108319"/>
            <a:chOff x="594360" y="6217920"/>
            <a:chExt cx="5562295" cy="4108319"/>
          </a:xfrm>
        </p:grpSpPr>
        <p:sp>
          <p:nvSpPr>
            <p:cNvPr id="64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1" name="rc4"/>
            <p:cNvSpPr/>
            <p:nvPr/>
          </p:nvSpPr>
          <p:spPr>
            <a:xfrm>
              <a:off x="234758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2" name="rc5"/>
            <p:cNvSpPr/>
            <p:nvPr/>
          </p:nvSpPr>
          <p:spPr>
            <a:xfrm>
              <a:off x="2375818" y="6544587"/>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43" name="rc6"/>
            <p:cNvSpPr/>
            <p:nvPr/>
          </p:nvSpPr>
          <p:spPr>
            <a:xfrm>
              <a:off x="2658183" y="6544587"/>
              <a:ext cx="282365" cy="282365"/>
            </a:xfrm>
            <a:prstGeom prst="rect">
              <a:avLst/>
            </a:prstGeom>
            <a:solidFill>
              <a:srgbClr val="FC8B6A">
                <a:alpha val="100000"/>
              </a:srgbClr>
            </a:solidFill>
            <a:ln w="5420" cap="flat">
              <a:solidFill>
                <a:srgbClr val="FFFFFF">
                  <a:alpha val="100000"/>
                </a:srgbClr>
              </a:solidFill>
              <a:prstDash val="solid"/>
              <a:miter/>
            </a:ln>
          </p:spPr>
          <p:txBody>
            <a:bodyPr/>
            <a:lstStyle/>
            <a:p/>
          </p:txBody>
        </p:sp>
        <p:sp>
          <p:nvSpPr>
            <p:cNvPr id="644" name="rc7"/>
            <p:cNvSpPr/>
            <p:nvPr/>
          </p:nvSpPr>
          <p:spPr>
            <a:xfrm>
              <a:off x="2940548" y="6544587"/>
              <a:ext cx="282365" cy="282365"/>
            </a:xfrm>
            <a:prstGeom prst="rect">
              <a:avLst/>
            </a:prstGeom>
            <a:solidFill>
              <a:srgbClr val="FC8B6A">
                <a:alpha val="100000"/>
              </a:srgbClr>
            </a:solidFill>
            <a:ln w="5420" cap="flat">
              <a:solidFill>
                <a:srgbClr val="FFFFFF">
                  <a:alpha val="100000"/>
                </a:srgbClr>
              </a:solidFill>
              <a:prstDash val="solid"/>
              <a:miter/>
            </a:ln>
          </p:spPr>
          <p:txBody>
            <a:bodyPr/>
            <a:lstStyle/>
            <a:p/>
          </p:txBody>
        </p:sp>
        <p:sp>
          <p:nvSpPr>
            <p:cNvPr id="645" name="rc8"/>
            <p:cNvSpPr/>
            <p:nvPr/>
          </p:nvSpPr>
          <p:spPr>
            <a:xfrm>
              <a:off x="3222913" y="6544587"/>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46" name="rc9"/>
            <p:cNvSpPr/>
            <p:nvPr/>
          </p:nvSpPr>
          <p:spPr>
            <a:xfrm>
              <a:off x="350527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0"/>
            <p:cNvSpPr/>
            <p:nvPr/>
          </p:nvSpPr>
          <p:spPr>
            <a:xfrm>
              <a:off x="3787644" y="6544587"/>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8" name="rc11"/>
            <p:cNvSpPr/>
            <p:nvPr/>
          </p:nvSpPr>
          <p:spPr>
            <a:xfrm>
              <a:off x="407000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2"/>
            <p:cNvSpPr/>
            <p:nvPr/>
          </p:nvSpPr>
          <p:spPr>
            <a:xfrm>
              <a:off x="435237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3"/>
            <p:cNvSpPr/>
            <p:nvPr/>
          </p:nvSpPr>
          <p:spPr>
            <a:xfrm>
              <a:off x="4634739" y="6544587"/>
              <a:ext cx="282365" cy="282365"/>
            </a:xfrm>
            <a:prstGeom prst="rect">
              <a:avLst/>
            </a:prstGeom>
            <a:solidFill>
              <a:srgbClr val="FECEBB">
                <a:alpha val="100000"/>
              </a:srgbClr>
            </a:solidFill>
            <a:ln w="5420" cap="flat">
              <a:solidFill>
                <a:srgbClr val="FFFFFF">
                  <a:alpha val="100000"/>
                </a:srgbClr>
              </a:solidFill>
              <a:prstDash val="solid"/>
              <a:miter/>
            </a:ln>
          </p:spPr>
          <p:txBody>
            <a:bodyPr/>
            <a:lstStyle/>
            <a:p/>
          </p:txBody>
        </p:sp>
        <p:sp>
          <p:nvSpPr>
            <p:cNvPr id="651" name="rc14"/>
            <p:cNvSpPr/>
            <p:nvPr/>
          </p:nvSpPr>
          <p:spPr>
            <a:xfrm>
              <a:off x="4917104" y="6544587"/>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52" name="rc15"/>
            <p:cNvSpPr/>
            <p:nvPr/>
          </p:nvSpPr>
          <p:spPr>
            <a:xfrm>
              <a:off x="5199469"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3" name="rc16"/>
            <p:cNvSpPr/>
            <p:nvPr/>
          </p:nvSpPr>
          <p:spPr>
            <a:xfrm>
              <a:off x="5481834" y="6544587"/>
              <a:ext cx="282365" cy="282365"/>
            </a:xfrm>
            <a:prstGeom prst="rect">
              <a:avLst/>
            </a:prstGeom>
            <a:solidFill>
              <a:srgbClr val="E73428">
                <a:alpha val="100000"/>
              </a:srgbClr>
            </a:solidFill>
            <a:ln w="5420" cap="flat">
              <a:solidFill>
                <a:srgbClr val="FFFFFF">
                  <a:alpha val="100000"/>
                </a:srgbClr>
              </a:solidFill>
              <a:prstDash val="solid"/>
              <a:miter/>
            </a:ln>
          </p:spPr>
          <p:txBody>
            <a:bodyPr/>
            <a:lstStyle/>
            <a:p/>
          </p:txBody>
        </p:sp>
        <p:sp>
          <p:nvSpPr>
            <p:cNvPr id="654" name="rc17"/>
            <p:cNvSpPr/>
            <p:nvPr/>
          </p:nvSpPr>
          <p:spPr>
            <a:xfrm>
              <a:off x="2375818" y="682695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5" name="rc18"/>
            <p:cNvSpPr/>
            <p:nvPr/>
          </p:nvSpPr>
          <p:spPr>
            <a:xfrm>
              <a:off x="2658183" y="682695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56" name="rc19"/>
            <p:cNvSpPr/>
            <p:nvPr/>
          </p:nvSpPr>
          <p:spPr>
            <a:xfrm>
              <a:off x="2940548" y="682695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57" name="rc20"/>
            <p:cNvSpPr/>
            <p:nvPr/>
          </p:nvSpPr>
          <p:spPr>
            <a:xfrm>
              <a:off x="3222913" y="682695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58" name="rc21"/>
            <p:cNvSpPr/>
            <p:nvPr/>
          </p:nvSpPr>
          <p:spPr>
            <a:xfrm>
              <a:off x="3505279" y="682695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59" name="rc22"/>
            <p:cNvSpPr/>
            <p:nvPr/>
          </p:nvSpPr>
          <p:spPr>
            <a:xfrm>
              <a:off x="378764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3"/>
            <p:cNvSpPr/>
            <p:nvPr/>
          </p:nvSpPr>
          <p:spPr>
            <a:xfrm>
              <a:off x="407000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24"/>
            <p:cNvSpPr/>
            <p:nvPr/>
          </p:nvSpPr>
          <p:spPr>
            <a:xfrm>
              <a:off x="4352374"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25"/>
            <p:cNvSpPr/>
            <p:nvPr/>
          </p:nvSpPr>
          <p:spPr>
            <a:xfrm>
              <a:off x="463473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6"/>
            <p:cNvSpPr/>
            <p:nvPr/>
          </p:nvSpPr>
          <p:spPr>
            <a:xfrm>
              <a:off x="491710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27"/>
            <p:cNvSpPr/>
            <p:nvPr/>
          </p:nvSpPr>
          <p:spPr>
            <a:xfrm>
              <a:off x="519946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28"/>
            <p:cNvSpPr/>
            <p:nvPr/>
          </p:nvSpPr>
          <p:spPr>
            <a:xfrm>
              <a:off x="548183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29"/>
            <p:cNvSpPr/>
            <p:nvPr/>
          </p:nvSpPr>
          <p:spPr>
            <a:xfrm>
              <a:off x="237581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0"/>
            <p:cNvSpPr/>
            <p:nvPr/>
          </p:nvSpPr>
          <p:spPr>
            <a:xfrm>
              <a:off x="2658183"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31"/>
            <p:cNvSpPr/>
            <p:nvPr/>
          </p:nvSpPr>
          <p:spPr>
            <a:xfrm>
              <a:off x="2940548"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9" name="rc32"/>
            <p:cNvSpPr/>
            <p:nvPr/>
          </p:nvSpPr>
          <p:spPr>
            <a:xfrm>
              <a:off x="3222913" y="7109318"/>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70" name="rc33"/>
            <p:cNvSpPr/>
            <p:nvPr/>
          </p:nvSpPr>
          <p:spPr>
            <a:xfrm>
              <a:off x="350527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4"/>
            <p:cNvSpPr/>
            <p:nvPr/>
          </p:nvSpPr>
          <p:spPr>
            <a:xfrm>
              <a:off x="3787644" y="710931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72" name="rc35"/>
            <p:cNvSpPr/>
            <p:nvPr/>
          </p:nvSpPr>
          <p:spPr>
            <a:xfrm>
              <a:off x="4070009" y="7109318"/>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3" name="rc36"/>
            <p:cNvSpPr/>
            <p:nvPr/>
          </p:nvSpPr>
          <p:spPr>
            <a:xfrm>
              <a:off x="435237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37"/>
            <p:cNvSpPr/>
            <p:nvPr/>
          </p:nvSpPr>
          <p:spPr>
            <a:xfrm>
              <a:off x="463473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38"/>
            <p:cNvSpPr/>
            <p:nvPr/>
          </p:nvSpPr>
          <p:spPr>
            <a:xfrm>
              <a:off x="4917104"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39"/>
            <p:cNvSpPr/>
            <p:nvPr/>
          </p:nvSpPr>
          <p:spPr>
            <a:xfrm>
              <a:off x="5199469" y="710931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7" name="rc40"/>
            <p:cNvSpPr/>
            <p:nvPr/>
          </p:nvSpPr>
          <p:spPr>
            <a:xfrm>
              <a:off x="548183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1"/>
            <p:cNvSpPr/>
            <p:nvPr/>
          </p:nvSpPr>
          <p:spPr>
            <a:xfrm>
              <a:off x="2375818"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9" name="rc42"/>
            <p:cNvSpPr/>
            <p:nvPr/>
          </p:nvSpPr>
          <p:spPr>
            <a:xfrm>
              <a:off x="2658183"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0" name="rc43"/>
            <p:cNvSpPr/>
            <p:nvPr/>
          </p:nvSpPr>
          <p:spPr>
            <a:xfrm>
              <a:off x="2940548" y="739168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1" name="rc44"/>
            <p:cNvSpPr/>
            <p:nvPr/>
          </p:nvSpPr>
          <p:spPr>
            <a:xfrm>
              <a:off x="322291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45"/>
            <p:cNvSpPr/>
            <p:nvPr/>
          </p:nvSpPr>
          <p:spPr>
            <a:xfrm>
              <a:off x="350527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46"/>
            <p:cNvSpPr/>
            <p:nvPr/>
          </p:nvSpPr>
          <p:spPr>
            <a:xfrm>
              <a:off x="3787644" y="739168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4" name="rc47"/>
            <p:cNvSpPr/>
            <p:nvPr/>
          </p:nvSpPr>
          <p:spPr>
            <a:xfrm>
              <a:off x="4070009"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5" name="rc48"/>
            <p:cNvSpPr/>
            <p:nvPr/>
          </p:nvSpPr>
          <p:spPr>
            <a:xfrm>
              <a:off x="435237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49"/>
            <p:cNvSpPr/>
            <p:nvPr/>
          </p:nvSpPr>
          <p:spPr>
            <a:xfrm>
              <a:off x="463473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0"/>
            <p:cNvSpPr/>
            <p:nvPr/>
          </p:nvSpPr>
          <p:spPr>
            <a:xfrm>
              <a:off x="491710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1"/>
            <p:cNvSpPr/>
            <p:nvPr/>
          </p:nvSpPr>
          <p:spPr>
            <a:xfrm>
              <a:off x="5199469" y="7391683"/>
              <a:ext cx="282365" cy="282365"/>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89" name="rc52"/>
            <p:cNvSpPr/>
            <p:nvPr/>
          </p:nvSpPr>
          <p:spPr>
            <a:xfrm>
              <a:off x="548183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3"/>
            <p:cNvSpPr/>
            <p:nvPr/>
          </p:nvSpPr>
          <p:spPr>
            <a:xfrm>
              <a:off x="237581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54"/>
            <p:cNvSpPr/>
            <p:nvPr/>
          </p:nvSpPr>
          <p:spPr>
            <a:xfrm>
              <a:off x="265818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5"/>
            <p:cNvSpPr/>
            <p:nvPr/>
          </p:nvSpPr>
          <p:spPr>
            <a:xfrm>
              <a:off x="2940548" y="767404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3" name="rc56"/>
            <p:cNvSpPr/>
            <p:nvPr/>
          </p:nvSpPr>
          <p:spPr>
            <a:xfrm>
              <a:off x="3222913" y="767404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94" name="rc57"/>
            <p:cNvSpPr/>
            <p:nvPr/>
          </p:nvSpPr>
          <p:spPr>
            <a:xfrm>
              <a:off x="350527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58"/>
            <p:cNvSpPr/>
            <p:nvPr/>
          </p:nvSpPr>
          <p:spPr>
            <a:xfrm>
              <a:off x="378764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59"/>
            <p:cNvSpPr/>
            <p:nvPr/>
          </p:nvSpPr>
          <p:spPr>
            <a:xfrm>
              <a:off x="40700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0"/>
            <p:cNvSpPr/>
            <p:nvPr/>
          </p:nvSpPr>
          <p:spPr>
            <a:xfrm>
              <a:off x="435237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1"/>
            <p:cNvSpPr/>
            <p:nvPr/>
          </p:nvSpPr>
          <p:spPr>
            <a:xfrm>
              <a:off x="463473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2"/>
            <p:cNvSpPr/>
            <p:nvPr/>
          </p:nvSpPr>
          <p:spPr>
            <a:xfrm>
              <a:off x="491710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3"/>
            <p:cNvSpPr/>
            <p:nvPr/>
          </p:nvSpPr>
          <p:spPr>
            <a:xfrm>
              <a:off x="519946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4"/>
            <p:cNvSpPr/>
            <p:nvPr/>
          </p:nvSpPr>
          <p:spPr>
            <a:xfrm>
              <a:off x="548183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65"/>
            <p:cNvSpPr/>
            <p:nvPr/>
          </p:nvSpPr>
          <p:spPr>
            <a:xfrm>
              <a:off x="237581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66"/>
            <p:cNvSpPr/>
            <p:nvPr/>
          </p:nvSpPr>
          <p:spPr>
            <a:xfrm>
              <a:off x="2658183"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4" name="rc67"/>
            <p:cNvSpPr/>
            <p:nvPr/>
          </p:nvSpPr>
          <p:spPr>
            <a:xfrm>
              <a:off x="2940548" y="7956413"/>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05" name="rc68"/>
            <p:cNvSpPr/>
            <p:nvPr/>
          </p:nvSpPr>
          <p:spPr>
            <a:xfrm>
              <a:off x="322291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69"/>
            <p:cNvSpPr/>
            <p:nvPr/>
          </p:nvSpPr>
          <p:spPr>
            <a:xfrm>
              <a:off x="350527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70"/>
            <p:cNvSpPr/>
            <p:nvPr/>
          </p:nvSpPr>
          <p:spPr>
            <a:xfrm>
              <a:off x="3787644"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8" name="rc71"/>
            <p:cNvSpPr/>
            <p:nvPr/>
          </p:nvSpPr>
          <p:spPr>
            <a:xfrm>
              <a:off x="407000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72"/>
            <p:cNvSpPr/>
            <p:nvPr/>
          </p:nvSpPr>
          <p:spPr>
            <a:xfrm>
              <a:off x="435237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73"/>
            <p:cNvSpPr/>
            <p:nvPr/>
          </p:nvSpPr>
          <p:spPr>
            <a:xfrm>
              <a:off x="463473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4"/>
            <p:cNvSpPr/>
            <p:nvPr/>
          </p:nvSpPr>
          <p:spPr>
            <a:xfrm>
              <a:off x="491710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5"/>
            <p:cNvSpPr/>
            <p:nvPr/>
          </p:nvSpPr>
          <p:spPr>
            <a:xfrm>
              <a:off x="519946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76"/>
            <p:cNvSpPr/>
            <p:nvPr/>
          </p:nvSpPr>
          <p:spPr>
            <a:xfrm>
              <a:off x="548183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7"/>
            <p:cNvSpPr/>
            <p:nvPr/>
          </p:nvSpPr>
          <p:spPr>
            <a:xfrm>
              <a:off x="23758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78"/>
            <p:cNvSpPr/>
            <p:nvPr/>
          </p:nvSpPr>
          <p:spPr>
            <a:xfrm>
              <a:off x="265818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79"/>
            <p:cNvSpPr/>
            <p:nvPr/>
          </p:nvSpPr>
          <p:spPr>
            <a:xfrm>
              <a:off x="2940548"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7" name="rc80"/>
            <p:cNvSpPr/>
            <p:nvPr/>
          </p:nvSpPr>
          <p:spPr>
            <a:xfrm>
              <a:off x="322291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81"/>
            <p:cNvSpPr/>
            <p:nvPr/>
          </p:nvSpPr>
          <p:spPr>
            <a:xfrm>
              <a:off x="350527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9" name="rc82"/>
            <p:cNvSpPr/>
            <p:nvPr/>
          </p:nvSpPr>
          <p:spPr>
            <a:xfrm>
              <a:off x="378764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83"/>
            <p:cNvSpPr/>
            <p:nvPr/>
          </p:nvSpPr>
          <p:spPr>
            <a:xfrm>
              <a:off x="40700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4"/>
            <p:cNvSpPr/>
            <p:nvPr/>
          </p:nvSpPr>
          <p:spPr>
            <a:xfrm>
              <a:off x="435237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85"/>
            <p:cNvSpPr/>
            <p:nvPr/>
          </p:nvSpPr>
          <p:spPr>
            <a:xfrm>
              <a:off x="463473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6"/>
            <p:cNvSpPr/>
            <p:nvPr/>
          </p:nvSpPr>
          <p:spPr>
            <a:xfrm>
              <a:off x="491710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87"/>
            <p:cNvSpPr/>
            <p:nvPr/>
          </p:nvSpPr>
          <p:spPr>
            <a:xfrm>
              <a:off x="5199469"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5" name="rc88"/>
            <p:cNvSpPr/>
            <p:nvPr/>
          </p:nvSpPr>
          <p:spPr>
            <a:xfrm>
              <a:off x="548183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9"/>
            <p:cNvSpPr/>
            <p:nvPr/>
          </p:nvSpPr>
          <p:spPr>
            <a:xfrm>
              <a:off x="237581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0"/>
            <p:cNvSpPr/>
            <p:nvPr/>
          </p:nvSpPr>
          <p:spPr>
            <a:xfrm>
              <a:off x="265818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1"/>
            <p:cNvSpPr/>
            <p:nvPr/>
          </p:nvSpPr>
          <p:spPr>
            <a:xfrm>
              <a:off x="2940548"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9" name="rc92"/>
            <p:cNvSpPr/>
            <p:nvPr/>
          </p:nvSpPr>
          <p:spPr>
            <a:xfrm>
              <a:off x="322291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93"/>
            <p:cNvSpPr/>
            <p:nvPr/>
          </p:nvSpPr>
          <p:spPr>
            <a:xfrm>
              <a:off x="350527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4"/>
            <p:cNvSpPr/>
            <p:nvPr/>
          </p:nvSpPr>
          <p:spPr>
            <a:xfrm>
              <a:off x="3787644"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32" name="rc95"/>
            <p:cNvSpPr/>
            <p:nvPr/>
          </p:nvSpPr>
          <p:spPr>
            <a:xfrm>
              <a:off x="407000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3" name="rc96"/>
            <p:cNvSpPr/>
            <p:nvPr/>
          </p:nvSpPr>
          <p:spPr>
            <a:xfrm>
              <a:off x="435237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7"/>
            <p:cNvSpPr/>
            <p:nvPr/>
          </p:nvSpPr>
          <p:spPr>
            <a:xfrm>
              <a:off x="463473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98"/>
            <p:cNvSpPr/>
            <p:nvPr/>
          </p:nvSpPr>
          <p:spPr>
            <a:xfrm>
              <a:off x="491710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9"/>
            <p:cNvSpPr/>
            <p:nvPr/>
          </p:nvSpPr>
          <p:spPr>
            <a:xfrm>
              <a:off x="519946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00"/>
            <p:cNvSpPr/>
            <p:nvPr/>
          </p:nvSpPr>
          <p:spPr>
            <a:xfrm>
              <a:off x="548183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01"/>
            <p:cNvSpPr/>
            <p:nvPr/>
          </p:nvSpPr>
          <p:spPr>
            <a:xfrm>
              <a:off x="237581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9" name="rc102"/>
            <p:cNvSpPr/>
            <p:nvPr/>
          </p:nvSpPr>
          <p:spPr>
            <a:xfrm>
              <a:off x="2658183"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40" name="rc103"/>
            <p:cNvSpPr/>
            <p:nvPr/>
          </p:nvSpPr>
          <p:spPr>
            <a:xfrm>
              <a:off x="294054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1" name="rc104"/>
            <p:cNvSpPr/>
            <p:nvPr/>
          </p:nvSpPr>
          <p:spPr>
            <a:xfrm>
              <a:off x="322291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5"/>
            <p:cNvSpPr/>
            <p:nvPr/>
          </p:nvSpPr>
          <p:spPr>
            <a:xfrm>
              <a:off x="350527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06"/>
            <p:cNvSpPr/>
            <p:nvPr/>
          </p:nvSpPr>
          <p:spPr>
            <a:xfrm>
              <a:off x="378764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07"/>
            <p:cNvSpPr/>
            <p:nvPr/>
          </p:nvSpPr>
          <p:spPr>
            <a:xfrm>
              <a:off x="407000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08"/>
            <p:cNvSpPr/>
            <p:nvPr/>
          </p:nvSpPr>
          <p:spPr>
            <a:xfrm>
              <a:off x="4352374"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46" name="rc109"/>
            <p:cNvSpPr/>
            <p:nvPr/>
          </p:nvSpPr>
          <p:spPr>
            <a:xfrm>
              <a:off x="4634739"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47" name="rc110"/>
            <p:cNvSpPr/>
            <p:nvPr/>
          </p:nvSpPr>
          <p:spPr>
            <a:xfrm>
              <a:off x="491710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11"/>
            <p:cNvSpPr/>
            <p:nvPr/>
          </p:nvSpPr>
          <p:spPr>
            <a:xfrm>
              <a:off x="519946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12"/>
            <p:cNvSpPr/>
            <p:nvPr/>
          </p:nvSpPr>
          <p:spPr>
            <a:xfrm>
              <a:off x="548183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tx113"/>
            <p:cNvSpPr/>
            <p:nvPr/>
          </p:nvSpPr>
          <p:spPr>
            <a:xfrm>
              <a:off x="1728913"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1" name="tx114"/>
            <p:cNvSpPr/>
            <p:nvPr/>
          </p:nvSpPr>
          <p:spPr>
            <a:xfrm>
              <a:off x="1525762" y="8603985"/>
              <a:ext cx="6604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KHOMAS</a:t>
              </a:r>
            </a:p>
          </p:txBody>
        </p:sp>
        <p:sp>
          <p:nvSpPr>
            <p:cNvPr id="752" name="tx115"/>
            <p:cNvSpPr/>
            <p:nvPr/>
          </p:nvSpPr>
          <p:spPr>
            <a:xfrm>
              <a:off x="1381846" y="8321620"/>
              <a:ext cx="8044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OSHIKOTO</a:t>
              </a:r>
            </a:p>
          </p:txBody>
        </p:sp>
        <p:sp>
          <p:nvSpPr>
            <p:cNvPr id="753" name="tx116"/>
            <p:cNvSpPr/>
            <p:nvPr/>
          </p:nvSpPr>
          <p:spPr>
            <a:xfrm>
              <a:off x="958578" y="8039255"/>
              <a:ext cx="12276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OTJOZONDJUPA</a:t>
              </a:r>
            </a:p>
          </p:txBody>
        </p:sp>
        <p:sp>
          <p:nvSpPr>
            <p:cNvPr id="754" name="tx117"/>
            <p:cNvSpPr/>
            <p:nvPr/>
          </p:nvSpPr>
          <p:spPr>
            <a:xfrm>
              <a:off x="1542654" y="7756890"/>
              <a:ext cx="6436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OSHANA</a:t>
              </a:r>
            </a:p>
          </p:txBody>
        </p:sp>
        <p:sp>
          <p:nvSpPr>
            <p:cNvPr id="755" name="tx118"/>
            <p:cNvSpPr/>
            <p:nvPr/>
          </p:nvSpPr>
          <p:spPr>
            <a:xfrm>
              <a:off x="1491978" y="7474525"/>
              <a:ext cx="6942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OMUSATI</a:t>
              </a:r>
            </a:p>
          </p:txBody>
        </p:sp>
        <p:sp>
          <p:nvSpPr>
            <p:cNvPr id="756" name="tx119"/>
            <p:cNvSpPr/>
            <p:nvPr/>
          </p:nvSpPr>
          <p:spPr>
            <a:xfrm>
              <a:off x="1170212" y="7192160"/>
              <a:ext cx="1016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OHANGWENA</a:t>
              </a:r>
            </a:p>
          </p:txBody>
        </p:sp>
        <p:sp>
          <p:nvSpPr>
            <p:cNvPr id="757" name="tx120"/>
            <p:cNvSpPr/>
            <p:nvPr/>
          </p:nvSpPr>
          <p:spPr>
            <a:xfrm>
              <a:off x="1432522" y="6909794"/>
              <a:ext cx="7537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KAVANGO</a:t>
              </a:r>
            </a:p>
          </p:txBody>
        </p:sp>
        <p:sp>
          <p:nvSpPr>
            <p:cNvPr id="758" name="tx121"/>
            <p:cNvSpPr/>
            <p:nvPr/>
          </p:nvSpPr>
          <p:spPr>
            <a:xfrm>
              <a:off x="1551138" y="6629364"/>
              <a:ext cx="63512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KUNENE</a:t>
              </a:r>
            </a:p>
          </p:txBody>
        </p:sp>
        <p:sp>
          <p:nvSpPr>
            <p:cNvPr id="759" name="tx122"/>
            <p:cNvSpPr/>
            <p:nvPr/>
          </p:nvSpPr>
          <p:spPr>
            <a:xfrm rot="-2700000">
              <a:off x="207736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60" name="tx123"/>
            <p:cNvSpPr/>
            <p:nvPr/>
          </p:nvSpPr>
          <p:spPr>
            <a:xfrm rot="-2700000">
              <a:off x="235973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1" name="tx124"/>
            <p:cNvSpPr/>
            <p:nvPr/>
          </p:nvSpPr>
          <p:spPr>
            <a:xfrm rot="-2700000">
              <a:off x="264209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2" name="tx125"/>
            <p:cNvSpPr/>
            <p:nvPr/>
          </p:nvSpPr>
          <p:spPr>
            <a:xfrm rot="-2700000">
              <a:off x="29244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3" name="tx126"/>
            <p:cNvSpPr/>
            <p:nvPr/>
          </p:nvSpPr>
          <p:spPr>
            <a:xfrm rot="-2700000">
              <a:off x="32068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4" name="tx127"/>
            <p:cNvSpPr/>
            <p:nvPr/>
          </p:nvSpPr>
          <p:spPr>
            <a:xfrm rot="-2700000">
              <a:off x="348919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5" name="tx128"/>
            <p:cNvSpPr/>
            <p:nvPr/>
          </p:nvSpPr>
          <p:spPr>
            <a:xfrm rot="-2700000">
              <a:off x="377155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6" name="tx129"/>
            <p:cNvSpPr/>
            <p:nvPr/>
          </p:nvSpPr>
          <p:spPr>
            <a:xfrm rot="-2700000">
              <a:off x="4053895"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7" name="tx130"/>
            <p:cNvSpPr/>
            <p:nvPr/>
          </p:nvSpPr>
          <p:spPr>
            <a:xfrm rot="-2700000">
              <a:off x="433628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8" name="tx131"/>
            <p:cNvSpPr/>
            <p:nvPr/>
          </p:nvSpPr>
          <p:spPr>
            <a:xfrm rot="-2700000">
              <a:off x="461865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9" name="tx132"/>
            <p:cNvSpPr/>
            <p:nvPr/>
          </p:nvSpPr>
          <p:spPr>
            <a:xfrm rot="-2700000">
              <a:off x="490101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0" name="tx133"/>
            <p:cNvSpPr/>
            <p:nvPr/>
          </p:nvSpPr>
          <p:spPr>
            <a:xfrm rot="-2700000">
              <a:off x="51833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71" name="pic134"/>
            <p:cNvPicPr/>
            <p:nvPr/>
          </p:nvPicPr>
          <p:blipFill>
            <a:blip r:embed="rId2" cstate="print"/>
            <a:stretch>
              <a:fillRect/>
            </a:stretch>
          </p:blipFill>
          <p:spPr>
            <a:xfrm>
              <a:off x="2990009" y="9925424"/>
              <a:ext cx="2160000" cy="144000"/>
            </a:xfrm>
            <a:prstGeom prst="rect">
              <a:avLst/>
            </a:prstGeom>
          </p:spPr>
        </p:pic>
        <p:sp>
          <p:nvSpPr>
            <p:cNvPr id="772" name="pl135"/>
            <p:cNvSpPr/>
            <p:nvPr/>
          </p:nvSpPr>
          <p:spPr>
            <a:xfrm>
              <a:off x="335881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36"/>
            <p:cNvSpPr/>
            <p:nvPr/>
          </p:nvSpPr>
          <p:spPr>
            <a:xfrm>
              <a:off x="374324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37"/>
            <p:cNvSpPr/>
            <p:nvPr/>
          </p:nvSpPr>
          <p:spPr>
            <a:xfrm>
              <a:off x="412767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38"/>
            <p:cNvSpPr/>
            <p:nvPr/>
          </p:nvSpPr>
          <p:spPr>
            <a:xfrm>
              <a:off x="451210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39"/>
            <p:cNvSpPr/>
            <p:nvPr/>
          </p:nvSpPr>
          <p:spPr>
            <a:xfrm>
              <a:off x="489653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7" name="pl140"/>
            <p:cNvSpPr/>
            <p:nvPr/>
          </p:nvSpPr>
          <p:spPr>
            <a:xfrm>
              <a:off x="335881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41"/>
            <p:cNvSpPr/>
            <p:nvPr/>
          </p:nvSpPr>
          <p:spPr>
            <a:xfrm>
              <a:off x="374324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2"/>
            <p:cNvSpPr/>
            <p:nvPr/>
          </p:nvSpPr>
          <p:spPr>
            <a:xfrm>
              <a:off x="412767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pl143"/>
            <p:cNvSpPr/>
            <p:nvPr/>
          </p:nvSpPr>
          <p:spPr>
            <a:xfrm>
              <a:off x="451210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1" name="pl144"/>
            <p:cNvSpPr/>
            <p:nvPr/>
          </p:nvSpPr>
          <p:spPr>
            <a:xfrm>
              <a:off x="489653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2" name="tx145"/>
            <p:cNvSpPr/>
            <p:nvPr/>
          </p:nvSpPr>
          <p:spPr>
            <a:xfrm>
              <a:off x="328818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83" name="tx146"/>
            <p:cNvSpPr/>
            <p:nvPr/>
          </p:nvSpPr>
          <p:spPr>
            <a:xfrm>
              <a:off x="367261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84" name="tx147"/>
            <p:cNvSpPr/>
            <p:nvPr/>
          </p:nvSpPr>
          <p:spPr>
            <a:xfrm>
              <a:off x="4057042"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85" name="tx148"/>
            <p:cNvSpPr/>
            <p:nvPr/>
          </p:nvSpPr>
          <p:spPr>
            <a:xfrm>
              <a:off x="4441470"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86" name="tx149"/>
            <p:cNvSpPr/>
            <p:nvPr/>
          </p:nvSpPr>
          <p:spPr>
            <a:xfrm>
              <a:off x="479058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87"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Nepal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973071"/>
              <a:ext cx="237118" cy="303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066757"/>
              <a:ext cx="237118" cy="209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839233"/>
              <a:ext cx="237118" cy="44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67513"/>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874923"/>
              <a:ext cx="237118" cy="392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71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937381"/>
              <a:ext cx="237118"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767853"/>
              <a:ext cx="237118" cy="517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812466"/>
              <a:ext cx="237118" cy="463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883846"/>
              <a:ext cx="237118" cy="397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946303"/>
              <a:ext cx="237118" cy="339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76435"/>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02447"/>
              <a:ext cx="237118" cy="173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54129"/>
              <a:ext cx="237118" cy="223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45207"/>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23997"/>
              <a:ext cx="237118" cy="321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31823"/>
              <a:ext cx="237118" cy="53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830311"/>
              <a:ext cx="237118" cy="4015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812466"/>
              <a:ext cx="237118" cy="178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366341"/>
              <a:ext cx="237118"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132 case(s)</a:t>
              </a:r>
            </a:p>
          </p:txBody>
        </p:sp>
        <p:sp>
          <p:nvSpPr>
            <p:cNvPr id="65" name="pg64"/>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130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093524"/>
              <a:ext cx="237118" cy="191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3349177"/>
              <a:ext cx="237118" cy="17443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334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2876285"/>
              <a:ext cx="237118" cy="472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522485"/>
              <a:ext cx="237118" cy="5621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513562"/>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3697154"/>
              <a:ext cx="237118" cy="816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124753"/>
              <a:ext cx="237118"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848156"/>
              <a:ext cx="237118" cy="276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834772"/>
              <a:ext cx="237118" cy="1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3835453"/>
              <a:ext cx="237118" cy="9993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160443"/>
              <a:ext cx="237118" cy="124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057834"/>
              <a:ext cx="237118" cy="1026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053373"/>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219120"/>
              <a:ext cx="237118" cy="8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05055"/>
              <a:ext cx="237118"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017683"/>
              <a:ext cx="237118" cy="1873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01322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027287"/>
              <a:ext cx="237118" cy="985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60443"/>
              <a:ext cx="237118" cy="124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946303"/>
              <a:ext cx="237118" cy="214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94184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3456247"/>
              <a:ext cx="237118" cy="1485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36284"/>
              <a:ext cx="237118" cy="49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31823"/>
              <a:ext cx="237118" cy="4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2736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138818"/>
              <a:ext cx="237118" cy="1088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36284"/>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424337"/>
              <a:ext cx="237118" cy="811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45207"/>
              <a:ext cx="237118" cy="178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45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736625"/>
              <a:ext cx="237118" cy="5085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63052"/>
              <a:ext cx="237118" cy="1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58590"/>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861539"/>
              <a:ext cx="237118" cy="397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31823"/>
              <a:ext cx="237118" cy="401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848156"/>
              <a:ext cx="237118" cy="3836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36284"/>
              <a:ext cx="237118" cy="49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18439"/>
              <a:ext cx="237118" cy="178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184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785698"/>
              <a:ext cx="237118" cy="4327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810951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6" name="pg125"/>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7" name="tx126"/>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964 case(s)</a:t>
              </a:r>
            </a:p>
          </p:txBody>
        </p:sp>
        <p:sp>
          <p:nvSpPr>
            <p:cNvPr id="128" name="pg127"/>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9" name="tx128"/>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963 case(s)</a:t>
              </a:r>
            </a:p>
          </p:txBody>
        </p:sp>
        <p:sp>
          <p:nvSpPr>
            <p:cNvPr id="130" name="rc129"/>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1" name="rc130"/>
            <p:cNvSpPr/>
            <p:nvPr/>
          </p:nvSpPr>
          <p:spPr>
            <a:xfrm>
              <a:off x="8328404" y="2153563"/>
              <a:ext cx="3214267" cy="3131794"/>
            </a:xfrm>
            <a:prstGeom prst="rect">
              <a:avLst/>
            </a:prstGeom>
            <a:solidFill>
              <a:srgbClr val="FFFFFF">
                <a:alpha val="100000"/>
              </a:srgbClr>
            </a:solidFill>
          </p:spPr>
          <p:txBody>
            <a:bodyPr/>
            <a:lstStyle/>
            <a:p/>
          </p:txBody>
        </p:sp>
        <p:sp>
          <p:nvSpPr>
            <p:cNvPr id="132" name="pl131"/>
            <p:cNvSpPr/>
            <p:nvPr/>
          </p:nvSpPr>
          <p:spPr>
            <a:xfrm>
              <a:off x="8328404"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rc139"/>
            <p:cNvSpPr/>
            <p:nvPr/>
          </p:nvSpPr>
          <p:spPr>
            <a:xfrm>
              <a:off x="8367924" y="5187210"/>
              <a:ext cx="237118" cy="981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160443"/>
              <a:ext cx="237118" cy="26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1604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634016"/>
              <a:ext cx="237118" cy="526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5222900"/>
              <a:ext cx="237118" cy="62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160443"/>
              <a:ext cx="237118" cy="62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604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402031"/>
              <a:ext cx="237118" cy="7584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5218439"/>
              <a:ext cx="237118"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184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184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370802"/>
              <a:ext cx="237118" cy="847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31823"/>
              <a:ext cx="237118" cy="31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428799"/>
              <a:ext cx="237118"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71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223581"/>
              <a:ext cx="237118" cy="1048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58590"/>
              <a:ext cx="237118" cy="26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58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58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3991597"/>
              <a:ext cx="237118" cy="1266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3955907"/>
              <a:ext cx="237118" cy="1307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156663"/>
              <a:ext cx="237118" cy="11197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71974"/>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361880"/>
              <a:ext cx="237118" cy="910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4687551"/>
              <a:ext cx="237118" cy="5888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58590"/>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4620632"/>
              <a:ext cx="237118" cy="637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63052"/>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4549252"/>
              <a:ext cx="237118"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868913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9" name="pg18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115 case(s)</a:t>
              </a:r>
            </a:p>
          </p:txBody>
        </p:sp>
        <p:sp>
          <p:nvSpPr>
            <p:cNvPr id="191" name="pg19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113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rc202"/>
            <p:cNvSpPr/>
            <p:nvPr/>
          </p:nvSpPr>
          <p:spPr>
            <a:xfrm>
              <a:off x="11582191"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5" name="rc204"/>
            <p:cNvSpPr/>
            <p:nvPr/>
          </p:nvSpPr>
          <p:spPr>
            <a:xfrm>
              <a:off x="11582191"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4553713"/>
              <a:ext cx="237118" cy="7271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4745547"/>
              <a:ext cx="237118"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4152201"/>
              <a:ext cx="237118" cy="11331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4259271"/>
              <a:ext cx="237118" cy="1021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58590"/>
              <a:ext cx="237118" cy="8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3625774"/>
              <a:ext cx="237118" cy="1632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67513"/>
              <a:ext cx="237118" cy="17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2675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54129"/>
              <a:ext cx="237118" cy="13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3349177"/>
              <a:ext cx="237118" cy="19049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3942523"/>
              <a:ext cx="237118" cy="134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80896"/>
              <a:ext cx="237118" cy="4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4125434"/>
              <a:ext cx="237118" cy="1155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71974"/>
              <a:ext cx="237118" cy="13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71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71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4549252"/>
              <a:ext cx="237118" cy="722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4812466"/>
              <a:ext cx="237118" cy="468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0896"/>
              <a:ext cx="237118" cy="44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808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808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4656322"/>
              <a:ext cx="237118" cy="624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31823"/>
              <a:ext cx="237118" cy="53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18439"/>
              <a:ext cx="237118" cy="13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184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4696473"/>
              <a:ext cx="237118"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pg250"/>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2" name="tx251"/>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253" name="pg252"/>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4" name="tx253"/>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 case(s)</a:t>
              </a:r>
            </a:p>
          </p:txBody>
        </p:sp>
        <p:sp>
          <p:nvSpPr>
            <p:cNvPr id="255" name="rc25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6" name="rc255"/>
            <p:cNvSpPr/>
            <p:nvPr/>
          </p:nvSpPr>
          <p:spPr>
            <a:xfrm>
              <a:off x="14756939" y="2153563"/>
              <a:ext cx="3214267" cy="3131794"/>
            </a:xfrm>
            <a:prstGeom prst="rect">
              <a:avLst/>
            </a:prstGeom>
            <a:solidFill>
              <a:srgbClr val="FFFFFF">
                <a:alpha val="100000"/>
              </a:srgbClr>
            </a:solidFill>
          </p:spPr>
          <p:txBody>
            <a:bodyPr/>
            <a:lstStyle/>
            <a:p/>
          </p:txBody>
        </p:sp>
        <p:sp>
          <p:nvSpPr>
            <p:cNvPr id="257" name="pl256"/>
            <p:cNvSpPr/>
            <p:nvPr/>
          </p:nvSpPr>
          <p:spPr>
            <a:xfrm>
              <a:off x="14756939" y="48392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94698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21624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3931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5008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6086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rc264"/>
            <p:cNvSpPr/>
            <p:nvPr/>
          </p:nvSpPr>
          <p:spPr>
            <a:xfrm>
              <a:off x="14796459" y="5222900"/>
              <a:ext cx="237118" cy="62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138137"/>
              <a:ext cx="237118" cy="84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1381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402031"/>
              <a:ext cx="237118" cy="7361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27362"/>
              <a:ext cx="237118" cy="579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178288"/>
              <a:ext cx="237118" cy="49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1782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4433260"/>
              <a:ext cx="237118" cy="74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205055"/>
              <a:ext cx="237118"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620632"/>
              <a:ext cx="237118" cy="5844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6206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3349177"/>
              <a:ext cx="237118" cy="1271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160443"/>
              <a:ext cx="237118" cy="124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5031067"/>
              <a:ext cx="237118" cy="1293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5031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3692693"/>
              <a:ext cx="237118"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173827"/>
              <a:ext cx="237118" cy="111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062295"/>
              <a:ext cx="237118" cy="1115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5062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3768534"/>
              <a:ext cx="237118" cy="1293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236284"/>
              <a:ext cx="237118" cy="49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231823"/>
              <a:ext cx="237118" cy="4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52318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3897910"/>
              <a:ext cx="237118" cy="1333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5236284"/>
              <a:ext cx="237118" cy="4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52362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4446644"/>
              <a:ext cx="237118" cy="789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276435"/>
              <a:ext cx="237118" cy="8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2764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2764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5124753"/>
              <a:ext cx="237118" cy="1516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pg296"/>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8" name="tx297"/>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338 case(s)</a:t>
              </a:r>
            </a:p>
          </p:txBody>
        </p:sp>
        <p:sp>
          <p:nvSpPr>
            <p:cNvPr id="299" name="pg29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1" name="tx30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tx41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30783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8" name="tx427"/>
            <p:cNvSpPr/>
            <p:nvPr/>
          </p:nvSpPr>
          <p:spPr>
            <a:xfrm>
              <a:off x="1230614" y="341558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9" name="tx428"/>
            <p:cNvSpPr/>
            <p:nvPr/>
          </p:nvSpPr>
          <p:spPr>
            <a:xfrm>
              <a:off x="1230614" y="252333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0" name="pl42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43931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35008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tx43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5" name="rc434"/>
            <p:cNvSpPr/>
            <p:nvPr/>
          </p:nvSpPr>
          <p:spPr>
            <a:xfrm>
              <a:off x="18110385" y="2153563"/>
              <a:ext cx="1240079" cy="413498"/>
            </a:xfrm>
            <a:prstGeom prst="rect">
              <a:avLst/>
            </a:prstGeom>
            <a:solidFill>
              <a:srgbClr val="FFFFFF">
                <a:alpha val="100000"/>
              </a:srgbClr>
            </a:solidFill>
          </p:spPr>
          <p:txBody>
            <a:bodyPr/>
            <a:lstStyle/>
            <a:p/>
          </p:txBody>
        </p:sp>
        <p:sp>
          <p:nvSpPr>
            <p:cNvPr id="436" name="rc435"/>
            <p:cNvSpPr/>
            <p:nvPr/>
          </p:nvSpPr>
          <p:spPr>
            <a:xfrm>
              <a:off x="18179974" y="2223153"/>
              <a:ext cx="274319" cy="274319"/>
            </a:xfrm>
            <a:prstGeom prst="rect">
              <a:avLst/>
            </a:prstGeom>
            <a:solidFill>
              <a:srgbClr val="FFFFFF">
                <a:alpha val="100000"/>
              </a:srgbClr>
            </a:solidFill>
          </p:spPr>
          <p:txBody>
            <a:bodyPr/>
            <a:lstStyle/>
            <a:p/>
          </p:txBody>
        </p:sp>
        <p:sp>
          <p:nvSpPr>
            <p:cNvPr id="437" name="pg43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8" name="tx43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9" name="rc438"/>
            <p:cNvSpPr/>
            <p:nvPr/>
          </p:nvSpPr>
          <p:spPr>
            <a:xfrm>
              <a:off x="18110385" y="2706240"/>
              <a:ext cx="1753945" cy="1236458"/>
            </a:xfrm>
            <a:prstGeom prst="rect">
              <a:avLst/>
            </a:prstGeom>
            <a:solidFill>
              <a:srgbClr val="FFFFFF">
                <a:alpha val="100000"/>
              </a:srgbClr>
            </a:solidFill>
          </p:spPr>
          <p:txBody>
            <a:bodyPr/>
            <a:lstStyle/>
            <a:p/>
          </p:txBody>
        </p:sp>
        <p:sp>
          <p:nvSpPr>
            <p:cNvPr id="440" name="rc439"/>
            <p:cNvSpPr/>
            <p:nvPr/>
          </p:nvSpPr>
          <p:spPr>
            <a:xfrm>
              <a:off x="18179974" y="2775829"/>
              <a:ext cx="274319" cy="274319"/>
            </a:xfrm>
            <a:prstGeom prst="rect">
              <a:avLst/>
            </a:prstGeom>
            <a:solidFill>
              <a:srgbClr val="FFFFFF">
                <a:alpha val="100000"/>
              </a:srgbClr>
            </a:solidFill>
          </p:spPr>
          <p:txBody>
            <a:bodyPr/>
            <a:lstStyle/>
            <a:p/>
          </p:txBody>
        </p:sp>
        <p:sp>
          <p:nvSpPr>
            <p:cNvPr id="441" name="rc44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3050149"/>
              <a:ext cx="274319" cy="274319"/>
            </a:xfrm>
            <a:prstGeom prst="rect">
              <a:avLst/>
            </a:prstGeom>
            <a:solidFill>
              <a:srgbClr val="FFFFFF">
                <a:alpha val="100000"/>
              </a:srgbClr>
            </a:solidFill>
          </p:spPr>
          <p:txBody>
            <a:bodyPr/>
            <a:lstStyle/>
            <a:p/>
          </p:txBody>
        </p:sp>
        <p:sp>
          <p:nvSpPr>
            <p:cNvPr id="443" name="rc44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324469"/>
              <a:ext cx="274319" cy="274320"/>
            </a:xfrm>
            <a:prstGeom prst="rect">
              <a:avLst/>
            </a:prstGeom>
            <a:solidFill>
              <a:srgbClr val="FFFFFF">
                <a:alpha val="100000"/>
              </a:srgbClr>
            </a:solidFill>
          </p:spPr>
          <p:txBody>
            <a:bodyPr/>
            <a:lstStyle/>
            <a:p/>
          </p:txBody>
        </p:sp>
        <p:sp>
          <p:nvSpPr>
            <p:cNvPr id="445" name="rc44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3598789"/>
              <a:ext cx="274319" cy="274320"/>
            </a:xfrm>
            <a:prstGeom prst="rect">
              <a:avLst/>
            </a:prstGeom>
            <a:solidFill>
              <a:srgbClr val="FFFFFF">
                <a:alpha val="100000"/>
              </a:srgbClr>
            </a:solidFill>
          </p:spPr>
          <p:txBody>
            <a:bodyPr/>
            <a:lstStyle/>
            <a:p/>
          </p:txBody>
        </p:sp>
        <p:sp>
          <p:nvSpPr>
            <p:cNvPr id="447" name="rc44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8" name="tx44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9" name="tx44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0" name="tx44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1" name="tx45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2" name=""/>
          <p:cNvGrpSpPr/>
          <p:nvPr/>
        </p:nvGrpSpPr>
        <p:grpSpPr>
          <a:xfrm>
            <a:off x="6400800" y="6217920"/>
            <a:ext cx="5486400" cy="4251960"/>
            <a:chOff x="6400800" y="6217920"/>
            <a:chExt cx="5486400" cy="4251960"/>
          </a:xfrm>
        </p:grpSpPr>
        <p:sp>
          <p:nvSpPr>
            <p:cNvPr id="45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5" name="rc5"/>
            <p:cNvSpPr/>
            <p:nvPr/>
          </p:nvSpPr>
          <p:spPr>
            <a:xfrm>
              <a:off x="7068913" y="6510025"/>
              <a:ext cx="4276698" cy="2788960"/>
            </a:xfrm>
            <a:prstGeom prst="rect">
              <a:avLst/>
            </a:prstGeom>
            <a:solidFill>
              <a:srgbClr val="FFFFFF">
                <a:alpha val="100000"/>
              </a:srgbClr>
            </a:solidFill>
          </p:spPr>
          <p:txBody>
            <a:bodyPr/>
            <a:lstStyle/>
            <a:p/>
          </p:txBody>
        </p:sp>
        <p:sp>
          <p:nvSpPr>
            <p:cNvPr id="456" name="pl6"/>
            <p:cNvSpPr/>
            <p:nvPr/>
          </p:nvSpPr>
          <p:spPr>
            <a:xfrm>
              <a:off x="7068913" y="887037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7" name="pl7"/>
            <p:cNvSpPr/>
            <p:nvPr/>
          </p:nvSpPr>
          <p:spPr>
            <a:xfrm>
              <a:off x="7068913" y="826670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8" name="pl8"/>
            <p:cNvSpPr/>
            <p:nvPr/>
          </p:nvSpPr>
          <p:spPr>
            <a:xfrm>
              <a:off x="7068913" y="766303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9" name="pl9"/>
            <p:cNvSpPr/>
            <p:nvPr/>
          </p:nvSpPr>
          <p:spPr>
            <a:xfrm>
              <a:off x="7068913" y="705936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0"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1" name="pl11"/>
            <p:cNvSpPr/>
            <p:nvPr/>
          </p:nvSpPr>
          <p:spPr>
            <a:xfrm>
              <a:off x="7068913" y="856854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2" name="pl12"/>
            <p:cNvSpPr/>
            <p:nvPr/>
          </p:nvSpPr>
          <p:spPr>
            <a:xfrm>
              <a:off x="7068913" y="796487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3" name="pl13"/>
            <p:cNvSpPr/>
            <p:nvPr/>
          </p:nvSpPr>
          <p:spPr>
            <a:xfrm>
              <a:off x="7068913" y="7361201"/>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4" name="pl14"/>
            <p:cNvSpPr/>
            <p:nvPr/>
          </p:nvSpPr>
          <p:spPr>
            <a:xfrm>
              <a:off x="7068913" y="675753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5" name="rc15"/>
            <p:cNvSpPr/>
            <p:nvPr/>
          </p:nvSpPr>
          <p:spPr>
            <a:xfrm>
              <a:off x="7217409" y="7934689"/>
              <a:ext cx="415790" cy="117715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6"/>
            <p:cNvSpPr/>
            <p:nvPr/>
          </p:nvSpPr>
          <p:spPr>
            <a:xfrm>
              <a:off x="7811395" y="8387442"/>
              <a:ext cx="415790" cy="6036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7"/>
            <p:cNvSpPr/>
            <p:nvPr/>
          </p:nvSpPr>
          <p:spPr>
            <a:xfrm>
              <a:off x="8405381" y="8236524"/>
              <a:ext cx="415790" cy="6640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8"/>
            <p:cNvSpPr/>
            <p:nvPr/>
          </p:nvSpPr>
          <p:spPr>
            <a:xfrm>
              <a:off x="8999367" y="8025239"/>
              <a:ext cx="415790" cy="33201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9"/>
            <p:cNvSpPr/>
            <p:nvPr/>
          </p:nvSpPr>
          <p:spPr>
            <a:xfrm>
              <a:off x="9593353" y="7029182"/>
              <a:ext cx="415790" cy="10262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20"/>
            <p:cNvSpPr/>
            <p:nvPr/>
          </p:nvSpPr>
          <p:spPr>
            <a:xfrm>
              <a:off x="10187339" y="8960929"/>
              <a:ext cx="415790" cy="603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1"/>
            <p:cNvSpPr/>
            <p:nvPr/>
          </p:nvSpPr>
          <p:spPr>
            <a:xfrm>
              <a:off x="10781325" y="9081664"/>
              <a:ext cx="415790" cy="905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2"/>
            <p:cNvSpPr/>
            <p:nvPr/>
          </p:nvSpPr>
          <p:spPr>
            <a:xfrm>
              <a:off x="7217409" y="7813954"/>
              <a:ext cx="415790" cy="1207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3"/>
            <p:cNvSpPr/>
            <p:nvPr/>
          </p:nvSpPr>
          <p:spPr>
            <a:xfrm>
              <a:off x="7811395" y="7964872"/>
              <a:ext cx="415790" cy="4225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4"/>
            <p:cNvSpPr/>
            <p:nvPr/>
          </p:nvSpPr>
          <p:spPr>
            <a:xfrm>
              <a:off x="8405381" y="8025239"/>
              <a:ext cx="415790" cy="211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5"/>
            <p:cNvSpPr/>
            <p:nvPr/>
          </p:nvSpPr>
          <p:spPr>
            <a:xfrm>
              <a:off x="8999367" y="7813954"/>
              <a:ext cx="415790" cy="211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6"/>
            <p:cNvSpPr/>
            <p:nvPr/>
          </p:nvSpPr>
          <p:spPr>
            <a:xfrm>
              <a:off x="9593353" y="6727346"/>
              <a:ext cx="415790" cy="3018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7"/>
            <p:cNvSpPr/>
            <p:nvPr/>
          </p:nvSpPr>
          <p:spPr>
            <a:xfrm>
              <a:off x="7217409" y="9111847"/>
              <a:ext cx="415790" cy="603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28"/>
            <p:cNvSpPr/>
            <p:nvPr/>
          </p:nvSpPr>
          <p:spPr>
            <a:xfrm>
              <a:off x="7811395" y="8991113"/>
              <a:ext cx="415790" cy="18110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29"/>
            <p:cNvSpPr/>
            <p:nvPr/>
          </p:nvSpPr>
          <p:spPr>
            <a:xfrm>
              <a:off x="8405381" y="8900562"/>
              <a:ext cx="415790" cy="2716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0"/>
            <p:cNvSpPr/>
            <p:nvPr/>
          </p:nvSpPr>
          <p:spPr>
            <a:xfrm>
              <a:off x="8999367" y="8357258"/>
              <a:ext cx="415790" cy="8149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31"/>
            <p:cNvSpPr/>
            <p:nvPr/>
          </p:nvSpPr>
          <p:spPr>
            <a:xfrm>
              <a:off x="9593353" y="8055423"/>
              <a:ext cx="415790" cy="11167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32"/>
            <p:cNvSpPr/>
            <p:nvPr/>
          </p:nvSpPr>
          <p:spPr>
            <a:xfrm>
              <a:off x="10187339" y="9021297"/>
              <a:ext cx="415790" cy="1509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3"/>
            <p:cNvSpPr/>
            <p:nvPr/>
          </p:nvSpPr>
          <p:spPr>
            <a:xfrm>
              <a:off x="7811395" y="7693220"/>
              <a:ext cx="415790" cy="2716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4"/>
            <p:cNvSpPr/>
            <p:nvPr/>
          </p:nvSpPr>
          <p:spPr>
            <a:xfrm>
              <a:off x="8405381" y="7844138"/>
              <a:ext cx="415790" cy="18110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5"/>
            <p:cNvSpPr/>
            <p:nvPr/>
          </p:nvSpPr>
          <p:spPr>
            <a:xfrm>
              <a:off x="8999367" y="7723404"/>
              <a:ext cx="415790" cy="9055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6"/>
            <p:cNvSpPr/>
            <p:nvPr/>
          </p:nvSpPr>
          <p:spPr>
            <a:xfrm>
              <a:off x="9593353" y="6636796"/>
              <a:ext cx="415790" cy="9055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pl37"/>
            <p:cNvSpPr/>
            <p:nvPr/>
          </p:nvSpPr>
          <p:spPr>
            <a:xfrm>
              <a:off x="7425304" y="6867288"/>
              <a:ext cx="3563915" cy="2296664"/>
            </a:xfrm>
            <a:custGeom>
              <a:avLst/>
              <a:pathLst>
                <a:path w="3563915" h="2296664">
                  <a:moveTo>
                    <a:pt x="0" y="0"/>
                  </a:moveTo>
                  <a:lnTo>
                    <a:pt x="593985" y="1685322"/>
                  </a:lnTo>
                  <a:lnTo>
                    <a:pt x="1187971" y="1864318"/>
                  </a:lnTo>
                  <a:lnTo>
                    <a:pt x="1781957" y="1839534"/>
                  </a:lnTo>
                  <a:lnTo>
                    <a:pt x="2375943" y="1902872"/>
                  </a:lnTo>
                  <a:lnTo>
                    <a:pt x="2969929" y="2277388"/>
                  </a:lnTo>
                  <a:lnTo>
                    <a:pt x="3563915" y="2296664"/>
                  </a:lnTo>
                </a:path>
              </a:pathLst>
            </a:custGeom>
            <a:ln w="40651" cap="flat">
              <a:solidFill>
                <a:srgbClr val="000000">
                  <a:alpha val="100000"/>
                </a:srgbClr>
              </a:solidFill>
              <a:prstDash val="solid"/>
              <a:round/>
            </a:ln>
          </p:spPr>
          <p:txBody>
            <a:bodyPr/>
            <a:lstStyle/>
            <a:p/>
          </p:txBody>
        </p:sp>
        <p:sp>
          <p:nvSpPr>
            <p:cNvPr id="488" name="rc38"/>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89" name="tx39"/>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0" name="tx40"/>
            <p:cNvSpPr/>
            <p:nvPr/>
          </p:nvSpPr>
          <p:spPr>
            <a:xfrm>
              <a:off x="6801340" y="856623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1" name="tx41"/>
            <p:cNvSpPr/>
            <p:nvPr/>
          </p:nvSpPr>
          <p:spPr>
            <a:xfrm>
              <a:off x="6801340" y="796256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2" name="tx42"/>
            <p:cNvSpPr/>
            <p:nvPr/>
          </p:nvSpPr>
          <p:spPr>
            <a:xfrm>
              <a:off x="6801340" y="73588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3" name="tx43"/>
            <p:cNvSpPr/>
            <p:nvPr/>
          </p:nvSpPr>
          <p:spPr>
            <a:xfrm>
              <a:off x="6801340" y="675522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4" name="pl4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5"/>
            <p:cNvSpPr/>
            <p:nvPr/>
          </p:nvSpPr>
          <p:spPr>
            <a:xfrm>
              <a:off x="7034118" y="85685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6"/>
            <p:cNvSpPr/>
            <p:nvPr/>
          </p:nvSpPr>
          <p:spPr>
            <a:xfrm>
              <a:off x="7034118" y="79648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7"/>
            <p:cNvSpPr/>
            <p:nvPr/>
          </p:nvSpPr>
          <p:spPr>
            <a:xfrm>
              <a:off x="7034118" y="73612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8"/>
            <p:cNvSpPr/>
            <p:nvPr/>
          </p:nvSpPr>
          <p:spPr>
            <a:xfrm>
              <a:off x="7034118" y="67575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50"/>
            <p:cNvSpPr/>
            <p:nvPr/>
          </p:nvSpPr>
          <p:spPr>
            <a:xfrm>
              <a:off x="11345612" y="84837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51"/>
            <p:cNvSpPr/>
            <p:nvPr/>
          </p:nvSpPr>
          <p:spPr>
            <a:xfrm>
              <a:off x="11345612" y="77953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52"/>
            <p:cNvSpPr/>
            <p:nvPr/>
          </p:nvSpPr>
          <p:spPr>
            <a:xfrm>
              <a:off x="11345612" y="71068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tx5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4" name="tx54"/>
            <p:cNvSpPr/>
            <p:nvPr/>
          </p:nvSpPr>
          <p:spPr>
            <a:xfrm>
              <a:off x="11443669" y="84814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505" name="tx55"/>
            <p:cNvSpPr/>
            <p:nvPr/>
          </p:nvSpPr>
          <p:spPr>
            <a:xfrm>
              <a:off x="11443669" y="77930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6" name="tx56"/>
            <p:cNvSpPr/>
            <p:nvPr/>
          </p:nvSpPr>
          <p:spPr>
            <a:xfrm>
              <a:off x="11443669" y="7106422"/>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507" name="pl57"/>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8"/>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9"/>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60"/>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1"/>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2"/>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3"/>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tx64"/>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5" name="tx65"/>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6" name="tx66"/>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7" name="tx67"/>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8" name="tx68"/>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9" name="tx69"/>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0" name="tx70"/>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1" name="tx71"/>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2" name="tx72"/>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3"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4"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5" name="rc75"/>
            <p:cNvSpPr/>
            <p:nvPr/>
          </p:nvSpPr>
          <p:spPr>
            <a:xfrm>
              <a:off x="6564753" y="10217410"/>
              <a:ext cx="1051268" cy="182880"/>
            </a:xfrm>
            <a:prstGeom prst="rect">
              <a:avLst/>
            </a:prstGeom>
            <a:solidFill>
              <a:srgbClr val="FFFFFF">
                <a:alpha val="100000"/>
              </a:srgbClr>
            </a:solidFill>
          </p:spPr>
          <p:txBody>
            <a:bodyPr/>
            <a:lstStyle/>
            <a:p/>
          </p:txBody>
        </p:sp>
        <p:sp>
          <p:nvSpPr>
            <p:cNvPr id="526" name="rc76"/>
            <p:cNvSpPr/>
            <p:nvPr/>
          </p:nvSpPr>
          <p:spPr>
            <a:xfrm>
              <a:off x="6564753" y="10217410"/>
              <a:ext cx="182879" cy="182880"/>
            </a:xfrm>
            <a:prstGeom prst="rect">
              <a:avLst/>
            </a:prstGeom>
            <a:solidFill>
              <a:srgbClr val="FFFFFF">
                <a:alpha val="100000"/>
              </a:srgbClr>
            </a:solidFill>
          </p:spPr>
          <p:txBody>
            <a:bodyPr/>
            <a:lstStyle/>
            <a:p/>
          </p:txBody>
        </p:sp>
        <p:sp>
          <p:nvSpPr>
            <p:cNvPr id="527" name="pl77"/>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8" name="tx78"/>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9" name="rc79"/>
            <p:cNvSpPr/>
            <p:nvPr/>
          </p:nvSpPr>
          <p:spPr>
            <a:xfrm>
              <a:off x="7796021" y="10217410"/>
              <a:ext cx="4053749" cy="182880"/>
            </a:xfrm>
            <a:prstGeom prst="rect">
              <a:avLst/>
            </a:prstGeom>
            <a:solidFill>
              <a:srgbClr val="FFFFFF">
                <a:alpha val="100000"/>
              </a:srgbClr>
            </a:solidFill>
          </p:spPr>
          <p:txBody>
            <a:bodyPr/>
            <a:lstStyle/>
            <a:p/>
          </p:txBody>
        </p:sp>
        <p:sp>
          <p:nvSpPr>
            <p:cNvPr id="530" name="rc80"/>
            <p:cNvSpPr/>
            <p:nvPr/>
          </p:nvSpPr>
          <p:spPr>
            <a:xfrm>
              <a:off x="7796021" y="10217410"/>
              <a:ext cx="182879" cy="182880"/>
            </a:xfrm>
            <a:prstGeom prst="rect">
              <a:avLst/>
            </a:prstGeom>
            <a:solidFill>
              <a:srgbClr val="FFFFFF">
                <a:alpha val="100000"/>
              </a:srgbClr>
            </a:solidFill>
          </p:spPr>
          <p:txBody>
            <a:bodyPr/>
            <a:lstStyle/>
            <a:p/>
          </p:txBody>
        </p:sp>
        <p:sp>
          <p:nvSpPr>
            <p:cNvPr id="531" name="rc8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2" name="rc82"/>
            <p:cNvSpPr/>
            <p:nvPr/>
          </p:nvSpPr>
          <p:spPr>
            <a:xfrm>
              <a:off x="8887262" y="10217410"/>
              <a:ext cx="182879" cy="182880"/>
            </a:xfrm>
            <a:prstGeom prst="rect">
              <a:avLst/>
            </a:prstGeom>
            <a:solidFill>
              <a:srgbClr val="FFFFFF">
                <a:alpha val="100000"/>
              </a:srgbClr>
            </a:solidFill>
          </p:spPr>
          <p:txBody>
            <a:bodyPr/>
            <a:lstStyle/>
            <a:p/>
          </p:txBody>
        </p:sp>
        <p:sp>
          <p:nvSpPr>
            <p:cNvPr id="533" name="rc8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4" name="rc84"/>
            <p:cNvSpPr/>
            <p:nvPr/>
          </p:nvSpPr>
          <p:spPr>
            <a:xfrm>
              <a:off x="9813303" y="10217410"/>
              <a:ext cx="182879" cy="182880"/>
            </a:xfrm>
            <a:prstGeom prst="rect">
              <a:avLst/>
            </a:prstGeom>
            <a:solidFill>
              <a:srgbClr val="FFFFFF">
                <a:alpha val="100000"/>
              </a:srgbClr>
            </a:solidFill>
          </p:spPr>
          <p:txBody>
            <a:bodyPr/>
            <a:lstStyle/>
            <a:p/>
          </p:txBody>
        </p:sp>
        <p:sp>
          <p:nvSpPr>
            <p:cNvPr id="535" name="rc8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6" name="rc86"/>
            <p:cNvSpPr/>
            <p:nvPr/>
          </p:nvSpPr>
          <p:spPr>
            <a:xfrm>
              <a:off x="10815544" y="10217410"/>
              <a:ext cx="182880" cy="182880"/>
            </a:xfrm>
            <a:prstGeom prst="rect">
              <a:avLst/>
            </a:prstGeom>
            <a:solidFill>
              <a:srgbClr val="FFFFFF">
                <a:alpha val="100000"/>
              </a:srgbClr>
            </a:solidFill>
          </p:spPr>
          <p:txBody>
            <a:bodyPr/>
            <a:lstStyle/>
            <a:p/>
          </p:txBody>
        </p:sp>
        <p:sp>
          <p:nvSpPr>
            <p:cNvPr id="537" name="rc8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8" name="tx88"/>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9" name="tx89"/>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0" name="tx90"/>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1" name="tx91"/>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2" name="tx9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3" name=""/>
          <p:cNvGrpSpPr/>
          <p:nvPr/>
        </p:nvGrpSpPr>
        <p:grpSpPr>
          <a:xfrm>
            <a:off x="12527280" y="6217920"/>
            <a:ext cx="5486400" cy="4297680"/>
            <a:chOff x="12527280" y="6217920"/>
            <a:chExt cx="5486400" cy="4297680"/>
          </a:xfrm>
        </p:grpSpPr>
        <p:sp>
          <p:nvSpPr>
            <p:cNvPr id="5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7"/>
            <p:cNvSpPr/>
            <p:nvPr/>
          </p:nvSpPr>
          <p:spPr>
            <a:xfrm>
              <a:off x="13325144" y="6714885"/>
              <a:ext cx="4510689" cy="665794"/>
            </a:xfrm>
            <a:custGeom>
              <a:avLst/>
              <a:pathLst>
                <a:path w="4510689" h="665794">
                  <a:moveTo>
                    <a:pt x="0" y="665794"/>
                  </a:moveTo>
                  <a:lnTo>
                    <a:pt x="180427" y="665794"/>
                  </a:lnTo>
                  <a:lnTo>
                    <a:pt x="360855" y="665794"/>
                  </a:lnTo>
                  <a:lnTo>
                    <a:pt x="541282" y="563364"/>
                  </a:lnTo>
                  <a:lnTo>
                    <a:pt x="721710" y="614579"/>
                  </a:lnTo>
                  <a:lnTo>
                    <a:pt x="902137" y="588972"/>
                  </a:lnTo>
                  <a:lnTo>
                    <a:pt x="1082565" y="307289"/>
                  </a:lnTo>
                  <a:lnTo>
                    <a:pt x="1262993" y="409719"/>
                  </a:lnTo>
                  <a:lnTo>
                    <a:pt x="1443420" y="460934"/>
                  </a:lnTo>
                  <a:lnTo>
                    <a:pt x="1623848" y="179252"/>
                  </a:lnTo>
                  <a:lnTo>
                    <a:pt x="1804275" y="281682"/>
                  </a:lnTo>
                  <a:lnTo>
                    <a:pt x="1984703" y="230467"/>
                  </a:lnTo>
                  <a:lnTo>
                    <a:pt x="2165131" y="281682"/>
                  </a:lnTo>
                  <a:lnTo>
                    <a:pt x="2345558" y="230467"/>
                  </a:lnTo>
                  <a:lnTo>
                    <a:pt x="2525986" y="230467"/>
                  </a:lnTo>
                  <a:lnTo>
                    <a:pt x="2706413" y="307289"/>
                  </a:lnTo>
                  <a:lnTo>
                    <a:pt x="2886841" y="358504"/>
                  </a:lnTo>
                  <a:lnTo>
                    <a:pt x="3067268" y="179252"/>
                  </a:lnTo>
                  <a:lnTo>
                    <a:pt x="3247696" y="153644"/>
                  </a:lnTo>
                  <a:lnTo>
                    <a:pt x="3428124" y="128037"/>
                  </a:lnTo>
                  <a:lnTo>
                    <a:pt x="3608551" y="256074"/>
                  </a:lnTo>
                  <a:lnTo>
                    <a:pt x="3788979" y="179252"/>
                  </a:lnTo>
                  <a:lnTo>
                    <a:pt x="3969406" y="179252"/>
                  </a:lnTo>
                  <a:lnTo>
                    <a:pt x="4149834" y="102429"/>
                  </a:lnTo>
                  <a:lnTo>
                    <a:pt x="4330262" y="0"/>
                  </a:lnTo>
                  <a:lnTo>
                    <a:pt x="4510689" y="25607"/>
                  </a:lnTo>
                </a:path>
              </a:pathLst>
            </a:custGeom>
            <a:ln w="32521" cap="flat">
              <a:solidFill>
                <a:srgbClr val="5EB0E8">
                  <a:alpha val="100000"/>
                </a:srgbClr>
              </a:solidFill>
              <a:prstDash val="solid"/>
              <a:round/>
            </a:ln>
          </p:spPr>
          <p:txBody>
            <a:bodyPr/>
            <a:lstStyle/>
            <a:p/>
          </p:txBody>
        </p:sp>
        <p:sp>
          <p:nvSpPr>
            <p:cNvPr id="559" name="pl18"/>
            <p:cNvSpPr/>
            <p:nvPr/>
          </p:nvSpPr>
          <p:spPr>
            <a:xfrm>
              <a:off x="16211986" y="6817315"/>
              <a:ext cx="1623848" cy="1741309"/>
            </a:xfrm>
            <a:custGeom>
              <a:avLst/>
              <a:pathLst>
                <a:path w="1623848" h="1741309">
                  <a:moveTo>
                    <a:pt x="0" y="1741309"/>
                  </a:moveTo>
                  <a:lnTo>
                    <a:pt x="180427" y="870654"/>
                  </a:lnTo>
                  <a:lnTo>
                    <a:pt x="360855" y="614579"/>
                  </a:lnTo>
                  <a:lnTo>
                    <a:pt x="541282" y="435327"/>
                  </a:lnTo>
                  <a:lnTo>
                    <a:pt x="721710" y="486542"/>
                  </a:lnTo>
                  <a:lnTo>
                    <a:pt x="902137" y="153644"/>
                  </a:lnTo>
                  <a:lnTo>
                    <a:pt x="1082565" y="153644"/>
                  </a:lnTo>
                  <a:lnTo>
                    <a:pt x="1262993" y="102429"/>
                  </a:lnTo>
                  <a:lnTo>
                    <a:pt x="1443420" y="0"/>
                  </a:lnTo>
                  <a:lnTo>
                    <a:pt x="1623848" y="25607"/>
                  </a:lnTo>
                </a:path>
              </a:pathLst>
            </a:custGeom>
            <a:ln w="32521" cap="flat">
              <a:solidFill>
                <a:srgbClr val="00A173">
                  <a:alpha val="100000"/>
                </a:srgbClr>
              </a:solidFill>
              <a:prstDash val="solid"/>
              <a:round/>
            </a:ln>
          </p:spPr>
          <p:txBody>
            <a:bodyPr/>
            <a:lstStyle/>
            <a:p/>
          </p:txBody>
        </p:sp>
        <p:sp>
          <p:nvSpPr>
            <p:cNvPr id="56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5" name="rc84"/>
            <p:cNvSpPr/>
            <p:nvPr/>
          </p:nvSpPr>
          <p:spPr>
            <a:xfrm>
              <a:off x="14005791" y="9941072"/>
              <a:ext cx="3149396" cy="504938"/>
            </a:xfrm>
            <a:prstGeom prst="rect">
              <a:avLst/>
            </a:prstGeom>
            <a:solidFill>
              <a:srgbClr val="FFFFFF">
                <a:alpha val="100000"/>
              </a:srgbClr>
            </a:solidFill>
          </p:spPr>
          <p:txBody>
            <a:bodyPr/>
            <a:lstStyle/>
            <a:p/>
          </p:txBody>
        </p:sp>
        <p:sp>
          <p:nvSpPr>
            <p:cNvPr id="62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1" name=""/>
          <p:cNvGrpSpPr/>
          <p:nvPr/>
        </p:nvGrpSpPr>
        <p:grpSpPr>
          <a:xfrm>
            <a:off x="594360" y="6217920"/>
            <a:ext cx="5562295" cy="3895679"/>
            <a:chOff x="594360" y="6217920"/>
            <a:chExt cx="5562295" cy="3895679"/>
          </a:xfrm>
        </p:grpSpPr>
        <p:sp>
          <p:nvSpPr>
            <p:cNvPr id="632"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3" name="rc4"/>
            <p:cNvSpPr/>
            <p:nvPr/>
          </p:nvSpPr>
          <p:spPr>
            <a:xfrm>
              <a:off x="2376192"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4" name="rc5"/>
            <p:cNvSpPr/>
            <p:nvPr/>
          </p:nvSpPr>
          <p:spPr>
            <a:xfrm>
              <a:off x="2405279"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5" name="rc6"/>
            <p:cNvSpPr/>
            <p:nvPr/>
          </p:nvSpPr>
          <p:spPr>
            <a:xfrm>
              <a:off x="269614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7"/>
            <p:cNvSpPr/>
            <p:nvPr/>
          </p:nvSpPr>
          <p:spPr>
            <a:xfrm>
              <a:off x="2987015"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8"/>
            <p:cNvSpPr/>
            <p:nvPr/>
          </p:nvSpPr>
          <p:spPr>
            <a:xfrm>
              <a:off x="3277883"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9"/>
            <p:cNvSpPr/>
            <p:nvPr/>
          </p:nvSpPr>
          <p:spPr>
            <a:xfrm>
              <a:off x="3568751"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10"/>
            <p:cNvSpPr/>
            <p:nvPr/>
          </p:nvSpPr>
          <p:spPr>
            <a:xfrm>
              <a:off x="385961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11"/>
            <p:cNvSpPr/>
            <p:nvPr/>
          </p:nvSpPr>
          <p:spPr>
            <a:xfrm>
              <a:off x="4150488" y="6545438"/>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41" name="rc12"/>
            <p:cNvSpPr/>
            <p:nvPr/>
          </p:nvSpPr>
          <p:spPr>
            <a:xfrm>
              <a:off x="4441356"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2" name="rc13"/>
            <p:cNvSpPr/>
            <p:nvPr/>
          </p:nvSpPr>
          <p:spPr>
            <a:xfrm>
              <a:off x="4732224" y="6545438"/>
              <a:ext cx="290868" cy="290868"/>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43" name="rc14"/>
            <p:cNvSpPr/>
            <p:nvPr/>
          </p:nvSpPr>
          <p:spPr>
            <a:xfrm>
              <a:off x="5023092" y="6545438"/>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4" name="rc15"/>
            <p:cNvSpPr/>
            <p:nvPr/>
          </p:nvSpPr>
          <p:spPr>
            <a:xfrm>
              <a:off x="531396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16"/>
            <p:cNvSpPr/>
            <p:nvPr/>
          </p:nvSpPr>
          <p:spPr>
            <a:xfrm>
              <a:off x="5604828" y="6545438"/>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6" name="rc17"/>
            <p:cNvSpPr/>
            <p:nvPr/>
          </p:nvSpPr>
          <p:spPr>
            <a:xfrm>
              <a:off x="240527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8"/>
            <p:cNvSpPr/>
            <p:nvPr/>
          </p:nvSpPr>
          <p:spPr>
            <a:xfrm>
              <a:off x="2696147"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19"/>
            <p:cNvSpPr/>
            <p:nvPr/>
          </p:nvSpPr>
          <p:spPr>
            <a:xfrm>
              <a:off x="2987015"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20"/>
            <p:cNvSpPr/>
            <p:nvPr/>
          </p:nvSpPr>
          <p:spPr>
            <a:xfrm>
              <a:off x="3277883"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21"/>
            <p:cNvSpPr/>
            <p:nvPr/>
          </p:nvSpPr>
          <p:spPr>
            <a:xfrm>
              <a:off x="3568751" y="6836306"/>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51" name="rc22"/>
            <p:cNvSpPr/>
            <p:nvPr/>
          </p:nvSpPr>
          <p:spPr>
            <a:xfrm>
              <a:off x="3859619" y="6836306"/>
              <a:ext cx="290868" cy="290868"/>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2" name="rc23"/>
            <p:cNvSpPr/>
            <p:nvPr/>
          </p:nvSpPr>
          <p:spPr>
            <a:xfrm>
              <a:off x="4150488" y="6836306"/>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3" name="rc24"/>
            <p:cNvSpPr/>
            <p:nvPr/>
          </p:nvSpPr>
          <p:spPr>
            <a:xfrm>
              <a:off x="4441356"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25"/>
            <p:cNvSpPr/>
            <p:nvPr/>
          </p:nvSpPr>
          <p:spPr>
            <a:xfrm>
              <a:off x="4732224" y="6836306"/>
              <a:ext cx="290868" cy="290868"/>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55" name="rc26"/>
            <p:cNvSpPr/>
            <p:nvPr/>
          </p:nvSpPr>
          <p:spPr>
            <a:xfrm>
              <a:off x="5023092" y="6836306"/>
              <a:ext cx="290868" cy="290868"/>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56" name="rc27"/>
            <p:cNvSpPr/>
            <p:nvPr/>
          </p:nvSpPr>
          <p:spPr>
            <a:xfrm>
              <a:off x="5313960"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28"/>
            <p:cNvSpPr/>
            <p:nvPr/>
          </p:nvSpPr>
          <p:spPr>
            <a:xfrm>
              <a:off x="5604828" y="6836306"/>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8" name="rc29"/>
            <p:cNvSpPr/>
            <p:nvPr/>
          </p:nvSpPr>
          <p:spPr>
            <a:xfrm>
              <a:off x="240527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0"/>
            <p:cNvSpPr/>
            <p:nvPr/>
          </p:nvSpPr>
          <p:spPr>
            <a:xfrm>
              <a:off x="2696147"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31"/>
            <p:cNvSpPr/>
            <p:nvPr/>
          </p:nvSpPr>
          <p:spPr>
            <a:xfrm>
              <a:off x="2987015"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32"/>
            <p:cNvSpPr/>
            <p:nvPr/>
          </p:nvSpPr>
          <p:spPr>
            <a:xfrm>
              <a:off x="3277883"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33"/>
            <p:cNvSpPr/>
            <p:nvPr/>
          </p:nvSpPr>
          <p:spPr>
            <a:xfrm>
              <a:off x="3568751" y="7127174"/>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3" name="rc34"/>
            <p:cNvSpPr/>
            <p:nvPr/>
          </p:nvSpPr>
          <p:spPr>
            <a:xfrm>
              <a:off x="385961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35"/>
            <p:cNvSpPr/>
            <p:nvPr/>
          </p:nvSpPr>
          <p:spPr>
            <a:xfrm>
              <a:off x="4150488"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36"/>
            <p:cNvSpPr/>
            <p:nvPr/>
          </p:nvSpPr>
          <p:spPr>
            <a:xfrm>
              <a:off x="4441356" y="7127174"/>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6" name="rc37"/>
            <p:cNvSpPr/>
            <p:nvPr/>
          </p:nvSpPr>
          <p:spPr>
            <a:xfrm>
              <a:off x="4732224" y="7127174"/>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7" name="rc38"/>
            <p:cNvSpPr/>
            <p:nvPr/>
          </p:nvSpPr>
          <p:spPr>
            <a:xfrm>
              <a:off x="5023092" y="7127174"/>
              <a:ext cx="290868" cy="290868"/>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68" name="rc39"/>
            <p:cNvSpPr/>
            <p:nvPr/>
          </p:nvSpPr>
          <p:spPr>
            <a:xfrm>
              <a:off x="5313960"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40"/>
            <p:cNvSpPr/>
            <p:nvPr/>
          </p:nvSpPr>
          <p:spPr>
            <a:xfrm>
              <a:off x="5604828" y="7127174"/>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0" name="rc41"/>
            <p:cNvSpPr/>
            <p:nvPr/>
          </p:nvSpPr>
          <p:spPr>
            <a:xfrm>
              <a:off x="240527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2"/>
            <p:cNvSpPr/>
            <p:nvPr/>
          </p:nvSpPr>
          <p:spPr>
            <a:xfrm>
              <a:off x="269614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3"/>
            <p:cNvSpPr/>
            <p:nvPr/>
          </p:nvSpPr>
          <p:spPr>
            <a:xfrm>
              <a:off x="2987015"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44"/>
            <p:cNvSpPr/>
            <p:nvPr/>
          </p:nvSpPr>
          <p:spPr>
            <a:xfrm>
              <a:off x="3277883"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45"/>
            <p:cNvSpPr/>
            <p:nvPr/>
          </p:nvSpPr>
          <p:spPr>
            <a:xfrm>
              <a:off x="3568751" y="7418042"/>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5" name="rc46"/>
            <p:cNvSpPr/>
            <p:nvPr/>
          </p:nvSpPr>
          <p:spPr>
            <a:xfrm>
              <a:off x="385961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47"/>
            <p:cNvSpPr/>
            <p:nvPr/>
          </p:nvSpPr>
          <p:spPr>
            <a:xfrm>
              <a:off x="4150488"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48"/>
            <p:cNvSpPr/>
            <p:nvPr/>
          </p:nvSpPr>
          <p:spPr>
            <a:xfrm>
              <a:off x="4441356"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49"/>
            <p:cNvSpPr/>
            <p:nvPr/>
          </p:nvSpPr>
          <p:spPr>
            <a:xfrm>
              <a:off x="4732224" y="7418042"/>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9" name="rc50"/>
            <p:cNvSpPr/>
            <p:nvPr/>
          </p:nvSpPr>
          <p:spPr>
            <a:xfrm>
              <a:off x="5023092"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51"/>
            <p:cNvSpPr/>
            <p:nvPr/>
          </p:nvSpPr>
          <p:spPr>
            <a:xfrm>
              <a:off x="5313960" y="7418042"/>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1" name="rc52"/>
            <p:cNvSpPr/>
            <p:nvPr/>
          </p:nvSpPr>
          <p:spPr>
            <a:xfrm>
              <a:off x="5604828"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3"/>
            <p:cNvSpPr/>
            <p:nvPr/>
          </p:nvSpPr>
          <p:spPr>
            <a:xfrm>
              <a:off x="240527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4"/>
            <p:cNvSpPr/>
            <p:nvPr/>
          </p:nvSpPr>
          <p:spPr>
            <a:xfrm>
              <a:off x="2696147"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55"/>
            <p:cNvSpPr/>
            <p:nvPr/>
          </p:nvSpPr>
          <p:spPr>
            <a:xfrm>
              <a:off x="298701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6"/>
            <p:cNvSpPr/>
            <p:nvPr/>
          </p:nvSpPr>
          <p:spPr>
            <a:xfrm>
              <a:off x="327788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7"/>
            <p:cNvSpPr/>
            <p:nvPr/>
          </p:nvSpPr>
          <p:spPr>
            <a:xfrm>
              <a:off x="3568751"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58"/>
            <p:cNvSpPr/>
            <p:nvPr/>
          </p:nvSpPr>
          <p:spPr>
            <a:xfrm>
              <a:off x="385961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9"/>
            <p:cNvSpPr/>
            <p:nvPr/>
          </p:nvSpPr>
          <p:spPr>
            <a:xfrm>
              <a:off x="4150488" y="7708910"/>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9" name="rc60"/>
            <p:cNvSpPr/>
            <p:nvPr/>
          </p:nvSpPr>
          <p:spPr>
            <a:xfrm>
              <a:off x="444135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1"/>
            <p:cNvSpPr/>
            <p:nvPr/>
          </p:nvSpPr>
          <p:spPr>
            <a:xfrm>
              <a:off x="4732224" y="7708910"/>
              <a:ext cx="290868" cy="29086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1" name="rc62"/>
            <p:cNvSpPr/>
            <p:nvPr/>
          </p:nvSpPr>
          <p:spPr>
            <a:xfrm>
              <a:off x="5023092" y="7708910"/>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2" name="rc63"/>
            <p:cNvSpPr/>
            <p:nvPr/>
          </p:nvSpPr>
          <p:spPr>
            <a:xfrm>
              <a:off x="531396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4"/>
            <p:cNvSpPr/>
            <p:nvPr/>
          </p:nvSpPr>
          <p:spPr>
            <a:xfrm>
              <a:off x="560482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5"/>
            <p:cNvSpPr/>
            <p:nvPr/>
          </p:nvSpPr>
          <p:spPr>
            <a:xfrm>
              <a:off x="240527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6"/>
            <p:cNvSpPr/>
            <p:nvPr/>
          </p:nvSpPr>
          <p:spPr>
            <a:xfrm>
              <a:off x="269614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7"/>
            <p:cNvSpPr/>
            <p:nvPr/>
          </p:nvSpPr>
          <p:spPr>
            <a:xfrm>
              <a:off x="298701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8"/>
            <p:cNvSpPr/>
            <p:nvPr/>
          </p:nvSpPr>
          <p:spPr>
            <a:xfrm>
              <a:off x="327788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9"/>
            <p:cNvSpPr/>
            <p:nvPr/>
          </p:nvSpPr>
          <p:spPr>
            <a:xfrm>
              <a:off x="356875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0"/>
            <p:cNvSpPr/>
            <p:nvPr/>
          </p:nvSpPr>
          <p:spPr>
            <a:xfrm>
              <a:off x="385961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1"/>
            <p:cNvSpPr/>
            <p:nvPr/>
          </p:nvSpPr>
          <p:spPr>
            <a:xfrm>
              <a:off x="415048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2"/>
            <p:cNvSpPr/>
            <p:nvPr/>
          </p:nvSpPr>
          <p:spPr>
            <a:xfrm>
              <a:off x="444135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3"/>
            <p:cNvSpPr/>
            <p:nvPr/>
          </p:nvSpPr>
          <p:spPr>
            <a:xfrm>
              <a:off x="473222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4"/>
            <p:cNvSpPr/>
            <p:nvPr/>
          </p:nvSpPr>
          <p:spPr>
            <a:xfrm>
              <a:off x="5023092"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75"/>
            <p:cNvSpPr/>
            <p:nvPr/>
          </p:nvSpPr>
          <p:spPr>
            <a:xfrm>
              <a:off x="5313960" y="7999779"/>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05" name="rc76"/>
            <p:cNvSpPr/>
            <p:nvPr/>
          </p:nvSpPr>
          <p:spPr>
            <a:xfrm>
              <a:off x="5604828" y="7999779"/>
              <a:ext cx="290868" cy="290868"/>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6" name="rc77"/>
            <p:cNvSpPr/>
            <p:nvPr/>
          </p:nvSpPr>
          <p:spPr>
            <a:xfrm>
              <a:off x="240527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8"/>
            <p:cNvSpPr/>
            <p:nvPr/>
          </p:nvSpPr>
          <p:spPr>
            <a:xfrm>
              <a:off x="269614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9"/>
            <p:cNvSpPr/>
            <p:nvPr/>
          </p:nvSpPr>
          <p:spPr>
            <a:xfrm>
              <a:off x="298701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80"/>
            <p:cNvSpPr/>
            <p:nvPr/>
          </p:nvSpPr>
          <p:spPr>
            <a:xfrm>
              <a:off x="327788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81"/>
            <p:cNvSpPr/>
            <p:nvPr/>
          </p:nvSpPr>
          <p:spPr>
            <a:xfrm>
              <a:off x="3568751"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82"/>
            <p:cNvSpPr/>
            <p:nvPr/>
          </p:nvSpPr>
          <p:spPr>
            <a:xfrm>
              <a:off x="3859619"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83"/>
            <p:cNvSpPr/>
            <p:nvPr/>
          </p:nvSpPr>
          <p:spPr>
            <a:xfrm>
              <a:off x="415048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84"/>
            <p:cNvSpPr/>
            <p:nvPr/>
          </p:nvSpPr>
          <p:spPr>
            <a:xfrm>
              <a:off x="4441356"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85"/>
            <p:cNvSpPr/>
            <p:nvPr/>
          </p:nvSpPr>
          <p:spPr>
            <a:xfrm>
              <a:off x="473222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6"/>
            <p:cNvSpPr/>
            <p:nvPr/>
          </p:nvSpPr>
          <p:spPr>
            <a:xfrm>
              <a:off x="5023092"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87"/>
            <p:cNvSpPr/>
            <p:nvPr/>
          </p:nvSpPr>
          <p:spPr>
            <a:xfrm>
              <a:off x="531396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8"/>
            <p:cNvSpPr/>
            <p:nvPr/>
          </p:nvSpPr>
          <p:spPr>
            <a:xfrm>
              <a:off x="560482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9"/>
            <p:cNvSpPr/>
            <p:nvPr/>
          </p:nvSpPr>
          <p:spPr>
            <a:xfrm>
              <a:off x="240527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0"/>
            <p:cNvSpPr/>
            <p:nvPr/>
          </p:nvSpPr>
          <p:spPr>
            <a:xfrm>
              <a:off x="269614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1"/>
            <p:cNvSpPr/>
            <p:nvPr/>
          </p:nvSpPr>
          <p:spPr>
            <a:xfrm>
              <a:off x="298701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92"/>
            <p:cNvSpPr/>
            <p:nvPr/>
          </p:nvSpPr>
          <p:spPr>
            <a:xfrm>
              <a:off x="327788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3"/>
            <p:cNvSpPr/>
            <p:nvPr/>
          </p:nvSpPr>
          <p:spPr>
            <a:xfrm>
              <a:off x="356875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4"/>
            <p:cNvSpPr/>
            <p:nvPr/>
          </p:nvSpPr>
          <p:spPr>
            <a:xfrm>
              <a:off x="3859619"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95"/>
            <p:cNvSpPr/>
            <p:nvPr/>
          </p:nvSpPr>
          <p:spPr>
            <a:xfrm>
              <a:off x="415048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6"/>
            <p:cNvSpPr/>
            <p:nvPr/>
          </p:nvSpPr>
          <p:spPr>
            <a:xfrm>
              <a:off x="444135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7"/>
            <p:cNvSpPr/>
            <p:nvPr/>
          </p:nvSpPr>
          <p:spPr>
            <a:xfrm>
              <a:off x="473222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8"/>
            <p:cNvSpPr/>
            <p:nvPr/>
          </p:nvSpPr>
          <p:spPr>
            <a:xfrm>
              <a:off x="502309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9"/>
            <p:cNvSpPr/>
            <p:nvPr/>
          </p:nvSpPr>
          <p:spPr>
            <a:xfrm>
              <a:off x="531396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00"/>
            <p:cNvSpPr/>
            <p:nvPr/>
          </p:nvSpPr>
          <p:spPr>
            <a:xfrm>
              <a:off x="560482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tx101"/>
            <p:cNvSpPr/>
            <p:nvPr/>
          </p:nvSpPr>
          <p:spPr>
            <a:xfrm>
              <a:off x="1418567" y="8640257"/>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31" name="tx102"/>
            <p:cNvSpPr/>
            <p:nvPr/>
          </p:nvSpPr>
          <p:spPr>
            <a:xfrm>
              <a:off x="1291765" y="8377740"/>
              <a:ext cx="9231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PROVINCE 5</a:t>
              </a:r>
            </a:p>
          </p:txBody>
        </p:sp>
        <p:sp>
          <p:nvSpPr>
            <p:cNvPr id="732" name="tx103"/>
            <p:cNvSpPr/>
            <p:nvPr/>
          </p:nvSpPr>
          <p:spPr>
            <a:xfrm>
              <a:off x="1291765" y="8086872"/>
              <a:ext cx="9231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PROVINCE 1</a:t>
              </a:r>
            </a:p>
          </p:txBody>
        </p:sp>
        <p:sp>
          <p:nvSpPr>
            <p:cNvPr id="733" name="tx104"/>
            <p:cNvSpPr/>
            <p:nvPr/>
          </p:nvSpPr>
          <p:spPr>
            <a:xfrm>
              <a:off x="826231" y="7796078"/>
              <a:ext cx="13886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SUDUR PASHCHIM</a:t>
              </a:r>
            </a:p>
          </p:txBody>
        </p:sp>
        <p:sp>
          <p:nvSpPr>
            <p:cNvPr id="734" name="tx105"/>
            <p:cNvSpPr/>
            <p:nvPr/>
          </p:nvSpPr>
          <p:spPr>
            <a:xfrm>
              <a:off x="1528997" y="7505210"/>
              <a:ext cx="68587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BAGMATI</a:t>
              </a:r>
            </a:p>
          </p:txBody>
        </p:sp>
        <p:sp>
          <p:nvSpPr>
            <p:cNvPr id="735" name="tx106"/>
            <p:cNvSpPr/>
            <p:nvPr/>
          </p:nvSpPr>
          <p:spPr>
            <a:xfrm>
              <a:off x="1562707" y="7218063"/>
              <a:ext cx="65216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KARNALI</a:t>
              </a:r>
            </a:p>
          </p:txBody>
        </p:sp>
        <p:sp>
          <p:nvSpPr>
            <p:cNvPr id="736" name="tx107"/>
            <p:cNvSpPr/>
            <p:nvPr/>
          </p:nvSpPr>
          <p:spPr>
            <a:xfrm>
              <a:off x="1291765" y="6923399"/>
              <a:ext cx="9231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PROVINCE 2</a:t>
              </a:r>
            </a:p>
          </p:txBody>
        </p:sp>
        <p:sp>
          <p:nvSpPr>
            <p:cNvPr id="737" name="tx108"/>
            <p:cNvSpPr/>
            <p:nvPr/>
          </p:nvSpPr>
          <p:spPr>
            <a:xfrm>
              <a:off x="1528923" y="6632606"/>
              <a:ext cx="6859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GANDAKI</a:t>
              </a:r>
            </a:p>
          </p:txBody>
        </p:sp>
        <p:sp>
          <p:nvSpPr>
            <p:cNvPr id="738" name="tx109"/>
            <p:cNvSpPr/>
            <p:nvPr/>
          </p:nvSpPr>
          <p:spPr>
            <a:xfrm rot="-2700000">
              <a:off x="211107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9" name="tx110"/>
            <p:cNvSpPr/>
            <p:nvPr/>
          </p:nvSpPr>
          <p:spPr>
            <a:xfrm rot="-2700000">
              <a:off x="240194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0" name="tx111"/>
            <p:cNvSpPr/>
            <p:nvPr/>
          </p:nvSpPr>
          <p:spPr>
            <a:xfrm rot="-2700000">
              <a:off x="269281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1" name="tx112"/>
            <p:cNvSpPr/>
            <p:nvPr/>
          </p:nvSpPr>
          <p:spPr>
            <a:xfrm rot="-2700000">
              <a:off x="298368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2" name="tx113"/>
            <p:cNvSpPr/>
            <p:nvPr/>
          </p:nvSpPr>
          <p:spPr>
            <a:xfrm rot="-2700000">
              <a:off x="327455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3" name="tx114"/>
            <p:cNvSpPr/>
            <p:nvPr/>
          </p:nvSpPr>
          <p:spPr>
            <a:xfrm rot="-2700000">
              <a:off x="356541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4" name="tx115"/>
            <p:cNvSpPr/>
            <p:nvPr/>
          </p:nvSpPr>
          <p:spPr>
            <a:xfrm rot="-2700000">
              <a:off x="385628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5" name="tx116"/>
            <p:cNvSpPr/>
            <p:nvPr/>
          </p:nvSpPr>
          <p:spPr>
            <a:xfrm rot="-2700000">
              <a:off x="4147128"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6" name="tx117"/>
            <p:cNvSpPr/>
            <p:nvPr/>
          </p:nvSpPr>
          <p:spPr>
            <a:xfrm rot="-2700000">
              <a:off x="443802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7" name="tx118"/>
            <p:cNvSpPr/>
            <p:nvPr/>
          </p:nvSpPr>
          <p:spPr>
            <a:xfrm rot="-2700000">
              <a:off x="472889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8" name="tx119"/>
            <p:cNvSpPr/>
            <p:nvPr/>
          </p:nvSpPr>
          <p:spPr>
            <a:xfrm rot="-2700000">
              <a:off x="501975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9" name="tx120"/>
            <p:cNvSpPr/>
            <p:nvPr/>
          </p:nvSpPr>
          <p:spPr>
            <a:xfrm rot="-2700000">
              <a:off x="531062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50" name="pic121"/>
            <p:cNvPicPr/>
            <p:nvPr/>
          </p:nvPicPr>
          <p:blipFill>
            <a:blip r:embed="rId2" cstate="print"/>
            <a:stretch>
              <a:fillRect/>
            </a:stretch>
          </p:blipFill>
          <p:spPr>
            <a:xfrm>
              <a:off x="3070488" y="9712784"/>
              <a:ext cx="2160000" cy="144000"/>
            </a:xfrm>
            <a:prstGeom prst="rect">
              <a:avLst/>
            </a:prstGeom>
          </p:spPr>
        </p:pic>
        <p:sp>
          <p:nvSpPr>
            <p:cNvPr id="751" name="pl122"/>
            <p:cNvSpPr/>
            <p:nvPr/>
          </p:nvSpPr>
          <p:spPr>
            <a:xfrm>
              <a:off x="3366253"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23"/>
            <p:cNvSpPr/>
            <p:nvPr/>
          </p:nvSpPr>
          <p:spPr>
            <a:xfrm>
              <a:off x="367379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24"/>
            <p:cNvSpPr/>
            <p:nvPr/>
          </p:nvSpPr>
          <p:spPr>
            <a:xfrm>
              <a:off x="3981339"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25"/>
            <p:cNvSpPr/>
            <p:nvPr/>
          </p:nvSpPr>
          <p:spPr>
            <a:xfrm>
              <a:off x="4288882"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26"/>
            <p:cNvSpPr/>
            <p:nvPr/>
          </p:nvSpPr>
          <p:spPr>
            <a:xfrm>
              <a:off x="4596425"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6" name="pl127"/>
            <p:cNvSpPr/>
            <p:nvPr/>
          </p:nvSpPr>
          <p:spPr>
            <a:xfrm>
              <a:off x="4903968"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28"/>
            <p:cNvSpPr/>
            <p:nvPr/>
          </p:nvSpPr>
          <p:spPr>
            <a:xfrm>
              <a:off x="5211510"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8" name="pl129"/>
            <p:cNvSpPr/>
            <p:nvPr/>
          </p:nvSpPr>
          <p:spPr>
            <a:xfrm>
              <a:off x="3366253"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9" name="pl130"/>
            <p:cNvSpPr/>
            <p:nvPr/>
          </p:nvSpPr>
          <p:spPr>
            <a:xfrm>
              <a:off x="367379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0" name="pl131"/>
            <p:cNvSpPr/>
            <p:nvPr/>
          </p:nvSpPr>
          <p:spPr>
            <a:xfrm>
              <a:off x="3981339"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1" name="pl132"/>
            <p:cNvSpPr/>
            <p:nvPr/>
          </p:nvSpPr>
          <p:spPr>
            <a:xfrm>
              <a:off x="4288882"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2" name="pl133"/>
            <p:cNvSpPr/>
            <p:nvPr/>
          </p:nvSpPr>
          <p:spPr>
            <a:xfrm>
              <a:off x="4596425"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3" name="pl134"/>
            <p:cNvSpPr/>
            <p:nvPr/>
          </p:nvSpPr>
          <p:spPr>
            <a:xfrm>
              <a:off x="4903968"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4" name="pl135"/>
            <p:cNvSpPr/>
            <p:nvPr/>
          </p:nvSpPr>
          <p:spPr>
            <a:xfrm>
              <a:off x="5211510"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5" name="tx136"/>
            <p:cNvSpPr/>
            <p:nvPr/>
          </p:nvSpPr>
          <p:spPr>
            <a:xfrm>
              <a:off x="3295622"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66" name="tx137"/>
            <p:cNvSpPr/>
            <p:nvPr/>
          </p:nvSpPr>
          <p:spPr>
            <a:xfrm>
              <a:off x="360316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67" name="tx138"/>
            <p:cNvSpPr/>
            <p:nvPr/>
          </p:nvSpPr>
          <p:spPr>
            <a:xfrm>
              <a:off x="3910708"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68" name="tx139"/>
            <p:cNvSpPr/>
            <p:nvPr/>
          </p:nvSpPr>
          <p:spPr>
            <a:xfrm>
              <a:off x="421825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69" name="tx140"/>
            <p:cNvSpPr/>
            <p:nvPr/>
          </p:nvSpPr>
          <p:spPr>
            <a:xfrm>
              <a:off x="4490478"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70" name="tx141"/>
            <p:cNvSpPr/>
            <p:nvPr/>
          </p:nvSpPr>
          <p:spPr>
            <a:xfrm>
              <a:off x="4798021"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a:t>
              </a:r>
            </a:p>
          </p:txBody>
        </p:sp>
        <p:sp>
          <p:nvSpPr>
            <p:cNvPr id="771" name="tx142"/>
            <p:cNvSpPr/>
            <p:nvPr/>
          </p:nvSpPr>
          <p:spPr>
            <a:xfrm>
              <a:off x="5105563"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140</a:t>
              </a:r>
            </a:p>
          </p:txBody>
        </p:sp>
        <p:sp>
          <p:nvSpPr>
            <p:cNvPr id="772" name="tx14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Netherlands (Kingdom of the)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666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29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920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48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1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733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360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3783640"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783640"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783640"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783640"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4574034" y="5221626"/>
              <a:ext cx="237118" cy="637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4574034" y="52216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4574034" y="522162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4574034" y="522162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pg24"/>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 name="tx25"/>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7" name="pg26"/>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 name="tx27"/>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 case(s)</a:t>
              </a:r>
            </a:p>
          </p:txBody>
        </p:sp>
        <p:sp>
          <p:nvSpPr>
            <p:cNvPr id="29" name="rc2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5114136" y="2153563"/>
              <a:ext cx="3214267" cy="3131794"/>
            </a:xfrm>
            <a:prstGeom prst="rect">
              <a:avLst/>
            </a:prstGeom>
            <a:solidFill>
              <a:srgbClr val="FFFFFF">
                <a:alpha val="100000"/>
              </a:srgbClr>
            </a:solidFill>
          </p:spPr>
          <p:txBody>
            <a:bodyPr/>
            <a:lstStyle/>
            <a:p/>
          </p:txBody>
        </p:sp>
        <p:sp>
          <p:nvSpPr>
            <p:cNvPr id="31" name="pl30"/>
            <p:cNvSpPr/>
            <p:nvPr/>
          </p:nvSpPr>
          <p:spPr>
            <a:xfrm>
              <a:off x="5114136" y="49666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2" name="pl31"/>
            <p:cNvSpPr/>
            <p:nvPr/>
          </p:nvSpPr>
          <p:spPr>
            <a:xfrm>
              <a:off x="5114136" y="4329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3" name="pl32"/>
            <p:cNvSpPr/>
            <p:nvPr/>
          </p:nvSpPr>
          <p:spPr>
            <a:xfrm>
              <a:off x="5114136" y="36920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4" name="pl33"/>
            <p:cNvSpPr/>
            <p:nvPr/>
          </p:nvSpPr>
          <p:spPr>
            <a:xfrm>
              <a:off x="5114136"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5" name="pl34"/>
            <p:cNvSpPr/>
            <p:nvPr/>
          </p:nvSpPr>
          <p:spPr>
            <a:xfrm>
              <a:off x="5114136"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6" name="pl3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37" name="pl36"/>
            <p:cNvSpPr/>
            <p:nvPr/>
          </p:nvSpPr>
          <p:spPr>
            <a:xfrm>
              <a:off x="5114136" y="4648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38" name="pl37"/>
            <p:cNvSpPr/>
            <p:nvPr/>
          </p:nvSpPr>
          <p:spPr>
            <a:xfrm>
              <a:off x="5114136" y="401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39" name="pl38"/>
            <p:cNvSpPr/>
            <p:nvPr/>
          </p:nvSpPr>
          <p:spPr>
            <a:xfrm>
              <a:off x="5114136" y="33733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0" name="pl39"/>
            <p:cNvSpPr/>
            <p:nvPr/>
          </p:nvSpPr>
          <p:spPr>
            <a:xfrm>
              <a:off x="5114136" y="27360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1" name="rc40"/>
            <p:cNvSpPr/>
            <p:nvPr/>
          </p:nvSpPr>
          <p:spPr>
            <a:xfrm>
              <a:off x="6734443"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6734443" y="52598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6734443" y="52598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6734443" y="52598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6997908"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6997908"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6997908"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6997908"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7524837"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7524837" y="5247118"/>
              <a:ext cx="237118" cy="127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7524837" y="52471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7524837" y="52471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7788302"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7788302"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7788302"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7788302"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5916824"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604170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59" name="pg58"/>
            <p:cNvSpPr/>
            <p:nvPr/>
          </p:nvSpPr>
          <p:spPr>
            <a:xfrm>
              <a:off x="610721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6211287"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61" name="rc6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8328404" y="2153563"/>
              <a:ext cx="3214267" cy="3131794"/>
            </a:xfrm>
            <a:prstGeom prst="rect">
              <a:avLst/>
            </a:prstGeom>
            <a:solidFill>
              <a:srgbClr val="FFFFFF">
                <a:alpha val="100000"/>
              </a:srgbClr>
            </a:solidFill>
          </p:spPr>
          <p:txBody>
            <a:bodyPr/>
            <a:lstStyle/>
            <a:p/>
          </p:txBody>
        </p:sp>
        <p:sp>
          <p:nvSpPr>
            <p:cNvPr id="63" name="pl62"/>
            <p:cNvSpPr/>
            <p:nvPr/>
          </p:nvSpPr>
          <p:spPr>
            <a:xfrm>
              <a:off x="8328404" y="49666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8328404" y="4329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8328404" y="36920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8328404"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8328404"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8328404" y="4648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8328404" y="401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8328404" y="33733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8328404" y="27360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8367924"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8367924"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8367924"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8367924"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8631388" y="5196133"/>
              <a:ext cx="237118" cy="89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8631388" y="5132401"/>
              <a:ext cx="237118" cy="637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8631388" y="51324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8631388" y="513240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8894853" y="4928458"/>
              <a:ext cx="237118" cy="3568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8894853" y="4750008"/>
              <a:ext cx="237118" cy="1784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8894853" y="47500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8894853" y="47500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9158317" y="5170640"/>
              <a:ext cx="237118" cy="114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9158317" y="5055922"/>
              <a:ext cx="237118" cy="1147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9158317" y="50559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9158317" y="505592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9421782" y="5132401"/>
              <a:ext cx="237118" cy="152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9421782" y="51324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9421782" y="51324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9421782" y="513240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9685247" y="4953951"/>
              <a:ext cx="237118" cy="3314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9685247" y="4750008"/>
              <a:ext cx="237118" cy="2039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9685247" y="47500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9685247" y="47500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9948711" y="5119654"/>
              <a:ext cx="237118" cy="1657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9948711" y="4992190"/>
              <a:ext cx="237118" cy="1274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9948711" y="49921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9948711" y="499219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0212176" y="5183386"/>
              <a:ext cx="237118" cy="101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0212176" y="5170640"/>
              <a:ext cx="237118" cy="127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0212176" y="51706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0212176" y="517064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0475640" y="5221626"/>
              <a:ext cx="237118" cy="637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0475640" y="52216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0475640" y="522162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0475640" y="522162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0739105" y="5247118"/>
              <a:ext cx="237118" cy="382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0739105" y="52471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0739105" y="52471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0739105" y="52471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1002569" y="5106908"/>
              <a:ext cx="237118" cy="178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1002569" y="5068669"/>
              <a:ext cx="237118" cy="382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1002569" y="50686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1002569" y="50686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1266034" y="5145147"/>
              <a:ext cx="237118" cy="140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1266034" y="5017683"/>
              <a:ext cx="237118" cy="1274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1266034" y="50176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1266034" y="501768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205 case(s)</a:t>
              </a:r>
            </a:p>
          </p:txBody>
        </p:sp>
        <p:sp>
          <p:nvSpPr>
            <p:cNvPr id="123" name="pg122"/>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202 case(s)</a:t>
              </a:r>
            </a:p>
          </p:txBody>
        </p:sp>
        <p:sp>
          <p:nvSpPr>
            <p:cNvPr id="125" name="rc12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11542672" y="2153563"/>
              <a:ext cx="3214267" cy="3131794"/>
            </a:xfrm>
            <a:prstGeom prst="rect">
              <a:avLst/>
            </a:prstGeom>
            <a:solidFill>
              <a:srgbClr val="FFFFFF">
                <a:alpha val="100000"/>
              </a:srgbClr>
            </a:solidFill>
          </p:spPr>
          <p:txBody>
            <a:bodyPr/>
            <a:lstStyle/>
            <a:p/>
          </p:txBody>
        </p:sp>
        <p:sp>
          <p:nvSpPr>
            <p:cNvPr id="127" name="pl126"/>
            <p:cNvSpPr/>
            <p:nvPr/>
          </p:nvSpPr>
          <p:spPr>
            <a:xfrm>
              <a:off x="11542672" y="49666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11542672" y="4329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11542672" y="36920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11542672"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11542672"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11542672" y="4648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11542672" y="401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11542672" y="33733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11542672" y="27360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rc136"/>
            <p:cNvSpPr/>
            <p:nvPr/>
          </p:nvSpPr>
          <p:spPr>
            <a:xfrm>
              <a:off x="11582191" y="4979444"/>
              <a:ext cx="237118" cy="3059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1582191" y="4890219"/>
              <a:ext cx="237118" cy="892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1582191" y="48902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1582191" y="48902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1845656" y="4890219"/>
              <a:ext cx="237118" cy="3951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1845656" y="4673530"/>
              <a:ext cx="237118" cy="2166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1845656" y="46735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1845656" y="467353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2109121" y="3577338"/>
              <a:ext cx="237118" cy="1708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2109121" y="2876285"/>
              <a:ext cx="237118" cy="7010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2109121" y="2876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2109121"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2372585" y="4214659"/>
              <a:ext cx="237118" cy="1070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2372585" y="3768534"/>
              <a:ext cx="237118" cy="4461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2372585" y="37685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2372585" y="376853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2636050" y="4660783"/>
              <a:ext cx="237118" cy="6245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2636050" y="4456841"/>
              <a:ext cx="237118" cy="2039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2636050" y="44568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2636050" y="44568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2899514" y="4941205"/>
              <a:ext cx="237118"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2899514" y="4813740"/>
              <a:ext cx="237118" cy="1274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2899514" y="4813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2899514" y="481374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3162979" y="5157894"/>
              <a:ext cx="237118" cy="1274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3162979" y="5106908"/>
              <a:ext cx="237118" cy="50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3162979" y="51069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3162979" y="51069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3426443" y="5234372"/>
              <a:ext cx="237118" cy="50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3426443" y="5208879"/>
              <a:ext cx="237118" cy="25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3426443" y="52088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3426443" y="520887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3689908" y="5145147"/>
              <a:ext cx="237118" cy="140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3689908" y="5068669"/>
              <a:ext cx="237118" cy="764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3689908" y="50686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3689908" y="50686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3953372"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3953372" y="5221626"/>
              <a:ext cx="237118" cy="382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3953372" y="522162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3953372" y="522162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4216837"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4216837" y="5247118"/>
              <a:ext cx="237118" cy="127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4216837" y="52471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4216837" y="52471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4480302"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4480302"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4480302"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4480302"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535 case(s)</a:t>
              </a:r>
            </a:p>
          </p:txBody>
        </p:sp>
        <p:sp>
          <p:nvSpPr>
            <p:cNvPr id="187" name="pg186"/>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539 case(s)</a:t>
              </a:r>
            </a:p>
          </p:txBody>
        </p:sp>
        <p:sp>
          <p:nvSpPr>
            <p:cNvPr id="189" name="rc18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4756939" y="2153563"/>
              <a:ext cx="3214267" cy="3131794"/>
            </a:xfrm>
            <a:prstGeom prst="rect">
              <a:avLst/>
            </a:prstGeom>
            <a:solidFill>
              <a:srgbClr val="FFFFFF">
                <a:alpha val="100000"/>
              </a:srgbClr>
            </a:solidFill>
          </p:spPr>
          <p:txBody>
            <a:bodyPr/>
            <a:lstStyle/>
            <a:p/>
          </p:txBody>
        </p:sp>
        <p:sp>
          <p:nvSpPr>
            <p:cNvPr id="191" name="pl190"/>
            <p:cNvSpPr/>
            <p:nvPr/>
          </p:nvSpPr>
          <p:spPr>
            <a:xfrm>
              <a:off x="14756939" y="49666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4756939" y="4329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4756939" y="36920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4756939" y="30547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4756939"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4756939" y="4648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4756939" y="401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4756939" y="33733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4756939" y="27360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4796459"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4796459"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4796459"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4796459"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5059924"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5059924"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5059924"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5059924"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5323388" y="5272611"/>
              <a:ext cx="237118" cy="12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5323388" y="5272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5323388" y="52726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5323388" y="52726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5586853"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5586853" y="5247118"/>
              <a:ext cx="237118" cy="127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5586853" y="52471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5586853" y="52471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5850317" y="5259865"/>
              <a:ext cx="237118" cy="25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5850317" y="52598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5850317" y="52598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5850317" y="52598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pg220"/>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2" name="tx221"/>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23" name="pg22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4" name="rc22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25" name="tx22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26" name="tx22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27" name="tx22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28" name="tx22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29" name="tx22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0" name="pl22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tx24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3" name="tx24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4" name="tx24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5" name="tx24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6" name="tx24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7" name="tx24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8" name="tx24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9" name="tx24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0" name="tx24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1" name="tx25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2" name="tx25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3" name="tx25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4" name="pl25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tx26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7" name="tx26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8" name="tx26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9" name="tx26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0" name="tx26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1" name="tx27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2" name="tx27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3" name="tx27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4" name="tx27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5" name="tx27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6" name="tx27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7" name="tx27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8" name="pl27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tx28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31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33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0" name="tx34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1" name="tx350"/>
            <p:cNvSpPr/>
            <p:nvPr/>
          </p:nvSpPr>
          <p:spPr>
            <a:xfrm>
              <a:off x="1294238" y="4562758"/>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52" name="tx351"/>
            <p:cNvSpPr/>
            <p:nvPr/>
          </p:nvSpPr>
          <p:spPr>
            <a:xfrm>
              <a:off x="1230614" y="392543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53" name="tx352"/>
            <p:cNvSpPr/>
            <p:nvPr/>
          </p:nvSpPr>
          <p:spPr>
            <a:xfrm>
              <a:off x="1230614" y="328811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354" name="tx353"/>
            <p:cNvSpPr/>
            <p:nvPr/>
          </p:nvSpPr>
          <p:spPr>
            <a:xfrm>
              <a:off x="1230614" y="265079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55" name="pl35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6" name="pl355"/>
            <p:cNvSpPr/>
            <p:nvPr/>
          </p:nvSpPr>
          <p:spPr>
            <a:xfrm>
              <a:off x="1865074" y="46480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7" name="pl356"/>
            <p:cNvSpPr/>
            <p:nvPr/>
          </p:nvSpPr>
          <p:spPr>
            <a:xfrm>
              <a:off x="1865074" y="40107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357"/>
            <p:cNvSpPr/>
            <p:nvPr/>
          </p:nvSpPr>
          <p:spPr>
            <a:xfrm>
              <a:off x="1865074" y="33733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358"/>
            <p:cNvSpPr/>
            <p:nvPr/>
          </p:nvSpPr>
          <p:spPr>
            <a:xfrm>
              <a:off x="1865074" y="2736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1" name="rc360"/>
            <p:cNvSpPr/>
            <p:nvPr/>
          </p:nvSpPr>
          <p:spPr>
            <a:xfrm>
              <a:off x="18110385" y="2153563"/>
              <a:ext cx="1753945" cy="1236458"/>
            </a:xfrm>
            <a:prstGeom prst="rect">
              <a:avLst/>
            </a:prstGeom>
            <a:solidFill>
              <a:srgbClr val="FFFFFF">
                <a:alpha val="100000"/>
              </a:srgbClr>
            </a:solidFill>
          </p:spPr>
          <p:txBody>
            <a:bodyPr/>
            <a:lstStyle/>
            <a:p/>
          </p:txBody>
        </p:sp>
        <p:sp>
          <p:nvSpPr>
            <p:cNvPr id="362" name="rc361"/>
            <p:cNvSpPr/>
            <p:nvPr/>
          </p:nvSpPr>
          <p:spPr>
            <a:xfrm>
              <a:off x="18179974" y="2223153"/>
              <a:ext cx="274319" cy="274319"/>
            </a:xfrm>
            <a:prstGeom prst="rect">
              <a:avLst/>
            </a:prstGeom>
            <a:solidFill>
              <a:srgbClr val="FFFFFF">
                <a:alpha val="100000"/>
              </a:srgbClr>
            </a:solidFill>
          </p:spPr>
          <p:txBody>
            <a:bodyPr/>
            <a:lstStyle/>
            <a:p/>
          </p:txBody>
        </p:sp>
        <p:sp>
          <p:nvSpPr>
            <p:cNvPr id="363" name="rc36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4" name="rc363"/>
            <p:cNvSpPr/>
            <p:nvPr/>
          </p:nvSpPr>
          <p:spPr>
            <a:xfrm>
              <a:off x="18179974" y="2497473"/>
              <a:ext cx="274319" cy="274319"/>
            </a:xfrm>
            <a:prstGeom prst="rect">
              <a:avLst/>
            </a:prstGeom>
            <a:solidFill>
              <a:srgbClr val="FFFFFF">
                <a:alpha val="100000"/>
              </a:srgbClr>
            </a:solidFill>
          </p:spPr>
          <p:txBody>
            <a:bodyPr/>
            <a:lstStyle/>
            <a:p/>
          </p:txBody>
        </p:sp>
        <p:sp>
          <p:nvSpPr>
            <p:cNvPr id="365" name="rc36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6" name="rc365"/>
            <p:cNvSpPr/>
            <p:nvPr/>
          </p:nvSpPr>
          <p:spPr>
            <a:xfrm>
              <a:off x="18179974" y="2771793"/>
              <a:ext cx="274319" cy="274319"/>
            </a:xfrm>
            <a:prstGeom prst="rect">
              <a:avLst/>
            </a:prstGeom>
            <a:solidFill>
              <a:srgbClr val="FFFFFF">
                <a:alpha val="100000"/>
              </a:srgbClr>
            </a:solidFill>
          </p:spPr>
          <p:txBody>
            <a:bodyPr/>
            <a:lstStyle/>
            <a:p/>
          </p:txBody>
        </p:sp>
        <p:sp>
          <p:nvSpPr>
            <p:cNvPr id="367" name="rc36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8" name="rc367"/>
            <p:cNvSpPr/>
            <p:nvPr/>
          </p:nvSpPr>
          <p:spPr>
            <a:xfrm>
              <a:off x="18179974" y="3046113"/>
              <a:ext cx="274319" cy="274319"/>
            </a:xfrm>
            <a:prstGeom prst="rect">
              <a:avLst/>
            </a:prstGeom>
            <a:solidFill>
              <a:srgbClr val="FFFFFF">
                <a:alpha val="100000"/>
              </a:srgbClr>
            </a:solidFill>
          </p:spPr>
          <p:txBody>
            <a:bodyPr/>
            <a:lstStyle/>
            <a:p/>
          </p:txBody>
        </p:sp>
        <p:sp>
          <p:nvSpPr>
            <p:cNvPr id="369" name="rc36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0" name="tx36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71" name="tx37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72" name="tx37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73" name="tx37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74" name=""/>
          <p:cNvGrpSpPr/>
          <p:nvPr/>
        </p:nvGrpSpPr>
        <p:grpSpPr>
          <a:xfrm>
            <a:off x="6400800" y="6217920"/>
            <a:ext cx="5486400" cy="4251960"/>
            <a:chOff x="6400800" y="6217920"/>
            <a:chExt cx="5486400" cy="4251960"/>
          </a:xfrm>
        </p:grpSpPr>
        <p:sp>
          <p:nvSpPr>
            <p:cNvPr id="37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7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77" name="rc5"/>
            <p:cNvSpPr/>
            <p:nvPr/>
          </p:nvSpPr>
          <p:spPr>
            <a:xfrm>
              <a:off x="7111254" y="6510025"/>
              <a:ext cx="4107258" cy="2788960"/>
            </a:xfrm>
            <a:prstGeom prst="rect">
              <a:avLst/>
            </a:prstGeom>
            <a:solidFill>
              <a:srgbClr val="FFFFFF">
                <a:alpha val="100000"/>
              </a:srgbClr>
            </a:solidFill>
          </p:spPr>
          <p:txBody>
            <a:bodyPr/>
            <a:lstStyle/>
            <a:p/>
          </p:txBody>
        </p:sp>
        <p:sp>
          <p:nvSpPr>
            <p:cNvPr id="378" name="pl6"/>
            <p:cNvSpPr/>
            <p:nvPr/>
          </p:nvSpPr>
          <p:spPr>
            <a:xfrm>
              <a:off x="7111254" y="8820073"/>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379" name="pl7"/>
            <p:cNvSpPr/>
            <p:nvPr/>
          </p:nvSpPr>
          <p:spPr>
            <a:xfrm>
              <a:off x="7111254" y="8115790"/>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380" name="pl8"/>
            <p:cNvSpPr/>
            <p:nvPr/>
          </p:nvSpPr>
          <p:spPr>
            <a:xfrm>
              <a:off x="7111254" y="7411507"/>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381" name="pl9"/>
            <p:cNvSpPr/>
            <p:nvPr/>
          </p:nvSpPr>
          <p:spPr>
            <a:xfrm>
              <a:off x="7111254" y="6707224"/>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382" name="pl10"/>
            <p:cNvSpPr/>
            <p:nvPr/>
          </p:nvSpPr>
          <p:spPr>
            <a:xfrm>
              <a:off x="7111254" y="9172214"/>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383" name="pl11"/>
            <p:cNvSpPr/>
            <p:nvPr/>
          </p:nvSpPr>
          <p:spPr>
            <a:xfrm>
              <a:off x="7111254" y="8467931"/>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384" name="pl12"/>
            <p:cNvSpPr/>
            <p:nvPr/>
          </p:nvSpPr>
          <p:spPr>
            <a:xfrm>
              <a:off x="7111254" y="7763648"/>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385" name="pl13"/>
            <p:cNvSpPr/>
            <p:nvPr/>
          </p:nvSpPr>
          <p:spPr>
            <a:xfrm>
              <a:off x="7111254" y="7059365"/>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386" name="rc14"/>
            <p:cNvSpPr/>
            <p:nvPr/>
          </p:nvSpPr>
          <p:spPr>
            <a:xfrm>
              <a:off x="7253868" y="8890501"/>
              <a:ext cx="399316" cy="2817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87" name="rc15"/>
            <p:cNvSpPr/>
            <p:nvPr/>
          </p:nvSpPr>
          <p:spPr>
            <a:xfrm>
              <a:off x="7824320" y="6918509"/>
              <a:ext cx="399316" cy="19719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88" name="rc16"/>
            <p:cNvSpPr/>
            <p:nvPr/>
          </p:nvSpPr>
          <p:spPr>
            <a:xfrm>
              <a:off x="8394773" y="7200222"/>
              <a:ext cx="399316"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89" name="rc17"/>
            <p:cNvSpPr/>
            <p:nvPr/>
          </p:nvSpPr>
          <p:spPr>
            <a:xfrm>
              <a:off x="8965225" y="7481935"/>
              <a:ext cx="399316" cy="14085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90" name="rc18"/>
            <p:cNvSpPr/>
            <p:nvPr/>
          </p:nvSpPr>
          <p:spPr>
            <a:xfrm>
              <a:off x="9535678" y="7481935"/>
              <a:ext cx="399316"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91" name="rc19"/>
            <p:cNvSpPr/>
            <p:nvPr/>
          </p:nvSpPr>
          <p:spPr>
            <a:xfrm>
              <a:off x="10106130" y="6636796"/>
              <a:ext cx="399316" cy="14085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92" name="rc20"/>
            <p:cNvSpPr/>
            <p:nvPr/>
          </p:nvSpPr>
          <p:spPr>
            <a:xfrm>
              <a:off x="7824320" y="8890501"/>
              <a:ext cx="399316"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3" name="rc21"/>
            <p:cNvSpPr/>
            <p:nvPr/>
          </p:nvSpPr>
          <p:spPr>
            <a:xfrm>
              <a:off x="8394773" y="8890501"/>
              <a:ext cx="399316"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4" name="rc22"/>
            <p:cNvSpPr/>
            <p:nvPr/>
          </p:nvSpPr>
          <p:spPr>
            <a:xfrm>
              <a:off x="8965225" y="8890501"/>
              <a:ext cx="399316"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5" name="rc23"/>
            <p:cNvSpPr/>
            <p:nvPr/>
          </p:nvSpPr>
          <p:spPr>
            <a:xfrm>
              <a:off x="9535678" y="8327075"/>
              <a:ext cx="399316"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6" name="rc24"/>
            <p:cNvSpPr/>
            <p:nvPr/>
          </p:nvSpPr>
          <p:spPr>
            <a:xfrm>
              <a:off x="10106130" y="8045362"/>
              <a:ext cx="399316" cy="11268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7" name="rc25"/>
            <p:cNvSpPr/>
            <p:nvPr/>
          </p:nvSpPr>
          <p:spPr>
            <a:xfrm>
              <a:off x="10676583" y="8327075"/>
              <a:ext cx="399316"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8" name="pl26"/>
            <p:cNvSpPr/>
            <p:nvPr/>
          </p:nvSpPr>
          <p:spPr>
            <a:xfrm>
              <a:off x="7453526" y="6867288"/>
              <a:ext cx="3422715" cy="2242630"/>
            </a:xfrm>
            <a:custGeom>
              <a:avLst/>
              <a:pathLst>
                <a:path w="3422715" h="2242630">
                  <a:moveTo>
                    <a:pt x="0" y="1121315"/>
                  </a:moveTo>
                  <a:lnTo>
                    <a:pt x="570452" y="0"/>
                  </a:lnTo>
                  <a:lnTo>
                    <a:pt x="1140905" y="706013"/>
                  </a:lnTo>
                  <a:lnTo>
                    <a:pt x="1711357" y="975959"/>
                  </a:lnTo>
                  <a:lnTo>
                    <a:pt x="2281810" y="1744268"/>
                  </a:lnTo>
                  <a:lnTo>
                    <a:pt x="2852262" y="1806563"/>
                  </a:lnTo>
                  <a:lnTo>
                    <a:pt x="3422715" y="2242630"/>
                  </a:lnTo>
                </a:path>
              </a:pathLst>
            </a:custGeom>
            <a:ln w="40651" cap="flat">
              <a:solidFill>
                <a:srgbClr val="000000">
                  <a:alpha val="100000"/>
                </a:srgbClr>
              </a:solidFill>
              <a:prstDash val="solid"/>
              <a:round/>
            </a:ln>
          </p:spPr>
          <p:txBody>
            <a:bodyPr/>
            <a:lstStyle/>
            <a:p/>
          </p:txBody>
        </p:sp>
        <p:sp>
          <p:nvSpPr>
            <p:cNvPr id="399" name="rc27"/>
            <p:cNvSpPr/>
            <p:nvPr/>
          </p:nvSpPr>
          <p:spPr>
            <a:xfrm>
              <a:off x="7111254" y="6510025"/>
              <a:ext cx="4107258" cy="2788960"/>
            </a:xfrm>
            <a:prstGeom prst="rect">
              <a:avLst/>
            </a:prstGeom>
            <a:ln w="13550" cap="rnd">
              <a:solidFill>
                <a:srgbClr val="333333">
                  <a:alpha val="100000"/>
                </a:srgbClr>
              </a:solidFill>
              <a:prstDash val="solid"/>
              <a:round/>
            </a:ln>
          </p:spPr>
          <p:txBody>
            <a:bodyPr/>
            <a:lstStyle/>
            <a:p/>
          </p:txBody>
        </p:sp>
        <p:sp>
          <p:nvSpPr>
            <p:cNvPr id="400" name="tx28"/>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01" name="tx29"/>
            <p:cNvSpPr/>
            <p:nvPr/>
          </p:nvSpPr>
          <p:spPr>
            <a:xfrm>
              <a:off x="6801340" y="846562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02" name="tx30"/>
            <p:cNvSpPr/>
            <p:nvPr/>
          </p:nvSpPr>
          <p:spPr>
            <a:xfrm>
              <a:off x="6801340" y="7761342"/>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03" name="tx31"/>
            <p:cNvSpPr/>
            <p:nvPr/>
          </p:nvSpPr>
          <p:spPr>
            <a:xfrm>
              <a:off x="6801340" y="7058919"/>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04" name="pl32"/>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33"/>
            <p:cNvSpPr/>
            <p:nvPr/>
          </p:nvSpPr>
          <p:spPr>
            <a:xfrm>
              <a:off x="7076460"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34"/>
            <p:cNvSpPr/>
            <p:nvPr/>
          </p:nvSpPr>
          <p:spPr>
            <a:xfrm>
              <a:off x="7076460"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35"/>
            <p:cNvSpPr/>
            <p:nvPr/>
          </p:nvSpPr>
          <p:spPr>
            <a:xfrm>
              <a:off x="7076460"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36"/>
            <p:cNvSpPr/>
            <p:nvPr/>
          </p:nvSpPr>
          <p:spPr>
            <a:xfrm>
              <a:off x="112185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9" name="pl37"/>
            <p:cNvSpPr/>
            <p:nvPr/>
          </p:nvSpPr>
          <p:spPr>
            <a:xfrm>
              <a:off x="11218512" y="86530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0" name="pl38"/>
            <p:cNvSpPr/>
            <p:nvPr/>
          </p:nvSpPr>
          <p:spPr>
            <a:xfrm>
              <a:off x="11218512" y="813395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1" name="pl39"/>
            <p:cNvSpPr/>
            <p:nvPr/>
          </p:nvSpPr>
          <p:spPr>
            <a:xfrm>
              <a:off x="11218512" y="761483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2" name="pl40"/>
            <p:cNvSpPr/>
            <p:nvPr/>
          </p:nvSpPr>
          <p:spPr>
            <a:xfrm>
              <a:off x="11218512" y="70957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3" name="pl41"/>
            <p:cNvSpPr/>
            <p:nvPr/>
          </p:nvSpPr>
          <p:spPr>
            <a:xfrm>
              <a:off x="11218512" y="657657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4" name="tx42"/>
            <p:cNvSpPr/>
            <p:nvPr/>
          </p:nvSpPr>
          <p:spPr>
            <a:xfrm>
              <a:off x="1131657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15" name="tx43"/>
            <p:cNvSpPr/>
            <p:nvPr/>
          </p:nvSpPr>
          <p:spPr>
            <a:xfrm>
              <a:off x="11316570" y="865078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16" name="tx44"/>
            <p:cNvSpPr/>
            <p:nvPr/>
          </p:nvSpPr>
          <p:spPr>
            <a:xfrm>
              <a:off x="11316570" y="8131652"/>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17" name="tx45"/>
            <p:cNvSpPr/>
            <p:nvPr/>
          </p:nvSpPr>
          <p:spPr>
            <a:xfrm>
              <a:off x="11316570" y="7614385"/>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18" name="tx46"/>
            <p:cNvSpPr/>
            <p:nvPr/>
          </p:nvSpPr>
          <p:spPr>
            <a:xfrm>
              <a:off x="11316570" y="7093397"/>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19" name="tx47"/>
            <p:cNvSpPr/>
            <p:nvPr/>
          </p:nvSpPr>
          <p:spPr>
            <a:xfrm>
              <a:off x="11316570" y="6574270"/>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12.5</a:t>
              </a:r>
            </a:p>
          </p:txBody>
        </p:sp>
        <p:sp>
          <p:nvSpPr>
            <p:cNvPr id="420" name="pl48"/>
            <p:cNvSpPr/>
            <p:nvPr/>
          </p:nvSpPr>
          <p:spPr>
            <a:xfrm>
              <a:off x="7453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9"/>
            <p:cNvSpPr/>
            <p:nvPr/>
          </p:nvSpPr>
          <p:spPr>
            <a:xfrm>
              <a:off x="80239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50"/>
            <p:cNvSpPr/>
            <p:nvPr/>
          </p:nvSpPr>
          <p:spPr>
            <a:xfrm>
              <a:off x="85944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51"/>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52"/>
            <p:cNvSpPr/>
            <p:nvPr/>
          </p:nvSpPr>
          <p:spPr>
            <a:xfrm>
              <a:off x="97353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53"/>
            <p:cNvSpPr/>
            <p:nvPr/>
          </p:nvSpPr>
          <p:spPr>
            <a:xfrm>
              <a:off x="1030578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54"/>
            <p:cNvSpPr/>
            <p:nvPr/>
          </p:nvSpPr>
          <p:spPr>
            <a:xfrm>
              <a:off x="10876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tx55"/>
            <p:cNvSpPr/>
            <p:nvPr/>
          </p:nvSpPr>
          <p:spPr>
            <a:xfrm rot="-2700000">
              <a:off x="734362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28" name="tx56"/>
            <p:cNvSpPr/>
            <p:nvPr/>
          </p:nvSpPr>
          <p:spPr>
            <a:xfrm rot="-2700000">
              <a:off x="787438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29" name="tx57"/>
            <p:cNvSpPr/>
            <p:nvPr/>
          </p:nvSpPr>
          <p:spPr>
            <a:xfrm rot="-2700000">
              <a:off x="844417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30" name="tx58"/>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31" name="tx59"/>
            <p:cNvSpPr/>
            <p:nvPr/>
          </p:nvSpPr>
          <p:spPr>
            <a:xfrm rot="-2700000">
              <a:off x="944039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32" name="tx60"/>
            <p:cNvSpPr/>
            <p:nvPr/>
          </p:nvSpPr>
          <p:spPr>
            <a:xfrm rot="-2700000">
              <a:off x="1001081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33" name="tx61"/>
            <p:cNvSpPr/>
            <p:nvPr/>
          </p:nvSpPr>
          <p:spPr>
            <a:xfrm rot="-2700000">
              <a:off x="1069333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4" name="tx62"/>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35" name="tx63"/>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6" name="tx6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7" name="tx6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8" name="rc66"/>
            <p:cNvSpPr/>
            <p:nvPr/>
          </p:nvSpPr>
          <p:spPr>
            <a:xfrm>
              <a:off x="7531015" y="10217410"/>
              <a:ext cx="1051268" cy="182880"/>
            </a:xfrm>
            <a:prstGeom prst="rect">
              <a:avLst/>
            </a:prstGeom>
            <a:solidFill>
              <a:srgbClr val="FFFFFF">
                <a:alpha val="100000"/>
              </a:srgbClr>
            </a:solidFill>
          </p:spPr>
          <p:txBody>
            <a:bodyPr/>
            <a:lstStyle/>
            <a:p/>
          </p:txBody>
        </p:sp>
        <p:sp>
          <p:nvSpPr>
            <p:cNvPr id="439" name="rc67"/>
            <p:cNvSpPr/>
            <p:nvPr/>
          </p:nvSpPr>
          <p:spPr>
            <a:xfrm>
              <a:off x="7531015" y="10217410"/>
              <a:ext cx="182880" cy="182880"/>
            </a:xfrm>
            <a:prstGeom prst="rect">
              <a:avLst/>
            </a:prstGeom>
            <a:solidFill>
              <a:srgbClr val="FFFFFF">
                <a:alpha val="100000"/>
              </a:srgbClr>
            </a:solidFill>
          </p:spPr>
          <p:txBody>
            <a:bodyPr/>
            <a:lstStyle/>
            <a:p/>
          </p:txBody>
        </p:sp>
        <p:sp>
          <p:nvSpPr>
            <p:cNvPr id="440" name="pl68"/>
            <p:cNvSpPr/>
            <p:nvPr/>
          </p:nvSpPr>
          <p:spPr>
            <a:xfrm>
              <a:off x="754930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41" name="tx69"/>
            <p:cNvSpPr/>
            <p:nvPr/>
          </p:nvSpPr>
          <p:spPr>
            <a:xfrm>
              <a:off x="782189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42" name="rc70"/>
            <p:cNvSpPr/>
            <p:nvPr/>
          </p:nvSpPr>
          <p:spPr>
            <a:xfrm>
              <a:off x="8762283" y="10217410"/>
              <a:ext cx="2036468" cy="182880"/>
            </a:xfrm>
            <a:prstGeom prst="rect">
              <a:avLst/>
            </a:prstGeom>
            <a:solidFill>
              <a:srgbClr val="FFFFFF">
                <a:alpha val="100000"/>
              </a:srgbClr>
            </a:solidFill>
          </p:spPr>
          <p:txBody>
            <a:bodyPr/>
            <a:lstStyle/>
            <a:p/>
          </p:txBody>
        </p:sp>
        <p:sp>
          <p:nvSpPr>
            <p:cNvPr id="443" name="rc71"/>
            <p:cNvSpPr/>
            <p:nvPr/>
          </p:nvSpPr>
          <p:spPr>
            <a:xfrm>
              <a:off x="8762283" y="10217410"/>
              <a:ext cx="182879" cy="182880"/>
            </a:xfrm>
            <a:prstGeom prst="rect">
              <a:avLst/>
            </a:prstGeom>
            <a:solidFill>
              <a:srgbClr val="FFFFFF">
                <a:alpha val="100000"/>
              </a:srgbClr>
            </a:solidFill>
          </p:spPr>
          <p:txBody>
            <a:bodyPr/>
            <a:lstStyle/>
            <a:p/>
          </p:txBody>
        </p:sp>
        <p:sp>
          <p:nvSpPr>
            <p:cNvPr id="444" name="rc72"/>
            <p:cNvSpPr/>
            <p:nvPr/>
          </p:nvSpPr>
          <p:spPr>
            <a:xfrm>
              <a:off x="877128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5" name="rc73"/>
            <p:cNvSpPr/>
            <p:nvPr/>
          </p:nvSpPr>
          <p:spPr>
            <a:xfrm>
              <a:off x="9764524" y="10217410"/>
              <a:ext cx="182879" cy="182880"/>
            </a:xfrm>
            <a:prstGeom prst="rect">
              <a:avLst/>
            </a:prstGeom>
            <a:solidFill>
              <a:srgbClr val="FFFFFF">
                <a:alpha val="100000"/>
              </a:srgbClr>
            </a:solidFill>
          </p:spPr>
          <p:txBody>
            <a:bodyPr/>
            <a:lstStyle/>
            <a:p/>
          </p:txBody>
        </p:sp>
        <p:sp>
          <p:nvSpPr>
            <p:cNvPr id="446" name="rc74"/>
            <p:cNvSpPr/>
            <p:nvPr/>
          </p:nvSpPr>
          <p:spPr>
            <a:xfrm>
              <a:off x="977352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7" name="tx75"/>
            <p:cNvSpPr/>
            <p:nvPr/>
          </p:nvSpPr>
          <p:spPr>
            <a:xfrm>
              <a:off x="905316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48" name="tx76"/>
            <p:cNvSpPr/>
            <p:nvPr/>
          </p:nvSpPr>
          <p:spPr>
            <a:xfrm>
              <a:off x="1005540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9" name="tx77"/>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0" name=""/>
          <p:cNvGrpSpPr/>
          <p:nvPr/>
        </p:nvGrpSpPr>
        <p:grpSpPr>
          <a:xfrm>
            <a:off x="12527280" y="6217920"/>
            <a:ext cx="5486400" cy="4297680"/>
            <a:chOff x="12527280" y="6217920"/>
            <a:chExt cx="5486400" cy="4297680"/>
          </a:xfrm>
        </p:grpSpPr>
        <p:sp>
          <p:nvSpPr>
            <p:cNvPr id="45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5" name="pl17"/>
            <p:cNvSpPr/>
            <p:nvPr/>
          </p:nvSpPr>
          <p:spPr>
            <a:xfrm>
              <a:off x="13325144" y="6740492"/>
              <a:ext cx="4510689" cy="204859"/>
            </a:xfrm>
            <a:custGeom>
              <a:avLst/>
              <a:pathLst>
                <a:path w="4510689" h="204859">
                  <a:moveTo>
                    <a:pt x="0" y="0"/>
                  </a:moveTo>
                  <a:lnTo>
                    <a:pt x="180427" y="25607"/>
                  </a:lnTo>
                  <a:lnTo>
                    <a:pt x="360855" y="25607"/>
                  </a:lnTo>
                  <a:lnTo>
                    <a:pt x="541282" y="0"/>
                  </a:lnTo>
                  <a:lnTo>
                    <a:pt x="721710" y="0"/>
                  </a:lnTo>
                  <a:lnTo>
                    <a:pt x="902137" y="25607"/>
                  </a:lnTo>
                  <a:lnTo>
                    <a:pt x="1082565" y="0"/>
                  </a:lnTo>
                  <a:lnTo>
                    <a:pt x="1262993" y="0"/>
                  </a:lnTo>
                  <a:lnTo>
                    <a:pt x="1443420" y="0"/>
                  </a:lnTo>
                  <a:lnTo>
                    <a:pt x="1623848" y="0"/>
                  </a:lnTo>
                  <a:lnTo>
                    <a:pt x="1804275" y="0"/>
                  </a:lnTo>
                  <a:lnTo>
                    <a:pt x="1984703" y="0"/>
                  </a:lnTo>
                  <a:lnTo>
                    <a:pt x="2165131" y="0"/>
                  </a:lnTo>
                  <a:lnTo>
                    <a:pt x="2345558" y="0"/>
                  </a:lnTo>
                  <a:lnTo>
                    <a:pt x="2525986" y="0"/>
                  </a:lnTo>
                  <a:lnTo>
                    <a:pt x="2706413" y="25607"/>
                  </a:lnTo>
                  <a:lnTo>
                    <a:pt x="2886841" y="51214"/>
                  </a:lnTo>
                  <a:lnTo>
                    <a:pt x="3067268" y="76822"/>
                  </a:lnTo>
                  <a:lnTo>
                    <a:pt x="3247696" y="76822"/>
                  </a:lnTo>
                  <a:lnTo>
                    <a:pt x="3428124" y="51214"/>
                  </a:lnTo>
                  <a:lnTo>
                    <a:pt x="3608551" y="51214"/>
                  </a:lnTo>
                  <a:lnTo>
                    <a:pt x="3788979" y="76822"/>
                  </a:lnTo>
                  <a:lnTo>
                    <a:pt x="3969406" y="179252"/>
                  </a:lnTo>
                  <a:lnTo>
                    <a:pt x="4149834" y="179252"/>
                  </a:lnTo>
                  <a:lnTo>
                    <a:pt x="4330262" y="179252"/>
                  </a:lnTo>
                  <a:lnTo>
                    <a:pt x="4510689" y="204859"/>
                  </a:lnTo>
                </a:path>
              </a:pathLst>
            </a:custGeom>
            <a:ln w="32521" cap="flat">
              <a:solidFill>
                <a:srgbClr val="5EB0E8">
                  <a:alpha val="100000"/>
                </a:srgbClr>
              </a:solidFill>
              <a:prstDash val="solid"/>
              <a:round/>
            </a:ln>
          </p:spPr>
          <p:txBody>
            <a:bodyPr/>
            <a:lstStyle/>
            <a:p/>
          </p:txBody>
        </p:sp>
        <p:sp>
          <p:nvSpPr>
            <p:cNvPr id="466" name="pl18"/>
            <p:cNvSpPr/>
            <p:nvPr/>
          </p:nvSpPr>
          <p:spPr>
            <a:xfrm>
              <a:off x="13685999" y="6689277"/>
              <a:ext cx="4149834" cy="435327"/>
            </a:xfrm>
            <a:custGeom>
              <a:avLst/>
              <a:pathLst>
                <a:path w="4149834" h="435327">
                  <a:moveTo>
                    <a:pt x="0" y="51214"/>
                  </a:moveTo>
                  <a:lnTo>
                    <a:pt x="180427" y="0"/>
                  </a:lnTo>
                  <a:lnTo>
                    <a:pt x="360855" y="0"/>
                  </a:lnTo>
                  <a:lnTo>
                    <a:pt x="541282" y="128037"/>
                  </a:lnTo>
                  <a:lnTo>
                    <a:pt x="721710" y="153644"/>
                  </a:lnTo>
                  <a:lnTo>
                    <a:pt x="902137" y="153644"/>
                  </a:lnTo>
                  <a:lnTo>
                    <a:pt x="1082565" y="128037"/>
                  </a:lnTo>
                  <a:lnTo>
                    <a:pt x="1262993" y="128037"/>
                  </a:lnTo>
                  <a:lnTo>
                    <a:pt x="1443420" y="153644"/>
                  </a:lnTo>
                  <a:lnTo>
                    <a:pt x="1623848" y="128037"/>
                  </a:lnTo>
                  <a:lnTo>
                    <a:pt x="1804275" y="128037"/>
                  </a:lnTo>
                  <a:lnTo>
                    <a:pt x="1984703" y="153644"/>
                  </a:lnTo>
                  <a:lnTo>
                    <a:pt x="2165131" y="128037"/>
                  </a:lnTo>
                  <a:lnTo>
                    <a:pt x="2345558" y="153644"/>
                  </a:lnTo>
                  <a:lnTo>
                    <a:pt x="2525986" y="179252"/>
                  </a:lnTo>
                  <a:lnTo>
                    <a:pt x="2706413" y="204859"/>
                  </a:lnTo>
                  <a:lnTo>
                    <a:pt x="2886841" y="230467"/>
                  </a:lnTo>
                  <a:lnTo>
                    <a:pt x="3067268" y="204859"/>
                  </a:lnTo>
                  <a:lnTo>
                    <a:pt x="3247696" y="230467"/>
                  </a:lnTo>
                  <a:lnTo>
                    <a:pt x="3428124" y="204859"/>
                  </a:lnTo>
                  <a:lnTo>
                    <a:pt x="3608551" y="332897"/>
                  </a:lnTo>
                  <a:lnTo>
                    <a:pt x="3788979" y="435327"/>
                  </a:lnTo>
                  <a:lnTo>
                    <a:pt x="3969406" y="435327"/>
                  </a:lnTo>
                  <a:lnTo>
                    <a:pt x="4149834" y="435327"/>
                  </a:lnTo>
                </a:path>
              </a:pathLst>
            </a:custGeom>
            <a:ln w="32521" cap="flat">
              <a:solidFill>
                <a:srgbClr val="00A173">
                  <a:alpha val="100000"/>
                </a:srgbClr>
              </a:solidFill>
              <a:prstDash val="solid"/>
              <a:round/>
            </a:ln>
          </p:spPr>
          <p:txBody>
            <a:bodyPr/>
            <a:lstStyle/>
            <a:p/>
          </p:txBody>
        </p:sp>
        <p:sp>
          <p:nvSpPr>
            <p:cNvPr id="46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2" name="rc84"/>
            <p:cNvSpPr/>
            <p:nvPr/>
          </p:nvSpPr>
          <p:spPr>
            <a:xfrm>
              <a:off x="14005791" y="9941072"/>
              <a:ext cx="3149396" cy="504938"/>
            </a:xfrm>
            <a:prstGeom prst="rect">
              <a:avLst/>
            </a:prstGeom>
            <a:solidFill>
              <a:srgbClr val="FFFFFF">
                <a:alpha val="100000"/>
              </a:srgbClr>
            </a:solidFill>
          </p:spPr>
          <p:txBody>
            <a:bodyPr/>
            <a:lstStyle/>
            <a:p/>
          </p:txBody>
        </p:sp>
        <p:sp>
          <p:nvSpPr>
            <p:cNvPr id="53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4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4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New Zealand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992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4270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8547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2825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7103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7131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1409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5686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9964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42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245302"/>
              <a:ext cx="237118" cy="400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02853" y="5262469"/>
              <a:ext cx="237118" cy="228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39580"/>
              <a:ext cx="237118" cy="45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39580"/>
              <a:ext cx="237118" cy="45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56746"/>
              <a:ext cx="237118" cy="28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28135"/>
              <a:ext cx="237118" cy="57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76635"/>
              <a:ext cx="237118" cy="108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88079"/>
              <a:ext cx="237118" cy="97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10968"/>
              <a:ext cx="237118" cy="74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22413"/>
              <a:ext cx="237118" cy="629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82357"/>
              <a:ext cx="237118" cy="1030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9992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44270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8547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2825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7103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7131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1409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5686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9964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42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45302"/>
              <a:ext cx="237118" cy="400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130857"/>
              <a:ext cx="237118" cy="148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125134"/>
              <a:ext cx="237118" cy="160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113690"/>
              <a:ext cx="237118" cy="165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781799"/>
              <a:ext cx="237118" cy="4978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170912"/>
              <a:ext cx="237118" cy="1144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067912"/>
              <a:ext cx="237118" cy="2174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142301"/>
              <a:ext cx="237118" cy="143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73913"/>
              <a:ext cx="237118" cy="11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739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739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045023"/>
              <a:ext cx="237118" cy="228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45302"/>
              <a:ext cx="237118" cy="400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33857"/>
              <a:ext cx="237118" cy="114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33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764632"/>
              <a:ext cx="237118" cy="4692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993522"/>
              <a:ext cx="237118" cy="291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119412"/>
              <a:ext cx="237118" cy="165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129" name="pg128"/>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992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4270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8547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32825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27103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47131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41409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35686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29964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242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rc143"/>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148023"/>
              <a:ext cx="237118" cy="137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193802"/>
              <a:ext cx="237118" cy="91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107968"/>
              <a:ext cx="237118" cy="177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148023"/>
              <a:ext cx="237118" cy="137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159468"/>
              <a:ext cx="237118" cy="1258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39580"/>
              <a:ext cx="237118" cy="45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170912"/>
              <a:ext cx="237118" cy="1144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182357"/>
              <a:ext cx="237118" cy="1030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16691"/>
              <a:ext cx="237118" cy="686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39580"/>
              <a:ext cx="237118" cy="45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136579"/>
              <a:ext cx="237118" cy="143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142301"/>
              <a:ext cx="237118" cy="143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pg191"/>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3" name="tx192"/>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94" name="pg193"/>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5" name="tx194"/>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96" name="rc19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7" name="rc196"/>
            <p:cNvSpPr/>
            <p:nvPr/>
          </p:nvSpPr>
          <p:spPr>
            <a:xfrm>
              <a:off x="11542672" y="2153563"/>
              <a:ext cx="3214267" cy="3131794"/>
            </a:xfrm>
            <a:prstGeom prst="rect">
              <a:avLst/>
            </a:prstGeom>
            <a:solidFill>
              <a:srgbClr val="FFFFFF">
                <a:alpha val="100000"/>
              </a:srgbClr>
            </a:solidFill>
          </p:spPr>
          <p:txBody>
            <a:bodyPr/>
            <a:lstStyle/>
            <a:p/>
          </p:txBody>
        </p:sp>
        <p:sp>
          <p:nvSpPr>
            <p:cNvPr id="198" name="pl197"/>
            <p:cNvSpPr/>
            <p:nvPr/>
          </p:nvSpPr>
          <p:spPr>
            <a:xfrm>
              <a:off x="11542672" y="49992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44270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38547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2825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7103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47131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1409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5686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29964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42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5233857"/>
              <a:ext cx="237118" cy="515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5170912"/>
              <a:ext cx="237118" cy="1144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5279635"/>
              <a:ext cx="237118" cy="5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5153746"/>
              <a:ext cx="237118" cy="131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4970633"/>
              <a:ext cx="237118" cy="309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5062189"/>
              <a:ext cx="237118" cy="223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62469"/>
              <a:ext cx="237118" cy="228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33857"/>
              <a:ext cx="237118" cy="28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2338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4861910"/>
              <a:ext cx="237118" cy="3719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5056467"/>
              <a:ext cx="237118" cy="228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68191"/>
              <a:ext cx="237118" cy="171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256746"/>
              <a:ext cx="237118" cy="114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2567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5079356"/>
              <a:ext cx="237118" cy="177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193802"/>
              <a:ext cx="237118" cy="915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165190"/>
              <a:ext cx="237118" cy="28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1651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627298"/>
              <a:ext cx="237118" cy="537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56746"/>
              <a:ext cx="237118" cy="28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45302"/>
              <a:ext cx="237118" cy="114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453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2876285"/>
              <a:ext cx="237118" cy="2369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28135"/>
              <a:ext cx="237118" cy="572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281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22413"/>
              <a:ext cx="237118" cy="57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4146627"/>
              <a:ext cx="237118" cy="10757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 case(s)</a:t>
              </a:r>
            </a:p>
          </p:txBody>
        </p:sp>
        <p:sp>
          <p:nvSpPr>
            <p:cNvPr id="259" name="pg258"/>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58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49992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4270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8547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32825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7103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71313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41409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5686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29964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pl272"/>
            <p:cNvSpPr/>
            <p:nvPr/>
          </p:nvSpPr>
          <p:spPr>
            <a:xfrm>
              <a:off x="14756939" y="242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4" name="rc273"/>
            <p:cNvSpPr/>
            <p:nvPr/>
          </p:nvSpPr>
          <p:spPr>
            <a:xfrm>
              <a:off x="14796459"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4796459" y="4896244"/>
              <a:ext cx="237118" cy="383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73913"/>
              <a:ext cx="237118" cy="11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739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52739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59924" y="4999245"/>
              <a:ext cx="237118" cy="274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23388" y="5010689"/>
              <a:ext cx="237118" cy="274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73913"/>
              <a:ext cx="237118" cy="11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2739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2739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586853" y="5096523"/>
              <a:ext cx="237118" cy="177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73913"/>
              <a:ext cx="237118" cy="11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739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2739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50317" y="5085079"/>
              <a:ext cx="237118" cy="188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113782" y="5130857"/>
              <a:ext cx="237118" cy="154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79635"/>
              <a:ext cx="237118" cy="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7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27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377246" y="5142301"/>
              <a:ext cx="237118" cy="137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583722"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3" name="tx302"/>
            <p:cNvSpPr/>
            <p:nvPr/>
          </p:nvSpPr>
          <p:spPr>
            <a:xfrm>
              <a:off x="15708604"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304" name="pg30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5" name="rc30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6" name="tx30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41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30614" y="462785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3" name="tx432"/>
            <p:cNvSpPr/>
            <p:nvPr/>
          </p:nvSpPr>
          <p:spPr>
            <a:xfrm>
              <a:off x="1230614" y="405562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4" name="tx433"/>
            <p:cNvSpPr/>
            <p:nvPr/>
          </p:nvSpPr>
          <p:spPr>
            <a:xfrm>
              <a:off x="1230614" y="3483289"/>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5" name="tx434"/>
            <p:cNvSpPr/>
            <p:nvPr/>
          </p:nvSpPr>
          <p:spPr>
            <a:xfrm>
              <a:off x="1230614" y="291117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6" name="tx435"/>
            <p:cNvSpPr/>
            <p:nvPr/>
          </p:nvSpPr>
          <p:spPr>
            <a:xfrm>
              <a:off x="1230614" y="233894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500</a:t>
              </a:r>
            </a:p>
          </p:txBody>
        </p:sp>
        <p:sp>
          <p:nvSpPr>
            <p:cNvPr id="437" name="pl43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47131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41409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35686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29964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24242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tx44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4" name="rc443"/>
            <p:cNvSpPr/>
            <p:nvPr/>
          </p:nvSpPr>
          <p:spPr>
            <a:xfrm>
              <a:off x="18110385" y="2153563"/>
              <a:ext cx="1753945" cy="1236458"/>
            </a:xfrm>
            <a:prstGeom prst="rect">
              <a:avLst/>
            </a:prstGeom>
            <a:solidFill>
              <a:srgbClr val="FFFFFF">
                <a:alpha val="100000"/>
              </a:srgbClr>
            </a:solidFill>
          </p:spPr>
          <p:txBody>
            <a:bodyPr/>
            <a:lstStyle/>
            <a:p/>
          </p:txBody>
        </p:sp>
        <p:sp>
          <p:nvSpPr>
            <p:cNvPr id="445" name="rc444"/>
            <p:cNvSpPr/>
            <p:nvPr/>
          </p:nvSpPr>
          <p:spPr>
            <a:xfrm>
              <a:off x="18179974" y="2223153"/>
              <a:ext cx="274319" cy="274319"/>
            </a:xfrm>
            <a:prstGeom prst="rect">
              <a:avLst/>
            </a:prstGeom>
            <a:solidFill>
              <a:srgbClr val="FFFFFF">
                <a:alpha val="100000"/>
              </a:srgbClr>
            </a:solidFill>
          </p:spPr>
          <p:txBody>
            <a:bodyPr/>
            <a:lstStyle/>
            <a:p/>
          </p:txBody>
        </p:sp>
        <p:sp>
          <p:nvSpPr>
            <p:cNvPr id="446" name="rc44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2497473"/>
              <a:ext cx="274319" cy="274319"/>
            </a:xfrm>
            <a:prstGeom prst="rect">
              <a:avLst/>
            </a:prstGeom>
            <a:solidFill>
              <a:srgbClr val="FFFFFF">
                <a:alpha val="100000"/>
              </a:srgbClr>
            </a:solidFill>
          </p:spPr>
          <p:txBody>
            <a:bodyPr/>
            <a:lstStyle/>
            <a:p/>
          </p:txBody>
        </p:sp>
        <p:sp>
          <p:nvSpPr>
            <p:cNvPr id="448" name="rc44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2771793"/>
              <a:ext cx="274319" cy="274319"/>
            </a:xfrm>
            <a:prstGeom prst="rect">
              <a:avLst/>
            </a:prstGeom>
            <a:solidFill>
              <a:srgbClr val="FFFFFF">
                <a:alpha val="100000"/>
              </a:srgbClr>
            </a:solidFill>
          </p:spPr>
          <p:txBody>
            <a:bodyPr/>
            <a:lstStyle/>
            <a:p/>
          </p:txBody>
        </p:sp>
        <p:sp>
          <p:nvSpPr>
            <p:cNvPr id="450" name="rc44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046113"/>
              <a:ext cx="274319" cy="274319"/>
            </a:xfrm>
            <a:prstGeom prst="rect">
              <a:avLst/>
            </a:prstGeom>
            <a:solidFill>
              <a:srgbClr val="FFFFFF">
                <a:alpha val="100000"/>
              </a:srgbClr>
            </a:solidFill>
          </p:spPr>
          <p:txBody>
            <a:bodyPr/>
            <a:lstStyle/>
            <a:p/>
          </p:txBody>
        </p:sp>
        <p:sp>
          <p:nvSpPr>
            <p:cNvPr id="452" name="rc45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3" name="tx45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4" name="tx45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5" name="tx45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6" name="tx45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7" name=""/>
          <p:cNvGrpSpPr/>
          <p:nvPr/>
        </p:nvGrpSpPr>
        <p:grpSpPr>
          <a:xfrm>
            <a:off x="6400800" y="6217920"/>
            <a:ext cx="5486400" cy="4251960"/>
            <a:chOff x="6400800" y="6217920"/>
            <a:chExt cx="5486400" cy="4251960"/>
          </a:xfrm>
        </p:grpSpPr>
        <p:sp>
          <p:nvSpPr>
            <p:cNvPr id="45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0" name="rc5"/>
            <p:cNvSpPr/>
            <p:nvPr/>
          </p:nvSpPr>
          <p:spPr>
            <a:xfrm>
              <a:off x="7068913" y="6510025"/>
              <a:ext cx="4276698" cy="2788960"/>
            </a:xfrm>
            <a:prstGeom prst="rect">
              <a:avLst/>
            </a:prstGeom>
            <a:solidFill>
              <a:srgbClr val="FFFFFF">
                <a:alpha val="100000"/>
              </a:srgbClr>
            </a:solidFill>
          </p:spPr>
          <p:txBody>
            <a:bodyPr/>
            <a:lstStyle/>
            <a:p/>
          </p:txBody>
        </p:sp>
        <p:sp>
          <p:nvSpPr>
            <p:cNvPr id="461" name="pl6"/>
            <p:cNvSpPr/>
            <p:nvPr/>
          </p:nvSpPr>
          <p:spPr>
            <a:xfrm>
              <a:off x="7068913" y="889662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2" name="pl7"/>
            <p:cNvSpPr/>
            <p:nvPr/>
          </p:nvSpPr>
          <p:spPr>
            <a:xfrm>
              <a:off x="7068913" y="834544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3" name="pl8"/>
            <p:cNvSpPr/>
            <p:nvPr/>
          </p:nvSpPr>
          <p:spPr>
            <a:xfrm>
              <a:off x="7068913" y="779426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4" name="pl9"/>
            <p:cNvSpPr/>
            <p:nvPr/>
          </p:nvSpPr>
          <p:spPr>
            <a:xfrm>
              <a:off x="7068913" y="724309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5" name="pl10"/>
            <p:cNvSpPr/>
            <p:nvPr/>
          </p:nvSpPr>
          <p:spPr>
            <a:xfrm>
              <a:off x="7068913" y="669191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6" name="pl11"/>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7" name="pl12"/>
            <p:cNvSpPr/>
            <p:nvPr/>
          </p:nvSpPr>
          <p:spPr>
            <a:xfrm>
              <a:off x="7068913" y="862103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8" name="pl13"/>
            <p:cNvSpPr/>
            <p:nvPr/>
          </p:nvSpPr>
          <p:spPr>
            <a:xfrm>
              <a:off x="7068913" y="806985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9" name="pl14"/>
            <p:cNvSpPr/>
            <p:nvPr/>
          </p:nvSpPr>
          <p:spPr>
            <a:xfrm>
              <a:off x="7068913" y="751868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0" name="pl15"/>
            <p:cNvSpPr/>
            <p:nvPr/>
          </p:nvSpPr>
          <p:spPr>
            <a:xfrm>
              <a:off x="7068913" y="696750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1" name="rc16"/>
            <p:cNvSpPr/>
            <p:nvPr/>
          </p:nvSpPr>
          <p:spPr>
            <a:xfrm>
              <a:off x="7217409" y="8951743"/>
              <a:ext cx="415790" cy="2204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7"/>
            <p:cNvSpPr/>
            <p:nvPr/>
          </p:nvSpPr>
          <p:spPr>
            <a:xfrm>
              <a:off x="7811395" y="9061979"/>
              <a:ext cx="415790" cy="1102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8"/>
            <p:cNvSpPr/>
            <p:nvPr/>
          </p:nvSpPr>
          <p:spPr>
            <a:xfrm>
              <a:off x="8405381" y="9061979"/>
              <a:ext cx="415790" cy="1102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9"/>
            <p:cNvSpPr/>
            <p:nvPr/>
          </p:nvSpPr>
          <p:spPr>
            <a:xfrm>
              <a:off x="8999367" y="8731272"/>
              <a:ext cx="415790" cy="4409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20"/>
            <p:cNvSpPr/>
            <p:nvPr/>
          </p:nvSpPr>
          <p:spPr>
            <a:xfrm>
              <a:off x="9593353" y="7959623"/>
              <a:ext cx="415790" cy="121259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1"/>
            <p:cNvSpPr/>
            <p:nvPr/>
          </p:nvSpPr>
          <p:spPr>
            <a:xfrm>
              <a:off x="10187339" y="7298209"/>
              <a:ext cx="415790" cy="18740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2"/>
            <p:cNvSpPr/>
            <p:nvPr/>
          </p:nvSpPr>
          <p:spPr>
            <a:xfrm>
              <a:off x="10781325" y="8621036"/>
              <a:ext cx="415790" cy="5511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23"/>
            <p:cNvSpPr/>
            <p:nvPr/>
          </p:nvSpPr>
          <p:spPr>
            <a:xfrm>
              <a:off x="8405381" y="8951743"/>
              <a:ext cx="415790" cy="1102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4"/>
            <p:cNvSpPr/>
            <p:nvPr/>
          </p:nvSpPr>
          <p:spPr>
            <a:xfrm>
              <a:off x="8999367" y="8621036"/>
              <a:ext cx="415790" cy="1102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5"/>
            <p:cNvSpPr/>
            <p:nvPr/>
          </p:nvSpPr>
          <p:spPr>
            <a:xfrm>
              <a:off x="8999367" y="8510801"/>
              <a:ext cx="415790"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6"/>
            <p:cNvSpPr/>
            <p:nvPr/>
          </p:nvSpPr>
          <p:spPr>
            <a:xfrm>
              <a:off x="9593353" y="7849387"/>
              <a:ext cx="415790"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7"/>
            <p:cNvSpPr/>
            <p:nvPr/>
          </p:nvSpPr>
          <p:spPr>
            <a:xfrm>
              <a:off x="10187339" y="6636796"/>
              <a:ext cx="415790" cy="6614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8"/>
            <p:cNvSpPr/>
            <p:nvPr/>
          </p:nvSpPr>
          <p:spPr>
            <a:xfrm>
              <a:off x="10781325" y="8510801"/>
              <a:ext cx="415790"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pl29"/>
            <p:cNvSpPr/>
            <p:nvPr/>
          </p:nvSpPr>
          <p:spPr>
            <a:xfrm>
              <a:off x="7425304" y="6867288"/>
              <a:ext cx="3563915" cy="2141745"/>
            </a:xfrm>
            <a:custGeom>
              <a:avLst/>
              <a:pathLst>
                <a:path w="3563915" h="2141745">
                  <a:moveTo>
                    <a:pt x="0" y="0"/>
                  </a:moveTo>
                  <a:lnTo>
                    <a:pt x="593985" y="2019360"/>
                  </a:lnTo>
                  <a:lnTo>
                    <a:pt x="1187971" y="1862978"/>
                  </a:lnTo>
                  <a:lnTo>
                    <a:pt x="1781957" y="1074272"/>
                  </a:lnTo>
                  <a:lnTo>
                    <a:pt x="2375943" y="1087870"/>
                  </a:lnTo>
                  <a:lnTo>
                    <a:pt x="2969929" y="890694"/>
                  </a:lnTo>
                  <a:lnTo>
                    <a:pt x="3563915" y="2141745"/>
                  </a:lnTo>
                </a:path>
              </a:pathLst>
            </a:custGeom>
            <a:ln w="40651" cap="flat">
              <a:solidFill>
                <a:srgbClr val="000000">
                  <a:alpha val="100000"/>
                </a:srgbClr>
              </a:solidFill>
              <a:prstDash val="solid"/>
              <a:round/>
            </a:ln>
          </p:spPr>
          <p:txBody>
            <a:bodyPr/>
            <a:lstStyle/>
            <a:p/>
          </p:txBody>
        </p:sp>
        <p:sp>
          <p:nvSpPr>
            <p:cNvPr id="485" name="rc30"/>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86" name="tx31"/>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7" name="tx32"/>
            <p:cNvSpPr/>
            <p:nvPr/>
          </p:nvSpPr>
          <p:spPr>
            <a:xfrm>
              <a:off x="6843756" y="8620664"/>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88" name="tx33"/>
            <p:cNvSpPr/>
            <p:nvPr/>
          </p:nvSpPr>
          <p:spPr>
            <a:xfrm>
              <a:off x="6801340" y="806755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9" name="tx34"/>
            <p:cNvSpPr/>
            <p:nvPr/>
          </p:nvSpPr>
          <p:spPr>
            <a:xfrm>
              <a:off x="6801340" y="751637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90" name="tx35"/>
            <p:cNvSpPr/>
            <p:nvPr/>
          </p:nvSpPr>
          <p:spPr>
            <a:xfrm>
              <a:off x="6801340" y="69651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1" name="pl36"/>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7"/>
            <p:cNvSpPr/>
            <p:nvPr/>
          </p:nvSpPr>
          <p:spPr>
            <a:xfrm>
              <a:off x="7034118" y="86210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38"/>
            <p:cNvSpPr/>
            <p:nvPr/>
          </p:nvSpPr>
          <p:spPr>
            <a:xfrm>
              <a:off x="7034118" y="80698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39"/>
            <p:cNvSpPr/>
            <p:nvPr/>
          </p:nvSpPr>
          <p:spPr>
            <a:xfrm>
              <a:off x="7034118" y="75186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0"/>
            <p:cNvSpPr/>
            <p:nvPr/>
          </p:nvSpPr>
          <p:spPr>
            <a:xfrm>
              <a:off x="7034118" y="69675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42"/>
            <p:cNvSpPr/>
            <p:nvPr/>
          </p:nvSpPr>
          <p:spPr>
            <a:xfrm>
              <a:off x="11345612" y="84922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43"/>
            <p:cNvSpPr/>
            <p:nvPr/>
          </p:nvSpPr>
          <p:spPr>
            <a:xfrm>
              <a:off x="11345612" y="78123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44"/>
            <p:cNvSpPr/>
            <p:nvPr/>
          </p:nvSpPr>
          <p:spPr>
            <a:xfrm>
              <a:off x="11345612" y="71324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tx45"/>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1" name="tx46"/>
            <p:cNvSpPr/>
            <p:nvPr/>
          </p:nvSpPr>
          <p:spPr>
            <a:xfrm>
              <a:off x="11443669" y="848998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2" name="tx47"/>
            <p:cNvSpPr/>
            <p:nvPr/>
          </p:nvSpPr>
          <p:spPr>
            <a:xfrm>
              <a:off x="11443669" y="781006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3" name="tx48"/>
            <p:cNvSpPr/>
            <p:nvPr/>
          </p:nvSpPr>
          <p:spPr>
            <a:xfrm>
              <a:off x="11443669" y="7130075"/>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4" name="pl49"/>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0"/>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1"/>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2"/>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3"/>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4"/>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5"/>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tx56"/>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57"/>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58"/>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59"/>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60"/>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61"/>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62"/>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63"/>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9" name="tx64"/>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6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6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67"/>
            <p:cNvSpPr/>
            <p:nvPr/>
          </p:nvSpPr>
          <p:spPr>
            <a:xfrm>
              <a:off x="7116661" y="10217410"/>
              <a:ext cx="1051268" cy="182880"/>
            </a:xfrm>
            <a:prstGeom prst="rect">
              <a:avLst/>
            </a:prstGeom>
            <a:solidFill>
              <a:srgbClr val="FFFFFF">
                <a:alpha val="100000"/>
              </a:srgbClr>
            </a:solidFill>
          </p:spPr>
          <p:txBody>
            <a:bodyPr/>
            <a:lstStyle/>
            <a:p/>
          </p:txBody>
        </p:sp>
        <p:sp>
          <p:nvSpPr>
            <p:cNvPr id="523" name="rc68"/>
            <p:cNvSpPr/>
            <p:nvPr/>
          </p:nvSpPr>
          <p:spPr>
            <a:xfrm>
              <a:off x="7116661" y="10217410"/>
              <a:ext cx="182880" cy="182880"/>
            </a:xfrm>
            <a:prstGeom prst="rect">
              <a:avLst/>
            </a:prstGeom>
            <a:solidFill>
              <a:srgbClr val="FFFFFF">
                <a:alpha val="100000"/>
              </a:srgbClr>
            </a:solidFill>
          </p:spPr>
          <p:txBody>
            <a:bodyPr/>
            <a:lstStyle/>
            <a:p/>
          </p:txBody>
        </p:sp>
        <p:sp>
          <p:nvSpPr>
            <p:cNvPr id="524" name="pl69"/>
            <p:cNvSpPr/>
            <p:nvPr/>
          </p:nvSpPr>
          <p:spPr>
            <a:xfrm>
              <a:off x="713494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5" name="tx70"/>
            <p:cNvSpPr/>
            <p:nvPr/>
          </p:nvSpPr>
          <p:spPr>
            <a:xfrm>
              <a:off x="740754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71"/>
            <p:cNvSpPr/>
            <p:nvPr/>
          </p:nvSpPr>
          <p:spPr>
            <a:xfrm>
              <a:off x="8347930" y="10217410"/>
              <a:ext cx="2949933" cy="182880"/>
            </a:xfrm>
            <a:prstGeom prst="rect">
              <a:avLst/>
            </a:prstGeom>
            <a:solidFill>
              <a:srgbClr val="FFFFFF">
                <a:alpha val="100000"/>
              </a:srgbClr>
            </a:solidFill>
          </p:spPr>
          <p:txBody>
            <a:bodyPr/>
            <a:lstStyle/>
            <a:p/>
          </p:txBody>
        </p:sp>
        <p:sp>
          <p:nvSpPr>
            <p:cNvPr id="527" name="rc72"/>
            <p:cNvSpPr/>
            <p:nvPr/>
          </p:nvSpPr>
          <p:spPr>
            <a:xfrm>
              <a:off x="8347930" y="10217410"/>
              <a:ext cx="182880" cy="182880"/>
            </a:xfrm>
            <a:prstGeom prst="rect">
              <a:avLst/>
            </a:prstGeom>
            <a:solidFill>
              <a:srgbClr val="FFFFFF">
                <a:alpha val="100000"/>
              </a:srgbClr>
            </a:solidFill>
          </p:spPr>
          <p:txBody>
            <a:bodyPr/>
            <a:lstStyle/>
            <a:p/>
          </p:txBody>
        </p:sp>
        <p:sp>
          <p:nvSpPr>
            <p:cNvPr id="528" name="rc73"/>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9" name="rc74"/>
            <p:cNvSpPr/>
            <p:nvPr/>
          </p:nvSpPr>
          <p:spPr>
            <a:xfrm>
              <a:off x="9439170" y="10217410"/>
              <a:ext cx="182879" cy="182880"/>
            </a:xfrm>
            <a:prstGeom prst="rect">
              <a:avLst/>
            </a:prstGeom>
            <a:solidFill>
              <a:srgbClr val="FFFFFF">
                <a:alpha val="100000"/>
              </a:srgbClr>
            </a:solidFill>
          </p:spPr>
          <p:txBody>
            <a:bodyPr/>
            <a:lstStyle/>
            <a:p/>
          </p:txBody>
        </p:sp>
        <p:sp>
          <p:nvSpPr>
            <p:cNvPr id="530" name="rc75"/>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1" name="rc76"/>
            <p:cNvSpPr/>
            <p:nvPr/>
          </p:nvSpPr>
          <p:spPr>
            <a:xfrm>
              <a:off x="10365211" y="10217410"/>
              <a:ext cx="182879" cy="182880"/>
            </a:xfrm>
            <a:prstGeom prst="rect">
              <a:avLst/>
            </a:prstGeom>
            <a:solidFill>
              <a:srgbClr val="FFFFFF">
                <a:alpha val="100000"/>
              </a:srgbClr>
            </a:solidFill>
          </p:spPr>
          <p:txBody>
            <a:bodyPr/>
            <a:lstStyle/>
            <a:p/>
          </p:txBody>
        </p:sp>
        <p:sp>
          <p:nvSpPr>
            <p:cNvPr id="532" name="rc77"/>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3" name="tx78"/>
            <p:cNvSpPr/>
            <p:nvPr/>
          </p:nvSpPr>
          <p:spPr>
            <a:xfrm>
              <a:off x="863881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4" name="tx79"/>
            <p:cNvSpPr/>
            <p:nvPr/>
          </p:nvSpPr>
          <p:spPr>
            <a:xfrm>
              <a:off x="973005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5" name="tx80"/>
            <p:cNvSpPr/>
            <p:nvPr/>
          </p:nvSpPr>
          <p:spPr>
            <a:xfrm>
              <a:off x="1065609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6" name="tx8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7" name=""/>
          <p:cNvGrpSpPr/>
          <p:nvPr/>
        </p:nvGrpSpPr>
        <p:grpSpPr>
          <a:xfrm>
            <a:off x="12527280" y="6217920"/>
            <a:ext cx="5486400" cy="4297680"/>
            <a:chOff x="12527280" y="6217920"/>
            <a:chExt cx="5486400" cy="4297680"/>
          </a:xfrm>
        </p:grpSpPr>
        <p:sp>
          <p:nvSpPr>
            <p:cNvPr id="53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7"/>
            <p:cNvSpPr/>
            <p:nvPr/>
          </p:nvSpPr>
          <p:spPr>
            <a:xfrm>
              <a:off x="13325144" y="6817315"/>
              <a:ext cx="4510689" cy="358504"/>
            </a:xfrm>
            <a:custGeom>
              <a:avLst/>
              <a:pathLst>
                <a:path w="4510689" h="358504">
                  <a:moveTo>
                    <a:pt x="0" y="204859"/>
                  </a:moveTo>
                  <a:lnTo>
                    <a:pt x="180427" y="204859"/>
                  </a:lnTo>
                  <a:lnTo>
                    <a:pt x="360855" y="230467"/>
                  </a:lnTo>
                  <a:lnTo>
                    <a:pt x="541282" y="230467"/>
                  </a:lnTo>
                  <a:lnTo>
                    <a:pt x="721710" y="256074"/>
                  </a:lnTo>
                  <a:lnTo>
                    <a:pt x="902137" y="281682"/>
                  </a:lnTo>
                  <a:lnTo>
                    <a:pt x="1082565" y="281682"/>
                  </a:lnTo>
                  <a:lnTo>
                    <a:pt x="1262993" y="358504"/>
                  </a:lnTo>
                  <a:lnTo>
                    <a:pt x="1443420" y="179252"/>
                  </a:lnTo>
                  <a:lnTo>
                    <a:pt x="1623848" y="102429"/>
                  </a:lnTo>
                  <a:lnTo>
                    <a:pt x="1804275" y="51214"/>
                  </a:lnTo>
                  <a:lnTo>
                    <a:pt x="1984703" y="0"/>
                  </a:lnTo>
                  <a:lnTo>
                    <a:pt x="2165131" y="25607"/>
                  </a:lnTo>
                  <a:lnTo>
                    <a:pt x="2345558" y="25607"/>
                  </a:lnTo>
                  <a:lnTo>
                    <a:pt x="2525986" y="0"/>
                  </a:lnTo>
                  <a:lnTo>
                    <a:pt x="2706413" y="0"/>
                  </a:lnTo>
                  <a:lnTo>
                    <a:pt x="2886841" y="25607"/>
                  </a:lnTo>
                  <a:lnTo>
                    <a:pt x="3067268" y="0"/>
                  </a:lnTo>
                  <a:lnTo>
                    <a:pt x="3247696" y="25607"/>
                  </a:lnTo>
                  <a:lnTo>
                    <a:pt x="3428124" y="25607"/>
                  </a:lnTo>
                  <a:lnTo>
                    <a:pt x="3608551" y="51214"/>
                  </a:lnTo>
                  <a:lnTo>
                    <a:pt x="3788979" y="51214"/>
                  </a:lnTo>
                  <a:lnTo>
                    <a:pt x="3969406" y="76822"/>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553" name="pl18"/>
            <p:cNvSpPr/>
            <p:nvPr/>
          </p:nvSpPr>
          <p:spPr>
            <a:xfrm>
              <a:off x="15309848" y="6868530"/>
              <a:ext cx="2525986" cy="230467"/>
            </a:xfrm>
            <a:custGeom>
              <a:avLst/>
              <a:pathLst>
                <a:path w="2525986" h="230467">
                  <a:moveTo>
                    <a:pt x="0" y="128037"/>
                  </a:moveTo>
                  <a:lnTo>
                    <a:pt x="180427" y="153644"/>
                  </a:lnTo>
                  <a:lnTo>
                    <a:pt x="360855" y="128037"/>
                  </a:lnTo>
                  <a:lnTo>
                    <a:pt x="541282" y="128037"/>
                  </a:lnTo>
                  <a:lnTo>
                    <a:pt x="721710" y="102429"/>
                  </a:lnTo>
                  <a:lnTo>
                    <a:pt x="902137" y="51214"/>
                  </a:lnTo>
                  <a:lnTo>
                    <a:pt x="1082565" y="25607"/>
                  </a:lnTo>
                  <a:lnTo>
                    <a:pt x="1262993" y="25607"/>
                  </a:lnTo>
                  <a:lnTo>
                    <a:pt x="1443420" y="25607"/>
                  </a:lnTo>
                  <a:lnTo>
                    <a:pt x="1623848" y="0"/>
                  </a:lnTo>
                  <a:lnTo>
                    <a:pt x="1804275" y="230467"/>
                  </a:lnTo>
                  <a:lnTo>
                    <a:pt x="1984703" y="204859"/>
                  </a:lnTo>
                  <a:lnTo>
                    <a:pt x="2165131" y="179252"/>
                  </a:lnTo>
                  <a:lnTo>
                    <a:pt x="2345558" y="102429"/>
                  </a:lnTo>
                  <a:lnTo>
                    <a:pt x="2525986" y="76822"/>
                  </a:lnTo>
                </a:path>
              </a:pathLst>
            </a:custGeom>
            <a:ln w="32521" cap="flat">
              <a:solidFill>
                <a:srgbClr val="00A173">
                  <a:alpha val="100000"/>
                </a:srgbClr>
              </a:solidFill>
              <a:prstDash val="solid"/>
              <a:round/>
            </a:ln>
          </p:spPr>
          <p:txBody>
            <a:bodyPr/>
            <a:lstStyle/>
            <a:p/>
          </p:txBody>
        </p:sp>
        <p:sp>
          <p:nvSpPr>
            <p:cNvPr id="55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9" name="rc84"/>
            <p:cNvSpPr/>
            <p:nvPr/>
          </p:nvSpPr>
          <p:spPr>
            <a:xfrm>
              <a:off x="14005791" y="9941072"/>
              <a:ext cx="3149396" cy="504938"/>
            </a:xfrm>
            <a:prstGeom prst="rect">
              <a:avLst/>
            </a:prstGeom>
            <a:solidFill>
              <a:srgbClr val="FFFFFF">
                <a:alpha val="100000"/>
              </a:srgbClr>
            </a:solidFill>
          </p:spPr>
          <p:txBody>
            <a:bodyPr/>
            <a:lstStyle/>
            <a:p/>
          </p:txBody>
        </p:sp>
        <p:sp>
          <p:nvSpPr>
            <p:cNvPr id="62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2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2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2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Nicaragua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rc12"/>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4552162"/>
              <a:ext cx="238993" cy="733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4499791"/>
              <a:ext cx="238993" cy="785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4185564"/>
              <a:ext cx="238993" cy="10997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3714223"/>
              <a:ext cx="238993" cy="157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012427" y="2153563"/>
              <a:ext cx="3239694" cy="3131794"/>
            </a:xfrm>
            <a:prstGeom prst="rect">
              <a:avLst/>
            </a:prstGeom>
            <a:solidFill>
              <a:srgbClr val="FFFFFF">
                <a:alpha val="100000"/>
              </a:srgbClr>
            </a:solidFill>
          </p:spPr>
          <p:txBody>
            <a:bodyPr/>
            <a:lstStyle/>
            <a:p/>
          </p:txBody>
        </p:sp>
        <p:sp>
          <p:nvSpPr>
            <p:cNvPr id="67" name="pl66"/>
            <p:cNvSpPr/>
            <p:nvPr/>
          </p:nvSpPr>
          <p:spPr>
            <a:xfrm>
              <a:off x="501242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8" name="pl67"/>
            <p:cNvSpPr/>
            <p:nvPr/>
          </p:nvSpPr>
          <p:spPr>
            <a:xfrm>
              <a:off x="501242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9" name="pl68"/>
            <p:cNvSpPr/>
            <p:nvPr/>
          </p:nvSpPr>
          <p:spPr>
            <a:xfrm>
              <a:off x="501242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pl70"/>
            <p:cNvSpPr/>
            <p:nvPr/>
          </p:nvSpPr>
          <p:spPr>
            <a:xfrm>
              <a:off x="501242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501242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rc7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052260"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83357"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48906"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114455" y="4814017"/>
              <a:ext cx="238993" cy="471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80003"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45552" y="3766595"/>
              <a:ext cx="238993" cy="1518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11101" y="3399997"/>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76650" y="4604533"/>
              <a:ext cx="238993" cy="680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442199" y="4395048"/>
              <a:ext cx="238993" cy="8903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07747" y="5023502"/>
              <a:ext cx="238993" cy="261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73296"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252122" y="2153563"/>
              <a:ext cx="3239694" cy="3131794"/>
            </a:xfrm>
            <a:prstGeom prst="rect">
              <a:avLst/>
            </a:prstGeom>
            <a:solidFill>
              <a:srgbClr val="FFFFFF">
                <a:alpha val="100000"/>
              </a:srgbClr>
            </a:solidFill>
          </p:spPr>
          <p:txBody>
            <a:bodyPr/>
            <a:lstStyle/>
            <a:p/>
          </p:txBody>
        </p:sp>
        <p:sp>
          <p:nvSpPr>
            <p:cNvPr id="127" name="pl126"/>
            <p:cNvSpPr/>
            <p:nvPr/>
          </p:nvSpPr>
          <p:spPr>
            <a:xfrm>
              <a:off x="825212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8" name="pl127"/>
            <p:cNvSpPr/>
            <p:nvPr/>
          </p:nvSpPr>
          <p:spPr>
            <a:xfrm>
              <a:off x="825212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9" name="pl128"/>
            <p:cNvSpPr/>
            <p:nvPr/>
          </p:nvSpPr>
          <p:spPr>
            <a:xfrm>
              <a:off x="825212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1" name="pl130"/>
            <p:cNvSpPr/>
            <p:nvPr/>
          </p:nvSpPr>
          <p:spPr>
            <a:xfrm>
              <a:off x="825212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2" name="pl131"/>
            <p:cNvSpPr/>
            <p:nvPr/>
          </p:nvSpPr>
          <p:spPr>
            <a:xfrm>
              <a:off x="825212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rc132"/>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291955"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503" y="4604533"/>
              <a:ext cx="238993" cy="680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23052" y="4499791"/>
              <a:ext cx="238993" cy="785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088601"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354150" y="4971131"/>
              <a:ext cx="238993" cy="314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19698"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885247"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50796"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16345"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81893"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947442"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12991"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3" name="pg182"/>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5" name="rc184"/>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491817" y="2153563"/>
              <a:ext cx="3239694" cy="3131794"/>
            </a:xfrm>
            <a:prstGeom prst="rect">
              <a:avLst/>
            </a:prstGeom>
            <a:solidFill>
              <a:srgbClr val="FFFFFF">
                <a:alpha val="100000"/>
              </a:srgbClr>
            </a:solidFill>
          </p:spPr>
          <p:txBody>
            <a:bodyPr/>
            <a:lstStyle/>
            <a:p/>
          </p:txBody>
        </p:sp>
        <p:sp>
          <p:nvSpPr>
            <p:cNvPr id="187" name="pl186"/>
            <p:cNvSpPr/>
            <p:nvPr/>
          </p:nvSpPr>
          <p:spPr>
            <a:xfrm>
              <a:off x="1149181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8" name="pl187"/>
            <p:cNvSpPr/>
            <p:nvPr/>
          </p:nvSpPr>
          <p:spPr>
            <a:xfrm>
              <a:off x="1149181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9" name="pl188"/>
            <p:cNvSpPr/>
            <p:nvPr/>
          </p:nvSpPr>
          <p:spPr>
            <a:xfrm>
              <a:off x="1149181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0" name="pl18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1" name="pl190"/>
            <p:cNvSpPr/>
            <p:nvPr/>
          </p:nvSpPr>
          <p:spPr>
            <a:xfrm>
              <a:off x="1149181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2" name="pl191"/>
            <p:cNvSpPr/>
            <p:nvPr/>
          </p:nvSpPr>
          <p:spPr>
            <a:xfrm>
              <a:off x="1149181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3" name="rc192"/>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31649"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797198"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062747" y="4133193"/>
              <a:ext cx="238993" cy="1152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28296" y="4552162"/>
              <a:ext cx="238993" cy="733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pg208"/>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0" name="tx209"/>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1" name="pg210"/>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2" name="tx211"/>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3" name="rc212"/>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14" name="rc213"/>
            <p:cNvSpPr/>
            <p:nvPr/>
          </p:nvSpPr>
          <p:spPr>
            <a:xfrm>
              <a:off x="14731512" y="2153563"/>
              <a:ext cx="3239694" cy="3131794"/>
            </a:xfrm>
            <a:prstGeom prst="rect">
              <a:avLst/>
            </a:prstGeom>
            <a:solidFill>
              <a:srgbClr val="FFFFFF">
                <a:alpha val="100000"/>
              </a:srgbClr>
            </a:solidFill>
          </p:spPr>
          <p:txBody>
            <a:bodyPr/>
            <a:lstStyle/>
            <a:p/>
          </p:txBody>
        </p:sp>
        <p:sp>
          <p:nvSpPr>
            <p:cNvPr id="215" name="pl214"/>
            <p:cNvSpPr/>
            <p:nvPr/>
          </p:nvSpPr>
          <p:spPr>
            <a:xfrm>
              <a:off x="1473151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6" name="pl215"/>
            <p:cNvSpPr/>
            <p:nvPr/>
          </p:nvSpPr>
          <p:spPr>
            <a:xfrm>
              <a:off x="1473151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7" name="pl216"/>
            <p:cNvSpPr/>
            <p:nvPr/>
          </p:nvSpPr>
          <p:spPr>
            <a:xfrm>
              <a:off x="1473151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8" name="pl21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9" name="pl218"/>
            <p:cNvSpPr/>
            <p:nvPr/>
          </p:nvSpPr>
          <p:spPr>
            <a:xfrm>
              <a:off x="1473151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0" name="pl219"/>
            <p:cNvSpPr/>
            <p:nvPr/>
          </p:nvSpPr>
          <p:spPr>
            <a:xfrm>
              <a:off x="1473151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1" name="rc22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22" name="tx22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23" name="tx22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24" name="tx22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25" name="tx22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26" name="tx22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27" name="pl22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tx23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0" name="tx23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1" name="tx24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2" name="tx24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3" name="tx24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4" name="tx24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5" name="tx24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6" name="tx24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7" name="tx24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8" name="tx24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9" name="tx24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0" name="tx24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1" name="pl25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tx26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4" name="tx26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5" name="tx26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6" name="tx26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7" name="tx26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8" name="tx26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9" name="tx26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0" name="tx26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1" name="tx27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2" name="tx27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3" name="tx27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4" name="tx27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5" name="pl27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tx28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8" name="tx28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9" name="tx28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0" name="tx28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1" name="tx29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2" name="tx29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3" name="tx29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4" name="tx29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5" name="tx29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6" name="tx29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7" name="tx29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8" name="tx29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9" name="pl29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tx34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48" name="tx347"/>
            <p:cNvSpPr/>
            <p:nvPr/>
          </p:nvSpPr>
          <p:spPr>
            <a:xfrm>
              <a:off x="1230614" y="415265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49" name="tx348"/>
            <p:cNvSpPr/>
            <p:nvPr/>
          </p:nvSpPr>
          <p:spPr>
            <a:xfrm>
              <a:off x="1230614" y="3105234"/>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50" name="pl349"/>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1" name="pl350"/>
            <p:cNvSpPr/>
            <p:nvPr/>
          </p:nvSpPr>
          <p:spPr>
            <a:xfrm>
              <a:off x="1737938" y="4237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2" name="pl351"/>
            <p:cNvSpPr/>
            <p:nvPr/>
          </p:nvSpPr>
          <p:spPr>
            <a:xfrm>
              <a:off x="1737938" y="3190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3" name="tx35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4" name="rc353"/>
            <p:cNvSpPr/>
            <p:nvPr/>
          </p:nvSpPr>
          <p:spPr>
            <a:xfrm>
              <a:off x="18110385" y="2153563"/>
              <a:ext cx="1753945" cy="1236458"/>
            </a:xfrm>
            <a:prstGeom prst="rect">
              <a:avLst/>
            </a:prstGeom>
            <a:solidFill>
              <a:srgbClr val="FFFFFF">
                <a:alpha val="100000"/>
              </a:srgbClr>
            </a:solidFill>
          </p:spPr>
          <p:txBody>
            <a:bodyPr/>
            <a:lstStyle/>
            <a:p/>
          </p:txBody>
        </p:sp>
        <p:sp>
          <p:nvSpPr>
            <p:cNvPr id="355" name="rc354"/>
            <p:cNvSpPr/>
            <p:nvPr/>
          </p:nvSpPr>
          <p:spPr>
            <a:xfrm>
              <a:off x="18179974" y="2223153"/>
              <a:ext cx="274319" cy="274319"/>
            </a:xfrm>
            <a:prstGeom prst="rect">
              <a:avLst/>
            </a:prstGeom>
            <a:solidFill>
              <a:srgbClr val="FFFFFF">
                <a:alpha val="100000"/>
              </a:srgbClr>
            </a:solidFill>
          </p:spPr>
          <p:txBody>
            <a:bodyPr/>
            <a:lstStyle/>
            <a:p/>
          </p:txBody>
        </p:sp>
        <p:sp>
          <p:nvSpPr>
            <p:cNvPr id="356" name="rc35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7" name="rc356"/>
            <p:cNvSpPr/>
            <p:nvPr/>
          </p:nvSpPr>
          <p:spPr>
            <a:xfrm>
              <a:off x="18179974" y="2497473"/>
              <a:ext cx="274319" cy="274319"/>
            </a:xfrm>
            <a:prstGeom prst="rect">
              <a:avLst/>
            </a:prstGeom>
            <a:solidFill>
              <a:srgbClr val="FFFFFF">
                <a:alpha val="100000"/>
              </a:srgbClr>
            </a:solidFill>
          </p:spPr>
          <p:txBody>
            <a:bodyPr/>
            <a:lstStyle/>
            <a:p/>
          </p:txBody>
        </p:sp>
        <p:sp>
          <p:nvSpPr>
            <p:cNvPr id="358" name="rc35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9" name="rc358"/>
            <p:cNvSpPr/>
            <p:nvPr/>
          </p:nvSpPr>
          <p:spPr>
            <a:xfrm>
              <a:off x="18179974" y="2771793"/>
              <a:ext cx="274319" cy="274319"/>
            </a:xfrm>
            <a:prstGeom prst="rect">
              <a:avLst/>
            </a:prstGeom>
            <a:solidFill>
              <a:srgbClr val="FFFFFF">
                <a:alpha val="100000"/>
              </a:srgbClr>
            </a:solidFill>
          </p:spPr>
          <p:txBody>
            <a:bodyPr/>
            <a:lstStyle/>
            <a:p/>
          </p:txBody>
        </p:sp>
        <p:sp>
          <p:nvSpPr>
            <p:cNvPr id="360" name="rc35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1" name="rc360"/>
            <p:cNvSpPr/>
            <p:nvPr/>
          </p:nvSpPr>
          <p:spPr>
            <a:xfrm>
              <a:off x="18179974" y="3046113"/>
              <a:ext cx="274319" cy="274319"/>
            </a:xfrm>
            <a:prstGeom prst="rect">
              <a:avLst/>
            </a:prstGeom>
            <a:solidFill>
              <a:srgbClr val="FFFFFF">
                <a:alpha val="100000"/>
              </a:srgbClr>
            </a:solidFill>
          </p:spPr>
          <p:txBody>
            <a:bodyPr/>
            <a:lstStyle/>
            <a:p/>
          </p:txBody>
        </p:sp>
        <p:sp>
          <p:nvSpPr>
            <p:cNvPr id="362" name="rc36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3" name="tx36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64" name="tx36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65" name="tx36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66" name="tx36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6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68" name=""/>
          <p:cNvGrpSpPr/>
          <p:nvPr/>
        </p:nvGrpSpPr>
        <p:grpSpPr>
          <a:xfrm>
            <a:off x="12527280" y="6217920"/>
            <a:ext cx="5486400" cy="4297680"/>
            <a:chOff x="12527280" y="6217920"/>
            <a:chExt cx="5486400" cy="4297680"/>
          </a:xfrm>
        </p:grpSpPr>
        <p:sp>
          <p:nvSpPr>
            <p:cNvPr id="36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7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7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7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7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7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3" name="pl17"/>
            <p:cNvSpPr/>
            <p:nvPr/>
          </p:nvSpPr>
          <p:spPr>
            <a:xfrm>
              <a:off x="13325144" y="6663670"/>
              <a:ext cx="4510689" cy="384112"/>
            </a:xfrm>
            <a:custGeom>
              <a:avLst/>
              <a:pathLst>
                <a:path w="4510689" h="384112">
                  <a:moveTo>
                    <a:pt x="0" y="332897"/>
                  </a:moveTo>
                  <a:lnTo>
                    <a:pt x="180427" y="0"/>
                  </a:lnTo>
                  <a:lnTo>
                    <a:pt x="360855" y="25607"/>
                  </a:lnTo>
                  <a:lnTo>
                    <a:pt x="541282" y="153644"/>
                  </a:lnTo>
                  <a:lnTo>
                    <a:pt x="721710" y="384112"/>
                  </a:lnTo>
                  <a:lnTo>
                    <a:pt x="902137" y="76822"/>
                  </a:lnTo>
                  <a:lnTo>
                    <a:pt x="1082565" y="25607"/>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102429"/>
                  </a:lnTo>
                  <a:lnTo>
                    <a:pt x="4510689" y="128037"/>
                  </a:lnTo>
                </a:path>
              </a:pathLst>
            </a:custGeom>
            <a:ln w="32521" cap="flat">
              <a:solidFill>
                <a:srgbClr val="5EB0E8">
                  <a:alpha val="100000"/>
                </a:srgbClr>
              </a:solidFill>
              <a:prstDash val="solid"/>
              <a:round/>
            </a:ln>
          </p:spPr>
          <p:txBody>
            <a:bodyPr/>
            <a:lstStyle/>
            <a:p/>
          </p:txBody>
        </p:sp>
        <p:sp>
          <p:nvSpPr>
            <p:cNvPr id="384" name="pl18"/>
            <p:cNvSpPr/>
            <p:nvPr/>
          </p:nvSpPr>
          <p:spPr>
            <a:xfrm>
              <a:off x="16392413" y="6663670"/>
              <a:ext cx="1443420" cy="384112"/>
            </a:xfrm>
            <a:custGeom>
              <a:avLst/>
              <a:pathLst>
                <a:path w="1443420" h="384112">
                  <a:moveTo>
                    <a:pt x="0" y="384112"/>
                  </a:moveTo>
                  <a:lnTo>
                    <a:pt x="180427" y="102429"/>
                  </a:lnTo>
                  <a:lnTo>
                    <a:pt x="360855" y="0"/>
                  </a:lnTo>
                  <a:lnTo>
                    <a:pt x="541282" y="0"/>
                  </a:lnTo>
                  <a:lnTo>
                    <a:pt x="721710" y="332897"/>
                  </a:lnTo>
                  <a:lnTo>
                    <a:pt x="902137" y="0"/>
                  </a:lnTo>
                  <a:lnTo>
                    <a:pt x="1082565" y="25607"/>
                  </a:lnTo>
                  <a:lnTo>
                    <a:pt x="1262993" y="25607"/>
                  </a:lnTo>
                  <a:lnTo>
                    <a:pt x="1443420" y="102429"/>
                  </a:lnTo>
                </a:path>
              </a:pathLst>
            </a:custGeom>
            <a:ln w="32521" cap="flat">
              <a:solidFill>
                <a:srgbClr val="00A173">
                  <a:alpha val="100000"/>
                </a:srgbClr>
              </a:solidFill>
              <a:prstDash val="solid"/>
              <a:round/>
            </a:ln>
          </p:spPr>
          <p:txBody>
            <a:bodyPr/>
            <a:lstStyle/>
            <a:p/>
          </p:txBody>
        </p:sp>
        <p:sp>
          <p:nvSpPr>
            <p:cNvPr id="38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8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8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8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8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9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9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2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2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2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2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2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2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3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3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3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3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3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3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3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3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3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3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4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4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4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4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4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4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4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4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4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4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50" name="rc84"/>
            <p:cNvSpPr/>
            <p:nvPr/>
          </p:nvSpPr>
          <p:spPr>
            <a:xfrm>
              <a:off x="14005791" y="9941072"/>
              <a:ext cx="3149396" cy="504938"/>
            </a:xfrm>
            <a:prstGeom prst="rect">
              <a:avLst/>
            </a:prstGeom>
            <a:solidFill>
              <a:srgbClr val="FFFFFF">
                <a:alpha val="100000"/>
              </a:srgbClr>
            </a:solidFill>
          </p:spPr>
          <p:txBody>
            <a:bodyPr/>
            <a:lstStyle/>
            <a:p/>
          </p:txBody>
        </p:sp>
        <p:sp>
          <p:nvSpPr>
            <p:cNvPr id="45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5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5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5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5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5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5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5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5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Niger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4999034"/>
              <a:ext cx="237118" cy="286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9990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897010"/>
              <a:ext cx="237118" cy="102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449423"/>
              <a:ext cx="237118" cy="4475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699545"/>
              <a:ext cx="237118" cy="58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6995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482334"/>
              <a:ext cx="237118" cy="2172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3317290"/>
              <a:ext cx="237118" cy="1165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590939"/>
              <a:ext cx="237118" cy="6944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5909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209174"/>
              <a:ext cx="237118" cy="3817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3412732"/>
              <a:ext cx="237118" cy="796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39794"/>
              <a:ext cx="237118" cy="3455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9397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702836"/>
              <a:ext cx="237118" cy="236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4133479"/>
              <a:ext cx="237118" cy="569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189916"/>
              <a:ext cx="237118" cy="954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1899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949667"/>
              <a:ext cx="237118" cy="2402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640306"/>
              <a:ext cx="237118" cy="309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96499"/>
              <a:ext cx="237118" cy="88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1964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999034"/>
              <a:ext cx="237118" cy="1974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99903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12954"/>
              <a:ext cx="237118" cy="72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129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66879"/>
              <a:ext cx="237118" cy="460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16687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65611"/>
              <a:ext cx="237118" cy="19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656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26118"/>
              <a:ext cx="237118"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96499"/>
              <a:ext cx="237118" cy="296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59029"/>
              <a:ext cx="237118" cy="2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5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52447"/>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03081"/>
              <a:ext cx="237118" cy="49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42574"/>
              <a:ext cx="237118" cy="42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425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35991"/>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186625"/>
              <a:ext cx="237118" cy="49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03081"/>
              <a:ext cx="237118" cy="82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03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196499"/>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133968"/>
              <a:ext cx="237118" cy="62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83334"/>
              <a:ext cx="237118" cy="1020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1833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166879"/>
              <a:ext cx="237118" cy="164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097766"/>
              <a:ext cx="237118" cy="691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58195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0683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1,197 case(s)</a:t>
              </a:r>
            </a:p>
          </p:txBody>
        </p:sp>
        <p:sp>
          <p:nvSpPr>
            <p:cNvPr id="67" name="pg66"/>
            <p:cNvSpPr/>
            <p:nvPr/>
          </p:nvSpPr>
          <p:spPr>
            <a:xfrm>
              <a:off x="275225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856326"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12,898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196499"/>
              <a:ext cx="237118" cy="88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1964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173461"/>
              <a:ext cx="237118" cy="23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018780"/>
              <a:ext cx="237118" cy="154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949667"/>
              <a:ext cx="237118" cy="335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49496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4920048"/>
              <a:ext cx="237118" cy="29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699545"/>
              <a:ext cx="237118" cy="220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900301"/>
              <a:ext cx="237118" cy="385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824606"/>
              <a:ext cx="237118" cy="756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4798277"/>
              <a:ext cx="237118" cy="263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554737"/>
              <a:ext cx="237118" cy="243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880555"/>
              <a:ext cx="237118" cy="4048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873972"/>
              <a:ext cx="237118" cy="65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4854226"/>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4692963"/>
              <a:ext cx="237118" cy="161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775240"/>
              <a:ext cx="237118" cy="510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7752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4729165"/>
              <a:ext cx="237118" cy="460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340817"/>
              <a:ext cx="237118" cy="3883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06372"/>
              <a:ext cx="237118" cy="78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06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186625"/>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137259"/>
              <a:ext cx="237118" cy="49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72193"/>
              <a:ext cx="237118" cy="1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721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721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183334"/>
              <a:ext cx="237118" cy="88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150423"/>
              <a:ext cx="237118" cy="134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147132"/>
              <a:ext cx="237118" cy="32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1471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137259"/>
              <a:ext cx="237118" cy="9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55738"/>
              <a:ext cx="237118" cy="29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557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49156"/>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222827"/>
              <a:ext cx="237118" cy="2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278776"/>
              <a:ext cx="237118" cy="6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680 case(s)</a:t>
              </a:r>
            </a:p>
          </p:txBody>
        </p:sp>
        <p:sp>
          <p:nvSpPr>
            <p:cNvPr id="123" name="pg122"/>
            <p:cNvSpPr/>
            <p:nvPr/>
          </p:nvSpPr>
          <p:spPr>
            <a:xfrm>
              <a:off x="598663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09070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1,708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rc136"/>
            <p:cNvSpPr/>
            <p:nvPr/>
          </p:nvSpPr>
          <p:spPr>
            <a:xfrm>
              <a:off x="8367924" y="4975996"/>
              <a:ext cx="237118" cy="309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4975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959541"/>
              <a:ext cx="237118" cy="164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4827897"/>
              <a:ext cx="237118" cy="1316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735747"/>
              <a:ext cx="237118" cy="5496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7357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679799"/>
              <a:ext cx="237118" cy="559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334235"/>
              <a:ext cx="237118" cy="345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449423"/>
              <a:ext cx="237118" cy="835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449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084113"/>
              <a:ext cx="237118" cy="3653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3840572"/>
              <a:ext cx="237118" cy="243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4301324"/>
              <a:ext cx="237118" cy="984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43013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807662"/>
              <a:ext cx="237118" cy="493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3656272"/>
              <a:ext cx="237118" cy="151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906883"/>
              <a:ext cx="237118" cy="3784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906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518535"/>
              <a:ext cx="237118" cy="3883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4459296"/>
              <a:ext cx="237118" cy="592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30677"/>
              <a:ext cx="237118" cy="1546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1306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120804"/>
              <a:ext cx="237118" cy="9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097766"/>
              <a:ext cx="237118" cy="23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22827"/>
              <a:ext cx="237118" cy="62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22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16245"/>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170170"/>
              <a:ext cx="237118" cy="46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68902"/>
              <a:ext cx="237118" cy="16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689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62320"/>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45865"/>
              <a:ext cx="237118" cy="16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09663"/>
              <a:ext cx="237118" cy="75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09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199790"/>
              <a:ext cx="237118" cy="9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180043"/>
              <a:ext cx="237118" cy="19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137259"/>
              <a:ext cx="237118" cy="148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1372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114221"/>
              <a:ext cx="237118" cy="23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081311"/>
              <a:ext cx="237118" cy="32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120804"/>
              <a:ext cx="237118" cy="164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120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038527"/>
              <a:ext cx="237118" cy="822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4995742"/>
              <a:ext cx="237118" cy="427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59029"/>
              <a:ext cx="237118" cy="2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5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850935"/>
              <a:ext cx="237118" cy="408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4837770"/>
              <a:ext cx="237118" cy="13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1,693 case(s)</a:t>
              </a:r>
            </a:p>
          </p:txBody>
        </p:sp>
        <p:sp>
          <p:nvSpPr>
            <p:cNvPr id="187" name="pg186"/>
            <p:cNvSpPr/>
            <p:nvPr/>
          </p:nvSpPr>
          <p:spPr>
            <a:xfrm>
              <a:off x="9200906"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9304975"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2,362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1542672" y="2153563"/>
              <a:ext cx="3214267" cy="3131794"/>
            </a:xfrm>
            <a:prstGeom prst="rect">
              <a:avLst/>
            </a:prstGeom>
            <a:solidFill>
              <a:srgbClr val="FFFFFF">
                <a:alpha val="100000"/>
              </a:srgbClr>
            </a:solidFill>
          </p:spPr>
          <p:txBody>
            <a:bodyPr/>
            <a:lstStyle/>
            <a:p/>
          </p:txBody>
        </p:sp>
        <p:sp>
          <p:nvSpPr>
            <p:cNvPr id="191" name="pl190"/>
            <p:cNvSpPr/>
            <p:nvPr/>
          </p:nvSpPr>
          <p:spPr>
            <a:xfrm>
              <a:off x="11542672"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4304615"/>
              <a:ext cx="237118" cy="980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43046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4281578"/>
              <a:ext cx="237118" cy="23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3778042"/>
              <a:ext cx="237118" cy="5035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396765"/>
              <a:ext cx="237118" cy="888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4396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4304615"/>
              <a:ext cx="237118" cy="92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2876285"/>
              <a:ext cx="237118" cy="14283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804860"/>
              <a:ext cx="237118" cy="4804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801569"/>
              <a:ext cx="237118" cy="32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758785"/>
              <a:ext cx="237118" cy="427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3317290"/>
              <a:ext cx="237118" cy="1441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762076"/>
              <a:ext cx="237118" cy="5232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732456"/>
              <a:ext cx="237118" cy="296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613977"/>
              <a:ext cx="237118" cy="118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3903103"/>
              <a:ext cx="237118" cy="710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199790"/>
              <a:ext cx="237118" cy="85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180043"/>
              <a:ext cx="237118" cy="197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170170"/>
              <a:ext cx="237118" cy="9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999034"/>
              <a:ext cx="237118" cy="171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180043"/>
              <a:ext cx="237118" cy="1053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1800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176752"/>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130677"/>
              <a:ext cx="237118" cy="46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49156"/>
              <a:ext cx="237118" cy="362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2491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491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183334"/>
              <a:ext cx="237118" cy="658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75484"/>
              <a:ext cx="237118" cy="98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754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754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199790"/>
              <a:ext cx="237118" cy="75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2067"/>
              <a:ext cx="237118" cy="32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2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78776"/>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16245"/>
              <a:ext cx="237118" cy="62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55738"/>
              <a:ext cx="237118" cy="29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557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52447"/>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166879"/>
              <a:ext cx="237118" cy="85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22827"/>
              <a:ext cx="237118" cy="62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22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228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130677"/>
              <a:ext cx="237118" cy="921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22827"/>
              <a:ext cx="237118" cy="62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22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19536"/>
              <a:ext cx="237118" cy="3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4877263"/>
              <a:ext cx="237118" cy="342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43033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0" name="pg249"/>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1,100 case(s)</a:t>
              </a:r>
            </a:p>
          </p:txBody>
        </p:sp>
        <p:sp>
          <p:nvSpPr>
            <p:cNvPr id="252" name="pg251"/>
            <p:cNvSpPr/>
            <p:nvPr/>
          </p:nvSpPr>
          <p:spPr>
            <a:xfrm>
              <a:off x="12395060"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499129"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17,686 case(s)</a:t>
              </a:r>
            </a:p>
          </p:txBody>
        </p:sp>
        <p:sp>
          <p:nvSpPr>
            <p:cNvPr id="254" name="rc25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56939" y="2153563"/>
              <a:ext cx="3214267" cy="3131794"/>
            </a:xfrm>
            <a:prstGeom prst="rect">
              <a:avLst/>
            </a:prstGeom>
            <a:solidFill>
              <a:srgbClr val="FFFFFF">
                <a:alpha val="100000"/>
              </a:srgbClr>
            </a:solidFill>
          </p:spPr>
          <p:txBody>
            <a:bodyPr/>
            <a:lstStyle/>
            <a:p/>
          </p:txBody>
        </p:sp>
        <p:sp>
          <p:nvSpPr>
            <p:cNvPr id="256" name="pl255"/>
            <p:cNvSpPr/>
            <p:nvPr/>
          </p:nvSpPr>
          <p:spPr>
            <a:xfrm>
              <a:off x="14756939" y="495624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429803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6398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9816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23233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6271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9689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331070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2652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rc265"/>
            <p:cNvSpPr/>
            <p:nvPr/>
          </p:nvSpPr>
          <p:spPr>
            <a:xfrm>
              <a:off x="14796459" y="4321071"/>
              <a:ext cx="237118" cy="9642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321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301324"/>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3932723"/>
              <a:ext cx="237118" cy="368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199300"/>
              <a:ext cx="237118" cy="1086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4199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4159807"/>
              <a:ext cx="237118"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3077041"/>
              <a:ext cx="237118" cy="10827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785113"/>
              <a:ext cx="237118" cy="50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785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4735747"/>
              <a:ext cx="237118" cy="493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3804371"/>
              <a:ext cx="237118" cy="931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956249"/>
              <a:ext cx="237118" cy="329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49562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4929921"/>
              <a:ext cx="237118" cy="263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459296"/>
              <a:ext cx="237118" cy="470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107639"/>
              <a:ext cx="237118" cy="177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51076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5087893"/>
              <a:ext cx="237118" cy="19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4850935"/>
              <a:ext cx="237118" cy="236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219536"/>
              <a:ext cx="237118" cy="658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52195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5212954"/>
              <a:ext cx="237118" cy="6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5071437"/>
              <a:ext cx="237118" cy="14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5203081"/>
              <a:ext cx="237118" cy="822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282067"/>
              <a:ext cx="237118" cy="32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282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5282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272193"/>
              <a:ext cx="237118" cy="9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999 case(s)</a:t>
              </a:r>
            </a:p>
          </p:txBody>
        </p:sp>
        <p:sp>
          <p:nvSpPr>
            <p:cNvPr id="300" name="pg29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54186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9" name="tx428"/>
            <p:cNvSpPr/>
            <p:nvPr/>
          </p:nvSpPr>
          <p:spPr>
            <a:xfrm>
              <a:off x="1230614" y="38836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0" name="tx429"/>
            <p:cNvSpPr/>
            <p:nvPr/>
          </p:nvSpPr>
          <p:spPr>
            <a:xfrm>
              <a:off x="1230614" y="322543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1" name="tx430"/>
            <p:cNvSpPr/>
            <p:nvPr/>
          </p:nvSpPr>
          <p:spPr>
            <a:xfrm>
              <a:off x="1230614" y="25672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32" name="pl43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462714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9689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33107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2652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153670" y="6510025"/>
              <a:ext cx="4107183" cy="2788960"/>
            </a:xfrm>
            <a:prstGeom prst="rect">
              <a:avLst/>
            </a:prstGeom>
            <a:solidFill>
              <a:srgbClr val="FFFFFF">
                <a:alpha val="100000"/>
              </a:srgbClr>
            </a:solidFill>
          </p:spPr>
          <p:txBody>
            <a:bodyPr/>
            <a:lstStyle/>
            <a:p/>
          </p:txBody>
        </p:sp>
        <p:sp>
          <p:nvSpPr>
            <p:cNvPr id="459" name="pl6"/>
            <p:cNvSpPr/>
            <p:nvPr/>
          </p:nvSpPr>
          <p:spPr>
            <a:xfrm>
              <a:off x="7153670" y="876976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0" name="pl7"/>
            <p:cNvSpPr/>
            <p:nvPr/>
          </p:nvSpPr>
          <p:spPr>
            <a:xfrm>
              <a:off x="7153670" y="796487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1" name="pl8"/>
            <p:cNvSpPr/>
            <p:nvPr/>
          </p:nvSpPr>
          <p:spPr>
            <a:xfrm>
              <a:off x="7153670" y="715997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2"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3" name="pl10"/>
            <p:cNvSpPr/>
            <p:nvPr/>
          </p:nvSpPr>
          <p:spPr>
            <a:xfrm>
              <a:off x="7153670" y="836732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4" name="pl11"/>
            <p:cNvSpPr/>
            <p:nvPr/>
          </p:nvSpPr>
          <p:spPr>
            <a:xfrm>
              <a:off x="7153670" y="756242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5" name="pl12"/>
            <p:cNvSpPr/>
            <p:nvPr/>
          </p:nvSpPr>
          <p:spPr>
            <a:xfrm>
              <a:off x="7153670" y="675753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6" name="rc13"/>
            <p:cNvSpPr/>
            <p:nvPr/>
          </p:nvSpPr>
          <p:spPr>
            <a:xfrm>
              <a:off x="7296281" y="8431711"/>
              <a:ext cx="399309" cy="32195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4"/>
            <p:cNvSpPr/>
            <p:nvPr/>
          </p:nvSpPr>
          <p:spPr>
            <a:xfrm>
              <a:off x="7866723" y="7248516"/>
              <a:ext cx="399309" cy="77269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5"/>
            <p:cNvSpPr/>
            <p:nvPr/>
          </p:nvSpPr>
          <p:spPr>
            <a:xfrm>
              <a:off x="8437165" y="7884383"/>
              <a:ext cx="399309" cy="3863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6"/>
            <p:cNvSpPr/>
            <p:nvPr/>
          </p:nvSpPr>
          <p:spPr>
            <a:xfrm>
              <a:off x="9007608" y="8125851"/>
              <a:ext cx="399309" cy="2978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7"/>
            <p:cNvSpPr/>
            <p:nvPr/>
          </p:nvSpPr>
          <p:spPr>
            <a:xfrm>
              <a:off x="9578050" y="8125851"/>
              <a:ext cx="399309"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8"/>
            <p:cNvSpPr/>
            <p:nvPr/>
          </p:nvSpPr>
          <p:spPr>
            <a:xfrm>
              <a:off x="10148492" y="8713424"/>
              <a:ext cx="399309" cy="1207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9"/>
            <p:cNvSpPr/>
            <p:nvPr/>
          </p:nvSpPr>
          <p:spPr>
            <a:xfrm>
              <a:off x="10718934" y="8970991"/>
              <a:ext cx="399309" cy="724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0"/>
            <p:cNvSpPr/>
            <p:nvPr/>
          </p:nvSpPr>
          <p:spPr>
            <a:xfrm>
              <a:off x="7296281" y="8383417"/>
              <a:ext cx="399309" cy="482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1"/>
            <p:cNvSpPr/>
            <p:nvPr/>
          </p:nvSpPr>
          <p:spPr>
            <a:xfrm>
              <a:off x="7866723" y="6797775"/>
              <a:ext cx="399309" cy="4507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2"/>
            <p:cNvSpPr/>
            <p:nvPr/>
          </p:nvSpPr>
          <p:spPr>
            <a:xfrm>
              <a:off x="8437165" y="7578523"/>
              <a:ext cx="399309" cy="3058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3"/>
            <p:cNvSpPr/>
            <p:nvPr/>
          </p:nvSpPr>
          <p:spPr>
            <a:xfrm>
              <a:off x="9007608" y="7916578"/>
              <a:ext cx="399309" cy="2092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4"/>
            <p:cNvSpPr/>
            <p:nvPr/>
          </p:nvSpPr>
          <p:spPr>
            <a:xfrm>
              <a:off x="9578050" y="7916578"/>
              <a:ext cx="399309" cy="2092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5"/>
            <p:cNvSpPr/>
            <p:nvPr/>
          </p:nvSpPr>
          <p:spPr>
            <a:xfrm>
              <a:off x="10148492" y="8608788"/>
              <a:ext cx="399309" cy="1046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6"/>
            <p:cNvSpPr/>
            <p:nvPr/>
          </p:nvSpPr>
          <p:spPr>
            <a:xfrm>
              <a:off x="7296281" y="8375368"/>
              <a:ext cx="399309" cy="804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7"/>
            <p:cNvSpPr/>
            <p:nvPr/>
          </p:nvSpPr>
          <p:spPr>
            <a:xfrm>
              <a:off x="7866723" y="6636796"/>
              <a:ext cx="399309" cy="16097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8"/>
            <p:cNvSpPr/>
            <p:nvPr/>
          </p:nvSpPr>
          <p:spPr>
            <a:xfrm>
              <a:off x="8437165" y="7417544"/>
              <a:ext cx="399309" cy="16097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9"/>
            <p:cNvSpPr/>
            <p:nvPr/>
          </p:nvSpPr>
          <p:spPr>
            <a:xfrm>
              <a:off x="9007608" y="7852187"/>
              <a:ext cx="399309" cy="643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0"/>
            <p:cNvSpPr/>
            <p:nvPr/>
          </p:nvSpPr>
          <p:spPr>
            <a:xfrm>
              <a:off x="9578050" y="7892432"/>
              <a:ext cx="399309" cy="2414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1"/>
            <p:cNvSpPr/>
            <p:nvPr/>
          </p:nvSpPr>
          <p:spPr>
            <a:xfrm>
              <a:off x="10148492" y="8592690"/>
              <a:ext cx="399309" cy="1609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2"/>
            <p:cNvSpPr/>
            <p:nvPr/>
          </p:nvSpPr>
          <p:spPr>
            <a:xfrm>
              <a:off x="7296281" y="8753669"/>
              <a:ext cx="399309" cy="41854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3"/>
            <p:cNvSpPr/>
            <p:nvPr/>
          </p:nvSpPr>
          <p:spPr>
            <a:xfrm>
              <a:off x="7866723" y="8021215"/>
              <a:ext cx="399309" cy="115099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4"/>
            <p:cNvSpPr/>
            <p:nvPr/>
          </p:nvSpPr>
          <p:spPr>
            <a:xfrm>
              <a:off x="8437165" y="8270732"/>
              <a:ext cx="399309" cy="9014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5"/>
            <p:cNvSpPr/>
            <p:nvPr/>
          </p:nvSpPr>
          <p:spPr>
            <a:xfrm>
              <a:off x="9007608" y="8423662"/>
              <a:ext cx="399309" cy="7485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6"/>
            <p:cNvSpPr/>
            <p:nvPr/>
          </p:nvSpPr>
          <p:spPr>
            <a:xfrm>
              <a:off x="9578050" y="8488054"/>
              <a:ext cx="399309" cy="68416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7"/>
            <p:cNvSpPr/>
            <p:nvPr/>
          </p:nvSpPr>
          <p:spPr>
            <a:xfrm>
              <a:off x="10148492" y="8834159"/>
              <a:ext cx="399309" cy="3380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8"/>
            <p:cNvSpPr/>
            <p:nvPr/>
          </p:nvSpPr>
          <p:spPr>
            <a:xfrm>
              <a:off x="10718934" y="9043431"/>
              <a:ext cx="399309" cy="1287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pl39"/>
            <p:cNvSpPr/>
            <p:nvPr/>
          </p:nvSpPr>
          <p:spPr>
            <a:xfrm>
              <a:off x="7495936" y="6867288"/>
              <a:ext cx="3422653" cy="2159930"/>
            </a:xfrm>
            <a:custGeom>
              <a:avLst/>
              <a:pathLst>
                <a:path w="3422653" h="2159930">
                  <a:moveTo>
                    <a:pt x="0" y="0"/>
                  </a:moveTo>
                  <a:lnTo>
                    <a:pt x="570442" y="249991"/>
                  </a:lnTo>
                  <a:lnTo>
                    <a:pt x="1140884" y="1019967"/>
                  </a:lnTo>
                  <a:lnTo>
                    <a:pt x="1711326" y="1212461"/>
                  </a:lnTo>
                  <a:lnTo>
                    <a:pt x="2281768" y="1614948"/>
                  </a:lnTo>
                  <a:lnTo>
                    <a:pt x="2852210" y="1937437"/>
                  </a:lnTo>
                  <a:lnTo>
                    <a:pt x="3422653" y="2159930"/>
                  </a:lnTo>
                </a:path>
              </a:pathLst>
            </a:custGeom>
            <a:ln w="40651" cap="flat">
              <a:solidFill>
                <a:srgbClr val="000000">
                  <a:alpha val="100000"/>
                </a:srgbClr>
              </a:solidFill>
              <a:prstDash val="solid"/>
              <a:round/>
            </a:ln>
          </p:spPr>
          <p:txBody>
            <a:bodyPr/>
            <a:lstStyle/>
            <a:p/>
          </p:txBody>
        </p:sp>
        <p:sp>
          <p:nvSpPr>
            <p:cNvPr id="493" name="rc40"/>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4" name="tx4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5" name="tx42"/>
            <p:cNvSpPr/>
            <p:nvPr/>
          </p:nvSpPr>
          <p:spPr>
            <a:xfrm>
              <a:off x="6801340" y="836501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6" name="tx43"/>
            <p:cNvSpPr/>
            <p:nvPr/>
          </p:nvSpPr>
          <p:spPr>
            <a:xfrm>
              <a:off x="6801340" y="756011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7" name="tx44"/>
            <p:cNvSpPr/>
            <p:nvPr/>
          </p:nvSpPr>
          <p:spPr>
            <a:xfrm>
              <a:off x="6801340" y="6755149"/>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8"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6"/>
            <p:cNvSpPr/>
            <p:nvPr/>
          </p:nvSpPr>
          <p:spPr>
            <a:xfrm>
              <a:off x="7118876" y="836732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7"/>
            <p:cNvSpPr/>
            <p:nvPr/>
          </p:nvSpPr>
          <p:spPr>
            <a:xfrm>
              <a:off x="7118876" y="7562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8"/>
            <p:cNvSpPr/>
            <p:nvPr/>
          </p:nvSpPr>
          <p:spPr>
            <a:xfrm>
              <a:off x="7118876" y="67575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0"/>
            <p:cNvSpPr/>
            <p:nvPr/>
          </p:nvSpPr>
          <p:spPr>
            <a:xfrm>
              <a:off x="11260854" y="85472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1"/>
            <p:cNvSpPr/>
            <p:nvPr/>
          </p:nvSpPr>
          <p:spPr>
            <a:xfrm>
              <a:off x="11260854" y="792225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2"/>
            <p:cNvSpPr/>
            <p:nvPr/>
          </p:nvSpPr>
          <p:spPr>
            <a:xfrm>
              <a:off x="11260854" y="729727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3"/>
            <p:cNvSpPr/>
            <p:nvPr/>
          </p:nvSpPr>
          <p:spPr>
            <a:xfrm>
              <a:off x="11260854" y="667229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tx5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55"/>
            <p:cNvSpPr/>
            <p:nvPr/>
          </p:nvSpPr>
          <p:spPr>
            <a:xfrm>
              <a:off x="11358911" y="854492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509" name="tx56"/>
            <p:cNvSpPr/>
            <p:nvPr/>
          </p:nvSpPr>
          <p:spPr>
            <a:xfrm>
              <a:off x="11358911" y="791994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0" name="tx57"/>
            <p:cNvSpPr/>
            <p:nvPr/>
          </p:nvSpPr>
          <p:spPr>
            <a:xfrm>
              <a:off x="11358911" y="7296828"/>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511" name="tx58"/>
            <p:cNvSpPr/>
            <p:nvPr/>
          </p:nvSpPr>
          <p:spPr>
            <a:xfrm>
              <a:off x="11358911" y="666998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2" name="pl59"/>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0"/>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1"/>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2"/>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3"/>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4"/>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5"/>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tx66"/>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0" name="tx67"/>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1" name="tx68"/>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2" name="tx69"/>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3" name="tx70"/>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4" name="tx71"/>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5" name="tx72"/>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73"/>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7" name="tx74"/>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8" name="tx7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9" name="tx7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0" name="rc77"/>
            <p:cNvSpPr/>
            <p:nvPr/>
          </p:nvSpPr>
          <p:spPr>
            <a:xfrm>
              <a:off x="6564753" y="10217410"/>
              <a:ext cx="1051268" cy="182880"/>
            </a:xfrm>
            <a:prstGeom prst="rect">
              <a:avLst/>
            </a:prstGeom>
            <a:solidFill>
              <a:srgbClr val="FFFFFF">
                <a:alpha val="100000"/>
              </a:srgbClr>
            </a:solidFill>
          </p:spPr>
          <p:txBody>
            <a:bodyPr/>
            <a:lstStyle/>
            <a:p/>
          </p:txBody>
        </p:sp>
        <p:sp>
          <p:nvSpPr>
            <p:cNvPr id="531" name="rc78"/>
            <p:cNvSpPr/>
            <p:nvPr/>
          </p:nvSpPr>
          <p:spPr>
            <a:xfrm>
              <a:off x="6564753" y="10217410"/>
              <a:ext cx="182879" cy="182880"/>
            </a:xfrm>
            <a:prstGeom prst="rect">
              <a:avLst/>
            </a:prstGeom>
            <a:solidFill>
              <a:srgbClr val="FFFFFF">
                <a:alpha val="100000"/>
              </a:srgbClr>
            </a:solidFill>
          </p:spPr>
          <p:txBody>
            <a:bodyPr/>
            <a:lstStyle/>
            <a:p/>
          </p:txBody>
        </p:sp>
        <p:sp>
          <p:nvSpPr>
            <p:cNvPr id="532" name="pl79"/>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3" name="tx80"/>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4" name="rc81"/>
            <p:cNvSpPr/>
            <p:nvPr/>
          </p:nvSpPr>
          <p:spPr>
            <a:xfrm>
              <a:off x="7796021" y="10217410"/>
              <a:ext cx="4053749" cy="182880"/>
            </a:xfrm>
            <a:prstGeom prst="rect">
              <a:avLst/>
            </a:prstGeom>
            <a:solidFill>
              <a:srgbClr val="FFFFFF">
                <a:alpha val="100000"/>
              </a:srgbClr>
            </a:solidFill>
          </p:spPr>
          <p:txBody>
            <a:bodyPr/>
            <a:lstStyle/>
            <a:p/>
          </p:txBody>
        </p:sp>
        <p:sp>
          <p:nvSpPr>
            <p:cNvPr id="535" name="rc82"/>
            <p:cNvSpPr/>
            <p:nvPr/>
          </p:nvSpPr>
          <p:spPr>
            <a:xfrm>
              <a:off x="7796021" y="10217410"/>
              <a:ext cx="182879" cy="182880"/>
            </a:xfrm>
            <a:prstGeom prst="rect">
              <a:avLst/>
            </a:prstGeom>
            <a:solidFill>
              <a:srgbClr val="FFFFFF">
                <a:alpha val="100000"/>
              </a:srgbClr>
            </a:solidFill>
          </p:spPr>
          <p:txBody>
            <a:bodyPr/>
            <a:lstStyle/>
            <a:p/>
          </p:txBody>
        </p:sp>
        <p:sp>
          <p:nvSpPr>
            <p:cNvPr id="536" name="rc83"/>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7" name="rc84"/>
            <p:cNvSpPr/>
            <p:nvPr/>
          </p:nvSpPr>
          <p:spPr>
            <a:xfrm>
              <a:off x="8887262" y="10217410"/>
              <a:ext cx="182879" cy="182880"/>
            </a:xfrm>
            <a:prstGeom prst="rect">
              <a:avLst/>
            </a:prstGeom>
            <a:solidFill>
              <a:srgbClr val="FFFFFF">
                <a:alpha val="100000"/>
              </a:srgbClr>
            </a:solidFill>
          </p:spPr>
          <p:txBody>
            <a:bodyPr/>
            <a:lstStyle/>
            <a:p/>
          </p:txBody>
        </p:sp>
        <p:sp>
          <p:nvSpPr>
            <p:cNvPr id="538" name="rc85"/>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9" name="rc86"/>
            <p:cNvSpPr/>
            <p:nvPr/>
          </p:nvSpPr>
          <p:spPr>
            <a:xfrm>
              <a:off x="9813303" y="10217410"/>
              <a:ext cx="182879" cy="182880"/>
            </a:xfrm>
            <a:prstGeom prst="rect">
              <a:avLst/>
            </a:prstGeom>
            <a:solidFill>
              <a:srgbClr val="FFFFFF">
                <a:alpha val="100000"/>
              </a:srgbClr>
            </a:solidFill>
          </p:spPr>
          <p:txBody>
            <a:bodyPr/>
            <a:lstStyle/>
            <a:p/>
          </p:txBody>
        </p:sp>
        <p:sp>
          <p:nvSpPr>
            <p:cNvPr id="540" name="rc87"/>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1" name="rc88"/>
            <p:cNvSpPr/>
            <p:nvPr/>
          </p:nvSpPr>
          <p:spPr>
            <a:xfrm>
              <a:off x="10815544" y="10217410"/>
              <a:ext cx="182880" cy="182880"/>
            </a:xfrm>
            <a:prstGeom prst="rect">
              <a:avLst/>
            </a:prstGeom>
            <a:solidFill>
              <a:srgbClr val="FFFFFF">
                <a:alpha val="100000"/>
              </a:srgbClr>
            </a:solidFill>
          </p:spPr>
          <p:txBody>
            <a:bodyPr/>
            <a:lstStyle/>
            <a:p/>
          </p:txBody>
        </p:sp>
        <p:sp>
          <p:nvSpPr>
            <p:cNvPr id="542" name="rc89"/>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3" name="tx90"/>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4" name="tx91"/>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5" name="tx92"/>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6" name="tx93"/>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7" name="tx94"/>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8" name=""/>
          <p:cNvGrpSpPr/>
          <p:nvPr/>
        </p:nvGrpSpPr>
        <p:grpSpPr>
          <a:xfrm>
            <a:off x="12527280" y="6217920"/>
            <a:ext cx="5486400" cy="4297680"/>
            <a:chOff x="12527280" y="6217920"/>
            <a:chExt cx="5486400" cy="4297680"/>
          </a:xfrm>
        </p:grpSpPr>
        <p:sp>
          <p:nvSpPr>
            <p:cNvPr id="5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7"/>
            <p:cNvSpPr/>
            <p:nvPr/>
          </p:nvSpPr>
          <p:spPr>
            <a:xfrm>
              <a:off x="13325144" y="7022175"/>
              <a:ext cx="4510689" cy="1229159"/>
            </a:xfrm>
            <a:custGeom>
              <a:avLst/>
              <a:pathLst>
                <a:path w="4510689" h="1229159">
                  <a:moveTo>
                    <a:pt x="0" y="1229159"/>
                  </a:moveTo>
                  <a:lnTo>
                    <a:pt x="180427" y="1177944"/>
                  </a:lnTo>
                  <a:lnTo>
                    <a:pt x="360855" y="1126729"/>
                  </a:lnTo>
                  <a:lnTo>
                    <a:pt x="541282" y="1075514"/>
                  </a:lnTo>
                  <a:lnTo>
                    <a:pt x="721710" y="1024299"/>
                  </a:lnTo>
                  <a:lnTo>
                    <a:pt x="902137" y="973084"/>
                  </a:lnTo>
                  <a:lnTo>
                    <a:pt x="1082565" y="819439"/>
                  </a:lnTo>
                  <a:lnTo>
                    <a:pt x="1262993" y="640187"/>
                  </a:lnTo>
                  <a:lnTo>
                    <a:pt x="1443420" y="486542"/>
                  </a:lnTo>
                  <a:lnTo>
                    <a:pt x="1623848" y="409719"/>
                  </a:lnTo>
                  <a:lnTo>
                    <a:pt x="1804275" y="460934"/>
                  </a:lnTo>
                  <a:lnTo>
                    <a:pt x="1984703" y="409719"/>
                  </a:lnTo>
                  <a:lnTo>
                    <a:pt x="2165131" y="256074"/>
                  </a:lnTo>
                  <a:lnTo>
                    <a:pt x="2345558" y="128037"/>
                  </a:lnTo>
                  <a:lnTo>
                    <a:pt x="2525986" y="128037"/>
                  </a:lnTo>
                  <a:lnTo>
                    <a:pt x="2706413" y="0"/>
                  </a:lnTo>
                  <a:lnTo>
                    <a:pt x="2886841" y="230467"/>
                  </a:lnTo>
                  <a:lnTo>
                    <a:pt x="3067268" y="76822"/>
                  </a:lnTo>
                  <a:lnTo>
                    <a:pt x="3247696" y="204859"/>
                  </a:lnTo>
                  <a:lnTo>
                    <a:pt x="3428124" y="153644"/>
                  </a:lnTo>
                  <a:lnTo>
                    <a:pt x="3608551" y="153644"/>
                  </a:lnTo>
                  <a:lnTo>
                    <a:pt x="3788979" y="128037"/>
                  </a:lnTo>
                  <a:lnTo>
                    <a:pt x="3969406" y="512149"/>
                  </a:lnTo>
                  <a:lnTo>
                    <a:pt x="4149834" y="128037"/>
                  </a:lnTo>
                  <a:lnTo>
                    <a:pt x="4330262" y="102429"/>
                  </a:lnTo>
                  <a:lnTo>
                    <a:pt x="4510689" y="76822"/>
                  </a:lnTo>
                </a:path>
              </a:pathLst>
            </a:custGeom>
            <a:ln w="32521" cap="flat">
              <a:solidFill>
                <a:srgbClr val="5EB0E8">
                  <a:alpha val="100000"/>
                </a:srgbClr>
              </a:solidFill>
              <a:prstDash val="solid"/>
              <a:round/>
            </a:ln>
          </p:spPr>
          <p:txBody>
            <a:bodyPr/>
            <a:lstStyle/>
            <a:p/>
          </p:txBody>
        </p:sp>
        <p:sp>
          <p:nvSpPr>
            <p:cNvPr id="564" name="pl18"/>
            <p:cNvSpPr/>
            <p:nvPr/>
          </p:nvSpPr>
          <p:spPr>
            <a:xfrm>
              <a:off x="15851130" y="7150212"/>
              <a:ext cx="1984703" cy="1971776"/>
            </a:xfrm>
            <a:custGeom>
              <a:avLst/>
              <a:pathLst>
                <a:path w="1984703" h="1971776">
                  <a:moveTo>
                    <a:pt x="0" y="1971776"/>
                  </a:moveTo>
                  <a:lnTo>
                    <a:pt x="180427" y="1638879"/>
                  </a:lnTo>
                  <a:lnTo>
                    <a:pt x="360855" y="1254767"/>
                  </a:lnTo>
                  <a:lnTo>
                    <a:pt x="541282" y="870654"/>
                  </a:lnTo>
                  <a:lnTo>
                    <a:pt x="721710" y="819439"/>
                  </a:lnTo>
                  <a:lnTo>
                    <a:pt x="902137" y="563364"/>
                  </a:lnTo>
                  <a:lnTo>
                    <a:pt x="1082565" y="512149"/>
                  </a:lnTo>
                  <a:lnTo>
                    <a:pt x="1262993" y="358504"/>
                  </a:lnTo>
                  <a:lnTo>
                    <a:pt x="1443420" y="973084"/>
                  </a:lnTo>
                  <a:lnTo>
                    <a:pt x="1623848" y="307289"/>
                  </a:lnTo>
                  <a:lnTo>
                    <a:pt x="1804275" y="76822"/>
                  </a:lnTo>
                  <a:lnTo>
                    <a:pt x="1984703" y="0"/>
                  </a:lnTo>
                </a:path>
              </a:pathLst>
            </a:custGeom>
            <a:ln w="32521" cap="flat">
              <a:solidFill>
                <a:srgbClr val="00A173">
                  <a:alpha val="100000"/>
                </a:srgbClr>
              </a:solidFill>
              <a:prstDash val="solid"/>
              <a:round/>
            </a:ln>
          </p:spPr>
          <p:txBody>
            <a:bodyPr/>
            <a:lstStyle/>
            <a:p/>
          </p:txBody>
        </p:sp>
        <p:sp>
          <p:nvSpPr>
            <p:cNvPr id="56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0" name="rc84"/>
            <p:cNvSpPr/>
            <p:nvPr/>
          </p:nvSpPr>
          <p:spPr>
            <a:xfrm>
              <a:off x="14005791" y="9941072"/>
              <a:ext cx="3149396" cy="504938"/>
            </a:xfrm>
            <a:prstGeom prst="rect">
              <a:avLst/>
            </a:prstGeom>
            <a:solidFill>
              <a:srgbClr val="FFFFFF">
                <a:alpha val="100000"/>
              </a:srgbClr>
            </a:solidFill>
          </p:spPr>
          <p:txBody>
            <a:bodyPr/>
            <a:lstStyle/>
            <a:p/>
          </p:txBody>
        </p:sp>
        <p:sp>
          <p:nvSpPr>
            <p:cNvPr id="63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6" name=""/>
          <p:cNvGrpSpPr/>
          <p:nvPr/>
        </p:nvGrpSpPr>
        <p:grpSpPr>
          <a:xfrm>
            <a:off x="594360" y="6217920"/>
            <a:ext cx="5562295" cy="3895679"/>
            <a:chOff x="594360" y="6217920"/>
            <a:chExt cx="5562295" cy="3895679"/>
          </a:xfrm>
        </p:grpSpPr>
        <p:sp>
          <p:nvSpPr>
            <p:cNvPr id="637"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8" name="rc4"/>
            <p:cNvSpPr/>
            <p:nvPr/>
          </p:nvSpPr>
          <p:spPr>
            <a:xfrm>
              <a:off x="2063020"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9" name="rc5"/>
            <p:cNvSpPr/>
            <p:nvPr/>
          </p:nvSpPr>
          <p:spPr>
            <a:xfrm>
              <a:off x="209210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6"/>
            <p:cNvSpPr/>
            <p:nvPr/>
          </p:nvSpPr>
          <p:spPr>
            <a:xfrm>
              <a:off x="2382975"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7"/>
            <p:cNvSpPr/>
            <p:nvPr/>
          </p:nvSpPr>
          <p:spPr>
            <a:xfrm>
              <a:off x="2673843"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8"/>
            <p:cNvSpPr/>
            <p:nvPr/>
          </p:nvSpPr>
          <p:spPr>
            <a:xfrm>
              <a:off x="2964711"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9"/>
            <p:cNvSpPr/>
            <p:nvPr/>
          </p:nvSpPr>
          <p:spPr>
            <a:xfrm>
              <a:off x="3255580" y="6545438"/>
              <a:ext cx="290868" cy="290868"/>
            </a:xfrm>
            <a:prstGeom prst="rect">
              <a:avLst/>
            </a:prstGeom>
            <a:solidFill>
              <a:srgbClr val="FECEB9">
                <a:alpha val="100000"/>
              </a:srgbClr>
            </a:solidFill>
            <a:ln w="5420" cap="flat">
              <a:solidFill>
                <a:srgbClr val="FFFFFF">
                  <a:alpha val="100000"/>
                </a:srgbClr>
              </a:solidFill>
              <a:prstDash val="solid"/>
              <a:miter/>
            </a:ln>
          </p:spPr>
          <p:txBody>
            <a:bodyPr/>
            <a:lstStyle/>
            <a:p/>
          </p:txBody>
        </p:sp>
        <p:sp>
          <p:nvSpPr>
            <p:cNvPr id="644" name="rc10"/>
            <p:cNvSpPr/>
            <p:nvPr/>
          </p:nvSpPr>
          <p:spPr>
            <a:xfrm>
              <a:off x="3546448" y="6545438"/>
              <a:ext cx="290868" cy="290868"/>
            </a:xfrm>
            <a:prstGeom prst="rect">
              <a:avLst/>
            </a:prstGeom>
            <a:solidFill>
              <a:srgbClr val="9C010E">
                <a:alpha val="100000"/>
              </a:srgbClr>
            </a:solidFill>
            <a:ln w="5420" cap="flat">
              <a:solidFill>
                <a:srgbClr val="FFFFFF">
                  <a:alpha val="100000"/>
                </a:srgbClr>
              </a:solidFill>
              <a:prstDash val="solid"/>
              <a:miter/>
            </a:ln>
          </p:spPr>
          <p:txBody>
            <a:bodyPr/>
            <a:lstStyle/>
            <a:p/>
          </p:txBody>
        </p:sp>
        <p:sp>
          <p:nvSpPr>
            <p:cNvPr id="645" name="rc11"/>
            <p:cNvSpPr/>
            <p:nvPr/>
          </p:nvSpPr>
          <p:spPr>
            <a:xfrm>
              <a:off x="3837316" y="6545438"/>
              <a:ext cx="290868" cy="290868"/>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46" name="rc12"/>
            <p:cNvSpPr/>
            <p:nvPr/>
          </p:nvSpPr>
          <p:spPr>
            <a:xfrm>
              <a:off x="4128184" y="6545438"/>
              <a:ext cx="290868" cy="290868"/>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47" name="rc13"/>
            <p:cNvSpPr/>
            <p:nvPr/>
          </p:nvSpPr>
          <p:spPr>
            <a:xfrm>
              <a:off x="4419052" y="6545438"/>
              <a:ext cx="290868" cy="290868"/>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48" name="rc14"/>
            <p:cNvSpPr/>
            <p:nvPr/>
          </p:nvSpPr>
          <p:spPr>
            <a:xfrm>
              <a:off x="4709920" y="6545438"/>
              <a:ext cx="290868" cy="290868"/>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49" name="rc15"/>
            <p:cNvSpPr/>
            <p:nvPr/>
          </p:nvSpPr>
          <p:spPr>
            <a:xfrm>
              <a:off x="5000789" y="6545438"/>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50" name="rc16"/>
            <p:cNvSpPr/>
            <p:nvPr/>
          </p:nvSpPr>
          <p:spPr>
            <a:xfrm>
              <a:off x="529165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7"/>
            <p:cNvSpPr/>
            <p:nvPr/>
          </p:nvSpPr>
          <p:spPr>
            <a:xfrm>
              <a:off x="2092107" y="6836306"/>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52" name="rc18"/>
            <p:cNvSpPr/>
            <p:nvPr/>
          </p:nvSpPr>
          <p:spPr>
            <a:xfrm>
              <a:off x="2382975"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19"/>
            <p:cNvSpPr/>
            <p:nvPr/>
          </p:nvSpPr>
          <p:spPr>
            <a:xfrm>
              <a:off x="2673843"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0"/>
            <p:cNvSpPr/>
            <p:nvPr/>
          </p:nvSpPr>
          <p:spPr>
            <a:xfrm>
              <a:off x="2964711" y="6836306"/>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55" name="rc21"/>
            <p:cNvSpPr/>
            <p:nvPr/>
          </p:nvSpPr>
          <p:spPr>
            <a:xfrm>
              <a:off x="3255580" y="6836306"/>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56" name="rc22"/>
            <p:cNvSpPr/>
            <p:nvPr/>
          </p:nvSpPr>
          <p:spPr>
            <a:xfrm>
              <a:off x="3546448" y="6836306"/>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7" name="rc23"/>
            <p:cNvSpPr/>
            <p:nvPr/>
          </p:nvSpPr>
          <p:spPr>
            <a:xfrm>
              <a:off x="3837316" y="6836306"/>
              <a:ext cx="290868" cy="290868"/>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58" name="rc24"/>
            <p:cNvSpPr/>
            <p:nvPr/>
          </p:nvSpPr>
          <p:spPr>
            <a:xfrm>
              <a:off x="4128184" y="6836306"/>
              <a:ext cx="290868" cy="290868"/>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59" name="rc25"/>
            <p:cNvSpPr/>
            <p:nvPr/>
          </p:nvSpPr>
          <p:spPr>
            <a:xfrm>
              <a:off x="4419052" y="6836306"/>
              <a:ext cx="290868" cy="290868"/>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60" name="rc26"/>
            <p:cNvSpPr/>
            <p:nvPr/>
          </p:nvSpPr>
          <p:spPr>
            <a:xfrm>
              <a:off x="4709920" y="6836306"/>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61" name="rc27"/>
            <p:cNvSpPr/>
            <p:nvPr/>
          </p:nvSpPr>
          <p:spPr>
            <a:xfrm>
              <a:off x="5000789"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28"/>
            <p:cNvSpPr/>
            <p:nvPr/>
          </p:nvSpPr>
          <p:spPr>
            <a:xfrm>
              <a:off x="529165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9"/>
            <p:cNvSpPr/>
            <p:nvPr/>
          </p:nvSpPr>
          <p:spPr>
            <a:xfrm>
              <a:off x="209210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0"/>
            <p:cNvSpPr/>
            <p:nvPr/>
          </p:nvSpPr>
          <p:spPr>
            <a:xfrm>
              <a:off x="2382975"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1"/>
            <p:cNvSpPr/>
            <p:nvPr/>
          </p:nvSpPr>
          <p:spPr>
            <a:xfrm>
              <a:off x="2673843" y="7127174"/>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66" name="rc32"/>
            <p:cNvSpPr/>
            <p:nvPr/>
          </p:nvSpPr>
          <p:spPr>
            <a:xfrm>
              <a:off x="2964711" y="7127174"/>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67" name="rc33"/>
            <p:cNvSpPr/>
            <p:nvPr/>
          </p:nvSpPr>
          <p:spPr>
            <a:xfrm>
              <a:off x="3255580" y="7127174"/>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68" name="rc34"/>
            <p:cNvSpPr/>
            <p:nvPr/>
          </p:nvSpPr>
          <p:spPr>
            <a:xfrm>
              <a:off x="3546448" y="7127174"/>
              <a:ext cx="290868" cy="290868"/>
            </a:xfrm>
            <a:prstGeom prst="rect">
              <a:avLst/>
            </a:prstGeom>
            <a:solidFill>
              <a:srgbClr val="FC8160">
                <a:alpha val="100000"/>
              </a:srgbClr>
            </a:solidFill>
            <a:ln w="5420" cap="flat">
              <a:solidFill>
                <a:srgbClr val="FFFFFF">
                  <a:alpha val="100000"/>
                </a:srgbClr>
              </a:solidFill>
              <a:prstDash val="solid"/>
              <a:miter/>
            </a:ln>
          </p:spPr>
          <p:txBody>
            <a:bodyPr/>
            <a:lstStyle/>
            <a:p/>
          </p:txBody>
        </p:sp>
        <p:sp>
          <p:nvSpPr>
            <p:cNvPr id="669" name="rc35"/>
            <p:cNvSpPr/>
            <p:nvPr/>
          </p:nvSpPr>
          <p:spPr>
            <a:xfrm>
              <a:off x="3837316" y="7127174"/>
              <a:ext cx="290868" cy="290868"/>
            </a:xfrm>
            <a:prstGeom prst="rect">
              <a:avLst/>
            </a:prstGeom>
            <a:solidFill>
              <a:srgbClr val="D22020">
                <a:alpha val="100000"/>
              </a:srgbClr>
            </a:solidFill>
            <a:ln w="5420" cap="flat">
              <a:solidFill>
                <a:srgbClr val="FFFFFF">
                  <a:alpha val="100000"/>
                </a:srgbClr>
              </a:solidFill>
              <a:prstDash val="solid"/>
              <a:miter/>
            </a:ln>
          </p:spPr>
          <p:txBody>
            <a:bodyPr/>
            <a:lstStyle/>
            <a:p/>
          </p:txBody>
        </p:sp>
        <p:sp>
          <p:nvSpPr>
            <p:cNvPr id="670" name="rc36"/>
            <p:cNvSpPr/>
            <p:nvPr/>
          </p:nvSpPr>
          <p:spPr>
            <a:xfrm>
              <a:off x="4128184" y="7127174"/>
              <a:ext cx="290868" cy="290868"/>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671" name="rc37"/>
            <p:cNvSpPr/>
            <p:nvPr/>
          </p:nvSpPr>
          <p:spPr>
            <a:xfrm>
              <a:off x="4419052" y="7127174"/>
              <a:ext cx="290868" cy="290868"/>
            </a:xfrm>
            <a:prstGeom prst="rect">
              <a:avLst/>
            </a:prstGeom>
            <a:solidFill>
              <a:srgbClr val="FCB398">
                <a:alpha val="100000"/>
              </a:srgbClr>
            </a:solidFill>
            <a:ln w="5420" cap="flat">
              <a:solidFill>
                <a:srgbClr val="FFFFFF">
                  <a:alpha val="100000"/>
                </a:srgbClr>
              </a:solidFill>
              <a:prstDash val="solid"/>
              <a:miter/>
            </a:ln>
          </p:spPr>
          <p:txBody>
            <a:bodyPr/>
            <a:lstStyle/>
            <a:p/>
          </p:txBody>
        </p:sp>
        <p:sp>
          <p:nvSpPr>
            <p:cNvPr id="672" name="rc38"/>
            <p:cNvSpPr/>
            <p:nvPr/>
          </p:nvSpPr>
          <p:spPr>
            <a:xfrm>
              <a:off x="4709920" y="7127174"/>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73" name="rc39"/>
            <p:cNvSpPr/>
            <p:nvPr/>
          </p:nvSpPr>
          <p:spPr>
            <a:xfrm>
              <a:off x="5000789" y="7127174"/>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74" name="rc40"/>
            <p:cNvSpPr/>
            <p:nvPr/>
          </p:nvSpPr>
          <p:spPr>
            <a:xfrm>
              <a:off x="529165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1"/>
            <p:cNvSpPr/>
            <p:nvPr/>
          </p:nvSpPr>
          <p:spPr>
            <a:xfrm>
              <a:off x="209210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2"/>
            <p:cNvSpPr/>
            <p:nvPr/>
          </p:nvSpPr>
          <p:spPr>
            <a:xfrm>
              <a:off x="2382975"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3"/>
            <p:cNvSpPr/>
            <p:nvPr/>
          </p:nvSpPr>
          <p:spPr>
            <a:xfrm>
              <a:off x="2673843"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4"/>
            <p:cNvSpPr/>
            <p:nvPr/>
          </p:nvSpPr>
          <p:spPr>
            <a:xfrm>
              <a:off x="2964711"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5"/>
            <p:cNvSpPr/>
            <p:nvPr/>
          </p:nvSpPr>
          <p:spPr>
            <a:xfrm>
              <a:off x="325558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6"/>
            <p:cNvSpPr/>
            <p:nvPr/>
          </p:nvSpPr>
          <p:spPr>
            <a:xfrm>
              <a:off x="3546448" y="7418042"/>
              <a:ext cx="290868" cy="290868"/>
            </a:xfrm>
            <a:prstGeom prst="rect">
              <a:avLst/>
            </a:prstGeom>
            <a:solidFill>
              <a:srgbClr val="FC7B5B">
                <a:alpha val="100000"/>
              </a:srgbClr>
            </a:solidFill>
            <a:ln w="5420" cap="flat">
              <a:solidFill>
                <a:srgbClr val="FFFFFF">
                  <a:alpha val="100000"/>
                </a:srgbClr>
              </a:solidFill>
              <a:prstDash val="solid"/>
              <a:miter/>
            </a:ln>
          </p:spPr>
          <p:txBody>
            <a:bodyPr/>
            <a:lstStyle/>
            <a:p/>
          </p:txBody>
        </p:sp>
        <p:sp>
          <p:nvSpPr>
            <p:cNvPr id="681" name="rc47"/>
            <p:cNvSpPr/>
            <p:nvPr/>
          </p:nvSpPr>
          <p:spPr>
            <a:xfrm>
              <a:off x="3837316" y="7418042"/>
              <a:ext cx="290868" cy="290868"/>
            </a:xfrm>
            <a:prstGeom prst="rect">
              <a:avLst/>
            </a:prstGeom>
            <a:solidFill>
              <a:srgbClr val="A70611">
                <a:alpha val="100000"/>
              </a:srgbClr>
            </a:solidFill>
            <a:ln w="5420" cap="flat">
              <a:solidFill>
                <a:srgbClr val="FFFFFF">
                  <a:alpha val="100000"/>
                </a:srgbClr>
              </a:solidFill>
              <a:prstDash val="solid"/>
              <a:miter/>
            </a:ln>
          </p:spPr>
          <p:txBody>
            <a:bodyPr/>
            <a:lstStyle/>
            <a:p/>
          </p:txBody>
        </p:sp>
        <p:sp>
          <p:nvSpPr>
            <p:cNvPr id="682" name="rc48"/>
            <p:cNvSpPr/>
            <p:nvPr/>
          </p:nvSpPr>
          <p:spPr>
            <a:xfrm>
              <a:off x="4128184" y="7418042"/>
              <a:ext cx="290868" cy="290868"/>
            </a:xfrm>
            <a:prstGeom prst="rect">
              <a:avLst/>
            </a:prstGeom>
            <a:solidFill>
              <a:srgbClr val="FDA588">
                <a:alpha val="100000"/>
              </a:srgbClr>
            </a:solidFill>
            <a:ln w="5420" cap="flat">
              <a:solidFill>
                <a:srgbClr val="FFFFFF">
                  <a:alpha val="100000"/>
                </a:srgbClr>
              </a:solidFill>
              <a:prstDash val="solid"/>
              <a:miter/>
            </a:ln>
          </p:spPr>
          <p:txBody>
            <a:bodyPr/>
            <a:lstStyle/>
            <a:p/>
          </p:txBody>
        </p:sp>
        <p:sp>
          <p:nvSpPr>
            <p:cNvPr id="683" name="rc49"/>
            <p:cNvSpPr/>
            <p:nvPr/>
          </p:nvSpPr>
          <p:spPr>
            <a:xfrm>
              <a:off x="4419052" y="7418042"/>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4" name="rc50"/>
            <p:cNvSpPr/>
            <p:nvPr/>
          </p:nvSpPr>
          <p:spPr>
            <a:xfrm>
              <a:off x="470992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1"/>
            <p:cNvSpPr/>
            <p:nvPr/>
          </p:nvSpPr>
          <p:spPr>
            <a:xfrm>
              <a:off x="500078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2"/>
            <p:cNvSpPr/>
            <p:nvPr/>
          </p:nvSpPr>
          <p:spPr>
            <a:xfrm>
              <a:off x="529165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3"/>
            <p:cNvSpPr/>
            <p:nvPr/>
          </p:nvSpPr>
          <p:spPr>
            <a:xfrm>
              <a:off x="2092107"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54"/>
            <p:cNvSpPr/>
            <p:nvPr/>
          </p:nvSpPr>
          <p:spPr>
            <a:xfrm>
              <a:off x="2382975"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55"/>
            <p:cNvSpPr/>
            <p:nvPr/>
          </p:nvSpPr>
          <p:spPr>
            <a:xfrm>
              <a:off x="267384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6"/>
            <p:cNvSpPr/>
            <p:nvPr/>
          </p:nvSpPr>
          <p:spPr>
            <a:xfrm>
              <a:off x="296471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7"/>
            <p:cNvSpPr/>
            <p:nvPr/>
          </p:nvSpPr>
          <p:spPr>
            <a:xfrm>
              <a:off x="325558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8"/>
            <p:cNvSpPr/>
            <p:nvPr/>
          </p:nvSpPr>
          <p:spPr>
            <a:xfrm>
              <a:off x="3546448" y="7708910"/>
              <a:ext cx="290868" cy="290868"/>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693" name="rc59"/>
            <p:cNvSpPr/>
            <p:nvPr/>
          </p:nvSpPr>
          <p:spPr>
            <a:xfrm>
              <a:off x="3837316" y="7708910"/>
              <a:ext cx="290868" cy="290868"/>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694" name="rc60"/>
            <p:cNvSpPr/>
            <p:nvPr/>
          </p:nvSpPr>
          <p:spPr>
            <a:xfrm>
              <a:off x="4128184" y="7708910"/>
              <a:ext cx="290868" cy="290868"/>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695" name="rc61"/>
            <p:cNvSpPr/>
            <p:nvPr/>
          </p:nvSpPr>
          <p:spPr>
            <a:xfrm>
              <a:off x="4419052" y="7708910"/>
              <a:ext cx="290868" cy="290868"/>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96" name="rc62"/>
            <p:cNvSpPr/>
            <p:nvPr/>
          </p:nvSpPr>
          <p:spPr>
            <a:xfrm>
              <a:off x="4709920" y="7708910"/>
              <a:ext cx="290868" cy="290868"/>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97" name="rc63"/>
            <p:cNvSpPr/>
            <p:nvPr/>
          </p:nvSpPr>
          <p:spPr>
            <a:xfrm>
              <a:off x="5000789" y="7708910"/>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98" name="rc64"/>
            <p:cNvSpPr/>
            <p:nvPr/>
          </p:nvSpPr>
          <p:spPr>
            <a:xfrm>
              <a:off x="529165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5"/>
            <p:cNvSpPr/>
            <p:nvPr/>
          </p:nvSpPr>
          <p:spPr>
            <a:xfrm>
              <a:off x="209210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6"/>
            <p:cNvSpPr/>
            <p:nvPr/>
          </p:nvSpPr>
          <p:spPr>
            <a:xfrm>
              <a:off x="238297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7"/>
            <p:cNvSpPr/>
            <p:nvPr/>
          </p:nvSpPr>
          <p:spPr>
            <a:xfrm>
              <a:off x="2673843" y="7999779"/>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2" name="rc68"/>
            <p:cNvSpPr/>
            <p:nvPr/>
          </p:nvSpPr>
          <p:spPr>
            <a:xfrm>
              <a:off x="2964711"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69"/>
            <p:cNvSpPr/>
            <p:nvPr/>
          </p:nvSpPr>
          <p:spPr>
            <a:xfrm>
              <a:off x="325558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0"/>
            <p:cNvSpPr/>
            <p:nvPr/>
          </p:nvSpPr>
          <p:spPr>
            <a:xfrm>
              <a:off x="3546448" y="7999779"/>
              <a:ext cx="290868" cy="290868"/>
            </a:xfrm>
            <a:prstGeom prst="rect">
              <a:avLst/>
            </a:prstGeom>
            <a:solidFill>
              <a:srgbClr val="FECEB9">
                <a:alpha val="100000"/>
              </a:srgbClr>
            </a:solidFill>
            <a:ln w="5420" cap="flat">
              <a:solidFill>
                <a:srgbClr val="FFFFFF">
                  <a:alpha val="100000"/>
                </a:srgbClr>
              </a:solidFill>
              <a:prstDash val="solid"/>
              <a:miter/>
            </a:ln>
          </p:spPr>
          <p:txBody>
            <a:bodyPr/>
            <a:lstStyle/>
            <a:p/>
          </p:txBody>
        </p:sp>
        <p:sp>
          <p:nvSpPr>
            <p:cNvPr id="705" name="rc71"/>
            <p:cNvSpPr/>
            <p:nvPr/>
          </p:nvSpPr>
          <p:spPr>
            <a:xfrm>
              <a:off x="3837316" y="7999779"/>
              <a:ext cx="290868" cy="290868"/>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06" name="rc72"/>
            <p:cNvSpPr/>
            <p:nvPr/>
          </p:nvSpPr>
          <p:spPr>
            <a:xfrm>
              <a:off x="4128184" y="7999779"/>
              <a:ext cx="290868" cy="290868"/>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707" name="rc73"/>
            <p:cNvSpPr/>
            <p:nvPr/>
          </p:nvSpPr>
          <p:spPr>
            <a:xfrm>
              <a:off x="4419052" y="7999779"/>
              <a:ext cx="290868" cy="290868"/>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708" name="rc74"/>
            <p:cNvSpPr/>
            <p:nvPr/>
          </p:nvSpPr>
          <p:spPr>
            <a:xfrm>
              <a:off x="4709920" y="7999779"/>
              <a:ext cx="290868" cy="290868"/>
            </a:xfrm>
            <a:prstGeom prst="rect">
              <a:avLst/>
            </a:prstGeom>
            <a:solidFill>
              <a:srgbClr val="FC9777">
                <a:alpha val="100000"/>
              </a:srgbClr>
            </a:solidFill>
            <a:ln w="5420" cap="flat">
              <a:solidFill>
                <a:srgbClr val="FFFFFF">
                  <a:alpha val="100000"/>
                </a:srgbClr>
              </a:solidFill>
              <a:prstDash val="solid"/>
              <a:miter/>
            </a:ln>
          </p:spPr>
          <p:txBody>
            <a:bodyPr/>
            <a:lstStyle/>
            <a:p/>
          </p:txBody>
        </p:sp>
        <p:sp>
          <p:nvSpPr>
            <p:cNvPr id="709" name="rc75"/>
            <p:cNvSpPr/>
            <p:nvPr/>
          </p:nvSpPr>
          <p:spPr>
            <a:xfrm>
              <a:off x="5000789" y="7999779"/>
              <a:ext cx="290868" cy="290868"/>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10" name="rc76"/>
            <p:cNvSpPr/>
            <p:nvPr/>
          </p:nvSpPr>
          <p:spPr>
            <a:xfrm>
              <a:off x="529165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7"/>
            <p:cNvSpPr/>
            <p:nvPr/>
          </p:nvSpPr>
          <p:spPr>
            <a:xfrm>
              <a:off x="209210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8"/>
            <p:cNvSpPr/>
            <p:nvPr/>
          </p:nvSpPr>
          <p:spPr>
            <a:xfrm>
              <a:off x="238297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79"/>
            <p:cNvSpPr/>
            <p:nvPr/>
          </p:nvSpPr>
          <p:spPr>
            <a:xfrm>
              <a:off x="267384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0"/>
            <p:cNvSpPr/>
            <p:nvPr/>
          </p:nvSpPr>
          <p:spPr>
            <a:xfrm>
              <a:off x="296471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1"/>
            <p:cNvSpPr/>
            <p:nvPr/>
          </p:nvSpPr>
          <p:spPr>
            <a:xfrm>
              <a:off x="3255580" y="8290647"/>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16" name="rc82"/>
            <p:cNvSpPr/>
            <p:nvPr/>
          </p:nvSpPr>
          <p:spPr>
            <a:xfrm>
              <a:off x="3546448" y="8290647"/>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7" name="rc83"/>
            <p:cNvSpPr/>
            <p:nvPr/>
          </p:nvSpPr>
          <p:spPr>
            <a:xfrm>
              <a:off x="3837316" y="8290647"/>
              <a:ext cx="290868" cy="290868"/>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18" name="rc84"/>
            <p:cNvSpPr/>
            <p:nvPr/>
          </p:nvSpPr>
          <p:spPr>
            <a:xfrm>
              <a:off x="4128184" y="8290647"/>
              <a:ext cx="290868" cy="290868"/>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719" name="rc85"/>
            <p:cNvSpPr/>
            <p:nvPr/>
          </p:nvSpPr>
          <p:spPr>
            <a:xfrm>
              <a:off x="4419052" y="8290647"/>
              <a:ext cx="290868" cy="290868"/>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720" name="rc86"/>
            <p:cNvSpPr/>
            <p:nvPr/>
          </p:nvSpPr>
          <p:spPr>
            <a:xfrm>
              <a:off x="4709920" y="8290647"/>
              <a:ext cx="290868" cy="29086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21" name="rc87"/>
            <p:cNvSpPr/>
            <p:nvPr/>
          </p:nvSpPr>
          <p:spPr>
            <a:xfrm>
              <a:off x="5000789"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88"/>
            <p:cNvSpPr/>
            <p:nvPr/>
          </p:nvSpPr>
          <p:spPr>
            <a:xfrm>
              <a:off x="529165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9"/>
            <p:cNvSpPr/>
            <p:nvPr/>
          </p:nvSpPr>
          <p:spPr>
            <a:xfrm>
              <a:off x="209210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0"/>
            <p:cNvSpPr/>
            <p:nvPr/>
          </p:nvSpPr>
          <p:spPr>
            <a:xfrm>
              <a:off x="238297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1"/>
            <p:cNvSpPr/>
            <p:nvPr/>
          </p:nvSpPr>
          <p:spPr>
            <a:xfrm>
              <a:off x="2673843" y="8581515"/>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26" name="rc92"/>
            <p:cNvSpPr/>
            <p:nvPr/>
          </p:nvSpPr>
          <p:spPr>
            <a:xfrm>
              <a:off x="2964711" y="8581515"/>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7" name="rc93"/>
            <p:cNvSpPr/>
            <p:nvPr/>
          </p:nvSpPr>
          <p:spPr>
            <a:xfrm>
              <a:off x="325558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4"/>
            <p:cNvSpPr/>
            <p:nvPr/>
          </p:nvSpPr>
          <p:spPr>
            <a:xfrm>
              <a:off x="3546448" y="8581515"/>
              <a:ext cx="290868" cy="290868"/>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29" name="rc95"/>
            <p:cNvSpPr/>
            <p:nvPr/>
          </p:nvSpPr>
          <p:spPr>
            <a:xfrm>
              <a:off x="3837316" y="8581515"/>
              <a:ext cx="290868" cy="290868"/>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730" name="rc96"/>
            <p:cNvSpPr/>
            <p:nvPr/>
          </p:nvSpPr>
          <p:spPr>
            <a:xfrm>
              <a:off x="4128184" y="8581515"/>
              <a:ext cx="290868" cy="290868"/>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31" name="rc97"/>
            <p:cNvSpPr/>
            <p:nvPr/>
          </p:nvSpPr>
          <p:spPr>
            <a:xfrm>
              <a:off x="4419052" y="8581515"/>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32" name="rc98"/>
            <p:cNvSpPr/>
            <p:nvPr/>
          </p:nvSpPr>
          <p:spPr>
            <a:xfrm>
              <a:off x="470992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9"/>
            <p:cNvSpPr/>
            <p:nvPr/>
          </p:nvSpPr>
          <p:spPr>
            <a:xfrm>
              <a:off x="5000789" y="8581515"/>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4" name="rc100"/>
            <p:cNvSpPr/>
            <p:nvPr/>
          </p:nvSpPr>
          <p:spPr>
            <a:xfrm>
              <a:off x="529165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tx101"/>
            <p:cNvSpPr/>
            <p:nvPr/>
          </p:nvSpPr>
          <p:spPr>
            <a:xfrm>
              <a:off x="1461467" y="8672403"/>
              <a:ext cx="44023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DIFFA</a:t>
              </a:r>
            </a:p>
          </p:txBody>
        </p:sp>
        <p:sp>
          <p:nvSpPr>
            <p:cNvPr id="736" name="tx102"/>
            <p:cNvSpPr/>
            <p:nvPr/>
          </p:nvSpPr>
          <p:spPr>
            <a:xfrm>
              <a:off x="1275059" y="8377815"/>
              <a:ext cx="6266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AGADEZ</a:t>
              </a:r>
            </a:p>
          </p:txBody>
        </p:sp>
        <p:sp>
          <p:nvSpPr>
            <p:cNvPr id="737" name="tx103"/>
            <p:cNvSpPr/>
            <p:nvPr/>
          </p:nvSpPr>
          <p:spPr>
            <a:xfrm>
              <a:off x="1308992" y="8090667"/>
              <a:ext cx="59270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MARADI</a:t>
              </a:r>
            </a:p>
          </p:txBody>
        </p:sp>
        <p:sp>
          <p:nvSpPr>
            <p:cNvPr id="738" name="tx104"/>
            <p:cNvSpPr/>
            <p:nvPr/>
          </p:nvSpPr>
          <p:spPr>
            <a:xfrm>
              <a:off x="1266651" y="7796004"/>
              <a:ext cx="635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TAHOUA</a:t>
              </a:r>
            </a:p>
          </p:txBody>
        </p:sp>
        <p:sp>
          <p:nvSpPr>
            <p:cNvPr id="739" name="tx105"/>
            <p:cNvSpPr/>
            <p:nvPr/>
          </p:nvSpPr>
          <p:spPr>
            <a:xfrm>
              <a:off x="1317401" y="7508931"/>
              <a:ext cx="5842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NIAMEY</a:t>
              </a:r>
            </a:p>
          </p:txBody>
        </p:sp>
        <p:sp>
          <p:nvSpPr>
            <p:cNvPr id="740" name="tx106"/>
            <p:cNvSpPr/>
            <p:nvPr/>
          </p:nvSpPr>
          <p:spPr>
            <a:xfrm>
              <a:off x="1334442" y="7218063"/>
              <a:ext cx="56725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ZINDER</a:t>
              </a:r>
            </a:p>
          </p:txBody>
        </p:sp>
        <p:sp>
          <p:nvSpPr>
            <p:cNvPr id="741" name="tx107"/>
            <p:cNvSpPr/>
            <p:nvPr/>
          </p:nvSpPr>
          <p:spPr>
            <a:xfrm>
              <a:off x="1139403" y="6927194"/>
              <a:ext cx="76229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TILLABERI</a:t>
              </a:r>
            </a:p>
          </p:txBody>
        </p:sp>
        <p:sp>
          <p:nvSpPr>
            <p:cNvPr id="742" name="tx108"/>
            <p:cNvSpPr/>
            <p:nvPr/>
          </p:nvSpPr>
          <p:spPr>
            <a:xfrm>
              <a:off x="1351259" y="6632531"/>
              <a:ext cx="550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DOSSO</a:t>
              </a:r>
            </a:p>
          </p:txBody>
        </p:sp>
        <p:sp>
          <p:nvSpPr>
            <p:cNvPr id="743" name="tx109"/>
            <p:cNvSpPr/>
            <p:nvPr/>
          </p:nvSpPr>
          <p:spPr>
            <a:xfrm rot="-2700000">
              <a:off x="179790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44" name="tx110"/>
            <p:cNvSpPr/>
            <p:nvPr/>
          </p:nvSpPr>
          <p:spPr>
            <a:xfrm rot="-2700000">
              <a:off x="208877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5" name="tx111"/>
            <p:cNvSpPr/>
            <p:nvPr/>
          </p:nvSpPr>
          <p:spPr>
            <a:xfrm rot="-2700000">
              <a:off x="237964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6" name="tx112"/>
            <p:cNvSpPr/>
            <p:nvPr/>
          </p:nvSpPr>
          <p:spPr>
            <a:xfrm rot="-2700000">
              <a:off x="267051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7" name="tx113"/>
            <p:cNvSpPr/>
            <p:nvPr/>
          </p:nvSpPr>
          <p:spPr>
            <a:xfrm rot="-2700000">
              <a:off x="296137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8" name="tx114"/>
            <p:cNvSpPr/>
            <p:nvPr/>
          </p:nvSpPr>
          <p:spPr>
            <a:xfrm rot="-2700000">
              <a:off x="325224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9" name="tx115"/>
            <p:cNvSpPr/>
            <p:nvPr/>
          </p:nvSpPr>
          <p:spPr>
            <a:xfrm rot="-2700000">
              <a:off x="354311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0" name="tx116"/>
            <p:cNvSpPr/>
            <p:nvPr/>
          </p:nvSpPr>
          <p:spPr>
            <a:xfrm rot="-2700000">
              <a:off x="3833957"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1" name="tx117"/>
            <p:cNvSpPr/>
            <p:nvPr/>
          </p:nvSpPr>
          <p:spPr>
            <a:xfrm rot="-2700000">
              <a:off x="412485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2" name="tx118"/>
            <p:cNvSpPr/>
            <p:nvPr/>
          </p:nvSpPr>
          <p:spPr>
            <a:xfrm rot="-2700000">
              <a:off x="441571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3" name="tx119"/>
            <p:cNvSpPr/>
            <p:nvPr/>
          </p:nvSpPr>
          <p:spPr>
            <a:xfrm rot="-2700000">
              <a:off x="470658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4" name="tx120"/>
            <p:cNvSpPr/>
            <p:nvPr/>
          </p:nvSpPr>
          <p:spPr>
            <a:xfrm rot="-2700000">
              <a:off x="499745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55" name="pic121"/>
            <p:cNvPicPr/>
            <p:nvPr/>
          </p:nvPicPr>
          <p:blipFill>
            <a:blip r:embed="rId2" cstate="print"/>
            <a:stretch>
              <a:fillRect/>
            </a:stretch>
          </p:blipFill>
          <p:spPr>
            <a:xfrm>
              <a:off x="2757316" y="9712784"/>
              <a:ext cx="2160000" cy="144000"/>
            </a:xfrm>
            <a:prstGeom prst="rect">
              <a:avLst/>
            </a:prstGeom>
          </p:spPr>
        </p:pic>
        <p:sp>
          <p:nvSpPr>
            <p:cNvPr id="756" name="pl122"/>
            <p:cNvSpPr/>
            <p:nvPr/>
          </p:nvSpPr>
          <p:spPr>
            <a:xfrm>
              <a:off x="3236535"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23"/>
            <p:cNvSpPr/>
            <p:nvPr/>
          </p:nvSpPr>
          <p:spPr>
            <a:xfrm>
              <a:off x="373718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8" name="pl124"/>
            <p:cNvSpPr/>
            <p:nvPr/>
          </p:nvSpPr>
          <p:spPr>
            <a:xfrm>
              <a:off x="423783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9" name="pl125"/>
            <p:cNvSpPr/>
            <p:nvPr/>
          </p:nvSpPr>
          <p:spPr>
            <a:xfrm>
              <a:off x="4738488"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0" name="pl126"/>
            <p:cNvSpPr/>
            <p:nvPr/>
          </p:nvSpPr>
          <p:spPr>
            <a:xfrm>
              <a:off x="3236535"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1" name="pl127"/>
            <p:cNvSpPr/>
            <p:nvPr/>
          </p:nvSpPr>
          <p:spPr>
            <a:xfrm>
              <a:off x="373718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2" name="pl128"/>
            <p:cNvSpPr/>
            <p:nvPr/>
          </p:nvSpPr>
          <p:spPr>
            <a:xfrm>
              <a:off x="423783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3" name="pl129"/>
            <p:cNvSpPr/>
            <p:nvPr/>
          </p:nvSpPr>
          <p:spPr>
            <a:xfrm>
              <a:off x="4738488"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4" name="tx130"/>
            <p:cNvSpPr/>
            <p:nvPr/>
          </p:nvSpPr>
          <p:spPr>
            <a:xfrm>
              <a:off x="3165903"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65" name="tx131"/>
            <p:cNvSpPr/>
            <p:nvPr/>
          </p:nvSpPr>
          <p:spPr>
            <a:xfrm>
              <a:off x="3666554"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66" name="tx132"/>
            <p:cNvSpPr/>
            <p:nvPr/>
          </p:nvSpPr>
          <p:spPr>
            <a:xfrm>
              <a:off x="4167206"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67" name="tx133"/>
            <p:cNvSpPr/>
            <p:nvPr/>
          </p:nvSpPr>
          <p:spPr>
            <a:xfrm>
              <a:off x="4667857"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68" name="tx13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Bahamas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 name="pl16"/>
            <p:cNvSpPr/>
            <p:nvPr/>
          </p:nvSpPr>
          <p:spPr>
            <a:xfrm>
              <a:off x="170910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8" name="rc17"/>
            <p:cNvSpPr/>
            <p:nvPr/>
          </p:nvSpPr>
          <p:spPr>
            <a:xfrm>
              <a:off x="44150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44150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44150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441501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pg21"/>
            <p:cNvSpPr/>
            <p:nvPr/>
          </p:nvSpPr>
          <p:spPr>
            <a:xfrm>
              <a:off x="25790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 name="tx22"/>
            <p:cNvSpPr/>
            <p:nvPr/>
          </p:nvSpPr>
          <p:spPr>
            <a:xfrm>
              <a:off x="27039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 name="pg23"/>
            <p:cNvSpPr/>
            <p:nvPr/>
          </p:nvSpPr>
          <p:spPr>
            <a:xfrm>
              <a:off x="27614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 name="tx24"/>
            <p:cNvSpPr/>
            <p:nvPr/>
          </p:nvSpPr>
          <p:spPr>
            <a:xfrm>
              <a:off x="28654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 name="rc25"/>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27" name="rc26"/>
            <p:cNvSpPr/>
            <p:nvPr/>
          </p:nvSpPr>
          <p:spPr>
            <a:xfrm>
              <a:off x="4961528" y="2153563"/>
              <a:ext cx="3252419" cy="3131794"/>
            </a:xfrm>
            <a:prstGeom prst="rect">
              <a:avLst/>
            </a:prstGeom>
            <a:solidFill>
              <a:srgbClr val="FFFFFF">
                <a:alpha val="100000"/>
              </a:srgbClr>
            </a:solidFill>
          </p:spPr>
          <p:txBody>
            <a:bodyPr/>
            <a:lstStyle/>
            <a:p/>
          </p:txBody>
        </p:sp>
        <p:sp>
          <p:nvSpPr>
            <p:cNvPr id="28" name="pl27"/>
            <p:cNvSpPr/>
            <p:nvPr/>
          </p:nvSpPr>
          <p:spPr>
            <a:xfrm>
              <a:off x="496152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9" name="pl28"/>
            <p:cNvSpPr/>
            <p:nvPr/>
          </p:nvSpPr>
          <p:spPr>
            <a:xfrm>
              <a:off x="496152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30" name="pl29"/>
            <p:cNvSpPr/>
            <p:nvPr/>
          </p:nvSpPr>
          <p:spPr>
            <a:xfrm>
              <a:off x="496152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31" name="pl30"/>
            <p:cNvSpPr/>
            <p:nvPr/>
          </p:nvSpPr>
          <p:spPr>
            <a:xfrm>
              <a:off x="496152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32" name="pl31"/>
            <p:cNvSpPr/>
            <p:nvPr/>
          </p:nvSpPr>
          <p:spPr>
            <a:xfrm>
              <a:off x="496152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33" name="pl32"/>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4" name="pl33"/>
            <p:cNvSpPr/>
            <p:nvPr/>
          </p:nvSpPr>
          <p:spPr>
            <a:xfrm>
              <a:off x="496152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5" name="pl34"/>
            <p:cNvSpPr/>
            <p:nvPr/>
          </p:nvSpPr>
          <p:spPr>
            <a:xfrm>
              <a:off x="496152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6" name="pl35"/>
            <p:cNvSpPr/>
            <p:nvPr/>
          </p:nvSpPr>
          <p:spPr>
            <a:xfrm>
              <a:off x="496152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7" name="pl36"/>
            <p:cNvSpPr/>
            <p:nvPr/>
          </p:nvSpPr>
          <p:spPr>
            <a:xfrm>
              <a:off x="496152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8" name="pl37"/>
            <p:cNvSpPr/>
            <p:nvPr/>
          </p:nvSpPr>
          <p:spPr>
            <a:xfrm>
              <a:off x="496152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9" name="rc38"/>
            <p:cNvSpPr/>
            <p:nvPr/>
          </p:nvSpPr>
          <p:spPr>
            <a:xfrm>
              <a:off x="766743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766743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766743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766743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793402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793402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793402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793402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58314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595636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60138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61179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8213948" y="2153563"/>
              <a:ext cx="3252419" cy="3131794"/>
            </a:xfrm>
            <a:prstGeom prst="rect">
              <a:avLst/>
            </a:prstGeom>
            <a:solidFill>
              <a:srgbClr val="FFFFFF">
                <a:alpha val="100000"/>
              </a:srgbClr>
            </a:solidFill>
          </p:spPr>
          <p:txBody>
            <a:bodyPr/>
            <a:lstStyle/>
            <a:p/>
          </p:txBody>
        </p:sp>
        <p:sp>
          <p:nvSpPr>
            <p:cNvPr id="53" name="pl52"/>
            <p:cNvSpPr/>
            <p:nvPr/>
          </p:nvSpPr>
          <p:spPr>
            <a:xfrm>
              <a:off x="821394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4" name="pl53"/>
            <p:cNvSpPr/>
            <p:nvPr/>
          </p:nvSpPr>
          <p:spPr>
            <a:xfrm>
              <a:off x="821394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5" name="pl54"/>
            <p:cNvSpPr/>
            <p:nvPr/>
          </p:nvSpPr>
          <p:spPr>
            <a:xfrm>
              <a:off x="821394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6" name="pl55"/>
            <p:cNvSpPr/>
            <p:nvPr/>
          </p:nvSpPr>
          <p:spPr>
            <a:xfrm>
              <a:off x="821394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7" name="pl56"/>
            <p:cNvSpPr/>
            <p:nvPr/>
          </p:nvSpPr>
          <p:spPr>
            <a:xfrm>
              <a:off x="821394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8" name="pl57"/>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9" name="pl58"/>
            <p:cNvSpPr/>
            <p:nvPr/>
          </p:nvSpPr>
          <p:spPr>
            <a:xfrm>
              <a:off x="821394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0" name="pl59"/>
            <p:cNvSpPr/>
            <p:nvPr/>
          </p:nvSpPr>
          <p:spPr>
            <a:xfrm>
              <a:off x="821394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1" name="pl60"/>
            <p:cNvSpPr/>
            <p:nvPr/>
          </p:nvSpPr>
          <p:spPr>
            <a:xfrm>
              <a:off x="821394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2" name="pl61"/>
            <p:cNvSpPr/>
            <p:nvPr/>
          </p:nvSpPr>
          <p:spPr>
            <a:xfrm>
              <a:off x="821394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3" name="pl62"/>
            <p:cNvSpPr/>
            <p:nvPr/>
          </p:nvSpPr>
          <p:spPr>
            <a:xfrm>
              <a:off x="821394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4" name="rc63"/>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5" name="rc64"/>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6" name="rc65"/>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7" name="rc66"/>
            <p:cNvSpPr/>
            <p:nvPr/>
          </p:nvSpPr>
          <p:spPr>
            <a:xfrm>
              <a:off x="9053712"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8" name="rc67"/>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9" name="rc68"/>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0" name="rc69"/>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1" name="rc70"/>
            <p:cNvSpPr/>
            <p:nvPr/>
          </p:nvSpPr>
          <p:spPr>
            <a:xfrm>
              <a:off x="9320304"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2" name="rc71"/>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958689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rc75"/>
            <p:cNvSpPr/>
            <p:nvPr/>
          </p:nvSpPr>
          <p:spPr>
            <a:xfrm>
              <a:off x="1091985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1091985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1091985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10919854"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pg79"/>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1" name="tx80"/>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82" name="pg81"/>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3" name="tx82"/>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84" name="rc83"/>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85" name="rc84"/>
            <p:cNvSpPr/>
            <p:nvPr/>
          </p:nvSpPr>
          <p:spPr>
            <a:xfrm>
              <a:off x="11466368" y="2153563"/>
              <a:ext cx="3252419" cy="3131794"/>
            </a:xfrm>
            <a:prstGeom prst="rect">
              <a:avLst/>
            </a:prstGeom>
            <a:solidFill>
              <a:srgbClr val="FFFFFF">
                <a:alpha val="100000"/>
              </a:srgbClr>
            </a:solidFill>
          </p:spPr>
          <p:txBody>
            <a:bodyPr/>
            <a:lstStyle/>
            <a:p/>
          </p:txBody>
        </p:sp>
        <p:sp>
          <p:nvSpPr>
            <p:cNvPr id="86" name="pl85"/>
            <p:cNvSpPr/>
            <p:nvPr/>
          </p:nvSpPr>
          <p:spPr>
            <a:xfrm>
              <a:off x="1146636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7" name="pl86"/>
            <p:cNvSpPr/>
            <p:nvPr/>
          </p:nvSpPr>
          <p:spPr>
            <a:xfrm>
              <a:off x="1146636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8" name="pl87"/>
            <p:cNvSpPr/>
            <p:nvPr/>
          </p:nvSpPr>
          <p:spPr>
            <a:xfrm>
              <a:off x="1146636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9" name="pl88"/>
            <p:cNvSpPr/>
            <p:nvPr/>
          </p:nvSpPr>
          <p:spPr>
            <a:xfrm>
              <a:off x="1146636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0" name="pl89"/>
            <p:cNvSpPr/>
            <p:nvPr/>
          </p:nvSpPr>
          <p:spPr>
            <a:xfrm>
              <a:off x="1146636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1" name="pl90"/>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2" name="pl91"/>
            <p:cNvSpPr/>
            <p:nvPr/>
          </p:nvSpPr>
          <p:spPr>
            <a:xfrm>
              <a:off x="1146636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3" name="pl92"/>
            <p:cNvSpPr/>
            <p:nvPr/>
          </p:nvSpPr>
          <p:spPr>
            <a:xfrm>
              <a:off x="1146636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4" name="pl93"/>
            <p:cNvSpPr/>
            <p:nvPr/>
          </p:nvSpPr>
          <p:spPr>
            <a:xfrm>
              <a:off x="1146636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5" name="pl94"/>
            <p:cNvSpPr/>
            <p:nvPr/>
          </p:nvSpPr>
          <p:spPr>
            <a:xfrm>
              <a:off x="1146636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6" name="pl95"/>
            <p:cNvSpPr/>
            <p:nvPr/>
          </p:nvSpPr>
          <p:spPr>
            <a:xfrm>
              <a:off x="1146636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97" name="rc96"/>
            <p:cNvSpPr/>
            <p:nvPr/>
          </p:nvSpPr>
          <p:spPr>
            <a:xfrm>
              <a:off x="1203954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1203954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1203954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12039540"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25727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25727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25727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2572723"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28393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28393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2839315"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443886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443886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443886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443886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pg112"/>
            <p:cNvSpPr/>
            <p:nvPr/>
          </p:nvSpPr>
          <p:spPr>
            <a:xfrm>
              <a:off x="1233632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4" name="tx113"/>
            <p:cNvSpPr/>
            <p:nvPr/>
          </p:nvSpPr>
          <p:spPr>
            <a:xfrm>
              <a:off x="1246120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5" name="pg114"/>
            <p:cNvSpPr/>
            <p:nvPr/>
          </p:nvSpPr>
          <p:spPr>
            <a:xfrm>
              <a:off x="1251868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6" name="tx115"/>
            <p:cNvSpPr/>
            <p:nvPr/>
          </p:nvSpPr>
          <p:spPr>
            <a:xfrm>
              <a:off x="1262275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7" name="rc116"/>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118" name="rc117"/>
            <p:cNvSpPr/>
            <p:nvPr/>
          </p:nvSpPr>
          <p:spPr>
            <a:xfrm>
              <a:off x="14718787" y="2153563"/>
              <a:ext cx="3252419" cy="3131794"/>
            </a:xfrm>
            <a:prstGeom prst="rect">
              <a:avLst/>
            </a:prstGeom>
            <a:solidFill>
              <a:srgbClr val="FFFFFF">
                <a:alpha val="100000"/>
              </a:srgbClr>
            </a:solidFill>
          </p:spPr>
          <p:txBody>
            <a:bodyPr/>
            <a:lstStyle/>
            <a:p/>
          </p:txBody>
        </p:sp>
        <p:sp>
          <p:nvSpPr>
            <p:cNvPr id="119" name="pl118"/>
            <p:cNvSpPr/>
            <p:nvPr/>
          </p:nvSpPr>
          <p:spPr>
            <a:xfrm>
              <a:off x="14718787"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0" name="pl119"/>
            <p:cNvSpPr/>
            <p:nvPr/>
          </p:nvSpPr>
          <p:spPr>
            <a:xfrm>
              <a:off x="14718787"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1" name="pl120"/>
            <p:cNvSpPr/>
            <p:nvPr/>
          </p:nvSpPr>
          <p:spPr>
            <a:xfrm>
              <a:off x="14718787"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2" name="pl121"/>
            <p:cNvSpPr/>
            <p:nvPr/>
          </p:nvSpPr>
          <p:spPr>
            <a:xfrm>
              <a:off x="14718787"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3" name="pl122"/>
            <p:cNvSpPr/>
            <p:nvPr/>
          </p:nvSpPr>
          <p:spPr>
            <a:xfrm>
              <a:off x="14718787"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4" name="pl123"/>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5" name="pl124"/>
            <p:cNvSpPr/>
            <p:nvPr/>
          </p:nvSpPr>
          <p:spPr>
            <a:xfrm>
              <a:off x="14718787"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6" name="pl125"/>
            <p:cNvSpPr/>
            <p:nvPr/>
          </p:nvSpPr>
          <p:spPr>
            <a:xfrm>
              <a:off x="14718787"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7" name="pl126"/>
            <p:cNvSpPr/>
            <p:nvPr/>
          </p:nvSpPr>
          <p:spPr>
            <a:xfrm>
              <a:off x="14718787"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8" name="pl127"/>
            <p:cNvSpPr/>
            <p:nvPr/>
          </p:nvSpPr>
          <p:spPr>
            <a:xfrm>
              <a:off x="14718787"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9" name="pl128"/>
            <p:cNvSpPr/>
            <p:nvPr/>
          </p:nvSpPr>
          <p:spPr>
            <a:xfrm>
              <a:off x="14718787"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0" name="rc129"/>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15025368"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529196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1529196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1529196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15291960"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1555855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555855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555855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5558551"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pg141"/>
            <p:cNvSpPr/>
            <p:nvPr/>
          </p:nvSpPr>
          <p:spPr>
            <a:xfrm>
              <a:off x="1558874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3" name="tx142"/>
            <p:cNvSpPr/>
            <p:nvPr/>
          </p:nvSpPr>
          <p:spPr>
            <a:xfrm>
              <a:off x="1571362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44" name="pg143"/>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5" name="rc144"/>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146" name="tx145"/>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47" name="tx146"/>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48" name="tx147"/>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49" name="tx148"/>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50" name="tx149"/>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51" name="pl150"/>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tx162"/>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4" name="tx163"/>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5" name="tx164"/>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6" name="tx165"/>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7" name="tx166"/>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8" name="tx167"/>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9" name="tx168"/>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0" name="tx169"/>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1" name="tx170"/>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2" name="tx171"/>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3" name="tx172"/>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4" name="tx173"/>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5" name="pl174"/>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tx186"/>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8" name="tx187"/>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9" name="tx188"/>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0" name="tx189"/>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1" name="tx190"/>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2" name="tx191"/>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3" name="tx192"/>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4" name="tx193"/>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5" name="tx194"/>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6" name="tx195"/>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7" name="tx196"/>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8" name="tx197"/>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9" name="pl198"/>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tx210"/>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2" name="tx211"/>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3" name="tx212"/>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4" name="tx213"/>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5" name="tx214"/>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6" name="tx215"/>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7" name="tx216"/>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8" name="tx217"/>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9" name="tx218"/>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0" name="tx219"/>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1" name="tx220"/>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2" name="tx221"/>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3" name="pl222"/>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tx234"/>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6" name="tx235"/>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7" name="tx236"/>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8" name="tx237"/>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9" name="tx238"/>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0" name="tx239"/>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1" name="tx240"/>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2" name="tx241"/>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3" name="tx242"/>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4" name="tx243"/>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5" name="tx244"/>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6" name="tx245"/>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7" name="pl246"/>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tx258"/>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0" name="tx259"/>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1" name="tx260"/>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2" name="tx261"/>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3" name="tx262"/>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4" name="tx263"/>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5" name="tx264"/>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6" name="tx265"/>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7" name="tx266"/>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8" name="tx267"/>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9" name="tx268"/>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0" name="tx269"/>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1" name="tx270"/>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72" name="tx271"/>
            <p:cNvSpPr/>
            <p:nvPr/>
          </p:nvSpPr>
          <p:spPr>
            <a:xfrm>
              <a:off x="1230614" y="4600602"/>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273" name="tx272"/>
            <p:cNvSpPr/>
            <p:nvPr/>
          </p:nvSpPr>
          <p:spPr>
            <a:xfrm>
              <a:off x="1230614" y="399833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74" name="tx273"/>
            <p:cNvSpPr/>
            <p:nvPr/>
          </p:nvSpPr>
          <p:spPr>
            <a:xfrm>
              <a:off x="1230614" y="3393163"/>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275" name="tx274"/>
            <p:cNvSpPr/>
            <p:nvPr/>
          </p:nvSpPr>
          <p:spPr>
            <a:xfrm>
              <a:off x="1230614" y="279446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76" name="tx275"/>
            <p:cNvSpPr/>
            <p:nvPr/>
          </p:nvSpPr>
          <p:spPr>
            <a:xfrm>
              <a:off x="1230614" y="219164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77" name="pl276"/>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8" name="pl277"/>
            <p:cNvSpPr/>
            <p:nvPr/>
          </p:nvSpPr>
          <p:spPr>
            <a:xfrm>
              <a:off x="167431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9" name="pl278"/>
            <p:cNvSpPr/>
            <p:nvPr/>
          </p:nvSpPr>
          <p:spPr>
            <a:xfrm>
              <a:off x="167431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0" name="pl279"/>
            <p:cNvSpPr/>
            <p:nvPr/>
          </p:nvSpPr>
          <p:spPr>
            <a:xfrm>
              <a:off x="167431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pl280"/>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2" name="pl281"/>
            <p:cNvSpPr/>
            <p:nvPr/>
          </p:nvSpPr>
          <p:spPr>
            <a:xfrm>
              <a:off x="167431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3" name="tx28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4" name="rc283"/>
            <p:cNvSpPr/>
            <p:nvPr/>
          </p:nvSpPr>
          <p:spPr>
            <a:xfrm>
              <a:off x="18110385" y="2153563"/>
              <a:ext cx="1753945" cy="1236458"/>
            </a:xfrm>
            <a:prstGeom prst="rect">
              <a:avLst/>
            </a:prstGeom>
            <a:solidFill>
              <a:srgbClr val="FFFFFF">
                <a:alpha val="100000"/>
              </a:srgbClr>
            </a:solidFill>
          </p:spPr>
          <p:txBody>
            <a:bodyPr/>
            <a:lstStyle/>
            <a:p/>
          </p:txBody>
        </p:sp>
        <p:sp>
          <p:nvSpPr>
            <p:cNvPr id="285" name="rc284"/>
            <p:cNvSpPr/>
            <p:nvPr/>
          </p:nvSpPr>
          <p:spPr>
            <a:xfrm>
              <a:off x="18179974" y="2223153"/>
              <a:ext cx="274319" cy="274319"/>
            </a:xfrm>
            <a:prstGeom prst="rect">
              <a:avLst/>
            </a:prstGeom>
            <a:solidFill>
              <a:srgbClr val="FFFFFF">
                <a:alpha val="100000"/>
              </a:srgbClr>
            </a:solidFill>
          </p:spPr>
          <p:txBody>
            <a:bodyPr/>
            <a:lstStyle/>
            <a:p/>
          </p:txBody>
        </p:sp>
        <p:sp>
          <p:nvSpPr>
            <p:cNvPr id="286" name="rc2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8179974" y="2497473"/>
              <a:ext cx="274319" cy="274319"/>
            </a:xfrm>
            <a:prstGeom prst="rect">
              <a:avLst/>
            </a:prstGeom>
            <a:solidFill>
              <a:srgbClr val="FFFFFF">
                <a:alpha val="100000"/>
              </a:srgbClr>
            </a:solidFill>
          </p:spPr>
          <p:txBody>
            <a:bodyPr/>
            <a:lstStyle/>
            <a:p/>
          </p:txBody>
        </p:sp>
        <p:sp>
          <p:nvSpPr>
            <p:cNvPr id="288" name="rc2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8179974" y="2771793"/>
              <a:ext cx="274319" cy="274319"/>
            </a:xfrm>
            <a:prstGeom prst="rect">
              <a:avLst/>
            </a:prstGeom>
            <a:solidFill>
              <a:srgbClr val="FFFFFF">
                <a:alpha val="100000"/>
              </a:srgbClr>
            </a:solidFill>
          </p:spPr>
          <p:txBody>
            <a:bodyPr/>
            <a:lstStyle/>
            <a:p/>
          </p:txBody>
        </p:sp>
        <p:sp>
          <p:nvSpPr>
            <p:cNvPr id="290" name="rc2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8179974" y="3046113"/>
              <a:ext cx="274319" cy="274319"/>
            </a:xfrm>
            <a:prstGeom prst="rect">
              <a:avLst/>
            </a:prstGeom>
            <a:solidFill>
              <a:srgbClr val="FFFFFF">
                <a:alpha val="100000"/>
              </a:srgbClr>
            </a:solidFill>
          </p:spPr>
          <p:txBody>
            <a:bodyPr/>
            <a:lstStyle/>
            <a:p/>
          </p:txBody>
        </p:sp>
        <p:sp>
          <p:nvSpPr>
            <p:cNvPr id="292" name="rc2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tx29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94" name="tx29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95" name="tx29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96" name="tx29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9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98" name=""/>
          <p:cNvGrpSpPr/>
          <p:nvPr/>
        </p:nvGrpSpPr>
        <p:grpSpPr>
          <a:xfrm>
            <a:off x="12527280" y="6217920"/>
            <a:ext cx="5486400" cy="4297680"/>
            <a:chOff x="12527280" y="6217920"/>
            <a:chExt cx="5486400" cy="4297680"/>
          </a:xfrm>
        </p:grpSpPr>
        <p:sp>
          <p:nvSpPr>
            <p:cNvPr id="29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0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0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0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0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3" name="pl17"/>
            <p:cNvSpPr/>
            <p:nvPr/>
          </p:nvSpPr>
          <p:spPr>
            <a:xfrm>
              <a:off x="13325144" y="6689277"/>
              <a:ext cx="4510689" cy="460934"/>
            </a:xfrm>
            <a:custGeom>
              <a:avLst/>
              <a:pathLst>
                <a:path w="4510689" h="460934">
                  <a:moveTo>
                    <a:pt x="0" y="128037"/>
                  </a:moveTo>
                  <a:lnTo>
                    <a:pt x="180427" y="102429"/>
                  </a:lnTo>
                  <a:lnTo>
                    <a:pt x="360855" y="102429"/>
                  </a:lnTo>
                  <a:lnTo>
                    <a:pt x="541282" y="204859"/>
                  </a:lnTo>
                  <a:lnTo>
                    <a:pt x="721710" y="230467"/>
                  </a:lnTo>
                  <a:lnTo>
                    <a:pt x="902137" y="332897"/>
                  </a:lnTo>
                  <a:lnTo>
                    <a:pt x="1082565" y="256074"/>
                  </a:lnTo>
                  <a:lnTo>
                    <a:pt x="1262993" y="51214"/>
                  </a:lnTo>
                  <a:lnTo>
                    <a:pt x="1443420" y="204859"/>
                  </a:lnTo>
                  <a:lnTo>
                    <a:pt x="1623848" y="0"/>
                  </a:lnTo>
                  <a:lnTo>
                    <a:pt x="1804275" y="102429"/>
                  </a:lnTo>
                  <a:lnTo>
                    <a:pt x="1984703" y="204859"/>
                  </a:lnTo>
                  <a:lnTo>
                    <a:pt x="2165131" y="179252"/>
                  </a:lnTo>
                  <a:lnTo>
                    <a:pt x="2345558" y="153644"/>
                  </a:lnTo>
                  <a:lnTo>
                    <a:pt x="2525986" y="153644"/>
                  </a:lnTo>
                  <a:lnTo>
                    <a:pt x="2706413" y="102429"/>
                  </a:lnTo>
                  <a:lnTo>
                    <a:pt x="2886841" y="230467"/>
                  </a:lnTo>
                  <a:lnTo>
                    <a:pt x="3067268" y="204859"/>
                  </a:lnTo>
                  <a:lnTo>
                    <a:pt x="3247696" y="230467"/>
                  </a:lnTo>
                  <a:lnTo>
                    <a:pt x="3428124" y="384112"/>
                  </a:lnTo>
                  <a:lnTo>
                    <a:pt x="3608551" y="281682"/>
                  </a:lnTo>
                  <a:lnTo>
                    <a:pt x="3788979" y="409719"/>
                  </a:lnTo>
                  <a:lnTo>
                    <a:pt x="3969406" y="460934"/>
                  </a:lnTo>
                  <a:lnTo>
                    <a:pt x="4149834" y="307289"/>
                  </a:lnTo>
                  <a:lnTo>
                    <a:pt x="4330262" y="307289"/>
                  </a:lnTo>
                  <a:lnTo>
                    <a:pt x="4510689" y="179252"/>
                  </a:lnTo>
                </a:path>
              </a:pathLst>
            </a:custGeom>
            <a:ln w="32521" cap="flat">
              <a:solidFill>
                <a:srgbClr val="5EB0E8">
                  <a:alpha val="100000"/>
                </a:srgbClr>
              </a:solidFill>
              <a:prstDash val="solid"/>
              <a:round/>
            </a:ln>
          </p:spPr>
          <p:txBody>
            <a:bodyPr/>
            <a:lstStyle/>
            <a:p/>
          </p:txBody>
        </p:sp>
        <p:sp>
          <p:nvSpPr>
            <p:cNvPr id="314" name="pl18"/>
            <p:cNvSpPr/>
            <p:nvPr/>
          </p:nvSpPr>
          <p:spPr>
            <a:xfrm>
              <a:off x="14046855" y="6766100"/>
              <a:ext cx="3788979" cy="1075514"/>
            </a:xfrm>
            <a:custGeom>
              <a:avLst/>
              <a:pathLst>
                <a:path w="3788979" h="1075514">
                  <a:moveTo>
                    <a:pt x="0" y="0"/>
                  </a:moveTo>
                  <a:lnTo>
                    <a:pt x="180427" y="179252"/>
                  </a:lnTo>
                  <a:lnTo>
                    <a:pt x="360855" y="179252"/>
                  </a:lnTo>
                  <a:lnTo>
                    <a:pt x="541282" y="281682"/>
                  </a:lnTo>
                  <a:lnTo>
                    <a:pt x="721710" y="384112"/>
                  </a:lnTo>
                  <a:lnTo>
                    <a:pt x="902137" y="486542"/>
                  </a:lnTo>
                  <a:lnTo>
                    <a:pt x="1082565" y="435327"/>
                  </a:lnTo>
                  <a:lnTo>
                    <a:pt x="1262993" y="409719"/>
                  </a:lnTo>
                  <a:lnTo>
                    <a:pt x="1443420" y="563364"/>
                  </a:lnTo>
                  <a:lnTo>
                    <a:pt x="1623848" y="665794"/>
                  </a:lnTo>
                  <a:lnTo>
                    <a:pt x="1804275" y="588972"/>
                  </a:lnTo>
                  <a:lnTo>
                    <a:pt x="1984703" y="486542"/>
                  </a:lnTo>
                  <a:lnTo>
                    <a:pt x="2165131" y="537757"/>
                  </a:lnTo>
                  <a:lnTo>
                    <a:pt x="2345558" y="486542"/>
                  </a:lnTo>
                  <a:lnTo>
                    <a:pt x="2525986" y="665794"/>
                  </a:lnTo>
                  <a:lnTo>
                    <a:pt x="2706413" y="307289"/>
                  </a:lnTo>
                  <a:lnTo>
                    <a:pt x="2886841" y="307289"/>
                  </a:lnTo>
                  <a:lnTo>
                    <a:pt x="3067268" y="384112"/>
                  </a:lnTo>
                  <a:lnTo>
                    <a:pt x="3247696" y="768224"/>
                  </a:lnTo>
                  <a:lnTo>
                    <a:pt x="3428124" y="1075514"/>
                  </a:lnTo>
                  <a:lnTo>
                    <a:pt x="3608551" y="896262"/>
                  </a:lnTo>
                  <a:lnTo>
                    <a:pt x="3788979" y="768224"/>
                  </a:lnTo>
                </a:path>
              </a:pathLst>
            </a:custGeom>
            <a:ln w="32521" cap="flat">
              <a:solidFill>
                <a:srgbClr val="00A173">
                  <a:alpha val="100000"/>
                </a:srgbClr>
              </a:solidFill>
              <a:prstDash val="solid"/>
              <a:round/>
            </a:ln>
          </p:spPr>
          <p:txBody>
            <a:bodyPr/>
            <a:lstStyle/>
            <a:p/>
          </p:txBody>
        </p:sp>
        <p:sp>
          <p:nvSpPr>
            <p:cNvPr id="31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1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1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1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1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2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5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5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5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5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5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5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6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6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6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6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6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6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6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6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6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6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7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7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7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7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7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7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7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7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7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7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0" name="rc84"/>
            <p:cNvSpPr/>
            <p:nvPr/>
          </p:nvSpPr>
          <p:spPr>
            <a:xfrm>
              <a:off x="14005791" y="9941072"/>
              <a:ext cx="3149396" cy="504938"/>
            </a:xfrm>
            <a:prstGeom prst="rect">
              <a:avLst/>
            </a:prstGeom>
            <a:solidFill>
              <a:srgbClr val="FFFFFF">
                <a:alpha val="100000"/>
              </a:srgbClr>
            </a:solidFill>
          </p:spPr>
          <p:txBody>
            <a:bodyPr/>
            <a:lstStyle/>
            <a:p/>
          </p:txBody>
        </p:sp>
        <p:sp>
          <p:nvSpPr>
            <p:cNvPr id="38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8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8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8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8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8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8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8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8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Nigeria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rc16"/>
            <p:cNvSpPr/>
            <p:nvPr/>
          </p:nvSpPr>
          <p:spPr>
            <a:xfrm>
              <a:off x="2129569" y="5061749"/>
              <a:ext cx="234305" cy="2236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008445"/>
              <a:ext cx="234305" cy="533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3700989"/>
              <a:ext cx="234305" cy="13074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3340935"/>
              <a:ext cx="234305" cy="360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962852"/>
              <a:ext cx="234305" cy="322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861943"/>
              <a:ext cx="234305" cy="1009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3427764"/>
              <a:ext cx="234305" cy="14341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2876285"/>
              <a:ext cx="234305" cy="5514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892115"/>
              <a:ext cx="234305" cy="3932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711418"/>
              <a:ext cx="234305" cy="1806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3574266"/>
              <a:ext cx="234305" cy="1137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2895729"/>
              <a:ext cx="234305" cy="678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082199"/>
              <a:ext cx="234305" cy="2031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067784"/>
              <a:ext cx="234305" cy="14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4568268"/>
              <a:ext cx="234305" cy="4995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4178713"/>
              <a:ext cx="234305" cy="3895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51595"/>
              <a:ext cx="234305" cy="1337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150924"/>
              <a:ext cx="234305" cy="6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4896138"/>
              <a:ext cx="234305" cy="2547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4480099"/>
              <a:ext cx="234305" cy="416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07581"/>
              <a:ext cx="234305" cy="777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075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125781"/>
              <a:ext cx="234305" cy="817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4876359"/>
              <a:ext cx="234305" cy="249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26355"/>
              <a:ext cx="234305" cy="590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263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168357"/>
              <a:ext cx="234305" cy="579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4974250"/>
              <a:ext cx="234305" cy="1941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41441"/>
              <a:ext cx="234305" cy="43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41105"/>
              <a:ext cx="234305" cy="3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10933"/>
              <a:ext cx="234305" cy="30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011798"/>
              <a:ext cx="234305" cy="199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53509"/>
              <a:ext cx="234305" cy="31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51498"/>
              <a:ext cx="234305" cy="20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05905"/>
              <a:ext cx="234305" cy="455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022190"/>
              <a:ext cx="234305" cy="183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55186"/>
              <a:ext cx="234305" cy="30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54180"/>
              <a:ext cx="234305" cy="10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194506"/>
              <a:ext cx="234305" cy="596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4918935"/>
              <a:ext cx="234305" cy="275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62226"/>
              <a:ext cx="234305" cy="23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52839"/>
              <a:ext cx="234305" cy="93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05569"/>
              <a:ext cx="234305" cy="4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4916253"/>
              <a:ext cx="234305" cy="289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65243"/>
              <a:ext cx="234305" cy="20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65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190148"/>
              <a:ext cx="234305" cy="7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001405"/>
              <a:ext cx="234305" cy="1887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05308"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30190"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20,748 case(s)</a:t>
              </a:r>
            </a:p>
          </p:txBody>
        </p:sp>
        <p:sp>
          <p:nvSpPr>
            <p:cNvPr id="67" name="pg66"/>
            <p:cNvSpPr/>
            <p:nvPr/>
          </p:nvSpPr>
          <p:spPr>
            <a:xfrm>
              <a:off x="2923841"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27910"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23,983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266656" y="2153563"/>
              <a:ext cx="3176137" cy="3131794"/>
            </a:xfrm>
            <a:prstGeom prst="rect">
              <a:avLst/>
            </a:prstGeom>
            <a:solidFill>
              <a:srgbClr val="FFFFFF">
                <a:alpha val="100000"/>
              </a:srgbClr>
            </a:solidFill>
          </p:spPr>
          <p:txBody>
            <a:bodyPr/>
            <a:lstStyle/>
            <a:p/>
          </p:txBody>
        </p:sp>
        <p:sp>
          <p:nvSpPr>
            <p:cNvPr id="71" name="pl70"/>
            <p:cNvSpPr/>
            <p:nvPr/>
          </p:nvSpPr>
          <p:spPr>
            <a:xfrm>
              <a:off x="5266656"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rc80"/>
            <p:cNvSpPr/>
            <p:nvPr/>
          </p:nvSpPr>
          <p:spPr>
            <a:xfrm>
              <a:off x="5305706" y="5181096"/>
              <a:ext cx="234305" cy="1042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4773773"/>
              <a:ext cx="234305" cy="4073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05706" y="4610509"/>
              <a:ext cx="234305" cy="1632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4362428"/>
              <a:ext cx="234305" cy="248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06240"/>
              <a:ext cx="234305" cy="79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5015821"/>
              <a:ext cx="234305" cy="1904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4732538"/>
              <a:ext cx="234305" cy="2832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4462666"/>
              <a:ext cx="234305" cy="269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197859"/>
              <a:ext cx="234305" cy="874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5167016"/>
              <a:ext cx="234305" cy="30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4482445"/>
              <a:ext cx="234305" cy="684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4142507"/>
              <a:ext cx="234305" cy="339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210598"/>
              <a:ext cx="234305" cy="74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5187801"/>
              <a:ext cx="234305" cy="227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4699684"/>
              <a:ext cx="234305" cy="4881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4398634"/>
              <a:ext cx="234305" cy="30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219314"/>
              <a:ext cx="234305" cy="660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5204564"/>
              <a:ext cx="234305" cy="147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4749636"/>
              <a:ext cx="234305" cy="4549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4464007"/>
              <a:ext cx="234305" cy="285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249822"/>
              <a:ext cx="234305" cy="35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5242111"/>
              <a:ext cx="234305" cy="77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4912230"/>
              <a:ext cx="234305" cy="3298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4687280"/>
              <a:ext cx="234305" cy="224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239094"/>
              <a:ext cx="234305" cy="46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5227696"/>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5079852"/>
              <a:ext cx="234305" cy="1478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4918264"/>
              <a:ext cx="234305" cy="1615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258538"/>
              <a:ext cx="234305" cy="26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5249151"/>
              <a:ext cx="234305" cy="93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5177744"/>
              <a:ext cx="234305" cy="714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5017497"/>
              <a:ext cx="234305" cy="160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248146"/>
              <a:ext cx="234305" cy="372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5239094"/>
              <a:ext cx="234305" cy="90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219650"/>
              <a:ext cx="234305" cy="194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087228"/>
              <a:ext cx="234305" cy="132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224008"/>
              <a:ext cx="234305" cy="61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5211939"/>
              <a:ext cx="234305" cy="120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203223"/>
              <a:ext cx="234305" cy="87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5030907"/>
              <a:ext cx="234305" cy="172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245799"/>
              <a:ext cx="234305" cy="39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5232389"/>
              <a:ext cx="234305" cy="134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218309"/>
              <a:ext cx="234305" cy="140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5019173"/>
              <a:ext cx="234305" cy="199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5257868"/>
              <a:ext cx="234305" cy="27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5246469"/>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240435"/>
              <a:ext cx="234305" cy="60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5116729"/>
              <a:ext cx="234305" cy="1237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12,224 case(s)</a:t>
              </a:r>
            </a:p>
          </p:txBody>
        </p:sp>
        <p:sp>
          <p:nvSpPr>
            <p:cNvPr id="131" name="pg130"/>
            <p:cNvSpPr/>
            <p:nvPr/>
          </p:nvSpPr>
          <p:spPr>
            <a:xfrm>
              <a:off x="6099979"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04047"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20,143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442793" y="2153563"/>
              <a:ext cx="3176137" cy="3131794"/>
            </a:xfrm>
            <a:prstGeom prst="rect">
              <a:avLst/>
            </a:prstGeom>
            <a:solidFill>
              <a:srgbClr val="FFFFFF">
                <a:alpha val="100000"/>
              </a:srgbClr>
            </a:solidFill>
          </p:spPr>
          <p:txBody>
            <a:bodyPr/>
            <a:lstStyle/>
            <a:p/>
          </p:txBody>
        </p:sp>
        <p:sp>
          <p:nvSpPr>
            <p:cNvPr id="135" name="pl134"/>
            <p:cNvSpPr/>
            <p:nvPr/>
          </p:nvSpPr>
          <p:spPr>
            <a:xfrm>
              <a:off x="8442793"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pl141"/>
            <p:cNvSpPr/>
            <p:nvPr/>
          </p:nvSpPr>
          <p:spPr>
            <a:xfrm>
              <a:off x="8442793"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rc144"/>
            <p:cNvSpPr/>
            <p:nvPr/>
          </p:nvSpPr>
          <p:spPr>
            <a:xfrm>
              <a:off x="8481844" y="5141873"/>
              <a:ext cx="234305" cy="143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481844" y="4552512"/>
              <a:ext cx="234305" cy="5893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481844" y="4464677"/>
              <a:ext cx="234305" cy="87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481844" y="4214920"/>
              <a:ext cx="234305" cy="249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5086893"/>
              <a:ext cx="234305" cy="1984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742183" y="4945084"/>
              <a:ext cx="234305" cy="141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742183" y="4682922"/>
              <a:ext cx="234305" cy="2621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4199163"/>
              <a:ext cx="234305" cy="48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5125110"/>
              <a:ext cx="234305" cy="1602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002523" y="5074488"/>
              <a:ext cx="234305" cy="506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002523" y="4660461"/>
              <a:ext cx="234305" cy="4140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4145859"/>
              <a:ext cx="234305" cy="514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5200541"/>
              <a:ext cx="234305" cy="848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262862" y="5147237"/>
              <a:ext cx="234305" cy="533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262862" y="4726504"/>
              <a:ext cx="234305" cy="4207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4377514"/>
              <a:ext cx="234305" cy="348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5224343"/>
              <a:ext cx="234305" cy="610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523201" y="5212945"/>
              <a:ext cx="234305" cy="113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523201" y="4856579"/>
              <a:ext cx="234305" cy="3563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4537426"/>
              <a:ext cx="234305" cy="319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5238759"/>
              <a:ext cx="234305" cy="46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783540" y="5238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783540" y="5113377"/>
              <a:ext cx="234305" cy="125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4914912"/>
              <a:ext cx="234305" cy="1984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5247475"/>
              <a:ext cx="234305" cy="378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043879" y="52474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043879" y="5147907"/>
              <a:ext cx="234305" cy="995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4956147"/>
              <a:ext cx="234305" cy="191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247475"/>
              <a:ext cx="234305" cy="378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304218" y="52474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304218" y="5182773"/>
              <a:ext cx="234305" cy="647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5013474"/>
              <a:ext cx="234305" cy="169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5241776"/>
              <a:ext cx="234305" cy="43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564558" y="52417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564558" y="5200205"/>
              <a:ext cx="234305" cy="41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5030571"/>
              <a:ext cx="234305" cy="1696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5249486"/>
              <a:ext cx="234305" cy="358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824897" y="52494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824897" y="5223673"/>
              <a:ext cx="234305" cy="258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5062755"/>
              <a:ext cx="234305" cy="160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5259879"/>
              <a:ext cx="234305" cy="25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85236" y="52598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85236" y="5242446"/>
              <a:ext cx="234305" cy="17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5052362"/>
              <a:ext cx="234305" cy="190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5279994"/>
              <a:ext cx="234305" cy="53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345575" y="52799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345575" y="5252504"/>
              <a:ext cx="234305" cy="274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5203223"/>
              <a:ext cx="234305" cy="49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1010022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4" name="pg193"/>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5" name="tx194"/>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10,948 case(s)</a:t>
              </a:r>
            </a:p>
          </p:txBody>
        </p:sp>
        <p:sp>
          <p:nvSpPr>
            <p:cNvPr id="196" name="pg195"/>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7" name="tx196"/>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14,999 case(s)</a:t>
              </a:r>
            </a:p>
          </p:txBody>
        </p:sp>
        <p:sp>
          <p:nvSpPr>
            <p:cNvPr id="198" name="rc19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9" name="rc198"/>
            <p:cNvSpPr/>
            <p:nvPr/>
          </p:nvSpPr>
          <p:spPr>
            <a:xfrm>
              <a:off x="11618931" y="2153563"/>
              <a:ext cx="3176137" cy="3131794"/>
            </a:xfrm>
            <a:prstGeom prst="rect">
              <a:avLst/>
            </a:prstGeom>
            <a:solidFill>
              <a:srgbClr val="FFFFFF">
                <a:alpha val="100000"/>
              </a:srgbClr>
            </a:solidFill>
          </p:spPr>
          <p:txBody>
            <a:bodyPr/>
            <a:lstStyle/>
            <a:p/>
          </p:txBody>
        </p:sp>
        <p:sp>
          <p:nvSpPr>
            <p:cNvPr id="200" name="pl199"/>
            <p:cNvSpPr/>
            <p:nvPr/>
          </p:nvSpPr>
          <p:spPr>
            <a:xfrm>
              <a:off x="11618931"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2" name="pl201"/>
            <p:cNvSpPr/>
            <p:nvPr/>
          </p:nvSpPr>
          <p:spPr>
            <a:xfrm>
              <a:off x="11618931"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3" name="pl202"/>
            <p:cNvSpPr/>
            <p:nvPr/>
          </p:nvSpPr>
          <p:spPr>
            <a:xfrm>
              <a:off x="11618931"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5" name="pl204"/>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pl205"/>
            <p:cNvSpPr/>
            <p:nvPr/>
          </p:nvSpPr>
          <p:spPr>
            <a:xfrm>
              <a:off x="11618931"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7" name="pl206"/>
            <p:cNvSpPr/>
            <p:nvPr/>
          </p:nvSpPr>
          <p:spPr>
            <a:xfrm>
              <a:off x="11618931"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8" name="pl207"/>
            <p:cNvSpPr/>
            <p:nvPr/>
          </p:nvSpPr>
          <p:spPr>
            <a:xfrm>
              <a:off x="11618931"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pl208"/>
            <p:cNvSpPr/>
            <p:nvPr/>
          </p:nvSpPr>
          <p:spPr>
            <a:xfrm>
              <a:off x="11618931"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0" name="rc209"/>
            <p:cNvSpPr/>
            <p:nvPr/>
          </p:nvSpPr>
          <p:spPr>
            <a:xfrm>
              <a:off x="11657982" y="5126451"/>
              <a:ext cx="234305" cy="158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657982" y="4866972"/>
              <a:ext cx="234305" cy="2594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657982" y="4674206"/>
              <a:ext cx="234305" cy="1927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657982" y="4302754"/>
              <a:ext cx="234305" cy="371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18321" y="5059067"/>
              <a:ext cx="234305" cy="226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918321" y="4838476"/>
              <a:ext cx="234305" cy="2205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918321" y="4455961"/>
              <a:ext cx="234305" cy="3825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918321" y="3961809"/>
              <a:ext cx="234305" cy="494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78660" y="5093933"/>
              <a:ext cx="234305" cy="191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78660" y="5005763"/>
              <a:ext cx="234305" cy="881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78660" y="3845479"/>
              <a:ext cx="234305" cy="1160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78660" y="3405973"/>
              <a:ext cx="234305" cy="439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39000" y="5172380"/>
              <a:ext cx="234305" cy="112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439000" y="5093933"/>
              <a:ext cx="234305" cy="784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439000" y="4457637"/>
              <a:ext cx="234305" cy="6362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439000" y="4182736"/>
              <a:ext cx="234305" cy="274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99339" y="5194842"/>
              <a:ext cx="234305" cy="90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99339" y="5171039"/>
              <a:ext cx="234305" cy="238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99339" y="4116693"/>
              <a:ext cx="234305" cy="10543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99339" y="3910517"/>
              <a:ext cx="234305" cy="206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59678" y="5245128"/>
              <a:ext cx="234305" cy="40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959678" y="5240770"/>
              <a:ext cx="234305" cy="43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959678" y="4640681"/>
              <a:ext cx="234305" cy="6000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959678" y="4482781"/>
              <a:ext cx="234305" cy="15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20017" y="5237082"/>
              <a:ext cx="234305" cy="48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220017" y="52370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220017" y="4847527"/>
              <a:ext cx="234305" cy="3895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220017" y="4709071"/>
              <a:ext cx="234305" cy="1384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80356" y="5248146"/>
              <a:ext cx="234305" cy="372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80356" y="52481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80356" y="4887422"/>
              <a:ext cx="234305" cy="3607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80356" y="4715106"/>
              <a:ext cx="234305" cy="172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40696" y="5261220"/>
              <a:ext cx="234305" cy="241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740696" y="52612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740696" y="5208251"/>
              <a:ext cx="234305" cy="52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740696" y="5035265"/>
              <a:ext cx="234305" cy="1729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01035" y="5276977"/>
              <a:ext cx="234305" cy="8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001035" y="52769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001035" y="5275971"/>
              <a:ext cx="234305" cy="10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001035" y="5150254"/>
              <a:ext cx="234305" cy="125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61374" y="5284017"/>
              <a:ext cx="234305" cy="1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61374" y="52840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61374" y="52840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61374" y="5131145"/>
              <a:ext cx="234305" cy="1528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521713" y="5241105"/>
              <a:ext cx="234305" cy="4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pg257"/>
            <p:cNvSpPr/>
            <p:nvPr/>
          </p:nvSpPr>
          <p:spPr>
            <a:xfrm>
              <a:off x="1405737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9" name="pg258"/>
            <p:cNvSpPr/>
            <p:nvPr/>
          </p:nvSpPr>
          <p:spPr>
            <a:xfrm>
              <a:off x="1405737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60" name="pg259"/>
            <p:cNvSpPr/>
            <p:nvPr/>
          </p:nvSpPr>
          <p:spPr>
            <a:xfrm>
              <a:off x="1223372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1" name="tx260"/>
            <p:cNvSpPr/>
            <p:nvPr/>
          </p:nvSpPr>
          <p:spPr>
            <a:xfrm>
              <a:off x="1235860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19,225 case(s)</a:t>
              </a:r>
            </a:p>
          </p:txBody>
        </p:sp>
        <p:sp>
          <p:nvSpPr>
            <p:cNvPr id="262" name="pg261"/>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3" name="tx262"/>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21,270 case(s)</a:t>
              </a:r>
            </a:p>
          </p:txBody>
        </p:sp>
        <p:sp>
          <p:nvSpPr>
            <p:cNvPr id="264" name="rc26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5" name="rc264"/>
            <p:cNvSpPr/>
            <p:nvPr/>
          </p:nvSpPr>
          <p:spPr>
            <a:xfrm>
              <a:off x="14795069" y="2153563"/>
              <a:ext cx="3176137" cy="3131794"/>
            </a:xfrm>
            <a:prstGeom prst="rect">
              <a:avLst/>
            </a:prstGeom>
            <a:solidFill>
              <a:srgbClr val="FFFFFF">
                <a:alpha val="100000"/>
              </a:srgbClr>
            </a:solidFill>
          </p:spPr>
          <p:txBody>
            <a:bodyPr/>
            <a:lstStyle/>
            <a:p/>
          </p:txBody>
        </p:sp>
        <p:sp>
          <p:nvSpPr>
            <p:cNvPr id="266" name="pl265"/>
            <p:cNvSpPr/>
            <p:nvPr/>
          </p:nvSpPr>
          <p:spPr>
            <a:xfrm>
              <a:off x="14795069" y="49501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7" name="pl266"/>
            <p:cNvSpPr/>
            <p:nvPr/>
          </p:nvSpPr>
          <p:spPr>
            <a:xfrm>
              <a:off x="14795069" y="42796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36091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9" name="pl268"/>
            <p:cNvSpPr/>
            <p:nvPr/>
          </p:nvSpPr>
          <p:spPr>
            <a:xfrm>
              <a:off x="14795069" y="29386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0" name="pl269"/>
            <p:cNvSpPr/>
            <p:nvPr/>
          </p:nvSpPr>
          <p:spPr>
            <a:xfrm>
              <a:off x="14795069" y="22681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1" name="pl270"/>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2" name="pl271"/>
            <p:cNvSpPr/>
            <p:nvPr/>
          </p:nvSpPr>
          <p:spPr>
            <a:xfrm>
              <a:off x="14795069" y="4614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pl272"/>
            <p:cNvSpPr/>
            <p:nvPr/>
          </p:nvSpPr>
          <p:spPr>
            <a:xfrm>
              <a:off x="14795069" y="394437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4" name="pl273"/>
            <p:cNvSpPr/>
            <p:nvPr/>
          </p:nvSpPr>
          <p:spPr>
            <a:xfrm>
              <a:off x="14795069" y="32738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5" name="pl274"/>
            <p:cNvSpPr/>
            <p:nvPr/>
          </p:nvSpPr>
          <p:spPr>
            <a:xfrm>
              <a:off x="14795069" y="260339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6" name="rc275"/>
            <p:cNvSpPr/>
            <p:nvPr/>
          </p:nvSpPr>
          <p:spPr>
            <a:xfrm>
              <a:off x="14834120" y="5248816"/>
              <a:ext cx="234305" cy="36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4834120" y="5224008"/>
              <a:ext cx="234305" cy="24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4834120" y="4938714"/>
              <a:ext cx="234305" cy="285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4834120" y="4837470"/>
              <a:ext cx="234305" cy="1012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94459" y="5257197"/>
              <a:ext cx="234305" cy="281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94459" y="5231383"/>
              <a:ext cx="234305" cy="25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94459" y="4966875"/>
              <a:ext cx="234305" cy="2645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94459" y="4835123"/>
              <a:ext cx="234305" cy="131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54798" y="5271277"/>
              <a:ext cx="234305" cy="140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54798" y="5263902"/>
              <a:ext cx="234305" cy="7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54798" y="5005428"/>
              <a:ext cx="234305" cy="2584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54798" y="4909213"/>
              <a:ext cx="234305" cy="96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5615138" y="5281670"/>
              <a:ext cx="234305" cy="36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5615138" y="52816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5615138" y="5250827"/>
              <a:ext cx="234305" cy="308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5615138" y="5229707"/>
              <a:ext cx="234305" cy="21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75477" y="5285022"/>
              <a:ext cx="234305" cy="3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75477" y="5284352"/>
              <a:ext cx="234305" cy="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2,923 case(s)</a:t>
              </a:r>
            </a:p>
          </p:txBody>
        </p:sp>
        <p:sp>
          <p:nvSpPr>
            <p:cNvPr id="298" name="pg29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50000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7" name="tx426"/>
            <p:cNvSpPr/>
            <p:nvPr/>
          </p:nvSpPr>
          <p:spPr>
            <a:xfrm>
              <a:off x="1230614" y="382951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28" name="tx427"/>
            <p:cNvSpPr/>
            <p:nvPr/>
          </p:nvSpPr>
          <p:spPr>
            <a:xfrm>
              <a:off x="1230614" y="315902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29" name="tx428"/>
            <p:cNvSpPr/>
            <p:nvPr/>
          </p:nvSpPr>
          <p:spPr>
            <a:xfrm>
              <a:off x="1230614" y="248853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8,000</a:t>
              </a:r>
            </a:p>
          </p:txBody>
        </p:sp>
        <p:sp>
          <p:nvSpPr>
            <p:cNvPr id="430" name="pl42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2055723" y="46148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2055723" y="39443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2055723" y="32738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26033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tx43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240079" cy="413498"/>
            </a:xfrm>
            <a:prstGeom prst="rect">
              <a:avLst/>
            </a:prstGeom>
            <a:solidFill>
              <a:srgbClr val="FFFFFF">
                <a:alpha val="100000"/>
              </a:srgbClr>
            </a:solidFill>
          </p:spPr>
          <p:txBody>
            <a:bodyPr/>
            <a:lstStyle/>
            <a:p/>
          </p:txBody>
        </p:sp>
        <p:sp>
          <p:nvSpPr>
            <p:cNvPr id="437" name="rc436"/>
            <p:cNvSpPr/>
            <p:nvPr/>
          </p:nvSpPr>
          <p:spPr>
            <a:xfrm>
              <a:off x="18179974" y="2223153"/>
              <a:ext cx="274319" cy="274319"/>
            </a:xfrm>
            <a:prstGeom prst="rect">
              <a:avLst/>
            </a:prstGeom>
            <a:solidFill>
              <a:srgbClr val="FFFFFF">
                <a:alpha val="100000"/>
              </a:srgbClr>
            </a:solidFill>
          </p:spPr>
          <p:txBody>
            <a:bodyPr/>
            <a:lstStyle/>
            <a:p/>
          </p:txBody>
        </p:sp>
        <p:sp>
          <p:nvSpPr>
            <p:cNvPr id="438" name="pg43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9" name="tx43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0" name="rc439"/>
            <p:cNvSpPr/>
            <p:nvPr/>
          </p:nvSpPr>
          <p:spPr>
            <a:xfrm>
              <a:off x="18110385" y="2706240"/>
              <a:ext cx="1753945" cy="1236458"/>
            </a:xfrm>
            <a:prstGeom prst="rect">
              <a:avLst/>
            </a:prstGeom>
            <a:solidFill>
              <a:srgbClr val="FFFFFF">
                <a:alpha val="100000"/>
              </a:srgbClr>
            </a:solidFill>
          </p:spPr>
          <p:txBody>
            <a:bodyPr/>
            <a:lstStyle/>
            <a:p/>
          </p:txBody>
        </p:sp>
        <p:sp>
          <p:nvSpPr>
            <p:cNvPr id="441" name="rc440"/>
            <p:cNvSpPr/>
            <p:nvPr/>
          </p:nvSpPr>
          <p:spPr>
            <a:xfrm>
              <a:off x="18179974" y="2775829"/>
              <a:ext cx="274319" cy="274319"/>
            </a:xfrm>
            <a:prstGeom prst="rect">
              <a:avLst/>
            </a:prstGeom>
            <a:solidFill>
              <a:srgbClr val="FFFFFF">
                <a:alpha val="100000"/>
              </a:srgbClr>
            </a:solidFill>
          </p:spPr>
          <p:txBody>
            <a:bodyPr/>
            <a:lstStyle/>
            <a:p/>
          </p:txBody>
        </p:sp>
        <p:sp>
          <p:nvSpPr>
            <p:cNvPr id="442" name="rc44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050149"/>
              <a:ext cx="274319" cy="274319"/>
            </a:xfrm>
            <a:prstGeom prst="rect">
              <a:avLst/>
            </a:prstGeom>
            <a:solidFill>
              <a:srgbClr val="FFFFFF">
                <a:alpha val="100000"/>
              </a:srgbClr>
            </a:solidFill>
          </p:spPr>
          <p:txBody>
            <a:bodyPr/>
            <a:lstStyle/>
            <a:p/>
          </p:txBody>
        </p:sp>
        <p:sp>
          <p:nvSpPr>
            <p:cNvPr id="444" name="rc44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324469"/>
              <a:ext cx="274319" cy="274320"/>
            </a:xfrm>
            <a:prstGeom prst="rect">
              <a:avLst/>
            </a:prstGeom>
            <a:solidFill>
              <a:srgbClr val="FFFFFF">
                <a:alpha val="100000"/>
              </a:srgbClr>
            </a:solidFill>
          </p:spPr>
          <p:txBody>
            <a:bodyPr/>
            <a:lstStyle/>
            <a:p/>
          </p:txBody>
        </p:sp>
        <p:sp>
          <p:nvSpPr>
            <p:cNvPr id="446" name="rc44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598789"/>
              <a:ext cx="274319" cy="274320"/>
            </a:xfrm>
            <a:prstGeom prst="rect">
              <a:avLst/>
            </a:prstGeom>
            <a:solidFill>
              <a:srgbClr val="FFFFFF">
                <a:alpha val="100000"/>
              </a:srgbClr>
            </a:solidFill>
          </p:spPr>
          <p:txBody>
            <a:bodyPr/>
            <a:lstStyle/>
            <a:p/>
          </p:txBody>
        </p:sp>
        <p:sp>
          <p:nvSpPr>
            <p:cNvPr id="448" name="rc44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9" name="tx44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3" name=""/>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6" name="rc5"/>
            <p:cNvSpPr/>
            <p:nvPr/>
          </p:nvSpPr>
          <p:spPr>
            <a:xfrm>
              <a:off x="7280770" y="6510025"/>
              <a:ext cx="4064842" cy="2788960"/>
            </a:xfrm>
            <a:prstGeom prst="rect">
              <a:avLst/>
            </a:prstGeom>
            <a:solidFill>
              <a:srgbClr val="FFFFFF">
                <a:alpha val="100000"/>
              </a:srgbClr>
            </a:solidFill>
          </p:spPr>
          <p:txBody>
            <a:bodyPr/>
            <a:lstStyle/>
            <a:p/>
          </p:txBody>
        </p:sp>
        <p:sp>
          <p:nvSpPr>
            <p:cNvPr id="457" name="pl6"/>
            <p:cNvSpPr/>
            <p:nvPr/>
          </p:nvSpPr>
          <p:spPr>
            <a:xfrm>
              <a:off x="7280770" y="8753828"/>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58" name="pl7"/>
            <p:cNvSpPr/>
            <p:nvPr/>
          </p:nvSpPr>
          <p:spPr>
            <a:xfrm>
              <a:off x="7280770" y="7917057"/>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59" name="pl8"/>
            <p:cNvSpPr/>
            <p:nvPr/>
          </p:nvSpPr>
          <p:spPr>
            <a:xfrm>
              <a:off x="7280770" y="7080285"/>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60" name="pl9"/>
            <p:cNvSpPr/>
            <p:nvPr/>
          </p:nvSpPr>
          <p:spPr>
            <a:xfrm>
              <a:off x="7280770" y="9172214"/>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61" name="pl10"/>
            <p:cNvSpPr/>
            <p:nvPr/>
          </p:nvSpPr>
          <p:spPr>
            <a:xfrm>
              <a:off x="7280770" y="8335442"/>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62" name="pl11"/>
            <p:cNvSpPr/>
            <p:nvPr/>
          </p:nvSpPr>
          <p:spPr>
            <a:xfrm>
              <a:off x="7280770" y="7498671"/>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63" name="pl12"/>
            <p:cNvSpPr/>
            <p:nvPr/>
          </p:nvSpPr>
          <p:spPr>
            <a:xfrm>
              <a:off x="7280770" y="6661899"/>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64" name="rc13"/>
            <p:cNvSpPr/>
            <p:nvPr/>
          </p:nvSpPr>
          <p:spPr>
            <a:xfrm>
              <a:off x="7421910" y="8616598"/>
              <a:ext cx="395192" cy="3464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4"/>
            <p:cNvSpPr/>
            <p:nvPr/>
          </p:nvSpPr>
          <p:spPr>
            <a:xfrm>
              <a:off x="7986471" y="7170656"/>
              <a:ext cx="395192" cy="16886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5"/>
            <p:cNvSpPr/>
            <p:nvPr/>
          </p:nvSpPr>
          <p:spPr>
            <a:xfrm>
              <a:off x="8551033" y="7666025"/>
              <a:ext cx="395192" cy="119156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6"/>
            <p:cNvSpPr/>
            <p:nvPr/>
          </p:nvSpPr>
          <p:spPr>
            <a:xfrm>
              <a:off x="9115594" y="8221642"/>
              <a:ext cx="395192" cy="7648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7"/>
            <p:cNvSpPr/>
            <p:nvPr/>
          </p:nvSpPr>
          <p:spPr>
            <a:xfrm>
              <a:off x="9680156" y="8660110"/>
              <a:ext cx="395192" cy="4468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8"/>
            <p:cNvSpPr/>
            <p:nvPr/>
          </p:nvSpPr>
          <p:spPr>
            <a:xfrm>
              <a:off x="10244717" y="9040004"/>
              <a:ext cx="395192" cy="8200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9"/>
            <p:cNvSpPr/>
            <p:nvPr/>
          </p:nvSpPr>
          <p:spPr>
            <a:xfrm>
              <a:off x="10809278" y="9058413"/>
              <a:ext cx="395192" cy="535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0"/>
            <p:cNvSpPr/>
            <p:nvPr/>
          </p:nvSpPr>
          <p:spPr>
            <a:xfrm>
              <a:off x="7421910" y="8482714"/>
              <a:ext cx="395192" cy="1338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1"/>
            <p:cNvSpPr/>
            <p:nvPr/>
          </p:nvSpPr>
          <p:spPr>
            <a:xfrm>
              <a:off x="7986471" y="6690349"/>
              <a:ext cx="395192" cy="480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2"/>
            <p:cNvSpPr/>
            <p:nvPr/>
          </p:nvSpPr>
          <p:spPr>
            <a:xfrm>
              <a:off x="8551033" y="7379849"/>
              <a:ext cx="395192" cy="286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3"/>
            <p:cNvSpPr/>
            <p:nvPr/>
          </p:nvSpPr>
          <p:spPr>
            <a:xfrm>
              <a:off x="9115594" y="8060981"/>
              <a:ext cx="395192" cy="1606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4"/>
            <p:cNvSpPr/>
            <p:nvPr/>
          </p:nvSpPr>
          <p:spPr>
            <a:xfrm>
              <a:off x="9680156" y="8606557"/>
              <a:ext cx="395192" cy="535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5"/>
            <p:cNvSpPr/>
            <p:nvPr/>
          </p:nvSpPr>
          <p:spPr>
            <a:xfrm>
              <a:off x="10244717" y="9024942"/>
              <a:ext cx="395192" cy="150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6"/>
            <p:cNvSpPr/>
            <p:nvPr/>
          </p:nvSpPr>
          <p:spPr>
            <a:xfrm>
              <a:off x="10809278" y="9048372"/>
              <a:ext cx="395192" cy="100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7"/>
            <p:cNvSpPr/>
            <p:nvPr/>
          </p:nvSpPr>
          <p:spPr>
            <a:xfrm>
              <a:off x="7421910" y="8444223"/>
              <a:ext cx="395192" cy="384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8"/>
            <p:cNvSpPr/>
            <p:nvPr/>
          </p:nvSpPr>
          <p:spPr>
            <a:xfrm>
              <a:off x="7986471" y="6636796"/>
              <a:ext cx="395192" cy="5355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9"/>
            <p:cNvSpPr/>
            <p:nvPr/>
          </p:nvSpPr>
          <p:spPr>
            <a:xfrm>
              <a:off x="8551033" y="7334663"/>
              <a:ext cx="395192" cy="451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30"/>
            <p:cNvSpPr/>
            <p:nvPr/>
          </p:nvSpPr>
          <p:spPr>
            <a:xfrm>
              <a:off x="9115594" y="8027510"/>
              <a:ext cx="395192" cy="334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1"/>
            <p:cNvSpPr/>
            <p:nvPr/>
          </p:nvSpPr>
          <p:spPr>
            <a:xfrm>
              <a:off x="9680156" y="8596515"/>
              <a:ext cx="395192" cy="100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2"/>
            <p:cNvSpPr/>
            <p:nvPr/>
          </p:nvSpPr>
          <p:spPr>
            <a:xfrm>
              <a:off x="10244717" y="9018248"/>
              <a:ext cx="395192" cy="669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3"/>
            <p:cNvSpPr/>
            <p:nvPr/>
          </p:nvSpPr>
          <p:spPr>
            <a:xfrm>
              <a:off x="10809278" y="9038331"/>
              <a:ext cx="395192" cy="100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4"/>
            <p:cNvSpPr/>
            <p:nvPr/>
          </p:nvSpPr>
          <p:spPr>
            <a:xfrm>
              <a:off x="7421910" y="8963021"/>
              <a:ext cx="395192" cy="20919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5"/>
            <p:cNvSpPr/>
            <p:nvPr/>
          </p:nvSpPr>
          <p:spPr>
            <a:xfrm>
              <a:off x="7986471" y="8859262"/>
              <a:ext cx="395192" cy="3129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6"/>
            <p:cNvSpPr/>
            <p:nvPr/>
          </p:nvSpPr>
          <p:spPr>
            <a:xfrm>
              <a:off x="8551033" y="8857588"/>
              <a:ext cx="395192" cy="3146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7"/>
            <p:cNvSpPr/>
            <p:nvPr/>
          </p:nvSpPr>
          <p:spPr>
            <a:xfrm>
              <a:off x="9115594" y="8986451"/>
              <a:ext cx="395192" cy="1857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8"/>
            <p:cNvSpPr/>
            <p:nvPr/>
          </p:nvSpPr>
          <p:spPr>
            <a:xfrm>
              <a:off x="9680156" y="9106946"/>
              <a:ext cx="395192" cy="652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9"/>
            <p:cNvSpPr/>
            <p:nvPr/>
          </p:nvSpPr>
          <p:spPr>
            <a:xfrm>
              <a:off x="10244717" y="9122008"/>
              <a:ext cx="395192" cy="5020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40"/>
            <p:cNvSpPr/>
            <p:nvPr/>
          </p:nvSpPr>
          <p:spPr>
            <a:xfrm>
              <a:off x="10809278" y="9111967"/>
              <a:ext cx="395192" cy="6024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pl41"/>
            <p:cNvSpPr/>
            <p:nvPr/>
          </p:nvSpPr>
          <p:spPr>
            <a:xfrm>
              <a:off x="7619507" y="6867288"/>
              <a:ext cx="3387368" cy="2236122"/>
            </a:xfrm>
            <a:custGeom>
              <a:avLst/>
              <a:pathLst>
                <a:path w="3387368" h="2236122">
                  <a:moveTo>
                    <a:pt x="0" y="0"/>
                  </a:moveTo>
                  <a:lnTo>
                    <a:pt x="564561" y="160542"/>
                  </a:lnTo>
                  <a:lnTo>
                    <a:pt x="1129122" y="982364"/>
                  </a:lnTo>
                  <a:lnTo>
                    <a:pt x="1693684" y="1441056"/>
                  </a:lnTo>
                  <a:lnTo>
                    <a:pt x="2258245" y="2041178"/>
                  </a:lnTo>
                  <a:lnTo>
                    <a:pt x="2822806" y="2228477"/>
                  </a:lnTo>
                  <a:lnTo>
                    <a:pt x="3387368" y="2236122"/>
                  </a:lnTo>
                </a:path>
              </a:pathLst>
            </a:custGeom>
            <a:ln w="40651" cap="flat">
              <a:solidFill>
                <a:srgbClr val="000000">
                  <a:alpha val="100000"/>
                </a:srgbClr>
              </a:solidFill>
              <a:prstDash val="solid"/>
              <a:round/>
            </a:ln>
          </p:spPr>
          <p:txBody>
            <a:bodyPr/>
            <a:lstStyle/>
            <a:p/>
          </p:txBody>
        </p:sp>
        <p:sp>
          <p:nvSpPr>
            <p:cNvPr id="493" name="rc42"/>
            <p:cNvSpPr/>
            <p:nvPr/>
          </p:nvSpPr>
          <p:spPr>
            <a:xfrm>
              <a:off x="7280770" y="6510025"/>
              <a:ext cx="4064842" cy="2788960"/>
            </a:xfrm>
            <a:prstGeom prst="rect">
              <a:avLst/>
            </a:prstGeom>
            <a:ln w="13550" cap="rnd">
              <a:solidFill>
                <a:srgbClr val="333333">
                  <a:alpha val="100000"/>
                </a:srgbClr>
              </a:solidFill>
              <a:prstDash val="solid"/>
              <a:round/>
            </a:ln>
          </p:spPr>
          <p:txBody>
            <a:bodyPr/>
            <a:lstStyle/>
            <a:p/>
          </p:txBody>
        </p:sp>
        <p:sp>
          <p:nvSpPr>
            <p:cNvPr id="494" name="tx43"/>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5" name="tx44"/>
            <p:cNvSpPr/>
            <p:nvPr/>
          </p:nvSpPr>
          <p:spPr>
            <a:xfrm>
              <a:off x="6843756" y="8333136"/>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96" name="tx45"/>
            <p:cNvSpPr/>
            <p:nvPr/>
          </p:nvSpPr>
          <p:spPr>
            <a:xfrm>
              <a:off x="6801340" y="7476644"/>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7" name="tx46"/>
            <p:cNvSpPr/>
            <p:nvPr/>
          </p:nvSpPr>
          <p:spPr>
            <a:xfrm>
              <a:off x="6801340" y="6639872"/>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498" name="pl47"/>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8"/>
            <p:cNvSpPr/>
            <p:nvPr/>
          </p:nvSpPr>
          <p:spPr>
            <a:xfrm>
              <a:off x="7245975" y="83354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9"/>
            <p:cNvSpPr/>
            <p:nvPr/>
          </p:nvSpPr>
          <p:spPr>
            <a:xfrm>
              <a:off x="7245975" y="74986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50"/>
            <p:cNvSpPr/>
            <p:nvPr/>
          </p:nvSpPr>
          <p:spPr>
            <a:xfrm>
              <a:off x="7245975" y="66618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2"/>
            <p:cNvSpPr/>
            <p:nvPr/>
          </p:nvSpPr>
          <p:spPr>
            <a:xfrm>
              <a:off x="11345612" y="840772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3"/>
            <p:cNvSpPr/>
            <p:nvPr/>
          </p:nvSpPr>
          <p:spPr>
            <a:xfrm>
              <a:off x="11345612" y="764324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4"/>
            <p:cNvSpPr/>
            <p:nvPr/>
          </p:nvSpPr>
          <p:spPr>
            <a:xfrm>
              <a:off x="11345612" y="68787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tx55"/>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7" name="tx56"/>
            <p:cNvSpPr/>
            <p:nvPr/>
          </p:nvSpPr>
          <p:spPr>
            <a:xfrm>
              <a:off x="11443669" y="840542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8" name="tx57"/>
            <p:cNvSpPr/>
            <p:nvPr/>
          </p:nvSpPr>
          <p:spPr>
            <a:xfrm>
              <a:off x="11443669" y="764093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9" name="tx58"/>
            <p:cNvSpPr/>
            <p:nvPr/>
          </p:nvSpPr>
          <p:spPr>
            <a:xfrm>
              <a:off x="11443669" y="687644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0" name="pl59"/>
            <p:cNvSpPr/>
            <p:nvPr/>
          </p:nvSpPr>
          <p:spPr>
            <a:xfrm>
              <a:off x="761950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0"/>
            <p:cNvSpPr/>
            <p:nvPr/>
          </p:nvSpPr>
          <p:spPr>
            <a:xfrm>
              <a:off x="81840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1"/>
            <p:cNvSpPr/>
            <p:nvPr/>
          </p:nvSpPr>
          <p:spPr>
            <a:xfrm>
              <a:off x="874862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2"/>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3"/>
            <p:cNvSpPr/>
            <p:nvPr/>
          </p:nvSpPr>
          <p:spPr>
            <a:xfrm>
              <a:off x="987775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4"/>
            <p:cNvSpPr/>
            <p:nvPr/>
          </p:nvSpPr>
          <p:spPr>
            <a:xfrm>
              <a:off x="104423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5"/>
            <p:cNvSpPr/>
            <p:nvPr/>
          </p:nvSpPr>
          <p:spPr>
            <a:xfrm>
              <a:off x="110068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tx66"/>
            <p:cNvSpPr/>
            <p:nvPr/>
          </p:nvSpPr>
          <p:spPr>
            <a:xfrm rot="-2700000">
              <a:off x="750960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8" name="tx67"/>
            <p:cNvSpPr/>
            <p:nvPr/>
          </p:nvSpPr>
          <p:spPr>
            <a:xfrm rot="-2700000">
              <a:off x="80344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9" name="tx68"/>
            <p:cNvSpPr/>
            <p:nvPr/>
          </p:nvSpPr>
          <p:spPr>
            <a:xfrm rot="-2700000">
              <a:off x="859837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0" name="tx69"/>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1" name="tx70"/>
            <p:cNvSpPr/>
            <p:nvPr/>
          </p:nvSpPr>
          <p:spPr>
            <a:xfrm rot="-2700000">
              <a:off x="958280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2" name="tx71"/>
            <p:cNvSpPr/>
            <p:nvPr/>
          </p:nvSpPr>
          <p:spPr>
            <a:xfrm rot="-2700000">
              <a:off x="1014734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3" name="tx72"/>
            <p:cNvSpPr/>
            <p:nvPr/>
          </p:nvSpPr>
          <p:spPr>
            <a:xfrm rot="-2700000">
              <a:off x="10823973"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73"/>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5" name="tx74"/>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6" name="tx7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7" name="tx7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8" name="rc77"/>
            <p:cNvSpPr/>
            <p:nvPr/>
          </p:nvSpPr>
          <p:spPr>
            <a:xfrm>
              <a:off x="6670682" y="10217410"/>
              <a:ext cx="1051268" cy="182880"/>
            </a:xfrm>
            <a:prstGeom prst="rect">
              <a:avLst/>
            </a:prstGeom>
            <a:solidFill>
              <a:srgbClr val="FFFFFF">
                <a:alpha val="100000"/>
              </a:srgbClr>
            </a:solidFill>
          </p:spPr>
          <p:txBody>
            <a:bodyPr/>
            <a:lstStyle/>
            <a:p/>
          </p:txBody>
        </p:sp>
        <p:sp>
          <p:nvSpPr>
            <p:cNvPr id="529" name="rc78"/>
            <p:cNvSpPr/>
            <p:nvPr/>
          </p:nvSpPr>
          <p:spPr>
            <a:xfrm>
              <a:off x="6670682" y="10217410"/>
              <a:ext cx="182880" cy="182880"/>
            </a:xfrm>
            <a:prstGeom prst="rect">
              <a:avLst/>
            </a:prstGeom>
            <a:solidFill>
              <a:srgbClr val="FFFFFF">
                <a:alpha val="100000"/>
              </a:srgbClr>
            </a:solidFill>
          </p:spPr>
          <p:txBody>
            <a:bodyPr/>
            <a:lstStyle/>
            <a:p/>
          </p:txBody>
        </p:sp>
        <p:sp>
          <p:nvSpPr>
            <p:cNvPr id="530" name="pl79"/>
            <p:cNvSpPr/>
            <p:nvPr/>
          </p:nvSpPr>
          <p:spPr>
            <a:xfrm>
              <a:off x="668897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1" name="tx80"/>
            <p:cNvSpPr/>
            <p:nvPr/>
          </p:nvSpPr>
          <p:spPr>
            <a:xfrm>
              <a:off x="696156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2" name="rc81"/>
            <p:cNvSpPr/>
            <p:nvPr/>
          </p:nvSpPr>
          <p:spPr>
            <a:xfrm>
              <a:off x="7901950" y="10217410"/>
              <a:ext cx="3985249" cy="182880"/>
            </a:xfrm>
            <a:prstGeom prst="rect">
              <a:avLst/>
            </a:prstGeom>
            <a:solidFill>
              <a:srgbClr val="FFFFFF">
                <a:alpha val="100000"/>
              </a:srgbClr>
            </a:solidFill>
          </p:spPr>
          <p:txBody>
            <a:bodyPr/>
            <a:lstStyle/>
            <a:p/>
          </p:txBody>
        </p:sp>
        <p:sp>
          <p:nvSpPr>
            <p:cNvPr id="533" name="rc82"/>
            <p:cNvSpPr/>
            <p:nvPr/>
          </p:nvSpPr>
          <p:spPr>
            <a:xfrm>
              <a:off x="7901950" y="10217410"/>
              <a:ext cx="182879" cy="182880"/>
            </a:xfrm>
            <a:prstGeom prst="rect">
              <a:avLst/>
            </a:prstGeom>
            <a:solidFill>
              <a:srgbClr val="FFFFFF">
                <a:alpha val="100000"/>
              </a:srgbClr>
            </a:solidFill>
          </p:spPr>
          <p:txBody>
            <a:bodyPr/>
            <a:lstStyle/>
            <a:p/>
          </p:txBody>
        </p:sp>
        <p:sp>
          <p:nvSpPr>
            <p:cNvPr id="534" name="rc83"/>
            <p:cNvSpPr/>
            <p:nvPr/>
          </p:nvSpPr>
          <p:spPr>
            <a:xfrm>
              <a:off x="791095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5" name="rc84"/>
            <p:cNvSpPr/>
            <p:nvPr/>
          </p:nvSpPr>
          <p:spPr>
            <a:xfrm>
              <a:off x="8993190" y="10217410"/>
              <a:ext cx="182879" cy="182880"/>
            </a:xfrm>
            <a:prstGeom prst="rect">
              <a:avLst/>
            </a:prstGeom>
            <a:solidFill>
              <a:srgbClr val="FFFFFF">
                <a:alpha val="100000"/>
              </a:srgbClr>
            </a:solidFill>
          </p:spPr>
          <p:txBody>
            <a:bodyPr/>
            <a:lstStyle/>
            <a:p/>
          </p:txBody>
        </p:sp>
        <p:sp>
          <p:nvSpPr>
            <p:cNvPr id="536" name="rc85"/>
            <p:cNvSpPr/>
            <p:nvPr/>
          </p:nvSpPr>
          <p:spPr>
            <a:xfrm>
              <a:off x="900219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7" name="rc86"/>
            <p:cNvSpPr/>
            <p:nvPr/>
          </p:nvSpPr>
          <p:spPr>
            <a:xfrm>
              <a:off x="9919231" y="10217410"/>
              <a:ext cx="182879" cy="182880"/>
            </a:xfrm>
            <a:prstGeom prst="rect">
              <a:avLst/>
            </a:prstGeom>
            <a:solidFill>
              <a:srgbClr val="FFFFFF">
                <a:alpha val="100000"/>
              </a:srgbClr>
            </a:solidFill>
          </p:spPr>
          <p:txBody>
            <a:bodyPr/>
            <a:lstStyle/>
            <a:p/>
          </p:txBody>
        </p:sp>
        <p:sp>
          <p:nvSpPr>
            <p:cNvPr id="538" name="rc87"/>
            <p:cNvSpPr/>
            <p:nvPr/>
          </p:nvSpPr>
          <p:spPr>
            <a:xfrm>
              <a:off x="992823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9" name="rc88"/>
            <p:cNvSpPr/>
            <p:nvPr/>
          </p:nvSpPr>
          <p:spPr>
            <a:xfrm>
              <a:off x="10921472" y="10217410"/>
              <a:ext cx="182880" cy="182880"/>
            </a:xfrm>
            <a:prstGeom prst="rect">
              <a:avLst/>
            </a:prstGeom>
            <a:solidFill>
              <a:srgbClr val="FFFFFF">
                <a:alpha val="100000"/>
              </a:srgbClr>
            </a:solidFill>
          </p:spPr>
          <p:txBody>
            <a:bodyPr/>
            <a:lstStyle/>
            <a:p/>
          </p:txBody>
        </p:sp>
        <p:sp>
          <p:nvSpPr>
            <p:cNvPr id="540" name="rc89"/>
            <p:cNvSpPr/>
            <p:nvPr/>
          </p:nvSpPr>
          <p:spPr>
            <a:xfrm>
              <a:off x="1093047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1" name="tx90"/>
            <p:cNvSpPr/>
            <p:nvPr/>
          </p:nvSpPr>
          <p:spPr>
            <a:xfrm>
              <a:off x="819283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2" name="tx91"/>
            <p:cNvSpPr/>
            <p:nvPr/>
          </p:nvSpPr>
          <p:spPr>
            <a:xfrm>
              <a:off x="928407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3" name="tx92"/>
            <p:cNvSpPr/>
            <p:nvPr/>
          </p:nvSpPr>
          <p:spPr>
            <a:xfrm>
              <a:off x="1021011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4" name="tx93"/>
            <p:cNvSpPr/>
            <p:nvPr/>
          </p:nvSpPr>
          <p:spPr>
            <a:xfrm>
              <a:off x="1121235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5" name="tx94"/>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6" name=""/>
          <p:cNvGrpSpPr/>
          <p:nvPr/>
        </p:nvGrpSpPr>
        <p:grpSpPr>
          <a:xfrm>
            <a:off x="12527280" y="6217920"/>
            <a:ext cx="5486400" cy="4297680"/>
            <a:chOff x="12527280" y="6217920"/>
            <a:chExt cx="5486400" cy="4297680"/>
          </a:xfrm>
        </p:grpSpPr>
        <p:sp>
          <p:nvSpPr>
            <p:cNvPr id="5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7"/>
            <p:cNvSpPr/>
            <p:nvPr/>
          </p:nvSpPr>
          <p:spPr>
            <a:xfrm>
              <a:off x="13325144" y="7559932"/>
              <a:ext cx="4510689" cy="870654"/>
            </a:xfrm>
            <a:custGeom>
              <a:avLst/>
              <a:pathLst>
                <a:path w="4510689" h="870654">
                  <a:moveTo>
                    <a:pt x="0" y="793832"/>
                  </a:moveTo>
                  <a:lnTo>
                    <a:pt x="180427" y="819439"/>
                  </a:lnTo>
                  <a:lnTo>
                    <a:pt x="360855" y="870654"/>
                  </a:lnTo>
                  <a:lnTo>
                    <a:pt x="541282" y="768224"/>
                  </a:lnTo>
                  <a:lnTo>
                    <a:pt x="721710" y="691402"/>
                  </a:lnTo>
                  <a:lnTo>
                    <a:pt x="902137" y="588972"/>
                  </a:lnTo>
                  <a:lnTo>
                    <a:pt x="1082565" y="512149"/>
                  </a:lnTo>
                  <a:lnTo>
                    <a:pt x="1262993" y="588972"/>
                  </a:lnTo>
                  <a:lnTo>
                    <a:pt x="1443420" y="281682"/>
                  </a:lnTo>
                  <a:lnTo>
                    <a:pt x="1623848" y="0"/>
                  </a:lnTo>
                  <a:lnTo>
                    <a:pt x="1804275" y="204859"/>
                  </a:lnTo>
                  <a:lnTo>
                    <a:pt x="1984703" y="384112"/>
                  </a:lnTo>
                  <a:lnTo>
                    <a:pt x="2165131" y="563364"/>
                  </a:lnTo>
                  <a:lnTo>
                    <a:pt x="2345558" y="537757"/>
                  </a:lnTo>
                  <a:lnTo>
                    <a:pt x="2525986" y="512149"/>
                  </a:lnTo>
                  <a:lnTo>
                    <a:pt x="2706413" y="563364"/>
                  </a:lnTo>
                  <a:lnTo>
                    <a:pt x="2886841" y="409719"/>
                  </a:lnTo>
                  <a:lnTo>
                    <a:pt x="3067268" y="256074"/>
                  </a:lnTo>
                  <a:lnTo>
                    <a:pt x="3247696" y="204859"/>
                  </a:lnTo>
                  <a:lnTo>
                    <a:pt x="3428124" y="153644"/>
                  </a:lnTo>
                  <a:lnTo>
                    <a:pt x="3608551" y="102429"/>
                  </a:lnTo>
                  <a:lnTo>
                    <a:pt x="3788979" y="409719"/>
                  </a:lnTo>
                  <a:lnTo>
                    <a:pt x="3969406" y="332897"/>
                  </a:lnTo>
                  <a:lnTo>
                    <a:pt x="4149834" y="256074"/>
                  </a:lnTo>
                  <a:lnTo>
                    <a:pt x="4330262" y="179252"/>
                  </a:lnTo>
                  <a:lnTo>
                    <a:pt x="4510689" y="204859"/>
                  </a:lnTo>
                </a:path>
              </a:pathLst>
            </a:custGeom>
            <a:ln w="32521" cap="flat">
              <a:solidFill>
                <a:srgbClr val="5EB0E8">
                  <a:alpha val="100000"/>
                </a:srgbClr>
              </a:solidFill>
              <a:prstDash val="solid"/>
              <a:round/>
            </a:ln>
          </p:spPr>
          <p:txBody>
            <a:bodyPr/>
            <a:lstStyle/>
            <a:p/>
          </p:txBody>
        </p:sp>
        <p:sp>
          <p:nvSpPr>
            <p:cNvPr id="562" name="pl18"/>
            <p:cNvSpPr/>
            <p:nvPr/>
          </p:nvSpPr>
          <p:spPr>
            <a:xfrm>
              <a:off x="16753268" y="8302549"/>
              <a:ext cx="1082565" cy="665794"/>
            </a:xfrm>
            <a:custGeom>
              <a:avLst/>
              <a:pathLst>
                <a:path w="1082565" h="665794">
                  <a:moveTo>
                    <a:pt x="0" y="665794"/>
                  </a:moveTo>
                  <a:lnTo>
                    <a:pt x="180427" y="486542"/>
                  </a:lnTo>
                  <a:lnTo>
                    <a:pt x="360855" y="307289"/>
                  </a:lnTo>
                  <a:lnTo>
                    <a:pt x="541282" y="128037"/>
                  </a:lnTo>
                  <a:lnTo>
                    <a:pt x="721710" y="51214"/>
                  </a:lnTo>
                  <a:lnTo>
                    <a:pt x="902137" y="0"/>
                  </a:lnTo>
                  <a:lnTo>
                    <a:pt x="1082565" y="0"/>
                  </a:lnTo>
                </a:path>
              </a:pathLst>
            </a:custGeom>
            <a:ln w="32521" cap="flat">
              <a:solidFill>
                <a:srgbClr val="00A173">
                  <a:alpha val="100000"/>
                </a:srgbClr>
              </a:solidFill>
              <a:prstDash val="solid"/>
              <a:round/>
            </a:ln>
          </p:spPr>
          <p:txBody>
            <a:bodyPr/>
            <a:lstStyle/>
            <a:p/>
          </p:txBody>
        </p:sp>
        <p:sp>
          <p:nvSpPr>
            <p:cNvPr id="56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8" name="rc84"/>
            <p:cNvSpPr/>
            <p:nvPr/>
          </p:nvSpPr>
          <p:spPr>
            <a:xfrm>
              <a:off x="14005791" y="9941072"/>
              <a:ext cx="3149396" cy="504938"/>
            </a:xfrm>
            <a:prstGeom prst="rect">
              <a:avLst/>
            </a:prstGeom>
            <a:solidFill>
              <a:srgbClr val="FFFFFF">
                <a:alpha val="100000"/>
              </a:srgbClr>
            </a:solidFill>
          </p:spPr>
          <p:txBody>
            <a:bodyPr/>
            <a:lstStyle/>
            <a:p/>
          </p:txBody>
        </p:sp>
        <p:sp>
          <p:nvSpPr>
            <p:cNvPr id="62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4" name=""/>
          <p:cNvGrpSpPr/>
          <p:nvPr/>
        </p:nvGrpSpPr>
        <p:grpSpPr>
          <a:xfrm>
            <a:off x="594360" y="6217920"/>
            <a:ext cx="5562295" cy="4108319"/>
            <a:chOff x="594360" y="6217920"/>
            <a:chExt cx="5562295" cy="4108319"/>
          </a:xfrm>
        </p:grpSpPr>
        <p:sp>
          <p:nvSpPr>
            <p:cNvPr id="635"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6" name="rc4"/>
            <p:cNvSpPr/>
            <p:nvPr/>
          </p:nvSpPr>
          <p:spPr>
            <a:xfrm>
              <a:off x="212746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7" name="rc5"/>
            <p:cNvSpPr/>
            <p:nvPr/>
          </p:nvSpPr>
          <p:spPr>
            <a:xfrm>
              <a:off x="2155701"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8" name="rc6"/>
            <p:cNvSpPr/>
            <p:nvPr/>
          </p:nvSpPr>
          <p:spPr>
            <a:xfrm>
              <a:off x="2438067" y="6544587"/>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39" name="rc7"/>
            <p:cNvSpPr/>
            <p:nvPr/>
          </p:nvSpPr>
          <p:spPr>
            <a:xfrm>
              <a:off x="272043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8"/>
            <p:cNvSpPr/>
            <p:nvPr/>
          </p:nvSpPr>
          <p:spPr>
            <a:xfrm>
              <a:off x="300279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9"/>
            <p:cNvSpPr/>
            <p:nvPr/>
          </p:nvSpPr>
          <p:spPr>
            <a:xfrm>
              <a:off x="328516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10"/>
            <p:cNvSpPr/>
            <p:nvPr/>
          </p:nvSpPr>
          <p:spPr>
            <a:xfrm>
              <a:off x="3567527" y="6544587"/>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43" name="rc11"/>
            <p:cNvSpPr/>
            <p:nvPr/>
          </p:nvSpPr>
          <p:spPr>
            <a:xfrm>
              <a:off x="3849892" y="6544587"/>
              <a:ext cx="282365" cy="282365"/>
            </a:xfrm>
            <a:prstGeom prst="rect">
              <a:avLst/>
            </a:prstGeom>
            <a:solidFill>
              <a:srgbClr val="FC9170">
                <a:alpha val="100000"/>
              </a:srgbClr>
            </a:solidFill>
            <a:ln w="5420" cap="flat">
              <a:solidFill>
                <a:srgbClr val="FFFFFF">
                  <a:alpha val="100000"/>
                </a:srgbClr>
              </a:solidFill>
              <a:prstDash val="solid"/>
              <a:miter/>
            </a:ln>
          </p:spPr>
          <p:txBody>
            <a:bodyPr/>
            <a:lstStyle/>
            <a:p/>
          </p:txBody>
        </p:sp>
        <p:sp>
          <p:nvSpPr>
            <p:cNvPr id="644" name="rc12"/>
            <p:cNvSpPr/>
            <p:nvPr/>
          </p:nvSpPr>
          <p:spPr>
            <a:xfrm>
              <a:off x="4132257" y="6544587"/>
              <a:ext cx="282365" cy="282365"/>
            </a:xfrm>
            <a:prstGeom prst="rect">
              <a:avLst/>
            </a:prstGeom>
            <a:solidFill>
              <a:srgbClr val="FC7251">
                <a:alpha val="100000"/>
              </a:srgbClr>
            </a:solidFill>
            <a:ln w="5420" cap="flat">
              <a:solidFill>
                <a:srgbClr val="FFFFFF">
                  <a:alpha val="100000"/>
                </a:srgbClr>
              </a:solidFill>
              <a:prstDash val="solid"/>
              <a:miter/>
            </a:ln>
          </p:spPr>
          <p:txBody>
            <a:bodyPr/>
            <a:lstStyle/>
            <a:p/>
          </p:txBody>
        </p:sp>
        <p:sp>
          <p:nvSpPr>
            <p:cNvPr id="645" name="rc13"/>
            <p:cNvSpPr/>
            <p:nvPr/>
          </p:nvSpPr>
          <p:spPr>
            <a:xfrm>
              <a:off x="4414622" y="6544587"/>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6" name="rc14"/>
            <p:cNvSpPr/>
            <p:nvPr/>
          </p:nvSpPr>
          <p:spPr>
            <a:xfrm>
              <a:off x="469698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5"/>
            <p:cNvSpPr/>
            <p:nvPr/>
          </p:nvSpPr>
          <p:spPr>
            <a:xfrm>
              <a:off x="497935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6"/>
            <p:cNvSpPr/>
            <p:nvPr/>
          </p:nvSpPr>
          <p:spPr>
            <a:xfrm>
              <a:off x="52617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7"/>
            <p:cNvSpPr/>
            <p:nvPr/>
          </p:nvSpPr>
          <p:spPr>
            <a:xfrm>
              <a:off x="215570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8"/>
            <p:cNvSpPr/>
            <p:nvPr/>
          </p:nvSpPr>
          <p:spPr>
            <a:xfrm>
              <a:off x="243806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9"/>
            <p:cNvSpPr/>
            <p:nvPr/>
          </p:nvSpPr>
          <p:spPr>
            <a:xfrm>
              <a:off x="272043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0"/>
            <p:cNvSpPr/>
            <p:nvPr/>
          </p:nvSpPr>
          <p:spPr>
            <a:xfrm>
              <a:off x="300279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1"/>
            <p:cNvSpPr/>
            <p:nvPr/>
          </p:nvSpPr>
          <p:spPr>
            <a:xfrm>
              <a:off x="328516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2"/>
            <p:cNvSpPr/>
            <p:nvPr/>
          </p:nvSpPr>
          <p:spPr>
            <a:xfrm>
              <a:off x="3567527" y="6826953"/>
              <a:ext cx="282365" cy="282365"/>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655" name="rc23"/>
            <p:cNvSpPr/>
            <p:nvPr/>
          </p:nvSpPr>
          <p:spPr>
            <a:xfrm>
              <a:off x="3849892"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6" name="rc24"/>
            <p:cNvSpPr/>
            <p:nvPr/>
          </p:nvSpPr>
          <p:spPr>
            <a:xfrm>
              <a:off x="4132257" y="682695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57" name="rc25"/>
            <p:cNvSpPr/>
            <p:nvPr/>
          </p:nvSpPr>
          <p:spPr>
            <a:xfrm>
              <a:off x="441462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6"/>
            <p:cNvSpPr/>
            <p:nvPr/>
          </p:nvSpPr>
          <p:spPr>
            <a:xfrm>
              <a:off x="469698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7"/>
            <p:cNvSpPr/>
            <p:nvPr/>
          </p:nvSpPr>
          <p:spPr>
            <a:xfrm>
              <a:off x="49793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8"/>
            <p:cNvSpPr/>
            <p:nvPr/>
          </p:nvSpPr>
          <p:spPr>
            <a:xfrm>
              <a:off x="52617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29"/>
            <p:cNvSpPr/>
            <p:nvPr/>
          </p:nvSpPr>
          <p:spPr>
            <a:xfrm>
              <a:off x="2155701" y="710931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62" name="rc30"/>
            <p:cNvSpPr/>
            <p:nvPr/>
          </p:nvSpPr>
          <p:spPr>
            <a:xfrm>
              <a:off x="2438067"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3" name="rc31"/>
            <p:cNvSpPr/>
            <p:nvPr/>
          </p:nvSpPr>
          <p:spPr>
            <a:xfrm>
              <a:off x="272043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2"/>
            <p:cNvSpPr/>
            <p:nvPr/>
          </p:nvSpPr>
          <p:spPr>
            <a:xfrm>
              <a:off x="300279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3"/>
            <p:cNvSpPr/>
            <p:nvPr/>
          </p:nvSpPr>
          <p:spPr>
            <a:xfrm>
              <a:off x="328516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4"/>
            <p:cNvSpPr/>
            <p:nvPr/>
          </p:nvSpPr>
          <p:spPr>
            <a:xfrm>
              <a:off x="3567527" y="710931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67" name="rc35"/>
            <p:cNvSpPr/>
            <p:nvPr/>
          </p:nvSpPr>
          <p:spPr>
            <a:xfrm>
              <a:off x="3849892" y="7109318"/>
              <a:ext cx="282365" cy="282365"/>
            </a:xfrm>
            <a:prstGeom prst="rect">
              <a:avLst/>
            </a:prstGeom>
            <a:solidFill>
              <a:srgbClr val="FEC9B4">
                <a:alpha val="100000"/>
              </a:srgbClr>
            </a:solidFill>
            <a:ln w="5420" cap="flat">
              <a:solidFill>
                <a:srgbClr val="FFFFFF">
                  <a:alpha val="100000"/>
                </a:srgbClr>
              </a:solidFill>
              <a:prstDash val="solid"/>
              <a:miter/>
            </a:ln>
          </p:spPr>
          <p:txBody>
            <a:bodyPr/>
            <a:lstStyle/>
            <a:p/>
          </p:txBody>
        </p:sp>
        <p:sp>
          <p:nvSpPr>
            <p:cNvPr id="668" name="rc36"/>
            <p:cNvSpPr/>
            <p:nvPr/>
          </p:nvSpPr>
          <p:spPr>
            <a:xfrm>
              <a:off x="4132257" y="7109318"/>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69" name="rc37"/>
            <p:cNvSpPr/>
            <p:nvPr/>
          </p:nvSpPr>
          <p:spPr>
            <a:xfrm>
              <a:off x="441462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8"/>
            <p:cNvSpPr/>
            <p:nvPr/>
          </p:nvSpPr>
          <p:spPr>
            <a:xfrm>
              <a:off x="469698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39"/>
            <p:cNvSpPr/>
            <p:nvPr/>
          </p:nvSpPr>
          <p:spPr>
            <a:xfrm>
              <a:off x="497935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0"/>
            <p:cNvSpPr/>
            <p:nvPr/>
          </p:nvSpPr>
          <p:spPr>
            <a:xfrm>
              <a:off x="526171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41"/>
            <p:cNvSpPr/>
            <p:nvPr/>
          </p:nvSpPr>
          <p:spPr>
            <a:xfrm>
              <a:off x="215570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42"/>
            <p:cNvSpPr/>
            <p:nvPr/>
          </p:nvSpPr>
          <p:spPr>
            <a:xfrm>
              <a:off x="243806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3"/>
            <p:cNvSpPr/>
            <p:nvPr/>
          </p:nvSpPr>
          <p:spPr>
            <a:xfrm>
              <a:off x="272043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4"/>
            <p:cNvSpPr/>
            <p:nvPr/>
          </p:nvSpPr>
          <p:spPr>
            <a:xfrm>
              <a:off x="300279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5"/>
            <p:cNvSpPr/>
            <p:nvPr/>
          </p:nvSpPr>
          <p:spPr>
            <a:xfrm>
              <a:off x="328516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6"/>
            <p:cNvSpPr/>
            <p:nvPr/>
          </p:nvSpPr>
          <p:spPr>
            <a:xfrm>
              <a:off x="3567527" y="7391683"/>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79" name="rc47"/>
            <p:cNvSpPr/>
            <p:nvPr/>
          </p:nvSpPr>
          <p:spPr>
            <a:xfrm>
              <a:off x="3849892" y="739168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80" name="rc48"/>
            <p:cNvSpPr/>
            <p:nvPr/>
          </p:nvSpPr>
          <p:spPr>
            <a:xfrm>
              <a:off x="413225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49"/>
            <p:cNvSpPr/>
            <p:nvPr/>
          </p:nvSpPr>
          <p:spPr>
            <a:xfrm>
              <a:off x="441462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0"/>
            <p:cNvSpPr/>
            <p:nvPr/>
          </p:nvSpPr>
          <p:spPr>
            <a:xfrm>
              <a:off x="469698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1"/>
            <p:cNvSpPr/>
            <p:nvPr/>
          </p:nvSpPr>
          <p:spPr>
            <a:xfrm>
              <a:off x="49793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2"/>
            <p:cNvSpPr/>
            <p:nvPr/>
          </p:nvSpPr>
          <p:spPr>
            <a:xfrm>
              <a:off x="52617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3"/>
            <p:cNvSpPr/>
            <p:nvPr/>
          </p:nvSpPr>
          <p:spPr>
            <a:xfrm>
              <a:off x="215570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4"/>
            <p:cNvSpPr/>
            <p:nvPr/>
          </p:nvSpPr>
          <p:spPr>
            <a:xfrm>
              <a:off x="243806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5"/>
            <p:cNvSpPr/>
            <p:nvPr/>
          </p:nvSpPr>
          <p:spPr>
            <a:xfrm>
              <a:off x="272043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6"/>
            <p:cNvSpPr/>
            <p:nvPr/>
          </p:nvSpPr>
          <p:spPr>
            <a:xfrm>
              <a:off x="300279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7"/>
            <p:cNvSpPr/>
            <p:nvPr/>
          </p:nvSpPr>
          <p:spPr>
            <a:xfrm>
              <a:off x="328516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8"/>
            <p:cNvSpPr/>
            <p:nvPr/>
          </p:nvSpPr>
          <p:spPr>
            <a:xfrm>
              <a:off x="3567527" y="767404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91" name="rc59"/>
            <p:cNvSpPr/>
            <p:nvPr/>
          </p:nvSpPr>
          <p:spPr>
            <a:xfrm>
              <a:off x="3849892"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92" name="rc60"/>
            <p:cNvSpPr/>
            <p:nvPr/>
          </p:nvSpPr>
          <p:spPr>
            <a:xfrm>
              <a:off x="4132257"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3" name="rc61"/>
            <p:cNvSpPr/>
            <p:nvPr/>
          </p:nvSpPr>
          <p:spPr>
            <a:xfrm>
              <a:off x="441462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2"/>
            <p:cNvSpPr/>
            <p:nvPr/>
          </p:nvSpPr>
          <p:spPr>
            <a:xfrm>
              <a:off x="469698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3"/>
            <p:cNvSpPr/>
            <p:nvPr/>
          </p:nvSpPr>
          <p:spPr>
            <a:xfrm>
              <a:off x="497935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4"/>
            <p:cNvSpPr/>
            <p:nvPr/>
          </p:nvSpPr>
          <p:spPr>
            <a:xfrm>
              <a:off x="52617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5"/>
            <p:cNvSpPr/>
            <p:nvPr/>
          </p:nvSpPr>
          <p:spPr>
            <a:xfrm>
              <a:off x="2155701" y="795641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98" name="rc66"/>
            <p:cNvSpPr/>
            <p:nvPr/>
          </p:nvSpPr>
          <p:spPr>
            <a:xfrm>
              <a:off x="243806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67"/>
            <p:cNvSpPr/>
            <p:nvPr/>
          </p:nvSpPr>
          <p:spPr>
            <a:xfrm>
              <a:off x="272043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8"/>
            <p:cNvSpPr/>
            <p:nvPr/>
          </p:nvSpPr>
          <p:spPr>
            <a:xfrm>
              <a:off x="300279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9"/>
            <p:cNvSpPr/>
            <p:nvPr/>
          </p:nvSpPr>
          <p:spPr>
            <a:xfrm>
              <a:off x="328516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0"/>
            <p:cNvSpPr/>
            <p:nvPr/>
          </p:nvSpPr>
          <p:spPr>
            <a:xfrm>
              <a:off x="3567527"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3" name="rc71"/>
            <p:cNvSpPr/>
            <p:nvPr/>
          </p:nvSpPr>
          <p:spPr>
            <a:xfrm>
              <a:off x="3849892"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04" name="rc72"/>
            <p:cNvSpPr/>
            <p:nvPr/>
          </p:nvSpPr>
          <p:spPr>
            <a:xfrm>
              <a:off x="4132257" y="795641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05" name="rc73"/>
            <p:cNvSpPr/>
            <p:nvPr/>
          </p:nvSpPr>
          <p:spPr>
            <a:xfrm>
              <a:off x="441462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74"/>
            <p:cNvSpPr/>
            <p:nvPr/>
          </p:nvSpPr>
          <p:spPr>
            <a:xfrm>
              <a:off x="469698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5"/>
            <p:cNvSpPr/>
            <p:nvPr/>
          </p:nvSpPr>
          <p:spPr>
            <a:xfrm>
              <a:off x="49793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6"/>
            <p:cNvSpPr/>
            <p:nvPr/>
          </p:nvSpPr>
          <p:spPr>
            <a:xfrm>
              <a:off x="52617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7"/>
            <p:cNvSpPr/>
            <p:nvPr/>
          </p:nvSpPr>
          <p:spPr>
            <a:xfrm>
              <a:off x="215570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78"/>
            <p:cNvSpPr/>
            <p:nvPr/>
          </p:nvSpPr>
          <p:spPr>
            <a:xfrm>
              <a:off x="243806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9"/>
            <p:cNvSpPr/>
            <p:nvPr/>
          </p:nvSpPr>
          <p:spPr>
            <a:xfrm>
              <a:off x="272043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0"/>
            <p:cNvSpPr/>
            <p:nvPr/>
          </p:nvSpPr>
          <p:spPr>
            <a:xfrm>
              <a:off x="300279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81"/>
            <p:cNvSpPr/>
            <p:nvPr/>
          </p:nvSpPr>
          <p:spPr>
            <a:xfrm>
              <a:off x="328516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2"/>
            <p:cNvSpPr/>
            <p:nvPr/>
          </p:nvSpPr>
          <p:spPr>
            <a:xfrm>
              <a:off x="3567527" y="823877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715" name="rc83"/>
            <p:cNvSpPr/>
            <p:nvPr/>
          </p:nvSpPr>
          <p:spPr>
            <a:xfrm>
              <a:off x="3849892"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6" name="rc84"/>
            <p:cNvSpPr/>
            <p:nvPr/>
          </p:nvSpPr>
          <p:spPr>
            <a:xfrm>
              <a:off x="4132257"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7" name="rc85"/>
            <p:cNvSpPr/>
            <p:nvPr/>
          </p:nvSpPr>
          <p:spPr>
            <a:xfrm>
              <a:off x="44146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6"/>
            <p:cNvSpPr/>
            <p:nvPr/>
          </p:nvSpPr>
          <p:spPr>
            <a:xfrm>
              <a:off x="46969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7"/>
            <p:cNvSpPr/>
            <p:nvPr/>
          </p:nvSpPr>
          <p:spPr>
            <a:xfrm>
              <a:off x="49793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8"/>
            <p:cNvSpPr/>
            <p:nvPr/>
          </p:nvSpPr>
          <p:spPr>
            <a:xfrm>
              <a:off x="52617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9"/>
            <p:cNvSpPr/>
            <p:nvPr/>
          </p:nvSpPr>
          <p:spPr>
            <a:xfrm>
              <a:off x="215570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2" name="rc90"/>
            <p:cNvSpPr/>
            <p:nvPr/>
          </p:nvSpPr>
          <p:spPr>
            <a:xfrm>
              <a:off x="243806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91"/>
            <p:cNvSpPr/>
            <p:nvPr/>
          </p:nvSpPr>
          <p:spPr>
            <a:xfrm>
              <a:off x="272043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92"/>
            <p:cNvSpPr/>
            <p:nvPr/>
          </p:nvSpPr>
          <p:spPr>
            <a:xfrm>
              <a:off x="300279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3"/>
            <p:cNvSpPr/>
            <p:nvPr/>
          </p:nvSpPr>
          <p:spPr>
            <a:xfrm>
              <a:off x="328516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4"/>
            <p:cNvSpPr/>
            <p:nvPr/>
          </p:nvSpPr>
          <p:spPr>
            <a:xfrm>
              <a:off x="3567527" y="852114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27" name="rc95"/>
            <p:cNvSpPr/>
            <p:nvPr/>
          </p:nvSpPr>
          <p:spPr>
            <a:xfrm>
              <a:off x="3849892" y="852114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28" name="rc96"/>
            <p:cNvSpPr/>
            <p:nvPr/>
          </p:nvSpPr>
          <p:spPr>
            <a:xfrm>
              <a:off x="4132257"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29" name="rc97"/>
            <p:cNvSpPr/>
            <p:nvPr/>
          </p:nvSpPr>
          <p:spPr>
            <a:xfrm>
              <a:off x="441462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98"/>
            <p:cNvSpPr/>
            <p:nvPr/>
          </p:nvSpPr>
          <p:spPr>
            <a:xfrm>
              <a:off x="469698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9"/>
            <p:cNvSpPr/>
            <p:nvPr/>
          </p:nvSpPr>
          <p:spPr>
            <a:xfrm>
              <a:off x="49793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00"/>
            <p:cNvSpPr/>
            <p:nvPr/>
          </p:nvSpPr>
          <p:spPr>
            <a:xfrm>
              <a:off x="52617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01"/>
            <p:cNvSpPr/>
            <p:nvPr/>
          </p:nvSpPr>
          <p:spPr>
            <a:xfrm>
              <a:off x="2155701" y="8803508"/>
              <a:ext cx="282365" cy="282365"/>
            </a:xfrm>
            <a:prstGeom prst="rect">
              <a:avLst/>
            </a:prstGeom>
            <a:solidFill>
              <a:srgbClr val="FECEB9">
                <a:alpha val="100000"/>
              </a:srgbClr>
            </a:solidFill>
            <a:ln w="5420" cap="flat">
              <a:solidFill>
                <a:srgbClr val="FFFFFF">
                  <a:alpha val="100000"/>
                </a:srgbClr>
              </a:solidFill>
              <a:prstDash val="solid"/>
              <a:miter/>
            </a:ln>
          </p:spPr>
          <p:txBody>
            <a:bodyPr/>
            <a:lstStyle/>
            <a:p/>
          </p:txBody>
        </p:sp>
        <p:sp>
          <p:nvSpPr>
            <p:cNvPr id="734" name="rc102"/>
            <p:cNvSpPr/>
            <p:nvPr/>
          </p:nvSpPr>
          <p:spPr>
            <a:xfrm>
              <a:off x="2438067" y="880350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35" name="rc103"/>
            <p:cNvSpPr/>
            <p:nvPr/>
          </p:nvSpPr>
          <p:spPr>
            <a:xfrm>
              <a:off x="2720432" y="880350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36" name="rc104"/>
            <p:cNvSpPr/>
            <p:nvPr/>
          </p:nvSpPr>
          <p:spPr>
            <a:xfrm>
              <a:off x="3002797"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7" name="rc105"/>
            <p:cNvSpPr/>
            <p:nvPr/>
          </p:nvSpPr>
          <p:spPr>
            <a:xfrm>
              <a:off x="328516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06"/>
            <p:cNvSpPr/>
            <p:nvPr/>
          </p:nvSpPr>
          <p:spPr>
            <a:xfrm>
              <a:off x="3567527" y="8803508"/>
              <a:ext cx="282365" cy="282365"/>
            </a:xfrm>
            <a:prstGeom prst="rect">
              <a:avLst/>
            </a:prstGeom>
            <a:solidFill>
              <a:srgbClr val="FECEB9">
                <a:alpha val="100000"/>
              </a:srgbClr>
            </a:solidFill>
            <a:ln w="5420" cap="flat">
              <a:solidFill>
                <a:srgbClr val="FFFFFF">
                  <a:alpha val="100000"/>
                </a:srgbClr>
              </a:solidFill>
              <a:prstDash val="solid"/>
              <a:miter/>
            </a:ln>
          </p:spPr>
          <p:txBody>
            <a:bodyPr/>
            <a:lstStyle/>
            <a:p/>
          </p:txBody>
        </p:sp>
        <p:sp>
          <p:nvSpPr>
            <p:cNvPr id="739" name="rc107"/>
            <p:cNvSpPr/>
            <p:nvPr/>
          </p:nvSpPr>
          <p:spPr>
            <a:xfrm>
              <a:off x="3849892" y="880350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40" name="rc108"/>
            <p:cNvSpPr/>
            <p:nvPr/>
          </p:nvSpPr>
          <p:spPr>
            <a:xfrm>
              <a:off x="4132257" y="880350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41" name="rc109"/>
            <p:cNvSpPr/>
            <p:nvPr/>
          </p:nvSpPr>
          <p:spPr>
            <a:xfrm>
              <a:off x="4414622"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2" name="rc110"/>
            <p:cNvSpPr/>
            <p:nvPr/>
          </p:nvSpPr>
          <p:spPr>
            <a:xfrm>
              <a:off x="469698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11"/>
            <p:cNvSpPr/>
            <p:nvPr/>
          </p:nvSpPr>
          <p:spPr>
            <a:xfrm>
              <a:off x="497935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12"/>
            <p:cNvSpPr/>
            <p:nvPr/>
          </p:nvSpPr>
          <p:spPr>
            <a:xfrm>
              <a:off x="52617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tx113"/>
            <p:cNvSpPr/>
            <p:nvPr/>
          </p:nvSpPr>
          <p:spPr>
            <a:xfrm>
              <a:off x="1508796"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6" name="tx114"/>
            <p:cNvSpPr/>
            <p:nvPr/>
          </p:nvSpPr>
          <p:spPr>
            <a:xfrm>
              <a:off x="1618854" y="8607780"/>
              <a:ext cx="34729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ABIA</a:t>
              </a:r>
            </a:p>
          </p:txBody>
        </p:sp>
        <p:sp>
          <p:nvSpPr>
            <p:cNvPr id="747" name="tx115"/>
            <p:cNvSpPr/>
            <p:nvPr/>
          </p:nvSpPr>
          <p:spPr>
            <a:xfrm>
              <a:off x="1381920" y="8321694"/>
              <a:ext cx="5842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JIGAWA</a:t>
              </a:r>
            </a:p>
          </p:txBody>
        </p:sp>
        <p:sp>
          <p:nvSpPr>
            <p:cNvPr id="748" name="tx116"/>
            <p:cNvSpPr/>
            <p:nvPr/>
          </p:nvSpPr>
          <p:spPr>
            <a:xfrm>
              <a:off x="1178695" y="8043050"/>
              <a:ext cx="7874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ADAMAWA</a:t>
              </a:r>
            </a:p>
          </p:txBody>
        </p:sp>
        <p:sp>
          <p:nvSpPr>
            <p:cNvPr id="749" name="tx117"/>
            <p:cNvSpPr/>
            <p:nvPr/>
          </p:nvSpPr>
          <p:spPr>
            <a:xfrm>
              <a:off x="1314054" y="7756964"/>
              <a:ext cx="65209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KATSINA</a:t>
              </a:r>
            </a:p>
          </p:txBody>
        </p:sp>
        <p:sp>
          <p:nvSpPr>
            <p:cNvPr id="750" name="tx118"/>
            <p:cNvSpPr/>
            <p:nvPr/>
          </p:nvSpPr>
          <p:spPr>
            <a:xfrm>
              <a:off x="1314129" y="7474525"/>
              <a:ext cx="6520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SOKOTO</a:t>
              </a:r>
            </a:p>
          </p:txBody>
        </p:sp>
        <p:sp>
          <p:nvSpPr>
            <p:cNvPr id="751" name="tx119"/>
            <p:cNvSpPr/>
            <p:nvPr/>
          </p:nvSpPr>
          <p:spPr>
            <a:xfrm>
              <a:off x="1542654" y="7192160"/>
              <a:ext cx="4234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YOBE</a:t>
              </a:r>
            </a:p>
          </p:txBody>
        </p:sp>
        <p:sp>
          <p:nvSpPr>
            <p:cNvPr id="752" name="tx120"/>
            <p:cNvSpPr/>
            <p:nvPr/>
          </p:nvSpPr>
          <p:spPr>
            <a:xfrm>
              <a:off x="1238003" y="6913590"/>
              <a:ext cx="72814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ZAMFARA</a:t>
              </a:r>
            </a:p>
          </p:txBody>
        </p:sp>
        <p:sp>
          <p:nvSpPr>
            <p:cNvPr id="753" name="tx121"/>
            <p:cNvSpPr/>
            <p:nvPr/>
          </p:nvSpPr>
          <p:spPr>
            <a:xfrm>
              <a:off x="1407295" y="6627429"/>
              <a:ext cx="5588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BORNO</a:t>
              </a:r>
            </a:p>
          </p:txBody>
        </p:sp>
        <p:sp>
          <p:nvSpPr>
            <p:cNvPr id="754" name="tx122"/>
            <p:cNvSpPr/>
            <p:nvPr/>
          </p:nvSpPr>
          <p:spPr>
            <a:xfrm rot="-2700000">
              <a:off x="185724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5" name="tx123"/>
            <p:cNvSpPr/>
            <p:nvPr/>
          </p:nvSpPr>
          <p:spPr>
            <a:xfrm rot="-2700000">
              <a:off x="213961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6" name="tx124"/>
            <p:cNvSpPr/>
            <p:nvPr/>
          </p:nvSpPr>
          <p:spPr>
            <a:xfrm rot="-2700000">
              <a:off x="242197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7" name="tx125"/>
            <p:cNvSpPr/>
            <p:nvPr/>
          </p:nvSpPr>
          <p:spPr>
            <a:xfrm rot="-2700000">
              <a:off x="270434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8" name="tx126"/>
            <p:cNvSpPr/>
            <p:nvPr/>
          </p:nvSpPr>
          <p:spPr>
            <a:xfrm rot="-2700000">
              <a:off x="298670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9" name="tx127"/>
            <p:cNvSpPr/>
            <p:nvPr/>
          </p:nvSpPr>
          <p:spPr>
            <a:xfrm rot="-2700000">
              <a:off x="32690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0" name="tx128"/>
            <p:cNvSpPr/>
            <p:nvPr/>
          </p:nvSpPr>
          <p:spPr>
            <a:xfrm rot="-2700000">
              <a:off x="355143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1" name="tx129"/>
            <p:cNvSpPr/>
            <p:nvPr/>
          </p:nvSpPr>
          <p:spPr>
            <a:xfrm rot="-2700000">
              <a:off x="3833778"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2" name="tx130"/>
            <p:cNvSpPr/>
            <p:nvPr/>
          </p:nvSpPr>
          <p:spPr>
            <a:xfrm rot="-2700000">
              <a:off x="41161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3" name="tx131"/>
            <p:cNvSpPr/>
            <p:nvPr/>
          </p:nvSpPr>
          <p:spPr>
            <a:xfrm rot="-2700000">
              <a:off x="439853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4" name="tx132"/>
            <p:cNvSpPr/>
            <p:nvPr/>
          </p:nvSpPr>
          <p:spPr>
            <a:xfrm rot="-2700000">
              <a:off x="468090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5" name="tx133"/>
            <p:cNvSpPr/>
            <p:nvPr/>
          </p:nvSpPr>
          <p:spPr>
            <a:xfrm rot="-2700000">
              <a:off x="496326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6" name="pic134"/>
            <p:cNvPicPr/>
            <p:nvPr/>
          </p:nvPicPr>
          <p:blipFill>
            <a:blip r:embed="rId2" cstate="print"/>
            <a:stretch>
              <a:fillRect/>
            </a:stretch>
          </p:blipFill>
          <p:spPr>
            <a:xfrm>
              <a:off x="2769892" y="9925424"/>
              <a:ext cx="2160000" cy="144000"/>
            </a:xfrm>
            <a:prstGeom prst="rect">
              <a:avLst/>
            </a:prstGeom>
          </p:spPr>
        </p:pic>
        <p:sp>
          <p:nvSpPr>
            <p:cNvPr id="767" name="pl135"/>
            <p:cNvSpPr/>
            <p:nvPr/>
          </p:nvSpPr>
          <p:spPr>
            <a:xfrm>
              <a:off x="317238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8" name="pl136"/>
            <p:cNvSpPr/>
            <p:nvPr/>
          </p:nvSpPr>
          <p:spPr>
            <a:xfrm>
              <a:off x="357327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9" name="pl137"/>
            <p:cNvSpPr/>
            <p:nvPr/>
          </p:nvSpPr>
          <p:spPr>
            <a:xfrm>
              <a:off x="397416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38"/>
            <p:cNvSpPr/>
            <p:nvPr/>
          </p:nvSpPr>
          <p:spPr>
            <a:xfrm>
              <a:off x="437506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39"/>
            <p:cNvSpPr/>
            <p:nvPr/>
          </p:nvSpPr>
          <p:spPr>
            <a:xfrm>
              <a:off x="477595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40"/>
            <p:cNvSpPr/>
            <p:nvPr/>
          </p:nvSpPr>
          <p:spPr>
            <a:xfrm>
              <a:off x="317238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pl141"/>
            <p:cNvSpPr/>
            <p:nvPr/>
          </p:nvSpPr>
          <p:spPr>
            <a:xfrm>
              <a:off x="357327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pl142"/>
            <p:cNvSpPr/>
            <p:nvPr/>
          </p:nvSpPr>
          <p:spPr>
            <a:xfrm>
              <a:off x="397416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pl143"/>
            <p:cNvSpPr/>
            <p:nvPr/>
          </p:nvSpPr>
          <p:spPr>
            <a:xfrm>
              <a:off x="437506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pl144"/>
            <p:cNvSpPr/>
            <p:nvPr/>
          </p:nvSpPr>
          <p:spPr>
            <a:xfrm>
              <a:off x="477595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tx145"/>
            <p:cNvSpPr/>
            <p:nvPr/>
          </p:nvSpPr>
          <p:spPr>
            <a:xfrm>
              <a:off x="306643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78" name="tx146"/>
            <p:cNvSpPr/>
            <p:nvPr/>
          </p:nvSpPr>
          <p:spPr>
            <a:xfrm>
              <a:off x="3467328"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79" name="tx147"/>
            <p:cNvSpPr/>
            <p:nvPr/>
          </p:nvSpPr>
          <p:spPr>
            <a:xfrm>
              <a:off x="3868222"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80" name="tx148"/>
            <p:cNvSpPr/>
            <p:nvPr/>
          </p:nvSpPr>
          <p:spPr>
            <a:xfrm>
              <a:off x="4269116"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81" name="tx149"/>
            <p:cNvSpPr/>
            <p:nvPr/>
          </p:nvSpPr>
          <p:spPr>
            <a:xfrm>
              <a:off x="4634694"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82"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North Macedonia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3226992" cy="3131794"/>
            </a:xfrm>
            <a:prstGeom prst="rect">
              <a:avLst/>
            </a:prstGeom>
            <a:solidFill>
              <a:srgbClr val="FFFFFF">
                <a:alpha val="100000"/>
              </a:srgbClr>
            </a:solidFill>
          </p:spPr>
          <p:txBody>
            <a:bodyPr/>
            <a:lstStyle/>
            <a:p/>
          </p:txBody>
        </p:sp>
        <p:sp>
          <p:nvSpPr>
            <p:cNvPr id="7" name="pl6"/>
            <p:cNvSpPr/>
            <p:nvPr/>
          </p:nvSpPr>
          <p:spPr>
            <a:xfrm>
              <a:off x="183624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3" name="rc12"/>
            <p:cNvSpPr/>
            <p:nvPr/>
          </p:nvSpPr>
          <p:spPr>
            <a:xfrm>
              <a:off x="187592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87592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87592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875921"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140428"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40428"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40428"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40428"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04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04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04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04936"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69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69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69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6944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3395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3395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3395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33951"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9845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9845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9845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98459"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6296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6296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6296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62966"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2747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2747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2747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2747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91982"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91982"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91982"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91982"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5648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5648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5648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56489"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20997"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20997"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20997"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20997"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69348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1836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2875847"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297991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1836245" y="2153563"/>
              <a:ext cx="3226992"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063237" y="2153563"/>
              <a:ext cx="3226992" cy="3131794"/>
            </a:xfrm>
            <a:prstGeom prst="rect">
              <a:avLst/>
            </a:prstGeom>
            <a:solidFill>
              <a:srgbClr val="FFFFFF">
                <a:alpha val="100000"/>
              </a:srgbClr>
            </a:solidFill>
          </p:spPr>
          <p:txBody>
            <a:bodyPr/>
            <a:lstStyle/>
            <a:p/>
          </p:txBody>
        </p:sp>
        <p:sp>
          <p:nvSpPr>
            <p:cNvPr id="63" name="pl62"/>
            <p:cNvSpPr/>
            <p:nvPr/>
          </p:nvSpPr>
          <p:spPr>
            <a:xfrm>
              <a:off x="5063237"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4" name="pl63"/>
            <p:cNvSpPr/>
            <p:nvPr/>
          </p:nvSpPr>
          <p:spPr>
            <a:xfrm>
              <a:off x="5063237"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5" name="pl64"/>
            <p:cNvSpPr/>
            <p:nvPr/>
          </p:nvSpPr>
          <p:spPr>
            <a:xfrm>
              <a:off x="5063237"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6" name="pl65"/>
            <p:cNvSpPr/>
            <p:nvPr/>
          </p:nvSpPr>
          <p:spPr>
            <a:xfrm>
              <a:off x="5063237"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7" name="pl66"/>
            <p:cNvSpPr/>
            <p:nvPr/>
          </p:nvSpPr>
          <p:spPr>
            <a:xfrm>
              <a:off x="5063237"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8" name="pl67"/>
            <p:cNvSpPr/>
            <p:nvPr/>
          </p:nvSpPr>
          <p:spPr>
            <a:xfrm>
              <a:off x="5063237"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9" name="rc68"/>
            <p:cNvSpPr/>
            <p:nvPr/>
          </p:nvSpPr>
          <p:spPr>
            <a:xfrm>
              <a:off x="5631929"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631929"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631929"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631929"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pg72"/>
            <p:cNvSpPr/>
            <p:nvPr/>
          </p:nvSpPr>
          <p:spPr>
            <a:xfrm>
              <a:off x="592047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4" name="tx73"/>
            <p:cNvSpPr/>
            <p:nvPr/>
          </p:nvSpPr>
          <p:spPr>
            <a:xfrm>
              <a:off x="604535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75" name="pg74"/>
            <p:cNvSpPr/>
            <p:nvPr/>
          </p:nvSpPr>
          <p:spPr>
            <a:xfrm>
              <a:off x="6102839"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6" name="tx75"/>
            <p:cNvSpPr/>
            <p:nvPr/>
          </p:nvSpPr>
          <p:spPr>
            <a:xfrm>
              <a:off x="6206908"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77" name="rc76"/>
            <p:cNvSpPr/>
            <p:nvPr/>
          </p:nvSpPr>
          <p:spPr>
            <a:xfrm>
              <a:off x="5063237" y="2153563"/>
              <a:ext cx="3226992" cy="3131794"/>
            </a:xfrm>
            <a:prstGeom prst="rect">
              <a:avLst/>
            </a:prstGeom>
            <a:ln w="13550" cap="rnd">
              <a:solidFill>
                <a:srgbClr val="333333">
                  <a:alpha val="100000"/>
                </a:srgbClr>
              </a:solidFill>
              <a:prstDash val="solid"/>
              <a:round/>
            </a:ln>
          </p:spPr>
          <p:txBody>
            <a:bodyPr/>
            <a:lstStyle/>
            <a:p/>
          </p:txBody>
        </p:sp>
        <p:sp>
          <p:nvSpPr>
            <p:cNvPr id="78" name="rc77"/>
            <p:cNvSpPr/>
            <p:nvPr/>
          </p:nvSpPr>
          <p:spPr>
            <a:xfrm>
              <a:off x="8290230" y="2153563"/>
              <a:ext cx="3226992" cy="3131794"/>
            </a:xfrm>
            <a:prstGeom prst="rect">
              <a:avLst/>
            </a:prstGeom>
            <a:solidFill>
              <a:srgbClr val="FFFFFF">
                <a:alpha val="100000"/>
              </a:srgbClr>
            </a:solidFill>
          </p:spPr>
          <p:txBody>
            <a:bodyPr/>
            <a:lstStyle/>
            <a:p/>
          </p:txBody>
        </p:sp>
        <p:sp>
          <p:nvSpPr>
            <p:cNvPr id="79" name="pl78"/>
            <p:cNvSpPr/>
            <p:nvPr/>
          </p:nvSpPr>
          <p:spPr>
            <a:xfrm>
              <a:off x="8290230"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0" name="pl79"/>
            <p:cNvSpPr/>
            <p:nvPr/>
          </p:nvSpPr>
          <p:spPr>
            <a:xfrm>
              <a:off x="8290230"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1" name="pl80"/>
            <p:cNvSpPr/>
            <p:nvPr/>
          </p:nvSpPr>
          <p:spPr>
            <a:xfrm>
              <a:off x="8290230"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2" name="pl81"/>
            <p:cNvSpPr/>
            <p:nvPr/>
          </p:nvSpPr>
          <p:spPr>
            <a:xfrm>
              <a:off x="8290230"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3" name="pl82"/>
            <p:cNvSpPr/>
            <p:nvPr/>
          </p:nvSpPr>
          <p:spPr>
            <a:xfrm>
              <a:off x="8290230"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4" name="pl83"/>
            <p:cNvSpPr/>
            <p:nvPr/>
          </p:nvSpPr>
          <p:spPr>
            <a:xfrm>
              <a:off x="8290230"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5" name="rc84"/>
            <p:cNvSpPr/>
            <p:nvPr/>
          </p:nvSpPr>
          <p:spPr>
            <a:xfrm>
              <a:off x="9387936"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9387936"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9387936"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9387936"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10181459"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10181459"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10181459"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10181459"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pg92"/>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4" name="tx93"/>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95" name="pg94"/>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6" name="tx95"/>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97" name="rc96"/>
            <p:cNvSpPr/>
            <p:nvPr/>
          </p:nvSpPr>
          <p:spPr>
            <a:xfrm>
              <a:off x="8290230" y="2153563"/>
              <a:ext cx="3226992" cy="3131794"/>
            </a:xfrm>
            <a:prstGeom prst="rect">
              <a:avLst/>
            </a:prstGeom>
            <a:ln w="13550" cap="rnd">
              <a:solidFill>
                <a:srgbClr val="333333">
                  <a:alpha val="100000"/>
                </a:srgbClr>
              </a:solidFill>
              <a:prstDash val="solid"/>
              <a:round/>
            </a:ln>
          </p:spPr>
          <p:txBody>
            <a:bodyPr/>
            <a:lstStyle/>
            <a:p/>
          </p:txBody>
        </p:sp>
        <p:sp>
          <p:nvSpPr>
            <p:cNvPr id="98" name="rc97"/>
            <p:cNvSpPr/>
            <p:nvPr/>
          </p:nvSpPr>
          <p:spPr>
            <a:xfrm>
              <a:off x="11517222" y="2153563"/>
              <a:ext cx="3226992" cy="3131794"/>
            </a:xfrm>
            <a:prstGeom prst="rect">
              <a:avLst/>
            </a:prstGeom>
            <a:solidFill>
              <a:srgbClr val="FFFFFF">
                <a:alpha val="100000"/>
              </a:srgbClr>
            </a:solidFill>
          </p:spPr>
          <p:txBody>
            <a:bodyPr/>
            <a:lstStyle/>
            <a:p/>
          </p:txBody>
        </p:sp>
        <p:sp>
          <p:nvSpPr>
            <p:cNvPr id="99" name="pl98"/>
            <p:cNvSpPr/>
            <p:nvPr/>
          </p:nvSpPr>
          <p:spPr>
            <a:xfrm>
              <a:off x="11517222"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0" name="pl99"/>
            <p:cNvSpPr/>
            <p:nvPr/>
          </p:nvSpPr>
          <p:spPr>
            <a:xfrm>
              <a:off x="11517222"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1" name="pl100"/>
            <p:cNvSpPr/>
            <p:nvPr/>
          </p:nvSpPr>
          <p:spPr>
            <a:xfrm>
              <a:off x="11517222"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2" name="pl101"/>
            <p:cNvSpPr/>
            <p:nvPr/>
          </p:nvSpPr>
          <p:spPr>
            <a:xfrm>
              <a:off x="11517222"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03" name="pl102"/>
            <p:cNvSpPr/>
            <p:nvPr/>
          </p:nvSpPr>
          <p:spPr>
            <a:xfrm>
              <a:off x="11517222"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04" name="pl103"/>
            <p:cNvSpPr/>
            <p:nvPr/>
          </p:nvSpPr>
          <p:spPr>
            <a:xfrm>
              <a:off x="11517222"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05" name="rc104"/>
            <p:cNvSpPr/>
            <p:nvPr/>
          </p:nvSpPr>
          <p:spPr>
            <a:xfrm>
              <a:off x="11517222" y="2153563"/>
              <a:ext cx="3226992"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14744215" y="2153563"/>
              <a:ext cx="3226992" cy="3131794"/>
            </a:xfrm>
            <a:prstGeom prst="rect">
              <a:avLst/>
            </a:prstGeom>
            <a:solidFill>
              <a:srgbClr val="FFFFFF">
                <a:alpha val="100000"/>
              </a:srgbClr>
            </a:solidFill>
          </p:spPr>
          <p:txBody>
            <a:bodyPr/>
            <a:lstStyle/>
            <a:p/>
          </p:txBody>
        </p:sp>
        <p:sp>
          <p:nvSpPr>
            <p:cNvPr id="107" name="pl106"/>
            <p:cNvSpPr/>
            <p:nvPr/>
          </p:nvSpPr>
          <p:spPr>
            <a:xfrm>
              <a:off x="1474421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8" name="pl107"/>
            <p:cNvSpPr/>
            <p:nvPr/>
          </p:nvSpPr>
          <p:spPr>
            <a:xfrm>
              <a:off x="1474421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9" name="pl108"/>
            <p:cNvSpPr/>
            <p:nvPr/>
          </p:nvSpPr>
          <p:spPr>
            <a:xfrm>
              <a:off x="1474421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10" name="pl109"/>
            <p:cNvSpPr/>
            <p:nvPr/>
          </p:nvSpPr>
          <p:spPr>
            <a:xfrm>
              <a:off x="1474421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1" name="pl110"/>
            <p:cNvSpPr/>
            <p:nvPr/>
          </p:nvSpPr>
          <p:spPr>
            <a:xfrm>
              <a:off x="1474421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2" name="pl111"/>
            <p:cNvSpPr/>
            <p:nvPr/>
          </p:nvSpPr>
          <p:spPr>
            <a:xfrm>
              <a:off x="1474421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3" name="rc112"/>
            <p:cNvSpPr/>
            <p:nvPr/>
          </p:nvSpPr>
          <p:spPr>
            <a:xfrm>
              <a:off x="14744215" y="2153563"/>
              <a:ext cx="3226992" cy="3131794"/>
            </a:xfrm>
            <a:prstGeom prst="rect">
              <a:avLst/>
            </a:prstGeom>
            <a:ln w="13550" cap="rnd">
              <a:solidFill>
                <a:srgbClr val="333333">
                  <a:alpha val="100000"/>
                </a:srgbClr>
              </a:solidFill>
              <a:prstDash val="solid"/>
              <a:round/>
            </a:ln>
          </p:spPr>
          <p:txBody>
            <a:bodyPr/>
            <a:lstStyle/>
            <a:p/>
          </p:txBody>
        </p:sp>
        <p:sp>
          <p:nvSpPr>
            <p:cNvPr id="114" name="tx113"/>
            <p:cNvSpPr/>
            <p:nvPr/>
          </p:nvSpPr>
          <p:spPr>
            <a:xfrm>
              <a:off x="31672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15" name="tx114"/>
            <p:cNvSpPr/>
            <p:nvPr/>
          </p:nvSpPr>
          <p:spPr>
            <a:xfrm>
              <a:off x="639420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16" name="tx115"/>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17" name="tx116"/>
            <p:cNvSpPr/>
            <p:nvPr/>
          </p:nvSpPr>
          <p:spPr>
            <a:xfrm>
              <a:off x="128481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18" name="tx117"/>
            <p:cNvSpPr/>
            <p:nvPr/>
          </p:nvSpPr>
          <p:spPr>
            <a:xfrm>
              <a:off x="1607518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19" name="pl118"/>
            <p:cNvSpPr/>
            <p:nvPr/>
          </p:nvSpPr>
          <p:spPr>
            <a:xfrm>
              <a:off x="1994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0" name="pl119"/>
            <p:cNvSpPr/>
            <p:nvPr/>
          </p:nvSpPr>
          <p:spPr>
            <a:xfrm>
              <a:off x="2259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25239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2788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3052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3317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3581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3846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4111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4375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4640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4904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tx130"/>
            <p:cNvSpPr/>
            <p:nvPr/>
          </p:nvSpPr>
          <p:spPr>
            <a:xfrm rot="-5400000">
              <a:off x="19141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2" name="tx131"/>
            <p:cNvSpPr/>
            <p:nvPr/>
          </p:nvSpPr>
          <p:spPr>
            <a:xfrm rot="-5400000">
              <a:off x="216886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3" name="tx132"/>
            <p:cNvSpPr/>
            <p:nvPr/>
          </p:nvSpPr>
          <p:spPr>
            <a:xfrm rot="-5400000">
              <a:off x="243345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4" name="tx133"/>
            <p:cNvSpPr/>
            <p:nvPr/>
          </p:nvSpPr>
          <p:spPr>
            <a:xfrm rot="-5400000">
              <a:off x="26960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5" name="tx134"/>
            <p:cNvSpPr/>
            <p:nvPr/>
          </p:nvSpPr>
          <p:spPr>
            <a:xfrm rot="-5400000">
              <a:off x="292996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6" name="tx135"/>
            <p:cNvSpPr/>
            <p:nvPr/>
          </p:nvSpPr>
          <p:spPr>
            <a:xfrm rot="-5400000">
              <a:off x="32367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7" name="tx136"/>
            <p:cNvSpPr/>
            <p:nvPr/>
          </p:nvSpPr>
          <p:spPr>
            <a:xfrm rot="-5400000">
              <a:off x="35309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8" name="tx137"/>
            <p:cNvSpPr/>
            <p:nvPr/>
          </p:nvSpPr>
          <p:spPr>
            <a:xfrm rot="-5400000">
              <a:off x="37332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39" name="tx138"/>
            <p:cNvSpPr/>
            <p:nvPr/>
          </p:nvSpPr>
          <p:spPr>
            <a:xfrm rot="-5400000">
              <a:off x="39977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0" name="tx139"/>
            <p:cNvSpPr/>
            <p:nvPr/>
          </p:nvSpPr>
          <p:spPr>
            <a:xfrm rot="-5400000">
              <a:off x="42986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1" name="tx140"/>
            <p:cNvSpPr/>
            <p:nvPr/>
          </p:nvSpPr>
          <p:spPr>
            <a:xfrm rot="-5400000">
              <a:off x="45445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2" name="tx141"/>
            <p:cNvSpPr/>
            <p:nvPr/>
          </p:nvSpPr>
          <p:spPr>
            <a:xfrm rot="-5400000">
              <a:off x="4809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3" name="pl142"/>
            <p:cNvSpPr/>
            <p:nvPr/>
          </p:nvSpPr>
          <p:spPr>
            <a:xfrm>
              <a:off x="5221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5486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57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6015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6279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6544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6808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7073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7338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7602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7867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81315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tx154"/>
            <p:cNvSpPr/>
            <p:nvPr/>
          </p:nvSpPr>
          <p:spPr>
            <a:xfrm rot="-5400000">
              <a:off x="51411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6" name="tx155"/>
            <p:cNvSpPr/>
            <p:nvPr/>
          </p:nvSpPr>
          <p:spPr>
            <a:xfrm rot="-5400000">
              <a:off x="5395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7" name="tx156"/>
            <p:cNvSpPr/>
            <p:nvPr/>
          </p:nvSpPr>
          <p:spPr>
            <a:xfrm rot="-5400000">
              <a:off x="566045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8" name="tx157"/>
            <p:cNvSpPr/>
            <p:nvPr/>
          </p:nvSpPr>
          <p:spPr>
            <a:xfrm rot="-5400000">
              <a:off x="592309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9" name="tx158"/>
            <p:cNvSpPr/>
            <p:nvPr/>
          </p:nvSpPr>
          <p:spPr>
            <a:xfrm rot="-5400000">
              <a:off x="615695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0" name="tx159"/>
            <p:cNvSpPr/>
            <p:nvPr/>
          </p:nvSpPr>
          <p:spPr>
            <a:xfrm rot="-5400000">
              <a:off x="646369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1" name="tx160"/>
            <p:cNvSpPr/>
            <p:nvPr/>
          </p:nvSpPr>
          <p:spPr>
            <a:xfrm rot="-5400000">
              <a:off x="675789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2" name="tx161"/>
            <p:cNvSpPr/>
            <p:nvPr/>
          </p:nvSpPr>
          <p:spPr>
            <a:xfrm rot="-5400000">
              <a:off x="69602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3" name="tx162"/>
            <p:cNvSpPr/>
            <p:nvPr/>
          </p:nvSpPr>
          <p:spPr>
            <a:xfrm rot="-5400000">
              <a:off x="722470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4" name="tx163"/>
            <p:cNvSpPr/>
            <p:nvPr/>
          </p:nvSpPr>
          <p:spPr>
            <a:xfrm rot="-5400000">
              <a:off x="75256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5" name="tx164"/>
            <p:cNvSpPr/>
            <p:nvPr/>
          </p:nvSpPr>
          <p:spPr>
            <a:xfrm rot="-5400000">
              <a:off x="77715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6" name="tx165"/>
            <p:cNvSpPr/>
            <p:nvPr/>
          </p:nvSpPr>
          <p:spPr>
            <a:xfrm rot="-5400000">
              <a:off x="80360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7" name="pl166"/>
            <p:cNvSpPr/>
            <p:nvPr/>
          </p:nvSpPr>
          <p:spPr>
            <a:xfrm>
              <a:off x="8448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8977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9506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9771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0035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0300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0829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135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tx178"/>
            <p:cNvSpPr/>
            <p:nvPr/>
          </p:nvSpPr>
          <p:spPr>
            <a:xfrm rot="-5400000">
              <a:off x="83681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0" name="tx179"/>
            <p:cNvSpPr/>
            <p:nvPr/>
          </p:nvSpPr>
          <p:spPr>
            <a:xfrm rot="-5400000">
              <a:off x="862284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1" name="tx180"/>
            <p:cNvSpPr/>
            <p:nvPr/>
          </p:nvSpPr>
          <p:spPr>
            <a:xfrm rot="-5400000">
              <a:off x="88874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2" name="tx181"/>
            <p:cNvSpPr/>
            <p:nvPr/>
          </p:nvSpPr>
          <p:spPr>
            <a:xfrm rot="-5400000">
              <a:off x="915008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3" name="tx182"/>
            <p:cNvSpPr/>
            <p:nvPr/>
          </p:nvSpPr>
          <p:spPr>
            <a:xfrm rot="-5400000">
              <a:off x="938394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4" name="tx183"/>
            <p:cNvSpPr/>
            <p:nvPr/>
          </p:nvSpPr>
          <p:spPr>
            <a:xfrm rot="-5400000">
              <a:off x="969068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5" name="tx184"/>
            <p:cNvSpPr/>
            <p:nvPr/>
          </p:nvSpPr>
          <p:spPr>
            <a:xfrm rot="-5400000">
              <a:off x="9984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6" name="tx185"/>
            <p:cNvSpPr/>
            <p:nvPr/>
          </p:nvSpPr>
          <p:spPr>
            <a:xfrm rot="-5400000">
              <a:off x="1018723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7" name="tx186"/>
            <p:cNvSpPr/>
            <p:nvPr/>
          </p:nvSpPr>
          <p:spPr>
            <a:xfrm rot="-5400000">
              <a:off x="104516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8" name="tx187"/>
            <p:cNvSpPr/>
            <p:nvPr/>
          </p:nvSpPr>
          <p:spPr>
            <a:xfrm rot="-5400000">
              <a:off x="107526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9" name="tx188"/>
            <p:cNvSpPr/>
            <p:nvPr/>
          </p:nvSpPr>
          <p:spPr>
            <a:xfrm rot="-5400000">
              <a:off x="109985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0" name="tx189"/>
            <p:cNvSpPr/>
            <p:nvPr/>
          </p:nvSpPr>
          <p:spPr>
            <a:xfrm rot="-5400000">
              <a:off x="112630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1" name="pl190"/>
            <p:cNvSpPr/>
            <p:nvPr/>
          </p:nvSpPr>
          <p:spPr>
            <a:xfrm>
              <a:off x="116759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1940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2204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2469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2733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2998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3262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3527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3791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4056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4321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4585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tx202"/>
            <p:cNvSpPr/>
            <p:nvPr/>
          </p:nvSpPr>
          <p:spPr>
            <a:xfrm rot="-5400000">
              <a:off x="115951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4" name="tx203"/>
            <p:cNvSpPr/>
            <p:nvPr/>
          </p:nvSpPr>
          <p:spPr>
            <a:xfrm rot="-5400000">
              <a:off x="118498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5" name="tx204"/>
            <p:cNvSpPr/>
            <p:nvPr/>
          </p:nvSpPr>
          <p:spPr>
            <a:xfrm rot="-5400000">
              <a:off x="1211443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6" name="tx205"/>
            <p:cNvSpPr/>
            <p:nvPr/>
          </p:nvSpPr>
          <p:spPr>
            <a:xfrm rot="-5400000">
              <a:off x="1237707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7" name="tx206"/>
            <p:cNvSpPr/>
            <p:nvPr/>
          </p:nvSpPr>
          <p:spPr>
            <a:xfrm rot="-5400000">
              <a:off x="126109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8" name="tx207"/>
            <p:cNvSpPr/>
            <p:nvPr/>
          </p:nvSpPr>
          <p:spPr>
            <a:xfrm rot="-5400000">
              <a:off x="129176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9" name="tx208"/>
            <p:cNvSpPr/>
            <p:nvPr/>
          </p:nvSpPr>
          <p:spPr>
            <a:xfrm rot="-5400000">
              <a:off x="132118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0" name="tx209"/>
            <p:cNvSpPr/>
            <p:nvPr/>
          </p:nvSpPr>
          <p:spPr>
            <a:xfrm rot="-5400000">
              <a:off x="134142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1" name="tx210"/>
            <p:cNvSpPr/>
            <p:nvPr/>
          </p:nvSpPr>
          <p:spPr>
            <a:xfrm rot="-5400000">
              <a:off x="1367869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2" name="tx211"/>
            <p:cNvSpPr/>
            <p:nvPr/>
          </p:nvSpPr>
          <p:spPr>
            <a:xfrm rot="-5400000">
              <a:off x="1397961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3" name="tx212"/>
            <p:cNvSpPr/>
            <p:nvPr/>
          </p:nvSpPr>
          <p:spPr>
            <a:xfrm rot="-5400000">
              <a:off x="142255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4" name="tx213"/>
            <p:cNvSpPr/>
            <p:nvPr/>
          </p:nvSpPr>
          <p:spPr>
            <a:xfrm rot="-5400000">
              <a:off x="144900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5" name="pl214"/>
            <p:cNvSpPr/>
            <p:nvPr/>
          </p:nvSpPr>
          <p:spPr>
            <a:xfrm>
              <a:off x="14902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5167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15431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15696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15960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16225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16489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16754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17018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17283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7547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7812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tx226"/>
            <p:cNvSpPr/>
            <p:nvPr/>
          </p:nvSpPr>
          <p:spPr>
            <a:xfrm rot="-5400000">
              <a:off x="1482213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8" name="tx227"/>
            <p:cNvSpPr/>
            <p:nvPr/>
          </p:nvSpPr>
          <p:spPr>
            <a:xfrm rot="-5400000">
              <a:off x="1507683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9" name="tx228"/>
            <p:cNvSpPr/>
            <p:nvPr/>
          </p:nvSpPr>
          <p:spPr>
            <a:xfrm rot="-5400000">
              <a:off x="1534142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0" name="tx229"/>
            <p:cNvSpPr/>
            <p:nvPr/>
          </p:nvSpPr>
          <p:spPr>
            <a:xfrm rot="-5400000">
              <a:off x="156040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1" name="tx230"/>
            <p:cNvSpPr/>
            <p:nvPr/>
          </p:nvSpPr>
          <p:spPr>
            <a:xfrm rot="-5400000">
              <a:off x="158379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2" name="tx231"/>
            <p:cNvSpPr/>
            <p:nvPr/>
          </p:nvSpPr>
          <p:spPr>
            <a:xfrm rot="-5400000">
              <a:off x="161446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3" name="tx232"/>
            <p:cNvSpPr/>
            <p:nvPr/>
          </p:nvSpPr>
          <p:spPr>
            <a:xfrm rot="-5400000">
              <a:off x="164388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4" name="tx233"/>
            <p:cNvSpPr/>
            <p:nvPr/>
          </p:nvSpPr>
          <p:spPr>
            <a:xfrm rot="-5400000">
              <a:off x="1664122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5" name="tx234"/>
            <p:cNvSpPr/>
            <p:nvPr/>
          </p:nvSpPr>
          <p:spPr>
            <a:xfrm rot="-5400000">
              <a:off x="1690568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6" name="tx235"/>
            <p:cNvSpPr/>
            <p:nvPr/>
          </p:nvSpPr>
          <p:spPr>
            <a:xfrm rot="-5400000">
              <a:off x="172066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7" name="tx236"/>
            <p:cNvSpPr/>
            <p:nvPr/>
          </p:nvSpPr>
          <p:spPr>
            <a:xfrm rot="-5400000">
              <a:off x="1745249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8" name="tx237"/>
            <p:cNvSpPr/>
            <p:nvPr/>
          </p:nvSpPr>
          <p:spPr>
            <a:xfrm rot="-5400000">
              <a:off x="177170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9" name="tx238"/>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40" name="tx239"/>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41" name="tx240"/>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42" name="pl241"/>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3" name="pl242"/>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4" name="pl243"/>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5" name="tx24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6" name="rc245"/>
            <p:cNvSpPr/>
            <p:nvPr/>
          </p:nvSpPr>
          <p:spPr>
            <a:xfrm>
              <a:off x="18110385" y="2153563"/>
              <a:ext cx="1753945" cy="1236458"/>
            </a:xfrm>
            <a:prstGeom prst="rect">
              <a:avLst/>
            </a:prstGeom>
            <a:solidFill>
              <a:srgbClr val="FFFFFF">
                <a:alpha val="100000"/>
              </a:srgbClr>
            </a:solidFill>
          </p:spPr>
          <p:txBody>
            <a:bodyPr/>
            <a:lstStyle/>
            <a:p/>
          </p:txBody>
        </p:sp>
        <p:sp>
          <p:nvSpPr>
            <p:cNvPr id="247" name="rc246"/>
            <p:cNvSpPr/>
            <p:nvPr/>
          </p:nvSpPr>
          <p:spPr>
            <a:xfrm>
              <a:off x="18179974" y="2223153"/>
              <a:ext cx="274319" cy="274319"/>
            </a:xfrm>
            <a:prstGeom prst="rect">
              <a:avLst/>
            </a:prstGeom>
            <a:solidFill>
              <a:srgbClr val="FFFFFF">
                <a:alpha val="100000"/>
              </a:srgbClr>
            </a:solidFill>
          </p:spPr>
          <p:txBody>
            <a:bodyPr/>
            <a:lstStyle/>
            <a:p/>
          </p:txBody>
        </p:sp>
        <p:sp>
          <p:nvSpPr>
            <p:cNvPr id="248" name="rc24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8179974" y="2497473"/>
              <a:ext cx="274319" cy="274319"/>
            </a:xfrm>
            <a:prstGeom prst="rect">
              <a:avLst/>
            </a:prstGeom>
            <a:solidFill>
              <a:srgbClr val="FFFFFF">
                <a:alpha val="100000"/>
              </a:srgbClr>
            </a:solidFill>
          </p:spPr>
          <p:txBody>
            <a:bodyPr/>
            <a:lstStyle/>
            <a:p/>
          </p:txBody>
        </p:sp>
        <p:sp>
          <p:nvSpPr>
            <p:cNvPr id="250" name="rc24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8179974" y="2771793"/>
              <a:ext cx="274319" cy="274319"/>
            </a:xfrm>
            <a:prstGeom prst="rect">
              <a:avLst/>
            </a:prstGeom>
            <a:solidFill>
              <a:srgbClr val="FFFFFF">
                <a:alpha val="100000"/>
              </a:srgbClr>
            </a:solidFill>
          </p:spPr>
          <p:txBody>
            <a:bodyPr/>
            <a:lstStyle/>
            <a:p/>
          </p:txBody>
        </p:sp>
        <p:sp>
          <p:nvSpPr>
            <p:cNvPr id="252" name="rc25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8179974" y="3046113"/>
              <a:ext cx="274319" cy="274319"/>
            </a:xfrm>
            <a:prstGeom prst="rect">
              <a:avLst/>
            </a:prstGeom>
            <a:solidFill>
              <a:srgbClr val="FFFFFF">
                <a:alpha val="100000"/>
              </a:srgbClr>
            </a:solidFill>
          </p:spPr>
          <p:txBody>
            <a:bodyPr/>
            <a:lstStyle/>
            <a:p/>
          </p:txBody>
        </p:sp>
        <p:sp>
          <p:nvSpPr>
            <p:cNvPr id="254" name="rc25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tx25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56" name="tx25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57" name="tx25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58" name="tx25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5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60" name=""/>
          <p:cNvGrpSpPr/>
          <p:nvPr/>
        </p:nvGrpSpPr>
        <p:grpSpPr>
          <a:xfrm>
            <a:off x="12527280" y="6217920"/>
            <a:ext cx="5486400" cy="4297680"/>
            <a:chOff x="12527280" y="6217920"/>
            <a:chExt cx="5486400" cy="4297680"/>
          </a:xfrm>
        </p:grpSpPr>
        <p:sp>
          <p:nvSpPr>
            <p:cNvPr id="26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6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6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6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6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75" name="pl17"/>
            <p:cNvSpPr/>
            <p:nvPr/>
          </p:nvSpPr>
          <p:spPr>
            <a:xfrm>
              <a:off x="13325144" y="6689277"/>
              <a:ext cx="4510689" cy="896262"/>
            </a:xfrm>
            <a:custGeom>
              <a:avLst/>
              <a:pathLst>
                <a:path w="4510689" h="896262">
                  <a:moveTo>
                    <a:pt x="0" y="25607"/>
                  </a:moveTo>
                  <a:lnTo>
                    <a:pt x="180427" y="153644"/>
                  </a:lnTo>
                  <a:lnTo>
                    <a:pt x="360855" y="0"/>
                  </a:lnTo>
                  <a:lnTo>
                    <a:pt x="541282" y="51214"/>
                  </a:lnTo>
                  <a:lnTo>
                    <a:pt x="721710" y="51214"/>
                  </a:lnTo>
                  <a:lnTo>
                    <a:pt x="902137" y="51214"/>
                  </a:lnTo>
                  <a:lnTo>
                    <a:pt x="1082565" y="102429"/>
                  </a:lnTo>
                  <a:lnTo>
                    <a:pt x="1262993" y="51214"/>
                  </a:lnTo>
                  <a:lnTo>
                    <a:pt x="1443420" y="0"/>
                  </a:lnTo>
                  <a:lnTo>
                    <a:pt x="1623848" y="51214"/>
                  </a:lnTo>
                  <a:lnTo>
                    <a:pt x="1804275" y="0"/>
                  </a:lnTo>
                  <a:lnTo>
                    <a:pt x="1984703" y="25607"/>
                  </a:lnTo>
                  <a:lnTo>
                    <a:pt x="2165131" y="51214"/>
                  </a:lnTo>
                  <a:lnTo>
                    <a:pt x="2345558" y="51214"/>
                  </a:lnTo>
                  <a:lnTo>
                    <a:pt x="2525986" y="128037"/>
                  </a:lnTo>
                  <a:lnTo>
                    <a:pt x="2706413" y="230467"/>
                  </a:lnTo>
                  <a:lnTo>
                    <a:pt x="2886841" y="409719"/>
                  </a:lnTo>
                  <a:lnTo>
                    <a:pt x="3067268" y="384112"/>
                  </a:lnTo>
                  <a:lnTo>
                    <a:pt x="3247696" y="588972"/>
                  </a:lnTo>
                  <a:lnTo>
                    <a:pt x="3428124" y="588972"/>
                  </a:lnTo>
                  <a:lnTo>
                    <a:pt x="3608551" y="896262"/>
                  </a:lnTo>
                  <a:lnTo>
                    <a:pt x="3788979" y="717009"/>
                  </a:lnTo>
                  <a:lnTo>
                    <a:pt x="3969406" y="691402"/>
                  </a:lnTo>
                  <a:lnTo>
                    <a:pt x="4149834" y="640187"/>
                  </a:lnTo>
                  <a:lnTo>
                    <a:pt x="4330262" y="640187"/>
                  </a:lnTo>
                  <a:lnTo>
                    <a:pt x="4510689" y="896262"/>
                  </a:lnTo>
                </a:path>
              </a:pathLst>
            </a:custGeom>
            <a:ln w="32521" cap="flat">
              <a:solidFill>
                <a:srgbClr val="5EB0E8">
                  <a:alpha val="100000"/>
                </a:srgbClr>
              </a:solidFill>
              <a:prstDash val="solid"/>
              <a:round/>
            </a:ln>
          </p:spPr>
          <p:txBody>
            <a:bodyPr/>
            <a:lstStyle/>
            <a:p/>
          </p:txBody>
        </p:sp>
        <p:sp>
          <p:nvSpPr>
            <p:cNvPr id="276" name="pl18"/>
            <p:cNvSpPr/>
            <p:nvPr/>
          </p:nvSpPr>
          <p:spPr>
            <a:xfrm>
              <a:off x="13325144" y="6663670"/>
              <a:ext cx="4510689" cy="793832"/>
            </a:xfrm>
            <a:custGeom>
              <a:avLst/>
              <a:pathLst>
                <a:path w="4510689" h="793832">
                  <a:moveTo>
                    <a:pt x="0" y="102429"/>
                  </a:moveTo>
                  <a:lnTo>
                    <a:pt x="180427" y="128037"/>
                  </a:lnTo>
                  <a:lnTo>
                    <a:pt x="360855" y="102429"/>
                  </a:lnTo>
                  <a:lnTo>
                    <a:pt x="541282" y="51214"/>
                  </a:lnTo>
                  <a:lnTo>
                    <a:pt x="721710" y="102429"/>
                  </a:lnTo>
                  <a:lnTo>
                    <a:pt x="902137" y="102429"/>
                  </a:lnTo>
                  <a:lnTo>
                    <a:pt x="1082565" y="76822"/>
                  </a:lnTo>
                  <a:lnTo>
                    <a:pt x="1262993" y="102429"/>
                  </a:lnTo>
                  <a:lnTo>
                    <a:pt x="1443420" y="102429"/>
                  </a:lnTo>
                  <a:lnTo>
                    <a:pt x="1623848" y="51214"/>
                  </a:lnTo>
                  <a:lnTo>
                    <a:pt x="1804275" y="0"/>
                  </a:lnTo>
                  <a:lnTo>
                    <a:pt x="1984703" y="25607"/>
                  </a:lnTo>
                  <a:lnTo>
                    <a:pt x="2165131" y="76822"/>
                  </a:lnTo>
                  <a:lnTo>
                    <a:pt x="2345558" y="76822"/>
                  </a:lnTo>
                  <a:lnTo>
                    <a:pt x="2525986" y="76822"/>
                  </a:lnTo>
                  <a:lnTo>
                    <a:pt x="2706413" y="153644"/>
                  </a:lnTo>
                  <a:lnTo>
                    <a:pt x="2886841" y="153644"/>
                  </a:lnTo>
                  <a:lnTo>
                    <a:pt x="3067268" y="51214"/>
                  </a:lnTo>
                  <a:lnTo>
                    <a:pt x="3247696" y="128037"/>
                  </a:lnTo>
                  <a:lnTo>
                    <a:pt x="3428124" y="153644"/>
                  </a:lnTo>
                  <a:lnTo>
                    <a:pt x="3608551" y="793832"/>
                  </a:lnTo>
                  <a:lnTo>
                    <a:pt x="3788979" y="486542"/>
                  </a:lnTo>
                  <a:lnTo>
                    <a:pt x="3969406" y="256074"/>
                  </a:lnTo>
                  <a:lnTo>
                    <a:pt x="4149834" y="281682"/>
                  </a:lnTo>
                  <a:lnTo>
                    <a:pt x="4330262" y="512149"/>
                  </a:lnTo>
                  <a:lnTo>
                    <a:pt x="4510689" y="358504"/>
                  </a:lnTo>
                </a:path>
              </a:pathLst>
            </a:custGeom>
            <a:ln w="32521" cap="flat">
              <a:solidFill>
                <a:srgbClr val="00A173">
                  <a:alpha val="100000"/>
                </a:srgbClr>
              </a:solidFill>
              <a:prstDash val="solid"/>
              <a:round/>
            </a:ln>
          </p:spPr>
          <p:txBody>
            <a:bodyPr/>
            <a:lstStyle/>
            <a:p/>
          </p:txBody>
        </p:sp>
        <p:sp>
          <p:nvSpPr>
            <p:cNvPr id="27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7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7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8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8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8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8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1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1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1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1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2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2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2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2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2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2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2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2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2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2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3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3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3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3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3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3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3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3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3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3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4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4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42" name="rc84"/>
            <p:cNvSpPr/>
            <p:nvPr/>
          </p:nvSpPr>
          <p:spPr>
            <a:xfrm>
              <a:off x="14005791" y="9941072"/>
              <a:ext cx="3149396" cy="504938"/>
            </a:xfrm>
            <a:prstGeom prst="rect">
              <a:avLst/>
            </a:prstGeom>
            <a:solidFill>
              <a:srgbClr val="FFFFFF">
                <a:alpha val="100000"/>
              </a:srgbClr>
            </a:solidFill>
          </p:spPr>
          <p:txBody>
            <a:bodyPr/>
            <a:lstStyle/>
            <a:p/>
          </p:txBody>
        </p:sp>
        <p:sp>
          <p:nvSpPr>
            <p:cNvPr id="34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4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4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4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4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4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4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5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5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Norway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5" name="rc14"/>
            <p:cNvSpPr/>
            <p:nvPr/>
          </p:nvSpPr>
          <p:spPr>
            <a:xfrm>
              <a:off x="3615240"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3615240"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3615240"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3615240"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pg18"/>
            <p:cNvSpPr/>
            <p:nvPr/>
          </p:nvSpPr>
          <p:spPr>
            <a:xfrm>
              <a:off x="2554967"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 name="tx19"/>
            <p:cNvSpPr/>
            <p:nvPr/>
          </p:nvSpPr>
          <p:spPr>
            <a:xfrm>
              <a:off x="267984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1" name="pg20"/>
            <p:cNvSpPr/>
            <p:nvPr/>
          </p:nvSpPr>
          <p:spPr>
            <a:xfrm>
              <a:off x="274134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 name="tx21"/>
            <p:cNvSpPr/>
            <p:nvPr/>
          </p:nvSpPr>
          <p:spPr>
            <a:xfrm>
              <a:off x="2845414"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3" name="rc22"/>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24" name="rc23"/>
            <p:cNvSpPr/>
            <p:nvPr/>
          </p:nvSpPr>
          <p:spPr>
            <a:xfrm>
              <a:off x="4961528" y="2153563"/>
              <a:ext cx="3252419" cy="3131794"/>
            </a:xfrm>
            <a:prstGeom prst="rect">
              <a:avLst/>
            </a:prstGeom>
            <a:solidFill>
              <a:srgbClr val="FFFFFF">
                <a:alpha val="100000"/>
              </a:srgbClr>
            </a:solidFill>
          </p:spPr>
          <p:txBody>
            <a:bodyPr/>
            <a:lstStyle/>
            <a:p/>
          </p:txBody>
        </p:sp>
        <p:sp>
          <p:nvSpPr>
            <p:cNvPr id="25" name="pl24"/>
            <p:cNvSpPr/>
            <p:nvPr/>
          </p:nvSpPr>
          <p:spPr>
            <a:xfrm>
              <a:off x="496152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6" name="pl25"/>
            <p:cNvSpPr/>
            <p:nvPr/>
          </p:nvSpPr>
          <p:spPr>
            <a:xfrm>
              <a:off x="496152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7" name="pl26"/>
            <p:cNvSpPr/>
            <p:nvPr/>
          </p:nvSpPr>
          <p:spPr>
            <a:xfrm>
              <a:off x="496152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8" name="pl27"/>
            <p:cNvSpPr/>
            <p:nvPr/>
          </p:nvSpPr>
          <p:spPr>
            <a:xfrm>
              <a:off x="496152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9" name="pl28"/>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0" name="pl29"/>
            <p:cNvSpPr/>
            <p:nvPr/>
          </p:nvSpPr>
          <p:spPr>
            <a:xfrm>
              <a:off x="496152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1" name="pl30"/>
            <p:cNvSpPr/>
            <p:nvPr/>
          </p:nvSpPr>
          <p:spPr>
            <a:xfrm>
              <a:off x="496152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2" name="pl31"/>
            <p:cNvSpPr/>
            <p:nvPr/>
          </p:nvSpPr>
          <p:spPr>
            <a:xfrm>
              <a:off x="496152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3" name="rc32"/>
            <p:cNvSpPr/>
            <p:nvPr/>
          </p:nvSpPr>
          <p:spPr>
            <a:xfrm>
              <a:off x="6867659" y="3679309"/>
              <a:ext cx="239932" cy="1606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6867659" y="3679309"/>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6867659"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6867659"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pg36"/>
            <p:cNvSpPr/>
            <p:nvPr/>
          </p:nvSpPr>
          <p:spPr>
            <a:xfrm>
              <a:off x="58073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8" name="tx37"/>
            <p:cNvSpPr/>
            <p:nvPr/>
          </p:nvSpPr>
          <p:spPr>
            <a:xfrm>
              <a:off x="59322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39" name="pg38"/>
            <p:cNvSpPr/>
            <p:nvPr/>
          </p:nvSpPr>
          <p:spPr>
            <a:xfrm>
              <a:off x="59937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0" name="tx39"/>
            <p:cNvSpPr/>
            <p:nvPr/>
          </p:nvSpPr>
          <p:spPr>
            <a:xfrm>
              <a:off x="60978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41" name="rc40"/>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42" name="rc41"/>
            <p:cNvSpPr/>
            <p:nvPr/>
          </p:nvSpPr>
          <p:spPr>
            <a:xfrm>
              <a:off x="8213948" y="2153563"/>
              <a:ext cx="3252419" cy="3131794"/>
            </a:xfrm>
            <a:prstGeom prst="rect">
              <a:avLst/>
            </a:prstGeom>
            <a:solidFill>
              <a:srgbClr val="FFFFFF">
                <a:alpha val="100000"/>
              </a:srgbClr>
            </a:solidFill>
          </p:spPr>
          <p:txBody>
            <a:bodyPr/>
            <a:lstStyle/>
            <a:p/>
          </p:txBody>
        </p:sp>
        <p:sp>
          <p:nvSpPr>
            <p:cNvPr id="43" name="pl42"/>
            <p:cNvSpPr/>
            <p:nvPr/>
          </p:nvSpPr>
          <p:spPr>
            <a:xfrm>
              <a:off x="821394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4" name="pl43"/>
            <p:cNvSpPr/>
            <p:nvPr/>
          </p:nvSpPr>
          <p:spPr>
            <a:xfrm>
              <a:off x="821394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5" name="pl44"/>
            <p:cNvSpPr/>
            <p:nvPr/>
          </p:nvSpPr>
          <p:spPr>
            <a:xfrm>
              <a:off x="821394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6" name="pl45"/>
            <p:cNvSpPr/>
            <p:nvPr/>
          </p:nvSpPr>
          <p:spPr>
            <a:xfrm>
              <a:off x="821394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7" name="pl46"/>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8" name="pl47"/>
            <p:cNvSpPr/>
            <p:nvPr/>
          </p:nvSpPr>
          <p:spPr>
            <a:xfrm>
              <a:off x="821394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9" name="pl48"/>
            <p:cNvSpPr/>
            <p:nvPr/>
          </p:nvSpPr>
          <p:spPr>
            <a:xfrm>
              <a:off x="821394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0" name="pl49"/>
            <p:cNvSpPr/>
            <p:nvPr/>
          </p:nvSpPr>
          <p:spPr>
            <a:xfrm>
              <a:off x="821394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1" name="rc50"/>
            <p:cNvSpPr/>
            <p:nvPr/>
          </p:nvSpPr>
          <p:spPr>
            <a:xfrm>
              <a:off x="9053712" y="3679309"/>
              <a:ext cx="239932" cy="1606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9053712" y="3679309"/>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9053712"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9053712"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9320304"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9320304"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9320304"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9320304"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9586895"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9586895" y="3679309"/>
              <a:ext cx="239932" cy="8030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9586895"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9586895"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9853487" y="2876285"/>
              <a:ext cx="239932"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9853487" y="2876285"/>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9853487" y="2876285"/>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9853487" y="2876285"/>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10120079"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10120079"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10120079"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10120079"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10386671"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10386671"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10386671"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10386671"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pg74"/>
            <p:cNvSpPr/>
            <p:nvPr/>
          </p:nvSpPr>
          <p:spPr>
            <a:xfrm>
              <a:off x="903566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6" name="tx75"/>
            <p:cNvSpPr/>
            <p:nvPr/>
          </p:nvSpPr>
          <p:spPr>
            <a:xfrm>
              <a:off x="916055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77" name="pg76"/>
            <p:cNvSpPr/>
            <p:nvPr/>
          </p:nvSpPr>
          <p:spPr>
            <a:xfrm>
              <a:off x="922607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8" name="tx77"/>
            <p:cNvSpPr/>
            <p:nvPr/>
          </p:nvSpPr>
          <p:spPr>
            <a:xfrm>
              <a:off x="933013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79" name="rc78"/>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80" name="rc79"/>
            <p:cNvSpPr/>
            <p:nvPr/>
          </p:nvSpPr>
          <p:spPr>
            <a:xfrm>
              <a:off x="11466368" y="2153563"/>
              <a:ext cx="3252419" cy="3131794"/>
            </a:xfrm>
            <a:prstGeom prst="rect">
              <a:avLst/>
            </a:prstGeom>
            <a:solidFill>
              <a:srgbClr val="FFFFFF">
                <a:alpha val="100000"/>
              </a:srgbClr>
            </a:solidFill>
          </p:spPr>
          <p:txBody>
            <a:bodyPr/>
            <a:lstStyle/>
            <a:p/>
          </p:txBody>
        </p:sp>
        <p:sp>
          <p:nvSpPr>
            <p:cNvPr id="81" name="pl80"/>
            <p:cNvSpPr/>
            <p:nvPr/>
          </p:nvSpPr>
          <p:spPr>
            <a:xfrm>
              <a:off x="1146636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2" name="pl81"/>
            <p:cNvSpPr/>
            <p:nvPr/>
          </p:nvSpPr>
          <p:spPr>
            <a:xfrm>
              <a:off x="1146636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3" name="pl82"/>
            <p:cNvSpPr/>
            <p:nvPr/>
          </p:nvSpPr>
          <p:spPr>
            <a:xfrm>
              <a:off x="1146636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4" name="pl83"/>
            <p:cNvSpPr/>
            <p:nvPr/>
          </p:nvSpPr>
          <p:spPr>
            <a:xfrm>
              <a:off x="1146636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5" name="pl84"/>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6" name="pl85"/>
            <p:cNvSpPr/>
            <p:nvPr/>
          </p:nvSpPr>
          <p:spPr>
            <a:xfrm>
              <a:off x="1146636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7" name="pl86"/>
            <p:cNvSpPr/>
            <p:nvPr/>
          </p:nvSpPr>
          <p:spPr>
            <a:xfrm>
              <a:off x="1146636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8" name="pl87"/>
            <p:cNvSpPr/>
            <p:nvPr/>
          </p:nvSpPr>
          <p:spPr>
            <a:xfrm>
              <a:off x="1146636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9" name="rc88"/>
            <p:cNvSpPr/>
            <p:nvPr/>
          </p:nvSpPr>
          <p:spPr>
            <a:xfrm>
              <a:off x="11506356"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11506356"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11506356"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11506356"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11772948"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11772948"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11772948"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11772948"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13639091" y="3679309"/>
              <a:ext cx="239932" cy="1606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13639091" y="3679309"/>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13639091" y="3679309"/>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13639091" y="3679309"/>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pg100"/>
            <p:cNvSpPr/>
            <p:nvPr/>
          </p:nvSpPr>
          <p:spPr>
            <a:xfrm>
              <a:off x="1231222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2" name="tx101"/>
            <p:cNvSpPr/>
            <p:nvPr/>
          </p:nvSpPr>
          <p:spPr>
            <a:xfrm>
              <a:off x="12437108"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03" name="pg102"/>
            <p:cNvSpPr/>
            <p:nvPr/>
          </p:nvSpPr>
          <p:spPr>
            <a:xfrm>
              <a:off x="12498604"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4" name="tx103"/>
            <p:cNvSpPr/>
            <p:nvPr/>
          </p:nvSpPr>
          <p:spPr>
            <a:xfrm>
              <a:off x="1260267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05" name="rc104"/>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14718787" y="2153563"/>
              <a:ext cx="3252419" cy="3131794"/>
            </a:xfrm>
            <a:prstGeom prst="rect">
              <a:avLst/>
            </a:prstGeom>
            <a:solidFill>
              <a:srgbClr val="FFFFFF">
                <a:alpha val="100000"/>
              </a:srgbClr>
            </a:solidFill>
          </p:spPr>
          <p:txBody>
            <a:bodyPr/>
            <a:lstStyle/>
            <a:p/>
          </p:txBody>
        </p:sp>
        <p:sp>
          <p:nvSpPr>
            <p:cNvPr id="107" name="pl106"/>
            <p:cNvSpPr/>
            <p:nvPr/>
          </p:nvSpPr>
          <p:spPr>
            <a:xfrm>
              <a:off x="14718787"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8" name="pl107"/>
            <p:cNvSpPr/>
            <p:nvPr/>
          </p:nvSpPr>
          <p:spPr>
            <a:xfrm>
              <a:off x="14718787"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9" name="pl108"/>
            <p:cNvSpPr/>
            <p:nvPr/>
          </p:nvSpPr>
          <p:spPr>
            <a:xfrm>
              <a:off x="14718787"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0" name="pl109"/>
            <p:cNvSpPr/>
            <p:nvPr/>
          </p:nvSpPr>
          <p:spPr>
            <a:xfrm>
              <a:off x="14718787"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1" name="pl110"/>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2" name="pl111"/>
            <p:cNvSpPr/>
            <p:nvPr/>
          </p:nvSpPr>
          <p:spPr>
            <a:xfrm>
              <a:off x="14718787"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3" name="pl112"/>
            <p:cNvSpPr/>
            <p:nvPr/>
          </p:nvSpPr>
          <p:spPr>
            <a:xfrm>
              <a:off x="14718787"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4" name="pl113"/>
            <p:cNvSpPr/>
            <p:nvPr/>
          </p:nvSpPr>
          <p:spPr>
            <a:xfrm>
              <a:off x="14718787"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5" name="rc114"/>
            <p:cNvSpPr/>
            <p:nvPr/>
          </p:nvSpPr>
          <p:spPr>
            <a:xfrm>
              <a:off x="15825143" y="4482334"/>
              <a:ext cx="239932"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15825143" y="4482334"/>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15825143" y="4482334"/>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15825143" y="4482334"/>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15564645"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15689528"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21" name="pg120"/>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rc121"/>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123" name="tx122"/>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24" name="tx123"/>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25" name="tx124"/>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26" name="tx125"/>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27" name="tx126"/>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8" name="pl127"/>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tx139"/>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1" name="tx140"/>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2" name="tx141"/>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3" name="tx142"/>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4" name="tx143"/>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5" name="tx144"/>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6" name="tx145"/>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7" name="tx146"/>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8" name="tx147"/>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9" name="tx148"/>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0" name="tx149"/>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1" name="tx150"/>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2" name="pl151"/>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tx163"/>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5" name="tx164"/>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6" name="tx165"/>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7" name="tx166"/>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8" name="tx167"/>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9" name="tx168"/>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0" name="tx169"/>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1" name="tx170"/>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2" name="tx171"/>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3" name="tx172"/>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4" name="tx173"/>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5" name="tx174"/>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6" name="pl175"/>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tx187"/>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9" name="tx188"/>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0" name="tx189"/>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1" name="tx190"/>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2" name="tx191"/>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3" name="tx192"/>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4" name="tx193"/>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5" name="tx194"/>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6" name="tx195"/>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7" name="tx196"/>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8" name="tx197"/>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9" name="tx198"/>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0" name="pl199"/>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tx211"/>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3" name="tx212"/>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4" name="tx213"/>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5" name="tx214"/>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6" name="tx215"/>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7" name="tx216"/>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8" name="tx217"/>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9" name="tx218"/>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0" name="tx219"/>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1" name="tx220"/>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2" name="tx221"/>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3" name="tx222"/>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4" name="pl223"/>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tx235"/>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7" name="tx236"/>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8" name="tx237"/>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9" name="tx238"/>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0" name="tx239"/>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1" name="tx240"/>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2" name="tx241"/>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3" name="tx242"/>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4" name="tx243"/>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5" name="tx244"/>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6" name="tx245"/>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7" name="tx246"/>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8" name="tx247"/>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49" name="tx248"/>
            <p:cNvSpPr/>
            <p:nvPr/>
          </p:nvSpPr>
          <p:spPr>
            <a:xfrm>
              <a:off x="1230614" y="4399846"/>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250" name="tx249"/>
            <p:cNvSpPr/>
            <p:nvPr/>
          </p:nvSpPr>
          <p:spPr>
            <a:xfrm>
              <a:off x="1230614" y="3596821"/>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51" name="tx250"/>
            <p:cNvSpPr/>
            <p:nvPr/>
          </p:nvSpPr>
          <p:spPr>
            <a:xfrm>
              <a:off x="1230614" y="2790895"/>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252" name="pl251"/>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3" name="pl252"/>
            <p:cNvSpPr/>
            <p:nvPr/>
          </p:nvSpPr>
          <p:spPr>
            <a:xfrm>
              <a:off x="1674314"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4" name="pl253"/>
            <p:cNvSpPr/>
            <p:nvPr/>
          </p:nvSpPr>
          <p:spPr>
            <a:xfrm>
              <a:off x="1674314"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5" name="pl254"/>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6" name="tx2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57" name="rc256"/>
            <p:cNvSpPr/>
            <p:nvPr/>
          </p:nvSpPr>
          <p:spPr>
            <a:xfrm>
              <a:off x="18110385" y="2153563"/>
              <a:ext cx="1753945" cy="1236458"/>
            </a:xfrm>
            <a:prstGeom prst="rect">
              <a:avLst/>
            </a:prstGeom>
            <a:solidFill>
              <a:srgbClr val="FFFFFF">
                <a:alpha val="100000"/>
              </a:srgbClr>
            </a:solidFill>
          </p:spPr>
          <p:txBody>
            <a:bodyPr/>
            <a:lstStyle/>
            <a:p/>
          </p:txBody>
        </p:sp>
        <p:sp>
          <p:nvSpPr>
            <p:cNvPr id="258" name="rc257"/>
            <p:cNvSpPr/>
            <p:nvPr/>
          </p:nvSpPr>
          <p:spPr>
            <a:xfrm>
              <a:off x="18179974" y="2223153"/>
              <a:ext cx="274319" cy="274319"/>
            </a:xfrm>
            <a:prstGeom prst="rect">
              <a:avLst/>
            </a:prstGeom>
            <a:solidFill>
              <a:srgbClr val="FFFFFF">
                <a:alpha val="100000"/>
              </a:srgbClr>
            </a:solidFill>
          </p:spPr>
          <p:txBody>
            <a:bodyPr/>
            <a:lstStyle/>
            <a:p/>
          </p:txBody>
        </p:sp>
        <p:sp>
          <p:nvSpPr>
            <p:cNvPr id="259" name="rc2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8179974" y="2497473"/>
              <a:ext cx="274319" cy="274319"/>
            </a:xfrm>
            <a:prstGeom prst="rect">
              <a:avLst/>
            </a:prstGeom>
            <a:solidFill>
              <a:srgbClr val="FFFFFF">
                <a:alpha val="100000"/>
              </a:srgbClr>
            </a:solidFill>
          </p:spPr>
          <p:txBody>
            <a:bodyPr/>
            <a:lstStyle/>
            <a:p/>
          </p:txBody>
        </p:sp>
        <p:sp>
          <p:nvSpPr>
            <p:cNvPr id="261" name="rc2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8179974" y="2771793"/>
              <a:ext cx="274319" cy="274319"/>
            </a:xfrm>
            <a:prstGeom prst="rect">
              <a:avLst/>
            </a:prstGeom>
            <a:solidFill>
              <a:srgbClr val="FFFFFF">
                <a:alpha val="100000"/>
              </a:srgbClr>
            </a:solidFill>
          </p:spPr>
          <p:txBody>
            <a:bodyPr/>
            <a:lstStyle/>
            <a:p/>
          </p:txBody>
        </p:sp>
        <p:sp>
          <p:nvSpPr>
            <p:cNvPr id="263" name="rc2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8179974" y="3046113"/>
              <a:ext cx="274319" cy="274319"/>
            </a:xfrm>
            <a:prstGeom prst="rect">
              <a:avLst/>
            </a:prstGeom>
            <a:solidFill>
              <a:srgbClr val="FFFFFF">
                <a:alpha val="100000"/>
              </a:srgbClr>
            </a:solidFill>
          </p:spPr>
          <p:txBody>
            <a:bodyPr/>
            <a:lstStyle/>
            <a:p/>
          </p:txBody>
        </p:sp>
        <p:sp>
          <p:nvSpPr>
            <p:cNvPr id="265" name="rc2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tx26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67" name="tx26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68" name="tx26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69" name="tx26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70" name=""/>
          <p:cNvGrpSpPr/>
          <p:nvPr/>
        </p:nvGrpSpPr>
        <p:grpSpPr>
          <a:xfrm>
            <a:off x="6400800" y="6217920"/>
            <a:ext cx="5486400" cy="4251960"/>
            <a:chOff x="6400800" y="6217920"/>
            <a:chExt cx="5486400" cy="4251960"/>
          </a:xfrm>
        </p:grpSpPr>
        <p:sp>
          <p:nvSpPr>
            <p:cNvPr id="27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7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73" name="rc5"/>
            <p:cNvSpPr/>
            <p:nvPr/>
          </p:nvSpPr>
          <p:spPr>
            <a:xfrm>
              <a:off x="7111254" y="6510025"/>
              <a:ext cx="4107258" cy="2788960"/>
            </a:xfrm>
            <a:prstGeom prst="rect">
              <a:avLst/>
            </a:prstGeom>
            <a:solidFill>
              <a:srgbClr val="FFFFFF">
                <a:alpha val="100000"/>
              </a:srgbClr>
            </a:solidFill>
          </p:spPr>
          <p:txBody>
            <a:bodyPr/>
            <a:lstStyle/>
            <a:p/>
          </p:txBody>
        </p:sp>
        <p:sp>
          <p:nvSpPr>
            <p:cNvPr id="274" name="pl6"/>
            <p:cNvSpPr/>
            <p:nvPr/>
          </p:nvSpPr>
          <p:spPr>
            <a:xfrm>
              <a:off x="7111254" y="8855287"/>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75" name="pl7"/>
            <p:cNvSpPr/>
            <p:nvPr/>
          </p:nvSpPr>
          <p:spPr>
            <a:xfrm>
              <a:off x="7111254" y="8221432"/>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76" name="pl8"/>
            <p:cNvSpPr/>
            <p:nvPr/>
          </p:nvSpPr>
          <p:spPr>
            <a:xfrm>
              <a:off x="7111254" y="7587578"/>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77" name="pl9"/>
            <p:cNvSpPr/>
            <p:nvPr/>
          </p:nvSpPr>
          <p:spPr>
            <a:xfrm>
              <a:off x="7111254" y="6953723"/>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278" name="pl10"/>
            <p:cNvSpPr/>
            <p:nvPr/>
          </p:nvSpPr>
          <p:spPr>
            <a:xfrm>
              <a:off x="7111254" y="9172214"/>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79" name="pl11"/>
            <p:cNvSpPr/>
            <p:nvPr/>
          </p:nvSpPr>
          <p:spPr>
            <a:xfrm>
              <a:off x="7111254" y="853836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80" name="pl12"/>
            <p:cNvSpPr/>
            <p:nvPr/>
          </p:nvSpPr>
          <p:spPr>
            <a:xfrm>
              <a:off x="7111254" y="7904505"/>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81" name="pl13"/>
            <p:cNvSpPr/>
            <p:nvPr/>
          </p:nvSpPr>
          <p:spPr>
            <a:xfrm>
              <a:off x="7111254" y="727065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82" name="pl14"/>
            <p:cNvSpPr/>
            <p:nvPr/>
          </p:nvSpPr>
          <p:spPr>
            <a:xfrm>
              <a:off x="7111254" y="6636796"/>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283" name="rc15"/>
            <p:cNvSpPr/>
            <p:nvPr/>
          </p:nvSpPr>
          <p:spPr>
            <a:xfrm>
              <a:off x="7824320" y="6636796"/>
              <a:ext cx="399316"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84" name="rc16"/>
            <p:cNvSpPr/>
            <p:nvPr/>
          </p:nvSpPr>
          <p:spPr>
            <a:xfrm>
              <a:off x="8394773" y="7904505"/>
              <a:ext cx="399316"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85" name="pl17"/>
            <p:cNvSpPr/>
            <p:nvPr/>
          </p:nvSpPr>
          <p:spPr>
            <a:xfrm>
              <a:off x="8023978" y="6867288"/>
              <a:ext cx="570452" cy="1434176"/>
            </a:xfrm>
            <a:custGeom>
              <a:avLst/>
              <a:pathLst>
                <a:path w="570452" h="1434176">
                  <a:moveTo>
                    <a:pt x="0" y="0"/>
                  </a:moveTo>
                  <a:lnTo>
                    <a:pt x="570452" y="1434176"/>
                  </a:lnTo>
                </a:path>
              </a:pathLst>
            </a:custGeom>
            <a:ln w="40651" cap="flat">
              <a:solidFill>
                <a:srgbClr val="000000">
                  <a:alpha val="100000"/>
                </a:srgbClr>
              </a:solidFill>
              <a:prstDash val="solid"/>
              <a:round/>
            </a:ln>
          </p:spPr>
          <p:txBody>
            <a:bodyPr/>
            <a:lstStyle/>
            <a:p/>
          </p:txBody>
        </p:sp>
        <p:sp>
          <p:nvSpPr>
            <p:cNvPr id="286" name="rc18"/>
            <p:cNvSpPr/>
            <p:nvPr/>
          </p:nvSpPr>
          <p:spPr>
            <a:xfrm>
              <a:off x="7111254" y="6510025"/>
              <a:ext cx="4107258" cy="2788960"/>
            </a:xfrm>
            <a:prstGeom prst="rect">
              <a:avLst/>
            </a:prstGeom>
            <a:ln w="13550" cap="rnd">
              <a:solidFill>
                <a:srgbClr val="333333">
                  <a:alpha val="100000"/>
                </a:srgbClr>
              </a:solidFill>
              <a:prstDash val="solid"/>
              <a:round/>
            </a:ln>
          </p:spPr>
          <p:txBody>
            <a:bodyPr/>
            <a:lstStyle/>
            <a:p/>
          </p:txBody>
        </p:sp>
        <p:sp>
          <p:nvSpPr>
            <p:cNvPr id="287" name="tx19"/>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288" name="tx20"/>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289" name="tx21"/>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90" name="tx22"/>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91" name="tx23"/>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92" name="pl24"/>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3" name="pl25"/>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4" name="pl26"/>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5" name="pl27"/>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6" name="pl28"/>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7" name="pl29"/>
            <p:cNvSpPr/>
            <p:nvPr/>
          </p:nvSpPr>
          <p:spPr>
            <a:xfrm>
              <a:off x="112185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8" name="pl30"/>
            <p:cNvSpPr/>
            <p:nvPr/>
          </p:nvSpPr>
          <p:spPr>
            <a:xfrm>
              <a:off x="11218512" y="85319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9" name="pl31"/>
            <p:cNvSpPr/>
            <p:nvPr/>
          </p:nvSpPr>
          <p:spPr>
            <a:xfrm>
              <a:off x="11218512" y="78917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0" name="pl32"/>
            <p:cNvSpPr/>
            <p:nvPr/>
          </p:nvSpPr>
          <p:spPr>
            <a:xfrm>
              <a:off x="11218512" y="72514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1" name="pl33"/>
            <p:cNvSpPr/>
            <p:nvPr/>
          </p:nvSpPr>
          <p:spPr>
            <a:xfrm>
              <a:off x="11218512" y="6611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2" name="tx34"/>
            <p:cNvSpPr/>
            <p:nvPr/>
          </p:nvSpPr>
          <p:spPr>
            <a:xfrm>
              <a:off x="1131657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303" name="tx35"/>
            <p:cNvSpPr/>
            <p:nvPr/>
          </p:nvSpPr>
          <p:spPr>
            <a:xfrm>
              <a:off x="11316570" y="852965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304" name="tx36"/>
            <p:cNvSpPr/>
            <p:nvPr/>
          </p:nvSpPr>
          <p:spPr>
            <a:xfrm>
              <a:off x="11316570" y="788939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305" name="tx37"/>
            <p:cNvSpPr/>
            <p:nvPr/>
          </p:nvSpPr>
          <p:spPr>
            <a:xfrm>
              <a:off x="11316570" y="7250996"/>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306" name="tx38"/>
            <p:cNvSpPr/>
            <p:nvPr/>
          </p:nvSpPr>
          <p:spPr>
            <a:xfrm>
              <a:off x="11316570" y="660887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07" name="pl39"/>
            <p:cNvSpPr/>
            <p:nvPr/>
          </p:nvSpPr>
          <p:spPr>
            <a:xfrm>
              <a:off x="7453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40"/>
            <p:cNvSpPr/>
            <p:nvPr/>
          </p:nvSpPr>
          <p:spPr>
            <a:xfrm>
              <a:off x="80239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41"/>
            <p:cNvSpPr/>
            <p:nvPr/>
          </p:nvSpPr>
          <p:spPr>
            <a:xfrm>
              <a:off x="85944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42"/>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43"/>
            <p:cNvSpPr/>
            <p:nvPr/>
          </p:nvSpPr>
          <p:spPr>
            <a:xfrm>
              <a:off x="97353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44"/>
            <p:cNvSpPr/>
            <p:nvPr/>
          </p:nvSpPr>
          <p:spPr>
            <a:xfrm>
              <a:off x="1030578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45"/>
            <p:cNvSpPr/>
            <p:nvPr/>
          </p:nvSpPr>
          <p:spPr>
            <a:xfrm>
              <a:off x="10876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46"/>
            <p:cNvSpPr/>
            <p:nvPr/>
          </p:nvSpPr>
          <p:spPr>
            <a:xfrm rot="-2700000">
              <a:off x="734362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15" name="tx47"/>
            <p:cNvSpPr/>
            <p:nvPr/>
          </p:nvSpPr>
          <p:spPr>
            <a:xfrm rot="-2700000">
              <a:off x="787438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16" name="tx48"/>
            <p:cNvSpPr/>
            <p:nvPr/>
          </p:nvSpPr>
          <p:spPr>
            <a:xfrm rot="-2700000">
              <a:off x="844417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17" name="tx49"/>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18" name="tx50"/>
            <p:cNvSpPr/>
            <p:nvPr/>
          </p:nvSpPr>
          <p:spPr>
            <a:xfrm rot="-2700000">
              <a:off x="944039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19" name="tx51"/>
            <p:cNvSpPr/>
            <p:nvPr/>
          </p:nvSpPr>
          <p:spPr>
            <a:xfrm rot="-2700000">
              <a:off x="1001081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20" name="tx52"/>
            <p:cNvSpPr/>
            <p:nvPr/>
          </p:nvSpPr>
          <p:spPr>
            <a:xfrm rot="-2700000">
              <a:off x="1069333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1" name="tx53"/>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22" name="tx54"/>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23"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24"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25" name="rc57"/>
            <p:cNvSpPr/>
            <p:nvPr/>
          </p:nvSpPr>
          <p:spPr>
            <a:xfrm>
              <a:off x="8082923" y="10217410"/>
              <a:ext cx="1051268" cy="182880"/>
            </a:xfrm>
            <a:prstGeom prst="rect">
              <a:avLst/>
            </a:prstGeom>
            <a:solidFill>
              <a:srgbClr val="FFFFFF">
                <a:alpha val="100000"/>
              </a:srgbClr>
            </a:solidFill>
          </p:spPr>
          <p:txBody>
            <a:bodyPr/>
            <a:lstStyle/>
            <a:p/>
          </p:txBody>
        </p:sp>
        <p:sp>
          <p:nvSpPr>
            <p:cNvPr id="326" name="rc58"/>
            <p:cNvSpPr/>
            <p:nvPr/>
          </p:nvSpPr>
          <p:spPr>
            <a:xfrm>
              <a:off x="8082923" y="10217410"/>
              <a:ext cx="182879" cy="182880"/>
            </a:xfrm>
            <a:prstGeom prst="rect">
              <a:avLst/>
            </a:prstGeom>
            <a:solidFill>
              <a:srgbClr val="FFFFFF">
                <a:alpha val="100000"/>
              </a:srgbClr>
            </a:solidFill>
          </p:spPr>
          <p:txBody>
            <a:bodyPr/>
            <a:lstStyle/>
            <a:p/>
          </p:txBody>
        </p:sp>
        <p:sp>
          <p:nvSpPr>
            <p:cNvPr id="327" name="pl59"/>
            <p:cNvSpPr/>
            <p:nvPr/>
          </p:nvSpPr>
          <p:spPr>
            <a:xfrm>
              <a:off x="81012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28" name="tx60"/>
            <p:cNvSpPr/>
            <p:nvPr/>
          </p:nvSpPr>
          <p:spPr>
            <a:xfrm>
              <a:off x="83738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29" name="rc61"/>
            <p:cNvSpPr/>
            <p:nvPr/>
          </p:nvSpPr>
          <p:spPr>
            <a:xfrm>
              <a:off x="9314191" y="10217410"/>
              <a:ext cx="932652" cy="182880"/>
            </a:xfrm>
            <a:prstGeom prst="rect">
              <a:avLst/>
            </a:prstGeom>
            <a:solidFill>
              <a:srgbClr val="FFFFFF">
                <a:alpha val="100000"/>
              </a:srgbClr>
            </a:solidFill>
          </p:spPr>
          <p:txBody>
            <a:bodyPr/>
            <a:lstStyle/>
            <a:p/>
          </p:txBody>
        </p:sp>
        <p:sp>
          <p:nvSpPr>
            <p:cNvPr id="330" name="rc62"/>
            <p:cNvSpPr/>
            <p:nvPr/>
          </p:nvSpPr>
          <p:spPr>
            <a:xfrm>
              <a:off x="9314191" y="10217410"/>
              <a:ext cx="182879" cy="182880"/>
            </a:xfrm>
            <a:prstGeom prst="rect">
              <a:avLst/>
            </a:prstGeom>
            <a:solidFill>
              <a:srgbClr val="FFFFFF">
                <a:alpha val="100000"/>
              </a:srgbClr>
            </a:solidFill>
          </p:spPr>
          <p:txBody>
            <a:bodyPr/>
            <a:lstStyle/>
            <a:p/>
          </p:txBody>
        </p:sp>
        <p:sp>
          <p:nvSpPr>
            <p:cNvPr id="331" name="rc63"/>
            <p:cNvSpPr/>
            <p:nvPr/>
          </p:nvSpPr>
          <p:spPr>
            <a:xfrm>
              <a:off x="932319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32" name="tx64"/>
            <p:cNvSpPr/>
            <p:nvPr/>
          </p:nvSpPr>
          <p:spPr>
            <a:xfrm>
              <a:off x="960507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33" name="tx65"/>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34" name=""/>
          <p:cNvGrpSpPr/>
          <p:nvPr/>
        </p:nvGrpSpPr>
        <p:grpSpPr>
          <a:xfrm>
            <a:off x="12527280" y="6217920"/>
            <a:ext cx="5486400" cy="4297680"/>
            <a:chOff x="12527280" y="6217920"/>
            <a:chExt cx="5486400" cy="4297680"/>
          </a:xfrm>
        </p:grpSpPr>
        <p:sp>
          <p:nvSpPr>
            <p:cNvPr id="3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9" name="pl17"/>
            <p:cNvSpPr/>
            <p:nvPr/>
          </p:nvSpPr>
          <p:spPr>
            <a:xfrm>
              <a:off x="13325144" y="6714885"/>
              <a:ext cx="4510689" cy="281682"/>
            </a:xfrm>
            <a:custGeom>
              <a:avLst/>
              <a:pathLst>
                <a:path w="4510689" h="281682">
                  <a:moveTo>
                    <a:pt x="0" y="230467"/>
                  </a:moveTo>
                  <a:lnTo>
                    <a:pt x="180427" y="179252"/>
                  </a:lnTo>
                  <a:lnTo>
                    <a:pt x="360855" y="256074"/>
                  </a:lnTo>
                  <a:lnTo>
                    <a:pt x="541282" y="281682"/>
                  </a:lnTo>
                  <a:lnTo>
                    <a:pt x="721710" y="204859"/>
                  </a:lnTo>
                  <a:lnTo>
                    <a:pt x="902137" y="179252"/>
                  </a:lnTo>
                  <a:lnTo>
                    <a:pt x="1082565" y="128037"/>
                  </a:lnTo>
                  <a:lnTo>
                    <a:pt x="1262993" y="128037"/>
                  </a:lnTo>
                  <a:lnTo>
                    <a:pt x="1443420" y="102429"/>
                  </a:lnTo>
                  <a:lnTo>
                    <a:pt x="1623848" y="102429"/>
                  </a:lnTo>
                  <a:lnTo>
                    <a:pt x="1804275" y="102429"/>
                  </a:lnTo>
                  <a:lnTo>
                    <a:pt x="1984703" y="102429"/>
                  </a:lnTo>
                  <a:lnTo>
                    <a:pt x="2165131" y="76822"/>
                  </a:lnTo>
                  <a:lnTo>
                    <a:pt x="2345558" y="102429"/>
                  </a:lnTo>
                  <a:lnTo>
                    <a:pt x="2525986" y="76822"/>
                  </a:lnTo>
                  <a:lnTo>
                    <a:pt x="2706413" y="51214"/>
                  </a:lnTo>
                  <a:lnTo>
                    <a:pt x="2886841" y="25607"/>
                  </a:lnTo>
                  <a:lnTo>
                    <a:pt x="3067268" y="25607"/>
                  </a:lnTo>
                  <a:lnTo>
                    <a:pt x="3247696" y="25607"/>
                  </a:lnTo>
                  <a:lnTo>
                    <a:pt x="3428124" y="0"/>
                  </a:lnTo>
                  <a:lnTo>
                    <a:pt x="3608551" y="0"/>
                  </a:lnTo>
                  <a:lnTo>
                    <a:pt x="3788979" y="0"/>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350" name="pl18"/>
            <p:cNvSpPr/>
            <p:nvPr/>
          </p:nvSpPr>
          <p:spPr>
            <a:xfrm>
              <a:off x="13325144" y="6714885"/>
              <a:ext cx="4510689" cy="204859"/>
            </a:xfrm>
            <a:custGeom>
              <a:avLst/>
              <a:pathLst>
                <a:path w="4510689" h="204859">
                  <a:moveTo>
                    <a:pt x="0" y="179252"/>
                  </a:moveTo>
                  <a:lnTo>
                    <a:pt x="180427" y="179252"/>
                  </a:lnTo>
                  <a:lnTo>
                    <a:pt x="360855" y="179252"/>
                  </a:lnTo>
                  <a:lnTo>
                    <a:pt x="541282" y="204859"/>
                  </a:lnTo>
                  <a:lnTo>
                    <a:pt x="721710" y="179252"/>
                  </a:lnTo>
                  <a:lnTo>
                    <a:pt x="902137" y="153644"/>
                  </a:lnTo>
                  <a:lnTo>
                    <a:pt x="1082565" y="153644"/>
                  </a:lnTo>
                  <a:lnTo>
                    <a:pt x="1262993" y="102429"/>
                  </a:lnTo>
                  <a:lnTo>
                    <a:pt x="1443420" y="51214"/>
                  </a:lnTo>
                  <a:lnTo>
                    <a:pt x="1623848" y="25607"/>
                  </a:lnTo>
                  <a:lnTo>
                    <a:pt x="1804275" y="0"/>
                  </a:lnTo>
                  <a:lnTo>
                    <a:pt x="1984703" y="76822"/>
                  </a:lnTo>
                  <a:lnTo>
                    <a:pt x="2165131" y="153644"/>
                  </a:lnTo>
                  <a:lnTo>
                    <a:pt x="2345558" y="153644"/>
                  </a:lnTo>
                  <a:lnTo>
                    <a:pt x="2525986" y="128037"/>
                  </a:lnTo>
                  <a:lnTo>
                    <a:pt x="2706413" y="153644"/>
                  </a:lnTo>
                  <a:lnTo>
                    <a:pt x="2886841" y="153644"/>
                  </a:lnTo>
                  <a:lnTo>
                    <a:pt x="3067268" y="153644"/>
                  </a:lnTo>
                  <a:lnTo>
                    <a:pt x="3247696" y="102429"/>
                  </a:lnTo>
                  <a:lnTo>
                    <a:pt x="3428124" y="51214"/>
                  </a:lnTo>
                  <a:lnTo>
                    <a:pt x="3608551" y="51214"/>
                  </a:lnTo>
                  <a:lnTo>
                    <a:pt x="3788979" y="51214"/>
                  </a:lnTo>
                  <a:lnTo>
                    <a:pt x="3969406" y="76822"/>
                  </a:lnTo>
                  <a:lnTo>
                    <a:pt x="4149834" y="76822"/>
                  </a:lnTo>
                  <a:lnTo>
                    <a:pt x="4330262" y="76822"/>
                  </a:lnTo>
                  <a:lnTo>
                    <a:pt x="4510689" y="51214"/>
                  </a:lnTo>
                </a:path>
              </a:pathLst>
            </a:custGeom>
            <a:ln w="32521" cap="flat">
              <a:solidFill>
                <a:srgbClr val="00A173">
                  <a:alpha val="100000"/>
                </a:srgbClr>
              </a:solidFill>
              <a:prstDash val="solid"/>
              <a:round/>
            </a:ln>
          </p:spPr>
          <p:txBody>
            <a:bodyPr/>
            <a:lstStyle/>
            <a:p/>
          </p:txBody>
        </p:sp>
        <p:sp>
          <p:nvSpPr>
            <p:cNvPr id="3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6" name="rc84"/>
            <p:cNvSpPr/>
            <p:nvPr/>
          </p:nvSpPr>
          <p:spPr>
            <a:xfrm>
              <a:off x="14005791" y="9941072"/>
              <a:ext cx="3149396" cy="504938"/>
            </a:xfrm>
            <a:prstGeom prst="rect">
              <a:avLst/>
            </a:prstGeom>
            <a:solidFill>
              <a:srgbClr val="FFFFFF">
                <a:alpha val="100000"/>
              </a:srgbClr>
            </a:solidFill>
          </p:spPr>
          <p:txBody>
            <a:bodyPr/>
            <a:lstStyle/>
            <a:p/>
          </p:txBody>
        </p:sp>
        <p:sp>
          <p:nvSpPr>
            <p:cNvPr id="4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2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Oman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4984224"/>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015375"/>
              <a:ext cx="237118" cy="2492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838849"/>
              <a:ext cx="237118" cy="425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558482"/>
              <a:ext cx="237118" cy="726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122357"/>
              <a:ext cx="237118" cy="11630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257348"/>
              <a:ext cx="237118" cy="10280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413107"/>
              <a:ext cx="237118" cy="872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672706"/>
              <a:ext cx="237118" cy="612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548098"/>
              <a:ext cx="237118" cy="737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288500"/>
              <a:ext cx="237118" cy="996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101589"/>
              <a:ext cx="237118" cy="11837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3758920"/>
              <a:ext cx="237118" cy="15264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64" name="pg63"/>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091205"/>
              <a:ext cx="237118" cy="1194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465027"/>
              <a:ext cx="237118" cy="820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132741"/>
              <a:ext cx="237118" cy="1121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091205"/>
              <a:ext cx="237118" cy="11630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3509705"/>
              <a:ext cx="237118" cy="1765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444259"/>
              <a:ext cx="237118" cy="841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537715"/>
              <a:ext cx="237118" cy="7476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901152"/>
              <a:ext cx="237118" cy="384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703857"/>
              <a:ext cx="237118" cy="5815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60751"/>
              <a:ext cx="237118" cy="124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60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6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350804"/>
              <a:ext cx="237118" cy="80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23054"/>
              <a:ext cx="237118" cy="62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230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230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3322794"/>
              <a:ext cx="237118" cy="1900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125" name="pg124"/>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008134"/>
              <a:ext cx="237118" cy="1256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361188"/>
              <a:ext cx="237118" cy="8826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3644696"/>
              <a:ext cx="237118" cy="1599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769303"/>
              <a:ext cx="237118" cy="1516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3852375"/>
              <a:ext cx="237118" cy="1401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558482"/>
              <a:ext cx="237118" cy="726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558482"/>
              <a:ext cx="237118" cy="726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330036"/>
              <a:ext cx="237118" cy="955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527331"/>
              <a:ext cx="237118" cy="758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018518"/>
              <a:ext cx="237118" cy="1266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433875"/>
              <a:ext cx="237118" cy="851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786929"/>
              <a:ext cx="237118" cy="498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186" name="pg185"/>
            <p:cNvSpPr/>
            <p:nvPr/>
          </p:nvSpPr>
          <p:spPr>
            <a:xfrm>
              <a:off x="932145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2551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4755777"/>
              <a:ext cx="237118" cy="529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4797313"/>
              <a:ext cx="237118" cy="467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4838849"/>
              <a:ext cx="237118" cy="446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4361188"/>
              <a:ext cx="237118" cy="9137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4423491"/>
              <a:ext cx="237118" cy="851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620786"/>
              <a:ext cx="237118" cy="66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4651938"/>
              <a:ext cx="237118" cy="633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4776545"/>
              <a:ext cx="237118" cy="5088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4631170"/>
              <a:ext cx="237118" cy="643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4465027"/>
              <a:ext cx="237118" cy="820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4672706"/>
              <a:ext cx="237118" cy="612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4735009"/>
              <a:ext cx="237118" cy="550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47" name="pg246"/>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56939" y="2153563"/>
              <a:ext cx="3214267" cy="3131794"/>
            </a:xfrm>
            <a:prstGeom prst="rect">
              <a:avLst/>
            </a:prstGeom>
            <a:solidFill>
              <a:srgbClr val="FFFFFF">
                <a:alpha val="100000"/>
              </a:srgbClr>
            </a:solidFill>
          </p:spPr>
          <p:txBody>
            <a:bodyPr/>
            <a:lstStyle/>
            <a:p/>
          </p:txBody>
        </p:sp>
        <p:sp>
          <p:nvSpPr>
            <p:cNvPr id="251" name="pl250"/>
            <p:cNvSpPr/>
            <p:nvPr/>
          </p:nvSpPr>
          <p:spPr>
            <a:xfrm>
              <a:off x="14756939"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rc257"/>
            <p:cNvSpPr/>
            <p:nvPr/>
          </p:nvSpPr>
          <p:spPr>
            <a:xfrm>
              <a:off x="14796459"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4724625"/>
              <a:ext cx="237118" cy="550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223054"/>
              <a:ext cx="237118" cy="62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2230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2230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589634"/>
              <a:ext cx="237118" cy="633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413107"/>
              <a:ext cx="237118" cy="861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184661"/>
              <a:ext cx="237118" cy="1059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243822"/>
              <a:ext cx="237118" cy="10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4205429"/>
              <a:ext cx="237118" cy="1038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4641554"/>
              <a:ext cx="237118" cy="633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4558482"/>
              <a:ext cx="237118" cy="71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40711"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5254206"/>
              <a:ext cx="237118" cy="20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4828465"/>
              <a:ext cx="237118" cy="425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292" name="pg29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16168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1" name="tx420"/>
            <p:cNvSpPr/>
            <p:nvPr/>
          </p:nvSpPr>
          <p:spPr>
            <a:xfrm>
              <a:off x="1230614" y="312329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2" name="tx421"/>
            <p:cNvSpPr/>
            <p:nvPr/>
          </p:nvSpPr>
          <p:spPr>
            <a:xfrm>
              <a:off x="1230614" y="208478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3" name="pl42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42469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32085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21701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tx42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8" name="rc427"/>
            <p:cNvSpPr/>
            <p:nvPr/>
          </p:nvSpPr>
          <p:spPr>
            <a:xfrm>
              <a:off x="18110385" y="2153563"/>
              <a:ext cx="1753945" cy="1236458"/>
            </a:xfrm>
            <a:prstGeom prst="rect">
              <a:avLst/>
            </a:prstGeom>
            <a:solidFill>
              <a:srgbClr val="FFFFFF">
                <a:alpha val="100000"/>
              </a:srgbClr>
            </a:solidFill>
          </p:spPr>
          <p:txBody>
            <a:bodyPr/>
            <a:lstStyle/>
            <a:p/>
          </p:txBody>
        </p:sp>
        <p:sp>
          <p:nvSpPr>
            <p:cNvPr id="429" name="rc428"/>
            <p:cNvSpPr/>
            <p:nvPr/>
          </p:nvSpPr>
          <p:spPr>
            <a:xfrm>
              <a:off x="18179974" y="2223153"/>
              <a:ext cx="274319" cy="274319"/>
            </a:xfrm>
            <a:prstGeom prst="rect">
              <a:avLst/>
            </a:prstGeom>
            <a:solidFill>
              <a:srgbClr val="FFFFFF">
                <a:alpha val="100000"/>
              </a:srgbClr>
            </a:solidFill>
          </p:spPr>
          <p:txBody>
            <a:bodyPr/>
            <a:lstStyle/>
            <a:p/>
          </p:txBody>
        </p:sp>
        <p:sp>
          <p:nvSpPr>
            <p:cNvPr id="430" name="rc4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2497473"/>
              <a:ext cx="274319" cy="274319"/>
            </a:xfrm>
            <a:prstGeom prst="rect">
              <a:avLst/>
            </a:prstGeom>
            <a:solidFill>
              <a:srgbClr val="FFFFFF">
                <a:alpha val="100000"/>
              </a:srgbClr>
            </a:solidFill>
          </p:spPr>
          <p:txBody>
            <a:bodyPr/>
            <a:lstStyle/>
            <a:p/>
          </p:txBody>
        </p:sp>
        <p:sp>
          <p:nvSpPr>
            <p:cNvPr id="432" name="rc4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2771793"/>
              <a:ext cx="274319" cy="274319"/>
            </a:xfrm>
            <a:prstGeom prst="rect">
              <a:avLst/>
            </a:prstGeom>
            <a:solidFill>
              <a:srgbClr val="FFFFFF">
                <a:alpha val="100000"/>
              </a:srgbClr>
            </a:solidFill>
          </p:spPr>
          <p:txBody>
            <a:bodyPr/>
            <a:lstStyle/>
            <a:p/>
          </p:txBody>
        </p:sp>
        <p:sp>
          <p:nvSpPr>
            <p:cNvPr id="434" name="rc4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046113"/>
              <a:ext cx="274319" cy="274319"/>
            </a:xfrm>
            <a:prstGeom prst="rect">
              <a:avLst/>
            </a:prstGeom>
            <a:solidFill>
              <a:srgbClr val="FFFFFF">
                <a:alpha val="100000"/>
              </a:srgbClr>
            </a:solidFill>
          </p:spPr>
          <p:txBody>
            <a:bodyPr/>
            <a:lstStyle/>
            <a:p/>
          </p:txBody>
        </p:sp>
        <p:sp>
          <p:nvSpPr>
            <p:cNvPr id="436" name="rc4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7" name="tx43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8" name="tx43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9" name="tx43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0" name="tx43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1" name=""/>
          <p:cNvGrpSpPr/>
          <p:nvPr/>
        </p:nvGrpSpPr>
        <p:grpSpPr>
          <a:xfrm>
            <a:off x="6400800" y="6217920"/>
            <a:ext cx="5486400" cy="4251960"/>
            <a:chOff x="6400800" y="6217920"/>
            <a:chExt cx="5486400" cy="4251960"/>
          </a:xfrm>
        </p:grpSpPr>
        <p:sp>
          <p:nvSpPr>
            <p:cNvPr id="44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3"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4" name="rc5"/>
            <p:cNvSpPr/>
            <p:nvPr/>
          </p:nvSpPr>
          <p:spPr>
            <a:xfrm>
              <a:off x="6984155" y="6510025"/>
              <a:ext cx="4361456" cy="2788960"/>
            </a:xfrm>
            <a:prstGeom prst="rect">
              <a:avLst/>
            </a:prstGeom>
            <a:solidFill>
              <a:srgbClr val="FFFFFF">
                <a:alpha val="100000"/>
              </a:srgbClr>
            </a:solidFill>
          </p:spPr>
          <p:txBody>
            <a:bodyPr/>
            <a:lstStyle/>
            <a:p/>
          </p:txBody>
        </p:sp>
        <p:sp>
          <p:nvSpPr>
            <p:cNvPr id="445" name="pl6"/>
            <p:cNvSpPr/>
            <p:nvPr/>
          </p:nvSpPr>
          <p:spPr>
            <a:xfrm>
              <a:off x="6984155" y="891867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6" name="pl7"/>
            <p:cNvSpPr/>
            <p:nvPr/>
          </p:nvSpPr>
          <p:spPr>
            <a:xfrm>
              <a:off x="6984155" y="8411589"/>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7" name="pl8"/>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8" name="pl9"/>
            <p:cNvSpPr/>
            <p:nvPr/>
          </p:nvSpPr>
          <p:spPr>
            <a:xfrm>
              <a:off x="6984155" y="7397421"/>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9" name="pl10"/>
            <p:cNvSpPr/>
            <p:nvPr/>
          </p:nvSpPr>
          <p:spPr>
            <a:xfrm>
              <a:off x="6984155" y="689033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0" name="pl11"/>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1" name="pl12"/>
            <p:cNvSpPr/>
            <p:nvPr/>
          </p:nvSpPr>
          <p:spPr>
            <a:xfrm>
              <a:off x="6984155" y="8665131"/>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2" name="pl13"/>
            <p:cNvSpPr/>
            <p:nvPr/>
          </p:nvSpPr>
          <p:spPr>
            <a:xfrm>
              <a:off x="6984155" y="8158047"/>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3" name="pl14"/>
            <p:cNvSpPr/>
            <p:nvPr/>
          </p:nvSpPr>
          <p:spPr>
            <a:xfrm>
              <a:off x="6984155" y="7650963"/>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4" name="pl15"/>
            <p:cNvSpPr/>
            <p:nvPr/>
          </p:nvSpPr>
          <p:spPr>
            <a:xfrm>
              <a:off x="6984155" y="7143879"/>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5" name="pl16"/>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6" name="rc17"/>
            <p:cNvSpPr/>
            <p:nvPr/>
          </p:nvSpPr>
          <p:spPr>
            <a:xfrm>
              <a:off x="7135595" y="6636796"/>
              <a:ext cx="424030" cy="5070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18"/>
            <p:cNvSpPr/>
            <p:nvPr/>
          </p:nvSpPr>
          <p:spPr>
            <a:xfrm>
              <a:off x="7135595" y="7143879"/>
              <a:ext cx="424030" cy="20283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19"/>
            <p:cNvSpPr/>
            <p:nvPr/>
          </p:nvSpPr>
          <p:spPr>
            <a:xfrm>
              <a:off x="7741353" y="8158047"/>
              <a:ext cx="424030" cy="10141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20"/>
            <p:cNvSpPr/>
            <p:nvPr/>
          </p:nvSpPr>
          <p:spPr>
            <a:xfrm>
              <a:off x="8347110" y="7143879"/>
              <a:ext cx="424030" cy="20283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21"/>
            <p:cNvSpPr/>
            <p:nvPr/>
          </p:nvSpPr>
          <p:spPr>
            <a:xfrm>
              <a:off x="8952868" y="8158047"/>
              <a:ext cx="424030" cy="10141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22"/>
            <p:cNvSpPr/>
            <p:nvPr/>
          </p:nvSpPr>
          <p:spPr>
            <a:xfrm>
              <a:off x="9558626" y="8158047"/>
              <a:ext cx="424030" cy="10141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23"/>
            <p:cNvSpPr/>
            <p:nvPr/>
          </p:nvSpPr>
          <p:spPr>
            <a:xfrm>
              <a:off x="10164384" y="8665131"/>
              <a:ext cx="424030"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24"/>
            <p:cNvSpPr/>
            <p:nvPr/>
          </p:nvSpPr>
          <p:spPr>
            <a:xfrm>
              <a:off x="7741353" y="7143879"/>
              <a:ext cx="424030" cy="10141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25"/>
            <p:cNvSpPr/>
            <p:nvPr/>
          </p:nvSpPr>
          <p:spPr>
            <a:xfrm>
              <a:off x="9558626" y="7650963"/>
              <a:ext cx="424030"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pl26"/>
            <p:cNvSpPr/>
            <p:nvPr/>
          </p:nvSpPr>
          <p:spPr>
            <a:xfrm>
              <a:off x="7347610" y="6867288"/>
              <a:ext cx="3028789" cy="2284309"/>
            </a:xfrm>
            <a:custGeom>
              <a:avLst/>
              <a:pathLst>
                <a:path w="3028789" h="2284309">
                  <a:moveTo>
                    <a:pt x="0" y="0"/>
                  </a:moveTo>
                  <a:lnTo>
                    <a:pt x="605757" y="1826623"/>
                  </a:lnTo>
                  <a:lnTo>
                    <a:pt x="1211515" y="1962692"/>
                  </a:lnTo>
                  <a:lnTo>
                    <a:pt x="1817273" y="2107007"/>
                  </a:lnTo>
                  <a:lnTo>
                    <a:pt x="2423031" y="2139994"/>
                  </a:lnTo>
                  <a:lnTo>
                    <a:pt x="3028789" y="2284309"/>
                  </a:lnTo>
                </a:path>
              </a:pathLst>
            </a:custGeom>
            <a:ln w="40651" cap="flat">
              <a:solidFill>
                <a:srgbClr val="000000">
                  <a:alpha val="100000"/>
                </a:srgbClr>
              </a:solidFill>
              <a:prstDash val="solid"/>
              <a:round/>
            </a:ln>
          </p:spPr>
          <p:txBody>
            <a:bodyPr/>
            <a:lstStyle/>
            <a:p/>
          </p:txBody>
        </p:sp>
        <p:sp>
          <p:nvSpPr>
            <p:cNvPr id="466" name="rc27"/>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67" name="tx28"/>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8" name="tx29"/>
            <p:cNvSpPr/>
            <p:nvPr/>
          </p:nvSpPr>
          <p:spPr>
            <a:xfrm>
              <a:off x="6801340" y="8664684"/>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69" name="tx30"/>
            <p:cNvSpPr/>
            <p:nvPr/>
          </p:nvSpPr>
          <p:spPr>
            <a:xfrm>
              <a:off x="6801340" y="8157600"/>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0" name="tx31"/>
            <p:cNvSpPr/>
            <p:nvPr/>
          </p:nvSpPr>
          <p:spPr>
            <a:xfrm>
              <a:off x="6801340" y="7648582"/>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1" name="tx32"/>
            <p:cNvSpPr/>
            <p:nvPr/>
          </p:nvSpPr>
          <p:spPr>
            <a:xfrm>
              <a:off x="6801340" y="7143879"/>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72" name="tx33"/>
            <p:cNvSpPr/>
            <p:nvPr/>
          </p:nvSpPr>
          <p:spPr>
            <a:xfrm>
              <a:off x="6801340" y="663642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73" name="pl34"/>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5"/>
            <p:cNvSpPr/>
            <p:nvPr/>
          </p:nvSpPr>
          <p:spPr>
            <a:xfrm>
              <a:off x="6949361" y="86651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6"/>
            <p:cNvSpPr/>
            <p:nvPr/>
          </p:nvSpPr>
          <p:spPr>
            <a:xfrm>
              <a:off x="6949361" y="81580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7"/>
            <p:cNvSpPr/>
            <p:nvPr/>
          </p:nvSpPr>
          <p:spPr>
            <a:xfrm>
              <a:off x="6949361" y="76509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8"/>
            <p:cNvSpPr/>
            <p:nvPr/>
          </p:nvSpPr>
          <p:spPr>
            <a:xfrm>
              <a:off x="6949361" y="71438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9"/>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40"/>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41"/>
            <p:cNvSpPr/>
            <p:nvPr/>
          </p:nvSpPr>
          <p:spPr>
            <a:xfrm>
              <a:off x="11345612" y="834755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42"/>
            <p:cNvSpPr/>
            <p:nvPr/>
          </p:nvSpPr>
          <p:spPr>
            <a:xfrm>
              <a:off x="11345612" y="75228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43"/>
            <p:cNvSpPr/>
            <p:nvPr/>
          </p:nvSpPr>
          <p:spPr>
            <a:xfrm>
              <a:off x="11345612" y="669823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tx44"/>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4" name="tx45"/>
            <p:cNvSpPr/>
            <p:nvPr/>
          </p:nvSpPr>
          <p:spPr>
            <a:xfrm>
              <a:off x="11443669" y="834524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5" name="tx46"/>
            <p:cNvSpPr/>
            <p:nvPr/>
          </p:nvSpPr>
          <p:spPr>
            <a:xfrm>
              <a:off x="11443669" y="752058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6" name="tx47"/>
            <p:cNvSpPr/>
            <p:nvPr/>
          </p:nvSpPr>
          <p:spPr>
            <a:xfrm>
              <a:off x="11443669" y="669592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7" name="pl48"/>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9"/>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0"/>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1"/>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2"/>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3"/>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4"/>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tx55"/>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5" name="tx56"/>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6" name="tx57"/>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7" name="tx58"/>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8" name="tx59"/>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9" name="tx60"/>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0" name="tx61"/>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62"/>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2" name="tx63"/>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3" name="tx6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4" name="tx6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5" name="rc66"/>
            <p:cNvSpPr/>
            <p:nvPr/>
          </p:nvSpPr>
          <p:spPr>
            <a:xfrm>
              <a:off x="6522375" y="10217410"/>
              <a:ext cx="1051268" cy="182880"/>
            </a:xfrm>
            <a:prstGeom prst="rect">
              <a:avLst/>
            </a:prstGeom>
            <a:solidFill>
              <a:srgbClr val="FFFFFF">
                <a:alpha val="100000"/>
              </a:srgbClr>
            </a:solidFill>
          </p:spPr>
          <p:txBody>
            <a:bodyPr/>
            <a:lstStyle/>
            <a:p/>
          </p:txBody>
        </p:sp>
        <p:sp>
          <p:nvSpPr>
            <p:cNvPr id="506" name="rc67"/>
            <p:cNvSpPr/>
            <p:nvPr/>
          </p:nvSpPr>
          <p:spPr>
            <a:xfrm>
              <a:off x="6522375" y="10217410"/>
              <a:ext cx="182880" cy="182880"/>
            </a:xfrm>
            <a:prstGeom prst="rect">
              <a:avLst/>
            </a:prstGeom>
            <a:solidFill>
              <a:srgbClr val="FFFFFF">
                <a:alpha val="100000"/>
              </a:srgbClr>
            </a:solidFill>
          </p:spPr>
          <p:txBody>
            <a:bodyPr/>
            <a:lstStyle/>
            <a:p/>
          </p:txBody>
        </p:sp>
        <p:sp>
          <p:nvSpPr>
            <p:cNvPr id="507" name="pl68"/>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8" name="tx69"/>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9" name="rc70"/>
            <p:cNvSpPr/>
            <p:nvPr/>
          </p:nvSpPr>
          <p:spPr>
            <a:xfrm>
              <a:off x="7753643" y="10217410"/>
              <a:ext cx="4053749" cy="182880"/>
            </a:xfrm>
            <a:prstGeom prst="rect">
              <a:avLst/>
            </a:prstGeom>
            <a:solidFill>
              <a:srgbClr val="FFFFFF">
                <a:alpha val="100000"/>
              </a:srgbClr>
            </a:solidFill>
          </p:spPr>
          <p:txBody>
            <a:bodyPr/>
            <a:lstStyle/>
            <a:p/>
          </p:txBody>
        </p:sp>
        <p:sp>
          <p:nvSpPr>
            <p:cNvPr id="510" name="rc71"/>
            <p:cNvSpPr/>
            <p:nvPr/>
          </p:nvSpPr>
          <p:spPr>
            <a:xfrm>
              <a:off x="7753643" y="10217410"/>
              <a:ext cx="182879" cy="182880"/>
            </a:xfrm>
            <a:prstGeom prst="rect">
              <a:avLst/>
            </a:prstGeom>
            <a:solidFill>
              <a:srgbClr val="FFFFFF">
                <a:alpha val="100000"/>
              </a:srgbClr>
            </a:solidFill>
          </p:spPr>
          <p:txBody>
            <a:bodyPr/>
            <a:lstStyle/>
            <a:p/>
          </p:txBody>
        </p:sp>
        <p:sp>
          <p:nvSpPr>
            <p:cNvPr id="511" name="rc72"/>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2" name="rc73"/>
            <p:cNvSpPr/>
            <p:nvPr/>
          </p:nvSpPr>
          <p:spPr>
            <a:xfrm>
              <a:off x="8844883" y="10217410"/>
              <a:ext cx="182879" cy="182880"/>
            </a:xfrm>
            <a:prstGeom prst="rect">
              <a:avLst/>
            </a:prstGeom>
            <a:solidFill>
              <a:srgbClr val="FFFFFF">
                <a:alpha val="100000"/>
              </a:srgbClr>
            </a:solidFill>
          </p:spPr>
          <p:txBody>
            <a:bodyPr/>
            <a:lstStyle/>
            <a:p/>
          </p:txBody>
        </p:sp>
        <p:sp>
          <p:nvSpPr>
            <p:cNvPr id="513" name="rc74"/>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4" name="rc75"/>
            <p:cNvSpPr/>
            <p:nvPr/>
          </p:nvSpPr>
          <p:spPr>
            <a:xfrm>
              <a:off x="9770924" y="10217410"/>
              <a:ext cx="182879" cy="182880"/>
            </a:xfrm>
            <a:prstGeom prst="rect">
              <a:avLst/>
            </a:prstGeom>
            <a:solidFill>
              <a:srgbClr val="FFFFFF">
                <a:alpha val="100000"/>
              </a:srgbClr>
            </a:solidFill>
          </p:spPr>
          <p:txBody>
            <a:bodyPr/>
            <a:lstStyle/>
            <a:p/>
          </p:txBody>
        </p:sp>
        <p:sp>
          <p:nvSpPr>
            <p:cNvPr id="515" name="rc76"/>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6" name="rc77"/>
            <p:cNvSpPr/>
            <p:nvPr/>
          </p:nvSpPr>
          <p:spPr>
            <a:xfrm>
              <a:off x="10773165" y="10217410"/>
              <a:ext cx="182879" cy="182880"/>
            </a:xfrm>
            <a:prstGeom prst="rect">
              <a:avLst/>
            </a:prstGeom>
            <a:solidFill>
              <a:srgbClr val="FFFFFF">
                <a:alpha val="100000"/>
              </a:srgbClr>
            </a:solidFill>
          </p:spPr>
          <p:txBody>
            <a:bodyPr/>
            <a:lstStyle/>
            <a:p/>
          </p:txBody>
        </p:sp>
        <p:sp>
          <p:nvSpPr>
            <p:cNvPr id="517" name="rc78"/>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8" name="tx79"/>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9" name="tx80"/>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0" name="tx81"/>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1" name="tx82"/>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2" name="tx83"/>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3" name=""/>
          <p:cNvGrpSpPr/>
          <p:nvPr/>
        </p:nvGrpSpPr>
        <p:grpSpPr>
          <a:xfrm>
            <a:off x="12527280" y="6217920"/>
            <a:ext cx="5486400" cy="4297680"/>
            <a:chOff x="12527280" y="6217920"/>
            <a:chExt cx="5486400" cy="4297680"/>
          </a:xfrm>
        </p:grpSpPr>
        <p:sp>
          <p:nvSpPr>
            <p:cNvPr id="5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7"/>
            <p:cNvSpPr/>
            <p:nvPr/>
          </p:nvSpPr>
          <p:spPr>
            <a:xfrm>
              <a:off x="13325144" y="6663670"/>
              <a:ext cx="4510689" cy="76822"/>
            </a:xfrm>
            <a:custGeom>
              <a:avLst/>
              <a:pathLst>
                <a:path w="4510689" h="76822">
                  <a:moveTo>
                    <a:pt x="0" y="0"/>
                  </a:moveTo>
                  <a:lnTo>
                    <a:pt x="180427" y="0"/>
                  </a:lnTo>
                  <a:lnTo>
                    <a:pt x="360855" y="0"/>
                  </a:lnTo>
                  <a:lnTo>
                    <a:pt x="541282" y="25607"/>
                  </a:lnTo>
                  <a:lnTo>
                    <a:pt x="721710" y="25607"/>
                  </a:lnTo>
                  <a:lnTo>
                    <a:pt x="902137" y="25607"/>
                  </a:lnTo>
                  <a:lnTo>
                    <a:pt x="1082565" y="76822"/>
                  </a:lnTo>
                  <a:lnTo>
                    <a:pt x="1262993" y="51214"/>
                  </a:lnTo>
                  <a:lnTo>
                    <a:pt x="1443420" y="25607"/>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51214"/>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39" name="pl18"/>
            <p:cNvSpPr/>
            <p:nvPr/>
          </p:nvSpPr>
          <p:spPr>
            <a:xfrm>
              <a:off x="13325144" y="6663670"/>
              <a:ext cx="4510689" cy="102429"/>
            </a:xfrm>
            <a:custGeom>
              <a:avLst/>
              <a:pathLst>
                <a:path w="4510689" h="102429">
                  <a:moveTo>
                    <a:pt x="0" y="0"/>
                  </a:moveTo>
                  <a:lnTo>
                    <a:pt x="180427" y="0"/>
                  </a:lnTo>
                  <a:lnTo>
                    <a:pt x="360855" y="25607"/>
                  </a:lnTo>
                  <a:lnTo>
                    <a:pt x="541282" y="25607"/>
                  </a:lnTo>
                  <a:lnTo>
                    <a:pt x="721710" y="25607"/>
                  </a:lnTo>
                  <a:lnTo>
                    <a:pt x="902137" y="51214"/>
                  </a:lnTo>
                  <a:lnTo>
                    <a:pt x="1082565" y="51214"/>
                  </a:lnTo>
                  <a:lnTo>
                    <a:pt x="1262993" y="102429"/>
                  </a:lnTo>
                  <a:lnTo>
                    <a:pt x="1443420" y="25607"/>
                  </a:lnTo>
                  <a:lnTo>
                    <a:pt x="1623848" y="0"/>
                  </a:lnTo>
                  <a:lnTo>
                    <a:pt x="1804275" y="0"/>
                  </a:lnTo>
                  <a:lnTo>
                    <a:pt x="1984703" y="0"/>
                  </a:lnTo>
                  <a:lnTo>
                    <a:pt x="2165131" y="0"/>
                  </a:lnTo>
                  <a:lnTo>
                    <a:pt x="2345558" y="0"/>
                  </a:lnTo>
                  <a:lnTo>
                    <a:pt x="2525986" y="0"/>
                  </a:lnTo>
                  <a:lnTo>
                    <a:pt x="2706413" y="25607"/>
                  </a:lnTo>
                  <a:lnTo>
                    <a:pt x="2886841" y="0"/>
                  </a:lnTo>
                  <a:lnTo>
                    <a:pt x="3067268" y="0"/>
                  </a:lnTo>
                  <a:lnTo>
                    <a:pt x="3247696" y="0"/>
                  </a:lnTo>
                  <a:lnTo>
                    <a:pt x="3428124" y="0"/>
                  </a:lnTo>
                  <a:lnTo>
                    <a:pt x="3608551" y="0"/>
                  </a:lnTo>
                  <a:lnTo>
                    <a:pt x="3788979" y="0"/>
                  </a:lnTo>
                  <a:lnTo>
                    <a:pt x="3969406" y="25607"/>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54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5" name="rc84"/>
            <p:cNvSpPr/>
            <p:nvPr/>
          </p:nvSpPr>
          <p:spPr>
            <a:xfrm>
              <a:off x="14005791" y="9941072"/>
              <a:ext cx="3149396" cy="504938"/>
            </a:xfrm>
            <a:prstGeom prst="rect">
              <a:avLst/>
            </a:prstGeom>
            <a:solidFill>
              <a:srgbClr val="FFFFFF">
                <a:alpha val="100000"/>
              </a:srgbClr>
            </a:solidFill>
          </p:spPr>
          <p:txBody>
            <a:bodyPr/>
            <a:lstStyle/>
            <a:p/>
          </p:txBody>
        </p:sp>
        <p:sp>
          <p:nvSpPr>
            <p:cNvPr id="60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1" name=""/>
          <p:cNvGrpSpPr/>
          <p:nvPr/>
        </p:nvGrpSpPr>
        <p:grpSpPr>
          <a:xfrm>
            <a:off x="594360" y="6217920"/>
            <a:ext cx="5562295" cy="3470399"/>
            <a:chOff x="594360" y="6217920"/>
            <a:chExt cx="5562295" cy="3470399"/>
          </a:xfrm>
        </p:grpSpPr>
        <p:sp>
          <p:nvSpPr>
            <p:cNvPr id="612"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3" name="rc4"/>
            <p:cNvSpPr/>
            <p:nvPr/>
          </p:nvSpPr>
          <p:spPr>
            <a:xfrm>
              <a:off x="2150263"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4" name="rc5"/>
            <p:cNvSpPr/>
            <p:nvPr/>
          </p:nvSpPr>
          <p:spPr>
            <a:xfrm>
              <a:off x="218187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6"/>
            <p:cNvSpPr/>
            <p:nvPr/>
          </p:nvSpPr>
          <p:spPr>
            <a:xfrm>
              <a:off x="249797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7"/>
            <p:cNvSpPr/>
            <p:nvPr/>
          </p:nvSpPr>
          <p:spPr>
            <a:xfrm>
              <a:off x="2814080"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8"/>
            <p:cNvSpPr/>
            <p:nvPr/>
          </p:nvSpPr>
          <p:spPr>
            <a:xfrm>
              <a:off x="3130183"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9"/>
            <p:cNvSpPr/>
            <p:nvPr/>
          </p:nvSpPr>
          <p:spPr>
            <a:xfrm>
              <a:off x="344628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0"/>
            <p:cNvSpPr/>
            <p:nvPr/>
          </p:nvSpPr>
          <p:spPr>
            <a:xfrm>
              <a:off x="376238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11"/>
            <p:cNvSpPr/>
            <p:nvPr/>
          </p:nvSpPr>
          <p:spPr>
            <a:xfrm>
              <a:off x="4078492"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1" name="rc12"/>
            <p:cNvSpPr/>
            <p:nvPr/>
          </p:nvSpPr>
          <p:spPr>
            <a:xfrm>
              <a:off x="4394595"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2" name="rc13"/>
            <p:cNvSpPr/>
            <p:nvPr/>
          </p:nvSpPr>
          <p:spPr>
            <a:xfrm>
              <a:off x="4710698"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3" name="rc14"/>
            <p:cNvSpPr/>
            <p:nvPr/>
          </p:nvSpPr>
          <p:spPr>
            <a:xfrm>
              <a:off x="5026801"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4" name="rc15"/>
            <p:cNvSpPr/>
            <p:nvPr/>
          </p:nvSpPr>
          <p:spPr>
            <a:xfrm>
              <a:off x="534290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16"/>
            <p:cNvSpPr/>
            <p:nvPr/>
          </p:nvSpPr>
          <p:spPr>
            <a:xfrm>
              <a:off x="5659007"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6" name="rc17"/>
            <p:cNvSpPr/>
            <p:nvPr/>
          </p:nvSpPr>
          <p:spPr>
            <a:xfrm>
              <a:off x="218187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18"/>
            <p:cNvSpPr/>
            <p:nvPr/>
          </p:nvSpPr>
          <p:spPr>
            <a:xfrm>
              <a:off x="2497977"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8" name="rc19"/>
            <p:cNvSpPr/>
            <p:nvPr/>
          </p:nvSpPr>
          <p:spPr>
            <a:xfrm>
              <a:off x="281408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0"/>
            <p:cNvSpPr/>
            <p:nvPr/>
          </p:nvSpPr>
          <p:spPr>
            <a:xfrm>
              <a:off x="3130183"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21"/>
            <p:cNvSpPr/>
            <p:nvPr/>
          </p:nvSpPr>
          <p:spPr>
            <a:xfrm>
              <a:off x="3446286"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2"/>
            <p:cNvSpPr/>
            <p:nvPr/>
          </p:nvSpPr>
          <p:spPr>
            <a:xfrm>
              <a:off x="3762389"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23"/>
            <p:cNvSpPr/>
            <p:nvPr/>
          </p:nvSpPr>
          <p:spPr>
            <a:xfrm>
              <a:off x="4078492" y="6864064"/>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3" name="rc24"/>
            <p:cNvSpPr/>
            <p:nvPr/>
          </p:nvSpPr>
          <p:spPr>
            <a:xfrm>
              <a:off x="4394595"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5"/>
            <p:cNvSpPr/>
            <p:nvPr/>
          </p:nvSpPr>
          <p:spPr>
            <a:xfrm>
              <a:off x="471069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6"/>
            <p:cNvSpPr/>
            <p:nvPr/>
          </p:nvSpPr>
          <p:spPr>
            <a:xfrm>
              <a:off x="5026801"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7"/>
            <p:cNvSpPr/>
            <p:nvPr/>
          </p:nvSpPr>
          <p:spPr>
            <a:xfrm>
              <a:off x="534290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8"/>
            <p:cNvSpPr/>
            <p:nvPr/>
          </p:nvSpPr>
          <p:spPr>
            <a:xfrm>
              <a:off x="565900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9"/>
            <p:cNvSpPr/>
            <p:nvPr/>
          </p:nvSpPr>
          <p:spPr>
            <a:xfrm>
              <a:off x="218187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0"/>
            <p:cNvSpPr/>
            <p:nvPr/>
          </p:nvSpPr>
          <p:spPr>
            <a:xfrm>
              <a:off x="249797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1"/>
            <p:cNvSpPr/>
            <p:nvPr/>
          </p:nvSpPr>
          <p:spPr>
            <a:xfrm>
              <a:off x="281408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2"/>
            <p:cNvSpPr/>
            <p:nvPr/>
          </p:nvSpPr>
          <p:spPr>
            <a:xfrm>
              <a:off x="313018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3"/>
            <p:cNvSpPr/>
            <p:nvPr/>
          </p:nvSpPr>
          <p:spPr>
            <a:xfrm>
              <a:off x="344628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34"/>
            <p:cNvSpPr/>
            <p:nvPr/>
          </p:nvSpPr>
          <p:spPr>
            <a:xfrm>
              <a:off x="3762389"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35"/>
            <p:cNvSpPr/>
            <p:nvPr/>
          </p:nvSpPr>
          <p:spPr>
            <a:xfrm>
              <a:off x="407849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6"/>
            <p:cNvSpPr/>
            <p:nvPr/>
          </p:nvSpPr>
          <p:spPr>
            <a:xfrm>
              <a:off x="439459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37"/>
            <p:cNvSpPr/>
            <p:nvPr/>
          </p:nvSpPr>
          <p:spPr>
            <a:xfrm>
              <a:off x="4710698"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38"/>
            <p:cNvSpPr/>
            <p:nvPr/>
          </p:nvSpPr>
          <p:spPr>
            <a:xfrm>
              <a:off x="5026801"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9"/>
            <p:cNvSpPr/>
            <p:nvPr/>
          </p:nvSpPr>
          <p:spPr>
            <a:xfrm>
              <a:off x="534290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0"/>
            <p:cNvSpPr/>
            <p:nvPr/>
          </p:nvSpPr>
          <p:spPr>
            <a:xfrm>
              <a:off x="565900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1"/>
            <p:cNvSpPr/>
            <p:nvPr/>
          </p:nvSpPr>
          <p:spPr>
            <a:xfrm>
              <a:off x="218187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2"/>
            <p:cNvSpPr/>
            <p:nvPr/>
          </p:nvSpPr>
          <p:spPr>
            <a:xfrm>
              <a:off x="249797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3"/>
            <p:cNvSpPr/>
            <p:nvPr/>
          </p:nvSpPr>
          <p:spPr>
            <a:xfrm>
              <a:off x="281408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4"/>
            <p:cNvSpPr/>
            <p:nvPr/>
          </p:nvSpPr>
          <p:spPr>
            <a:xfrm>
              <a:off x="313018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5"/>
            <p:cNvSpPr/>
            <p:nvPr/>
          </p:nvSpPr>
          <p:spPr>
            <a:xfrm>
              <a:off x="34462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6"/>
            <p:cNvSpPr/>
            <p:nvPr/>
          </p:nvSpPr>
          <p:spPr>
            <a:xfrm>
              <a:off x="376238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7"/>
            <p:cNvSpPr/>
            <p:nvPr/>
          </p:nvSpPr>
          <p:spPr>
            <a:xfrm>
              <a:off x="4078492" y="7496270"/>
              <a:ext cx="316103" cy="31610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57" name="rc48"/>
            <p:cNvSpPr/>
            <p:nvPr/>
          </p:nvSpPr>
          <p:spPr>
            <a:xfrm>
              <a:off x="439459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9"/>
            <p:cNvSpPr/>
            <p:nvPr/>
          </p:nvSpPr>
          <p:spPr>
            <a:xfrm>
              <a:off x="471069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50"/>
            <p:cNvSpPr/>
            <p:nvPr/>
          </p:nvSpPr>
          <p:spPr>
            <a:xfrm>
              <a:off x="5026801"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51"/>
            <p:cNvSpPr/>
            <p:nvPr/>
          </p:nvSpPr>
          <p:spPr>
            <a:xfrm>
              <a:off x="534290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52"/>
            <p:cNvSpPr/>
            <p:nvPr/>
          </p:nvSpPr>
          <p:spPr>
            <a:xfrm>
              <a:off x="565900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3"/>
            <p:cNvSpPr/>
            <p:nvPr/>
          </p:nvSpPr>
          <p:spPr>
            <a:xfrm>
              <a:off x="218187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54"/>
            <p:cNvSpPr/>
            <p:nvPr/>
          </p:nvSpPr>
          <p:spPr>
            <a:xfrm>
              <a:off x="249797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5"/>
            <p:cNvSpPr/>
            <p:nvPr/>
          </p:nvSpPr>
          <p:spPr>
            <a:xfrm>
              <a:off x="281408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6"/>
            <p:cNvSpPr/>
            <p:nvPr/>
          </p:nvSpPr>
          <p:spPr>
            <a:xfrm>
              <a:off x="313018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7"/>
            <p:cNvSpPr/>
            <p:nvPr/>
          </p:nvSpPr>
          <p:spPr>
            <a:xfrm>
              <a:off x="34462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8"/>
            <p:cNvSpPr/>
            <p:nvPr/>
          </p:nvSpPr>
          <p:spPr>
            <a:xfrm>
              <a:off x="376238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9"/>
            <p:cNvSpPr/>
            <p:nvPr/>
          </p:nvSpPr>
          <p:spPr>
            <a:xfrm>
              <a:off x="407849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60"/>
            <p:cNvSpPr/>
            <p:nvPr/>
          </p:nvSpPr>
          <p:spPr>
            <a:xfrm>
              <a:off x="439459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61"/>
            <p:cNvSpPr/>
            <p:nvPr/>
          </p:nvSpPr>
          <p:spPr>
            <a:xfrm>
              <a:off x="471069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62"/>
            <p:cNvSpPr/>
            <p:nvPr/>
          </p:nvSpPr>
          <p:spPr>
            <a:xfrm>
              <a:off x="5026801"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63"/>
            <p:cNvSpPr/>
            <p:nvPr/>
          </p:nvSpPr>
          <p:spPr>
            <a:xfrm>
              <a:off x="534290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64"/>
            <p:cNvSpPr/>
            <p:nvPr/>
          </p:nvSpPr>
          <p:spPr>
            <a:xfrm>
              <a:off x="565900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65"/>
            <p:cNvSpPr/>
            <p:nvPr/>
          </p:nvSpPr>
          <p:spPr>
            <a:xfrm>
              <a:off x="218187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6"/>
            <p:cNvSpPr/>
            <p:nvPr/>
          </p:nvSpPr>
          <p:spPr>
            <a:xfrm>
              <a:off x="249797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7"/>
            <p:cNvSpPr/>
            <p:nvPr/>
          </p:nvSpPr>
          <p:spPr>
            <a:xfrm>
              <a:off x="281408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8"/>
            <p:cNvSpPr/>
            <p:nvPr/>
          </p:nvSpPr>
          <p:spPr>
            <a:xfrm>
              <a:off x="313018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9"/>
            <p:cNvSpPr/>
            <p:nvPr/>
          </p:nvSpPr>
          <p:spPr>
            <a:xfrm>
              <a:off x="34462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70"/>
            <p:cNvSpPr/>
            <p:nvPr/>
          </p:nvSpPr>
          <p:spPr>
            <a:xfrm>
              <a:off x="37623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71"/>
            <p:cNvSpPr/>
            <p:nvPr/>
          </p:nvSpPr>
          <p:spPr>
            <a:xfrm>
              <a:off x="407849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2"/>
            <p:cNvSpPr/>
            <p:nvPr/>
          </p:nvSpPr>
          <p:spPr>
            <a:xfrm>
              <a:off x="439459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73"/>
            <p:cNvSpPr/>
            <p:nvPr/>
          </p:nvSpPr>
          <p:spPr>
            <a:xfrm>
              <a:off x="471069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74"/>
            <p:cNvSpPr/>
            <p:nvPr/>
          </p:nvSpPr>
          <p:spPr>
            <a:xfrm>
              <a:off x="502680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75"/>
            <p:cNvSpPr/>
            <p:nvPr/>
          </p:nvSpPr>
          <p:spPr>
            <a:xfrm>
              <a:off x="5342904"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76"/>
            <p:cNvSpPr/>
            <p:nvPr/>
          </p:nvSpPr>
          <p:spPr>
            <a:xfrm>
              <a:off x="565900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tx77"/>
            <p:cNvSpPr/>
            <p:nvPr/>
          </p:nvSpPr>
          <p:spPr>
            <a:xfrm>
              <a:off x="1108178" y="8230122"/>
              <a:ext cx="88076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ALBURAYMI</a:t>
              </a:r>
            </a:p>
          </p:txBody>
        </p:sp>
        <p:sp>
          <p:nvSpPr>
            <p:cNvPr id="687" name="tx78"/>
            <p:cNvSpPr/>
            <p:nvPr/>
          </p:nvSpPr>
          <p:spPr>
            <a:xfrm>
              <a:off x="752702" y="7912084"/>
              <a:ext cx="12362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BATINAH</a:t>
              </a:r>
            </a:p>
          </p:txBody>
        </p:sp>
        <p:sp>
          <p:nvSpPr>
            <p:cNvPr id="688" name="tx79"/>
            <p:cNvSpPr/>
            <p:nvPr/>
          </p:nvSpPr>
          <p:spPr>
            <a:xfrm>
              <a:off x="1099918" y="7596056"/>
              <a:ext cx="8890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MUSANDAM</a:t>
              </a:r>
            </a:p>
          </p:txBody>
        </p:sp>
        <p:sp>
          <p:nvSpPr>
            <p:cNvPr id="689" name="tx80"/>
            <p:cNvSpPr/>
            <p:nvPr/>
          </p:nvSpPr>
          <p:spPr>
            <a:xfrm>
              <a:off x="1345485" y="7279953"/>
              <a:ext cx="64345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MUSCAT</a:t>
              </a:r>
            </a:p>
          </p:txBody>
        </p:sp>
        <p:sp>
          <p:nvSpPr>
            <p:cNvPr id="690" name="tx81"/>
            <p:cNvSpPr/>
            <p:nvPr/>
          </p:nvSpPr>
          <p:spPr>
            <a:xfrm>
              <a:off x="744294" y="6963775"/>
              <a:ext cx="12446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BATINAH</a:t>
              </a:r>
            </a:p>
          </p:txBody>
        </p:sp>
        <p:sp>
          <p:nvSpPr>
            <p:cNvPr id="691" name="tx82"/>
            <p:cNvSpPr/>
            <p:nvPr/>
          </p:nvSpPr>
          <p:spPr>
            <a:xfrm>
              <a:off x="1345485" y="6647672"/>
              <a:ext cx="64345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DHOFAR</a:t>
              </a:r>
            </a:p>
          </p:txBody>
        </p:sp>
        <p:sp>
          <p:nvSpPr>
            <p:cNvPr id="692" name="tx83"/>
            <p:cNvSpPr/>
            <p:nvPr/>
          </p:nvSpPr>
          <p:spPr>
            <a:xfrm rot="-2700000">
              <a:off x="190029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93" name="tx84"/>
            <p:cNvSpPr/>
            <p:nvPr/>
          </p:nvSpPr>
          <p:spPr>
            <a:xfrm rot="-2700000">
              <a:off x="221639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94" name="tx85"/>
            <p:cNvSpPr/>
            <p:nvPr/>
          </p:nvSpPr>
          <p:spPr>
            <a:xfrm rot="-2700000">
              <a:off x="253249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5" name="tx86"/>
            <p:cNvSpPr/>
            <p:nvPr/>
          </p:nvSpPr>
          <p:spPr>
            <a:xfrm rot="-2700000">
              <a:off x="2848599"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6" name="tx87"/>
            <p:cNvSpPr/>
            <p:nvPr/>
          </p:nvSpPr>
          <p:spPr>
            <a:xfrm rot="-2700000">
              <a:off x="316470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7" name="tx88"/>
            <p:cNvSpPr/>
            <p:nvPr/>
          </p:nvSpPr>
          <p:spPr>
            <a:xfrm rot="-2700000">
              <a:off x="348080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8" name="tx89"/>
            <p:cNvSpPr/>
            <p:nvPr/>
          </p:nvSpPr>
          <p:spPr>
            <a:xfrm rot="-2700000">
              <a:off x="379690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9" name="tx90"/>
            <p:cNvSpPr/>
            <p:nvPr/>
          </p:nvSpPr>
          <p:spPr>
            <a:xfrm rot="-2700000">
              <a:off x="4112985"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00" name="tx91"/>
            <p:cNvSpPr/>
            <p:nvPr/>
          </p:nvSpPr>
          <p:spPr>
            <a:xfrm rot="-2700000">
              <a:off x="442911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01" name="tx92"/>
            <p:cNvSpPr/>
            <p:nvPr/>
          </p:nvSpPr>
          <p:spPr>
            <a:xfrm rot="-2700000">
              <a:off x="474521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02" name="tx93"/>
            <p:cNvSpPr/>
            <p:nvPr/>
          </p:nvSpPr>
          <p:spPr>
            <a:xfrm rot="-2700000">
              <a:off x="506132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03" name="tx94"/>
            <p:cNvSpPr/>
            <p:nvPr/>
          </p:nvSpPr>
          <p:spPr>
            <a:xfrm rot="-2700000">
              <a:off x="537742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04" name="pic95"/>
            <p:cNvPicPr/>
            <p:nvPr/>
          </p:nvPicPr>
          <p:blipFill>
            <a:blip r:embed="rId2" cstate="print"/>
            <a:stretch>
              <a:fillRect/>
            </a:stretch>
          </p:blipFill>
          <p:spPr>
            <a:xfrm>
              <a:off x="2998492" y="9287505"/>
              <a:ext cx="2160000" cy="144000"/>
            </a:xfrm>
            <a:prstGeom prst="rect">
              <a:avLst/>
            </a:prstGeom>
          </p:spPr>
        </p:pic>
        <p:sp>
          <p:nvSpPr>
            <p:cNvPr id="705" name="pl96"/>
            <p:cNvSpPr/>
            <p:nvPr/>
          </p:nvSpPr>
          <p:spPr>
            <a:xfrm>
              <a:off x="30020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6" name="pl97"/>
            <p:cNvSpPr/>
            <p:nvPr/>
          </p:nvSpPr>
          <p:spPr>
            <a:xfrm>
              <a:off x="40784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7" name="pl98"/>
            <p:cNvSpPr/>
            <p:nvPr/>
          </p:nvSpPr>
          <p:spPr>
            <a:xfrm>
              <a:off x="40784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8" name="pl99"/>
            <p:cNvSpPr/>
            <p:nvPr/>
          </p:nvSpPr>
          <p:spPr>
            <a:xfrm>
              <a:off x="40784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9" name="pl100"/>
            <p:cNvSpPr/>
            <p:nvPr/>
          </p:nvSpPr>
          <p:spPr>
            <a:xfrm>
              <a:off x="51548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0" name="pl101"/>
            <p:cNvSpPr/>
            <p:nvPr/>
          </p:nvSpPr>
          <p:spPr>
            <a:xfrm>
              <a:off x="30020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1" name="pl102"/>
            <p:cNvSpPr/>
            <p:nvPr/>
          </p:nvSpPr>
          <p:spPr>
            <a:xfrm>
              <a:off x="40784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2" name="pl103"/>
            <p:cNvSpPr/>
            <p:nvPr/>
          </p:nvSpPr>
          <p:spPr>
            <a:xfrm>
              <a:off x="40784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3" name="pl104"/>
            <p:cNvSpPr/>
            <p:nvPr/>
          </p:nvSpPr>
          <p:spPr>
            <a:xfrm>
              <a:off x="40784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4" name="pl105"/>
            <p:cNvSpPr/>
            <p:nvPr/>
          </p:nvSpPr>
          <p:spPr>
            <a:xfrm>
              <a:off x="51548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5" name="tx106"/>
            <p:cNvSpPr/>
            <p:nvPr/>
          </p:nvSpPr>
          <p:spPr>
            <a:xfrm>
              <a:off x="29667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16" name="tx107"/>
            <p:cNvSpPr/>
            <p:nvPr/>
          </p:nvSpPr>
          <p:spPr>
            <a:xfrm>
              <a:off x="40431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17" name="tx108"/>
            <p:cNvSpPr/>
            <p:nvPr/>
          </p:nvSpPr>
          <p:spPr>
            <a:xfrm>
              <a:off x="40431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18" name="tx109"/>
            <p:cNvSpPr/>
            <p:nvPr/>
          </p:nvSpPr>
          <p:spPr>
            <a:xfrm>
              <a:off x="40431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19" name="tx110"/>
            <p:cNvSpPr/>
            <p:nvPr/>
          </p:nvSpPr>
          <p:spPr>
            <a:xfrm>
              <a:off x="5119576" y="949910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20" name="tx11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2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Pakistan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0" name="pl9"/>
            <p:cNvSpPr/>
            <p:nvPr/>
          </p:nvSpPr>
          <p:spPr>
            <a:xfrm>
              <a:off x="2217654"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rc11"/>
            <p:cNvSpPr/>
            <p:nvPr/>
          </p:nvSpPr>
          <p:spPr>
            <a:xfrm>
              <a:off x="2256392" y="5135773"/>
              <a:ext cx="232429" cy="149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256392" y="5129224"/>
              <a:ext cx="232429" cy="65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256392" y="5093596"/>
              <a:ext cx="232429" cy="356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4836342"/>
              <a:ext cx="232429" cy="257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514647" y="5113244"/>
              <a:ext cx="232429" cy="172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514647" y="5106171"/>
              <a:ext cx="232429" cy="7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073686"/>
              <a:ext cx="232429" cy="32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4820886"/>
              <a:ext cx="232429" cy="252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772902" y="5082593"/>
              <a:ext cx="232429" cy="2027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772902" y="5074734"/>
              <a:ext cx="232429" cy="78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027580"/>
              <a:ext cx="232429" cy="471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4678374"/>
              <a:ext cx="232429" cy="349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3031157" y="5105909"/>
              <a:ext cx="232429" cy="179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3031157" y="5103551"/>
              <a:ext cx="232429" cy="23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074996"/>
              <a:ext cx="232429" cy="285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4740723"/>
              <a:ext cx="232429" cy="334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289412" y="5102241"/>
              <a:ext cx="232429" cy="1831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289412" y="5100931"/>
              <a:ext cx="232429" cy="13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074734"/>
              <a:ext cx="232429" cy="261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4734960"/>
              <a:ext cx="232429" cy="33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547667" y="5079712"/>
              <a:ext cx="232429" cy="2056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547667" y="5077616"/>
              <a:ext cx="232429" cy="20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059802"/>
              <a:ext cx="232429" cy="178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4796260"/>
              <a:ext cx="232429" cy="263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805922" y="5178474"/>
              <a:ext cx="232429" cy="1068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805922" y="5176640"/>
              <a:ext cx="232429" cy="18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166686"/>
              <a:ext cx="232429"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025484"/>
              <a:ext cx="232429" cy="1412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4064177" y="5205195"/>
              <a:ext cx="232429" cy="801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4064177" y="5204671"/>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194192"/>
              <a:ext cx="232429" cy="10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082069"/>
              <a:ext cx="232429" cy="112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322432" y="5212006"/>
              <a:ext cx="232429" cy="73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322432" y="52120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195240"/>
              <a:ext cx="232429" cy="167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061112"/>
              <a:ext cx="232429" cy="1341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580687" y="5203361"/>
              <a:ext cx="232429" cy="819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580687" y="5203099"/>
              <a:ext cx="232429" cy="2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184499"/>
              <a:ext cx="232429" cy="185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048799"/>
              <a:ext cx="232429" cy="135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838942" y="5208339"/>
              <a:ext cx="232429" cy="77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838942" y="5207815"/>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838942" y="5135511"/>
              <a:ext cx="232429" cy="723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4992738"/>
              <a:ext cx="232429" cy="142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5097197" y="5187381"/>
              <a:ext cx="232429" cy="979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5097197" y="5186857"/>
              <a:ext cx="232429" cy="5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5097197" y="5069757"/>
              <a:ext cx="232429" cy="1171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4959991"/>
              <a:ext cx="232429" cy="109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843868"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968750"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7,917 case(s)</a:t>
              </a:r>
            </a:p>
          </p:txBody>
        </p:sp>
        <p:sp>
          <p:nvSpPr>
            <p:cNvPr id="62" name="pg61"/>
            <p:cNvSpPr/>
            <p:nvPr/>
          </p:nvSpPr>
          <p:spPr>
            <a:xfrm>
              <a:off x="3058378"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16244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8,378 case(s)</a:t>
              </a:r>
            </a:p>
          </p:txBody>
        </p:sp>
        <p:sp>
          <p:nvSpPr>
            <p:cNvPr id="64" name="rc63"/>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368365" y="2153563"/>
              <a:ext cx="3150710" cy="3131794"/>
            </a:xfrm>
            <a:prstGeom prst="rect">
              <a:avLst/>
            </a:prstGeom>
            <a:solidFill>
              <a:srgbClr val="FFFFFF">
                <a:alpha val="100000"/>
              </a:srgbClr>
            </a:solidFill>
          </p:spPr>
          <p:txBody>
            <a:bodyPr/>
            <a:lstStyle/>
            <a:p/>
          </p:txBody>
        </p:sp>
        <p:sp>
          <p:nvSpPr>
            <p:cNvPr id="66" name="pl65"/>
            <p:cNvSpPr/>
            <p:nvPr/>
          </p:nvSpPr>
          <p:spPr>
            <a:xfrm>
              <a:off x="5368365"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7" name="pl66"/>
            <p:cNvSpPr/>
            <p:nvPr/>
          </p:nvSpPr>
          <p:spPr>
            <a:xfrm>
              <a:off x="5368365"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8" name="pl67"/>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9" name="pl68"/>
            <p:cNvSpPr/>
            <p:nvPr/>
          </p:nvSpPr>
          <p:spPr>
            <a:xfrm>
              <a:off x="5368365"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0" name="pl69"/>
            <p:cNvSpPr/>
            <p:nvPr/>
          </p:nvSpPr>
          <p:spPr>
            <a:xfrm>
              <a:off x="5368365"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1" name="rc70"/>
            <p:cNvSpPr/>
            <p:nvPr/>
          </p:nvSpPr>
          <p:spPr>
            <a:xfrm>
              <a:off x="5407103" y="4974662"/>
              <a:ext cx="232429" cy="310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407103" y="4962087"/>
              <a:ext cx="232429" cy="125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407103" y="4942701"/>
              <a:ext cx="232429" cy="193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407103" y="4686495"/>
              <a:ext cx="232429" cy="256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665358" y="4948465"/>
              <a:ext cx="232429" cy="336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665358" y="4942701"/>
              <a:ext cx="232429" cy="5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665358" y="4929603"/>
              <a:ext cx="232429" cy="130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665358" y="4559964"/>
              <a:ext cx="232429" cy="369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923613" y="4808573"/>
              <a:ext cx="232429" cy="476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923613" y="4786306"/>
              <a:ext cx="232429" cy="222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923613" y="4761419"/>
              <a:ext cx="232429" cy="24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923613" y="4242981"/>
              <a:ext cx="232429" cy="5184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181868" y="4865682"/>
              <a:ext cx="232429" cy="419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181868" y="4850488"/>
              <a:ext cx="232429" cy="15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181868" y="4828221"/>
              <a:ext cx="232429" cy="222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181868" y="4353008"/>
              <a:ext cx="232429" cy="4752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440123" y="4763252"/>
              <a:ext cx="232429" cy="5221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440123" y="4741247"/>
              <a:ext cx="232429" cy="220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440123" y="4712430"/>
              <a:ext cx="232429" cy="288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440123" y="4012971"/>
              <a:ext cx="232429" cy="69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698378" y="4824815"/>
              <a:ext cx="232429" cy="460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698378" y="4813027"/>
              <a:ext cx="232429" cy="117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698378" y="4789711"/>
              <a:ext cx="232429" cy="233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698378" y="4135573"/>
              <a:ext cx="232429" cy="654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956633" y="5001121"/>
              <a:ext cx="232429" cy="284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956633" y="4987498"/>
              <a:ext cx="232429" cy="136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956633" y="4966803"/>
              <a:ext cx="232429" cy="206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956633" y="4485826"/>
              <a:ext cx="232429" cy="4809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214888" y="5041726"/>
              <a:ext cx="232429" cy="2436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214888" y="5038320"/>
              <a:ext cx="232429" cy="34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214888" y="5019983"/>
              <a:ext cx="232429" cy="183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214888" y="4599783"/>
              <a:ext cx="232429" cy="420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473143" y="5054824"/>
              <a:ext cx="232429" cy="2305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473143" y="5046179"/>
              <a:ext cx="232429" cy="86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473143" y="5030199"/>
              <a:ext cx="232429" cy="15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473143" y="4682828"/>
              <a:ext cx="232429" cy="347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731398" y="4981211"/>
              <a:ext cx="232429" cy="304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731398" y="4969946"/>
              <a:ext cx="232429" cy="112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731398" y="4953704"/>
              <a:ext cx="232429" cy="162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731398" y="4606071"/>
              <a:ext cx="232429" cy="347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989653" y="4973876"/>
              <a:ext cx="232429" cy="3114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989653" y="4959730"/>
              <a:ext cx="232429" cy="141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989653" y="4929079"/>
              <a:ext cx="232429" cy="306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989653" y="4578040"/>
              <a:ext cx="232429" cy="351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247908" y="5008718"/>
              <a:ext cx="232429" cy="2766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247908" y="4995881"/>
              <a:ext cx="232429" cy="128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247908" y="4972042"/>
              <a:ext cx="232429" cy="238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247908" y="4737579"/>
              <a:ext cx="232429" cy="234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7044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9532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17,515 case(s)</a:t>
              </a:r>
            </a:p>
          </p:txBody>
        </p:sp>
        <p:sp>
          <p:nvSpPr>
            <p:cNvPr id="121" name="pg120"/>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17,722 case(s)</a:t>
              </a:r>
            </a:p>
          </p:txBody>
        </p:sp>
        <p:sp>
          <p:nvSpPr>
            <p:cNvPr id="123" name="rc122"/>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519075" y="2153563"/>
              <a:ext cx="3150710" cy="3131794"/>
            </a:xfrm>
            <a:prstGeom prst="rect">
              <a:avLst/>
            </a:prstGeom>
            <a:solidFill>
              <a:srgbClr val="FFFFFF">
                <a:alpha val="100000"/>
              </a:srgbClr>
            </a:solidFill>
          </p:spPr>
          <p:txBody>
            <a:bodyPr/>
            <a:lstStyle/>
            <a:p/>
          </p:txBody>
        </p:sp>
        <p:sp>
          <p:nvSpPr>
            <p:cNvPr id="125" name="pl124"/>
            <p:cNvSpPr/>
            <p:nvPr/>
          </p:nvSpPr>
          <p:spPr>
            <a:xfrm>
              <a:off x="8519075"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6" name="pl125"/>
            <p:cNvSpPr/>
            <p:nvPr/>
          </p:nvSpPr>
          <p:spPr>
            <a:xfrm>
              <a:off x="8519075"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7" name="pl126"/>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8" name="pl127"/>
            <p:cNvSpPr/>
            <p:nvPr/>
          </p:nvSpPr>
          <p:spPr>
            <a:xfrm>
              <a:off x="8519075"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9" name="pl128"/>
            <p:cNvSpPr/>
            <p:nvPr/>
          </p:nvSpPr>
          <p:spPr>
            <a:xfrm>
              <a:off x="8519075"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0" name="rc129"/>
            <p:cNvSpPr/>
            <p:nvPr/>
          </p:nvSpPr>
          <p:spPr>
            <a:xfrm>
              <a:off x="8557813" y="4700118"/>
              <a:ext cx="232429" cy="5852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557813" y="4663180"/>
              <a:ext cx="232429" cy="369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557813" y="4636983"/>
              <a:ext cx="232429" cy="261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557813" y="3732402"/>
              <a:ext cx="232429" cy="9045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816068" y="4586947"/>
              <a:ext cx="232429" cy="6984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816068" y="4534815"/>
              <a:ext cx="232429" cy="521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816068" y="4463297"/>
              <a:ext cx="232429" cy="715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816068" y="3668743"/>
              <a:ext cx="232429" cy="794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9074323" y="4508618"/>
              <a:ext cx="232429" cy="7767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9074323" y="4474824"/>
              <a:ext cx="232429" cy="337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9074323" y="4419810"/>
              <a:ext cx="232429" cy="550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9074323" y="3449737"/>
              <a:ext cx="232429" cy="970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332578" y="4707453"/>
              <a:ext cx="232429" cy="577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332578" y="4674969"/>
              <a:ext cx="232429" cy="324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332578" y="4617597"/>
              <a:ext cx="232429" cy="573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332578" y="3751788"/>
              <a:ext cx="232429" cy="865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590833" y="4333622"/>
              <a:ext cx="232429" cy="9517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590833" y="4309259"/>
              <a:ext cx="232429" cy="24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590833" y="4247696"/>
              <a:ext cx="232429" cy="615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590833" y="2876285"/>
              <a:ext cx="232429" cy="1371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849088" y="4610524"/>
              <a:ext cx="232429" cy="674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849088" y="4584851"/>
              <a:ext cx="232429" cy="256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849088" y="4534815"/>
              <a:ext cx="232429" cy="50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849088" y="3145328"/>
              <a:ext cx="232429" cy="13894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0107343" y="4936152"/>
              <a:ext cx="232429" cy="3492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0107343" y="4918338"/>
              <a:ext cx="232429" cy="17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0107343" y="4885592"/>
              <a:ext cx="232429" cy="327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0107343" y="4255293"/>
              <a:ext cx="232429" cy="630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65598" y="5050109"/>
              <a:ext cx="232429" cy="2352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65598" y="5048537"/>
              <a:ext cx="232429" cy="15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365598" y="5016315"/>
              <a:ext cx="232429" cy="322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65598" y="4602141"/>
              <a:ext cx="232429" cy="414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623853" y="5076306"/>
              <a:ext cx="232429" cy="2090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623853" y="5071591"/>
              <a:ext cx="232429" cy="47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623853" y="5046441"/>
              <a:ext cx="232429" cy="251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623853" y="4755393"/>
              <a:ext cx="232429" cy="291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82108" y="5095954"/>
              <a:ext cx="232429" cy="189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82108" y="5090714"/>
              <a:ext cx="232429" cy="52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882108" y="5057444"/>
              <a:ext cx="232429" cy="332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82108" y="4737579"/>
              <a:ext cx="232429" cy="31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140363" y="5090714"/>
              <a:ext cx="232429" cy="1946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140363" y="5083379"/>
              <a:ext cx="232429" cy="73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140363" y="5062684"/>
              <a:ext cx="232429" cy="206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140363" y="4725005"/>
              <a:ext cx="232429" cy="33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98618" y="5121627"/>
              <a:ext cx="232429" cy="1637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98618" y="5117173"/>
              <a:ext cx="232429" cy="44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398618" y="5079450"/>
              <a:ext cx="232429" cy="377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98618" y="4822457"/>
              <a:ext cx="232429" cy="256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964623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9" name="pg178"/>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0" name="tx179"/>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24,263 case(s)</a:t>
              </a:r>
            </a:p>
          </p:txBody>
        </p:sp>
        <p:sp>
          <p:nvSpPr>
            <p:cNvPr id="181" name="pg180"/>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2" name="tx181"/>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24,709 case(s)</a:t>
              </a:r>
            </a:p>
          </p:txBody>
        </p:sp>
        <p:sp>
          <p:nvSpPr>
            <p:cNvPr id="183" name="rc182"/>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84" name="rc183"/>
            <p:cNvSpPr/>
            <p:nvPr/>
          </p:nvSpPr>
          <p:spPr>
            <a:xfrm>
              <a:off x="11669786" y="2153563"/>
              <a:ext cx="3150710" cy="3131794"/>
            </a:xfrm>
            <a:prstGeom prst="rect">
              <a:avLst/>
            </a:prstGeom>
            <a:solidFill>
              <a:srgbClr val="FFFFFF">
                <a:alpha val="100000"/>
              </a:srgbClr>
            </a:solidFill>
          </p:spPr>
          <p:txBody>
            <a:bodyPr/>
            <a:lstStyle/>
            <a:p/>
          </p:txBody>
        </p:sp>
        <p:sp>
          <p:nvSpPr>
            <p:cNvPr id="185" name="pl184"/>
            <p:cNvSpPr/>
            <p:nvPr/>
          </p:nvSpPr>
          <p:spPr>
            <a:xfrm>
              <a:off x="11669786"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6" name="pl185"/>
            <p:cNvSpPr/>
            <p:nvPr/>
          </p:nvSpPr>
          <p:spPr>
            <a:xfrm>
              <a:off x="11669786"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7" name="pl186"/>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8" name="pl187"/>
            <p:cNvSpPr/>
            <p:nvPr/>
          </p:nvSpPr>
          <p:spPr>
            <a:xfrm>
              <a:off x="11669786"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9" name="pl188"/>
            <p:cNvSpPr/>
            <p:nvPr/>
          </p:nvSpPr>
          <p:spPr>
            <a:xfrm>
              <a:off x="11669786"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0" name="rc189"/>
            <p:cNvSpPr/>
            <p:nvPr/>
          </p:nvSpPr>
          <p:spPr>
            <a:xfrm>
              <a:off x="11708524" y="4949775"/>
              <a:ext cx="232429" cy="3355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1708524" y="4931175"/>
              <a:ext cx="232429" cy="185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1708524" y="4842105"/>
              <a:ext cx="232429" cy="89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1708524" y="4313450"/>
              <a:ext cx="232429" cy="5286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66779" y="4892665"/>
              <a:ext cx="232429" cy="3926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66779" y="4883234"/>
              <a:ext cx="232429" cy="94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66779" y="4801500"/>
              <a:ext cx="232429" cy="817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66779" y="4211544"/>
              <a:ext cx="232429" cy="589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225034" y="4824291"/>
              <a:ext cx="232429" cy="461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225034" y="4800976"/>
              <a:ext cx="232429" cy="233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225034" y="4684923"/>
              <a:ext cx="232429" cy="1160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225034" y="3866268"/>
              <a:ext cx="232429" cy="818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83289" y="4739413"/>
              <a:ext cx="232429" cy="5459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83289" y="4715836"/>
              <a:ext cx="232429" cy="235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83289" y="4580921"/>
              <a:ext cx="232429" cy="134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83289" y="3713278"/>
              <a:ext cx="232429" cy="8676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741544" y="4754869"/>
              <a:ext cx="232429" cy="530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741544" y="4679946"/>
              <a:ext cx="232429" cy="749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741544" y="4522240"/>
              <a:ext cx="232429" cy="1577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741544" y="3518897"/>
              <a:ext cx="232429" cy="10033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999799" y="4911265"/>
              <a:ext cx="232429" cy="3740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999799" y="4879829"/>
              <a:ext cx="232429" cy="314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999799" y="4775303"/>
              <a:ext cx="232429" cy="1045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99799" y="3931237"/>
              <a:ext cx="232429" cy="8440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258054" y="5012385"/>
              <a:ext cx="232429" cy="272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258054" y="4989070"/>
              <a:ext cx="232429" cy="233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258054" y="4888212"/>
              <a:ext cx="232429" cy="1008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58054" y="4286992"/>
              <a:ext cx="232429" cy="601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516309" y="5051157"/>
              <a:ext cx="232429" cy="2342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516309" y="5042512"/>
              <a:ext cx="232429" cy="86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516309" y="4968113"/>
              <a:ext cx="232429" cy="743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516309" y="4472466"/>
              <a:ext cx="232429" cy="495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774564" y="5098049"/>
              <a:ext cx="232429" cy="1873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774564" y="5088881"/>
              <a:ext cx="232429" cy="91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774564" y="5026794"/>
              <a:ext cx="232429" cy="620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74564" y="4639079"/>
              <a:ext cx="232429" cy="387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4032819" y="5070543"/>
              <a:ext cx="232429" cy="2148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032819" y="5056134"/>
              <a:ext cx="232429" cy="144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032819" y="5006098"/>
              <a:ext cx="232429" cy="50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32819" y="4522764"/>
              <a:ext cx="232429" cy="4833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91074" y="5011599"/>
              <a:ext cx="232429" cy="273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91074" y="5001121"/>
              <a:ext cx="232429" cy="104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91074" y="4937200"/>
              <a:ext cx="232429" cy="639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91074" y="4400948"/>
              <a:ext cx="232429" cy="536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549329" y="5057182"/>
              <a:ext cx="232429" cy="2281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549329" y="5042250"/>
              <a:ext cx="232429" cy="149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549329" y="4957372"/>
              <a:ext cx="232429" cy="848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49329" y="4452032"/>
              <a:ext cx="232429" cy="505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pg237"/>
            <p:cNvSpPr/>
            <p:nvPr/>
          </p:nvSpPr>
          <p:spPr>
            <a:xfrm>
              <a:off x="1434647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9" name="pg238"/>
            <p:cNvSpPr/>
            <p:nvPr/>
          </p:nvSpPr>
          <p:spPr>
            <a:xfrm>
              <a:off x="1227186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0" name="tx239"/>
            <p:cNvSpPr/>
            <p:nvPr/>
          </p:nvSpPr>
          <p:spPr>
            <a:xfrm>
              <a:off x="12396745"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20,741 case(s)</a:t>
              </a:r>
            </a:p>
          </p:txBody>
        </p:sp>
        <p:sp>
          <p:nvSpPr>
            <p:cNvPr id="241" name="pg240"/>
            <p:cNvSpPr/>
            <p:nvPr/>
          </p:nvSpPr>
          <p:spPr>
            <a:xfrm>
              <a:off x="1249039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2" name="tx241"/>
            <p:cNvSpPr/>
            <p:nvPr/>
          </p:nvSpPr>
          <p:spPr>
            <a:xfrm>
              <a:off x="1259446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20,741 case(s)</a:t>
              </a:r>
            </a:p>
          </p:txBody>
        </p:sp>
        <p:sp>
          <p:nvSpPr>
            <p:cNvPr id="243" name="rc242"/>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44" name="rc243"/>
            <p:cNvSpPr/>
            <p:nvPr/>
          </p:nvSpPr>
          <p:spPr>
            <a:xfrm>
              <a:off x="14820496" y="2153563"/>
              <a:ext cx="3150710" cy="3131794"/>
            </a:xfrm>
            <a:prstGeom prst="rect">
              <a:avLst/>
            </a:prstGeom>
            <a:solidFill>
              <a:srgbClr val="FFFFFF">
                <a:alpha val="100000"/>
              </a:srgbClr>
            </a:solidFill>
          </p:spPr>
          <p:txBody>
            <a:bodyPr/>
            <a:lstStyle/>
            <a:p/>
          </p:txBody>
        </p:sp>
        <p:sp>
          <p:nvSpPr>
            <p:cNvPr id="245" name="pl244"/>
            <p:cNvSpPr/>
            <p:nvPr/>
          </p:nvSpPr>
          <p:spPr>
            <a:xfrm>
              <a:off x="14820496" y="46304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6" name="pl245"/>
            <p:cNvSpPr/>
            <p:nvPr/>
          </p:nvSpPr>
          <p:spPr>
            <a:xfrm>
              <a:off x="14820496" y="3320586"/>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47" name="pl246"/>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8" name="pl247"/>
            <p:cNvSpPr/>
            <p:nvPr/>
          </p:nvSpPr>
          <p:spPr>
            <a:xfrm>
              <a:off x="14820496" y="397551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9" name="pl248"/>
            <p:cNvSpPr/>
            <p:nvPr/>
          </p:nvSpPr>
          <p:spPr>
            <a:xfrm>
              <a:off x="14820496" y="266566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0" name="rc249"/>
            <p:cNvSpPr/>
            <p:nvPr/>
          </p:nvSpPr>
          <p:spPr>
            <a:xfrm>
              <a:off x="14859235" y="4878519"/>
              <a:ext cx="232429" cy="4068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859235" y="4863063"/>
              <a:ext cx="232429" cy="15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859235" y="4743081"/>
              <a:ext cx="232429" cy="1199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859235" y="3937524"/>
              <a:ext cx="232429" cy="805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5117490" y="4918600"/>
              <a:ext cx="232429" cy="366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5117490" y="4898429"/>
              <a:ext cx="232429" cy="201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5117490" y="4801238"/>
              <a:ext cx="232429" cy="971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5117490" y="4025022"/>
              <a:ext cx="232429" cy="776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75745" y="4900000"/>
              <a:ext cx="232429" cy="3853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75745" y="4887426"/>
              <a:ext cx="232429" cy="125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75745" y="4778970"/>
              <a:ext cx="232429" cy="1084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75745" y="3952718"/>
              <a:ext cx="232429" cy="826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634000" y="4832412"/>
              <a:ext cx="232429" cy="452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34000" y="4814860"/>
              <a:ext cx="232429" cy="175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634000" y="4698284"/>
              <a:ext cx="232429" cy="1165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634000" y="3867316"/>
              <a:ext cx="232429" cy="830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92255" y="4916766"/>
              <a:ext cx="232429" cy="3685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92255" y="4896071"/>
              <a:ext cx="232429" cy="206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92255" y="4805953"/>
              <a:ext cx="232429" cy="901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92255" y="3941454"/>
              <a:ext cx="232429" cy="864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50510" y="4995881"/>
              <a:ext cx="232429" cy="2894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50510" y="4988284"/>
              <a:ext cx="232429" cy="7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50510" y="4931961"/>
              <a:ext cx="232429" cy="56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50510" y="4240885"/>
              <a:ext cx="232429" cy="691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6408764" y="5066089"/>
              <a:ext cx="232429" cy="219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6408764" y="5056920"/>
              <a:ext cx="232429" cy="91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6408764" y="4994048"/>
              <a:ext cx="232429" cy="628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6408764" y="4440768"/>
              <a:ext cx="232429" cy="553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667019" y="5208863"/>
              <a:ext cx="232429" cy="764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67019" y="5207553"/>
              <a:ext cx="232429" cy="13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67019" y="5112720"/>
              <a:ext cx="232429" cy="948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67019" y="4922268"/>
              <a:ext cx="232429" cy="190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pg281"/>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3" name="tx282"/>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13,042 case(s)</a:t>
              </a:r>
            </a:p>
          </p:txBody>
        </p:sp>
        <p:sp>
          <p:nvSpPr>
            <p:cNvPr id="284" name="pg283"/>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5" name="rc284"/>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86" name="tx285"/>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7" name="tx286"/>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8" name="tx287"/>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9" name="tx288"/>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0" name="tx289"/>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1" name="pl290"/>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tx302"/>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374"/>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tx398"/>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1" name="tx410"/>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2" name="tx411"/>
            <p:cNvSpPr/>
            <p:nvPr/>
          </p:nvSpPr>
          <p:spPr>
            <a:xfrm>
              <a:off x="1294238" y="3860652"/>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13" name="tx412"/>
            <p:cNvSpPr/>
            <p:nvPr/>
          </p:nvSpPr>
          <p:spPr>
            <a:xfrm>
              <a:off x="1230614" y="2550804"/>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14" name="pl413"/>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414"/>
            <p:cNvSpPr/>
            <p:nvPr/>
          </p:nvSpPr>
          <p:spPr>
            <a:xfrm>
              <a:off x="2182860" y="39755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pl415"/>
            <p:cNvSpPr/>
            <p:nvPr/>
          </p:nvSpPr>
          <p:spPr>
            <a:xfrm>
              <a:off x="2182860" y="2665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8" name="rc417"/>
            <p:cNvSpPr/>
            <p:nvPr/>
          </p:nvSpPr>
          <p:spPr>
            <a:xfrm>
              <a:off x="18110385" y="2153563"/>
              <a:ext cx="1240079" cy="413498"/>
            </a:xfrm>
            <a:prstGeom prst="rect">
              <a:avLst/>
            </a:prstGeom>
            <a:solidFill>
              <a:srgbClr val="FFFFFF">
                <a:alpha val="100000"/>
              </a:srgbClr>
            </a:solidFill>
          </p:spPr>
          <p:txBody>
            <a:bodyPr/>
            <a:lstStyle/>
            <a:p/>
          </p:txBody>
        </p:sp>
        <p:sp>
          <p:nvSpPr>
            <p:cNvPr id="419" name="rc418"/>
            <p:cNvSpPr/>
            <p:nvPr/>
          </p:nvSpPr>
          <p:spPr>
            <a:xfrm>
              <a:off x="18179974" y="2223153"/>
              <a:ext cx="274319" cy="274319"/>
            </a:xfrm>
            <a:prstGeom prst="rect">
              <a:avLst/>
            </a:prstGeom>
            <a:solidFill>
              <a:srgbClr val="FFFFFF">
                <a:alpha val="100000"/>
              </a:srgbClr>
            </a:solidFill>
          </p:spPr>
          <p:txBody>
            <a:bodyPr/>
            <a:lstStyle/>
            <a:p/>
          </p:txBody>
        </p:sp>
        <p:sp>
          <p:nvSpPr>
            <p:cNvPr id="420" name="pg41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1" name="tx42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2" name="rc421"/>
            <p:cNvSpPr/>
            <p:nvPr/>
          </p:nvSpPr>
          <p:spPr>
            <a:xfrm>
              <a:off x="18110385" y="2706240"/>
              <a:ext cx="1753945" cy="1236458"/>
            </a:xfrm>
            <a:prstGeom prst="rect">
              <a:avLst/>
            </a:prstGeom>
            <a:solidFill>
              <a:srgbClr val="FFFFFF">
                <a:alpha val="100000"/>
              </a:srgbClr>
            </a:solidFill>
          </p:spPr>
          <p:txBody>
            <a:bodyPr/>
            <a:lstStyle/>
            <a:p/>
          </p:txBody>
        </p:sp>
        <p:sp>
          <p:nvSpPr>
            <p:cNvPr id="423" name="rc422"/>
            <p:cNvSpPr/>
            <p:nvPr/>
          </p:nvSpPr>
          <p:spPr>
            <a:xfrm>
              <a:off x="18179974" y="2775829"/>
              <a:ext cx="274319" cy="274319"/>
            </a:xfrm>
            <a:prstGeom prst="rect">
              <a:avLst/>
            </a:prstGeom>
            <a:solidFill>
              <a:srgbClr val="FFFFFF">
                <a:alpha val="100000"/>
              </a:srgbClr>
            </a:solidFill>
          </p:spPr>
          <p:txBody>
            <a:bodyPr/>
            <a:lstStyle/>
            <a:p/>
          </p:txBody>
        </p:sp>
        <p:sp>
          <p:nvSpPr>
            <p:cNvPr id="424" name="rc42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5" name="rc424"/>
            <p:cNvSpPr/>
            <p:nvPr/>
          </p:nvSpPr>
          <p:spPr>
            <a:xfrm>
              <a:off x="18179974" y="3050149"/>
              <a:ext cx="274319" cy="274319"/>
            </a:xfrm>
            <a:prstGeom prst="rect">
              <a:avLst/>
            </a:prstGeom>
            <a:solidFill>
              <a:srgbClr val="FFFFFF">
                <a:alpha val="100000"/>
              </a:srgbClr>
            </a:solidFill>
          </p:spPr>
          <p:txBody>
            <a:bodyPr/>
            <a:lstStyle/>
            <a:p/>
          </p:txBody>
        </p:sp>
        <p:sp>
          <p:nvSpPr>
            <p:cNvPr id="426" name="rc42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7" name="rc426"/>
            <p:cNvSpPr/>
            <p:nvPr/>
          </p:nvSpPr>
          <p:spPr>
            <a:xfrm>
              <a:off x="18179974" y="3324469"/>
              <a:ext cx="274319" cy="274320"/>
            </a:xfrm>
            <a:prstGeom prst="rect">
              <a:avLst/>
            </a:prstGeom>
            <a:solidFill>
              <a:srgbClr val="FFFFFF">
                <a:alpha val="100000"/>
              </a:srgbClr>
            </a:solidFill>
          </p:spPr>
          <p:txBody>
            <a:bodyPr/>
            <a:lstStyle/>
            <a:p/>
          </p:txBody>
        </p:sp>
        <p:sp>
          <p:nvSpPr>
            <p:cNvPr id="428" name="rc42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3598789"/>
              <a:ext cx="274319" cy="274320"/>
            </a:xfrm>
            <a:prstGeom prst="rect">
              <a:avLst/>
            </a:prstGeom>
            <a:solidFill>
              <a:srgbClr val="FFFFFF">
                <a:alpha val="100000"/>
              </a:srgbClr>
            </a:solidFill>
          </p:spPr>
          <p:txBody>
            <a:bodyPr/>
            <a:lstStyle/>
            <a:p/>
          </p:txBody>
        </p:sp>
        <p:sp>
          <p:nvSpPr>
            <p:cNvPr id="430" name="rc42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1" name="tx43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2" name="tx43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3" name="tx43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4" name="tx43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5" name=""/>
          <p:cNvGrpSpPr/>
          <p:nvPr/>
        </p:nvGrpSpPr>
        <p:grpSpPr>
          <a:xfrm>
            <a:off x="6400800" y="6217920"/>
            <a:ext cx="5486400" cy="4251960"/>
            <a:chOff x="6400800" y="6217920"/>
            <a:chExt cx="5486400" cy="4251960"/>
          </a:xfrm>
        </p:grpSpPr>
        <p:sp>
          <p:nvSpPr>
            <p:cNvPr id="43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8" name="rc5"/>
            <p:cNvSpPr/>
            <p:nvPr/>
          </p:nvSpPr>
          <p:spPr>
            <a:xfrm>
              <a:off x="7280770" y="6510025"/>
              <a:ext cx="3895326" cy="2788960"/>
            </a:xfrm>
            <a:prstGeom prst="rect">
              <a:avLst/>
            </a:prstGeom>
            <a:solidFill>
              <a:srgbClr val="FFFFFF">
                <a:alpha val="100000"/>
              </a:srgbClr>
            </a:solidFill>
          </p:spPr>
          <p:txBody>
            <a:bodyPr/>
            <a:lstStyle/>
            <a:p/>
          </p:txBody>
        </p:sp>
        <p:sp>
          <p:nvSpPr>
            <p:cNvPr id="439" name="pl6"/>
            <p:cNvSpPr/>
            <p:nvPr/>
          </p:nvSpPr>
          <p:spPr>
            <a:xfrm>
              <a:off x="7280770" y="8813171"/>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0" name="pl7"/>
            <p:cNvSpPr/>
            <p:nvPr/>
          </p:nvSpPr>
          <p:spPr>
            <a:xfrm>
              <a:off x="7280770" y="8095085"/>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1" name="pl8"/>
            <p:cNvSpPr/>
            <p:nvPr/>
          </p:nvSpPr>
          <p:spPr>
            <a:xfrm>
              <a:off x="7280770" y="7376999"/>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2" name="pl9"/>
            <p:cNvSpPr/>
            <p:nvPr/>
          </p:nvSpPr>
          <p:spPr>
            <a:xfrm>
              <a:off x="7280770" y="6658913"/>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3" name="pl10"/>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44" name="pl11"/>
            <p:cNvSpPr/>
            <p:nvPr/>
          </p:nvSpPr>
          <p:spPr>
            <a:xfrm>
              <a:off x="7280770" y="8454128"/>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45" name="pl12"/>
            <p:cNvSpPr/>
            <p:nvPr/>
          </p:nvSpPr>
          <p:spPr>
            <a:xfrm>
              <a:off x="7280770" y="7736042"/>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46" name="pl13"/>
            <p:cNvSpPr/>
            <p:nvPr/>
          </p:nvSpPr>
          <p:spPr>
            <a:xfrm>
              <a:off x="7280770" y="7017956"/>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47" name="rc14"/>
            <p:cNvSpPr/>
            <p:nvPr/>
          </p:nvSpPr>
          <p:spPr>
            <a:xfrm>
              <a:off x="7416024" y="7690659"/>
              <a:ext cx="378712" cy="11650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8" name="rc15"/>
            <p:cNvSpPr/>
            <p:nvPr/>
          </p:nvSpPr>
          <p:spPr>
            <a:xfrm>
              <a:off x="7957042" y="7931649"/>
              <a:ext cx="378712" cy="11515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9" name="rc16"/>
            <p:cNvSpPr/>
            <p:nvPr/>
          </p:nvSpPr>
          <p:spPr>
            <a:xfrm>
              <a:off x="8498059" y="8785309"/>
              <a:ext cx="378712" cy="3524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0" name="rc17"/>
            <p:cNvSpPr/>
            <p:nvPr/>
          </p:nvSpPr>
          <p:spPr>
            <a:xfrm>
              <a:off x="9039077" y="9121661"/>
              <a:ext cx="378712" cy="4624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8"/>
            <p:cNvSpPr/>
            <p:nvPr/>
          </p:nvSpPr>
          <p:spPr>
            <a:xfrm>
              <a:off x="9580095" y="9157278"/>
              <a:ext cx="378712" cy="1091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19"/>
            <p:cNvSpPr/>
            <p:nvPr/>
          </p:nvSpPr>
          <p:spPr>
            <a:xfrm>
              <a:off x="10121112" y="9161299"/>
              <a:ext cx="378712" cy="890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20"/>
            <p:cNvSpPr/>
            <p:nvPr/>
          </p:nvSpPr>
          <p:spPr>
            <a:xfrm>
              <a:off x="10662130" y="9169342"/>
              <a:ext cx="378712" cy="25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4" name="rc21"/>
            <p:cNvSpPr/>
            <p:nvPr/>
          </p:nvSpPr>
          <p:spPr>
            <a:xfrm>
              <a:off x="7416024" y="7439903"/>
              <a:ext cx="378712" cy="2507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22"/>
            <p:cNvSpPr/>
            <p:nvPr/>
          </p:nvSpPr>
          <p:spPr>
            <a:xfrm>
              <a:off x="7957042" y="7350573"/>
              <a:ext cx="378712" cy="581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23"/>
            <p:cNvSpPr/>
            <p:nvPr/>
          </p:nvSpPr>
          <p:spPr>
            <a:xfrm>
              <a:off x="8498059" y="8707182"/>
              <a:ext cx="378712" cy="781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4"/>
            <p:cNvSpPr/>
            <p:nvPr/>
          </p:nvSpPr>
          <p:spPr>
            <a:xfrm>
              <a:off x="9039077" y="9112470"/>
              <a:ext cx="378712" cy="91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5"/>
            <p:cNvSpPr/>
            <p:nvPr/>
          </p:nvSpPr>
          <p:spPr>
            <a:xfrm>
              <a:off x="9580095" y="9155268"/>
              <a:ext cx="378712" cy="20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6"/>
            <p:cNvSpPr/>
            <p:nvPr/>
          </p:nvSpPr>
          <p:spPr>
            <a:xfrm>
              <a:off x="10121112" y="9159576"/>
              <a:ext cx="378712" cy="1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27"/>
            <p:cNvSpPr/>
            <p:nvPr/>
          </p:nvSpPr>
          <p:spPr>
            <a:xfrm>
              <a:off x="7416024" y="7436744"/>
              <a:ext cx="378712" cy="315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1" name="rc28"/>
            <p:cNvSpPr/>
            <p:nvPr/>
          </p:nvSpPr>
          <p:spPr>
            <a:xfrm>
              <a:off x="7957042" y="6636796"/>
              <a:ext cx="378712" cy="7137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2" name="rc29"/>
            <p:cNvSpPr/>
            <p:nvPr/>
          </p:nvSpPr>
          <p:spPr>
            <a:xfrm>
              <a:off x="8498059" y="8345841"/>
              <a:ext cx="378712" cy="36134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3" name="rc30"/>
            <p:cNvSpPr/>
            <p:nvPr/>
          </p:nvSpPr>
          <p:spPr>
            <a:xfrm>
              <a:off x="9039077" y="9073693"/>
              <a:ext cx="378712" cy="387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rc31"/>
            <p:cNvSpPr/>
            <p:nvPr/>
          </p:nvSpPr>
          <p:spPr>
            <a:xfrm>
              <a:off x="9580095" y="9151246"/>
              <a:ext cx="378712" cy="402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32"/>
            <p:cNvSpPr/>
            <p:nvPr/>
          </p:nvSpPr>
          <p:spPr>
            <a:xfrm>
              <a:off x="10121112" y="9156991"/>
              <a:ext cx="378712" cy="25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33"/>
            <p:cNvSpPr/>
            <p:nvPr/>
          </p:nvSpPr>
          <p:spPr>
            <a:xfrm>
              <a:off x="10662130" y="9168480"/>
              <a:ext cx="378712" cy="86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34"/>
            <p:cNvSpPr/>
            <p:nvPr/>
          </p:nvSpPr>
          <p:spPr>
            <a:xfrm>
              <a:off x="7416024" y="8855682"/>
              <a:ext cx="378712" cy="3165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35"/>
            <p:cNvSpPr/>
            <p:nvPr/>
          </p:nvSpPr>
          <p:spPr>
            <a:xfrm>
              <a:off x="7957042" y="9083172"/>
              <a:ext cx="378712" cy="890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36"/>
            <p:cNvSpPr/>
            <p:nvPr/>
          </p:nvSpPr>
          <p:spPr>
            <a:xfrm>
              <a:off x="8498059" y="9137746"/>
              <a:ext cx="378712" cy="344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37"/>
            <p:cNvSpPr/>
            <p:nvPr/>
          </p:nvSpPr>
          <p:spPr>
            <a:xfrm>
              <a:off x="9039077" y="9167906"/>
              <a:ext cx="378712" cy="43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8"/>
            <p:cNvSpPr/>
            <p:nvPr/>
          </p:nvSpPr>
          <p:spPr>
            <a:xfrm>
              <a:off x="9580095" y="9168193"/>
              <a:ext cx="378712" cy="40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9"/>
            <p:cNvSpPr/>
            <p:nvPr/>
          </p:nvSpPr>
          <p:spPr>
            <a:xfrm>
              <a:off x="10121112" y="9170204"/>
              <a:ext cx="378712" cy="20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40"/>
            <p:cNvSpPr/>
            <p:nvPr/>
          </p:nvSpPr>
          <p:spPr>
            <a:xfrm>
              <a:off x="10662130" y="9171927"/>
              <a:ext cx="378712" cy="2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pl41"/>
            <p:cNvSpPr/>
            <p:nvPr/>
          </p:nvSpPr>
          <p:spPr>
            <a:xfrm>
              <a:off x="7605380" y="6867288"/>
              <a:ext cx="3246105" cy="2304422"/>
            </a:xfrm>
            <a:custGeom>
              <a:avLst/>
              <a:pathLst>
                <a:path w="3246105" h="2304422">
                  <a:moveTo>
                    <a:pt x="0" y="0"/>
                  </a:moveTo>
                  <a:lnTo>
                    <a:pt x="541017" y="1434852"/>
                  </a:lnTo>
                  <a:lnTo>
                    <a:pt x="1082035" y="2066832"/>
                  </a:lnTo>
                  <a:lnTo>
                    <a:pt x="1623052" y="2276234"/>
                  </a:lnTo>
                  <a:lnTo>
                    <a:pt x="2164070" y="2301402"/>
                  </a:lnTo>
                  <a:lnTo>
                    <a:pt x="2705088" y="2302409"/>
                  </a:lnTo>
                  <a:lnTo>
                    <a:pt x="3246105" y="2304422"/>
                  </a:lnTo>
                </a:path>
              </a:pathLst>
            </a:custGeom>
            <a:ln w="40651" cap="flat">
              <a:solidFill>
                <a:srgbClr val="000000">
                  <a:alpha val="100000"/>
                </a:srgbClr>
              </a:solidFill>
              <a:prstDash val="solid"/>
              <a:round/>
            </a:ln>
          </p:spPr>
          <p:txBody>
            <a:bodyPr/>
            <a:lstStyle/>
            <a:p/>
          </p:txBody>
        </p:sp>
        <p:sp>
          <p:nvSpPr>
            <p:cNvPr id="475" name="rc42"/>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76" name="tx43"/>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7" name="tx44"/>
            <p:cNvSpPr/>
            <p:nvPr/>
          </p:nvSpPr>
          <p:spPr>
            <a:xfrm>
              <a:off x="6801340" y="8432102"/>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2,500</a:t>
              </a:r>
            </a:p>
          </p:txBody>
        </p:sp>
        <p:sp>
          <p:nvSpPr>
            <p:cNvPr id="478" name="tx45"/>
            <p:cNvSpPr/>
            <p:nvPr/>
          </p:nvSpPr>
          <p:spPr>
            <a:xfrm>
              <a:off x="6801340" y="7714015"/>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5,000</a:t>
              </a:r>
            </a:p>
          </p:txBody>
        </p:sp>
        <p:sp>
          <p:nvSpPr>
            <p:cNvPr id="479" name="tx46"/>
            <p:cNvSpPr/>
            <p:nvPr/>
          </p:nvSpPr>
          <p:spPr>
            <a:xfrm>
              <a:off x="6801340" y="6995929"/>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7,500</a:t>
              </a:r>
            </a:p>
          </p:txBody>
        </p:sp>
        <p:sp>
          <p:nvSpPr>
            <p:cNvPr id="480" name="pl47"/>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48"/>
            <p:cNvSpPr/>
            <p:nvPr/>
          </p:nvSpPr>
          <p:spPr>
            <a:xfrm>
              <a:off x="7245975" y="84541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49"/>
            <p:cNvSpPr/>
            <p:nvPr/>
          </p:nvSpPr>
          <p:spPr>
            <a:xfrm>
              <a:off x="7245975" y="77360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50"/>
            <p:cNvSpPr/>
            <p:nvPr/>
          </p:nvSpPr>
          <p:spPr>
            <a:xfrm>
              <a:off x="7245975" y="70179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51"/>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pl52"/>
            <p:cNvSpPr/>
            <p:nvPr/>
          </p:nvSpPr>
          <p:spPr>
            <a:xfrm>
              <a:off x="11176096" y="85430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pl53"/>
            <p:cNvSpPr/>
            <p:nvPr/>
          </p:nvSpPr>
          <p:spPr>
            <a:xfrm>
              <a:off x="11176096" y="791379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54"/>
            <p:cNvSpPr/>
            <p:nvPr/>
          </p:nvSpPr>
          <p:spPr>
            <a:xfrm>
              <a:off x="11176096" y="728458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55"/>
            <p:cNvSpPr/>
            <p:nvPr/>
          </p:nvSpPr>
          <p:spPr>
            <a:xfrm>
              <a:off x="11176096" y="665537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tx56"/>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0" name="tx57"/>
            <p:cNvSpPr/>
            <p:nvPr/>
          </p:nvSpPr>
          <p:spPr>
            <a:xfrm>
              <a:off x="11274154" y="854069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491" name="tx58"/>
            <p:cNvSpPr/>
            <p:nvPr/>
          </p:nvSpPr>
          <p:spPr>
            <a:xfrm>
              <a:off x="11274154" y="791148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2" name="tx59"/>
            <p:cNvSpPr/>
            <p:nvPr/>
          </p:nvSpPr>
          <p:spPr>
            <a:xfrm>
              <a:off x="11274154" y="728227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750</a:t>
              </a:r>
            </a:p>
          </p:txBody>
        </p:sp>
        <p:sp>
          <p:nvSpPr>
            <p:cNvPr id="493" name="tx60"/>
            <p:cNvSpPr/>
            <p:nvPr/>
          </p:nvSpPr>
          <p:spPr>
            <a:xfrm>
              <a:off x="11274154" y="665306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4" name="pl61"/>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62"/>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63"/>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64"/>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65"/>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66"/>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67"/>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tx68"/>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2" name="tx69"/>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3" name="tx70"/>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4" name="tx71"/>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5" name="tx72"/>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6" name="tx73"/>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7" name="tx74"/>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8" name="tx75"/>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9" name="tx76"/>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0" name="tx7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1" name="tx7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2" name="rc79"/>
            <p:cNvSpPr/>
            <p:nvPr/>
          </p:nvSpPr>
          <p:spPr>
            <a:xfrm>
              <a:off x="6585924" y="10217410"/>
              <a:ext cx="1051268" cy="182880"/>
            </a:xfrm>
            <a:prstGeom prst="rect">
              <a:avLst/>
            </a:prstGeom>
            <a:solidFill>
              <a:srgbClr val="FFFFFF">
                <a:alpha val="100000"/>
              </a:srgbClr>
            </a:solidFill>
          </p:spPr>
          <p:txBody>
            <a:bodyPr/>
            <a:lstStyle/>
            <a:p/>
          </p:txBody>
        </p:sp>
        <p:sp>
          <p:nvSpPr>
            <p:cNvPr id="513" name="rc80"/>
            <p:cNvSpPr/>
            <p:nvPr/>
          </p:nvSpPr>
          <p:spPr>
            <a:xfrm>
              <a:off x="6585924" y="10217410"/>
              <a:ext cx="182880" cy="182880"/>
            </a:xfrm>
            <a:prstGeom prst="rect">
              <a:avLst/>
            </a:prstGeom>
            <a:solidFill>
              <a:srgbClr val="FFFFFF">
                <a:alpha val="100000"/>
              </a:srgbClr>
            </a:solidFill>
          </p:spPr>
          <p:txBody>
            <a:bodyPr/>
            <a:lstStyle/>
            <a:p/>
          </p:txBody>
        </p:sp>
        <p:sp>
          <p:nvSpPr>
            <p:cNvPr id="514" name="pl81"/>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5" name="tx82"/>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6" name="rc83"/>
            <p:cNvSpPr/>
            <p:nvPr/>
          </p:nvSpPr>
          <p:spPr>
            <a:xfrm>
              <a:off x="7817192" y="10217410"/>
              <a:ext cx="4053749" cy="182880"/>
            </a:xfrm>
            <a:prstGeom prst="rect">
              <a:avLst/>
            </a:prstGeom>
            <a:solidFill>
              <a:srgbClr val="FFFFFF">
                <a:alpha val="100000"/>
              </a:srgbClr>
            </a:solidFill>
          </p:spPr>
          <p:txBody>
            <a:bodyPr/>
            <a:lstStyle/>
            <a:p/>
          </p:txBody>
        </p:sp>
        <p:sp>
          <p:nvSpPr>
            <p:cNvPr id="517" name="rc84"/>
            <p:cNvSpPr/>
            <p:nvPr/>
          </p:nvSpPr>
          <p:spPr>
            <a:xfrm>
              <a:off x="7817192" y="10217410"/>
              <a:ext cx="182879" cy="182880"/>
            </a:xfrm>
            <a:prstGeom prst="rect">
              <a:avLst/>
            </a:prstGeom>
            <a:solidFill>
              <a:srgbClr val="FFFFFF">
                <a:alpha val="100000"/>
              </a:srgbClr>
            </a:solidFill>
          </p:spPr>
          <p:txBody>
            <a:bodyPr/>
            <a:lstStyle/>
            <a:p/>
          </p:txBody>
        </p:sp>
        <p:sp>
          <p:nvSpPr>
            <p:cNvPr id="518" name="rc85"/>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9" name="rc86"/>
            <p:cNvSpPr/>
            <p:nvPr/>
          </p:nvSpPr>
          <p:spPr>
            <a:xfrm>
              <a:off x="8908433" y="10217410"/>
              <a:ext cx="182879" cy="182880"/>
            </a:xfrm>
            <a:prstGeom prst="rect">
              <a:avLst/>
            </a:prstGeom>
            <a:solidFill>
              <a:srgbClr val="FFFFFF">
                <a:alpha val="100000"/>
              </a:srgbClr>
            </a:solidFill>
          </p:spPr>
          <p:txBody>
            <a:bodyPr/>
            <a:lstStyle/>
            <a:p/>
          </p:txBody>
        </p:sp>
        <p:sp>
          <p:nvSpPr>
            <p:cNvPr id="520" name="rc87"/>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1" name="rc88"/>
            <p:cNvSpPr/>
            <p:nvPr/>
          </p:nvSpPr>
          <p:spPr>
            <a:xfrm>
              <a:off x="9834474" y="10217410"/>
              <a:ext cx="182879" cy="182880"/>
            </a:xfrm>
            <a:prstGeom prst="rect">
              <a:avLst/>
            </a:prstGeom>
            <a:solidFill>
              <a:srgbClr val="FFFFFF">
                <a:alpha val="100000"/>
              </a:srgbClr>
            </a:solidFill>
          </p:spPr>
          <p:txBody>
            <a:bodyPr/>
            <a:lstStyle/>
            <a:p/>
          </p:txBody>
        </p:sp>
        <p:sp>
          <p:nvSpPr>
            <p:cNvPr id="522" name="rc89"/>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3" name="rc90"/>
            <p:cNvSpPr/>
            <p:nvPr/>
          </p:nvSpPr>
          <p:spPr>
            <a:xfrm>
              <a:off x="10836715" y="10217410"/>
              <a:ext cx="182879" cy="182880"/>
            </a:xfrm>
            <a:prstGeom prst="rect">
              <a:avLst/>
            </a:prstGeom>
            <a:solidFill>
              <a:srgbClr val="FFFFFF">
                <a:alpha val="100000"/>
              </a:srgbClr>
            </a:solidFill>
          </p:spPr>
          <p:txBody>
            <a:bodyPr/>
            <a:lstStyle/>
            <a:p/>
          </p:txBody>
        </p:sp>
        <p:sp>
          <p:nvSpPr>
            <p:cNvPr id="524" name="rc91"/>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5" name="tx92"/>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6" name="tx93"/>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7" name="tx94"/>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8" name="tx95"/>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9" name="tx96"/>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0" name=""/>
          <p:cNvGrpSpPr/>
          <p:nvPr/>
        </p:nvGrpSpPr>
        <p:grpSpPr>
          <a:xfrm>
            <a:off x="12527280" y="6217920"/>
            <a:ext cx="5486400" cy="4297680"/>
            <a:chOff x="12527280" y="6217920"/>
            <a:chExt cx="5486400" cy="4297680"/>
          </a:xfrm>
        </p:grpSpPr>
        <p:sp>
          <p:nvSpPr>
            <p:cNvPr id="5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7"/>
            <p:cNvSpPr/>
            <p:nvPr/>
          </p:nvSpPr>
          <p:spPr>
            <a:xfrm>
              <a:off x="13325144" y="6996567"/>
              <a:ext cx="4510689" cy="768224"/>
            </a:xfrm>
            <a:custGeom>
              <a:avLst/>
              <a:pathLst>
                <a:path w="4510689" h="768224">
                  <a:moveTo>
                    <a:pt x="0" y="742617"/>
                  </a:moveTo>
                  <a:lnTo>
                    <a:pt x="180427" y="691402"/>
                  </a:lnTo>
                  <a:lnTo>
                    <a:pt x="360855" y="665794"/>
                  </a:lnTo>
                  <a:lnTo>
                    <a:pt x="541282" y="614579"/>
                  </a:lnTo>
                  <a:lnTo>
                    <a:pt x="721710" y="588972"/>
                  </a:lnTo>
                  <a:lnTo>
                    <a:pt x="902137" y="640187"/>
                  </a:lnTo>
                  <a:lnTo>
                    <a:pt x="1082565" y="691402"/>
                  </a:lnTo>
                  <a:lnTo>
                    <a:pt x="1262993" y="742617"/>
                  </a:lnTo>
                  <a:lnTo>
                    <a:pt x="1443420" y="768224"/>
                  </a:lnTo>
                  <a:lnTo>
                    <a:pt x="1623848" y="768224"/>
                  </a:lnTo>
                  <a:lnTo>
                    <a:pt x="1804275" y="742617"/>
                  </a:lnTo>
                  <a:lnTo>
                    <a:pt x="1984703" y="691402"/>
                  </a:lnTo>
                  <a:lnTo>
                    <a:pt x="2165131" y="588972"/>
                  </a:lnTo>
                  <a:lnTo>
                    <a:pt x="2345558" y="460934"/>
                  </a:lnTo>
                  <a:lnTo>
                    <a:pt x="2525986" y="384112"/>
                  </a:lnTo>
                  <a:lnTo>
                    <a:pt x="2706413" y="281682"/>
                  </a:lnTo>
                  <a:lnTo>
                    <a:pt x="2886841" y="281682"/>
                  </a:lnTo>
                  <a:lnTo>
                    <a:pt x="3067268" y="256074"/>
                  </a:lnTo>
                  <a:lnTo>
                    <a:pt x="3247696" y="179252"/>
                  </a:lnTo>
                  <a:lnTo>
                    <a:pt x="3428124" y="128037"/>
                  </a:lnTo>
                  <a:lnTo>
                    <a:pt x="3608551" y="76822"/>
                  </a:lnTo>
                  <a:lnTo>
                    <a:pt x="3788979" y="128037"/>
                  </a:lnTo>
                  <a:lnTo>
                    <a:pt x="3969406" y="102429"/>
                  </a:lnTo>
                  <a:lnTo>
                    <a:pt x="4149834" y="51214"/>
                  </a:lnTo>
                  <a:lnTo>
                    <a:pt x="4330262" y="0"/>
                  </a:lnTo>
                  <a:lnTo>
                    <a:pt x="4510689" y="51214"/>
                  </a:lnTo>
                </a:path>
              </a:pathLst>
            </a:custGeom>
            <a:ln w="32521" cap="flat">
              <a:solidFill>
                <a:srgbClr val="5EB0E8">
                  <a:alpha val="100000"/>
                </a:srgbClr>
              </a:solidFill>
              <a:prstDash val="solid"/>
              <a:round/>
            </a:ln>
          </p:spPr>
          <p:txBody>
            <a:bodyPr/>
            <a:lstStyle/>
            <a:p/>
          </p:txBody>
        </p:sp>
        <p:sp>
          <p:nvSpPr>
            <p:cNvPr id="546" name="pl18"/>
            <p:cNvSpPr/>
            <p:nvPr/>
          </p:nvSpPr>
          <p:spPr>
            <a:xfrm>
              <a:off x="14948993" y="7073390"/>
              <a:ext cx="2886841" cy="1357197"/>
            </a:xfrm>
            <a:custGeom>
              <a:avLst/>
              <a:pathLst>
                <a:path w="2886841" h="1357197">
                  <a:moveTo>
                    <a:pt x="0" y="1357197"/>
                  </a:moveTo>
                  <a:lnTo>
                    <a:pt x="180427" y="1254767"/>
                  </a:lnTo>
                  <a:lnTo>
                    <a:pt x="360855" y="1152337"/>
                  </a:lnTo>
                  <a:lnTo>
                    <a:pt x="541282" y="1049907"/>
                  </a:lnTo>
                  <a:lnTo>
                    <a:pt x="721710" y="1024299"/>
                  </a:lnTo>
                  <a:lnTo>
                    <a:pt x="902137" y="896262"/>
                  </a:lnTo>
                  <a:lnTo>
                    <a:pt x="1082565" y="742617"/>
                  </a:lnTo>
                  <a:lnTo>
                    <a:pt x="1262993" y="409719"/>
                  </a:lnTo>
                  <a:lnTo>
                    <a:pt x="1443420" y="409719"/>
                  </a:lnTo>
                  <a:lnTo>
                    <a:pt x="1623848" y="409719"/>
                  </a:lnTo>
                  <a:lnTo>
                    <a:pt x="1804275" y="230467"/>
                  </a:lnTo>
                  <a:lnTo>
                    <a:pt x="1984703" y="153644"/>
                  </a:lnTo>
                  <a:lnTo>
                    <a:pt x="2165131" y="102429"/>
                  </a:lnTo>
                  <a:lnTo>
                    <a:pt x="2345558" y="102429"/>
                  </a:lnTo>
                  <a:lnTo>
                    <a:pt x="2525986" y="76822"/>
                  </a:lnTo>
                  <a:lnTo>
                    <a:pt x="2706413" y="25607"/>
                  </a:lnTo>
                  <a:lnTo>
                    <a:pt x="2886841" y="0"/>
                  </a:lnTo>
                </a:path>
              </a:pathLst>
            </a:custGeom>
            <a:ln w="32521" cap="flat">
              <a:solidFill>
                <a:srgbClr val="00A173">
                  <a:alpha val="100000"/>
                </a:srgbClr>
              </a:solidFill>
              <a:prstDash val="solid"/>
              <a:round/>
            </a:ln>
          </p:spPr>
          <p:txBody>
            <a:bodyPr/>
            <a:lstStyle/>
            <a:p/>
          </p:txBody>
        </p:sp>
        <p:sp>
          <p:nvSpPr>
            <p:cNvPr id="54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2" name="rc84"/>
            <p:cNvSpPr/>
            <p:nvPr/>
          </p:nvSpPr>
          <p:spPr>
            <a:xfrm>
              <a:off x="14005791" y="9941072"/>
              <a:ext cx="3149396" cy="504938"/>
            </a:xfrm>
            <a:prstGeom prst="rect">
              <a:avLst/>
            </a:prstGeom>
            <a:solidFill>
              <a:srgbClr val="FFFFFF">
                <a:alpha val="100000"/>
              </a:srgbClr>
            </a:solidFill>
          </p:spPr>
          <p:txBody>
            <a:bodyPr/>
            <a:lstStyle/>
            <a:p/>
          </p:txBody>
        </p:sp>
        <p:sp>
          <p:nvSpPr>
            <p:cNvPr id="61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8" name=""/>
          <p:cNvGrpSpPr/>
          <p:nvPr/>
        </p:nvGrpSpPr>
        <p:grpSpPr>
          <a:xfrm>
            <a:off x="594360" y="6217920"/>
            <a:ext cx="5562295" cy="3683039"/>
            <a:chOff x="594360" y="6217920"/>
            <a:chExt cx="5562295" cy="3683039"/>
          </a:xfrm>
        </p:grpSpPr>
        <p:sp>
          <p:nvSpPr>
            <p:cNvPr id="619"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0" name="rc4"/>
            <p:cNvSpPr/>
            <p:nvPr/>
          </p:nvSpPr>
          <p:spPr>
            <a:xfrm>
              <a:off x="2679741" y="6597150"/>
              <a:ext cx="3407324" cy="201087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1" name="rc5"/>
            <p:cNvSpPr/>
            <p:nvPr/>
          </p:nvSpPr>
          <p:spPr>
            <a:xfrm>
              <a:off x="2707670" y="6625079"/>
              <a:ext cx="279288" cy="279288"/>
            </a:xfrm>
            <a:prstGeom prst="rect">
              <a:avLst/>
            </a:prstGeom>
            <a:solidFill>
              <a:srgbClr val="F85E42">
                <a:alpha val="100000"/>
              </a:srgbClr>
            </a:solidFill>
            <a:ln w="5420" cap="flat">
              <a:solidFill>
                <a:srgbClr val="FFFFFF">
                  <a:alpha val="100000"/>
                </a:srgbClr>
              </a:solidFill>
              <a:prstDash val="solid"/>
              <a:miter/>
            </a:ln>
          </p:spPr>
          <p:txBody>
            <a:bodyPr/>
            <a:lstStyle/>
            <a:p/>
          </p:txBody>
        </p:sp>
        <p:sp>
          <p:nvSpPr>
            <p:cNvPr id="622" name="rc6"/>
            <p:cNvSpPr/>
            <p:nvPr/>
          </p:nvSpPr>
          <p:spPr>
            <a:xfrm>
              <a:off x="2986959" y="6625079"/>
              <a:ext cx="279288" cy="279288"/>
            </a:xfrm>
            <a:prstGeom prst="rect">
              <a:avLst/>
            </a:prstGeom>
            <a:solidFill>
              <a:srgbClr val="FC7E5E">
                <a:alpha val="100000"/>
              </a:srgbClr>
            </a:solidFill>
            <a:ln w="5420" cap="flat">
              <a:solidFill>
                <a:srgbClr val="FFFFFF">
                  <a:alpha val="100000"/>
                </a:srgbClr>
              </a:solidFill>
              <a:prstDash val="solid"/>
              <a:miter/>
            </a:ln>
          </p:spPr>
          <p:txBody>
            <a:bodyPr/>
            <a:lstStyle/>
            <a:p/>
          </p:txBody>
        </p:sp>
        <p:sp>
          <p:nvSpPr>
            <p:cNvPr id="623" name="rc7"/>
            <p:cNvSpPr/>
            <p:nvPr/>
          </p:nvSpPr>
          <p:spPr>
            <a:xfrm>
              <a:off x="3266248" y="6625079"/>
              <a:ext cx="279288" cy="279288"/>
            </a:xfrm>
            <a:prstGeom prst="rect">
              <a:avLst/>
            </a:prstGeom>
            <a:solidFill>
              <a:srgbClr val="FC8A69">
                <a:alpha val="100000"/>
              </a:srgbClr>
            </a:solidFill>
            <a:ln w="5420" cap="flat">
              <a:solidFill>
                <a:srgbClr val="FFFFFF">
                  <a:alpha val="100000"/>
                </a:srgbClr>
              </a:solidFill>
              <a:prstDash val="solid"/>
              <a:miter/>
            </a:ln>
          </p:spPr>
          <p:txBody>
            <a:bodyPr/>
            <a:lstStyle/>
            <a:p/>
          </p:txBody>
        </p:sp>
        <p:sp>
          <p:nvSpPr>
            <p:cNvPr id="624" name="rc8"/>
            <p:cNvSpPr/>
            <p:nvPr/>
          </p:nvSpPr>
          <p:spPr>
            <a:xfrm>
              <a:off x="3545537" y="6625079"/>
              <a:ext cx="279288" cy="279288"/>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625" name="rc9"/>
            <p:cNvSpPr/>
            <p:nvPr/>
          </p:nvSpPr>
          <p:spPr>
            <a:xfrm>
              <a:off x="3824826" y="6625079"/>
              <a:ext cx="279288" cy="279288"/>
            </a:xfrm>
            <a:prstGeom prst="rect">
              <a:avLst/>
            </a:prstGeom>
            <a:solidFill>
              <a:srgbClr val="F6573D">
                <a:alpha val="100000"/>
              </a:srgbClr>
            </a:solidFill>
            <a:ln w="5420" cap="flat">
              <a:solidFill>
                <a:srgbClr val="FFFFFF">
                  <a:alpha val="100000"/>
                </a:srgbClr>
              </a:solidFill>
              <a:prstDash val="solid"/>
              <a:miter/>
            </a:ln>
          </p:spPr>
          <p:txBody>
            <a:bodyPr/>
            <a:lstStyle/>
            <a:p/>
          </p:txBody>
        </p:sp>
        <p:sp>
          <p:nvSpPr>
            <p:cNvPr id="626" name="rc10"/>
            <p:cNvSpPr/>
            <p:nvPr/>
          </p:nvSpPr>
          <p:spPr>
            <a:xfrm>
              <a:off x="4104115" y="6625079"/>
              <a:ext cx="279288" cy="279288"/>
            </a:xfrm>
            <a:prstGeom prst="rect">
              <a:avLst/>
            </a:prstGeom>
            <a:solidFill>
              <a:srgbClr val="B60E16">
                <a:alpha val="100000"/>
              </a:srgbClr>
            </a:solidFill>
            <a:ln w="5420" cap="flat">
              <a:solidFill>
                <a:srgbClr val="FFFFFF">
                  <a:alpha val="100000"/>
                </a:srgbClr>
              </a:solidFill>
              <a:prstDash val="solid"/>
              <a:miter/>
            </a:ln>
          </p:spPr>
          <p:txBody>
            <a:bodyPr/>
            <a:lstStyle/>
            <a:p/>
          </p:txBody>
        </p:sp>
        <p:sp>
          <p:nvSpPr>
            <p:cNvPr id="627" name="rc11"/>
            <p:cNvSpPr/>
            <p:nvPr/>
          </p:nvSpPr>
          <p:spPr>
            <a:xfrm>
              <a:off x="4383404" y="6625079"/>
              <a:ext cx="279288" cy="279288"/>
            </a:xfrm>
            <a:prstGeom prst="rect">
              <a:avLst/>
            </a:prstGeom>
            <a:solidFill>
              <a:srgbClr val="E53328">
                <a:alpha val="100000"/>
              </a:srgbClr>
            </a:solidFill>
            <a:ln w="5420" cap="flat">
              <a:solidFill>
                <a:srgbClr val="FFFFFF">
                  <a:alpha val="100000"/>
                </a:srgbClr>
              </a:solidFill>
              <a:prstDash val="solid"/>
              <a:miter/>
            </a:ln>
          </p:spPr>
          <p:txBody>
            <a:bodyPr/>
            <a:lstStyle/>
            <a:p/>
          </p:txBody>
        </p:sp>
        <p:sp>
          <p:nvSpPr>
            <p:cNvPr id="628" name="rc12"/>
            <p:cNvSpPr/>
            <p:nvPr/>
          </p:nvSpPr>
          <p:spPr>
            <a:xfrm>
              <a:off x="4662692" y="6625079"/>
              <a:ext cx="279288" cy="279288"/>
            </a:xfrm>
            <a:prstGeom prst="rect">
              <a:avLst/>
            </a:prstGeom>
            <a:solidFill>
              <a:srgbClr val="DE2D25">
                <a:alpha val="100000"/>
              </a:srgbClr>
            </a:solidFill>
            <a:ln w="5420" cap="flat">
              <a:solidFill>
                <a:srgbClr val="FFFFFF">
                  <a:alpha val="100000"/>
                </a:srgbClr>
              </a:solidFill>
              <a:prstDash val="solid"/>
              <a:miter/>
            </a:ln>
          </p:spPr>
          <p:txBody>
            <a:bodyPr/>
            <a:lstStyle/>
            <a:p/>
          </p:txBody>
        </p:sp>
        <p:sp>
          <p:nvSpPr>
            <p:cNvPr id="629" name="rc13"/>
            <p:cNvSpPr/>
            <p:nvPr/>
          </p:nvSpPr>
          <p:spPr>
            <a:xfrm>
              <a:off x="4941981" y="6625079"/>
              <a:ext cx="279288" cy="279288"/>
            </a:xfrm>
            <a:prstGeom prst="rect">
              <a:avLst/>
            </a:prstGeom>
            <a:solidFill>
              <a:srgbClr val="D12020">
                <a:alpha val="100000"/>
              </a:srgbClr>
            </a:solidFill>
            <a:ln w="5420" cap="flat">
              <a:solidFill>
                <a:srgbClr val="FFFFFF">
                  <a:alpha val="100000"/>
                </a:srgbClr>
              </a:solidFill>
              <a:prstDash val="solid"/>
              <a:miter/>
            </a:ln>
          </p:spPr>
          <p:txBody>
            <a:bodyPr/>
            <a:lstStyle/>
            <a:p/>
          </p:txBody>
        </p:sp>
        <p:sp>
          <p:nvSpPr>
            <p:cNvPr id="630" name="rc14"/>
            <p:cNvSpPr/>
            <p:nvPr/>
          </p:nvSpPr>
          <p:spPr>
            <a:xfrm>
              <a:off x="5221270" y="6625079"/>
              <a:ext cx="279288" cy="279288"/>
            </a:xfrm>
            <a:prstGeom prst="rect">
              <a:avLst/>
            </a:prstGeom>
            <a:solidFill>
              <a:srgbClr val="F34A35">
                <a:alpha val="100000"/>
              </a:srgbClr>
            </a:solidFill>
            <a:ln w="5420" cap="flat">
              <a:solidFill>
                <a:srgbClr val="FFFFFF">
                  <a:alpha val="100000"/>
                </a:srgbClr>
              </a:solidFill>
              <a:prstDash val="solid"/>
              <a:miter/>
            </a:ln>
          </p:spPr>
          <p:txBody>
            <a:bodyPr/>
            <a:lstStyle/>
            <a:p/>
          </p:txBody>
        </p:sp>
        <p:sp>
          <p:nvSpPr>
            <p:cNvPr id="631" name="rc15"/>
            <p:cNvSpPr/>
            <p:nvPr/>
          </p:nvSpPr>
          <p:spPr>
            <a:xfrm>
              <a:off x="5500559" y="6625079"/>
              <a:ext cx="279288" cy="279288"/>
            </a:xfrm>
            <a:prstGeom prst="rect">
              <a:avLst/>
            </a:prstGeom>
            <a:solidFill>
              <a:srgbClr val="F45139">
                <a:alpha val="100000"/>
              </a:srgbClr>
            </a:solidFill>
            <a:ln w="5420" cap="flat">
              <a:solidFill>
                <a:srgbClr val="FFFFFF">
                  <a:alpha val="100000"/>
                </a:srgbClr>
              </a:solidFill>
              <a:prstDash val="solid"/>
              <a:miter/>
            </a:ln>
          </p:spPr>
          <p:txBody>
            <a:bodyPr/>
            <a:lstStyle/>
            <a:p/>
          </p:txBody>
        </p:sp>
        <p:sp>
          <p:nvSpPr>
            <p:cNvPr id="632" name="rc16"/>
            <p:cNvSpPr/>
            <p:nvPr/>
          </p:nvSpPr>
          <p:spPr>
            <a:xfrm>
              <a:off x="5779848" y="6625079"/>
              <a:ext cx="279288" cy="279288"/>
            </a:xfrm>
            <a:prstGeom prst="rect">
              <a:avLst/>
            </a:prstGeom>
            <a:solidFill>
              <a:srgbClr val="F85E42">
                <a:alpha val="100000"/>
              </a:srgbClr>
            </a:solidFill>
            <a:ln w="5420" cap="flat">
              <a:solidFill>
                <a:srgbClr val="FFFFFF">
                  <a:alpha val="100000"/>
                </a:srgbClr>
              </a:solidFill>
              <a:prstDash val="solid"/>
              <a:miter/>
            </a:ln>
          </p:spPr>
          <p:txBody>
            <a:bodyPr/>
            <a:lstStyle/>
            <a:p/>
          </p:txBody>
        </p:sp>
        <p:sp>
          <p:nvSpPr>
            <p:cNvPr id="633" name="rc17"/>
            <p:cNvSpPr/>
            <p:nvPr/>
          </p:nvSpPr>
          <p:spPr>
            <a:xfrm>
              <a:off x="2707670" y="6904368"/>
              <a:ext cx="279288" cy="279288"/>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34" name="rc18"/>
            <p:cNvSpPr/>
            <p:nvPr/>
          </p:nvSpPr>
          <p:spPr>
            <a:xfrm>
              <a:off x="2986959" y="6904368"/>
              <a:ext cx="279288" cy="279288"/>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35" name="rc19"/>
            <p:cNvSpPr/>
            <p:nvPr/>
          </p:nvSpPr>
          <p:spPr>
            <a:xfrm>
              <a:off x="3266248" y="6904368"/>
              <a:ext cx="279288" cy="279288"/>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36" name="rc20"/>
            <p:cNvSpPr/>
            <p:nvPr/>
          </p:nvSpPr>
          <p:spPr>
            <a:xfrm>
              <a:off x="3545537" y="6904368"/>
              <a:ext cx="279288" cy="279288"/>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37" name="rc21"/>
            <p:cNvSpPr/>
            <p:nvPr/>
          </p:nvSpPr>
          <p:spPr>
            <a:xfrm>
              <a:off x="3824826" y="6904368"/>
              <a:ext cx="279288" cy="279288"/>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38" name="rc22"/>
            <p:cNvSpPr/>
            <p:nvPr/>
          </p:nvSpPr>
          <p:spPr>
            <a:xfrm>
              <a:off x="4104115" y="6904368"/>
              <a:ext cx="279288" cy="279288"/>
            </a:xfrm>
            <a:prstGeom prst="rect">
              <a:avLst/>
            </a:prstGeom>
            <a:solidFill>
              <a:srgbClr val="E93629">
                <a:alpha val="100000"/>
              </a:srgbClr>
            </a:solidFill>
            <a:ln w="5420" cap="flat">
              <a:solidFill>
                <a:srgbClr val="FFFFFF">
                  <a:alpha val="100000"/>
                </a:srgbClr>
              </a:solidFill>
              <a:prstDash val="solid"/>
              <a:miter/>
            </a:ln>
          </p:spPr>
          <p:txBody>
            <a:bodyPr/>
            <a:lstStyle/>
            <a:p/>
          </p:txBody>
        </p:sp>
        <p:sp>
          <p:nvSpPr>
            <p:cNvPr id="639" name="rc23"/>
            <p:cNvSpPr/>
            <p:nvPr/>
          </p:nvSpPr>
          <p:spPr>
            <a:xfrm>
              <a:off x="4383404" y="6904368"/>
              <a:ext cx="279288" cy="279288"/>
            </a:xfrm>
            <a:prstGeom prst="rect">
              <a:avLst/>
            </a:prstGeom>
            <a:solidFill>
              <a:srgbClr val="F14330">
                <a:alpha val="100000"/>
              </a:srgbClr>
            </a:solidFill>
            <a:ln w="5420" cap="flat">
              <a:solidFill>
                <a:srgbClr val="FFFFFF">
                  <a:alpha val="100000"/>
                </a:srgbClr>
              </a:solidFill>
              <a:prstDash val="solid"/>
              <a:miter/>
            </a:ln>
          </p:spPr>
          <p:txBody>
            <a:bodyPr/>
            <a:lstStyle/>
            <a:p/>
          </p:txBody>
        </p:sp>
        <p:sp>
          <p:nvSpPr>
            <p:cNvPr id="640" name="rc24"/>
            <p:cNvSpPr/>
            <p:nvPr/>
          </p:nvSpPr>
          <p:spPr>
            <a:xfrm>
              <a:off x="4662692" y="6904368"/>
              <a:ext cx="279288" cy="279288"/>
            </a:xfrm>
            <a:prstGeom prst="rect">
              <a:avLst/>
            </a:prstGeom>
            <a:solidFill>
              <a:srgbClr val="DA2823">
                <a:alpha val="100000"/>
              </a:srgbClr>
            </a:solidFill>
            <a:ln w="5420" cap="flat">
              <a:solidFill>
                <a:srgbClr val="FFFFFF">
                  <a:alpha val="100000"/>
                </a:srgbClr>
              </a:solidFill>
              <a:prstDash val="solid"/>
              <a:miter/>
            </a:ln>
          </p:spPr>
          <p:txBody>
            <a:bodyPr/>
            <a:lstStyle/>
            <a:p/>
          </p:txBody>
        </p:sp>
        <p:sp>
          <p:nvSpPr>
            <p:cNvPr id="641" name="rc25"/>
            <p:cNvSpPr/>
            <p:nvPr/>
          </p:nvSpPr>
          <p:spPr>
            <a:xfrm>
              <a:off x="4941981" y="6904368"/>
              <a:ext cx="279288" cy="27928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2" name="rc26"/>
            <p:cNvSpPr/>
            <p:nvPr/>
          </p:nvSpPr>
          <p:spPr>
            <a:xfrm>
              <a:off x="5221270" y="6904368"/>
              <a:ext cx="279288" cy="279288"/>
            </a:xfrm>
            <a:prstGeom prst="rect">
              <a:avLst/>
            </a:prstGeom>
            <a:solidFill>
              <a:srgbClr val="D92823">
                <a:alpha val="100000"/>
              </a:srgbClr>
            </a:solidFill>
            <a:ln w="5420" cap="flat">
              <a:solidFill>
                <a:srgbClr val="FFFFFF">
                  <a:alpha val="100000"/>
                </a:srgbClr>
              </a:solidFill>
              <a:prstDash val="solid"/>
              <a:miter/>
            </a:ln>
          </p:spPr>
          <p:txBody>
            <a:bodyPr/>
            <a:lstStyle/>
            <a:p/>
          </p:txBody>
        </p:sp>
        <p:sp>
          <p:nvSpPr>
            <p:cNvPr id="643" name="rc27"/>
            <p:cNvSpPr/>
            <p:nvPr/>
          </p:nvSpPr>
          <p:spPr>
            <a:xfrm>
              <a:off x="5500559" y="6904368"/>
              <a:ext cx="279288" cy="279288"/>
            </a:xfrm>
            <a:prstGeom prst="rect">
              <a:avLst/>
            </a:prstGeom>
            <a:solidFill>
              <a:srgbClr val="FC8767">
                <a:alpha val="100000"/>
              </a:srgbClr>
            </a:solidFill>
            <a:ln w="5420" cap="flat">
              <a:solidFill>
                <a:srgbClr val="FFFFFF">
                  <a:alpha val="100000"/>
                </a:srgbClr>
              </a:solidFill>
              <a:prstDash val="solid"/>
              <a:miter/>
            </a:ln>
          </p:spPr>
          <p:txBody>
            <a:bodyPr/>
            <a:lstStyle/>
            <a:p/>
          </p:txBody>
        </p:sp>
        <p:sp>
          <p:nvSpPr>
            <p:cNvPr id="644" name="rc28"/>
            <p:cNvSpPr/>
            <p:nvPr/>
          </p:nvSpPr>
          <p:spPr>
            <a:xfrm>
              <a:off x="5779848" y="6904368"/>
              <a:ext cx="279288" cy="27928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45" name="rc29"/>
            <p:cNvSpPr/>
            <p:nvPr/>
          </p:nvSpPr>
          <p:spPr>
            <a:xfrm>
              <a:off x="2707670" y="7183657"/>
              <a:ext cx="279288" cy="279288"/>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646" name="rc30"/>
            <p:cNvSpPr/>
            <p:nvPr/>
          </p:nvSpPr>
          <p:spPr>
            <a:xfrm>
              <a:off x="2986959" y="7183657"/>
              <a:ext cx="279288" cy="279288"/>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47" name="rc31"/>
            <p:cNvSpPr/>
            <p:nvPr/>
          </p:nvSpPr>
          <p:spPr>
            <a:xfrm>
              <a:off x="3266248" y="7183657"/>
              <a:ext cx="279288" cy="279288"/>
            </a:xfrm>
            <a:prstGeom prst="rect">
              <a:avLst/>
            </a:prstGeom>
            <a:solidFill>
              <a:srgbClr val="FC7E5E">
                <a:alpha val="100000"/>
              </a:srgbClr>
            </a:solidFill>
            <a:ln w="5420" cap="flat">
              <a:solidFill>
                <a:srgbClr val="FFFFFF">
                  <a:alpha val="100000"/>
                </a:srgbClr>
              </a:solidFill>
              <a:prstDash val="solid"/>
              <a:miter/>
            </a:ln>
          </p:spPr>
          <p:txBody>
            <a:bodyPr/>
            <a:lstStyle/>
            <a:p/>
          </p:txBody>
        </p:sp>
        <p:sp>
          <p:nvSpPr>
            <p:cNvPr id="648" name="rc32"/>
            <p:cNvSpPr/>
            <p:nvPr/>
          </p:nvSpPr>
          <p:spPr>
            <a:xfrm>
              <a:off x="3545537" y="7183657"/>
              <a:ext cx="279288" cy="279288"/>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49" name="rc33"/>
            <p:cNvSpPr/>
            <p:nvPr/>
          </p:nvSpPr>
          <p:spPr>
            <a:xfrm>
              <a:off x="3824826" y="7183657"/>
              <a:ext cx="279288" cy="279288"/>
            </a:xfrm>
            <a:prstGeom prst="rect">
              <a:avLst/>
            </a:prstGeom>
            <a:solidFill>
              <a:srgbClr val="FB7150">
                <a:alpha val="100000"/>
              </a:srgbClr>
            </a:solidFill>
            <a:ln w="5420" cap="flat">
              <a:solidFill>
                <a:srgbClr val="FFFFFF">
                  <a:alpha val="100000"/>
                </a:srgbClr>
              </a:solidFill>
              <a:prstDash val="solid"/>
              <a:miter/>
            </a:ln>
          </p:spPr>
          <p:txBody>
            <a:bodyPr/>
            <a:lstStyle/>
            <a:p/>
          </p:txBody>
        </p:sp>
        <p:sp>
          <p:nvSpPr>
            <p:cNvPr id="650" name="rc34"/>
            <p:cNvSpPr/>
            <p:nvPr/>
          </p:nvSpPr>
          <p:spPr>
            <a:xfrm>
              <a:off x="4104115" y="7183657"/>
              <a:ext cx="279288" cy="279288"/>
            </a:xfrm>
            <a:prstGeom prst="rect">
              <a:avLst/>
            </a:prstGeom>
            <a:solidFill>
              <a:srgbClr val="F85F42">
                <a:alpha val="100000"/>
              </a:srgbClr>
            </a:solidFill>
            <a:ln w="5420" cap="flat">
              <a:solidFill>
                <a:srgbClr val="FFFFFF">
                  <a:alpha val="100000"/>
                </a:srgbClr>
              </a:solidFill>
              <a:prstDash val="solid"/>
              <a:miter/>
            </a:ln>
          </p:spPr>
          <p:txBody>
            <a:bodyPr/>
            <a:lstStyle/>
            <a:p/>
          </p:txBody>
        </p:sp>
        <p:sp>
          <p:nvSpPr>
            <p:cNvPr id="651" name="rc35"/>
            <p:cNvSpPr/>
            <p:nvPr/>
          </p:nvSpPr>
          <p:spPr>
            <a:xfrm>
              <a:off x="4383404" y="7183657"/>
              <a:ext cx="279288" cy="279288"/>
            </a:xfrm>
            <a:prstGeom prst="rect">
              <a:avLst/>
            </a:prstGeom>
            <a:solidFill>
              <a:srgbClr val="FB6B4B">
                <a:alpha val="100000"/>
              </a:srgbClr>
            </a:solidFill>
            <a:ln w="5420" cap="flat">
              <a:solidFill>
                <a:srgbClr val="FFFFFF">
                  <a:alpha val="100000"/>
                </a:srgbClr>
              </a:solidFill>
              <a:prstDash val="solid"/>
              <a:miter/>
            </a:ln>
          </p:spPr>
          <p:txBody>
            <a:bodyPr/>
            <a:lstStyle/>
            <a:p/>
          </p:txBody>
        </p:sp>
        <p:sp>
          <p:nvSpPr>
            <p:cNvPr id="652" name="rc36"/>
            <p:cNvSpPr/>
            <p:nvPr/>
          </p:nvSpPr>
          <p:spPr>
            <a:xfrm>
              <a:off x="4662692" y="7183657"/>
              <a:ext cx="279288" cy="279288"/>
            </a:xfrm>
            <a:prstGeom prst="rect">
              <a:avLst/>
            </a:prstGeom>
            <a:solidFill>
              <a:srgbClr val="FC7353">
                <a:alpha val="100000"/>
              </a:srgbClr>
            </a:solidFill>
            <a:ln w="5420" cap="flat">
              <a:solidFill>
                <a:srgbClr val="FFFFFF">
                  <a:alpha val="100000"/>
                </a:srgbClr>
              </a:solidFill>
              <a:prstDash val="solid"/>
              <a:miter/>
            </a:ln>
          </p:spPr>
          <p:txBody>
            <a:bodyPr/>
            <a:lstStyle/>
            <a:p/>
          </p:txBody>
        </p:sp>
        <p:sp>
          <p:nvSpPr>
            <p:cNvPr id="653" name="rc37"/>
            <p:cNvSpPr/>
            <p:nvPr/>
          </p:nvSpPr>
          <p:spPr>
            <a:xfrm>
              <a:off x="4941981" y="7183657"/>
              <a:ext cx="279288" cy="279288"/>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54" name="rc38"/>
            <p:cNvSpPr/>
            <p:nvPr/>
          </p:nvSpPr>
          <p:spPr>
            <a:xfrm>
              <a:off x="5221270" y="7183657"/>
              <a:ext cx="279288" cy="279288"/>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55" name="rc39"/>
            <p:cNvSpPr/>
            <p:nvPr/>
          </p:nvSpPr>
          <p:spPr>
            <a:xfrm>
              <a:off x="5500559" y="7183657"/>
              <a:ext cx="279288" cy="279288"/>
            </a:xfrm>
            <a:prstGeom prst="rect">
              <a:avLst/>
            </a:prstGeom>
            <a:solidFill>
              <a:srgbClr val="FC7959">
                <a:alpha val="100000"/>
              </a:srgbClr>
            </a:solidFill>
            <a:ln w="5420" cap="flat">
              <a:solidFill>
                <a:srgbClr val="FFFFFF">
                  <a:alpha val="100000"/>
                </a:srgbClr>
              </a:solidFill>
              <a:prstDash val="solid"/>
              <a:miter/>
            </a:ln>
          </p:spPr>
          <p:txBody>
            <a:bodyPr/>
            <a:lstStyle/>
            <a:p/>
          </p:txBody>
        </p:sp>
        <p:sp>
          <p:nvSpPr>
            <p:cNvPr id="656" name="rc40"/>
            <p:cNvSpPr/>
            <p:nvPr/>
          </p:nvSpPr>
          <p:spPr>
            <a:xfrm>
              <a:off x="5779848" y="7183657"/>
              <a:ext cx="279288" cy="279288"/>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657" name="rc41"/>
            <p:cNvSpPr/>
            <p:nvPr/>
          </p:nvSpPr>
          <p:spPr>
            <a:xfrm>
              <a:off x="2707670" y="7462946"/>
              <a:ext cx="279288" cy="279288"/>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58" name="rc42"/>
            <p:cNvSpPr/>
            <p:nvPr/>
          </p:nvSpPr>
          <p:spPr>
            <a:xfrm>
              <a:off x="2986959" y="7462946"/>
              <a:ext cx="279288" cy="279288"/>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9" name="rc43"/>
            <p:cNvSpPr/>
            <p:nvPr/>
          </p:nvSpPr>
          <p:spPr>
            <a:xfrm>
              <a:off x="3266248" y="7462946"/>
              <a:ext cx="279288" cy="279288"/>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60" name="rc44"/>
            <p:cNvSpPr/>
            <p:nvPr/>
          </p:nvSpPr>
          <p:spPr>
            <a:xfrm>
              <a:off x="3545537" y="7462946"/>
              <a:ext cx="279288" cy="279288"/>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61" name="rc45"/>
            <p:cNvSpPr/>
            <p:nvPr/>
          </p:nvSpPr>
          <p:spPr>
            <a:xfrm>
              <a:off x="3824826" y="7462946"/>
              <a:ext cx="279288" cy="27928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62" name="rc46"/>
            <p:cNvSpPr/>
            <p:nvPr/>
          </p:nvSpPr>
          <p:spPr>
            <a:xfrm>
              <a:off x="4104115" y="7462946"/>
              <a:ext cx="279288" cy="279288"/>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63" name="rc47"/>
            <p:cNvSpPr/>
            <p:nvPr/>
          </p:nvSpPr>
          <p:spPr>
            <a:xfrm>
              <a:off x="4383404" y="7462946"/>
              <a:ext cx="279288" cy="279288"/>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64" name="rc48"/>
            <p:cNvSpPr/>
            <p:nvPr/>
          </p:nvSpPr>
          <p:spPr>
            <a:xfrm>
              <a:off x="4662692" y="7462946"/>
              <a:ext cx="279288" cy="279288"/>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65" name="rc49"/>
            <p:cNvSpPr/>
            <p:nvPr/>
          </p:nvSpPr>
          <p:spPr>
            <a:xfrm>
              <a:off x="4941981" y="7462946"/>
              <a:ext cx="279288" cy="279288"/>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66" name="rc50"/>
            <p:cNvSpPr/>
            <p:nvPr/>
          </p:nvSpPr>
          <p:spPr>
            <a:xfrm>
              <a:off x="5221270" y="7462946"/>
              <a:ext cx="279288" cy="279288"/>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67" name="rc51"/>
            <p:cNvSpPr/>
            <p:nvPr/>
          </p:nvSpPr>
          <p:spPr>
            <a:xfrm>
              <a:off x="5500559" y="7462946"/>
              <a:ext cx="279288" cy="279288"/>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68" name="rc52"/>
            <p:cNvSpPr/>
            <p:nvPr/>
          </p:nvSpPr>
          <p:spPr>
            <a:xfrm>
              <a:off x="5779848" y="7462946"/>
              <a:ext cx="279288" cy="279288"/>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69" name="rc53"/>
            <p:cNvSpPr/>
            <p:nvPr/>
          </p:nvSpPr>
          <p:spPr>
            <a:xfrm>
              <a:off x="2707670" y="7742235"/>
              <a:ext cx="279288" cy="279288"/>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70" name="rc54"/>
            <p:cNvSpPr/>
            <p:nvPr/>
          </p:nvSpPr>
          <p:spPr>
            <a:xfrm>
              <a:off x="2986959" y="7742235"/>
              <a:ext cx="279288" cy="27928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1" name="rc55"/>
            <p:cNvSpPr/>
            <p:nvPr/>
          </p:nvSpPr>
          <p:spPr>
            <a:xfrm>
              <a:off x="3266248" y="7742235"/>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2" name="rc56"/>
            <p:cNvSpPr/>
            <p:nvPr/>
          </p:nvSpPr>
          <p:spPr>
            <a:xfrm>
              <a:off x="3545537" y="7742235"/>
              <a:ext cx="279288" cy="279288"/>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3" name="rc57"/>
            <p:cNvSpPr/>
            <p:nvPr/>
          </p:nvSpPr>
          <p:spPr>
            <a:xfrm>
              <a:off x="3824826" y="7742235"/>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4" name="rc58"/>
            <p:cNvSpPr/>
            <p:nvPr/>
          </p:nvSpPr>
          <p:spPr>
            <a:xfrm>
              <a:off x="4104115" y="7742235"/>
              <a:ext cx="279288" cy="279288"/>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5" name="rc59"/>
            <p:cNvSpPr/>
            <p:nvPr/>
          </p:nvSpPr>
          <p:spPr>
            <a:xfrm>
              <a:off x="4383404" y="7742235"/>
              <a:ext cx="279288" cy="27928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76" name="rc60"/>
            <p:cNvSpPr/>
            <p:nvPr/>
          </p:nvSpPr>
          <p:spPr>
            <a:xfrm>
              <a:off x="4662692" y="7742235"/>
              <a:ext cx="279288" cy="27928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7" name="rc61"/>
            <p:cNvSpPr/>
            <p:nvPr/>
          </p:nvSpPr>
          <p:spPr>
            <a:xfrm>
              <a:off x="4941981" y="7742235"/>
              <a:ext cx="279288" cy="279288"/>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8" name="rc62"/>
            <p:cNvSpPr/>
            <p:nvPr/>
          </p:nvSpPr>
          <p:spPr>
            <a:xfrm>
              <a:off x="5221270" y="7742235"/>
              <a:ext cx="279288" cy="279288"/>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9" name="rc63"/>
            <p:cNvSpPr/>
            <p:nvPr/>
          </p:nvSpPr>
          <p:spPr>
            <a:xfrm>
              <a:off x="5500559" y="7742235"/>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64"/>
            <p:cNvSpPr/>
            <p:nvPr/>
          </p:nvSpPr>
          <p:spPr>
            <a:xfrm>
              <a:off x="5779848" y="7742235"/>
              <a:ext cx="279288" cy="27928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5"/>
            <p:cNvSpPr/>
            <p:nvPr/>
          </p:nvSpPr>
          <p:spPr>
            <a:xfrm>
              <a:off x="2707670" y="8021524"/>
              <a:ext cx="279288" cy="279288"/>
            </a:xfrm>
            <a:prstGeom prst="rect">
              <a:avLst/>
            </a:prstGeom>
            <a:solidFill>
              <a:srgbClr val="FECEBB">
                <a:alpha val="100000"/>
              </a:srgbClr>
            </a:solidFill>
            <a:ln w="5420" cap="flat">
              <a:solidFill>
                <a:srgbClr val="FFFFFF">
                  <a:alpha val="100000"/>
                </a:srgbClr>
              </a:solidFill>
              <a:prstDash val="solid"/>
              <a:miter/>
            </a:ln>
          </p:spPr>
          <p:txBody>
            <a:bodyPr/>
            <a:lstStyle/>
            <a:p/>
          </p:txBody>
        </p:sp>
        <p:sp>
          <p:nvSpPr>
            <p:cNvPr id="682" name="rc66"/>
            <p:cNvSpPr/>
            <p:nvPr/>
          </p:nvSpPr>
          <p:spPr>
            <a:xfrm>
              <a:off x="2986959" y="8021524"/>
              <a:ext cx="279288" cy="279288"/>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83" name="rc67"/>
            <p:cNvSpPr/>
            <p:nvPr/>
          </p:nvSpPr>
          <p:spPr>
            <a:xfrm>
              <a:off x="3266248" y="8021524"/>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4" name="rc68"/>
            <p:cNvSpPr/>
            <p:nvPr/>
          </p:nvSpPr>
          <p:spPr>
            <a:xfrm>
              <a:off x="3545537" y="8021524"/>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69"/>
            <p:cNvSpPr/>
            <p:nvPr/>
          </p:nvSpPr>
          <p:spPr>
            <a:xfrm>
              <a:off x="3824826" y="8021524"/>
              <a:ext cx="279288" cy="27928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70"/>
            <p:cNvSpPr/>
            <p:nvPr/>
          </p:nvSpPr>
          <p:spPr>
            <a:xfrm>
              <a:off x="4104115" y="8021524"/>
              <a:ext cx="279288" cy="279288"/>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87" name="rc71"/>
            <p:cNvSpPr/>
            <p:nvPr/>
          </p:nvSpPr>
          <p:spPr>
            <a:xfrm>
              <a:off x="4383404" y="8021524"/>
              <a:ext cx="279288" cy="27928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8" name="rc72"/>
            <p:cNvSpPr/>
            <p:nvPr/>
          </p:nvSpPr>
          <p:spPr>
            <a:xfrm>
              <a:off x="4662692" y="8021524"/>
              <a:ext cx="279288" cy="279288"/>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9" name="rc73"/>
            <p:cNvSpPr/>
            <p:nvPr/>
          </p:nvSpPr>
          <p:spPr>
            <a:xfrm>
              <a:off x="4941981" y="8021524"/>
              <a:ext cx="279288" cy="27928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90" name="rc74"/>
            <p:cNvSpPr/>
            <p:nvPr/>
          </p:nvSpPr>
          <p:spPr>
            <a:xfrm>
              <a:off x="5221270" y="8021524"/>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1" name="rc75"/>
            <p:cNvSpPr/>
            <p:nvPr/>
          </p:nvSpPr>
          <p:spPr>
            <a:xfrm>
              <a:off x="5500559" y="8021524"/>
              <a:ext cx="279288" cy="27928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2" name="rc76"/>
            <p:cNvSpPr/>
            <p:nvPr/>
          </p:nvSpPr>
          <p:spPr>
            <a:xfrm>
              <a:off x="5779848" y="8021524"/>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93" name="rc77"/>
            <p:cNvSpPr/>
            <p:nvPr/>
          </p:nvSpPr>
          <p:spPr>
            <a:xfrm>
              <a:off x="2707670" y="8300813"/>
              <a:ext cx="279288" cy="27928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94" name="rc78"/>
            <p:cNvSpPr/>
            <p:nvPr/>
          </p:nvSpPr>
          <p:spPr>
            <a:xfrm>
              <a:off x="2986959" y="8300813"/>
              <a:ext cx="279288" cy="279288"/>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5" name="rc79"/>
            <p:cNvSpPr/>
            <p:nvPr/>
          </p:nvSpPr>
          <p:spPr>
            <a:xfrm>
              <a:off x="3266248" y="8300813"/>
              <a:ext cx="279288" cy="27928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96" name="rc80"/>
            <p:cNvSpPr/>
            <p:nvPr/>
          </p:nvSpPr>
          <p:spPr>
            <a:xfrm>
              <a:off x="3545537" y="8300813"/>
              <a:ext cx="279288" cy="27928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7" name="rc81"/>
            <p:cNvSpPr/>
            <p:nvPr/>
          </p:nvSpPr>
          <p:spPr>
            <a:xfrm>
              <a:off x="3824826" y="8300813"/>
              <a:ext cx="279288" cy="27928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8" name="rc82"/>
            <p:cNvSpPr/>
            <p:nvPr/>
          </p:nvSpPr>
          <p:spPr>
            <a:xfrm>
              <a:off x="4104115" y="8300813"/>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99" name="rc83"/>
            <p:cNvSpPr/>
            <p:nvPr/>
          </p:nvSpPr>
          <p:spPr>
            <a:xfrm>
              <a:off x="4383404" y="8300813"/>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0" name="rc84"/>
            <p:cNvSpPr/>
            <p:nvPr/>
          </p:nvSpPr>
          <p:spPr>
            <a:xfrm>
              <a:off x="4662692" y="8300813"/>
              <a:ext cx="279288" cy="27928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1" name="rc85"/>
            <p:cNvSpPr/>
            <p:nvPr/>
          </p:nvSpPr>
          <p:spPr>
            <a:xfrm>
              <a:off x="4941981" y="8300813"/>
              <a:ext cx="279288" cy="27928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02" name="rc86"/>
            <p:cNvSpPr/>
            <p:nvPr/>
          </p:nvSpPr>
          <p:spPr>
            <a:xfrm>
              <a:off x="5221270" y="8300813"/>
              <a:ext cx="279288" cy="279288"/>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3" name="rc87"/>
            <p:cNvSpPr/>
            <p:nvPr/>
          </p:nvSpPr>
          <p:spPr>
            <a:xfrm>
              <a:off x="5500559" y="8300813"/>
              <a:ext cx="279288" cy="279288"/>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704" name="rc88"/>
            <p:cNvSpPr/>
            <p:nvPr/>
          </p:nvSpPr>
          <p:spPr>
            <a:xfrm>
              <a:off x="5779848" y="8300813"/>
              <a:ext cx="279288" cy="279288"/>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5" name="tx89"/>
            <p:cNvSpPr/>
            <p:nvPr/>
          </p:nvSpPr>
          <p:spPr>
            <a:xfrm>
              <a:off x="1137966" y="8299895"/>
              <a:ext cx="138045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FEDERAL CAPITAL</a:t>
              </a:r>
            </a:p>
          </p:txBody>
        </p:sp>
        <p:sp>
          <p:nvSpPr>
            <p:cNvPr id="706" name="tx90"/>
            <p:cNvSpPr/>
            <p:nvPr/>
          </p:nvSpPr>
          <p:spPr>
            <a:xfrm>
              <a:off x="1637880" y="8464412"/>
              <a:ext cx="88054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TERRITORY</a:t>
              </a:r>
            </a:p>
          </p:txBody>
        </p:sp>
        <p:sp>
          <p:nvSpPr>
            <p:cNvPr id="707" name="tx91"/>
            <p:cNvSpPr/>
            <p:nvPr/>
          </p:nvSpPr>
          <p:spPr>
            <a:xfrm>
              <a:off x="1146524" y="8102902"/>
              <a:ext cx="137189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GILGIT BALTISTAN</a:t>
              </a:r>
            </a:p>
          </p:txBody>
        </p:sp>
        <p:sp>
          <p:nvSpPr>
            <p:cNvPr id="708" name="tx92"/>
            <p:cNvSpPr/>
            <p:nvPr/>
          </p:nvSpPr>
          <p:spPr>
            <a:xfrm>
              <a:off x="2238922" y="7825473"/>
              <a:ext cx="279499"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AJK</a:t>
              </a:r>
            </a:p>
          </p:txBody>
        </p:sp>
        <p:sp>
          <p:nvSpPr>
            <p:cNvPr id="709" name="tx93"/>
            <p:cNvSpPr/>
            <p:nvPr/>
          </p:nvSpPr>
          <p:spPr>
            <a:xfrm>
              <a:off x="1442915" y="7544250"/>
              <a:ext cx="107550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BALOCHISTAN</a:t>
              </a:r>
            </a:p>
          </p:txBody>
        </p:sp>
        <p:sp>
          <p:nvSpPr>
            <p:cNvPr id="710" name="tx94"/>
            <p:cNvSpPr/>
            <p:nvPr/>
          </p:nvSpPr>
          <p:spPr>
            <a:xfrm>
              <a:off x="1917156" y="7266896"/>
              <a:ext cx="601265"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PUNJAB</a:t>
              </a:r>
            </a:p>
          </p:txBody>
        </p:sp>
        <p:sp>
          <p:nvSpPr>
            <p:cNvPr id="711" name="tx95"/>
            <p:cNvSpPr/>
            <p:nvPr/>
          </p:nvSpPr>
          <p:spPr>
            <a:xfrm>
              <a:off x="2044255" y="6985746"/>
              <a:ext cx="47416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SINDH</a:t>
              </a:r>
            </a:p>
          </p:txBody>
        </p:sp>
        <p:sp>
          <p:nvSpPr>
            <p:cNvPr id="712" name="tx96"/>
            <p:cNvSpPr/>
            <p:nvPr/>
          </p:nvSpPr>
          <p:spPr>
            <a:xfrm>
              <a:off x="663949" y="6708318"/>
              <a:ext cx="185447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KHYBER PAKHTUNKHWA</a:t>
              </a:r>
            </a:p>
          </p:txBody>
        </p:sp>
        <p:sp>
          <p:nvSpPr>
            <p:cNvPr id="713" name="tx97"/>
            <p:cNvSpPr/>
            <p:nvPr/>
          </p:nvSpPr>
          <p:spPr>
            <a:xfrm rot="-2700000">
              <a:off x="2407680"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14" name="tx98"/>
            <p:cNvSpPr/>
            <p:nvPr/>
          </p:nvSpPr>
          <p:spPr>
            <a:xfrm rot="-2700000">
              <a:off x="2686968"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5" name="tx99"/>
            <p:cNvSpPr/>
            <p:nvPr/>
          </p:nvSpPr>
          <p:spPr>
            <a:xfrm rot="-2700000">
              <a:off x="2966257"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6" name="tx100"/>
            <p:cNvSpPr/>
            <p:nvPr/>
          </p:nvSpPr>
          <p:spPr>
            <a:xfrm rot="-2700000">
              <a:off x="3245546"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7" name="tx101"/>
            <p:cNvSpPr/>
            <p:nvPr/>
          </p:nvSpPr>
          <p:spPr>
            <a:xfrm rot="-2700000">
              <a:off x="3524835"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8" name="tx102"/>
            <p:cNvSpPr/>
            <p:nvPr/>
          </p:nvSpPr>
          <p:spPr>
            <a:xfrm rot="-2700000">
              <a:off x="3804124"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9" name="tx103"/>
            <p:cNvSpPr/>
            <p:nvPr/>
          </p:nvSpPr>
          <p:spPr>
            <a:xfrm rot="-2700000">
              <a:off x="4083413"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0" name="tx104"/>
            <p:cNvSpPr/>
            <p:nvPr/>
          </p:nvSpPr>
          <p:spPr>
            <a:xfrm rot="-2700000">
              <a:off x="4362675" y="8923778"/>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1" name="tx105"/>
            <p:cNvSpPr/>
            <p:nvPr/>
          </p:nvSpPr>
          <p:spPr>
            <a:xfrm rot="-2700000">
              <a:off x="4641991"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2" name="tx106"/>
            <p:cNvSpPr/>
            <p:nvPr/>
          </p:nvSpPr>
          <p:spPr>
            <a:xfrm rot="-2700000">
              <a:off x="4921279"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3" name="tx107"/>
            <p:cNvSpPr/>
            <p:nvPr/>
          </p:nvSpPr>
          <p:spPr>
            <a:xfrm rot="-2700000">
              <a:off x="5200568"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4" name="tx108"/>
            <p:cNvSpPr/>
            <p:nvPr/>
          </p:nvSpPr>
          <p:spPr>
            <a:xfrm rot="-2700000">
              <a:off x="5479857" y="89238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25" name="pic109"/>
            <p:cNvPicPr/>
            <p:nvPr/>
          </p:nvPicPr>
          <p:blipFill>
            <a:blip r:embed="rId2" cstate="print"/>
            <a:stretch>
              <a:fillRect/>
            </a:stretch>
          </p:blipFill>
          <p:spPr>
            <a:xfrm>
              <a:off x="3303404" y="9419345"/>
              <a:ext cx="2160000" cy="144000"/>
            </a:xfrm>
            <a:prstGeom prst="rect">
              <a:avLst/>
            </a:prstGeom>
          </p:spPr>
        </p:pic>
        <p:sp>
          <p:nvSpPr>
            <p:cNvPr id="726" name="pl110"/>
            <p:cNvSpPr/>
            <p:nvPr/>
          </p:nvSpPr>
          <p:spPr>
            <a:xfrm>
              <a:off x="3789192" y="951945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7" name="pl111"/>
            <p:cNvSpPr/>
            <p:nvPr/>
          </p:nvSpPr>
          <p:spPr>
            <a:xfrm>
              <a:off x="4276251" y="951945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8" name="pl112"/>
            <p:cNvSpPr/>
            <p:nvPr/>
          </p:nvSpPr>
          <p:spPr>
            <a:xfrm>
              <a:off x="4763309" y="951945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9" name="pl113"/>
            <p:cNvSpPr/>
            <p:nvPr/>
          </p:nvSpPr>
          <p:spPr>
            <a:xfrm>
              <a:off x="5250368" y="951945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0" name="pl114"/>
            <p:cNvSpPr/>
            <p:nvPr/>
          </p:nvSpPr>
          <p:spPr>
            <a:xfrm>
              <a:off x="3789192" y="94193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1" name="pl115"/>
            <p:cNvSpPr/>
            <p:nvPr/>
          </p:nvSpPr>
          <p:spPr>
            <a:xfrm>
              <a:off x="4276251" y="94193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2" name="pl116"/>
            <p:cNvSpPr/>
            <p:nvPr/>
          </p:nvSpPr>
          <p:spPr>
            <a:xfrm>
              <a:off x="4763309" y="94193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3" name="pl117"/>
            <p:cNvSpPr/>
            <p:nvPr/>
          </p:nvSpPr>
          <p:spPr>
            <a:xfrm>
              <a:off x="5250368" y="94193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4" name="tx118"/>
            <p:cNvSpPr/>
            <p:nvPr/>
          </p:nvSpPr>
          <p:spPr>
            <a:xfrm>
              <a:off x="3683245" y="9631012"/>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35" name="tx119"/>
            <p:cNvSpPr/>
            <p:nvPr/>
          </p:nvSpPr>
          <p:spPr>
            <a:xfrm>
              <a:off x="4170304" y="9631012"/>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36" name="tx120"/>
            <p:cNvSpPr/>
            <p:nvPr/>
          </p:nvSpPr>
          <p:spPr>
            <a:xfrm>
              <a:off x="4657362" y="9631012"/>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37" name="tx121"/>
            <p:cNvSpPr/>
            <p:nvPr/>
          </p:nvSpPr>
          <p:spPr>
            <a:xfrm>
              <a:off x="5144421" y="9631012"/>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38" name="tx122"/>
            <p:cNvSpPr/>
            <p:nvPr/>
          </p:nvSpPr>
          <p:spPr>
            <a:xfrm>
              <a:off x="1187650" y="63315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4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Panama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466318" y="5250189"/>
              <a:ext cx="237118" cy="35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67773"/>
              <a:ext cx="237118" cy="17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3256711" y="5250189"/>
              <a:ext cx="237118" cy="35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520176"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4047105"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67773"/>
              <a:ext cx="237118" cy="17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pg54"/>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6" name="tx55"/>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7" name="pg56"/>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8" name="tx57"/>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9" name="rc5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0" name="rc59"/>
            <p:cNvSpPr/>
            <p:nvPr/>
          </p:nvSpPr>
          <p:spPr>
            <a:xfrm>
              <a:off x="5114136" y="2153563"/>
              <a:ext cx="3214267" cy="3131794"/>
            </a:xfrm>
            <a:prstGeom prst="rect">
              <a:avLst/>
            </a:prstGeom>
            <a:solidFill>
              <a:srgbClr val="FFFFFF">
                <a:alpha val="100000"/>
              </a:srgbClr>
            </a:solidFill>
          </p:spPr>
          <p:txBody>
            <a:bodyPr/>
            <a:lstStyle/>
            <a:p/>
          </p:txBody>
        </p:sp>
        <p:sp>
          <p:nvSpPr>
            <p:cNvPr id="61" name="pl60"/>
            <p:cNvSpPr/>
            <p:nvPr/>
          </p:nvSpPr>
          <p:spPr>
            <a:xfrm>
              <a:off x="5114136"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2" name="pl61"/>
            <p:cNvSpPr/>
            <p:nvPr/>
          </p:nvSpPr>
          <p:spPr>
            <a:xfrm>
              <a:off x="5114136"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3" name="pl62"/>
            <p:cNvSpPr/>
            <p:nvPr/>
          </p:nvSpPr>
          <p:spPr>
            <a:xfrm>
              <a:off x="5114136"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6" name="pl65"/>
            <p:cNvSpPr/>
            <p:nvPr/>
          </p:nvSpPr>
          <p:spPr>
            <a:xfrm>
              <a:off x="5114136"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67773"/>
              <a:ext cx="237118" cy="17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162266"/>
              <a:ext cx="237118" cy="123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127097"/>
              <a:ext cx="237118" cy="158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127097"/>
              <a:ext cx="237118" cy="158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109513"/>
              <a:ext cx="237118" cy="175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9" name="pg118"/>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pl129"/>
            <p:cNvSpPr/>
            <p:nvPr/>
          </p:nvSpPr>
          <p:spPr>
            <a:xfrm>
              <a:off x="8328404"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rc130"/>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056760"/>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5074344"/>
              <a:ext cx="237118" cy="211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021591"/>
              <a:ext cx="237118" cy="263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162266"/>
              <a:ext cx="237118" cy="123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5127097"/>
              <a:ext cx="237118" cy="158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32604"/>
              <a:ext cx="237118" cy="52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pg178"/>
            <p:cNvSpPr/>
            <p:nvPr/>
          </p:nvSpPr>
          <p:spPr>
            <a:xfrm>
              <a:off x="895260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0" name="pg179"/>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1" name="tx180"/>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2" name="pg181"/>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3" name="tx182"/>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4" name="rc18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5" name="rc184"/>
            <p:cNvSpPr/>
            <p:nvPr/>
          </p:nvSpPr>
          <p:spPr>
            <a:xfrm>
              <a:off x="11542672" y="2153563"/>
              <a:ext cx="3214267" cy="3131794"/>
            </a:xfrm>
            <a:prstGeom prst="rect">
              <a:avLst/>
            </a:prstGeom>
            <a:solidFill>
              <a:srgbClr val="FFFFFF">
                <a:alpha val="100000"/>
              </a:srgbClr>
            </a:solidFill>
          </p:spPr>
          <p:txBody>
            <a:bodyPr/>
            <a:lstStyle/>
            <a:p/>
          </p:txBody>
        </p:sp>
        <p:sp>
          <p:nvSpPr>
            <p:cNvPr id="186" name="pl185"/>
            <p:cNvSpPr/>
            <p:nvPr/>
          </p:nvSpPr>
          <p:spPr>
            <a:xfrm>
              <a:off x="11542672"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7" name="pl186"/>
            <p:cNvSpPr/>
            <p:nvPr/>
          </p:nvSpPr>
          <p:spPr>
            <a:xfrm>
              <a:off x="11542672"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pl192"/>
            <p:cNvSpPr/>
            <p:nvPr/>
          </p:nvSpPr>
          <p:spPr>
            <a:xfrm>
              <a:off x="11542672"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rc193"/>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582191"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179851"/>
              <a:ext cx="237118" cy="105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109513"/>
              <a:ext cx="237118" cy="175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056760"/>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4986422"/>
              <a:ext cx="237118" cy="2989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074344"/>
              <a:ext cx="237118" cy="211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056760"/>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4828161"/>
              <a:ext cx="237118" cy="457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00400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197435"/>
              <a:ext cx="237118" cy="87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4951253"/>
              <a:ext cx="237118" cy="3341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pg241"/>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4" name="pg243"/>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6" name="rc245"/>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756939" y="2153563"/>
              <a:ext cx="3214267" cy="3131794"/>
            </a:xfrm>
            <a:prstGeom prst="rect">
              <a:avLst/>
            </a:prstGeom>
            <a:solidFill>
              <a:srgbClr val="FFFFFF">
                <a:alpha val="100000"/>
              </a:srgbClr>
            </a:solidFill>
          </p:spPr>
          <p:txBody>
            <a:bodyPr/>
            <a:lstStyle/>
            <a:p/>
          </p:txBody>
        </p:sp>
        <p:sp>
          <p:nvSpPr>
            <p:cNvPr id="248" name="pl247"/>
            <p:cNvSpPr/>
            <p:nvPr/>
          </p:nvSpPr>
          <p:spPr>
            <a:xfrm>
              <a:off x="14756939"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1" name="pl250"/>
            <p:cNvSpPr/>
            <p:nvPr/>
          </p:nvSpPr>
          <p:spPr>
            <a:xfrm>
              <a:off x="14756939"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pl252"/>
            <p:cNvSpPr/>
            <p:nvPr/>
          </p:nvSpPr>
          <p:spPr>
            <a:xfrm>
              <a:off x="14756939"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4" name="pl253"/>
            <p:cNvSpPr/>
            <p:nvPr/>
          </p:nvSpPr>
          <p:spPr>
            <a:xfrm>
              <a:off x="14756939"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rc255"/>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00400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144682"/>
              <a:ext cx="237118" cy="140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4951253"/>
              <a:ext cx="237118" cy="3341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5267773"/>
              <a:ext cx="237118" cy="17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586853" y="52677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677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4880915"/>
              <a:ext cx="237118" cy="3868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5162266"/>
              <a:ext cx="237118" cy="1230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50317" y="5162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1622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2876285"/>
              <a:ext cx="237118" cy="2285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5267773"/>
              <a:ext cx="237118" cy="17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13782" y="52677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52677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4230289"/>
              <a:ext cx="237118" cy="1037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4564394"/>
              <a:ext cx="237118" cy="7209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4845746"/>
              <a:ext cx="237118" cy="439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pg287"/>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9" name="tx288"/>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290" name="pg28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1" name="rc29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2" name="tx29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3" name="tx29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4" name="tx29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5" name="tx29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6" name="tx29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7" name="pl29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tx30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0" name="tx30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1" name="tx31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2" name="tx31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3" name="tx31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4" name="tx31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5" name="tx31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6" name="tx31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7" name="tx31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8" name="tx31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9" name="tx31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0" name="tx31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1" name="pl32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tx33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tx35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9" name="pl36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tx38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2" name="tx38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3" name="tx38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4" name="tx38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5" name="tx38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6" name="tx38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7" name="tx38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8" name="tx38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9" name="tx38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0" name="tx38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1" name="tx39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2" name="tx39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3" name="pl39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tx40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6" name="tx40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7" name="tx40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8" name="tx40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9" name="tx40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0" name="tx40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1" name="tx41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2" name="tx41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3" name="tx41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4" name="tx41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5" name="tx41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6" name="tx41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7" name="tx41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8" name="tx417"/>
            <p:cNvSpPr/>
            <p:nvPr/>
          </p:nvSpPr>
          <p:spPr>
            <a:xfrm>
              <a:off x="1294238" y="432085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19" name="tx418"/>
            <p:cNvSpPr/>
            <p:nvPr/>
          </p:nvSpPr>
          <p:spPr>
            <a:xfrm>
              <a:off x="1230614" y="344163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0" name="tx419"/>
            <p:cNvSpPr/>
            <p:nvPr/>
          </p:nvSpPr>
          <p:spPr>
            <a:xfrm>
              <a:off x="1230614" y="256240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21" name="pl42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44061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35269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26476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6" name="rc425"/>
            <p:cNvSpPr/>
            <p:nvPr/>
          </p:nvSpPr>
          <p:spPr>
            <a:xfrm>
              <a:off x="18110385" y="2153563"/>
              <a:ext cx="1240079" cy="413498"/>
            </a:xfrm>
            <a:prstGeom prst="rect">
              <a:avLst/>
            </a:prstGeom>
            <a:solidFill>
              <a:srgbClr val="FFFFFF">
                <a:alpha val="100000"/>
              </a:srgbClr>
            </a:solidFill>
          </p:spPr>
          <p:txBody>
            <a:bodyPr/>
            <a:lstStyle/>
            <a:p/>
          </p:txBody>
        </p:sp>
        <p:sp>
          <p:nvSpPr>
            <p:cNvPr id="427" name="rc426"/>
            <p:cNvSpPr/>
            <p:nvPr/>
          </p:nvSpPr>
          <p:spPr>
            <a:xfrm>
              <a:off x="18179974" y="2223153"/>
              <a:ext cx="274319" cy="274319"/>
            </a:xfrm>
            <a:prstGeom prst="rect">
              <a:avLst/>
            </a:prstGeom>
            <a:solidFill>
              <a:srgbClr val="FFFFFF">
                <a:alpha val="100000"/>
              </a:srgbClr>
            </a:solidFill>
          </p:spPr>
          <p:txBody>
            <a:bodyPr/>
            <a:lstStyle/>
            <a:p/>
          </p:txBody>
        </p:sp>
        <p:sp>
          <p:nvSpPr>
            <p:cNvPr id="428" name="pg42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9" name="tx42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0" name="rc429"/>
            <p:cNvSpPr/>
            <p:nvPr/>
          </p:nvSpPr>
          <p:spPr>
            <a:xfrm>
              <a:off x="18110385" y="2706240"/>
              <a:ext cx="1753945" cy="1236458"/>
            </a:xfrm>
            <a:prstGeom prst="rect">
              <a:avLst/>
            </a:prstGeom>
            <a:solidFill>
              <a:srgbClr val="FFFFFF">
                <a:alpha val="100000"/>
              </a:srgbClr>
            </a:solidFill>
          </p:spPr>
          <p:txBody>
            <a:bodyPr/>
            <a:lstStyle/>
            <a:p/>
          </p:txBody>
        </p:sp>
        <p:sp>
          <p:nvSpPr>
            <p:cNvPr id="431" name="rc430"/>
            <p:cNvSpPr/>
            <p:nvPr/>
          </p:nvSpPr>
          <p:spPr>
            <a:xfrm>
              <a:off x="18179974" y="2775829"/>
              <a:ext cx="274319" cy="274319"/>
            </a:xfrm>
            <a:prstGeom prst="rect">
              <a:avLst/>
            </a:prstGeom>
            <a:solidFill>
              <a:srgbClr val="FFFFFF">
                <a:alpha val="100000"/>
              </a:srgbClr>
            </a:solidFill>
          </p:spPr>
          <p:txBody>
            <a:bodyPr/>
            <a:lstStyle/>
            <a:p/>
          </p:txBody>
        </p:sp>
        <p:sp>
          <p:nvSpPr>
            <p:cNvPr id="432" name="rc43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050149"/>
              <a:ext cx="274319" cy="274319"/>
            </a:xfrm>
            <a:prstGeom prst="rect">
              <a:avLst/>
            </a:prstGeom>
            <a:solidFill>
              <a:srgbClr val="FFFFFF">
                <a:alpha val="100000"/>
              </a:srgbClr>
            </a:solidFill>
          </p:spPr>
          <p:txBody>
            <a:bodyPr/>
            <a:lstStyle/>
            <a:p/>
          </p:txBody>
        </p:sp>
        <p:sp>
          <p:nvSpPr>
            <p:cNvPr id="434" name="rc43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324469"/>
              <a:ext cx="274319" cy="274320"/>
            </a:xfrm>
            <a:prstGeom prst="rect">
              <a:avLst/>
            </a:prstGeom>
            <a:solidFill>
              <a:srgbClr val="FFFFFF">
                <a:alpha val="100000"/>
              </a:srgbClr>
            </a:solidFill>
          </p:spPr>
          <p:txBody>
            <a:bodyPr/>
            <a:lstStyle/>
            <a:p/>
          </p:txBody>
        </p:sp>
        <p:sp>
          <p:nvSpPr>
            <p:cNvPr id="436" name="rc43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598789"/>
              <a:ext cx="274319" cy="274320"/>
            </a:xfrm>
            <a:prstGeom prst="rect">
              <a:avLst/>
            </a:prstGeom>
            <a:solidFill>
              <a:srgbClr val="FFFFFF">
                <a:alpha val="100000"/>
              </a:srgbClr>
            </a:solidFill>
          </p:spPr>
          <p:txBody>
            <a:bodyPr/>
            <a:lstStyle/>
            <a:p/>
          </p:txBody>
        </p:sp>
        <p:sp>
          <p:nvSpPr>
            <p:cNvPr id="438" name="rc43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9" name="tx43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0" name="tx43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1" name="tx44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2" name="tx44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3" name=""/>
          <p:cNvGrpSpPr/>
          <p:nvPr/>
        </p:nvGrpSpPr>
        <p:grpSpPr>
          <a:xfrm>
            <a:off x="6400800" y="6217920"/>
            <a:ext cx="5486400" cy="4251960"/>
            <a:chOff x="6400800" y="6217920"/>
            <a:chExt cx="5486400" cy="4251960"/>
          </a:xfrm>
        </p:grpSpPr>
        <p:sp>
          <p:nvSpPr>
            <p:cNvPr id="44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5"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6" name="rc5"/>
            <p:cNvSpPr/>
            <p:nvPr/>
          </p:nvSpPr>
          <p:spPr>
            <a:xfrm>
              <a:off x="6984155" y="6510025"/>
              <a:ext cx="4446214" cy="2788960"/>
            </a:xfrm>
            <a:prstGeom prst="rect">
              <a:avLst/>
            </a:prstGeom>
            <a:solidFill>
              <a:srgbClr val="FFFFFF">
                <a:alpha val="100000"/>
              </a:srgbClr>
            </a:solidFill>
          </p:spPr>
          <p:txBody>
            <a:bodyPr/>
            <a:lstStyle/>
            <a:p/>
          </p:txBody>
        </p:sp>
        <p:sp>
          <p:nvSpPr>
            <p:cNvPr id="447" name="pl6"/>
            <p:cNvSpPr/>
            <p:nvPr/>
          </p:nvSpPr>
          <p:spPr>
            <a:xfrm>
              <a:off x="6984155" y="8855287"/>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48" name="pl7"/>
            <p:cNvSpPr/>
            <p:nvPr/>
          </p:nvSpPr>
          <p:spPr>
            <a:xfrm>
              <a:off x="6984155" y="8221432"/>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49" name="pl8"/>
            <p:cNvSpPr/>
            <p:nvPr/>
          </p:nvSpPr>
          <p:spPr>
            <a:xfrm>
              <a:off x="6984155" y="7587578"/>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50" name="pl9"/>
            <p:cNvSpPr/>
            <p:nvPr/>
          </p:nvSpPr>
          <p:spPr>
            <a:xfrm>
              <a:off x="6984155" y="6953723"/>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451" name="pl10"/>
            <p:cNvSpPr/>
            <p:nvPr/>
          </p:nvSpPr>
          <p:spPr>
            <a:xfrm>
              <a:off x="6984155" y="9172214"/>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52" name="pl11"/>
            <p:cNvSpPr/>
            <p:nvPr/>
          </p:nvSpPr>
          <p:spPr>
            <a:xfrm>
              <a:off x="6984155" y="853836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53" name="pl12"/>
            <p:cNvSpPr/>
            <p:nvPr/>
          </p:nvSpPr>
          <p:spPr>
            <a:xfrm>
              <a:off x="6984155" y="7904505"/>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54" name="pl13"/>
            <p:cNvSpPr/>
            <p:nvPr/>
          </p:nvSpPr>
          <p:spPr>
            <a:xfrm>
              <a:off x="6984155" y="727065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55" name="pl14"/>
            <p:cNvSpPr/>
            <p:nvPr/>
          </p:nvSpPr>
          <p:spPr>
            <a:xfrm>
              <a:off x="6984155" y="6636796"/>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456" name="rc15"/>
            <p:cNvSpPr/>
            <p:nvPr/>
          </p:nvSpPr>
          <p:spPr>
            <a:xfrm>
              <a:off x="9608657" y="7270650"/>
              <a:ext cx="432270"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rc16"/>
            <p:cNvSpPr/>
            <p:nvPr/>
          </p:nvSpPr>
          <p:spPr>
            <a:xfrm>
              <a:off x="10226186" y="7904505"/>
              <a:ext cx="432270"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17"/>
            <p:cNvSpPr/>
            <p:nvPr/>
          </p:nvSpPr>
          <p:spPr>
            <a:xfrm>
              <a:off x="10843716" y="8538360"/>
              <a:ext cx="43227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18"/>
            <p:cNvSpPr/>
            <p:nvPr/>
          </p:nvSpPr>
          <p:spPr>
            <a:xfrm>
              <a:off x="10226186" y="6636796"/>
              <a:ext cx="432270"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0" name="rc19"/>
            <p:cNvSpPr/>
            <p:nvPr/>
          </p:nvSpPr>
          <p:spPr>
            <a:xfrm>
              <a:off x="10843716" y="7904505"/>
              <a:ext cx="43227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pl20"/>
            <p:cNvSpPr/>
            <p:nvPr/>
          </p:nvSpPr>
          <p:spPr>
            <a:xfrm>
              <a:off x="9824792" y="6867288"/>
              <a:ext cx="1235059" cy="1630313"/>
            </a:xfrm>
            <a:custGeom>
              <a:avLst/>
              <a:pathLst>
                <a:path w="1235059" h="1630313">
                  <a:moveTo>
                    <a:pt x="0" y="0"/>
                  </a:moveTo>
                  <a:lnTo>
                    <a:pt x="617529" y="56217"/>
                  </a:lnTo>
                  <a:lnTo>
                    <a:pt x="1235059" y="1630313"/>
                  </a:lnTo>
                </a:path>
              </a:pathLst>
            </a:custGeom>
            <a:ln w="40651" cap="flat">
              <a:solidFill>
                <a:srgbClr val="000000">
                  <a:alpha val="100000"/>
                </a:srgbClr>
              </a:solidFill>
              <a:prstDash val="solid"/>
              <a:round/>
            </a:ln>
          </p:spPr>
          <p:txBody>
            <a:bodyPr/>
            <a:lstStyle/>
            <a:p/>
          </p:txBody>
        </p:sp>
        <p:sp>
          <p:nvSpPr>
            <p:cNvPr id="462" name="rc21"/>
            <p:cNvSpPr/>
            <p:nvPr/>
          </p:nvSpPr>
          <p:spPr>
            <a:xfrm>
              <a:off x="6984155" y="6510025"/>
              <a:ext cx="4446214" cy="2788960"/>
            </a:xfrm>
            <a:prstGeom prst="rect">
              <a:avLst/>
            </a:prstGeom>
            <a:ln w="13550" cap="rnd">
              <a:solidFill>
                <a:srgbClr val="333333">
                  <a:alpha val="100000"/>
                </a:srgbClr>
              </a:solidFill>
              <a:prstDash val="solid"/>
              <a:round/>
            </a:ln>
          </p:spPr>
          <p:txBody>
            <a:bodyPr/>
            <a:lstStyle/>
            <a:p/>
          </p:txBody>
        </p:sp>
        <p:sp>
          <p:nvSpPr>
            <p:cNvPr id="463" name="tx22"/>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4" name="tx23"/>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65" name="tx24"/>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66" name="tx25"/>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67" name="tx26"/>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68" name="pl27"/>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28"/>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29"/>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30"/>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31"/>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2"/>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33"/>
            <p:cNvSpPr/>
            <p:nvPr/>
          </p:nvSpPr>
          <p:spPr>
            <a:xfrm>
              <a:off x="11430369" y="86100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pl34"/>
            <p:cNvSpPr/>
            <p:nvPr/>
          </p:nvSpPr>
          <p:spPr>
            <a:xfrm>
              <a:off x="11430369" y="80478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pl35"/>
            <p:cNvSpPr/>
            <p:nvPr/>
          </p:nvSpPr>
          <p:spPr>
            <a:xfrm>
              <a:off x="11430369" y="74856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36"/>
            <p:cNvSpPr/>
            <p:nvPr/>
          </p:nvSpPr>
          <p:spPr>
            <a:xfrm>
              <a:off x="11430369" y="692350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tx37"/>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9" name="tx38"/>
            <p:cNvSpPr/>
            <p:nvPr/>
          </p:nvSpPr>
          <p:spPr>
            <a:xfrm>
              <a:off x="11528427" y="8609591"/>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80" name="tx39"/>
            <p:cNvSpPr/>
            <p:nvPr/>
          </p:nvSpPr>
          <p:spPr>
            <a:xfrm>
              <a:off x="11528427" y="8047414"/>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81" name="tx40"/>
            <p:cNvSpPr/>
            <p:nvPr/>
          </p:nvSpPr>
          <p:spPr>
            <a:xfrm>
              <a:off x="11528427" y="7483302"/>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82" name="tx41"/>
            <p:cNvSpPr/>
            <p:nvPr/>
          </p:nvSpPr>
          <p:spPr>
            <a:xfrm>
              <a:off x="11528427" y="692350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83" name="pl42"/>
            <p:cNvSpPr/>
            <p:nvPr/>
          </p:nvSpPr>
          <p:spPr>
            <a:xfrm>
              <a:off x="73546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3"/>
            <p:cNvSpPr/>
            <p:nvPr/>
          </p:nvSpPr>
          <p:spPr>
            <a:xfrm>
              <a:off x="79722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4"/>
            <p:cNvSpPr/>
            <p:nvPr/>
          </p:nvSpPr>
          <p:spPr>
            <a:xfrm>
              <a:off x="85897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5"/>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6"/>
            <p:cNvSpPr/>
            <p:nvPr/>
          </p:nvSpPr>
          <p:spPr>
            <a:xfrm>
              <a:off x="982479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7"/>
            <p:cNvSpPr/>
            <p:nvPr/>
          </p:nvSpPr>
          <p:spPr>
            <a:xfrm>
              <a:off x="104423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8"/>
            <p:cNvSpPr/>
            <p:nvPr/>
          </p:nvSpPr>
          <p:spPr>
            <a:xfrm>
              <a:off x="110598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tx49"/>
            <p:cNvSpPr/>
            <p:nvPr/>
          </p:nvSpPr>
          <p:spPr>
            <a:xfrm rot="-2700000">
              <a:off x="72447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1" name="tx50"/>
            <p:cNvSpPr/>
            <p:nvPr/>
          </p:nvSpPr>
          <p:spPr>
            <a:xfrm rot="-2700000">
              <a:off x="782260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2" name="tx51"/>
            <p:cNvSpPr/>
            <p:nvPr/>
          </p:nvSpPr>
          <p:spPr>
            <a:xfrm rot="-2700000">
              <a:off x="843947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3" name="tx52"/>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4" name="tx53"/>
            <p:cNvSpPr/>
            <p:nvPr/>
          </p:nvSpPr>
          <p:spPr>
            <a:xfrm rot="-2700000">
              <a:off x="952984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5" name="tx54"/>
            <p:cNvSpPr/>
            <p:nvPr/>
          </p:nvSpPr>
          <p:spPr>
            <a:xfrm rot="-2700000">
              <a:off x="10147351"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6" name="tx55"/>
            <p:cNvSpPr/>
            <p:nvPr/>
          </p:nvSpPr>
          <p:spPr>
            <a:xfrm rot="-2700000">
              <a:off x="1087694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56"/>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8" name="tx57"/>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9" name="tx5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0" name="tx5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1" name="rc60"/>
            <p:cNvSpPr/>
            <p:nvPr/>
          </p:nvSpPr>
          <p:spPr>
            <a:xfrm>
              <a:off x="7065874" y="10217410"/>
              <a:ext cx="1051268" cy="182880"/>
            </a:xfrm>
            <a:prstGeom prst="rect">
              <a:avLst/>
            </a:prstGeom>
            <a:solidFill>
              <a:srgbClr val="FFFFFF">
                <a:alpha val="100000"/>
              </a:srgbClr>
            </a:solidFill>
          </p:spPr>
          <p:txBody>
            <a:bodyPr/>
            <a:lstStyle/>
            <a:p/>
          </p:txBody>
        </p:sp>
        <p:sp>
          <p:nvSpPr>
            <p:cNvPr id="502" name="rc61"/>
            <p:cNvSpPr/>
            <p:nvPr/>
          </p:nvSpPr>
          <p:spPr>
            <a:xfrm>
              <a:off x="7065874" y="10217410"/>
              <a:ext cx="182879" cy="182880"/>
            </a:xfrm>
            <a:prstGeom prst="rect">
              <a:avLst/>
            </a:prstGeom>
            <a:solidFill>
              <a:srgbClr val="FFFFFF">
                <a:alpha val="100000"/>
              </a:srgbClr>
            </a:solidFill>
          </p:spPr>
          <p:txBody>
            <a:bodyPr/>
            <a:lstStyle/>
            <a:p/>
          </p:txBody>
        </p:sp>
        <p:sp>
          <p:nvSpPr>
            <p:cNvPr id="503" name="pl62"/>
            <p:cNvSpPr/>
            <p:nvPr/>
          </p:nvSpPr>
          <p:spPr>
            <a:xfrm>
              <a:off x="70841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4" name="tx63"/>
            <p:cNvSpPr/>
            <p:nvPr/>
          </p:nvSpPr>
          <p:spPr>
            <a:xfrm>
              <a:off x="73567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5" name="rc64"/>
            <p:cNvSpPr/>
            <p:nvPr/>
          </p:nvSpPr>
          <p:spPr>
            <a:xfrm>
              <a:off x="8297142" y="10217410"/>
              <a:ext cx="3051508" cy="182880"/>
            </a:xfrm>
            <a:prstGeom prst="rect">
              <a:avLst/>
            </a:prstGeom>
            <a:solidFill>
              <a:srgbClr val="FFFFFF">
                <a:alpha val="100000"/>
              </a:srgbClr>
            </a:solidFill>
          </p:spPr>
          <p:txBody>
            <a:bodyPr/>
            <a:lstStyle/>
            <a:p/>
          </p:txBody>
        </p:sp>
        <p:sp>
          <p:nvSpPr>
            <p:cNvPr id="506" name="rc65"/>
            <p:cNvSpPr/>
            <p:nvPr/>
          </p:nvSpPr>
          <p:spPr>
            <a:xfrm>
              <a:off x="8297142" y="10217410"/>
              <a:ext cx="182879" cy="182880"/>
            </a:xfrm>
            <a:prstGeom prst="rect">
              <a:avLst/>
            </a:prstGeom>
            <a:solidFill>
              <a:srgbClr val="FFFFFF">
                <a:alpha val="100000"/>
              </a:srgbClr>
            </a:solidFill>
          </p:spPr>
          <p:txBody>
            <a:bodyPr/>
            <a:lstStyle/>
            <a:p/>
          </p:txBody>
        </p:sp>
        <p:sp>
          <p:nvSpPr>
            <p:cNvPr id="507" name="rc66"/>
            <p:cNvSpPr/>
            <p:nvPr/>
          </p:nvSpPr>
          <p:spPr>
            <a:xfrm>
              <a:off x="830614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8" name="rc67"/>
            <p:cNvSpPr/>
            <p:nvPr/>
          </p:nvSpPr>
          <p:spPr>
            <a:xfrm>
              <a:off x="9388382" y="10217410"/>
              <a:ext cx="182879" cy="182880"/>
            </a:xfrm>
            <a:prstGeom prst="rect">
              <a:avLst/>
            </a:prstGeom>
            <a:solidFill>
              <a:srgbClr val="FFFFFF">
                <a:alpha val="100000"/>
              </a:srgbClr>
            </a:solidFill>
          </p:spPr>
          <p:txBody>
            <a:bodyPr/>
            <a:lstStyle/>
            <a:p/>
          </p:txBody>
        </p:sp>
        <p:sp>
          <p:nvSpPr>
            <p:cNvPr id="509" name="rc68"/>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0" name="rc69"/>
            <p:cNvSpPr/>
            <p:nvPr/>
          </p:nvSpPr>
          <p:spPr>
            <a:xfrm>
              <a:off x="10314423" y="10217410"/>
              <a:ext cx="182879" cy="182880"/>
            </a:xfrm>
            <a:prstGeom prst="rect">
              <a:avLst/>
            </a:prstGeom>
            <a:solidFill>
              <a:srgbClr val="FFFFFF">
                <a:alpha val="100000"/>
              </a:srgbClr>
            </a:solidFill>
          </p:spPr>
          <p:txBody>
            <a:bodyPr/>
            <a:lstStyle/>
            <a:p/>
          </p:txBody>
        </p:sp>
        <p:sp>
          <p:nvSpPr>
            <p:cNvPr id="511" name="rc70"/>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2" name="tx71"/>
            <p:cNvSpPr/>
            <p:nvPr/>
          </p:nvSpPr>
          <p:spPr>
            <a:xfrm>
              <a:off x="85880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3" name="tx72"/>
            <p:cNvSpPr/>
            <p:nvPr/>
          </p:nvSpPr>
          <p:spPr>
            <a:xfrm>
              <a:off x="967926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4" name="tx73"/>
            <p:cNvSpPr/>
            <p:nvPr/>
          </p:nvSpPr>
          <p:spPr>
            <a:xfrm>
              <a:off x="106053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5" name="tx74"/>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6" name=""/>
          <p:cNvGrpSpPr/>
          <p:nvPr/>
        </p:nvGrpSpPr>
        <p:grpSpPr>
          <a:xfrm>
            <a:off x="12527280" y="6217920"/>
            <a:ext cx="5486400" cy="4297680"/>
            <a:chOff x="12527280" y="6217920"/>
            <a:chExt cx="5486400" cy="4297680"/>
          </a:xfrm>
        </p:grpSpPr>
        <p:sp>
          <p:nvSpPr>
            <p:cNvPr id="51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7"/>
            <p:cNvSpPr/>
            <p:nvPr/>
          </p:nvSpPr>
          <p:spPr>
            <a:xfrm>
              <a:off x="13325144" y="6663670"/>
              <a:ext cx="4510689" cy="486542"/>
            </a:xfrm>
            <a:custGeom>
              <a:avLst/>
              <a:pathLst>
                <a:path w="4510689" h="486542">
                  <a:moveTo>
                    <a:pt x="0" y="51214"/>
                  </a:moveTo>
                  <a:lnTo>
                    <a:pt x="180427" y="102429"/>
                  </a:lnTo>
                  <a:lnTo>
                    <a:pt x="360855" y="102429"/>
                  </a:lnTo>
                  <a:lnTo>
                    <a:pt x="541282" y="102429"/>
                  </a:lnTo>
                  <a:lnTo>
                    <a:pt x="721710" y="51214"/>
                  </a:lnTo>
                  <a:lnTo>
                    <a:pt x="902137" y="0"/>
                  </a:lnTo>
                  <a:lnTo>
                    <a:pt x="1082565" y="102429"/>
                  </a:lnTo>
                  <a:lnTo>
                    <a:pt x="1262993" y="102429"/>
                  </a:lnTo>
                  <a:lnTo>
                    <a:pt x="1443420" y="76822"/>
                  </a:lnTo>
                  <a:lnTo>
                    <a:pt x="1623848" y="76822"/>
                  </a:lnTo>
                  <a:lnTo>
                    <a:pt x="1804275" y="51214"/>
                  </a:lnTo>
                  <a:lnTo>
                    <a:pt x="1984703" y="51214"/>
                  </a:lnTo>
                  <a:lnTo>
                    <a:pt x="2165131" y="25607"/>
                  </a:lnTo>
                  <a:lnTo>
                    <a:pt x="2345558" y="179252"/>
                  </a:lnTo>
                  <a:lnTo>
                    <a:pt x="2525986" y="230467"/>
                  </a:lnTo>
                  <a:lnTo>
                    <a:pt x="2706413" y="153644"/>
                  </a:lnTo>
                  <a:lnTo>
                    <a:pt x="2886841" y="102429"/>
                  </a:lnTo>
                  <a:lnTo>
                    <a:pt x="3067268" y="25607"/>
                  </a:lnTo>
                  <a:lnTo>
                    <a:pt x="3247696" y="25607"/>
                  </a:lnTo>
                  <a:lnTo>
                    <a:pt x="3428124" y="51214"/>
                  </a:lnTo>
                  <a:lnTo>
                    <a:pt x="3608551" y="486542"/>
                  </a:lnTo>
                  <a:lnTo>
                    <a:pt x="3788979" y="179252"/>
                  </a:lnTo>
                  <a:lnTo>
                    <a:pt x="3969406" y="307289"/>
                  </a:lnTo>
                  <a:lnTo>
                    <a:pt x="4149834" y="281682"/>
                  </a:lnTo>
                  <a:lnTo>
                    <a:pt x="4330262" y="76822"/>
                  </a:lnTo>
                  <a:lnTo>
                    <a:pt x="4510689" y="307289"/>
                  </a:lnTo>
                </a:path>
              </a:pathLst>
            </a:custGeom>
            <a:ln w="32521" cap="flat">
              <a:solidFill>
                <a:srgbClr val="5EB0E8">
                  <a:alpha val="100000"/>
                </a:srgbClr>
              </a:solidFill>
              <a:prstDash val="solid"/>
              <a:round/>
            </a:ln>
          </p:spPr>
          <p:txBody>
            <a:bodyPr/>
            <a:lstStyle/>
            <a:p/>
          </p:txBody>
        </p:sp>
        <p:sp>
          <p:nvSpPr>
            <p:cNvPr id="532" name="pl18"/>
            <p:cNvSpPr/>
            <p:nvPr/>
          </p:nvSpPr>
          <p:spPr>
            <a:xfrm>
              <a:off x="13325144" y="6663670"/>
              <a:ext cx="4510689" cy="793832"/>
            </a:xfrm>
            <a:custGeom>
              <a:avLst/>
              <a:pathLst>
                <a:path w="4510689" h="793832">
                  <a:moveTo>
                    <a:pt x="0" y="281682"/>
                  </a:moveTo>
                  <a:lnTo>
                    <a:pt x="180427" y="281682"/>
                  </a:lnTo>
                  <a:lnTo>
                    <a:pt x="360855" y="281682"/>
                  </a:lnTo>
                  <a:lnTo>
                    <a:pt x="541282" y="256074"/>
                  </a:lnTo>
                  <a:lnTo>
                    <a:pt x="721710" y="256074"/>
                  </a:lnTo>
                  <a:lnTo>
                    <a:pt x="902137" y="256074"/>
                  </a:lnTo>
                  <a:lnTo>
                    <a:pt x="1082565" y="332897"/>
                  </a:lnTo>
                  <a:lnTo>
                    <a:pt x="1262993" y="409719"/>
                  </a:lnTo>
                  <a:lnTo>
                    <a:pt x="1443420" y="512149"/>
                  </a:lnTo>
                  <a:lnTo>
                    <a:pt x="1623848" y="588972"/>
                  </a:lnTo>
                  <a:lnTo>
                    <a:pt x="1804275" y="665794"/>
                  </a:lnTo>
                  <a:lnTo>
                    <a:pt x="1984703" y="460934"/>
                  </a:lnTo>
                  <a:lnTo>
                    <a:pt x="2165131" y="691402"/>
                  </a:lnTo>
                  <a:lnTo>
                    <a:pt x="2345558" y="793832"/>
                  </a:lnTo>
                  <a:lnTo>
                    <a:pt x="2525986" y="230467"/>
                  </a:lnTo>
                  <a:lnTo>
                    <a:pt x="2706413" y="179252"/>
                  </a:lnTo>
                  <a:lnTo>
                    <a:pt x="2886841" y="153644"/>
                  </a:lnTo>
                  <a:lnTo>
                    <a:pt x="3067268" y="153644"/>
                  </a:lnTo>
                  <a:lnTo>
                    <a:pt x="3247696" y="0"/>
                  </a:lnTo>
                  <a:lnTo>
                    <a:pt x="3428124" y="51214"/>
                  </a:lnTo>
                  <a:lnTo>
                    <a:pt x="3608551" y="640187"/>
                  </a:lnTo>
                  <a:lnTo>
                    <a:pt x="3788979" y="614579"/>
                  </a:lnTo>
                  <a:lnTo>
                    <a:pt x="3969406" y="614579"/>
                  </a:lnTo>
                  <a:lnTo>
                    <a:pt x="4149834" y="563364"/>
                  </a:lnTo>
                  <a:lnTo>
                    <a:pt x="4330262" y="358504"/>
                  </a:lnTo>
                  <a:lnTo>
                    <a:pt x="4510689" y="358504"/>
                  </a:lnTo>
                </a:path>
              </a:pathLst>
            </a:custGeom>
            <a:ln w="32521" cap="flat">
              <a:solidFill>
                <a:srgbClr val="00A173">
                  <a:alpha val="100000"/>
                </a:srgbClr>
              </a:solidFill>
              <a:prstDash val="solid"/>
              <a:round/>
            </a:ln>
          </p:spPr>
          <p:txBody>
            <a:bodyPr/>
            <a:lstStyle/>
            <a:p/>
          </p:txBody>
        </p:sp>
        <p:sp>
          <p:nvSpPr>
            <p:cNvPr id="53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8" name="rc84"/>
            <p:cNvSpPr/>
            <p:nvPr/>
          </p:nvSpPr>
          <p:spPr>
            <a:xfrm>
              <a:off x="14005791" y="9941072"/>
              <a:ext cx="3149396" cy="504938"/>
            </a:xfrm>
            <a:prstGeom prst="rect">
              <a:avLst/>
            </a:prstGeom>
            <a:solidFill>
              <a:srgbClr val="FFFFFF">
                <a:alpha val="100000"/>
              </a:srgbClr>
            </a:solidFill>
          </p:spPr>
          <p:txBody>
            <a:bodyPr/>
            <a:lstStyle/>
            <a:p/>
          </p:txBody>
        </p:sp>
        <p:sp>
          <p:nvSpPr>
            <p:cNvPr id="59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4" name=""/>
          <p:cNvGrpSpPr/>
          <p:nvPr/>
        </p:nvGrpSpPr>
        <p:grpSpPr>
          <a:xfrm>
            <a:off x="594360" y="6217920"/>
            <a:ext cx="5562295" cy="2619840"/>
            <a:chOff x="594360" y="6217920"/>
            <a:chExt cx="5562295" cy="2619840"/>
          </a:xfrm>
        </p:grpSpPr>
        <p:sp>
          <p:nvSpPr>
            <p:cNvPr id="605"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6" name="rc4"/>
            <p:cNvSpPr/>
            <p:nvPr/>
          </p:nvSpPr>
          <p:spPr>
            <a:xfrm>
              <a:off x="1511069" y="6658401"/>
              <a:ext cx="4575997" cy="82517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7" name="rc5"/>
            <p:cNvSpPr/>
            <p:nvPr/>
          </p:nvSpPr>
          <p:spPr>
            <a:xfrm>
              <a:off x="1548577"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6"/>
            <p:cNvSpPr/>
            <p:nvPr/>
          </p:nvSpPr>
          <p:spPr>
            <a:xfrm>
              <a:off x="1923658"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7"/>
            <p:cNvSpPr/>
            <p:nvPr/>
          </p:nvSpPr>
          <p:spPr>
            <a:xfrm>
              <a:off x="2298740"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8"/>
            <p:cNvSpPr/>
            <p:nvPr/>
          </p:nvSpPr>
          <p:spPr>
            <a:xfrm>
              <a:off x="2673822"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9"/>
            <p:cNvSpPr/>
            <p:nvPr/>
          </p:nvSpPr>
          <p:spPr>
            <a:xfrm>
              <a:off x="3048904"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10"/>
            <p:cNvSpPr/>
            <p:nvPr/>
          </p:nvSpPr>
          <p:spPr>
            <a:xfrm>
              <a:off x="3423985"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11"/>
            <p:cNvSpPr/>
            <p:nvPr/>
          </p:nvSpPr>
          <p:spPr>
            <a:xfrm>
              <a:off x="3799067"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12"/>
            <p:cNvSpPr/>
            <p:nvPr/>
          </p:nvSpPr>
          <p:spPr>
            <a:xfrm>
              <a:off x="4174149"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3"/>
            <p:cNvSpPr/>
            <p:nvPr/>
          </p:nvSpPr>
          <p:spPr>
            <a:xfrm>
              <a:off x="4549231" y="6695909"/>
              <a:ext cx="375081" cy="37508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6" name="rc14"/>
            <p:cNvSpPr/>
            <p:nvPr/>
          </p:nvSpPr>
          <p:spPr>
            <a:xfrm>
              <a:off x="4924312" y="6695909"/>
              <a:ext cx="375081" cy="375081"/>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7" name="rc15"/>
            <p:cNvSpPr/>
            <p:nvPr/>
          </p:nvSpPr>
          <p:spPr>
            <a:xfrm>
              <a:off x="5299394"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16"/>
            <p:cNvSpPr/>
            <p:nvPr/>
          </p:nvSpPr>
          <p:spPr>
            <a:xfrm>
              <a:off x="5674476" y="6695909"/>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7"/>
            <p:cNvSpPr/>
            <p:nvPr/>
          </p:nvSpPr>
          <p:spPr>
            <a:xfrm>
              <a:off x="1548577"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18"/>
            <p:cNvSpPr/>
            <p:nvPr/>
          </p:nvSpPr>
          <p:spPr>
            <a:xfrm>
              <a:off x="1923658"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19"/>
            <p:cNvSpPr/>
            <p:nvPr/>
          </p:nvSpPr>
          <p:spPr>
            <a:xfrm>
              <a:off x="2298740"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0"/>
            <p:cNvSpPr/>
            <p:nvPr/>
          </p:nvSpPr>
          <p:spPr>
            <a:xfrm>
              <a:off x="2673822"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1"/>
            <p:cNvSpPr/>
            <p:nvPr/>
          </p:nvSpPr>
          <p:spPr>
            <a:xfrm>
              <a:off x="3048904"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22"/>
            <p:cNvSpPr/>
            <p:nvPr/>
          </p:nvSpPr>
          <p:spPr>
            <a:xfrm>
              <a:off x="3423985"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3"/>
            <p:cNvSpPr/>
            <p:nvPr/>
          </p:nvSpPr>
          <p:spPr>
            <a:xfrm>
              <a:off x="3799067"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4"/>
            <p:cNvSpPr/>
            <p:nvPr/>
          </p:nvSpPr>
          <p:spPr>
            <a:xfrm>
              <a:off x="4174149"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5"/>
            <p:cNvSpPr/>
            <p:nvPr/>
          </p:nvSpPr>
          <p:spPr>
            <a:xfrm>
              <a:off x="4549231"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6"/>
            <p:cNvSpPr/>
            <p:nvPr/>
          </p:nvSpPr>
          <p:spPr>
            <a:xfrm>
              <a:off x="4924312"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7"/>
            <p:cNvSpPr/>
            <p:nvPr/>
          </p:nvSpPr>
          <p:spPr>
            <a:xfrm>
              <a:off x="5299394" y="7070991"/>
              <a:ext cx="375081" cy="37508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28"/>
            <p:cNvSpPr/>
            <p:nvPr/>
          </p:nvSpPr>
          <p:spPr>
            <a:xfrm>
              <a:off x="5674476" y="7070991"/>
              <a:ext cx="375081" cy="37508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tx29"/>
            <p:cNvSpPr/>
            <p:nvPr/>
          </p:nvSpPr>
          <p:spPr>
            <a:xfrm>
              <a:off x="663949" y="7193568"/>
              <a:ext cx="685800"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CHIRIQUI</a:t>
              </a:r>
            </a:p>
          </p:txBody>
        </p:sp>
        <p:sp>
          <p:nvSpPr>
            <p:cNvPr id="632" name="tx30"/>
            <p:cNvSpPr/>
            <p:nvPr/>
          </p:nvSpPr>
          <p:spPr>
            <a:xfrm>
              <a:off x="706141" y="6828904"/>
              <a:ext cx="6436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PANAMA</a:t>
              </a:r>
            </a:p>
          </p:txBody>
        </p:sp>
        <p:sp>
          <p:nvSpPr>
            <p:cNvPr id="633" name="tx31"/>
            <p:cNvSpPr/>
            <p:nvPr/>
          </p:nvSpPr>
          <p:spPr>
            <a:xfrm rot="-2700000">
              <a:off x="1296482"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34" name="tx32"/>
            <p:cNvSpPr/>
            <p:nvPr/>
          </p:nvSpPr>
          <p:spPr>
            <a:xfrm rot="-2700000">
              <a:off x="1671564"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35" name="tx33"/>
            <p:cNvSpPr/>
            <p:nvPr/>
          </p:nvSpPr>
          <p:spPr>
            <a:xfrm rot="-2700000">
              <a:off x="2046646"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36" name="tx34"/>
            <p:cNvSpPr/>
            <p:nvPr/>
          </p:nvSpPr>
          <p:spPr>
            <a:xfrm rot="-2700000">
              <a:off x="2421728"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37" name="tx35"/>
            <p:cNvSpPr/>
            <p:nvPr/>
          </p:nvSpPr>
          <p:spPr>
            <a:xfrm rot="-2700000">
              <a:off x="2796809"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38" name="tx36"/>
            <p:cNvSpPr/>
            <p:nvPr/>
          </p:nvSpPr>
          <p:spPr>
            <a:xfrm rot="-2700000">
              <a:off x="3171891"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39" name="tx37"/>
            <p:cNvSpPr/>
            <p:nvPr/>
          </p:nvSpPr>
          <p:spPr>
            <a:xfrm rot="-2700000">
              <a:off x="3546973"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40" name="tx38"/>
            <p:cNvSpPr/>
            <p:nvPr/>
          </p:nvSpPr>
          <p:spPr>
            <a:xfrm rot="-2700000">
              <a:off x="3922028" y="7799328"/>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41" name="tx39"/>
            <p:cNvSpPr/>
            <p:nvPr/>
          </p:nvSpPr>
          <p:spPr>
            <a:xfrm rot="-2700000">
              <a:off x="4297136"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42" name="tx40"/>
            <p:cNvSpPr/>
            <p:nvPr/>
          </p:nvSpPr>
          <p:spPr>
            <a:xfrm rot="-2700000">
              <a:off x="4672218"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43" name="tx41"/>
            <p:cNvSpPr/>
            <p:nvPr/>
          </p:nvSpPr>
          <p:spPr>
            <a:xfrm rot="-2700000">
              <a:off x="5047300"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44" name="tx42"/>
            <p:cNvSpPr/>
            <p:nvPr/>
          </p:nvSpPr>
          <p:spPr>
            <a:xfrm rot="-2700000">
              <a:off x="5422381" y="779939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45" name="pic43"/>
            <p:cNvPicPr/>
            <p:nvPr/>
          </p:nvPicPr>
          <p:blipFill>
            <a:blip r:embed="rId2" cstate="print"/>
            <a:stretch>
              <a:fillRect/>
            </a:stretch>
          </p:blipFill>
          <p:spPr>
            <a:xfrm>
              <a:off x="2719067" y="8294895"/>
              <a:ext cx="2160000" cy="144000"/>
            </a:xfrm>
            <a:prstGeom prst="rect">
              <a:avLst/>
            </a:prstGeom>
          </p:spPr>
        </p:pic>
        <p:sp>
          <p:nvSpPr>
            <p:cNvPr id="646" name="pl44"/>
            <p:cNvSpPr/>
            <p:nvPr/>
          </p:nvSpPr>
          <p:spPr>
            <a:xfrm>
              <a:off x="27226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7" name="pl45"/>
            <p:cNvSpPr/>
            <p:nvPr/>
          </p:nvSpPr>
          <p:spPr>
            <a:xfrm>
              <a:off x="30814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8" name="pl46"/>
            <p:cNvSpPr/>
            <p:nvPr/>
          </p:nvSpPr>
          <p:spPr>
            <a:xfrm>
              <a:off x="34402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9" name="pl47"/>
            <p:cNvSpPr/>
            <p:nvPr/>
          </p:nvSpPr>
          <p:spPr>
            <a:xfrm>
              <a:off x="37990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0" name="pl48"/>
            <p:cNvSpPr/>
            <p:nvPr/>
          </p:nvSpPr>
          <p:spPr>
            <a:xfrm>
              <a:off x="41578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1" name="pl49"/>
            <p:cNvSpPr/>
            <p:nvPr/>
          </p:nvSpPr>
          <p:spPr>
            <a:xfrm>
              <a:off x="45166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2" name="pl50"/>
            <p:cNvSpPr/>
            <p:nvPr/>
          </p:nvSpPr>
          <p:spPr>
            <a:xfrm>
              <a:off x="4875467" y="839500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3" name="pl51"/>
            <p:cNvSpPr/>
            <p:nvPr/>
          </p:nvSpPr>
          <p:spPr>
            <a:xfrm>
              <a:off x="27226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4" name="pl52"/>
            <p:cNvSpPr/>
            <p:nvPr/>
          </p:nvSpPr>
          <p:spPr>
            <a:xfrm>
              <a:off x="30814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5" name="pl53"/>
            <p:cNvSpPr/>
            <p:nvPr/>
          </p:nvSpPr>
          <p:spPr>
            <a:xfrm>
              <a:off x="34402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6" name="pl54"/>
            <p:cNvSpPr/>
            <p:nvPr/>
          </p:nvSpPr>
          <p:spPr>
            <a:xfrm>
              <a:off x="37990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7" name="pl55"/>
            <p:cNvSpPr/>
            <p:nvPr/>
          </p:nvSpPr>
          <p:spPr>
            <a:xfrm>
              <a:off x="41578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8" name="pl56"/>
            <p:cNvSpPr/>
            <p:nvPr/>
          </p:nvSpPr>
          <p:spPr>
            <a:xfrm>
              <a:off x="45166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9" name="pl57"/>
            <p:cNvSpPr/>
            <p:nvPr/>
          </p:nvSpPr>
          <p:spPr>
            <a:xfrm>
              <a:off x="4875467" y="829489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0" name="tx58"/>
            <p:cNvSpPr/>
            <p:nvPr/>
          </p:nvSpPr>
          <p:spPr>
            <a:xfrm>
              <a:off x="2687351" y="850811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61" name="tx59"/>
            <p:cNvSpPr/>
            <p:nvPr/>
          </p:nvSpPr>
          <p:spPr>
            <a:xfrm>
              <a:off x="3046151" y="850811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62" name="tx60"/>
            <p:cNvSpPr/>
            <p:nvPr/>
          </p:nvSpPr>
          <p:spPr>
            <a:xfrm>
              <a:off x="3404951" y="8506500"/>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63" name="tx61"/>
            <p:cNvSpPr/>
            <p:nvPr/>
          </p:nvSpPr>
          <p:spPr>
            <a:xfrm>
              <a:off x="3763751" y="850848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64" name="tx62"/>
            <p:cNvSpPr/>
            <p:nvPr/>
          </p:nvSpPr>
          <p:spPr>
            <a:xfrm>
              <a:off x="4122551" y="8508174"/>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665" name="tx63"/>
            <p:cNvSpPr/>
            <p:nvPr/>
          </p:nvSpPr>
          <p:spPr>
            <a:xfrm>
              <a:off x="4481351" y="8506562"/>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666" name="tx64"/>
            <p:cNvSpPr/>
            <p:nvPr/>
          </p:nvSpPr>
          <p:spPr>
            <a:xfrm>
              <a:off x="4840151" y="8509662"/>
              <a:ext cx="70631" cy="89730"/>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7</a:t>
              </a:r>
            </a:p>
          </p:txBody>
        </p:sp>
        <p:sp>
          <p:nvSpPr>
            <p:cNvPr id="667" name="tx65"/>
            <p:cNvSpPr/>
            <p:nvPr/>
          </p:nvSpPr>
          <p:spPr>
            <a:xfrm>
              <a:off x="1187650" y="639279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6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6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7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Papua New Guinea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308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9217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0126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7627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6719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581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058087"/>
              <a:ext cx="238993" cy="227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4785362"/>
              <a:ext cx="238993" cy="499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4739907"/>
              <a:ext cx="238993" cy="545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103541"/>
              <a:ext cx="238993" cy="181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103541"/>
              <a:ext cx="238993" cy="181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pg45"/>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7" name="tx46"/>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8" name="pg47"/>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9" name="tx48"/>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50" name="rc49"/>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51" name="rc50"/>
            <p:cNvSpPr/>
            <p:nvPr/>
          </p:nvSpPr>
          <p:spPr>
            <a:xfrm>
              <a:off x="5012427" y="2153563"/>
              <a:ext cx="3239694" cy="3131794"/>
            </a:xfrm>
            <a:prstGeom prst="rect">
              <a:avLst/>
            </a:prstGeom>
            <a:solidFill>
              <a:srgbClr val="FFFFFF">
                <a:alpha val="100000"/>
              </a:srgbClr>
            </a:solidFill>
          </p:spPr>
          <p:txBody>
            <a:bodyPr/>
            <a:lstStyle/>
            <a:p/>
          </p:txBody>
        </p:sp>
        <p:sp>
          <p:nvSpPr>
            <p:cNvPr id="52" name="pl51"/>
            <p:cNvSpPr/>
            <p:nvPr/>
          </p:nvSpPr>
          <p:spPr>
            <a:xfrm>
              <a:off x="5012427" y="48308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3" name="pl52"/>
            <p:cNvSpPr/>
            <p:nvPr/>
          </p:nvSpPr>
          <p:spPr>
            <a:xfrm>
              <a:off x="5012427" y="39217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4" name="pl53"/>
            <p:cNvSpPr/>
            <p:nvPr/>
          </p:nvSpPr>
          <p:spPr>
            <a:xfrm>
              <a:off x="5012427" y="30126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5" name="pl54"/>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6" name="pl55"/>
            <p:cNvSpPr/>
            <p:nvPr/>
          </p:nvSpPr>
          <p:spPr>
            <a:xfrm>
              <a:off x="5012427" y="437627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7" name="pl56"/>
            <p:cNvSpPr/>
            <p:nvPr/>
          </p:nvSpPr>
          <p:spPr>
            <a:xfrm>
              <a:off x="5012427" y="346719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8" name="pl57"/>
            <p:cNvSpPr/>
            <p:nvPr/>
          </p:nvSpPr>
          <p:spPr>
            <a:xfrm>
              <a:off x="5012427" y="25581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9" name="rc58"/>
            <p:cNvSpPr/>
            <p:nvPr/>
          </p:nvSpPr>
          <p:spPr>
            <a:xfrm>
              <a:off x="5317808" y="5239904"/>
              <a:ext cx="238993"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317808" y="523990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317808" y="523990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317808" y="3967186"/>
              <a:ext cx="238993" cy="1272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5583357" y="5058087"/>
              <a:ext cx="238993" cy="227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583357" y="50580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583357" y="50580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583357" y="2876285"/>
              <a:ext cx="238993" cy="2181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5848906" y="5239904"/>
              <a:ext cx="238993"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848906" y="523990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848906" y="523990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848906" y="4149003"/>
              <a:ext cx="238993" cy="1090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6114455" y="5194449"/>
              <a:ext cx="238993" cy="909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6114455" y="519444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6114455" y="519444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6114455" y="3467190"/>
              <a:ext cx="238993" cy="1727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380003" y="5194449"/>
              <a:ext cx="238993" cy="909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380003" y="519444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380003" y="519444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380003" y="4648999"/>
              <a:ext cx="238993" cy="545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645552"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911101"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7176650"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707747" y="5058087"/>
              <a:ext cx="238993" cy="227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pg94"/>
            <p:cNvSpPr/>
            <p:nvPr/>
          </p:nvSpPr>
          <p:spPr>
            <a:xfrm>
              <a:off x="582778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6" name="tx95"/>
            <p:cNvSpPr/>
            <p:nvPr/>
          </p:nvSpPr>
          <p:spPr>
            <a:xfrm>
              <a:off x="595266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97" name="pg96"/>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8" name="tx97"/>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99" name="rc98"/>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0" name="rc99"/>
            <p:cNvSpPr/>
            <p:nvPr/>
          </p:nvSpPr>
          <p:spPr>
            <a:xfrm>
              <a:off x="8252122" y="2153563"/>
              <a:ext cx="3239694" cy="3131794"/>
            </a:xfrm>
            <a:prstGeom prst="rect">
              <a:avLst/>
            </a:prstGeom>
            <a:solidFill>
              <a:srgbClr val="FFFFFF">
                <a:alpha val="100000"/>
              </a:srgbClr>
            </a:solidFill>
          </p:spPr>
          <p:txBody>
            <a:bodyPr/>
            <a:lstStyle/>
            <a:p/>
          </p:txBody>
        </p:sp>
        <p:sp>
          <p:nvSpPr>
            <p:cNvPr id="101" name="pl100"/>
            <p:cNvSpPr/>
            <p:nvPr/>
          </p:nvSpPr>
          <p:spPr>
            <a:xfrm>
              <a:off x="8252122" y="48308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2" name="pl101"/>
            <p:cNvSpPr/>
            <p:nvPr/>
          </p:nvSpPr>
          <p:spPr>
            <a:xfrm>
              <a:off x="8252122" y="39217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3" name="pl102"/>
            <p:cNvSpPr/>
            <p:nvPr/>
          </p:nvSpPr>
          <p:spPr>
            <a:xfrm>
              <a:off x="8252122" y="30126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4" name="pl103"/>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5" name="pl104"/>
            <p:cNvSpPr/>
            <p:nvPr/>
          </p:nvSpPr>
          <p:spPr>
            <a:xfrm>
              <a:off x="8252122" y="437627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6" name="pl105"/>
            <p:cNvSpPr/>
            <p:nvPr/>
          </p:nvSpPr>
          <p:spPr>
            <a:xfrm>
              <a:off x="8252122" y="346719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7" name="pl106"/>
            <p:cNvSpPr/>
            <p:nvPr/>
          </p:nvSpPr>
          <p:spPr>
            <a:xfrm>
              <a:off x="8252122" y="25581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8" name="rc107"/>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8291955"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8557503"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8823052"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9088601"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9354150" y="4739907"/>
              <a:ext cx="238993" cy="545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9619698" y="4830816"/>
              <a:ext cx="238993" cy="454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9885247"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10150796"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0416345"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0681893" y="5012633"/>
              <a:ext cx="238993" cy="272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10947442"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pg151"/>
            <p:cNvSpPr/>
            <p:nvPr/>
          </p:nvSpPr>
          <p:spPr>
            <a:xfrm>
              <a:off x="909161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3" name="tx152"/>
            <p:cNvSpPr/>
            <p:nvPr/>
          </p:nvSpPr>
          <p:spPr>
            <a:xfrm>
              <a:off x="92165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4" name="pg153"/>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5" name="tx154"/>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47 case(s)</a:t>
              </a:r>
            </a:p>
          </p:txBody>
        </p:sp>
        <p:sp>
          <p:nvSpPr>
            <p:cNvPr id="156" name="rc15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57" name="rc156"/>
            <p:cNvSpPr/>
            <p:nvPr/>
          </p:nvSpPr>
          <p:spPr>
            <a:xfrm>
              <a:off x="11491817" y="2153563"/>
              <a:ext cx="3239694" cy="3131794"/>
            </a:xfrm>
            <a:prstGeom prst="rect">
              <a:avLst/>
            </a:prstGeom>
            <a:solidFill>
              <a:srgbClr val="FFFFFF">
                <a:alpha val="100000"/>
              </a:srgbClr>
            </a:solidFill>
          </p:spPr>
          <p:txBody>
            <a:bodyPr/>
            <a:lstStyle/>
            <a:p/>
          </p:txBody>
        </p:sp>
        <p:sp>
          <p:nvSpPr>
            <p:cNvPr id="158" name="pl157"/>
            <p:cNvSpPr/>
            <p:nvPr/>
          </p:nvSpPr>
          <p:spPr>
            <a:xfrm>
              <a:off x="11491817" y="48308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9" name="pl158"/>
            <p:cNvSpPr/>
            <p:nvPr/>
          </p:nvSpPr>
          <p:spPr>
            <a:xfrm>
              <a:off x="11491817" y="39217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0" name="pl159"/>
            <p:cNvSpPr/>
            <p:nvPr/>
          </p:nvSpPr>
          <p:spPr>
            <a:xfrm>
              <a:off x="11491817" y="30126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1" name="pl160"/>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2" name="pl161"/>
            <p:cNvSpPr/>
            <p:nvPr/>
          </p:nvSpPr>
          <p:spPr>
            <a:xfrm>
              <a:off x="11491817" y="437627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3" name="pl162"/>
            <p:cNvSpPr/>
            <p:nvPr/>
          </p:nvSpPr>
          <p:spPr>
            <a:xfrm>
              <a:off x="11491817" y="346719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4" name="pl163"/>
            <p:cNvSpPr/>
            <p:nvPr/>
          </p:nvSpPr>
          <p:spPr>
            <a:xfrm>
              <a:off x="11491817" y="25581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5" name="rc164"/>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1531649"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797198"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2062747"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328296" y="5194449"/>
              <a:ext cx="238993"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593845" y="5012633"/>
              <a:ext cx="238993" cy="272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859393" y="5148995"/>
              <a:ext cx="238993"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3124942"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4452686"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pg196"/>
            <p:cNvSpPr/>
            <p:nvPr/>
          </p:nvSpPr>
          <p:spPr>
            <a:xfrm>
              <a:off x="1233131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8" name="tx197"/>
            <p:cNvSpPr/>
            <p:nvPr/>
          </p:nvSpPr>
          <p:spPr>
            <a:xfrm>
              <a:off x="1245619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9" name="pg198"/>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0" name="tx199"/>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01" name="rc20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02" name="rc201"/>
            <p:cNvSpPr/>
            <p:nvPr/>
          </p:nvSpPr>
          <p:spPr>
            <a:xfrm>
              <a:off x="14731512" y="2153563"/>
              <a:ext cx="3239694" cy="3131794"/>
            </a:xfrm>
            <a:prstGeom prst="rect">
              <a:avLst/>
            </a:prstGeom>
            <a:solidFill>
              <a:srgbClr val="FFFFFF">
                <a:alpha val="100000"/>
              </a:srgbClr>
            </a:solidFill>
          </p:spPr>
          <p:txBody>
            <a:bodyPr/>
            <a:lstStyle/>
            <a:p/>
          </p:txBody>
        </p:sp>
        <p:sp>
          <p:nvSpPr>
            <p:cNvPr id="203" name="pl202"/>
            <p:cNvSpPr/>
            <p:nvPr/>
          </p:nvSpPr>
          <p:spPr>
            <a:xfrm>
              <a:off x="14731512" y="48308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4" name="pl203"/>
            <p:cNvSpPr/>
            <p:nvPr/>
          </p:nvSpPr>
          <p:spPr>
            <a:xfrm>
              <a:off x="14731512" y="39217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5" name="pl204"/>
            <p:cNvSpPr/>
            <p:nvPr/>
          </p:nvSpPr>
          <p:spPr>
            <a:xfrm>
              <a:off x="14731512" y="30126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6" name="pl205"/>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7" name="pl206"/>
            <p:cNvSpPr/>
            <p:nvPr/>
          </p:nvSpPr>
          <p:spPr>
            <a:xfrm>
              <a:off x="14731512" y="437627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8" name="pl207"/>
            <p:cNvSpPr/>
            <p:nvPr/>
          </p:nvSpPr>
          <p:spPr>
            <a:xfrm>
              <a:off x="14731512" y="346719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9" name="pl208"/>
            <p:cNvSpPr/>
            <p:nvPr/>
          </p:nvSpPr>
          <p:spPr>
            <a:xfrm>
              <a:off x="14731512" y="25581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0" name="rc209"/>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4771344"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5036893" y="5239904"/>
              <a:ext cx="238993"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5302442" y="4421728"/>
              <a:ext cx="238993" cy="8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5567991" y="4739907"/>
              <a:ext cx="238993" cy="545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5833539" y="4149003"/>
              <a:ext cx="238993" cy="1136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6099088" y="5239904"/>
              <a:ext cx="238993"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6099088" y="523990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6099088" y="523990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6099088" y="3603552"/>
              <a:ext cx="238993" cy="1636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6364637" y="4467182"/>
              <a:ext cx="238993" cy="818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pg237"/>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9" name="tx238"/>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40" name="pg23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1" name="rc24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42" name="tx24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43" name="tx24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44" name="tx24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45" name="tx24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46" name="tx24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47" name="pl24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tx25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0" name="tx25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1" name="tx26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2" name="tx26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3" name="tx26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4" name="tx26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5" name="tx26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6" name="tx26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7" name="tx26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8" name="tx26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9" name="tx26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0" name="tx26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1" name="pl27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tx28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4" name="tx28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5" name="tx28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6" name="tx28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7" name="tx28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8" name="tx28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9" name="tx28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0" name="tx28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1" name="tx29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2" name="tx29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3" name="tx29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4" name="tx29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5" name="pl29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tx36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68" name="tx367"/>
            <p:cNvSpPr/>
            <p:nvPr/>
          </p:nvSpPr>
          <p:spPr>
            <a:xfrm>
              <a:off x="1230614" y="429099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69" name="tx368"/>
            <p:cNvSpPr/>
            <p:nvPr/>
          </p:nvSpPr>
          <p:spPr>
            <a:xfrm>
              <a:off x="1230614" y="338191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70" name="tx369"/>
            <p:cNvSpPr/>
            <p:nvPr/>
          </p:nvSpPr>
          <p:spPr>
            <a:xfrm>
              <a:off x="1230614" y="247282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71" name="pl37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2" name="pl371"/>
            <p:cNvSpPr/>
            <p:nvPr/>
          </p:nvSpPr>
          <p:spPr>
            <a:xfrm>
              <a:off x="1737938" y="43762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3" name="pl372"/>
            <p:cNvSpPr/>
            <p:nvPr/>
          </p:nvSpPr>
          <p:spPr>
            <a:xfrm>
              <a:off x="1737938" y="34671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4" name="pl373"/>
            <p:cNvSpPr/>
            <p:nvPr/>
          </p:nvSpPr>
          <p:spPr>
            <a:xfrm>
              <a:off x="1737938" y="255810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5" name="tx37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6" name="rc375"/>
            <p:cNvSpPr/>
            <p:nvPr/>
          </p:nvSpPr>
          <p:spPr>
            <a:xfrm>
              <a:off x="18110385" y="2153563"/>
              <a:ext cx="1753945" cy="1236458"/>
            </a:xfrm>
            <a:prstGeom prst="rect">
              <a:avLst/>
            </a:prstGeom>
            <a:solidFill>
              <a:srgbClr val="FFFFFF">
                <a:alpha val="100000"/>
              </a:srgbClr>
            </a:solidFill>
          </p:spPr>
          <p:txBody>
            <a:bodyPr/>
            <a:lstStyle/>
            <a:p/>
          </p:txBody>
        </p:sp>
        <p:sp>
          <p:nvSpPr>
            <p:cNvPr id="377" name="rc376"/>
            <p:cNvSpPr/>
            <p:nvPr/>
          </p:nvSpPr>
          <p:spPr>
            <a:xfrm>
              <a:off x="18179974" y="2223153"/>
              <a:ext cx="274319" cy="274319"/>
            </a:xfrm>
            <a:prstGeom prst="rect">
              <a:avLst/>
            </a:prstGeom>
            <a:solidFill>
              <a:srgbClr val="FFFFFF">
                <a:alpha val="100000"/>
              </a:srgbClr>
            </a:solidFill>
          </p:spPr>
          <p:txBody>
            <a:bodyPr/>
            <a:lstStyle/>
            <a:p/>
          </p:txBody>
        </p:sp>
        <p:sp>
          <p:nvSpPr>
            <p:cNvPr id="378" name="rc37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9" name="rc378"/>
            <p:cNvSpPr/>
            <p:nvPr/>
          </p:nvSpPr>
          <p:spPr>
            <a:xfrm>
              <a:off x="18179974" y="2497473"/>
              <a:ext cx="274319" cy="274319"/>
            </a:xfrm>
            <a:prstGeom prst="rect">
              <a:avLst/>
            </a:prstGeom>
            <a:solidFill>
              <a:srgbClr val="FFFFFF">
                <a:alpha val="100000"/>
              </a:srgbClr>
            </a:solidFill>
          </p:spPr>
          <p:txBody>
            <a:bodyPr/>
            <a:lstStyle/>
            <a:p/>
          </p:txBody>
        </p:sp>
        <p:sp>
          <p:nvSpPr>
            <p:cNvPr id="380" name="rc37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1" name="rc380"/>
            <p:cNvSpPr/>
            <p:nvPr/>
          </p:nvSpPr>
          <p:spPr>
            <a:xfrm>
              <a:off x="18179974" y="2771793"/>
              <a:ext cx="274319" cy="274319"/>
            </a:xfrm>
            <a:prstGeom prst="rect">
              <a:avLst/>
            </a:prstGeom>
            <a:solidFill>
              <a:srgbClr val="FFFFFF">
                <a:alpha val="100000"/>
              </a:srgbClr>
            </a:solidFill>
          </p:spPr>
          <p:txBody>
            <a:bodyPr/>
            <a:lstStyle/>
            <a:p/>
          </p:txBody>
        </p:sp>
        <p:sp>
          <p:nvSpPr>
            <p:cNvPr id="382" name="rc38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3" name="rc382"/>
            <p:cNvSpPr/>
            <p:nvPr/>
          </p:nvSpPr>
          <p:spPr>
            <a:xfrm>
              <a:off x="18179974" y="3046113"/>
              <a:ext cx="274319" cy="274319"/>
            </a:xfrm>
            <a:prstGeom prst="rect">
              <a:avLst/>
            </a:prstGeom>
            <a:solidFill>
              <a:srgbClr val="FFFFFF">
                <a:alpha val="100000"/>
              </a:srgbClr>
            </a:solidFill>
          </p:spPr>
          <p:txBody>
            <a:bodyPr/>
            <a:lstStyle/>
            <a:p/>
          </p:txBody>
        </p:sp>
        <p:sp>
          <p:nvSpPr>
            <p:cNvPr id="384" name="rc38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5" name="tx38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86" name="tx38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87" name="tx38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88" name="tx38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89" name=""/>
          <p:cNvGrpSpPr/>
          <p:nvPr/>
        </p:nvGrpSpPr>
        <p:grpSpPr>
          <a:xfrm>
            <a:off x="6400800" y="6217920"/>
            <a:ext cx="5486400" cy="4251960"/>
            <a:chOff x="6400800" y="6217920"/>
            <a:chExt cx="5486400" cy="4251960"/>
          </a:xfrm>
        </p:grpSpPr>
        <p:sp>
          <p:nvSpPr>
            <p:cNvPr id="39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91"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92" name="rc5"/>
            <p:cNvSpPr/>
            <p:nvPr/>
          </p:nvSpPr>
          <p:spPr>
            <a:xfrm>
              <a:off x="7196012" y="6510025"/>
              <a:ext cx="4107258" cy="2788960"/>
            </a:xfrm>
            <a:prstGeom prst="rect">
              <a:avLst/>
            </a:prstGeom>
            <a:solidFill>
              <a:srgbClr val="FFFFFF">
                <a:alpha val="100000"/>
              </a:srgbClr>
            </a:solidFill>
          </p:spPr>
          <p:txBody>
            <a:bodyPr/>
            <a:lstStyle/>
            <a:p/>
          </p:txBody>
        </p:sp>
        <p:sp>
          <p:nvSpPr>
            <p:cNvPr id="393" name="pl6"/>
            <p:cNvSpPr/>
            <p:nvPr/>
          </p:nvSpPr>
          <p:spPr>
            <a:xfrm>
              <a:off x="7196012" y="8855287"/>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394" name="pl7"/>
            <p:cNvSpPr/>
            <p:nvPr/>
          </p:nvSpPr>
          <p:spPr>
            <a:xfrm>
              <a:off x="7196012" y="8221432"/>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395" name="pl8"/>
            <p:cNvSpPr/>
            <p:nvPr/>
          </p:nvSpPr>
          <p:spPr>
            <a:xfrm>
              <a:off x="7196012" y="7587578"/>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396" name="pl9"/>
            <p:cNvSpPr/>
            <p:nvPr/>
          </p:nvSpPr>
          <p:spPr>
            <a:xfrm>
              <a:off x="7196012" y="6953723"/>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397" name="pl10"/>
            <p:cNvSpPr/>
            <p:nvPr/>
          </p:nvSpPr>
          <p:spPr>
            <a:xfrm>
              <a:off x="7196012" y="9172214"/>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398" name="pl11"/>
            <p:cNvSpPr/>
            <p:nvPr/>
          </p:nvSpPr>
          <p:spPr>
            <a:xfrm>
              <a:off x="7196012" y="853836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399" name="pl12"/>
            <p:cNvSpPr/>
            <p:nvPr/>
          </p:nvSpPr>
          <p:spPr>
            <a:xfrm>
              <a:off x="7196012" y="7904505"/>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00" name="pl13"/>
            <p:cNvSpPr/>
            <p:nvPr/>
          </p:nvSpPr>
          <p:spPr>
            <a:xfrm>
              <a:off x="7196012" y="727065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01" name="pl14"/>
            <p:cNvSpPr/>
            <p:nvPr/>
          </p:nvSpPr>
          <p:spPr>
            <a:xfrm>
              <a:off x="7196012" y="6636796"/>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02" name="rc15"/>
            <p:cNvSpPr/>
            <p:nvPr/>
          </p:nvSpPr>
          <p:spPr>
            <a:xfrm>
              <a:off x="10761340" y="6636796"/>
              <a:ext cx="399316"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3" name="rc16"/>
            <p:cNvSpPr/>
            <p:nvPr/>
          </p:nvSpPr>
          <p:spPr>
            <a:xfrm>
              <a:off x="7196012" y="6510025"/>
              <a:ext cx="4107258" cy="2788960"/>
            </a:xfrm>
            <a:prstGeom prst="rect">
              <a:avLst/>
            </a:prstGeom>
            <a:ln w="13550" cap="rnd">
              <a:solidFill>
                <a:srgbClr val="333333">
                  <a:alpha val="100000"/>
                </a:srgbClr>
              </a:solidFill>
              <a:prstDash val="solid"/>
              <a:round/>
            </a:ln>
          </p:spPr>
          <p:txBody>
            <a:bodyPr/>
            <a:lstStyle/>
            <a:p/>
          </p:txBody>
        </p:sp>
        <p:sp>
          <p:nvSpPr>
            <p:cNvPr id="404" name="tx17"/>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05" name="tx18"/>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06" name="tx19"/>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07" name="tx20"/>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08" name="tx21"/>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09" name="pl22"/>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23"/>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24"/>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pl25"/>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pl26"/>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27"/>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5" name="pl28"/>
            <p:cNvSpPr/>
            <p:nvPr/>
          </p:nvSpPr>
          <p:spPr>
            <a:xfrm>
              <a:off x="11303270" y="85959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6" name="pl29"/>
            <p:cNvSpPr/>
            <p:nvPr/>
          </p:nvSpPr>
          <p:spPr>
            <a:xfrm>
              <a:off x="11303270" y="80197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7" name="pl30"/>
            <p:cNvSpPr/>
            <p:nvPr/>
          </p:nvSpPr>
          <p:spPr>
            <a:xfrm>
              <a:off x="11303270" y="74435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8" name="pl31"/>
            <p:cNvSpPr/>
            <p:nvPr/>
          </p:nvSpPr>
          <p:spPr>
            <a:xfrm>
              <a:off x="11303270"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9" name="tx32"/>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20" name="tx33"/>
            <p:cNvSpPr/>
            <p:nvPr/>
          </p:nvSpPr>
          <p:spPr>
            <a:xfrm>
              <a:off x="11401327" y="859367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0.1</a:t>
              </a:r>
            </a:p>
          </p:txBody>
        </p:sp>
        <p:sp>
          <p:nvSpPr>
            <p:cNvPr id="421" name="tx34"/>
            <p:cNvSpPr/>
            <p:nvPr/>
          </p:nvSpPr>
          <p:spPr>
            <a:xfrm>
              <a:off x="11401327" y="801744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a:t>
              </a:r>
            </a:p>
          </p:txBody>
        </p:sp>
        <p:sp>
          <p:nvSpPr>
            <p:cNvPr id="422" name="tx35"/>
            <p:cNvSpPr/>
            <p:nvPr/>
          </p:nvSpPr>
          <p:spPr>
            <a:xfrm>
              <a:off x="11401327" y="7441139"/>
              <a:ext cx="21185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0.3</a:t>
              </a:r>
            </a:p>
          </p:txBody>
        </p:sp>
        <p:sp>
          <p:nvSpPr>
            <p:cNvPr id="423" name="tx36"/>
            <p:cNvSpPr/>
            <p:nvPr/>
          </p:nvSpPr>
          <p:spPr>
            <a:xfrm>
              <a:off x="11401327" y="686498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0.4</a:t>
              </a:r>
            </a:p>
          </p:txBody>
        </p:sp>
        <p:sp>
          <p:nvSpPr>
            <p:cNvPr id="424" name="pl37"/>
            <p:cNvSpPr/>
            <p:nvPr/>
          </p:nvSpPr>
          <p:spPr>
            <a:xfrm>
              <a:off x="753828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38"/>
            <p:cNvSpPr/>
            <p:nvPr/>
          </p:nvSpPr>
          <p:spPr>
            <a:xfrm>
              <a:off x="81087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39"/>
            <p:cNvSpPr/>
            <p:nvPr/>
          </p:nvSpPr>
          <p:spPr>
            <a:xfrm>
              <a:off x="86791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0"/>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1"/>
            <p:cNvSpPr/>
            <p:nvPr/>
          </p:nvSpPr>
          <p:spPr>
            <a:xfrm>
              <a:off x="98200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
            <p:cNvSpPr/>
            <p:nvPr/>
          </p:nvSpPr>
          <p:spPr>
            <a:xfrm>
              <a:off x="1039054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3"/>
            <p:cNvSpPr/>
            <p:nvPr/>
          </p:nvSpPr>
          <p:spPr>
            <a:xfrm>
              <a:off x="10960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tx44"/>
            <p:cNvSpPr/>
            <p:nvPr/>
          </p:nvSpPr>
          <p:spPr>
            <a:xfrm rot="-2700000">
              <a:off x="742838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32" name="tx45"/>
            <p:cNvSpPr/>
            <p:nvPr/>
          </p:nvSpPr>
          <p:spPr>
            <a:xfrm rot="-2700000">
              <a:off x="795913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33" name="tx46"/>
            <p:cNvSpPr/>
            <p:nvPr/>
          </p:nvSpPr>
          <p:spPr>
            <a:xfrm rot="-2700000">
              <a:off x="852893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34" name="tx47"/>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35" name="tx48"/>
            <p:cNvSpPr/>
            <p:nvPr/>
          </p:nvSpPr>
          <p:spPr>
            <a:xfrm rot="-2700000">
              <a:off x="952514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36" name="tx49"/>
            <p:cNvSpPr/>
            <p:nvPr/>
          </p:nvSpPr>
          <p:spPr>
            <a:xfrm rot="-2700000">
              <a:off x="100955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37" name="tx50"/>
            <p:cNvSpPr/>
            <p:nvPr/>
          </p:nvSpPr>
          <p:spPr>
            <a:xfrm rot="-2700000">
              <a:off x="1077809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8" name="tx51"/>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39" name="tx52"/>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0"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1"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42" name="rc55"/>
            <p:cNvSpPr/>
            <p:nvPr/>
          </p:nvSpPr>
          <p:spPr>
            <a:xfrm>
              <a:off x="8116893" y="10217410"/>
              <a:ext cx="1051268" cy="182880"/>
            </a:xfrm>
            <a:prstGeom prst="rect">
              <a:avLst/>
            </a:prstGeom>
            <a:solidFill>
              <a:srgbClr val="FFFFFF">
                <a:alpha val="100000"/>
              </a:srgbClr>
            </a:solidFill>
          </p:spPr>
          <p:txBody>
            <a:bodyPr/>
            <a:lstStyle/>
            <a:p/>
          </p:txBody>
        </p:sp>
        <p:sp>
          <p:nvSpPr>
            <p:cNvPr id="443" name="rc56"/>
            <p:cNvSpPr/>
            <p:nvPr/>
          </p:nvSpPr>
          <p:spPr>
            <a:xfrm>
              <a:off x="8116893" y="10217410"/>
              <a:ext cx="182879" cy="182880"/>
            </a:xfrm>
            <a:prstGeom prst="rect">
              <a:avLst/>
            </a:prstGeom>
            <a:solidFill>
              <a:srgbClr val="FFFFFF">
                <a:alpha val="100000"/>
              </a:srgbClr>
            </a:solidFill>
          </p:spPr>
          <p:txBody>
            <a:bodyPr/>
            <a:lstStyle/>
            <a:p/>
          </p:txBody>
        </p:sp>
        <p:sp>
          <p:nvSpPr>
            <p:cNvPr id="444" name="pl57"/>
            <p:cNvSpPr/>
            <p:nvPr/>
          </p:nvSpPr>
          <p:spPr>
            <a:xfrm>
              <a:off x="813518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45" name="tx58"/>
            <p:cNvSpPr/>
            <p:nvPr/>
          </p:nvSpPr>
          <p:spPr>
            <a:xfrm>
              <a:off x="840777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46" name="rc59"/>
            <p:cNvSpPr/>
            <p:nvPr/>
          </p:nvSpPr>
          <p:spPr>
            <a:xfrm>
              <a:off x="9348161" y="10217410"/>
              <a:ext cx="1034227" cy="182880"/>
            </a:xfrm>
            <a:prstGeom prst="rect">
              <a:avLst/>
            </a:prstGeom>
            <a:solidFill>
              <a:srgbClr val="FFFFFF">
                <a:alpha val="100000"/>
              </a:srgbClr>
            </a:solidFill>
          </p:spPr>
          <p:txBody>
            <a:bodyPr/>
            <a:lstStyle/>
            <a:p/>
          </p:txBody>
        </p:sp>
        <p:sp>
          <p:nvSpPr>
            <p:cNvPr id="447" name="rc60"/>
            <p:cNvSpPr/>
            <p:nvPr/>
          </p:nvSpPr>
          <p:spPr>
            <a:xfrm>
              <a:off x="9348161" y="10217410"/>
              <a:ext cx="182879" cy="182880"/>
            </a:xfrm>
            <a:prstGeom prst="rect">
              <a:avLst/>
            </a:prstGeom>
            <a:solidFill>
              <a:srgbClr val="FFFFFF">
                <a:alpha val="100000"/>
              </a:srgbClr>
            </a:solidFill>
          </p:spPr>
          <p:txBody>
            <a:bodyPr/>
            <a:lstStyle/>
            <a:p/>
          </p:txBody>
        </p:sp>
        <p:sp>
          <p:nvSpPr>
            <p:cNvPr id="448" name="rc61"/>
            <p:cNvSpPr/>
            <p:nvPr/>
          </p:nvSpPr>
          <p:spPr>
            <a:xfrm>
              <a:off x="9357161"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tx62"/>
            <p:cNvSpPr/>
            <p:nvPr/>
          </p:nvSpPr>
          <p:spPr>
            <a:xfrm>
              <a:off x="9639041"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50" name="tx63"/>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12527280" y="6217920"/>
            <a:ext cx="5486400" cy="4297680"/>
            <a:chOff x="12527280" y="6217920"/>
            <a:chExt cx="5486400" cy="4297680"/>
          </a:xfrm>
        </p:grpSpPr>
        <p:sp>
          <p:nvSpPr>
            <p:cNvPr id="4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6" name="pl17"/>
            <p:cNvSpPr/>
            <p:nvPr/>
          </p:nvSpPr>
          <p:spPr>
            <a:xfrm>
              <a:off x="13325144" y="7098997"/>
              <a:ext cx="4510689" cy="1203552"/>
            </a:xfrm>
            <a:custGeom>
              <a:avLst/>
              <a:pathLst>
                <a:path w="4510689" h="1203552">
                  <a:moveTo>
                    <a:pt x="0" y="332897"/>
                  </a:moveTo>
                  <a:lnTo>
                    <a:pt x="180427" y="435327"/>
                  </a:lnTo>
                  <a:lnTo>
                    <a:pt x="360855" y="230467"/>
                  </a:lnTo>
                  <a:lnTo>
                    <a:pt x="541282" y="128037"/>
                  </a:lnTo>
                  <a:lnTo>
                    <a:pt x="721710" y="128037"/>
                  </a:lnTo>
                  <a:lnTo>
                    <a:pt x="902137" y="0"/>
                  </a:lnTo>
                  <a:lnTo>
                    <a:pt x="1082565" y="0"/>
                  </a:lnTo>
                  <a:lnTo>
                    <a:pt x="1262993" y="256074"/>
                  </a:lnTo>
                  <a:lnTo>
                    <a:pt x="1443420" y="409719"/>
                  </a:lnTo>
                  <a:lnTo>
                    <a:pt x="1623848" y="435327"/>
                  </a:lnTo>
                  <a:lnTo>
                    <a:pt x="1804275" y="486542"/>
                  </a:lnTo>
                  <a:lnTo>
                    <a:pt x="1984703" y="409719"/>
                  </a:lnTo>
                  <a:lnTo>
                    <a:pt x="2165131" y="281682"/>
                  </a:lnTo>
                  <a:lnTo>
                    <a:pt x="2345558" y="256074"/>
                  </a:lnTo>
                  <a:lnTo>
                    <a:pt x="2525986" y="435327"/>
                  </a:lnTo>
                  <a:lnTo>
                    <a:pt x="2706413" y="640187"/>
                  </a:lnTo>
                  <a:lnTo>
                    <a:pt x="2886841" y="921869"/>
                  </a:lnTo>
                  <a:lnTo>
                    <a:pt x="3067268" y="1049907"/>
                  </a:lnTo>
                  <a:lnTo>
                    <a:pt x="3247696" y="1152337"/>
                  </a:lnTo>
                  <a:lnTo>
                    <a:pt x="3428124" y="1152337"/>
                  </a:lnTo>
                  <a:lnTo>
                    <a:pt x="3608551" y="973084"/>
                  </a:lnTo>
                  <a:lnTo>
                    <a:pt x="3788979" y="1203552"/>
                  </a:lnTo>
                  <a:lnTo>
                    <a:pt x="3969406" y="1049907"/>
                  </a:lnTo>
                  <a:lnTo>
                    <a:pt x="4149834" y="768224"/>
                  </a:lnTo>
                  <a:lnTo>
                    <a:pt x="4330262" y="973084"/>
                  </a:lnTo>
                  <a:lnTo>
                    <a:pt x="4510689" y="947477"/>
                  </a:lnTo>
                </a:path>
              </a:pathLst>
            </a:custGeom>
            <a:ln w="32521" cap="flat">
              <a:solidFill>
                <a:srgbClr val="5EB0E8">
                  <a:alpha val="100000"/>
                </a:srgbClr>
              </a:solidFill>
              <a:prstDash val="solid"/>
              <a:round/>
            </a:ln>
          </p:spPr>
          <p:txBody>
            <a:bodyPr/>
            <a:lstStyle/>
            <a:p/>
          </p:txBody>
        </p:sp>
        <p:sp>
          <p:nvSpPr>
            <p:cNvPr id="467" name="pl18"/>
            <p:cNvSpPr/>
            <p:nvPr/>
          </p:nvSpPr>
          <p:spPr>
            <a:xfrm>
              <a:off x="16753268" y="8148904"/>
              <a:ext cx="1082565" cy="537757"/>
            </a:xfrm>
            <a:custGeom>
              <a:avLst/>
              <a:pathLst>
                <a:path w="1082565" h="537757">
                  <a:moveTo>
                    <a:pt x="0" y="537757"/>
                  </a:moveTo>
                  <a:lnTo>
                    <a:pt x="180427" y="358504"/>
                  </a:lnTo>
                  <a:lnTo>
                    <a:pt x="360855" y="537757"/>
                  </a:lnTo>
                  <a:lnTo>
                    <a:pt x="541282" y="409719"/>
                  </a:lnTo>
                  <a:lnTo>
                    <a:pt x="721710" y="0"/>
                  </a:lnTo>
                  <a:lnTo>
                    <a:pt x="902137" y="384112"/>
                  </a:lnTo>
                  <a:lnTo>
                    <a:pt x="1082565" y="332897"/>
                  </a:lnTo>
                </a:path>
              </a:pathLst>
            </a:custGeom>
            <a:ln w="32521" cap="flat">
              <a:solidFill>
                <a:srgbClr val="00A173">
                  <a:alpha val="100000"/>
                </a:srgbClr>
              </a:solidFill>
              <a:prstDash val="solid"/>
              <a:round/>
            </a:ln>
          </p:spPr>
          <p:txBody>
            <a:bodyPr/>
            <a:lstStyle/>
            <a:p/>
          </p:txBody>
        </p:sp>
        <p:sp>
          <p:nvSpPr>
            <p:cNvPr id="46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3" name="rc84"/>
            <p:cNvSpPr/>
            <p:nvPr/>
          </p:nvSpPr>
          <p:spPr>
            <a:xfrm>
              <a:off x="14005791" y="9941072"/>
              <a:ext cx="3149396" cy="504938"/>
            </a:xfrm>
            <a:prstGeom prst="rect">
              <a:avLst/>
            </a:prstGeom>
            <a:solidFill>
              <a:srgbClr val="FFFFFF">
                <a:alpha val="100000"/>
              </a:srgbClr>
            </a:solidFill>
          </p:spPr>
          <p:txBody>
            <a:bodyPr/>
            <a:lstStyle/>
            <a:p/>
          </p:txBody>
        </p:sp>
        <p:sp>
          <p:nvSpPr>
            <p:cNvPr id="53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4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4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4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Paraguay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053918"/>
              <a:ext cx="237118" cy="231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064438"/>
              <a:ext cx="237118" cy="2209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001319"/>
              <a:ext cx="237118" cy="28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053918"/>
              <a:ext cx="237118" cy="231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080218"/>
              <a:ext cx="237118" cy="20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106518"/>
              <a:ext cx="237118" cy="178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043398"/>
              <a:ext cx="237118" cy="2419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74958"/>
              <a:ext cx="237118" cy="210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0098"/>
              <a:ext cx="237118" cy="52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00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00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4990799"/>
              <a:ext cx="237118" cy="289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996059"/>
              <a:ext cx="237118" cy="289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927679"/>
              <a:ext cx="237118" cy="35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548960"/>
              <a:ext cx="237118" cy="736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3" name="pg62"/>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2913105"/>
              <a:ext cx="237118" cy="2372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548960"/>
              <a:ext cx="237118" cy="736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01198"/>
              <a:ext cx="237118" cy="841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11718"/>
              <a:ext cx="237118" cy="73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22238"/>
              <a:ext cx="237118" cy="631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11718"/>
              <a:ext cx="237118" cy="73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132818"/>
              <a:ext cx="237118" cy="152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064438"/>
              <a:ext cx="237118" cy="2209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4890859"/>
              <a:ext cx="237118" cy="3944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838259"/>
              <a:ext cx="237118" cy="447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4743579"/>
              <a:ext cx="237118" cy="541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1272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313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4517400"/>
              <a:ext cx="237118" cy="767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475320"/>
              <a:ext cx="237118" cy="810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438500"/>
              <a:ext cx="237118" cy="846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606820"/>
              <a:ext cx="237118" cy="678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959239"/>
              <a:ext cx="237118" cy="326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948719"/>
              <a:ext cx="237118" cy="336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80218"/>
              <a:ext cx="237118" cy="20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017099"/>
              <a:ext cx="237118" cy="268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975019"/>
              <a:ext cx="237118" cy="310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675200"/>
              <a:ext cx="237118" cy="610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554220"/>
              <a:ext cx="237118" cy="731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838259"/>
              <a:ext cx="237118" cy="447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3" name="pg182"/>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rc192"/>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875079"/>
              <a:ext cx="237118" cy="410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943459"/>
              <a:ext cx="237118" cy="341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712020"/>
              <a:ext cx="237118" cy="5733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4890859"/>
              <a:ext cx="237118" cy="3944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4675200"/>
              <a:ext cx="237118" cy="610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4817219"/>
              <a:ext cx="237118" cy="468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5264318"/>
              <a:ext cx="237118" cy="210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259058"/>
              <a:ext cx="237118" cy="52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2590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4843519"/>
              <a:ext cx="237118" cy="4155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5180158"/>
              <a:ext cx="237118" cy="1051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138078"/>
              <a:ext cx="237118" cy="420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1380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3291824"/>
              <a:ext cx="237118" cy="1846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5232758"/>
              <a:ext cx="237118" cy="52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211718"/>
              <a:ext cx="237118" cy="210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2117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3586383"/>
              <a:ext cx="237118" cy="1625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3197144"/>
              <a:ext cx="237118" cy="2088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3796782"/>
              <a:ext cx="237118" cy="1488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4680460"/>
              <a:ext cx="237118" cy="604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2" name="tx241"/>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47 case(s)</a:t>
              </a:r>
            </a:p>
          </p:txBody>
        </p:sp>
        <p:sp>
          <p:nvSpPr>
            <p:cNvPr id="243" name="pg242"/>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4" name="tx243"/>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 case(s)</a:t>
              </a:r>
            </a:p>
          </p:txBody>
        </p:sp>
        <p:sp>
          <p:nvSpPr>
            <p:cNvPr id="245" name="rc24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6" name="rc245"/>
            <p:cNvSpPr/>
            <p:nvPr/>
          </p:nvSpPr>
          <p:spPr>
            <a:xfrm>
              <a:off x="14756939" y="2153563"/>
              <a:ext cx="3214267" cy="3131794"/>
            </a:xfrm>
            <a:prstGeom prst="rect">
              <a:avLst/>
            </a:prstGeom>
            <a:solidFill>
              <a:srgbClr val="FFFFFF">
                <a:alpha val="100000"/>
              </a:srgbClr>
            </a:solidFill>
          </p:spPr>
          <p:txBody>
            <a:bodyPr/>
            <a:lstStyle/>
            <a:p/>
          </p:txBody>
        </p:sp>
        <p:sp>
          <p:nvSpPr>
            <p:cNvPr id="247" name="pl246"/>
            <p:cNvSpPr/>
            <p:nvPr/>
          </p:nvSpPr>
          <p:spPr>
            <a:xfrm>
              <a:off x="14756939" y="4759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37073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26553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pl250"/>
            <p:cNvSpPr/>
            <p:nvPr/>
          </p:nvSpPr>
          <p:spPr>
            <a:xfrm>
              <a:off x="14756939" y="423336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2" name="pl251"/>
            <p:cNvSpPr/>
            <p:nvPr/>
          </p:nvSpPr>
          <p:spPr>
            <a:xfrm>
              <a:off x="14756939" y="31813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rc25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96459" y="4533180"/>
              <a:ext cx="237118" cy="752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4764619"/>
              <a:ext cx="237118" cy="520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4664680"/>
              <a:ext cx="237118" cy="620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4822479"/>
              <a:ext cx="237118" cy="4628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4927679"/>
              <a:ext cx="237118" cy="35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5006579"/>
              <a:ext cx="237118" cy="278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4943459"/>
              <a:ext cx="237118" cy="341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001319"/>
              <a:ext cx="237118" cy="28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904176" y="5280098"/>
              <a:ext cx="237118" cy="5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pg288"/>
            <p:cNvSpPr/>
            <p:nvPr/>
          </p:nvSpPr>
          <p:spPr>
            <a:xfrm>
              <a:off x="15583722"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0" name="tx289"/>
            <p:cNvSpPr/>
            <p:nvPr/>
          </p:nvSpPr>
          <p:spPr>
            <a:xfrm>
              <a:off x="15708604"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1" name="pg29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2" name="rc29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3" name="tx29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4" name="tx29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5" name="tx29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6" name="tx29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7" name="tx29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8" name="pl29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tx38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tx40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8" name="tx41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9" name="tx418"/>
            <p:cNvSpPr/>
            <p:nvPr/>
          </p:nvSpPr>
          <p:spPr>
            <a:xfrm>
              <a:off x="1230614" y="414808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0" name="tx419"/>
            <p:cNvSpPr/>
            <p:nvPr/>
          </p:nvSpPr>
          <p:spPr>
            <a:xfrm>
              <a:off x="1230614" y="309608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1" name="pl42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42333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31813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tx4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753945" cy="1236458"/>
            </a:xfrm>
            <a:prstGeom prst="rect">
              <a:avLst/>
            </a:prstGeom>
            <a:solidFill>
              <a:srgbClr val="FFFFFF">
                <a:alpha val="100000"/>
              </a:srgbClr>
            </a:solidFill>
          </p:spPr>
          <p:txBody>
            <a:bodyPr/>
            <a:lstStyle/>
            <a:p/>
          </p:txBody>
        </p:sp>
        <p:sp>
          <p:nvSpPr>
            <p:cNvPr id="426" name="rc425"/>
            <p:cNvSpPr/>
            <p:nvPr/>
          </p:nvSpPr>
          <p:spPr>
            <a:xfrm>
              <a:off x="18179974" y="2223153"/>
              <a:ext cx="274319" cy="274319"/>
            </a:xfrm>
            <a:prstGeom prst="rect">
              <a:avLst/>
            </a:prstGeom>
            <a:solidFill>
              <a:srgbClr val="FFFFFF">
                <a:alpha val="100000"/>
              </a:srgbClr>
            </a:solidFill>
          </p:spPr>
          <p:txBody>
            <a:bodyPr/>
            <a:lstStyle/>
            <a:p/>
          </p:txBody>
        </p:sp>
        <p:sp>
          <p:nvSpPr>
            <p:cNvPr id="427" name="rc42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2497473"/>
              <a:ext cx="274319" cy="274319"/>
            </a:xfrm>
            <a:prstGeom prst="rect">
              <a:avLst/>
            </a:prstGeom>
            <a:solidFill>
              <a:srgbClr val="FFFFFF">
                <a:alpha val="100000"/>
              </a:srgbClr>
            </a:solidFill>
          </p:spPr>
          <p:txBody>
            <a:bodyPr/>
            <a:lstStyle/>
            <a:p/>
          </p:txBody>
        </p:sp>
        <p:sp>
          <p:nvSpPr>
            <p:cNvPr id="429" name="rc42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2771793"/>
              <a:ext cx="274319" cy="274319"/>
            </a:xfrm>
            <a:prstGeom prst="rect">
              <a:avLst/>
            </a:prstGeom>
            <a:solidFill>
              <a:srgbClr val="FFFFFF">
                <a:alpha val="100000"/>
              </a:srgbClr>
            </a:solidFill>
          </p:spPr>
          <p:txBody>
            <a:bodyPr/>
            <a:lstStyle/>
            <a:p/>
          </p:txBody>
        </p:sp>
        <p:sp>
          <p:nvSpPr>
            <p:cNvPr id="431" name="rc43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046113"/>
              <a:ext cx="274319" cy="274319"/>
            </a:xfrm>
            <a:prstGeom prst="rect">
              <a:avLst/>
            </a:prstGeom>
            <a:solidFill>
              <a:srgbClr val="FFFFFF">
                <a:alpha val="100000"/>
              </a:srgbClr>
            </a:solidFill>
          </p:spPr>
          <p:txBody>
            <a:bodyPr/>
            <a:lstStyle/>
            <a:p/>
          </p:txBody>
        </p:sp>
        <p:sp>
          <p:nvSpPr>
            <p:cNvPr id="433" name="rc43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4" name="tx43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8" name=""/>
          <p:cNvGrpSpPr/>
          <p:nvPr/>
        </p:nvGrpSpPr>
        <p:grpSpPr>
          <a:xfrm>
            <a:off x="6400800" y="6217920"/>
            <a:ext cx="5486400" cy="4251960"/>
            <a:chOff x="6400800" y="6217920"/>
            <a:chExt cx="5486400" cy="4251960"/>
          </a:xfrm>
        </p:grpSpPr>
        <p:sp>
          <p:nvSpPr>
            <p:cNvPr id="4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1" name="rc5"/>
            <p:cNvSpPr/>
            <p:nvPr/>
          </p:nvSpPr>
          <p:spPr>
            <a:xfrm>
              <a:off x="7068913" y="6510025"/>
              <a:ext cx="4276698" cy="2788960"/>
            </a:xfrm>
            <a:prstGeom prst="rect">
              <a:avLst/>
            </a:prstGeom>
            <a:solidFill>
              <a:srgbClr val="FFFFFF">
                <a:alpha val="100000"/>
              </a:srgbClr>
            </a:solidFill>
          </p:spPr>
          <p:txBody>
            <a:bodyPr/>
            <a:lstStyle/>
            <a:p/>
          </p:txBody>
        </p:sp>
        <p:sp>
          <p:nvSpPr>
            <p:cNvPr id="442" name="pl6"/>
            <p:cNvSpPr/>
            <p:nvPr/>
          </p:nvSpPr>
          <p:spPr>
            <a:xfrm>
              <a:off x="7068913" y="868463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3" name="pl7"/>
            <p:cNvSpPr/>
            <p:nvPr/>
          </p:nvSpPr>
          <p:spPr>
            <a:xfrm>
              <a:off x="7068913" y="770947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4" name="pl8"/>
            <p:cNvSpPr/>
            <p:nvPr/>
          </p:nvSpPr>
          <p:spPr>
            <a:xfrm>
              <a:off x="7068913" y="673431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5"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6" name="pl10"/>
            <p:cNvSpPr/>
            <p:nvPr/>
          </p:nvSpPr>
          <p:spPr>
            <a:xfrm>
              <a:off x="7068913" y="819705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7" name="pl11"/>
            <p:cNvSpPr/>
            <p:nvPr/>
          </p:nvSpPr>
          <p:spPr>
            <a:xfrm>
              <a:off x="7068913" y="722189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8" name="rc12"/>
            <p:cNvSpPr/>
            <p:nvPr/>
          </p:nvSpPr>
          <p:spPr>
            <a:xfrm>
              <a:off x="7217409" y="8002021"/>
              <a:ext cx="415790" cy="117019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13"/>
            <p:cNvSpPr/>
            <p:nvPr/>
          </p:nvSpPr>
          <p:spPr>
            <a:xfrm>
              <a:off x="7811395" y="7221892"/>
              <a:ext cx="415790" cy="195032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rc14"/>
            <p:cNvSpPr/>
            <p:nvPr/>
          </p:nvSpPr>
          <p:spPr>
            <a:xfrm>
              <a:off x="8405381" y="8392086"/>
              <a:ext cx="415790" cy="78012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1" name="rc15"/>
            <p:cNvSpPr/>
            <p:nvPr/>
          </p:nvSpPr>
          <p:spPr>
            <a:xfrm>
              <a:off x="8999367" y="8587118"/>
              <a:ext cx="415790" cy="5850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2" name="rc16"/>
            <p:cNvSpPr/>
            <p:nvPr/>
          </p:nvSpPr>
          <p:spPr>
            <a:xfrm>
              <a:off x="9593353" y="8392086"/>
              <a:ext cx="415790" cy="78012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3" name="rc17"/>
            <p:cNvSpPr/>
            <p:nvPr/>
          </p:nvSpPr>
          <p:spPr>
            <a:xfrm>
              <a:off x="10187339" y="8587118"/>
              <a:ext cx="415790" cy="5850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rc18"/>
            <p:cNvSpPr/>
            <p:nvPr/>
          </p:nvSpPr>
          <p:spPr>
            <a:xfrm>
              <a:off x="10781325" y="8782150"/>
              <a:ext cx="415790" cy="3900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19"/>
            <p:cNvSpPr/>
            <p:nvPr/>
          </p:nvSpPr>
          <p:spPr>
            <a:xfrm>
              <a:off x="7811395" y="6831828"/>
              <a:ext cx="415790" cy="3900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20"/>
            <p:cNvSpPr/>
            <p:nvPr/>
          </p:nvSpPr>
          <p:spPr>
            <a:xfrm>
              <a:off x="9593353" y="8002021"/>
              <a:ext cx="415790" cy="3900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1"/>
            <p:cNvSpPr/>
            <p:nvPr/>
          </p:nvSpPr>
          <p:spPr>
            <a:xfrm>
              <a:off x="10781325" y="8587118"/>
              <a:ext cx="415790" cy="1950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2"/>
            <p:cNvSpPr/>
            <p:nvPr/>
          </p:nvSpPr>
          <p:spPr>
            <a:xfrm>
              <a:off x="7811395" y="6636796"/>
              <a:ext cx="415790" cy="19503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9" name="rc23"/>
            <p:cNvSpPr/>
            <p:nvPr/>
          </p:nvSpPr>
          <p:spPr>
            <a:xfrm>
              <a:off x="8999367" y="8392086"/>
              <a:ext cx="415790" cy="19503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0" name="rc24"/>
            <p:cNvSpPr/>
            <p:nvPr/>
          </p:nvSpPr>
          <p:spPr>
            <a:xfrm>
              <a:off x="9593353" y="7416924"/>
              <a:ext cx="415790" cy="58509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1" name="pl25"/>
            <p:cNvSpPr/>
            <p:nvPr/>
          </p:nvSpPr>
          <p:spPr>
            <a:xfrm>
              <a:off x="7425304" y="6867288"/>
              <a:ext cx="3563915" cy="2232897"/>
            </a:xfrm>
            <a:custGeom>
              <a:avLst/>
              <a:pathLst>
                <a:path w="3563915" h="2232897">
                  <a:moveTo>
                    <a:pt x="0" y="0"/>
                  </a:moveTo>
                  <a:lnTo>
                    <a:pt x="593985" y="1064999"/>
                  </a:lnTo>
                  <a:lnTo>
                    <a:pt x="1187971" y="2001375"/>
                  </a:lnTo>
                  <a:lnTo>
                    <a:pt x="1781957" y="1980795"/>
                  </a:lnTo>
                  <a:lnTo>
                    <a:pt x="2375943" y="1908766"/>
                  </a:lnTo>
                  <a:lnTo>
                    <a:pt x="2969929" y="2212317"/>
                  </a:lnTo>
                  <a:lnTo>
                    <a:pt x="3563915" y="2232897"/>
                  </a:lnTo>
                </a:path>
              </a:pathLst>
            </a:custGeom>
            <a:ln w="40651" cap="flat">
              <a:solidFill>
                <a:srgbClr val="000000">
                  <a:alpha val="100000"/>
                </a:srgbClr>
              </a:solidFill>
              <a:prstDash val="solid"/>
              <a:round/>
            </a:ln>
          </p:spPr>
          <p:txBody>
            <a:bodyPr/>
            <a:lstStyle/>
            <a:p/>
          </p:txBody>
        </p:sp>
        <p:sp>
          <p:nvSpPr>
            <p:cNvPr id="462" name="rc26"/>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63" name="tx27"/>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4" name="tx28"/>
            <p:cNvSpPr/>
            <p:nvPr/>
          </p:nvSpPr>
          <p:spPr>
            <a:xfrm>
              <a:off x="6843756" y="8196681"/>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65" name="tx29"/>
            <p:cNvSpPr/>
            <p:nvPr/>
          </p:nvSpPr>
          <p:spPr>
            <a:xfrm>
              <a:off x="6801340" y="721958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6" name="pl30"/>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1"/>
            <p:cNvSpPr/>
            <p:nvPr/>
          </p:nvSpPr>
          <p:spPr>
            <a:xfrm>
              <a:off x="7034118" y="81970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32"/>
            <p:cNvSpPr/>
            <p:nvPr/>
          </p:nvSpPr>
          <p:spPr>
            <a:xfrm>
              <a:off x="7034118" y="72218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3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0" name="pl34"/>
            <p:cNvSpPr/>
            <p:nvPr/>
          </p:nvSpPr>
          <p:spPr>
            <a:xfrm>
              <a:off x="11345612" y="865772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1" name="pl35"/>
            <p:cNvSpPr/>
            <p:nvPr/>
          </p:nvSpPr>
          <p:spPr>
            <a:xfrm>
              <a:off x="11345612" y="81432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2" name="pl36"/>
            <p:cNvSpPr/>
            <p:nvPr/>
          </p:nvSpPr>
          <p:spPr>
            <a:xfrm>
              <a:off x="11345612" y="76287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37"/>
            <p:cNvSpPr/>
            <p:nvPr/>
          </p:nvSpPr>
          <p:spPr>
            <a:xfrm>
              <a:off x="11345612" y="711424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38"/>
            <p:cNvSpPr/>
            <p:nvPr/>
          </p:nvSpPr>
          <p:spPr>
            <a:xfrm>
              <a:off x="11345612" y="659975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6" name="tx40"/>
            <p:cNvSpPr/>
            <p:nvPr/>
          </p:nvSpPr>
          <p:spPr>
            <a:xfrm>
              <a:off x="11443669" y="865541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77" name="tx41"/>
            <p:cNvSpPr/>
            <p:nvPr/>
          </p:nvSpPr>
          <p:spPr>
            <a:xfrm>
              <a:off x="11443669" y="814092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8" name="tx42"/>
            <p:cNvSpPr/>
            <p:nvPr/>
          </p:nvSpPr>
          <p:spPr>
            <a:xfrm>
              <a:off x="11443669" y="762635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79" name="tx43"/>
            <p:cNvSpPr/>
            <p:nvPr/>
          </p:nvSpPr>
          <p:spPr>
            <a:xfrm>
              <a:off x="11443669" y="711193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0" name="tx44"/>
            <p:cNvSpPr/>
            <p:nvPr/>
          </p:nvSpPr>
          <p:spPr>
            <a:xfrm>
              <a:off x="11443669" y="659744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1" name="pl45"/>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6"/>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7"/>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8"/>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9"/>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50"/>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1"/>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tx52"/>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9" name="tx53"/>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0" name="tx54"/>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1" name="tx55"/>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2" name="tx56"/>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3" name="tx57"/>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4" name="tx58"/>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5" name="tx59"/>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6" name="tx60"/>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7"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8"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9" name="rc63"/>
            <p:cNvSpPr/>
            <p:nvPr/>
          </p:nvSpPr>
          <p:spPr>
            <a:xfrm>
              <a:off x="7065874" y="10217410"/>
              <a:ext cx="1051268" cy="182880"/>
            </a:xfrm>
            <a:prstGeom prst="rect">
              <a:avLst/>
            </a:prstGeom>
            <a:solidFill>
              <a:srgbClr val="FFFFFF">
                <a:alpha val="100000"/>
              </a:srgbClr>
            </a:solidFill>
          </p:spPr>
          <p:txBody>
            <a:bodyPr/>
            <a:lstStyle/>
            <a:p/>
          </p:txBody>
        </p:sp>
        <p:sp>
          <p:nvSpPr>
            <p:cNvPr id="500" name="rc64"/>
            <p:cNvSpPr/>
            <p:nvPr/>
          </p:nvSpPr>
          <p:spPr>
            <a:xfrm>
              <a:off x="7065874" y="10217410"/>
              <a:ext cx="182879" cy="182880"/>
            </a:xfrm>
            <a:prstGeom prst="rect">
              <a:avLst/>
            </a:prstGeom>
            <a:solidFill>
              <a:srgbClr val="FFFFFF">
                <a:alpha val="100000"/>
              </a:srgbClr>
            </a:solidFill>
          </p:spPr>
          <p:txBody>
            <a:bodyPr/>
            <a:lstStyle/>
            <a:p/>
          </p:txBody>
        </p:sp>
        <p:sp>
          <p:nvSpPr>
            <p:cNvPr id="501" name="pl65"/>
            <p:cNvSpPr/>
            <p:nvPr/>
          </p:nvSpPr>
          <p:spPr>
            <a:xfrm>
              <a:off x="70841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2" name="tx66"/>
            <p:cNvSpPr/>
            <p:nvPr/>
          </p:nvSpPr>
          <p:spPr>
            <a:xfrm>
              <a:off x="73567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3" name="rc67"/>
            <p:cNvSpPr/>
            <p:nvPr/>
          </p:nvSpPr>
          <p:spPr>
            <a:xfrm>
              <a:off x="8297142" y="10217410"/>
              <a:ext cx="3051508" cy="182880"/>
            </a:xfrm>
            <a:prstGeom prst="rect">
              <a:avLst/>
            </a:prstGeom>
            <a:solidFill>
              <a:srgbClr val="FFFFFF">
                <a:alpha val="100000"/>
              </a:srgbClr>
            </a:solidFill>
          </p:spPr>
          <p:txBody>
            <a:bodyPr/>
            <a:lstStyle/>
            <a:p/>
          </p:txBody>
        </p:sp>
        <p:sp>
          <p:nvSpPr>
            <p:cNvPr id="504" name="rc68"/>
            <p:cNvSpPr/>
            <p:nvPr/>
          </p:nvSpPr>
          <p:spPr>
            <a:xfrm>
              <a:off x="8297142" y="10217410"/>
              <a:ext cx="182880" cy="182880"/>
            </a:xfrm>
            <a:prstGeom prst="rect">
              <a:avLst/>
            </a:prstGeom>
            <a:solidFill>
              <a:srgbClr val="FFFFFF">
                <a:alpha val="100000"/>
              </a:srgbClr>
            </a:solidFill>
          </p:spPr>
          <p:txBody>
            <a:bodyPr/>
            <a:lstStyle/>
            <a:p/>
          </p:txBody>
        </p:sp>
        <p:sp>
          <p:nvSpPr>
            <p:cNvPr id="505" name="rc69"/>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6" name="rc70"/>
            <p:cNvSpPr/>
            <p:nvPr/>
          </p:nvSpPr>
          <p:spPr>
            <a:xfrm>
              <a:off x="9388382" y="10217410"/>
              <a:ext cx="182879" cy="182880"/>
            </a:xfrm>
            <a:prstGeom prst="rect">
              <a:avLst/>
            </a:prstGeom>
            <a:solidFill>
              <a:srgbClr val="FFFFFF">
                <a:alpha val="100000"/>
              </a:srgbClr>
            </a:solidFill>
          </p:spPr>
          <p:txBody>
            <a:bodyPr/>
            <a:lstStyle/>
            <a:p/>
          </p:txBody>
        </p:sp>
        <p:sp>
          <p:nvSpPr>
            <p:cNvPr id="507" name="rc71"/>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8" name="rc72"/>
            <p:cNvSpPr/>
            <p:nvPr/>
          </p:nvSpPr>
          <p:spPr>
            <a:xfrm>
              <a:off x="10314423" y="10217410"/>
              <a:ext cx="182879" cy="182880"/>
            </a:xfrm>
            <a:prstGeom prst="rect">
              <a:avLst/>
            </a:prstGeom>
            <a:solidFill>
              <a:srgbClr val="FFFFFF">
                <a:alpha val="100000"/>
              </a:srgbClr>
            </a:solidFill>
          </p:spPr>
          <p:txBody>
            <a:bodyPr/>
            <a:lstStyle/>
            <a:p/>
          </p:txBody>
        </p:sp>
        <p:sp>
          <p:nvSpPr>
            <p:cNvPr id="509" name="rc73"/>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0" name="tx74"/>
            <p:cNvSpPr/>
            <p:nvPr/>
          </p:nvSpPr>
          <p:spPr>
            <a:xfrm>
              <a:off x="85880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1" name="tx75"/>
            <p:cNvSpPr/>
            <p:nvPr/>
          </p:nvSpPr>
          <p:spPr>
            <a:xfrm>
              <a:off x="967926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76"/>
            <p:cNvSpPr/>
            <p:nvPr/>
          </p:nvSpPr>
          <p:spPr>
            <a:xfrm>
              <a:off x="106053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3" name="tx77"/>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4" name=""/>
          <p:cNvGrpSpPr/>
          <p:nvPr/>
        </p:nvGrpSpPr>
        <p:grpSpPr>
          <a:xfrm>
            <a:off x="12527280" y="6217920"/>
            <a:ext cx="5486400" cy="4297680"/>
            <a:chOff x="12527280" y="6217920"/>
            <a:chExt cx="5486400" cy="4297680"/>
          </a:xfrm>
        </p:grpSpPr>
        <p:sp>
          <p:nvSpPr>
            <p:cNvPr id="5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7"/>
            <p:cNvSpPr/>
            <p:nvPr/>
          </p:nvSpPr>
          <p:spPr>
            <a:xfrm>
              <a:off x="13325144" y="6817315"/>
              <a:ext cx="4510689" cy="998692"/>
            </a:xfrm>
            <a:custGeom>
              <a:avLst/>
              <a:pathLst>
                <a:path w="4510689" h="998692">
                  <a:moveTo>
                    <a:pt x="0" y="25607"/>
                  </a:moveTo>
                  <a:lnTo>
                    <a:pt x="180427" y="76822"/>
                  </a:lnTo>
                  <a:lnTo>
                    <a:pt x="360855" y="179252"/>
                  </a:lnTo>
                  <a:lnTo>
                    <a:pt x="541282" y="51214"/>
                  </a:lnTo>
                  <a:lnTo>
                    <a:pt x="721710" y="51214"/>
                  </a:lnTo>
                  <a:lnTo>
                    <a:pt x="902137" y="51214"/>
                  </a:lnTo>
                  <a:lnTo>
                    <a:pt x="1082565" y="51214"/>
                  </a:lnTo>
                  <a:lnTo>
                    <a:pt x="1262993" y="51214"/>
                  </a:lnTo>
                  <a:lnTo>
                    <a:pt x="1443420" y="51214"/>
                  </a:lnTo>
                  <a:lnTo>
                    <a:pt x="1623848" y="51214"/>
                  </a:lnTo>
                  <a:lnTo>
                    <a:pt x="1804275" y="0"/>
                  </a:lnTo>
                  <a:lnTo>
                    <a:pt x="1984703" y="51214"/>
                  </a:lnTo>
                  <a:lnTo>
                    <a:pt x="2165131" y="128037"/>
                  </a:lnTo>
                  <a:lnTo>
                    <a:pt x="2345558" y="128037"/>
                  </a:lnTo>
                  <a:lnTo>
                    <a:pt x="2525986" y="230467"/>
                  </a:lnTo>
                  <a:lnTo>
                    <a:pt x="2706413" y="384112"/>
                  </a:lnTo>
                  <a:lnTo>
                    <a:pt x="2886841" y="204859"/>
                  </a:lnTo>
                  <a:lnTo>
                    <a:pt x="3067268" y="25607"/>
                  </a:lnTo>
                  <a:lnTo>
                    <a:pt x="3247696" y="0"/>
                  </a:lnTo>
                  <a:lnTo>
                    <a:pt x="3428124" y="153644"/>
                  </a:lnTo>
                  <a:lnTo>
                    <a:pt x="3608551" y="332897"/>
                  </a:lnTo>
                  <a:lnTo>
                    <a:pt x="3788979" y="640187"/>
                  </a:lnTo>
                  <a:lnTo>
                    <a:pt x="3969406" y="998692"/>
                  </a:lnTo>
                  <a:lnTo>
                    <a:pt x="4149834" y="256074"/>
                  </a:lnTo>
                  <a:lnTo>
                    <a:pt x="4330262" y="76822"/>
                  </a:lnTo>
                  <a:lnTo>
                    <a:pt x="4510689" y="76822"/>
                  </a:lnTo>
                </a:path>
              </a:pathLst>
            </a:custGeom>
            <a:ln w="32521" cap="flat">
              <a:solidFill>
                <a:srgbClr val="5EB0E8">
                  <a:alpha val="100000"/>
                </a:srgbClr>
              </a:solidFill>
              <a:prstDash val="solid"/>
              <a:round/>
            </a:ln>
          </p:spPr>
          <p:txBody>
            <a:bodyPr/>
            <a:lstStyle/>
            <a:p/>
          </p:txBody>
        </p:sp>
        <p:sp>
          <p:nvSpPr>
            <p:cNvPr id="530" name="pl18"/>
            <p:cNvSpPr/>
            <p:nvPr/>
          </p:nvSpPr>
          <p:spPr>
            <a:xfrm>
              <a:off x="14227282" y="6970960"/>
              <a:ext cx="3608551" cy="1434019"/>
            </a:xfrm>
            <a:custGeom>
              <a:avLst/>
              <a:pathLst>
                <a:path w="3608551" h="1434019">
                  <a:moveTo>
                    <a:pt x="0" y="1434019"/>
                  </a:moveTo>
                  <a:lnTo>
                    <a:pt x="180427" y="665794"/>
                  </a:lnTo>
                  <a:lnTo>
                    <a:pt x="360855" y="332897"/>
                  </a:lnTo>
                  <a:lnTo>
                    <a:pt x="541282" y="76822"/>
                  </a:lnTo>
                  <a:lnTo>
                    <a:pt x="721710" y="256074"/>
                  </a:lnTo>
                  <a:lnTo>
                    <a:pt x="902137" y="256074"/>
                  </a:lnTo>
                  <a:lnTo>
                    <a:pt x="1082565" y="230467"/>
                  </a:lnTo>
                  <a:lnTo>
                    <a:pt x="1262993" y="307289"/>
                  </a:lnTo>
                  <a:lnTo>
                    <a:pt x="1443420" y="281682"/>
                  </a:lnTo>
                  <a:lnTo>
                    <a:pt x="1623848" y="281682"/>
                  </a:lnTo>
                  <a:lnTo>
                    <a:pt x="1804275" y="384112"/>
                  </a:lnTo>
                  <a:lnTo>
                    <a:pt x="1984703" y="0"/>
                  </a:lnTo>
                  <a:lnTo>
                    <a:pt x="2165131" y="128037"/>
                  </a:lnTo>
                  <a:lnTo>
                    <a:pt x="2345558" y="102429"/>
                  </a:lnTo>
                  <a:lnTo>
                    <a:pt x="2525986" y="102429"/>
                  </a:lnTo>
                  <a:lnTo>
                    <a:pt x="2706413" y="384112"/>
                  </a:lnTo>
                  <a:lnTo>
                    <a:pt x="2886841" y="512149"/>
                  </a:lnTo>
                  <a:lnTo>
                    <a:pt x="3067268" y="870654"/>
                  </a:lnTo>
                  <a:lnTo>
                    <a:pt x="3247696" y="768224"/>
                  </a:lnTo>
                  <a:lnTo>
                    <a:pt x="3428124" y="460934"/>
                  </a:lnTo>
                  <a:lnTo>
                    <a:pt x="3608551" y="460934"/>
                  </a:lnTo>
                </a:path>
              </a:pathLst>
            </a:custGeom>
            <a:ln w="32521" cap="flat">
              <a:solidFill>
                <a:srgbClr val="00A173">
                  <a:alpha val="100000"/>
                </a:srgbClr>
              </a:solidFill>
              <a:prstDash val="solid"/>
              <a:round/>
            </a:ln>
          </p:spPr>
          <p:txBody>
            <a:bodyPr/>
            <a:lstStyle/>
            <a:p/>
          </p:txBody>
        </p:sp>
        <p:sp>
          <p:nvSpPr>
            <p:cNvPr id="53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6" name="rc84"/>
            <p:cNvSpPr/>
            <p:nvPr/>
          </p:nvSpPr>
          <p:spPr>
            <a:xfrm>
              <a:off x="14005791" y="9941072"/>
              <a:ext cx="3149396" cy="504938"/>
            </a:xfrm>
            <a:prstGeom prst="rect">
              <a:avLst/>
            </a:prstGeom>
            <a:solidFill>
              <a:srgbClr val="FFFFFF">
                <a:alpha val="100000"/>
              </a:srgbClr>
            </a:solidFill>
          </p:spPr>
          <p:txBody>
            <a:bodyPr/>
            <a:lstStyle/>
            <a:p/>
          </p:txBody>
        </p:sp>
        <p:sp>
          <p:nvSpPr>
            <p:cNvPr id="59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2" name=""/>
          <p:cNvGrpSpPr/>
          <p:nvPr/>
        </p:nvGrpSpPr>
        <p:grpSpPr>
          <a:xfrm>
            <a:off x="594360" y="6217920"/>
            <a:ext cx="5562295" cy="2619840"/>
            <a:chOff x="594360" y="6217920"/>
            <a:chExt cx="5562295" cy="2619840"/>
          </a:xfrm>
        </p:grpSpPr>
        <p:sp>
          <p:nvSpPr>
            <p:cNvPr id="603"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4" name="rc4"/>
            <p:cNvSpPr/>
            <p:nvPr/>
          </p:nvSpPr>
          <p:spPr>
            <a:xfrm>
              <a:off x="1722925" y="6677503"/>
              <a:ext cx="4364140" cy="786976"/>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5" name="rc5"/>
            <p:cNvSpPr/>
            <p:nvPr/>
          </p:nvSpPr>
          <p:spPr>
            <a:xfrm>
              <a:off x="1758697" y="6713274"/>
              <a:ext cx="357716" cy="357716"/>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06" name="rc6"/>
            <p:cNvSpPr/>
            <p:nvPr/>
          </p:nvSpPr>
          <p:spPr>
            <a:xfrm>
              <a:off x="2116413" y="6713274"/>
              <a:ext cx="357716" cy="357716"/>
            </a:xfrm>
            <a:prstGeom prst="rect">
              <a:avLst/>
            </a:prstGeom>
            <a:solidFill>
              <a:srgbClr val="FC8666">
                <a:alpha val="100000"/>
              </a:srgbClr>
            </a:solidFill>
            <a:ln w="5420" cap="flat">
              <a:solidFill>
                <a:srgbClr val="FFFFFF">
                  <a:alpha val="100000"/>
                </a:srgbClr>
              </a:solidFill>
              <a:prstDash val="solid"/>
              <a:miter/>
            </a:ln>
          </p:spPr>
          <p:txBody>
            <a:bodyPr/>
            <a:lstStyle/>
            <a:p/>
          </p:txBody>
        </p:sp>
        <p:sp>
          <p:nvSpPr>
            <p:cNvPr id="607" name="rc7"/>
            <p:cNvSpPr/>
            <p:nvPr/>
          </p:nvSpPr>
          <p:spPr>
            <a:xfrm>
              <a:off x="2474130"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8"/>
            <p:cNvSpPr/>
            <p:nvPr/>
          </p:nvSpPr>
          <p:spPr>
            <a:xfrm>
              <a:off x="2831846"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9"/>
            <p:cNvSpPr/>
            <p:nvPr/>
          </p:nvSpPr>
          <p:spPr>
            <a:xfrm>
              <a:off x="3189563"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10"/>
            <p:cNvSpPr/>
            <p:nvPr/>
          </p:nvSpPr>
          <p:spPr>
            <a:xfrm>
              <a:off x="3547279"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11"/>
            <p:cNvSpPr/>
            <p:nvPr/>
          </p:nvSpPr>
          <p:spPr>
            <a:xfrm>
              <a:off x="3904996"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12"/>
            <p:cNvSpPr/>
            <p:nvPr/>
          </p:nvSpPr>
          <p:spPr>
            <a:xfrm>
              <a:off x="4262712"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13"/>
            <p:cNvSpPr/>
            <p:nvPr/>
          </p:nvSpPr>
          <p:spPr>
            <a:xfrm>
              <a:off x="4620428"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14"/>
            <p:cNvSpPr/>
            <p:nvPr/>
          </p:nvSpPr>
          <p:spPr>
            <a:xfrm>
              <a:off x="4978145"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5"/>
            <p:cNvSpPr/>
            <p:nvPr/>
          </p:nvSpPr>
          <p:spPr>
            <a:xfrm>
              <a:off x="5335861"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6"/>
            <p:cNvSpPr/>
            <p:nvPr/>
          </p:nvSpPr>
          <p:spPr>
            <a:xfrm>
              <a:off x="5693578" y="6713274"/>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17"/>
            <p:cNvSpPr/>
            <p:nvPr/>
          </p:nvSpPr>
          <p:spPr>
            <a:xfrm>
              <a:off x="1758697"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18"/>
            <p:cNvSpPr/>
            <p:nvPr/>
          </p:nvSpPr>
          <p:spPr>
            <a:xfrm>
              <a:off x="2116413" y="7070991"/>
              <a:ext cx="357716" cy="35771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9" name="rc19"/>
            <p:cNvSpPr/>
            <p:nvPr/>
          </p:nvSpPr>
          <p:spPr>
            <a:xfrm>
              <a:off x="2474130"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20"/>
            <p:cNvSpPr/>
            <p:nvPr/>
          </p:nvSpPr>
          <p:spPr>
            <a:xfrm>
              <a:off x="2831846"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21"/>
            <p:cNvSpPr/>
            <p:nvPr/>
          </p:nvSpPr>
          <p:spPr>
            <a:xfrm>
              <a:off x="3189563"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2"/>
            <p:cNvSpPr/>
            <p:nvPr/>
          </p:nvSpPr>
          <p:spPr>
            <a:xfrm>
              <a:off x="3547279"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3"/>
            <p:cNvSpPr/>
            <p:nvPr/>
          </p:nvSpPr>
          <p:spPr>
            <a:xfrm>
              <a:off x="3904996"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24"/>
            <p:cNvSpPr/>
            <p:nvPr/>
          </p:nvSpPr>
          <p:spPr>
            <a:xfrm>
              <a:off x="4262712"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5"/>
            <p:cNvSpPr/>
            <p:nvPr/>
          </p:nvSpPr>
          <p:spPr>
            <a:xfrm>
              <a:off x="4620428"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6"/>
            <p:cNvSpPr/>
            <p:nvPr/>
          </p:nvSpPr>
          <p:spPr>
            <a:xfrm>
              <a:off x="4978145"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7"/>
            <p:cNvSpPr/>
            <p:nvPr/>
          </p:nvSpPr>
          <p:spPr>
            <a:xfrm>
              <a:off x="5335861"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8"/>
            <p:cNvSpPr/>
            <p:nvPr/>
          </p:nvSpPr>
          <p:spPr>
            <a:xfrm>
              <a:off x="5693578" y="7070991"/>
              <a:ext cx="357716" cy="3577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tx29"/>
            <p:cNvSpPr/>
            <p:nvPr/>
          </p:nvSpPr>
          <p:spPr>
            <a:xfrm>
              <a:off x="850281" y="7191583"/>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630" name="tx30"/>
            <p:cNvSpPr/>
            <p:nvPr/>
          </p:nvSpPr>
          <p:spPr>
            <a:xfrm>
              <a:off x="663949" y="6833792"/>
              <a:ext cx="8976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PEDRO</a:t>
              </a:r>
            </a:p>
          </p:txBody>
        </p:sp>
        <p:sp>
          <p:nvSpPr>
            <p:cNvPr id="631" name="tx31"/>
            <p:cNvSpPr/>
            <p:nvPr/>
          </p:nvSpPr>
          <p:spPr>
            <a:xfrm rot="-2700000">
              <a:off x="1497920"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32" name="tx32"/>
            <p:cNvSpPr/>
            <p:nvPr/>
          </p:nvSpPr>
          <p:spPr>
            <a:xfrm rot="-2700000">
              <a:off x="1855637"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33" name="tx33"/>
            <p:cNvSpPr/>
            <p:nvPr/>
          </p:nvSpPr>
          <p:spPr>
            <a:xfrm rot="-2700000">
              <a:off x="2213353"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34" name="tx34"/>
            <p:cNvSpPr/>
            <p:nvPr/>
          </p:nvSpPr>
          <p:spPr>
            <a:xfrm rot="-2700000">
              <a:off x="2571069"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35" name="tx35"/>
            <p:cNvSpPr/>
            <p:nvPr/>
          </p:nvSpPr>
          <p:spPr>
            <a:xfrm rot="-2700000">
              <a:off x="2928786"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36" name="tx36"/>
            <p:cNvSpPr/>
            <p:nvPr/>
          </p:nvSpPr>
          <p:spPr>
            <a:xfrm rot="-2700000">
              <a:off x="3286502"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37" name="tx37"/>
            <p:cNvSpPr/>
            <p:nvPr/>
          </p:nvSpPr>
          <p:spPr>
            <a:xfrm rot="-2700000">
              <a:off x="3644219"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38" name="tx38"/>
            <p:cNvSpPr/>
            <p:nvPr/>
          </p:nvSpPr>
          <p:spPr>
            <a:xfrm rot="-2700000">
              <a:off x="4001909" y="7780226"/>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39" name="tx39"/>
            <p:cNvSpPr/>
            <p:nvPr/>
          </p:nvSpPr>
          <p:spPr>
            <a:xfrm rot="-2700000">
              <a:off x="4359651"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40" name="tx40"/>
            <p:cNvSpPr/>
            <p:nvPr/>
          </p:nvSpPr>
          <p:spPr>
            <a:xfrm rot="-2700000">
              <a:off x="4717368"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41" name="tx41"/>
            <p:cNvSpPr/>
            <p:nvPr/>
          </p:nvSpPr>
          <p:spPr>
            <a:xfrm rot="-2700000">
              <a:off x="5075084"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42" name="tx42"/>
            <p:cNvSpPr/>
            <p:nvPr/>
          </p:nvSpPr>
          <p:spPr>
            <a:xfrm rot="-2700000">
              <a:off x="5432801" y="778029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43" name="pic43"/>
            <p:cNvPicPr/>
            <p:nvPr/>
          </p:nvPicPr>
          <p:blipFill>
            <a:blip r:embed="rId2" cstate="print"/>
            <a:stretch>
              <a:fillRect/>
            </a:stretch>
          </p:blipFill>
          <p:spPr>
            <a:xfrm>
              <a:off x="2824996" y="8275793"/>
              <a:ext cx="2160000" cy="144000"/>
            </a:xfrm>
            <a:prstGeom prst="rect">
              <a:avLst/>
            </a:prstGeom>
          </p:spPr>
        </p:pic>
        <p:sp>
          <p:nvSpPr>
            <p:cNvPr id="644" name="pl44"/>
            <p:cNvSpPr/>
            <p:nvPr/>
          </p:nvSpPr>
          <p:spPr>
            <a:xfrm>
              <a:off x="307699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5" name="pl45"/>
            <p:cNvSpPr/>
            <p:nvPr/>
          </p:nvSpPr>
          <p:spPr>
            <a:xfrm>
              <a:off x="349099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6" name="pl46"/>
            <p:cNvSpPr/>
            <p:nvPr/>
          </p:nvSpPr>
          <p:spPr>
            <a:xfrm>
              <a:off x="390499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7" name="pl47"/>
            <p:cNvSpPr/>
            <p:nvPr/>
          </p:nvSpPr>
          <p:spPr>
            <a:xfrm>
              <a:off x="431899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8" name="pl48"/>
            <p:cNvSpPr/>
            <p:nvPr/>
          </p:nvSpPr>
          <p:spPr>
            <a:xfrm>
              <a:off x="4732996" y="837590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9" name="pl49"/>
            <p:cNvSpPr/>
            <p:nvPr/>
          </p:nvSpPr>
          <p:spPr>
            <a:xfrm>
              <a:off x="307699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0" name="pl50"/>
            <p:cNvSpPr/>
            <p:nvPr/>
          </p:nvSpPr>
          <p:spPr>
            <a:xfrm>
              <a:off x="349099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1" name="pl51"/>
            <p:cNvSpPr/>
            <p:nvPr/>
          </p:nvSpPr>
          <p:spPr>
            <a:xfrm>
              <a:off x="390499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2" name="pl52"/>
            <p:cNvSpPr/>
            <p:nvPr/>
          </p:nvSpPr>
          <p:spPr>
            <a:xfrm>
              <a:off x="431899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3" name="pl53"/>
            <p:cNvSpPr/>
            <p:nvPr/>
          </p:nvSpPr>
          <p:spPr>
            <a:xfrm>
              <a:off x="4732996" y="827579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54" name="tx54"/>
            <p:cNvSpPr/>
            <p:nvPr/>
          </p:nvSpPr>
          <p:spPr>
            <a:xfrm>
              <a:off x="3041680" y="8489072"/>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655" name="tx55"/>
            <p:cNvSpPr/>
            <p:nvPr/>
          </p:nvSpPr>
          <p:spPr>
            <a:xfrm>
              <a:off x="3420364" y="8487460"/>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656" name="tx56"/>
            <p:cNvSpPr/>
            <p:nvPr/>
          </p:nvSpPr>
          <p:spPr>
            <a:xfrm>
              <a:off x="3834364" y="8487460"/>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657" name="tx57"/>
            <p:cNvSpPr/>
            <p:nvPr/>
          </p:nvSpPr>
          <p:spPr>
            <a:xfrm>
              <a:off x="4248364" y="8487460"/>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658" name="tx58"/>
            <p:cNvSpPr/>
            <p:nvPr/>
          </p:nvSpPr>
          <p:spPr>
            <a:xfrm>
              <a:off x="4662364" y="8487460"/>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659" name="tx59"/>
            <p:cNvSpPr/>
            <p:nvPr/>
          </p:nvSpPr>
          <p:spPr>
            <a:xfrm>
              <a:off x="1187650" y="6411900"/>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6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6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6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Peru</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006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53117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1159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294645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61969"/>
              <a:ext cx="234305" cy="23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64308"/>
              <a:ext cx="234305" cy="2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64308"/>
              <a:ext cx="234305" cy="2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54952"/>
              <a:ext cx="234305" cy="30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47935"/>
              <a:ext cx="234305" cy="37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52613"/>
              <a:ext cx="234305" cy="327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64308"/>
              <a:ext cx="234305" cy="2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57291"/>
              <a:ext cx="234305" cy="280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73663"/>
              <a:ext cx="234305" cy="11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73663"/>
              <a:ext cx="234305" cy="11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54952"/>
              <a:ext cx="234305" cy="30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57291"/>
              <a:ext cx="234305" cy="280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825951"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950833"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10469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208761"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266656" y="2153563"/>
              <a:ext cx="3176137" cy="3131794"/>
            </a:xfrm>
            <a:prstGeom prst="rect">
              <a:avLst/>
            </a:prstGeom>
            <a:solidFill>
              <a:srgbClr val="FFFFFF">
                <a:alpha val="100000"/>
              </a:srgbClr>
            </a:solidFill>
          </p:spPr>
          <p:txBody>
            <a:bodyPr/>
            <a:lstStyle/>
            <a:p/>
          </p:txBody>
        </p:sp>
        <p:sp>
          <p:nvSpPr>
            <p:cNvPr id="67" name="pl66"/>
            <p:cNvSpPr/>
            <p:nvPr/>
          </p:nvSpPr>
          <p:spPr>
            <a:xfrm>
              <a:off x="5266656" y="47006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353117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41159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294645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rc72"/>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268985"/>
              <a:ext cx="234305" cy="163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5254952"/>
              <a:ext cx="234305" cy="30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5261969"/>
              <a:ext cx="234305" cy="23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5247935"/>
              <a:ext cx="234305" cy="37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5261969"/>
              <a:ext cx="234305" cy="23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5247935"/>
              <a:ext cx="234305" cy="37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5254952"/>
              <a:ext cx="234305" cy="30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259630"/>
              <a:ext cx="234305" cy="25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245596"/>
              <a:ext cx="234305" cy="39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259630"/>
              <a:ext cx="234305" cy="25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231563"/>
              <a:ext cx="234305" cy="53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250274"/>
              <a:ext cx="234305" cy="350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6002089"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126971"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28083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38489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442793" y="2153563"/>
              <a:ext cx="3176137" cy="3131794"/>
            </a:xfrm>
            <a:prstGeom prst="rect">
              <a:avLst/>
            </a:prstGeom>
            <a:solidFill>
              <a:srgbClr val="FFFFFF">
                <a:alpha val="100000"/>
              </a:srgbClr>
            </a:solidFill>
          </p:spPr>
          <p:txBody>
            <a:bodyPr/>
            <a:lstStyle/>
            <a:p/>
          </p:txBody>
        </p:sp>
        <p:sp>
          <p:nvSpPr>
            <p:cNvPr id="127" name="pl126"/>
            <p:cNvSpPr/>
            <p:nvPr/>
          </p:nvSpPr>
          <p:spPr>
            <a:xfrm>
              <a:off x="8442793" y="47006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8" name="pl127"/>
            <p:cNvSpPr/>
            <p:nvPr/>
          </p:nvSpPr>
          <p:spPr>
            <a:xfrm>
              <a:off x="8442793" y="353117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9" name="pl128"/>
            <p:cNvSpPr/>
            <p:nvPr/>
          </p:nvSpPr>
          <p:spPr>
            <a:xfrm>
              <a:off x="8442793"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1" name="pl130"/>
            <p:cNvSpPr/>
            <p:nvPr/>
          </p:nvSpPr>
          <p:spPr>
            <a:xfrm>
              <a:off x="8442793" y="41159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2" name="pl131"/>
            <p:cNvSpPr/>
            <p:nvPr/>
          </p:nvSpPr>
          <p:spPr>
            <a:xfrm>
              <a:off x="8442793" y="294645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rc132"/>
            <p:cNvSpPr/>
            <p:nvPr/>
          </p:nvSpPr>
          <p:spPr>
            <a:xfrm>
              <a:off x="8481844" y="5283019"/>
              <a:ext cx="234305" cy="23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481844" y="52830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481844" y="52830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481844" y="5163735"/>
              <a:ext cx="234305" cy="119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742183" y="5283019"/>
              <a:ext cx="234305" cy="23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742183" y="52830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742183" y="52830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4953233"/>
              <a:ext cx="234305" cy="3297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5084212"/>
              <a:ext cx="234305" cy="2011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145023"/>
              <a:ext cx="234305" cy="140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189463"/>
              <a:ext cx="234305" cy="958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5217529"/>
              <a:ext cx="234305" cy="67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224546"/>
              <a:ext cx="234305" cy="60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191802"/>
              <a:ext cx="234305" cy="93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177768"/>
              <a:ext cx="234305" cy="10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170751"/>
              <a:ext cx="234305" cy="1146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177768"/>
              <a:ext cx="234305" cy="10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226885"/>
              <a:ext cx="234305" cy="58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1062090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2" name="pg181"/>
            <p:cNvSpPr/>
            <p:nvPr/>
          </p:nvSpPr>
          <p:spPr>
            <a:xfrm>
              <a:off x="9178227"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3" name="tx182"/>
            <p:cNvSpPr/>
            <p:nvPr/>
          </p:nvSpPr>
          <p:spPr>
            <a:xfrm>
              <a:off x="9303109"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4" name="pg183"/>
            <p:cNvSpPr/>
            <p:nvPr/>
          </p:nvSpPr>
          <p:spPr>
            <a:xfrm>
              <a:off x="945696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5" name="tx184"/>
            <p:cNvSpPr/>
            <p:nvPr/>
          </p:nvSpPr>
          <p:spPr>
            <a:xfrm>
              <a:off x="956103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6" name="rc185"/>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7" name="rc186"/>
            <p:cNvSpPr/>
            <p:nvPr/>
          </p:nvSpPr>
          <p:spPr>
            <a:xfrm>
              <a:off x="11618931" y="2153563"/>
              <a:ext cx="3176137" cy="3131794"/>
            </a:xfrm>
            <a:prstGeom prst="rect">
              <a:avLst/>
            </a:prstGeom>
            <a:solidFill>
              <a:srgbClr val="FFFFFF">
                <a:alpha val="100000"/>
              </a:srgbClr>
            </a:solidFill>
          </p:spPr>
          <p:txBody>
            <a:bodyPr/>
            <a:lstStyle/>
            <a:p/>
          </p:txBody>
        </p:sp>
        <p:sp>
          <p:nvSpPr>
            <p:cNvPr id="188" name="pl187"/>
            <p:cNvSpPr/>
            <p:nvPr/>
          </p:nvSpPr>
          <p:spPr>
            <a:xfrm>
              <a:off x="11618931" y="47006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9" name="pl188"/>
            <p:cNvSpPr/>
            <p:nvPr/>
          </p:nvSpPr>
          <p:spPr>
            <a:xfrm>
              <a:off x="11618931" y="353117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0" name="pl189"/>
            <p:cNvSpPr/>
            <p:nvPr/>
          </p:nvSpPr>
          <p:spPr>
            <a:xfrm>
              <a:off x="11618931"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1" name="pl19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2" name="pl191"/>
            <p:cNvSpPr/>
            <p:nvPr/>
          </p:nvSpPr>
          <p:spPr>
            <a:xfrm>
              <a:off x="11618931" y="41159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3" name="pl192"/>
            <p:cNvSpPr/>
            <p:nvPr/>
          </p:nvSpPr>
          <p:spPr>
            <a:xfrm>
              <a:off x="11618931" y="294645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4" name="rc193"/>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657982" y="5198818"/>
              <a:ext cx="234305" cy="86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18321" y="5161396"/>
              <a:ext cx="234305" cy="123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786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786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78660" y="5175429"/>
              <a:ext cx="234305" cy="109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439000" y="5283019"/>
              <a:ext cx="234305" cy="23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439000" y="52830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39000" y="5177768"/>
              <a:ext cx="234305" cy="105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99339" y="5278341"/>
              <a:ext cx="234305" cy="7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99339" y="52783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99339" y="52783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99339" y="5051467"/>
              <a:ext cx="234305" cy="226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95967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95967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59678" y="5049128"/>
              <a:ext cx="234305" cy="236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22001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22001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22001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20017" y="5126312"/>
              <a:ext cx="234305" cy="159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8035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80356" y="5142685"/>
              <a:ext cx="234305" cy="142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74069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40696" y="5109940"/>
              <a:ext cx="234305" cy="175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4001035" y="5283019"/>
              <a:ext cx="234305" cy="23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4001035" y="52830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4001035" y="52830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01035" y="5126312"/>
              <a:ext cx="234305" cy="156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61374" y="5140346"/>
              <a:ext cx="234305" cy="1450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21713" y="5159057"/>
              <a:ext cx="234305" cy="126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pg241"/>
            <p:cNvSpPr/>
            <p:nvPr/>
          </p:nvSpPr>
          <p:spPr>
            <a:xfrm>
              <a:off x="12354364"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479247"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44" name="pg243"/>
            <p:cNvSpPr/>
            <p:nvPr/>
          </p:nvSpPr>
          <p:spPr>
            <a:xfrm>
              <a:off x="1263310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73717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46" name="rc245"/>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795069" y="2153563"/>
              <a:ext cx="3176137" cy="3131794"/>
            </a:xfrm>
            <a:prstGeom prst="rect">
              <a:avLst/>
            </a:prstGeom>
            <a:solidFill>
              <a:srgbClr val="FFFFFF">
                <a:alpha val="100000"/>
              </a:srgbClr>
            </a:solidFill>
          </p:spPr>
          <p:txBody>
            <a:bodyPr/>
            <a:lstStyle/>
            <a:p/>
          </p:txBody>
        </p:sp>
        <p:sp>
          <p:nvSpPr>
            <p:cNvPr id="248" name="pl247"/>
            <p:cNvSpPr/>
            <p:nvPr/>
          </p:nvSpPr>
          <p:spPr>
            <a:xfrm>
              <a:off x="14795069" y="470063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9" name="pl248"/>
            <p:cNvSpPr/>
            <p:nvPr/>
          </p:nvSpPr>
          <p:spPr>
            <a:xfrm>
              <a:off x="14795069" y="353117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0" name="pl249"/>
            <p:cNvSpPr/>
            <p:nvPr/>
          </p:nvSpPr>
          <p:spPr>
            <a:xfrm>
              <a:off x="14795069"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1" name="pl250"/>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2" name="pl251"/>
            <p:cNvSpPr/>
            <p:nvPr/>
          </p:nvSpPr>
          <p:spPr>
            <a:xfrm>
              <a:off x="14795069" y="41159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3" name="pl252"/>
            <p:cNvSpPr/>
            <p:nvPr/>
          </p:nvSpPr>
          <p:spPr>
            <a:xfrm>
              <a:off x="14795069" y="294645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4" name="rc253"/>
            <p:cNvSpPr/>
            <p:nvPr/>
          </p:nvSpPr>
          <p:spPr>
            <a:xfrm>
              <a:off x="14834120" y="5283019"/>
              <a:ext cx="234305" cy="23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834120" y="52830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834120" y="52830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834120" y="5114618"/>
              <a:ext cx="234305" cy="1684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94459" y="5283019"/>
              <a:ext cx="234305" cy="23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94459" y="52830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94459" y="52830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94459" y="5102923"/>
              <a:ext cx="234305" cy="1800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54798" y="5271324"/>
              <a:ext cx="234305" cy="14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54798" y="52713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54798" y="52713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54798" y="4971944"/>
              <a:ext cx="234305" cy="299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15138" y="4822254"/>
              <a:ext cx="234305" cy="4631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615138" y="48222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615138" y="48222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615138" y="3603685"/>
              <a:ext cx="234305" cy="1218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75477" y="4373185"/>
              <a:ext cx="234305" cy="912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75477" y="4366168"/>
              <a:ext cx="234305" cy="70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75477" y="43661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75477" y="2925402"/>
              <a:ext cx="234305" cy="1440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35816" y="4277290"/>
              <a:ext cx="234305" cy="10080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35816" y="4272612"/>
              <a:ext cx="234305" cy="46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35816" y="4267934"/>
              <a:ext cx="234305" cy="4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35816" y="2876285"/>
              <a:ext cx="234305" cy="13916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96155" y="4190750"/>
              <a:ext cx="234305" cy="1094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96155" y="4181394"/>
              <a:ext cx="234305" cy="93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96155" y="41813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96155" y="2899674"/>
              <a:ext cx="234305" cy="1281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56494" y="4450369"/>
              <a:ext cx="234305" cy="834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56494" y="4443352"/>
              <a:ext cx="234305" cy="70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56494" y="4441013"/>
              <a:ext cx="234305" cy="23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56494" y="3299627"/>
              <a:ext cx="234305" cy="1141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1,867 case(s)</a:t>
              </a:r>
            </a:p>
          </p:txBody>
        </p:sp>
        <p:sp>
          <p:nvSpPr>
            <p:cNvPr id="288" name="pg28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94238" y="4030627"/>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17" name="tx416"/>
            <p:cNvSpPr/>
            <p:nvPr/>
          </p:nvSpPr>
          <p:spPr>
            <a:xfrm>
              <a:off x="1230614" y="283159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8" name="pl417"/>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2055723" y="41159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419"/>
            <p:cNvSpPr/>
            <p:nvPr/>
          </p:nvSpPr>
          <p:spPr>
            <a:xfrm>
              <a:off x="2055723" y="29464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tx42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2" name="rc421"/>
            <p:cNvSpPr/>
            <p:nvPr/>
          </p:nvSpPr>
          <p:spPr>
            <a:xfrm>
              <a:off x="18110385" y="2153563"/>
              <a:ext cx="1240079" cy="413498"/>
            </a:xfrm>
            <a:prstGeom prst="rect">
              <a:avLst/>
            </a:prstGeom>
            <a:solidFill>
              <a:srgbClr val="FFFFFF">
                <a:alpha val="100000"/>
              </a:srgbClr>
            </a:solidFill>
          </p:spPr>
          <p:txBody>
            <a:bodyPr/>
            <a:lstStyle/>
            <a:p/>
          </p:txBody>
        </p:sp>
        <p:sp>
          <p:nvSpPr>
            <p:cNvPr id="423" name="rc422"/>
            <p:cNvSpPr/>
            <p:nvPr/>
          </p:nvSpPr>
          <p:spPr>
            <a:xfrm>
              <a:off x="18179974" y="2223153"/>
              <a:ext cx="274319" cy="274319"/>
            </a:xfrm>
            <a:prstGeom prst="rect">
              <a:avLst/>
            </a:prstGeom>
            <a:solidFill>
              <a:srgbClr val="FFFFFF">
                <a:alpha val="100000"/>
              </a:srgbClr>
            </a:solidFill>
          </p:spPr>
          <p:txBody>
            <a:bodyPr/>
            <a:lstStyle/>
            <a:p/>
          </p:txBody>
        </p:sp>
        <p:sp>
          <p:nvSpPr>
            <p:cNvPr id="424" name="pg42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5" name="tx42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6" name="rc425"/>
            <p:cNvSpPr/>
            <p:nvPr/>
          </p:nvSpPr>
          <p:spPr>
            <a:xfrm>
              <a:off x="18110385" y="2706240"/>
              <a:ext cx="1753945" cy="1236458"/>
            </a:xfrm>
            <a:prstGeom prst="rect">
              <a:avLst/>
            </a:prstGeom>
            <a:solidFill>
              <a:srgbClr val="FFFFFF">
                <a:alpha val="100000"/>
              </a:srgbClr>
            </a:solidFill>
          </p:spPr>
          <p:txBody>
            <a:bodyPr/>
            <a:lstStyle/>
            <a:p/>
          </p:txBody>
        </p:sp>
        <p:sp>
          <p:nvSpPr>
            <p:cNvPr id="427" name="rc426"/>
            <p:cNvSpPr/>
            <p:nvPr/>
          </p:nvSpPr>
          <p:spPr>
            <a:xfrm>
              <a:off x="18179974" y="2775829"/>
              <a:ext cx="274319" cy="274319"/>
            </a:xfrm>
            <a:prstGeom prst="rect">
              <a:avLst/>
            </a:prstGeom>
            <a:solidFill>
              <a:srgbClr val="FFFFFF">
                <a:alpha val="100000"/>
              </a:srgbClr>
            </a:solidFill>
          </p:spPr>
          <p:txBody>
            <a:bodyPr/>
            <a:lstStyle/>
            <a:p/>
          </p:txBody>
        </p:sp>
        <p:sp>
          <p:nvSpPr>
            <p:cNvPr id="428" name="rc42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3050149"/>
              <a:ext cx="274319" cy="274319"/>
            </a:xfrm>
            <a:prstGeom prst="rect">
              <a:avLst/>
            </a:prstGeom>
            <a:solidFill>
              <a:srgbClr val="FFFFFF">
                <a:alpha val="100000"/>
              </a:srgbClr>
            </a:solidFill>
          </p:spPr>
          <p:txBody>
            <a:bodyPr/>
            <a:lstStyle/>
            <a:p/>
          </p:txBody>
        </p:sp>
        <p:sp>
          <p:nvSpPr>
            <p:cNvPr id="430" name="rc42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3324469"/>
              <a:ext cx="274319" cy="274320"/>
            </a:xfrm>
            <a:prstGeom prst="rect">
              <a:avLst/>
            </a:prstGeom>
            <a:solidFill>
              <a:srgbClr val="FFFFFF">
                <a:alpha val="100000"/>
              </a:srgbClr>
            </a:solidFill>
          </p:spPr>
          <p:txBody>
            <a:bodyPr/>
            <a:lstStyle/>
            <a:p/>
          </p:txBody>
        </p:sp>
        <p:sp>
          <p:nvSpPr>
            <p:cNvPr id="432" name="rc43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598789"/>
              <a:ext cx="274319" cy="274320"/>
            </a:xfrm>
            <a:prstGeom prst="rect">
              <a:avLst/>
            </a:prstGeom>
            <a:solidFill>
              <a:srgbClr val="FFFFFF">
                <a:alpha val="100000"/>
              </a:srgbClr>
            </a:solidFill>
          </p:spPr>
          <p:txBody>
            <a:bodyPr/>
            <a:lstStyle/>
            <a:p/>
          </p:txBody>
        </p:sp>
        <p:sp>
          <p:nvSpPr>
            <p:cNvPr id="434" name="rc43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5" name="tx43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6" name="tx43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7" name="tx43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8" name="tx43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9" name=""/>
          <p:cNvGrpSpPr/>
          <p:nvPr/>
        </p:nvGrpSpPr>
        <p:grpSpPr>
          <a:xfrm>
            <a:off x="6400800" y="6217920"/>
            <a:ext cx="5486400" cy="4251960"/>
            <a:chOff x="6400800" y="6217920"/>
            <a:chExt cx="5486400" cy="4251960"/>
          </a:xfrm>
        </p:grpSpPr>
        <p:sp>
          <p:nvSpPr>
            <p:cNvPr id="44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2" name="rc5"/>
            <p:cNvSpPr/>
            <p:nvPr/>
          </p:nvSpPr>
          <p:spPr>
            <a:xfrm>
              <a:off x="7153670" y="6510025"/>
              <a:ext cx="4107183" cy="2788960"/>
            </a:xfrm>
            <a:prstGeom prst="rect">
              <a:avLst/>
            </a:prstGeom>
            <a:solidFill>
              <a:srgbClr val="FFFFFF">
                <a:alpha val="100000"/>
              </a:srgbClr>
            </a:solidFill>
          </p:spPr>
          <p:txBody>
            <a:bodyPr/>
            <a:lstStyle/>
            <a:p/>
          </p:txBody>
        </p:sp>
        <p:sp>
          <p:nvSpPr>
            <p:cNvPr id="443" name="pl6"/>
            <p:cNvSpPr/>
            <p:nvPr/>
          </p:nvSpPr>
          <p:spPr>
            <a:xfrm>
              <a:off x="7153670" y="881511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4" name="pl7"/>
            <p:cNvSpPr/>
            <p:nvPr/>
          </p:nvSpPr>
          <p:spPr>
            <a:xfrm>
              <a:off x="7153670" y="810091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5" name="pl8"/>
            <p:cNvSpPr/>
            <p:nvPr/>
          </p:nvSpPr>
          <p:spPr>
            <a:xfrm>
              <a:off x="7153670" y="738670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6" name="pl9"/>
            <p:cNvSpPr/>
            <p:nvPr/>
          </p:nvSpPr>
          <p:spPr>
            <a:xfrm>
              <a:off x="7153670" y="667250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7"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48" name="pl11"/>
            <p:cNvSpPr/>
            <p:nvPr/>
          </p:nvSpPr>
          <p:spPr>
            <a:xfrm>
              <a:off x="7153670" y="845801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49" name="pl12"/>
            <p:cNvSpPr/>
            <p:nvPr/>
          </p:nvSpPr>
          <p:spPr>
            <a:xfrm>
              <a:off x="7153670" y="774380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0" name="pl13"/>
            <p:cNvSpPr/>
            <p:nvPr/>
          </p:nvSpPr>
          <p:spPr>
            <a:xfrm>
              <a:off x="7153670" y="702960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1" name="rc14"/>
            <p:cNvSpPr/>
            <p:nvPr/>
          </p:nvSpPr>
          <p:spPr>
            <a:xfrm>
              <a:off x="7296281" y="8968667"/>
              <a:ext cx="399309" cy="35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15"/>
            <p:cNvSpPr/>
            <p:nvPr/>
          </p:nvSpPr>
          <p:spPr>
            <a:xfrm>
              <a:off x="7866723" y="8625849"/>
              <a:ext cx="399309" cy="928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16"/>
            <p:cNvSpPr/>
            <p:nvPr/>
          </p:nvSpPr>
          <p:spPr>
            <a:xfrm>
              <a:off x="8437165" y="8504435"/>
              <a:ext cx="399309" cy="464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17"/>
            <p:cNvSpPr/>
            <p:nvPr/>
          </p:nvSpPr>
          <p:spPr>
            <a:xfrm>
              <a:off x="9007608" y="8618707"/>
              <a:ext cx="399309" cy="464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18"/>
            <p:cNvSpPr/>
            <p:nvPr/>
          </p:nvSpPr>
          <p:spPr>
            <a:xfrm>
              <a:off x="9578050" y="6643938"/>
              <a:ext cx="399309" cy="678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19"/>
            <p:cNvSpPr/>
            <p:nvPr/>
          </p:nvSpPr>
          <p:spPr>
            <a:xfrm>
              <a:off x="10148492" y="8672273"/>
              <a:ext cx="399309" cy="178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0"/>
            <p:cNvSpPr/>
            <p:nvPr/>
          </p:nvSpPr>
          <p:spPr>
            <a:xfrm>
              <a:off x="10718934" y="8968667"/>
              <a:ext cx="399309" cy="71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1"/>
            <p:cNvSpPr/>
            <p:nvPr/>
          </p:nvSpPr>
          <p:spPr>
            <a:xfrm>
              <a:off x="7296281" y="8972238"/>
              <a:ext cx="399309" cy="19997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22"/>
            <p:cNvSpPr/>
            <p:nvPr/>
          </p:nvSpPr>
          <p:spPr>
            <a:xfrm>
              <a:off x="7866723" y="8718696"/>
              <a:ext cx="399309" cy="4535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23"/>
            <p:cNvSpPr/>
            <p:nvPr/>
          </p:nvSpPr>
          <p:spPr>
            <a:xfrm>
              <a:off x="8437165" y="8550858"/>
              <a:ext cx="399309" cy="6213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24"/>
            <p:cNvSpPr/>
            <p:nvPr/>
          </p:nvSpPr>
          <p:spPr>
            <a:xfrm>
              <a:off x="9007608" y="8665131"/>
              <a:ext cx="399309"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25"/>
            <p:cNvSpPr/>
            <p:nvPr/>
          </p:nvSpPr>
          <p:spPr>
            <a:xfrm>
              <a:off x="9578050" y="6711787"/>
              <a:ext cx="399309" cy="24604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26"/>
            <p:cNvSpPr/>
            <p:nvPr/>
          </p:nvSpPr>
          <p:spPr>
            <a:xfrm>
              <a:off x="10148492" y="8690128"/>
              <a:ext cx="399309" cy="4820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rc27"/>
            <p:cNvSpPr/>
            <p:nvPr/>
          </p:nvSpPr>
          <p:spPr>
            <a:xfrm>
              <a:off x="10718934" y="8975809"/>
              <a:ext cx="399309" cy="1964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28"/>
            <p:cNvSpPr/>
            <p:nvPr/>
          </p:nvSpPr>
          <p:spPr>
            <a:xfrm>
              <a:off x="7866723" y="8543716"/>
              <a:ext cx="399309" cy="821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29"/>
            <p:cNvSpPr/>
            <p:nvPr/>
          </p:nvSpPr>
          <p:spPr>
            <a:xfrm>
              <a:off x="8437165" y="8440157"/>
              <a:ext cx="399309" cy="6427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30"/>
            <p:cNvSpPr/>
            <p:nvPr/>
          </p:nvSpPr>
          <p:spPr>
            <a:xfrm>
              <a:off x="9007608" y="8597281"/>
              <a:ext cx="399309" cy="214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31"/>
            <p:cNvSpPr/>
            <p:nvPr/>
          </p:nvSpPr>
          <p:spPr>
            <a:xfrm>
              <a:off x="9578050" y="6636796"/>
              <a:ext cx="399309" cy="71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32"/>
            <p:cNvSpPr/>
            <p:nvPr/>
          </p:nvSpPr>
          <p:spPr>
            <a:xfrm>
              <a:off x="10148492" y="8668702"/>
              <a:ext cx="399309" cy="35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pl33"/>
            <p:cNvSpPr/>
            <p:nvPr/>
          </p:nvSpPr>
          <p:spPr>
            <a:xfrm>
              <a:off x="7495936" y="6867288"/>
              <a:ext cx="3422653" cy="2221682"/>
            </a:xfrm>
            <a:custGeom>
              <a:avLst/>
              <a:pathLst>
                <a:path w="3422653" h="2221682">
                  <a:moveTo>
                    <a:pt x="0" y="327425"/>
                  </a:moveTo>
                  <a:lnTo>
                    <a:pt x="570442" y="786190"/>
                  </a:lnTo>
                  <a:lnTo>
                    <a:pt x="1140884" y="902731"/>
                  </a:lnTo>
                  <a:lnTo>
                    <a:pt x="1711326" y="1235706"/>
                  </a:lnTo>
                  <a:lnTo>
                    <a:pt x="2281768" y="0"/>
                  </a:lnTo>
                  <a:lnTo>
                    <a:pt x="2852210" y="1984900"/>
                  </a:lnTo>
                  <a:lnTo>
                    <a:pt x="3422653" y="2221682"/>
                  </a:lnTo>
                </a:path>
              </a:pathLst>
            </a:custGeom>
            <a:ln w="40651" cap="flat">
              <a:solidFill>
                <a:srgbClr val="000000">
                  <a:alpha val="100000"/>
                </a:srgbClr>
              </a:solidFill>
              <a:prstDash val="solid"/>
              <a:round/>
            </a:ln>
          </p:spPr>
          <p:txBody>
            <a:bodyPr/>
            <a:lstStyle/>
            <a:p/>
          </p:txBody>
        </p:sp>
        <p:sp>
          <p:nvSpPr>
            <p:cNvPr id="471" name="rc34"/>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72" name="tx35"/>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3" name="tx36"/>
            <p:cNvSpPr/>
            <p:nvPr/>
          </p:nvSpPr>
          <p:spPr>
            <a:xfrm>
              <a:off x="6801340" y="845570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4" name="tx37"/>
            <p:cNvSpPr/>
            <p:nvPr/>
          </p:nvSpPr>
          <p:spPr>
            <a:xfrm>
              <a:off x="6801340" y="77415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75" name="tx38"/>
            <p:cNvSpPr/>
            <p:nvPr/>
          </p:nvSpPr>
          <p:spPr>
            <a:xfrm>
              <a:off x="6801340" y="70273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76" name="pl39"/>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40"/>
            <p:cNvSpPr/>
            <p:nvPr/>
          </p:nvSpPr>
          <p:spPr>
            <a:xfrm>
              <a:off x="7118876" y="84580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41"/>
            <p:cNvSpPr/>
            <p:nvPr/>
          </p:nvSpPr>
          <p:spPr>
            <a:xfrm>
              <a:off x="7118876" y="7743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42"/>
            <p:cNvSpPr/>
            <p:nvPr/>
          </p:nvSpPr>
          <p:spPr>
            <a:xfrm>
              <a:off x="7118876" y="70296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43"/>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44"/>
            <p:cNvSpPr/>
            <p:nvPr/>
          </p:nvSpPr>
          <p:spPr>
            <a:xfrm>
              <a:off x="11260854" y="824728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45"/>
            <p:cNvSpPr/>
            <p:nvPr/>
          </p:nvSpPr>
          <p:spPr>
            <a:xfrm>
              <a:off x="11260854" y="732235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tx46"/>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4" name="tx47"/>
            <p:cNvSpPr/>
            <p:nvPr/>
          </p:nvSpPr>
          <p:spPr>
            <a:xfrm>
              <a:off x="11358911" y="82449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5" name="tx48"/>
            <p:cNvSpPr/>
            <p:nvPr/>
          </p:nvSpPr>
          <p:spPr>
            <a:xfrm>
              <a:off x="11358911" y="732004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6" name="pl49"/>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0"/>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1"/>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2"/>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3"/>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4"/>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5"/>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tx56"/>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4" name="tx57"/>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5" name="tx58"/>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6" name="tx59"/>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7" name="tx60"/>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8" name="tx61"/>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9" name="tx62"/>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0" name="tx63"/>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1" name="tx64"/>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2" name="tx6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3" name="tx6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4" name="rc67"/>
            <p:cNvSpPr/>
            <p:nvPr/>
          </p:nvSpPr>
          <p:spPr>
            <a:xfrm>
              <a:off x="7065874" y="10217410"/>
              <a:ext cx="1051268" cy="182880"/>
            </a:xfrm>
            <a:prstGeom prst="rect">
              <a:avLst/>
            </a:prstGeom>
            <a:solidFill>
              <a:srgbClr val="FFFFFF">
                <a:alpha val="100000"/>
              </a:srgbClr>
            </a:solidFill>
          </p:spPr>
          <p:txBody>
            <a:bodyPr/>
            <a:lstStyle/>
            <a:p/>
          </p:txBody>
        </p:sp>
        <p:sp>
          <p:nvSpPr>
            <p:cNvPr id="505" name="rc68"/>
            <p:cNvSpPr/>
            <p:nvPr/>
          </p:nvSpPr>
          <p:spPr>
            <a:xfrm>
              <a:off x="7065874" y="10217410"/>
              <a:ext cx="182879" cy="182880"/>
            </a:xfrm>
            <a:prstGeom prst="rect">
              <a:avLst/>
            </a:prstGeom>
            <a:solidFill>
              <a:srgbClr val="FFFFFF">
                <a:alpha val="100000"/>
              </a:srgbClr>
            </a:solidFill>
          </p:spPr>
          <p:txBody>
            <a:bodyPr/>
            <a:lstStyle/>
            <a:p/>
          </p:txBody>
        </p:sp>
        <p:sp>
          <p:nvSpPr>
            <p:cNvPr id="506" name="pl69"/>
            <p:cNvSpPr/>
            <p:nvPr/>
          </p:nvSpPr>
          <p:spPr>
            <a:xfrm>
              <a:off x="70841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7" name="tx70"/>
            <p:cNvSpPr/>
            <p:nvPr/>
          </p:nvSpPr>
          <p:spPr>
            <a:xfrm>
              <a:off x="73567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8" name="rc71"/>
            <p:cNvSpPr/>
            <p:nvPr/>
          </p:nvSpPr>
          <p:spPr>
            <a:xfrm>
              <a:off x="8297142" y="10217410"/>
              <a:ext cx="3051508" cy="182880"/>
            </a:xfrm>
            <a:prstGeom prst="rect">
              <a:avLst/>
            </a:prstGeom>
            <a:solidFill>
              <a:srgbClr val="FFFFFF">
                <a:alpha val="100000"/>
              </a:srgbClr>
            </a:solidFill>
          </p:spPr>
          <p:txBody>
            <a:bodyPr/>
            <a:lstStyle/>
            <a:p/>
          </p:txBody>
        </p:sp>
        <p:sp>
          <p:nvSpPr>
            <p:cNvPr id="509" name="rc72"/>
            <p:cNvSpPr/>
            <p:nvPr/>
          </p:nvSpPr>
          <p:spPr>
            <a:xfrm>
              <a:off x="8297142" y="10217410"/>
              <a:ext cx="182880" cy="182880"/>
            </a:xfrm>
            <a:prstGeom prst="rect">
              <a:avLst/>
            </a:prstGeom>
            <a:solidFill>
              <a:srgbClr val="FFFFFF">
                <a:alpha val="100000"/>
              </a:srgbClr>
            </a:solidFill>
          </p:spPr>
          <p:txBody>
            <a:bodyPr/>
            <a:lstStyle/>
            <a:p/>
          </p:txBody>
        </p:sp>
        <p:sp>
          <p:nvSpPr>
            <p:cNvPr id="510" name="rc73"/>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1" name="rc74"/>
            <p:cNvSpPr/>
            <p:nvPr/>
          </p:nvSpPr>
          <p:spPr>
            <a:xfrm>
              <a:off x="9388382" y="10217410"/>
              <a:ext cx="182879" cy="182880"/>
            </a:xfrm>
            <a:prstGeom prst="rect">
              <a:avLst/>
            </a:prstGeom>
            <a:solidFill>
              <a:srgbClr val="FFFFFF">
                <a:alpha val="100000"/>
              </a:srgbClr>
            </a:solidFill>
          </p:spPr>
          <p:txBody>
            <a:bodyPr/>
            <a:lstStyle/>
            <a:p/>
          </p:txBody>
        </p:sp>
        <p:sp>
          <p:nvSpPr>
            <p:cNvPr id="512" name="rc75"/>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3" name="rc76"/>
            <p:cNvSpPr/>
            <p:nvPr/>
          </p:nvSpPr>
          <p:spPr>
            <a:xfrm>
              <a:off x="10314423" y="10217410"/>
              <a:ext cx="182879" cy="182880"/>
            </a:xfrm>
            <a:prstGeom prst="rect">
              <a:avLst/>
            </a:prstGeom>
            <a:solidFill>
              <a:srgbClr val="FFFFFF">
                <a:alpha val="100000"/>
              </a:srgbClr>
            </a:solidFill>
          </p:spPr>
          <p:txBody>
            <a:bodyPr/>
            <a:lstStyle/>
            <a:p/>
          </p:txBody>
        </p:sp>
        <p:sp>
          <p:nvSpPr>
            <p:cNvPr id="514" name="rc77"/>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5" name="tx78"/>
            <p:cNvSpPr/>
            <p:nvPr/>
          </p:nvSpPr>
          <p:spPr>
            <a:xfrm>
              <a:off x="85880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6" name="tx79"/>
            <p:cNvSpPr/>
            <p:nvPr/>
          </p:nvSpPr>
          <p:spPr>
            <a:xfrm>
              <a:off x="967926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7" name="tx80"/>
            <p:cNvSpPr/>
            <p:nvPr/>
          </p:nvSpPr>
          <p:spPr>
            <a:xfrm>
              <a:off x="106053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8" name="tx8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9" name=""/>
          <p:cNvGrpSpPr/>
          <p:nvPr/>
        </p:nvGrpSpPr>
        <p:grpSpPr>
          <a:xfrm>
            <a:off x="12527280" y="6217920"/>
            <a:ext cx="5486400" cy="4297680"/>
            <a:chOff x="12527280" y="6217920"/>
            <a:chExt cx="5486400" cy="4297680"/>
          </a:xfrm>
        </p:grpSpPr>
        <p:sp>
          <p:nvSpPr>
            <p:cNvPr id="5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7"/>
            <p:cNvSpPr/>
            <p:nvPr/>
          </p:nvSpPr>
          <p:spPr>
            <a:xfrm>
              <a:off x="13325144" y="6714885"/>
              <a:ext cx="4510689" cy="588972"/>
            </a:xfrm>
            <a:custGeom>
              <a:avLst/>
              <a:pathLst>
                <a:path w="4510689" h="588972">
                  <a:moveTo>
                    <a:pt x="0" y="0"/>
                  </a:moveTo>
                  <a:lnTo>
                    <a:pt x="180427" y="0"/>
                  </a:lnTo>
                  <a:lnTo>
                    <a:pt x="360855" y="51214"/>
                  </a:lnTo>
                  <a:lnTo>
                    <a:pt x="541282" y="51214"/>
                  </a:lnTo>
                  <a:lnTo>
                    <a:pt x="721710" y="307289"/>
                  </a:lnTo>
                  <a:lnTo>
                    <a:pt x="902137" y="512149"/>
                  </a:lnTo>
                  <a:lnTo>
                    <a:pt x="1082565" y="102429"/>
                  </a:lnTo>
                  <a:lnTo>
                    <a:pt x="1262993" y="128037"/>
                  </a:lnTo>
                  <a:lnTo>
                    <a:pt x="1443420" y="128037"/>
                  </a:lnTo>
                  <a:lnTo>
                    <a:pt x="1623848" y="153644"/>
                  </a:lnTo>
                  <a:lnTo>
                    <a:pt x="1804275" y="76822"/>
                  </a:lnTo>
                  <a:lnTo>
                    <a:pt x="1984703" y="25607"/>
                  </a:lnTo>
                  <a:lnTo>
                    <a:pt x="2165131" y="76822"/>
                  </a:lnTo>
                  <a:lnTo>
                    <a:pt x="2345558" y="307289"/>
                  </a:lnTo>
                  <a:lnTo>
                    <a:pt x="2525986" y="204859"/>
                  </a:lnTo>
                  <a:lnTo>
                    <a:pt x="2706413" y="128037"/>
                  </a:lnTo>
                  <a:lnTo>
                    <a:pt x="2886841" y="204859"/>
                  </a:lnTo>
                  <a:lnTo>
                    <a:pt x="3067268" y="230467"/>
                  </a:lnTo>
                  <a:lnTo>
                    <a:pt x="3247696" y="281682"/>
                  </a:lnTo>
                  <a:lnTo>
                    <a:pt x="3428124" y="307289"/>
                  </a:lnTo>
                  <a:lnTo>
                    <a:pt x="3608551" y="512149"/>
                  </a:lnTo>
                  <a:lnTo>
                    <a:pt x="3788979" y="486542"/>
                  </a:lnTo>
                  <a:lnTo>
                    <a:pt x="3969406" y="588972"/>
                  </a:lnTo>
                  <a:lnTo>
                    <a:pt x="4149834" y="332897"/>
                  </a:lnTo>
                  <a:lnTo>
                    <a:pt x="4330262" y="332897"/>
                  </a:lnTo>
                  <a:lnTo>
                    <a:pt x="4510689" y="332897"/>
                  </a:lnTo>
                </a:path>
              </a:pathLst>
            </a:custGeom>
            <a:ln w="32521" cap="flat">
              <a:solidFill>
                <a:srgbClr val="5EB0E8">
                  <a:alpha val="100000"/>
                </a:srgbClr>
              </a:solidFill>
              <a:prstDash val="solid"/>
              <a:round/>
            </a:ln>
          </p:spPr>
          <p:txBody>
            <a:bodyPr/>
            <a:lstStyle/>
            <a:p/>
          </p:txBody>
        </p:sp>
        <p:sp>
          <p:nvSpPr>
            <p:cNvPr id="535" name="pl18"/>
            <p:cNvSpPr/>
            <p:nvPr/>
          </p:nvSpPr>
          <p:spPr>
            <a:xfrm>
              <a:off x="14588137" y="7406287"/>
              <a:ext cx="3247696" cy="1562057"/>
            </a:xfrm>
            <a:custGeom>
              <a:avLst/>
              <a:pathLst>
                <a:path w="3247696" h="1562057">
                  <a:moveTo>
                    <a:pt x="0" y="1562057"/>
                  </a:moveTo>
                  <a:lnTo>
                    <a:pt x="180427" y="1357197"/>
                  </a:lnTo>
                  <a:lnTo>
                    <a:pt x="360855" y="717009"/>
                  </a:lnTo>
                  <a:lnTo>
                    <a:pt x="541282" y="358504"/>
                  </a:lnTo>
                  <a:lnTo>
                    <a:pt x="721710" y="0"/>
                  </a:lnTo>
                  <a:lnTo>
                    <a:pt x="902137" y="179252"/>
                  </a:lnTo>
                  <a:lnTo>
                    <a:pt x="1082565" y="409719"/>
                  </a:lnTo>
                  <a:lnTo>
                    <a:pt x="1262993" y="665794"/>
                  </a:lnTo>
                  <a:lnTo>
                    <a:pt x="1443420" y="179252"/>
                  </a:lnTo>
                  <a:lnTo>
                    <a:pt x="1623848" y="51214"/>
                  </a:lnTo>
                  <a:lnTo>
                    <a:pt x="1804275" y="76822"/>
                  </a:lnTo>
                  <a:lnTo>
                    <a:pt x="1984703" y="76822"/>
                  </a:lnTo>
                  <a:lnTo>
                    <a:pt x="2165131" y="102429"/>
                  </a:lnTo>
                  <a:lnTo>
                    <a:pt x="2345558" y="460934"/>
                  </a:lnTo>
                  <a:lnTo>
                    <a:pt x="2525986" y="256074"/>
                  </a:lnTo>
                  <a:lnTo>
                    <a:pt x="2706413" y="409719"/>
                  </a:lnTo>
                  <a:lnTo>
                    <a:pt x="2886841" y="102429"/>
                  </a:lnTo>
                  <a:lnTo>
                    <a:pt x="3067268" y="102429"/>
                  </a:lnTo>
                  <a:lnTo>
                    <a:pt x="3247696" y="102429"/>
                  </a:lnTo>
                </a:path>
              </a:pathLst>
            </a:custGeom>
            <a:ln w="32521" cap="flat">
              <a:solidFill>
                <a:srgbClr val="00A173">
                  <a:alpha val="100000"/>
                </a:srgbClr>
              </a:solidFill>
              <a:prstDash val="solid"/>
              <a:round/>
            </a:ln>
          </p:spPr>
          <p:txBody>
            <a:bodyPr/>
            <a:lstStyle/>
            <a:p/>
          </p:txBody>
        </p:sp>
        <p:sp>
          <p:nvSpPr>
            <p:cNvPr id="53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1" name="rc84"/>
            <p:cNvSpPr/>
            <p:nvPr/>
          </p:nvSpPr>
          <p:spPr>
            <a:xfrm>
              <a:off x="14005791" y="9941072"/>
              <a:ext cx="3149396" cy="504938"/>
            </a:xfrm>
            <a:prstGeom prst="rect">
              <a:avLst/>
            </a:prstGeom>
            <a:solidFill>
              <a:srgbClr val="FFFFFF">
                <a:alpha val="100000"/>
              </a:srgbClr>
            </a:solidFill>
          </p:spPr>
          <p:txBody>
            <a:bodyPr/>
            <a:lstStyle/>
            <a:p/>
          </p:txBody>
        </p:sp>
        <p:sp>
          <p:nvSpPr>
            <p:cNvPr id="60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1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Philippines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63479"/>
              <a:ext cx="234305" cy="218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154086"/>
              <a:ext cx="234305" cy="109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53755"/>
              <a:ext cx="234305" cy="26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58948"/>
              <a:ext cx="234305" cy="948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68672"/>
              <a:ext cx="234305" cy="1118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4952317"/>
              <a:ext cx="234305" cy="2163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178396"/>
              <a:ext cx="234305" cy="92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4896406"/>
              <a:ext cx="234305" cy="281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5275634"/>
              <a:ext cx="234305" cy="9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75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158948"/>
              <a:ext cx="234305" cy="1166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4689775"/>
              <a:ext cx="234305" cy="469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5265910"/>
              <a:ext cx="234305" cy="19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65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120053"/>
              <a:ext cx="234305" cy="1458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429663"/>
              <a:ext cx="234305" cy="690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5256186"/>
              <a:ext cx="234305" cy="29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56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110329"/>
              <a:ext cx="234305" cy="1458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322701"/>
              <a:ext cx="234305" cy="787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139501"/>
              <a:ext cx="234305" cy="1312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563365"/>
              <a:ext cx="234305" cy="576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112760"/>
              <a:ext cx="234305" cy="1580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740825"/>
              <a:ext cx="234305" cy="371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273203"/>
              <a:ext cx="234305" cy="121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732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141932"/>
              <a:ext cx="234305" cy="1312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748118"/>
              <a:ext cx="234305" cy="393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78065"/>
              <a:ext cx="234305" cy="7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780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161379"/>
              <a:ext cx="234305" cy="1166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816184"/>
              <a:ext cx="234305" cy="345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5280496"/>
              <a:ext cx="234305" cy="4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04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190551"/>
              <a:ext cx="234305" cy="899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093313"/>
              <a:ext cx="234305" cy="97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586 case(s)</a:t>
              </a:r>
            </a:p>
          </p:txBody>
        </p:sp>
        <p:sp>
          <p:nvSpPr>
            <p:cNvPr id="63" name="pg62"/>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589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266656" y="2153563"/>
              <a:ext cx="3176137" cy="3131794"/>
            </a:xfrm>
            <a:prstGeom prst="rect">
              <a:avLst/>
            </a:prstGeom>
            <a:solidFill>
              <a:srgbClr val="FFFFFF">
                <a:alpha val="100000"/>
              </a:srgbClr>
            </a:solidFill>
          </p:spPr>
          <p:txBody>
            <a:bodyPr/>
            <a:lstStyle/>
            <a:p/>
          </p:txBody>
        </p:sp>
        <p:sp>
          <p:nvSpPr>
            <p:cNvPr id="67" name="pl66"/>
            <p:cNvSpPr/>
            <p:nvPr/>
          </p:nvSpPr>
          <p:spPr>
            <a:xfrm>
              <a:off x="5266656"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rc72"/>
            <p:cNvSpPr/>
            <p:nvPr/>
          </p:nvSpPr>
          <p:spPr>
            <a:xfrm>
              <a:off x="5305706" y="5273203"/>
              <a:ext cx="234305" cy="121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2732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05706" y="5124915"/>
              <a:ext cx="234305" cy="1482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4735963"/>
              <a:ext cx="234305" cy="3889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275634"/>
              <a:ext cx="234305" cy="9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5275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051986"/>
              <a:ext cx="234305" cy="2236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655741"/>
              <a:ext cx="234305" cy="396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265910"/>
              <a:ext cx="234305" cy="19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265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059279"/>
              <a:ext cx="234305" cy="2066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410215"/>
              <a:ext cx="234305" cy="6490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70772"/>
              <a:ext cx="234305" cy="14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270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010660"/>
              <a:ext cx="234305" cy="2601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385906"/>
              <a:ext cx="234305" cy="6247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58617"/>
              <a:ext cx="234305" cy="267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2586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4813753"/>
              <a:ext cx="234305" cy="444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3992092"/>
              <a:ext cx="234305" cy="821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265910"/>
              <a:ext cx="234305" cy="19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265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4925577"/>
              <a:ext cx="234305" cy="3403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541487"/>
              <a:ext cx="234305" cy="38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251324"/>
              <a:ext cx="234305" cy="34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2513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4813753"/>
              <a:ext cx="234305" cy="437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398061"/>
              <a:ext cx="234305" cy="4156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171103"/>
              <a:ext cx="234305" cy="114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1711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4682482"/>
              <a:ext cx="234305" cy="4886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4145242"/>
              <a:ext cx="234305" cy="5372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4996075"/>
              <a:ext cx="234305" cy="289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49960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4329994"/>
              <a:ext cx="234305" cy="6660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3821925"/>
              <a:ext cx="234305" cy="50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013091"/>
              <a:ext cx="234305" cy="2722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0130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4001816"/>
              <a:ext cx="234305" cy="10112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3532642"/>
              <a:ext cx="234305" cy="469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4945025"/>
              <a:ext cx="234305" cy="3403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49450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4106346"/>
              <a:ext cx="234305" cy="8386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3629880"/>
              <a:ext cx="234305" cy="476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169437" y="5110329"/>
              <a:ext cx="234305" cy="1750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169437" y="51103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4502591"/>
              <a:ext cx="234305" cy="6077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4203585"/>
              <a:ext cx="234305" cy="29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2,880 case(s)</a:t>
              </a:r>
            </a:p>
          </p:txBody>
        </p:sp>
        <p:sp>
          <p:nvSpPr>
            <p:cNvPr id="123" name="pg122"/>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2,892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442793" y="2153563"/>
              <a:ext cx="3176137" cy="3131794"/>
            </a:xfrm>
            <a:prstGeom prst="rect">
              <a:avLst/>
            </a:prstGeom>
            <a:solidFill>
              <a:srgbClr val="FFFFFF">
                <a:alpha val="100000"/>
              </a:srgbClr>
            </a:solidFill>
          </p:spPr>
          <p:txBody>
            <a:bodyPr/>
            <a:lstStyle/>
            <a:p/>
          </p:txBody>
        </p:sp>
        <p:sp>
          <p:nvSpPr>
            <p:cNvPr id="127" name="pl126"/>
            <p:cNvSpPr/>
            <p:nvPr/>
          </p:nvSpPr>
          <p:spPr>
            <a:xfrm>
              <a:off x="8442793"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8" name="pl127"/>
            <p:cNvSpPr/>
            <p:nvPr/>
          </p:nvSpPr>
          <p:spPr>
            <a:xfrm>
              <a:off x="8442793"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9" name="pl128"/>
            <p:cNvSpPr/>
            <p:nvPr/>
          </p:nvSpPr>
          <p:spPr>
            <a:xfrm>
              <a:off x="8442793"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1" name="pl130"/>
            <p:cNvSpPr/>
            <p:nvPr/>
          </p:nvSpPr>
          <p:spPr>
            <a:xfrm>
              <a:off x="8442793"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2" name="pl131"/>
            <p:cNvSpPr/>
            <p:nvPr/>
          </p:nvSpPr>
          <p:spPr>
            <a:xfrm>
              <a:off x="8442793"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rc132"/>
            <p:cNvSpPr/>
            <p:nvPr/>
          </p:nvSpPr>
          <p:spPr>
            <a:xfrm>
              <a:off x="8481844" y="5039832"/>
              <a:ext cx="234305" cy="2455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481844" y="5039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481844" y="4575520"/>
              <a:ext cx="234305" cy="4643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481844" y="4040711"/>
              <a:ext cx="234305" cy="534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742183" y="5010660"/>
              <a:ext cx="234305" cy="274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742183" y="50106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742183" y="4371320"/>
              <a:ext cx="234305" cy="6393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3758720"/>
              <a:ext cx="234305" cy="6125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002523" y="4979058"/>
              <a:ext cx="234305" cy="306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002523" y="4979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002523" y="3945904"/>
              <a:ext cx="234305" cy="10331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3121811"/>
              <a:ext cx="234305" cy="824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262862" y="5010660"/>
              <a:ext cx="234305" cy="274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262862" y="50106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262862" y="3817063"/>
              <a:ext cx="234305" cy="11935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3090209"/>
              <a:ext cx="234305" cy="726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523201" y="5171103"/>
              <a:ext cx="234305" cy="114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523201" y="51711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523201" y="4548780"/>
              <a:ext cx="234305" cy="622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3950766"/>
              <a:ext cx="234305" cy="59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783540" y="5217291"/>
              <a:ext cx="234305" cy="68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783540" y="52172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783540" y="4801598"/>
              <a:ext cx="234305" cy="4156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4325132"/>
              <a:ext cx="234305" cy="476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043879" y="5231877"/>
              <a:ext cx="234305" cy="53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043879" y="52318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043879" y="4619277"/>
              <a:ext cx="234305" cy="6125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3916732"/>
              <a:ext cx="234305" cy="702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04218" y="5190551"/>
              <a:ext cx="234305" cy="948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304218" y="51905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304218" y="4405353"/>
              <a:ext cx="234305" cy="78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3661482"/>
              <a:ext cx="234305" cy="7438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564558" y="5217291"/>
              <a:ext cx="234305" cy="68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564558" y="52172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564558" y="4558503"/>
              <a:ext cx="234305" cy="658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4038280"/>
              <a:ext cx="234305" cy="520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24897" y="5224584"/>
              <a:ext cx="234305" cy="60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824897" y="52245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824897" y="4701929"/>
              <a:ext cx="234305" cy="5226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4196292"/>
              <a:ext cx="234305" cy="505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85236" y="5239170"/>
              <a:ext cx="234305" cy="461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85236" y="52391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85236" y="4531763"/>
              <a:ext cx="234305" cy="707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4179275"/>
              <a:ext cx="234305" cy="3524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45575" y="5263479"/>
              <a:ext cx="234305" cy="21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345575" y="5263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345575" y="4816184"/>
              <a:ext cx="234305" cy="4472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4728670"/>
              <a:ext cx="234305" cy="87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4,003 case(s)</a:t>
              </a:r>
            </a:p>
          </p:txBody>
        </p:sp>
        <p:sp>
          <p:nvSpPr>
            <p:cNvPr id="183" name="pg182"/>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3,844 case(s)</a:t>
              </a:r>
            </a:p>
          </p:txBody>
        </p:sp>
        <p:sp>
          <p:nvSpPr>
            <p:cNvPr id="185" name="rc18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618931" y="2153563"/>
              <a:ext cx="3176137" cy="3131794"/>
            </a:xfrm>
            <a:prstGeom prst="rect">
              <a:avLst/>
            </a:prstGeom>
            <a:solidFill>
              <a:srgbClr val="FFFFFF">
                <a:alpha val="100000"/>
              </a:srgbClr>
            </a:solidFill>
          </p:spPr>
          <p:txBody>
            <a:bodyPr/>
            <a:lstStyle/>
            <a:p/>
          </p:txBody>
        </p:sp>
        <p:sp>
          <p:nvSpPr>
            <p:cNvPr id="187" name="pl186"/>
            <p:cNvSpPr/>
            <p:nvPr/>
          </p:nvSpPr>
          <p:spPr>
            <a:xfrm>
              <a:off x="11618931"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8" name="pl187"/>
            <p:cNvSpPr/>
            <p:nvPr/>
          </p:nvSpPr>
          <p:spPr>
            <a:xfrm>
              <a:off x="11618931"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9" name="pl188"/>
            <p:cNvSpPr/>
            <p:nvPr/>
          </p:nvSpPr>
          <p:spPr>
            <a:xfrm>
              <a:off x="11618931"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0" name="pl18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1" name="pl190"/>
            <p:cNvSpPr/>
            <p:nvPr/>
          </p:nvSpPr>
          <p:spPr>
            <a:xfrm>
              <a:off x="11618931"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2" name="pl191"/>
            <p:cNvSpPr/>
            <p:nvPr/>
          </p:nvSpPr>
          <p:spPr>
            <a:xfrm>
              <a:off x="11618931"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3" name="rc192"/>
            <p:cNvSpPr/>
            <p:nvPr/>
          </p:nvSpPr>
          <p:spPr>
            <a:xfrm>
              <a:off x="11657982" y="4983920"/>
              <a:ext cx="234305" cy="3014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657982" y="4971765"/>
              <a:ext cx="234305" cy="121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657982" y="4548780"/>
              <a:ext cx="234305" cy="4229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657982" y="3885130"/>
              <a:ext cx="234305" cy="663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18321" y="4845356"/>
              <a:ext cx="234305" cy="4400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918321" y="4830770"/>
              <a:ext cx="234305" cy="14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918321" y="4259496"/>
              <a:ext cx="234305" cy="5712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918321" y="3391647"/>
              <a:ext cx="234305" cy="8678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78660" y="4765134"/>
              <a:ext cx="234305" cy="520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78660" y="4738394"/>
              <a:ext cx="234305" cy="267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78660" y="3958058"/>
              <a:ext cx="234305" cy="7803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78660" y="2876285"/>
              <a:ext cx="234305" cy="1081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39000" y="4872096"/>
              <a:ext cx="234305" cy="4132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439000" y="4867234"/>
              <a:ext cx="234305" cy="4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439000" y="4099054"/>
              <a:ext cx="234305" cy="7681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439000" y="3311425"/>
              <a:ext cx="234305" cy="787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99339" y="4913422"/>
              <a:ext cx="234305" cy="371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99339" y="4898837"/>
              <a:ext cx="234305" cy="14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99339" y="4203585"/>
              <a:ext cx="234305" cy="6952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99339" y="3522918"/>
              <a:ext cx="234305" cy="6806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59678" y="5078727"/>
              <a:ext cx="234305" cy="20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959678" y="50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959678" y="4432094"/>
              <a:ext cx="234305" cy="6466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959678" y="3926456"/>
              <a:ext cx="234305" cy="5056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20017" y="5061710"/>
              <a:ext cx="234305" cy="2236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220017" y="5059279"/>
              <a:ext cx="234305" cy="24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220017" y="4220601"/>
              <a:ext cx="234305" cy="8386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220017" y="3544797"/>
              <a:ext cx="234305" cy="675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80356" y="4981489"/>
              <a:ext cx="234305" cy="303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80356" y="4971765"/>
              <a:ext cx="234305" cy="9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80356" y="4079606"/>
              <a:ext cx="234305" cy="892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80356" y="3474299"/>
              <a:ext cx="234305" cy="605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40696" y="4952317"/>
              <a:ext cx="234305" cy="3330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740696" y="4942594"/>
              <a:ext cx="234305" cy="9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740696" y="4006677"/>
              <a:ext cx="234305" cy="9359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740696" y="3467006"/>
              <a:ext cx="234305" cy="539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01035" y="5022815"/>
              <a:ext cx="234305" cy="262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001035" y="5013091"/>
              <a:ext cx="234305" cy="9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001035" y="3824356"/>
              <a:ext cx="234305" cy="11887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001035" y="3530211"/>
              <a:ext cx="234305" cy="2941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61374" y="5234308"/>
              <a:ext cx="234305" cy="51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61374" y="52343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61374" y="4624139"/>
              <a:ext cx="234305" cy="6101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61374" y="4599830"/>
              <a:ext cx="234305" cy="243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21713" y="5273203"/>
              <a:ext cx="234305" cy="121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521713" y="52732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521713" y="4918284"/>
              <a:ext cx="234305" cy="354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521713" y="4915853"/>
              <a:ext cx="234305" cy="2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2" name="tx241"/>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5,039 case(s)</a:t>
              </a:r>
            </a:p>
          </p:txBody>
        </p:sp>
        <p:sp>
          <p:nvSpPr>
            <p:cNvPr id="243" name="pg242"/>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4" name="tx243"/>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5,042 case(s)</a:t>
              </a:r>
            </a:p>
          </p:txBody>
        </p:sp>
        <p:sp>
          <p:nvSpPr>
            <p:cNvPr id="245" name="rc244"/>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6" name="rc245"/>
            <p:cNvSpPr/>
            <p:nvPr/>
          </p:nvSpPr>
          <p:spPr>
            <a:xfrm>
              <a:off x="14795069" y="2153563"/>
              <a:ext cx="3176137" cy="3131794"/>
            </a:xfrm>
            <a:prstGeom prst="rect">
              <a:avLst/>
            </a:prstGeom>
            <a:solidFill>
              <a:srgbClr val="FFFFFF">
                <a:alpha val="100000"/>
              </a:srgbClr>
            </a:solidFill>
          </p:spPr>
          <p:txBody>
            <a:bodyPr/>
            <a:lstStyle/>
            <a:p/>
          </p:txBody>
        </p:sp>
        <p:sp>
          <p:nvSpPr>
            <p:cNvPr id="247" name="pl246"/>
            <p:cNvSpPr/>
            <p:nvPr/>
          </p:nvSpPr>
          <p:spPr>
            <a:xfrm>
              <a:off x="14795069" y="467762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8" name="pl247"/>
            <p:cNvSpPr/>
            <p:nvPr/>
          </p:nvSpPr>
          <p:spPr>
            <a:xfrm>
              <a:off x="14795069" y="346214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9" name="pl248"/>
            <p:cNvSpPr/>
            <p:nvPr/>
          </p:nvSpPr>
          <p:spPr>
            <a:xfrm>
              <a:off x="14795069" y="22466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0" name="pl24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1" name="pl250"/>
            <p:cNvSpPr/>
            <p:nvPr/>
          </p:nvSpPr>
          <p:spPr>
            <a:xfrm>
              <a:off x="14795069" y="406988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2" name="pl251"/>
            <p:cNvSpPr/>
            <p:nvPr/>
          </p:nvSpPr>
          <p:spPr>
            <a:xfrm>
              <a:off x="14795069" y="285440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3" name="rc252"/>
            <p:cNvSpPr/>
            <p:nvPr/>
          </p:nvSpPr>
          <p:spPr>
            <a:xfrm>
              <a:off x="14834120" y="4636294"/>
              <a:ext cx="234305" cy="6490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834120" y="4585244"/>
              <a:ext cx="234305" cy="510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834120" y="4072313"/>
              <a:ext cx="234305" cy="5129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834120" y="3202033"/>
              <a:ext cx="234305" cy="8702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94459" y="4738394"/>
              <a:ext cx="234305" cy="5469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94459" y="4718946"/>
              <a:ext cx="234305" cy="194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94459" y="4125794"/>
              <a:ext cx="234305" cy="593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94459" y="3189878"/>
              <a:ext cx="234305" cy="935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54798" y="4896406"/>
              <a:ext cx="234305" cy="3889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54798" y="4889113"/>
              <a:ext cx="234305" cy="72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54798" y="4453972"/>
              <a:ext cx="234305" cy="435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54798" y="3505902"/>
              <a:ext cx="234305" cy="948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615138" y="5069003"/>
              <a:ext cx="234305" cy="216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15138" y="5054417"/>
              <a:ext cx="234305" cy="14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615138" y="4689775"/>
              <a:ext cx="234305" cy="3646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615138" y="3967782"/>
              <a:ext cx="234305" cy="721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75477" y="5129777"/>
              <a:ext cx="234305" cy="1555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75477" y="5127346"/>
              <a:ext cx="234305" cy="24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75477" y="4548780"/>
              <a:ext cx="234305" cy="5785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75477" y="4045573"/>
              <a:ext cx="234305" cy="503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3581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35816" y="5282927"/>
              <a:ext cx="234305" cy="24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35816" y="4998506"/>
              <a:ext cx="234305" cy="2844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35816" y="4966903"/>
              <a:ext cx="234305" cy="316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pg276"/>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8" name="tx277"/>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1,984 case(s)</a:t>
              </a:r>
            </a:p>
          </p:txBody>
        </p:sp>
        <p:sp>
          <p:nvSpPr>
            <p:cNvPr id="279" name="pg278"/>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0" name="rc279"/>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81" name="tx280"/>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2" name="tx281"/>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3" name="tx282"/>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4" name="tx283"/>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5" name="tx284"/>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6" name="pl285"/>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tx405"/>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7" name="tx406"/>
            <p:cNvSpPr/>
            <p:nvPr/>
          </p:nvSpPr>
          <p:spPr>
            <a:xfrm>
              <a:off x="1294238" y="3984604"/>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08" name="tx407"/>
            <p:cNvSpPr/>
            <p:nvPr/>
          </p:nvSpPr>
          <p:spPr>
            <a:xfrm>
              <a:off x="1230614" y="273954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09" name="pl408"/>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2055723" y="40698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2055723" y="28544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p:txBody>
        </p:sp>
        <p:sp>
          <p:nvSpPr>
            <p:cNvPr id="414" name="rc413"/>
            <p:cNvSpPr/>
            <p:nvPr/>
          </p:nvSpPr>
          <p:spPr>
            <a:xfrm>
              <a:off x="18179974" y="2223153"/>
              <a:ext cx="274319" cy="274319"/>
            </a:xfrm>
            <a:prstGeom prst="rect">
              <a:avLst/>
            </a:prstGeom>
            <a:solidFill>
              <a:srgbClr val="FFFFFF">
                <a:alpha val="100000"/>
              </a:srgbClr>
            </a:solidFill>
          </p:spPr>
          <p:txBody>
            <a:bodyPr/>
            <a:lstStyle/>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2497473"/>
              <a:ext cx="274319" cy="274319"/>
            </a:xfrm>
            <a:prstGeom prst="rect">
              <a:avLst/>
            </a:prstGeom>
            <a:solidFill>
              <a:srgbClr val="FFFFFF">
                <a:alpha val="100000"/>
              </a:srgbClr>
            </a:solidFill>
          </p:spPr>
          <p:txBody>
            <a:bodyPr/>
            <a:lstStyle/>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8" name="rc417"/>
            <p:cNvSpPr/>
            <p:nvPr/>
          </p:nvSpPr>
          <p:spPr>
            <a:xfrm>
              <a:off x="18179974" y="2771793"/>
              <a:ext cx="274319" cy="274319"/>
            </a:xfrm>
            <a:prstGeom prst="rect">
              <a:avLst/>
            </a:prstGeom>
            <a:solidFill>
              <a:srgbClr val="FFFFFF">
                <a:alpha val="100000"/>
              </a:srgbClr>
            </a:solidFill>
          </p:spPr>
          <p:txBody>
            <a:bodyPr/>
            <a:lstStyle/>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046113"/>
              <a:ext cx="274319" cy="274319"/>
            </a:xfrm>
            <a:prstGeom prst="rect">
              <a:avLst/>
            </a:prstGeom>
            <a:solidFill>
              <a:srgbClr val="FFFFFF">
                <a:alpha val="100000"/>
              </a:srgbClr>
            </a:solidFill>
          </p:spPr>
          <p:txBody>
            <a:bodyPr/>
            <a:lstStyle/>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2" name="tx42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6" name=""/>
          <p:cNvGrpSpPr/>
          <p:nvPr/>
        </p:nvGrpSpPr>
        <p:grpSpPr>
          <a:xfrm>
            <a:off x="6400800" y="6217920"/>
            <a:ext cx="5486400" cy="4251960"/>
            <a:chOff x="6400800" y="6217920"/>
            <a:chExt cx="5486400" cy="4251960"/>
          </a:xfrm>
        </p:grpSpPr>
        <p:sp>
          <p:nvSpPr>
            <p:cNvPr id="42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9" name="rc5"/>
            <p:cNvSpPr/>
            <p:nvPr/>
          </p:nvSpPr>
          <p:spPr>
            <a:xfrm>
              <a:off x="7280770" y="6510025"/>
              <a:ext cx="3980084" cy="2788960"/>
            </a:xfrm>
            <a:prstGeom prst="rect">
              <a:avLst/>
            </a:prstGeom>
            <a:solidFill>
              <a:srgbClr val="FFFFFF">
                <a:alpha val="100000"/>
              </a:srgbClr>
            </a:solidFill>
          </p:spPr>
          <p:txBody>
            <a:bodyPr/>
            <a:lstStyle/>
            <a:p/>
          </p:txBody>
        </p:sp>
        <p:sp>
          <p:nvSpPr>
            <p:cNvPr id="430" name="pl6"/>
            <p:cNvSpPr/>
            <p:nvPr/>
          </p:nvSpPr>
          <p:spPr>
            <a:xfrm>
              <a:off x="7280770" y="8693833"/>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31" name="pl7"/>
            <p:cNvSpPr/>
            <p:nvPr/>
          </p:nvSpPr>
          <p:spPr>
            <a:xfrm>
              <a:off x="7280770" y="7737072"/>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32" name="pl8"/>
            <p:cNvSpPr/>
            <p:nvPr/>
          </p:nvSpPr>
          <p:spPr>
            <a:xfrm>
              <a:off x="7280770" y="6780310"/>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33" name="pl9"/>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34" name="pl10"/>
            <p:cNvSpPr/>
            <p:nvPr/>
          </p:nvSpPr>
          <p:spPr>
            <a:xfrm>
              <a:off x="7280770" y="8215453"/>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35" name="pl11"/>
            <p:cNvSpPr/>
            <p:nvPr/>
          </p:nvSpPr>
          <p:spPr>
            <a:xfrm>
              <a:off x="7280770" y="7258691"/>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36" name="rc12"/>
            <p:cNvSpPr/>
            <p:nvPr/>
          </p:nvSpPr>
          <p:spPr>
            <a:xfrm>
              <a:off x="7418967" y="7327578"/>
              <a:ext cx="386952" cy="179871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7" name="rc13"/>
            <p:cNvSpPr/>
            <p:nvPr/>
          </p:nvSpPr>
          <p:spPr>
            <a:xfrm>
              <a:off x="7971757" y="7413686"/>
              <a:ext cx="386952" cy="15824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8" name="rc14"/>
            <p:cNvSpPr/>
            <p:nvPr/>
          </p:nvSpPr>
          <p:spPr>
            <a:xfrm>
              <a:off x="8524546" y="8330264"/>
              <a:ext cx="386952" cy="75775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9" name="rc15"/>
            <p:cNvSpPr/>
            <p:nvPr/>
          </p:nvSpPr>
          <p:spPr>
            <a:xfrm>
              <a:off x="9077336" y="8611552"/>
              <a:ext cx="386952"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0" name="rc16"/>
            <p:cNvSpPr/>
            <p:nvPr/>
          </p:nvSpPr>
          <p:spPr>
            <a:xfrm>
              <a:off x="9630125" y="8601984"/>
              <a:ext cx="386952" cy="5032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1" name="rc17"/>
            <p:cNvSpPr/>
            <p:nvPr/>
          </p:nvSpPr>
          <p:spPr>
            <a:xfrm>
              <a:off x="10182915" y="8751239"/>
              <a:ext cx="386952" cy="36739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18"/>
            <p:cNvSpPr/>
            <p:nvPr/>
          </p:nvSpPr>
          <p:spPr>
            <a:xfrm>
              <a:off x="10735704" y="9045922"/>
              <a:ext cx="386952" cy="1205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19"/>
            <p:cNvSpPr/>
            <p:nvPr/>
          </p:nvSpPr>
          <p:spPr>
            <a:xfrm>
              <a:off x="7418967" y="7151533"/>
              <a:ext cx="386952" cy="1760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20"/>
            <p:cNvSpPr/>
            <p:nvPr/>
          </p:nvSpPr>
          <p:spPr>
            <a:xfrm>
              <a:off x="7971757" y="7105609"/>
              <a:ext cx="386952" cy="3080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21"/>
            <p:cNvSpPr/>
            <p:nvPr/>
          </p:nvSpPr>
          <p:spPr>
            <a:xfrm>
              <a:off x="8524546" y="8247982"/>
              <a:ext cx="386952" cy="82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6" name="rc22"/>
            <p:cNvSpPr/>
            <p:nvPr/>
          </p:nvSpPr>
          <p:spPr>
            <a:xfrm>
              <a:off x="9077336" y="8571368"/>
              <a:ext cx="386952" cy="401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23"/>
            <p:cNvSpPr/>
            <p:nvPr/>
          </p:nvSpPr>
          <p:spPr>
            <a:xfrm>
              <a:off x="9630125" y="8556060"/>
              <a:ext cx="386952" cy="459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24"/>
            <p:cNvSpPr/>
            <p:nvPr/>
          </p:nvSpPr>
          <p:spPr>
            <a:xfrm>
              <a:off x="10182915" y="8722536"/>
              <a:ext cx="386952" cy="287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25"/>
            <p:cNvSpPr/>
            <p:nvPr/>
          </p:nvSpPr>
          <p:spPr>
            <a:xfrm>
              <a:off x="10735704" y="9042095"/>
              <a:ext cx="386952" cy="38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0" name="rc26"/>
            <p:cNvSpPr/>
            <p:nvPr/>
          </p:nvSpPr>
          <p:spPr>
            <a:xfrm>
              <a:off x="7418967" y="7113263"/>
              <a:ext cx="386952" cy="382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1" name="rc27"/>
            <p:cNvSpPr/>
            <p:nvPr/>
          </p:nvSpPr>
          <p:spPr>
            <a:xfrm>
              <a:off x="7971757" y="6636796"/>
              <a:ext cx="386952" cy="4688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2" name="rc28"/>
            <p:cNvSpPr/>
            <p:nvPr/>
          </p:nvSpPr>
          <p:spPr>
            <a:xfrm>
              <a:off x="8524546" y="8045149"/>
              <a:ext cx="386952" cy="2028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3" name="rc29"/>
            <p:cNvSpPr/>
            <p:nvPr/>
          </p:nvSpPr>
          <p:spPr>
            <a:xfrm>
              <a:off x="9077336" y="8462297"/>
              <a:ext cx="386952" cy="1090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rc30"/>
            <p:cNvSpPr/>
            <p:nvPr/>
          </p:nvSpPr>
          <p:spPr>
            <a:xfrm>
              <a:off x="9630125" y="8504395"/>
              <a:ext cx="386952" cy="5166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5" name="rc31"/>
            <p:cNvSpPr/>
            <p:nvPr/>
          </p:nvSpPr>
          <p:spPr>
            <a:xfrm>
              <a:off x="10182915" y="8688093"/>
              <a:ext cx="386952" cy="3444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6" name="rc32"/>
            <p:cNvSpPr/>
            <p:nvPr/>
          </p:nvSpPr>
          <p:spPr>
            <a:xfrm>
              <a:off x="10735704" y="9040181"/>
              <a:ext cx="386952" cy="19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7" name="rc33"/>
            <p:cNvSpPr/>
            <p:nvPr/>
          </p:nvSpPr>
          <p:spPr>
            <a:xfrm>
              <a:off x="7418967" y="9126290"/>
              <a:ext cx="386952" cy="4592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34"/>
            <p:cNvSpPr/>
            <p:nvPr/>
          </p:nvSpPr>
          <p:spPr>
            <a:xfrm>
              <a:off x="7971757" y="8996170"/>
              <a:ext cx="386952" cy="1760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35"/>
            <p:cNvSpPr/>
            <p:nvPr/>
          </p:nvSpPr>
          <p:spPr>
            <a:xfrm>
              <a:off x="8524546" y="9088019"/>
              <a:ext cx="386952" cy="8419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36"/>
            <p:cNvSpPr/>
            <p:nvPr/>
          </p:nvSpPr>
          <p:spPr>
            <a:xfrm>
              <a:off x="9077336" y="9118636"/>
              <a:ext cx="386952" cy="535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37"/>
            <p:cNvSpPr/>
            <p:nvPr/>
          </p:nvSpPr>
          <p:spPr>
            <a:xfrm>
              <a:off x="9630125" y="9105241"/>
              <a:ext cx="386952" cy="669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38"/>
            <p:cNvSpPr/>
            <p:nvPr/>
          </p:nvSpPr>
          <p:spPr>
            <a:xfrm>
              <a:off x="10182915" y="9118636"/>
              <a:ext cx="386952" cy="535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39"/>
            <p:cNvSpPr/>
            <p:nvPr/>
          </p:nvSpPr>
          <p:spPr>
            <a:xfrm>
              <a:off x="10735704" y="9166474"/>
              <a:ext cx="386952" cy="57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pl40"/>
            <p:cNvSpPr/>
            <p:nvPr/>
          </p:nvSpPr>
          <p:spPr>
            <a:xfrm>
              <a:off x="7612443" y="6867288"/>
              <a:ext cx="3316737" cy="2297182"/>
            </a:xfrm>
            <a:custGeom>
              <a:avLst/>
              <a:pathLst>
                <a:path w="3316737" h="2297182">
                  <a:moveTo>
                    <a:pt x="0" y="0"/>
                  </a:moveTo>
                  <a:lnTo>
                    <a:pt x="552789" y="1587080"/>
                  </a:lnTo>
                  <a:lnTo>
                    <a:pt x="1105579" y="2098555"/>
                  </a:lnTo>
                  <a:lnTo>
                    <a:pt x="1658368" y="2182187"/>
                  </a:lnTo>
                  <a:lnTo>
                    <a:pt x="2211158" y="2243750"/>
                  </a:lnTo>
                  <a:lnTo>
                    <a:pt x="2763947" y="2270466"/>
                  </a:lnTo>
                  <a:lnTo>
                    <a:pt x="3316737" y="2297182"/>
                  </a:lnTo>
                </a:path>
              </a:pathLst>
            </a:custGeom>
            <a:ln w="40651" cap="flat">
              <a:solidFill>
                <a:srgbClr val="000000">
                  <a:alpha val="100000"/>
                </a:srgbClr>
              </a:solidFill>
              <a:prstDash val="solid"/>
              <a:round/>
            </a:ln>
          </p:spPr>
          <p:txBody>
            <a:bodyPr/>
            <a:lstStyle/>
            <a:p/>
          </p:txBody>
        </p:sp>
        <p:sp>
          <p:nvSpPr>
            <p:cNvPr id="465" name="rc41"/>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66" name="tx42"/>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7" name="tx43"/>
            <p:cNvSpPr/>
            <p:nvPr/>
          </p:nvSpPr>
          <p:spPr>
            <a:xfrm>
              <a:off x="6843756" y="8213146"/>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68" name="tx44"/>
            <p:cNvSpPr/>
            <p:nvPr/>
          </p:nvSpPr>
          <p:spPr>
            <a:xfrm>
              <a:off x="6801340" y="7236664"/>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69" name="pl45"/>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46"/>
            <p:cNvSpPr/>
            <p:nvPr/>
          </p:nvSpPr>
          <p:spPr>
            <a:xfrm>
              <a:off x="7245975" y="82154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47"/>
            <p:cNvSpPr/>
            <p:nvPr/>
          </p:nvSpPr>
          <p:spPr>
            <a:xfrm>
              <a:off x="7245975" y="72586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4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49"/>
            <p:cNvSpPr/>
            <p:nvPr/>
          </p:nvSpPr>
          <p:spPr>
            <a:xfrm>
              <a:off x="11260854" y="839784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50"/>
            <p:cNvSpPr/>
            <p:nvPr/>
          </p:nvSpPr>
          <p:spPr>
            <a:xfrm>
              <a:off x="11260854" y="762346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pl51"/>
            <p:cNvSpPr/>
            <p:nvPr/>
          </p:nvSpPr>
          <p:spPr>
            <a:xfrm>
              <a:off x="11260854" y="684909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tx52"/>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7" name="tx53"/>
            <p:cNvSpPr/>
            <p:nvPr/>
          </p:nvSpPr>
          <p:spPr>
            <a:xfrm>
              <a:off x="11358911" y="839553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8" name="tx54"/>
            <p:cNvSpPr/>
            <p:nvPr/>
          </p:nvSpPr>
          <p:spPr>
            <a:xfrm>
              <a:off x="11358911" y="762115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79" name="tx55"/>
            <p:cNvSpPr/>
            <p:nvPr/>
          </p:nvSpPr>
          <p:spPr>
            <a:xfrm>
              <a:off x="11358911" y="68467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80" name="pl56"/>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7"/>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8"/>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9"/>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60"/>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61"/>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62"/>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tx63"/>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8" name="tx64"/>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9" name="tx65"/>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0" name="tx66"/>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1" name="tx67"/>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2" name="tx68"/>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3" name="tx69"/>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4" name="tx70"/>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5" name="tx71"/>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6"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7"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8" name="rc74"/>
            <p:cNvSpPr/>
            <p:nvPr/>
          </p:nvSpPr>
          <p:spPr>
            <a:xfrm>
              <a:off x="6628303" y="10217410"/>
              <a:ext cx="1051268" cy="182880"/>
            </a:xfrm>
            <a:prstGeom prst="rect">
              <a:avLst/>
            </a:prstGeom>
            <a:solidFill>
              <a:srgbClr val="FFFFFF">
                <a:alpha val="100000"/>
              </a:srgbClr>
            </a:solidFill>
          </p:spPr>
          <p:txBody>
            <a:bodyPr/>
            <a:lstStyle/>
            <a:p/>
          </p:txBody>
        </p:sp>
        <p:sp>
          <p:nvSpPr>
            <p:cNvPr id="499" name="rc75"/>
            <p:cNvSpPr/>
            <p:nvPr/>
          </p:nvSpPr>
          <p:spPr>
            <a:xfrm>
              <a:off x="6628303" y="10217410"/>
              <a:ext cx="182879" cy="182880"/>
            </a:xfrm>
            <a:prstGeom prst="rect">
              <a:avLst/>
            </a:prstGeom>
            <a:solidFill>
              <a:srgbClr val="FFFFFF">
                <a:alpha val="100000"/>
              </a:srgbClr>
            </a:solidFill>
          </p:spPr>
          <p:txBody>
            <a:bodyPr/>
            <a:lstStyle/>
            <a:p/>
          </p:txBody>
        </p:sp>
        <p:sp>
          <p:nvSpPr>
            <p:cNvPr id="500" name="pl76"/>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1" name="tx77"/>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2" name="rc78"/>
            <p:cNvSpPr/>
            <p:nvPr/>
          </p:nvSpPr>
          <p:spPr>
            <a:xfrm>
              <a:off x="7859571" y="10217410"/>
              <a:ext cx="4027628" cy="182880"/>
            </a:xfrm>
            <a:prstGeom prst="rect">
              <a:avLst/>
            </a:prstGeom>
            <a:solidFill>
              <a:srgbClr val="FFFFFF">
                <a:alpha val="100000"/>
              </a:srgbClr>
            </a:solidFill>
          </p:spPr>
          <p:txBody>
            <a:bodyPr/>
            <a:lstStyle/>
            <a:p/>
          </p:txBody>
        </p:sp>
        <p:sp>
          <p:nvSpPr>
            <p:cNvPr id="503" name="rc79"/>
            <p:cNvSpPr/>
            <p:nvPr/>
          </p:nvSpPr>
          <p:spPr>
            <a:xfrm>
              <a:off x="7859571" y="10217410"/>
              <a:ext cx="182879" cy="182880"/>
            </a:xfrm>
            <a:prstGeom prst="rect">
              <a:avLst/>
            </a:prstGeom>
            <a:solidFill>
              <a:srgbClr val="FFFFFF">
                <a:alpha val="100000"/>
              </a:srgbClr>
            </a:solidFill>
          </p:spPr>
          <p:txBody>
            <a:bodyPr/>
            <a:lstStyle/>
            <a:p/>
          </p:txBody>
        </p:sp>
        <p:sp>
          <p:nvSpPr>
            <p:cNvPr id="504" name="rc80"/>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5" name="rc81"/>
            <p:cNvSpPr/>
            <p:nvPr/>
          </p:nvSpPr>
          <p:spPr>
            <a:xfrm>
              <a:off x="8950811" y="10217410"/>
              <a:ext cx="182879" cy="182880"/>
            </a:xfrm>
            <a:prstGeom prst="rect">
              <a:avLst/>
            </a:prstGeom>
            <a:solidFill>
              <a:srgbClr val="FFFFFF">
                <a:alpha val="100000"/>
              </a:srgbClr>
            </a:solidFill>
          </p:spPr>
          <p:txBody>
            <a:bodyPr/>
            <a:lstStyle/>
            <a:p/>
          </p:txBody>
        </p:sp>
        <p:sp>
          <p:nvSpPr>
            <p:cNvPr id="506" name="rc82"/>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7" name="rc83"/>
            <p:cNvSpPr/>
            <p:nvPr/>
          </p:nvSpPr>
          <p:spPr>
            <a:xfrm>
              <a:off x="9876852" y="10217410"/>
              <a:ext cx="182879" cy="182880"/>
            </a:xfrm>
            <a:prstGeom prst="rect">
              <a:avLst/>
            </a:prstGeom>
            <a:solidFill>
              <a:srgbClr val="FFFFFF">
                <a:alpha val="100000"/>
              </a:srgbClr>
            </a:solidFill>
          </p:spPr>
          <p:txBody>
            <a:bodyPr/>
            <a:lstStyle/>
            <a:p/>
          </p:txBody>
        </p:sp>
        <p:sp>
          <p:nvSpPr>
            <p:cNvPr id="508" name="rc84"/>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9" name="rc85"/>
            <p:cNvSpPr/>
            <p:nvPr/>
          </p:nvSpPr>
          <p:spPr>
            <a:xfrm>
              <a:off x="10879094" y="10217410"/>
              <a:ext cx="182879" cy="182880"/>
            </a:xfrm>
            <a:prstGeom prst="rect">
              <a:avLst/>
            </a:prstGeom>
            <a:solidFill>
              <a:srgbClr val="FFFFFF">
                <a:alpha val="100000"/>
              </a:srgbClr>
            </a:solidFill>
          </p:spPr>
          <p:txBody>
            <a:bodyPr/>
            <a:lstStyle/>
            <a:p/>
          </p:txBody>
        </p:sp>
        <p:sp>
          <p:nvSpPr>
            <p:cNvPr id="510" name="rc86"/>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1" name="tx87"/>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2" name="tx88"/>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3" name="tx89"/>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4" name="tx90"/>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5" name="tx91"/>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6" name=""/>
          <p:cNvGrpSpPr/>
          <p:nvPr/>
        </p:nvGrpSpPr>
        <p:grpSpPr>
          <a:xfrm>
            <a:off x="12527280" y="6217920"/>
            <a:ext cx="5486400" cy="4297680"/>
            <a:chOff x="12527280" y="6217920"/>
            <a:chExt cx="5486400" cy="4297680"/>
          </a:xfrm>
        </p:grpSpPr>
        <p:sp>
          <p:nvSpPr>
            <p:cNvPr id="51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7"/>
            <p:cNvSpPr/>
            <p:nvPr/>
          </p:nvSpPr>
          <p:spPr>
            <a:xfrm>
              <a:off x="13325144" y="6842922"/>
              <a:ext cx="4510689" cy="717009"/>
            </a:xfrm>
            <a:custGeom>
              <a:avLst/>
              <a:pathLst>
                <a:path w="4510689" h="717009">
                  <a:moveTo>
                    <a:pt x="0" y="358504"/>
                  </a:moveTo>
                  <a:lnTo>
                    <a:pt x="180427" y="281682"/>
                  </a:lnTo>
                  <a:lnTo>
                    <a:pt x="360855" y="256074"/>
                  </a:lnTo>
                  <a:lnTo>
                    <a:pt x="541282" y="128037"/>
                  </a:lnTo>
                  <a:lnTo>
                    <a:pt x="721710" y="0"/>
                  </a:lnTo>
                  <a:lnTo>
                    <a:pt x="902137" y="0"/>
                  </a:lnTo>
                  <a:lnTo>
                    <a:pt x="1082565" y="0"/>
                  </a:lnTo>
                  <a:lnTo>
                    <a:pt x="1262993" y="0"/>
                  </a:lnTo>
                  <a:lnTo>
                    <a:pt x="1443420" y="51214"/>
                  </a:lnTo>
                  <a:lnTo>
                    <a:pt x="1623848" y="76822"/>
                  </a:lnTo>
                  <a:lnTo>
                    <a:pt x="1804275" y="128037"/>
                  </a:lnTo>
                  <a:lnTo>
                    <a:pt x="1984703" y="153644"/>
                  </a:lnTo>
                  <a:lnTo>
                    <a:pt x="2165131" y="204859"/>
                  </a:lnTo>
                  <a:lnTo>
                    <a:pt x="2345558" y="230467"/>
                  </a:lnTo>
                  <a:lnTo>
                    <a:pt x="2525986" y="281682"/>
                  </a:lnTo>
                  <a:lnTo>
                    <a:pt x="2706413" y="307289"/>
                  </a:lnTo>
                  <a:lnTo>
                    <a:pt x="2886841" y="307289"/>
                  </a:lnTo>
                  <a:lnTo>
                    <a:pt x="3067268" y="281682"/>
                  </a:lnTo>
                  <a:lnTo>
                    <a:pt x="3247696" y="256074"/>
                  </a:lnTo>
                  <a:lnTo>
                    <a:pt x="3428124" y="230467"/>
                  </a:lnTo>
                  <a:lnTo>
                    <a:pt x="3608551" y="332897"/>
                  </a:lnTo>
                  <a:lnTo>
                    <a:pt x="3788979" y="717009"/>
                  </a:lnTo>
                  <a:lnTo>
                    <a:pt x="3969406" y="409719"/>
                  </a:lnTo>
                  <a:lnTo>
                    <a:pt x="4149834" y="281682"/>
                  </a:lnTo>
                  <a:lnTo>
                    <a:pt x="4330262" y="307289"/>
                  </a:lnTo>
                  <a:lnTo>
                    <a:pt x="4510689" y="512149"/>
                  </a:lnTo>
                </a:path>
              </a:pathLst>
            </a:custGeom>
            <a:ln w="32521" cap="flat">
              <a:solidFill>
                <a:srgbClr val="5EB0E8">
                  <a:alpha val="100000"/>
                </a:srgbClr>
              </a:solidFill>
              <a:prstDash val="solid"/>
              <a:round/>
            </a:ln>
          </p:spPr>
          <p:txBody>
            <a:bodyPr/>
            <a:lstStyle/>
            <a:p/>
          </p:txBody>
        </p:sp>
        <p:sp>
          <p:nvSpPr>
            <p:cNvPr id="532" name="pl18"/>
            <p:cNvSpPr/>
            <p:nvPr/>
          </p:nvSpPr>
          <p:spPr>
            <a:xfrm>
              <a:off x="14948993" y="7380679"/>
              <a:ext cx="2886841" cy="1562057"/>
            </a:xfrm>
            <a:custGeom>
              <a:avLst/>
              <a:pathLst>
                <a:path w="2886841" h="1562057">
                  <a:moveTo>
                    <a:pt x="0" y="1331589"/>
                  </a:moveTo>
                  <a:lnTo>
                    <a:pt x="180427" y="1562057"/>
                  </a:lnTo>
                  <a:lnTo>
                    <a:pt x="360855" y="896262"/>
                  </a:lnTo>
                  <a:lnTo>
                    <a:pt x="541282" y="742617"/>
                  </a:lnTo>
                  <a:lnTo>
                    <a:pt x="721710" y="435327"/>
                  </a:lnTo>
                  <a:lnTo>
                    <a:pt x="902137" y="435327"/>
                  </a:lnTo>
                  <a:lnTo>
                    <a:pt x="1082565" y="358504"/>
                  </a:lnTo>
                  <a:lnTo>
                    <a:pt x="1262993" y="230467"/>
                  </a:lnTo>
                  <a:lnTo>
                    <a:pt x="1443420" y="179252"/>
                  </a:lnTo>
                  <a:lnTo>
                    <a:pt x="1623848" y="153644"/>
                  </a:lnTo>
                  <a:lnTo>
                    <a:pt x="1804275" y="102429"/>
                  </a:lnTo>
                  <a:lnTo>
                    <a:pt x="1984703" y="76822"/>
                  </a:lnTo>
                  <a:lnTo>
                    <a:pt x="2165131" y="409719"/>
                  </a:lnTo>
                  <a:lnTo>
                    <a:pt x="2345558" y="179252"/>
                  </a:lnTo>
                  <a:lnTo>
                    <a:pt x="2525986" y="51214"/>
                  </a:lnTo>
                  <a:lnTo>
                    <a:pt x="2706413" y="0"/>
                  </a:lnTo>
                  <a:lnTo>
                    <a:pt x="2886841" y="102429"/>
                  </a:lnTo>
                </a:path>
              </a:pathLst>
            </a:custGeom>
            <a:ln w="32521" cap="flat">
              <a:solidFill>
                <a:srgbClr val="00A173">
                  <a:alpha val="100000"/>
                </a:srgbClr>
              </a:solidFill>
              <a:prstDash val="solid"/>
              <a:round/>
            </a:ln>
          </p:spPr>
          <p:txBody>
            <a:bodyPr/>
            <a:lstStyle/>
            <a:p/>
          </p:txBody>
        </p:sp>
        <p:sp>
          <p:nvSpPr>
            <p:cNvPr id="53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8" name="rc84"/>
            <p:cNvSpPr/>
            <p:nvPr/>
          </p:nvSpPr>
          <p:spPr>
            <a:xfrm>
              <a:off x="14005791" y="9941072"/>
              <a:ext cx="3149396" cy="504938"/>
            </a:xfrm>
            <a:prstGeom prst="rect">
              <a:avLst/>
            </a:prstGeom>
            <a:solidFill>
              <a:srgbClr val="FFFFFF">
                <a:alpha val="100000"/>
              </a:srgbClr>
            </a:solidFill>
          </p:spPr>
          <p:txBody>
            <a:bodyPr/>
            <a:lstStyle/>
            <a:p/>
          </p:txBody>
        </p:sp>
        <p:sp>
          <p:nvSpPr>
            <p:cNvPr id="59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4" name=""/>
          <p:cNvGrpSpPr/>
          <p:nvPr/>
        </p:nvGrpSpPr>
        <p:grpSpPr>
          <a:xfrm>
            <a:off x="594360" y="6217920"/>
            <a:ext cx="5562295" cy="4320959"/>
            <a:chOff x="594360" y="6217920"/>
            <a:chExt cx="5562295" cy="4320959"/>
          </a:xfrm>
        </p:grpSpPr>
        <p:sp>
          <p:nvSpPr>
            <p:cNvPr id="605"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6" name="rc4"/>
            <p:cNvSpPr/>
            <p:nvPr/>
          </p:nvSpPr>
          <p:spPr>
            <a:xfrm>
              <a:off x="2651776"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7" name="rc5"/>
            <p:cNvSpPr/>
            <p:nvPr/>
          </p:nvSpPr>
          <p:spPr>
            <a:xfrm>
              <a:off x="2679329" y="6543904"/>
              <a:ext cx="275529" cy="275529"/>
            </a:xfrm>
            <a:prstGeom prst="rect">
              <a:avLst/>
            </a:prstGeom>
            <a:solidFill>
              <a:srgbClr val="FC7352">
                <a:alpha val="100000"/>
              </a:srgbClr>
            </a:solidFill>
            <a:ln w="5420" cap="flat">
              <a:solidFill>
                <a:srgbClr val="FFFFFF">
                  <a:alpha val="100000"/>
                </a:srgbClr>
              </a:solidFill>
              <a:prstDash val="solid"/>
              <a:miter/>
            </a:ln>
          </p:spPr>
          <p:txBody>
            <a:bodyPr/>
            <a:lstStyle/>
            <a:p/>
          </p:txBody>
        </p:sp>
        <p:sp>
          <p:nvSpPr>
            <p:cNvPr id="608" name="rc6"/>
            <p:cNvSpPr/>
            <p:nvPr/>
          </p:nvSpPr>
          <p:spPr>
            <a:xfrm>
              <a:off x="2954858" y="6543904"/>
              <a:ext cx="275529" cy="275529"/>
            </a:xfrm>
            <a:prstGeom prst="rect">
              <a:avLst/>
            </a:prstGeom>
            <a:solidFill>
              <a:srgbClr val="DF2E25">
                <a:alpha val="100000"/>
              </a:srgbClr>
            </a:solidFill>
            <a:ln w="5420" cap="flat">
              <a:solidFill>
                <a:srgbClr val="FFFFFF">
                  <a:alpha val="100000"/>
                </a:srgbClr>
              </a:solidFill>
              <a:prstDash val="solid"/>
              <a:miter/>
            </a:ln>
          </p:spPr>
          <p:txBody>
            <a:bodyPr/>
            <a:lstStyle/>
            <a:p/>
          </p:txBody>
        </p:sp>
        <p:sp>
          <p:nvSpPr>
            <p:cNvPr id="609" name="rc7"/>
            <p:cNvSpPr/>
            <p:nvPr/>
          </p:nvSpPr>
          <p:spPr>
            <a:xfrm>
              <a:off x="3230387"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0" name="rc8"/>
            <p:cNvSpPr/>
            <p:nvPr/>
          </p:nvSpPr>
          <p:spPr>
            <a:xfrm>
              <a:off x="3505916" y="6543904"/>
              <a:ext cx="275529" cy="275529"/>
            </a:xfrm>
            <a:prstGeom prst="rect">
              <a:avLst/>
            </a:prstGeom>
            <a:solidFill>
              <a:srgbClr val="F44F37">
                <a:alpha val="100000"/>
              </a:srgbClr>
            </a:solidFill>
            <a:ln w="5420" cap="flat">
              <a:solidFill>
                <a:srgbClr val="FFFFFF">
                  <a:alpha val="100000"/>
                </a:srgbClr>
              </a:solidFill>
              <a:prstDash val="solid"/>
              <a:miter/>
            </a:ln>
          </p:spPr>
          <p:txBody>
            <a:bodyPr/>
            <a:lstStyle/>
            <a:p/>
          </p:txBody>
        </p:sp>
        <p:sp>
          <p:nvSpPr>
            <p:cNvPr id="611" name="rc9"/>
            <p:cNvSpPr/>
            <p:nvPr/>
          </p:nvSpPr>
          <p:spPr>
            <a:xfrm>
              <a:off x="3781446" y="6543904"/>
              <a:ext cx="275529" cy="275529"/>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12" name="rc10"/>
            <p:cNvSpPr/>
            <p:nvPr/>
          </p:nvSpPr>
          <p:spPr>
            <a:xfrm>
              <a:off x="4056975" y="6543904"/>
              <a:ext cx="275529" cy="275529"/>
            </a:xfrm>
            <a:prstGeom prst="rect">
              <a:avLst/>
            </a:prstGeom>
            <a:solidFill>
              <a:srgbClr val="D72622">
                <a:alpha val="100000"/>
              </a:srgbClr>
            </a:solidFill>
            <a:ln w="5420" cap="flat">
              <a:solidFill>
                <a:srgbClr val="FFFFFF">
                  <a:alpha val="100000"/>
                </a:srgbClr>
              </a:solidFill>
              <a:prstDash val="solid"/>
              <a:miter/>
            </a:ln>
          </p:spPr>
          <p:txBody>
            <a:bodyPr/>
            <a:lstStyle/>
            <a:p/>
          </p:txBody>
        </p:sp>
        <p:sp>
          <p:nvSpPr>
            <p:cNvPr id="613" name="rc11"/>
            <p:cNvSpPr/>
            <p:nvPr/>
          </p:nvSpPr>
          <p:spPr>
            <a:xfrm>
              <a:off x="4332504" y="6543904"/>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614" name="rc12"/>
            <p:cNvSpPr/>
            <p:nvPr/>
          </p:nvSpPr>
          <p:spPr>
            <a:xfrm>
              <a:off x="4608034" y="6543904"/>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p:txBody>
        </p:sp>
        <p:sp>
          <p:nvSpPr>
            <p:cNvPr id="615" name="rc13"/>
            <p:cNvSpPr/>
            <p:nvPr/>
          </p:nvSpPr>
          <p:spPr>
            <a:xfrm>
              <a:off x="4883563" y="6543904"/>
              <a:ext cx="275529" cy="275529"/>
            </a:xfrm>
            <a:prstGeom prst="rect">
              <a:avLst/>
            </a:prstGeom>
            <a:solidFill>
              <a:srgbClr val="FC9677">
                <a:alpha val="100000"/>
              </a:srgbClr>
            </a:solidFill>
            <a:ln w="5420" cap="flat">
              <a:solidFill>
                <a:srgbClr val="FFFFFF">
                  <a:alpha val="100000"/>
                </a:srgbClr>
              </a:solidFill>
              <a:prstDash val="solid"/>
              <a:miter/>
            </a:ln>
          </p:spPr>
          <p:txBody>
            <a:bodyPr/>
            <a:lstStyle/>
            <a:p/>
          </p:txBody>
        </p:sp>
        <p:sp>
          <p:nvSpPr>
            <p:cNvPr id="616" name="rc14"/>
            <p:cNvSpPr/>
            <p:nvPr/>
          </p:nvSpPr>
          <p:spPr>
            <a:xfrm>
              <a:off x="5159092" y="6543904"/>
              <a:ext cx="275529" cy="275529"/>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17" name="rc15"/>
            <p:cNvSpPr/>
            <p:nvPr/>
          </p:nvSpPr>
          <p:spPr>
            <a:xfrm>
              <a:off x="5434621" y="6543904"/>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18" name="rc16"/>
            <p:cNvSpPr/>
            <p:nvPr/>
          </p:nvSpPr>
          <p:spPr>
            <a:xfrm>
              <a:off x="571015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7"/>
            <p:cNvSpPr/>
            <p:nvPr/>
          </p:nvSpPr>
          <p:spPr>
            <a:xfrm>
              <a:off x="2679329" y="6819433"/>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20" name="rc18"/>
            <p:cNvSpPr/>
            <p:nvPr/>
          </p:nvSpPr>
          <p:spPr>
            <a:xfrm>
              <a:off x="2954858" y="6819433"/>
              <a:ext cx="275529" cy="275529"/>
            </a:xfrm>
            <a:prstGeom prst="rect">
              <a:avLst/>
            </a:prstGeom>
            <a:solidFill>
              <a:srgbClr val="FC8B6B">
                <a:alpha val="100000"/>
              </a:srgbClr>
            </a:solidFill>
            <a:ln w="5420" cap="flat">
              <a:solidFill>
                <a:srgbClr val="FFFFFF">
                  <a:alpha val="100000"/>
                </a:srgbClr>
              </a:solidFill>
              <a:prstDash val="solid"/>
              <a:miter/>
            </a:ln>
          </p:spPr>
          <p:txBody>
            <a:bodyPr/>
            <a:lstStyle/>
            <a:p/>
          </p:txBody>
        </p:sp>
        <p:sp>
          <p:nvSpPr>
            <p:cNvPr id="621" name="rc19"/>
            <p:cNvSpPr/>
            <p:nvPr/>
          </p:nvSpPr>
          <p:spPr>
            <a:xfrm>
              <a:off x="3230387" y="6819433"/>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p:txBody>
        </p:sp>
        <p:sp>
          <p:nvSpPr>
            <p:cNvPr id="622" name="rc20"/>
            <p:cNvSpPr/>
            <p:nvPr/>
          </p:nvSpPr>
          <p:spPr>
            <a:xfrm>
              <a:off x="3505916" y="6819433"/>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23" name="rc21"/>
            <p:cNvSpPr/>
            <p:nvPr/>
          </p:nvSpPr>
          <p:spPr>
            <a:xfrm>
              <a:off x="37814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22"/>
            <p:cNvSpPr/>
            <p:nvPr/>
          </p:nvSpPr>
          <p:spPr>
            <a:xfrm>
              <a:off x="4056975" y="6819433"/>
              <a:ext cx="275529" cy="275529"/>
            </a:xfrm>
            <a:prstGeom prst="rect">
              <a:avLst/>
            </a:prstGeom>
            <a:solidFill>
              <a:srgbClr val="DB2924">
                <a:alpha val="100000"/>
              </a:srgbClr>
            </a:solidFill>
            <a:ln w="5420" cap="flat">
              <a:solidFill>
                <a:srgbClr val="FFFFFF">
                  <a:alpha val="100000"/>
                </a:srgbClr>
              </a:solidFill>
              <a:prstDash val="solid"/>
              <a:miter/>
            </a:ln>
          </p:spPr>
          <p:txBody>
            <a:bodyPr/>
            <a:lstStyle/>
            <a:p/>
          </p:txBody>
        </p:sp>
        <p:sp>
          <p:nvSpPr>
            <p:cNvPr id="625" name="rc23"/>
            <p:cNvSpPr/>
            <p:nvPr/>
          </p:nvSpPr>
          <p:spPr>
            <a:xfrm>
              <a:off x="4332504" y="6819433"/>
              <a:ext cx="275529" cy="275529"/>
            </a:xfrm>
            <a:prstGeom prst="rect">
              <a:avLst/>
            </a:prstGeom>
            <a:solidFill>
              <a:srgbClr val="FA6849">
                <a:alpha val="100000"/>
              </a:srgbClr>
            </a:solidFill>
            <a:ln w="5420" cap="flat">
              <a:solidFill>
                <a:srgbClr val="FFFFFF">
                  <a:alpha val="100000"/>
                </a:srgbClr>
              </a:solidFill>
              <a:prstDash val="solid"/>
              <a:miter/>
            </a:ln>
          </p:spPr>
          <p:txBody>
            <a:bodyPr/>
            <a:lstStyle/>
            <a:p/>
          </p:txBody>
        </p:sp>
        <p:sp>
          <p:nvSpPr>
            <p:cNvPr id="626" name="rc24"/>
            <p:cNvSpPr/>
            <p:nvPr/>
          </p:nvSpPr>
          <p:spPr>
            <a:xfrm>
              <a:off x="4608034" y="6819433"/>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27" name="rc25"/>
            <p:cNvSpPr/>
            <p:nvPr/>
          </p:nvSpPr>
          <p:spPr>
            <a:xfrm>
              <a:off x="4883563" y="6819433"/>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28" name="rc26"/>
            <p:cNvSpPr/>
            <p:nvPr/>
          </p:nvSpPr>
          <p:spPr>
            <a:xfrm>
              <a:off x="5159092" y="6819433"/>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29" name="rc27"/>
            <p:cNvSpPr/>
            <p:nvPr/>
          </p:nvSpPr>
          <p:spPr>
            <a:xfrm>
              <a:off x="5434621" y="6819433"/>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30" name="rc28"/>
            <p:cNvSpPr/>
            <p:nvPr/>
          </p:nvSpPr>
          <p:spPr>
            <a:xfrm>
              <a:off x="571015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9"/>
            <p:cNvSpPr/>
            <p:nvPr/>
          </p:nvSpPr>
          <p:spPr>
            <a:xfrm>
              <a:off x="2679329" y="7094962"/>
              <a:ext cx="275529" cy="275529"/>
            </a:xfrm>
            <a:prstGeom prst="rect">
              <a:avLst/>
            </a:prstGeom>
            <a:solidFill>
              <a:srgbClr val="FD9E80">
                <a:alpha val="100000"/>
              </a:srgbClr>
            </a:solidFill>
            <a:ln w="5420" cap="flat">
              <a:solidFill>
                <a:srgbClr val="FFFFFF">
                  <a:alpha val="100000"/>
                </a:srgbClr>
              </a:solidFill>
              <a:prstDash val="solid"/>
              <a:miter/>
            </a:ln>
          </p:spPr>
          <p:txBody>
            <a:bodyPr/>
            <a:lstStyle/>
            <a:p/>
          </p:txBody>
        </p:sp>
        <p:sp>
          <p:nvSpPr>
            <p:cNvPr id="632" name="rc30"/>
            <p:cNvSpPr/>
            <p:nvPr/>
          </p:nvSpPr>
          <p:spPr>
            <a:xfrm>
              <a:off x="2954858" y="7094962"/>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33" name="rc31"/>
            <p:cNvSpPr/>
            <p:nvPr/>
          </p:nvSpPr>
          <p:spPr>
            <a:xfrm>
              <a:off x="3230387" y="7094962"/>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34" name="rc32"/>
            <p:cNvSpPr/>
            <p:nvPr/>
          </p:nvSpPr>
          <p:spPr>
            <a:xfrm>
              <a:off x="3505916" y="7094962"/>
              <a:ext cx="275529" cy="275529"/>
            </a:xfrm>
            <a:prstGeom prst="rect">
              <a:avLst/>
            </a:prstGeom>
            <a:solidFill>
              <a:srgbClr val="FECDB8">
                <a:alpha val="100000"/>
              </a:srgbClr>
            </a:solidFill>
            <a:ln w="5420" cap="flat">
              <a:solidFill>
                <a:srgbClr val="FFFFFF">
                  <a:alpha val="100000"/>
                </a:srgbClr>
              </a:solidFill>
              <a:prstDash val="solid"/>
              <a:miter/>
            </a:ln>
          </p:spPr>
          <p:txBody>
            <a:bodyPr/>
            <a:lstStyle/>
            <a:p/>
          </p:txBody>
        </p:sp>
        <p:sp>
          <p:nvSpPr>
            <p:cNvPr id="635" name="rc33"/>
            <p:cNvSpPr/>
            <p:nvPr/>
          </p:nvSpPr>
          <p:spPr>
            <a:xfrm>
              <a:off x="378144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34"/>
            <p:cNvSpPr/>
            <p:nvPr/>
          </p:nvSpPr>
          <p:spPr>
            <a:xfrm>
              <a:off x="4056975" y="7094962"/>
              <a:ext cx="275529" cy="275529"/>
            </a:xfrm>
            <a:prstGeom prst="rect">
              <a:avLst/>
            </a:prstGeom>
            <a:solidFill>
              <a:srgbClr val="FD9E80">
                <a:alpha val="100000"/>
              </a:srgbClr>
            </a:solidFill>
            <a:ln w="5420" cap="flat">
              <a:solidFill>
                <a:srgbClr val="FFFFFF">
                  <a:alpha val="100000"/>
                </a:srgbClr>
              </a:solidFill>
              <a:prstDash val="solid"/>
              <a:miter/>
            </a:ln>
          </p:spPr>
          <p:txBody>
            <a:bodyPr/>
            <a:lstStyle/>
            <a:p/>
          </p:txBody>
        </p:sp>
        <p:sp>
          <p:nvSpPr>
            <p:cNvPr id="637" name="rc35"/>
            <p:cNvSpPr/>
            <p:nvPr/>
          </p:nvSpPr>
          <p:spPr>
            <a:xfrm>
              <a:off x="4332504" y="7094962"/>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38" name="rc36"/>
            <p:cNvSpPr/>
            <p:nvPr/>
          </p:nvSpPr>
          <p:spPr>
            <a:xfrm>
              <a:off x="4608034" y="7094962"/>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39" name="rc37"/>
            <p:cNvSpPr/>
            <p:nvPr/>
          </p:nvSpPr>
          <p:spPr>
            <a:xfrm>
              <a:off x="4883563" y="7094962"/>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40" name="rc38"/>
            <p:cNvSpPr/>
            <p:nvPr/>
          </p:nvSpPr>
          <p:spPr>
            <a:xfrm>
              <a:off x="5159092" y="7094962"/>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41" name="rc39"/>
            <p:cNvSpPr/>
            <p:nvPr/>
          </p:nvSpPr>
          <p:spPr>
            <a:xfrm>
              <a:off x="5434621" y="7094962"/>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42" name="rc40"/>
            <p:cNvSpPr/>
            <p:nvPr/>
          </p:nvSpPr>
          <p:spPr>
            <a:xfrm>
              <a:off x="571015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41"/>
            <p:cNvSpPr/>
            <p:nvPr/>
          </p:nvSpPr>
          <p:spPr>
            <a:xfrm>
              <a:off x="2679329" y="7370492"/>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44" name="rc42"/>
            <p:cNvSpPr/>
            <p:nvPr/>
          </p:nvSpPr>
          <p:spPr>
            <a:xfrm>
              <a:off x="2954858" y="7370492"/>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45" name="rc43"/>
            <p:cNvSpPr/>
            <p:nvPr/>
          </p:nvSpPr>
          <p:spPr>
            <a:xfrm>
              <a:off x="3230387" y="7370492"/>
              <a:ext cx="275529" cy="275529"/>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646" name="rc44"/>
            <p:cNvSpPr/>
            <p:nvPr/>
          </p:nvSpPr>
          <p:spPr>
            <a:xfrm>
              <a:off x="3505916" y="737049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47" name="rc45"/>
            <p:cNvSpPr/>
            <p:nvPr/>
          </p:nvSpPr>
          <p:spPr>
            <a:xfrm>
              <a:off x="3781446" y="737049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48" name="rc46"/>
            <p:cNvSpPr/>
            <p:nvPr/>
          </p:nvSpPr>
          <p:spPr>
            <a:xfrm>
              <a:off x="4056975" y="7370492"/>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49" name="rc47"/>
            <p:cNvSpPr/>
            <p:nvPr/>
          </p:nvSpPr>
          <p:spPr>
            <a:xfrm>
              <a:off x="4332504" y="7370492"/>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0" name="rc48"/>
            <p:cNvSpPr/>
            <p:nvPr/>
          </p:nvSpPr>
          <p:spPr>
            <a:xfrm>
              <a:off x="4608034" y="7370492"/>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51" name="rc49"/>
            <p:cNvSpPr/>
            <p:nvPr/>
          </p:nvSpPr>
          <p:spPr>
            <a:xfrm>
              <a:off x="4883563" y="7370492"/>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52" name="rc50"/>
            <p:cNvSpPr/>
            <p:nvPr/>
          </p:nvSpPr>
          <p:spPr>
            <a:xfrm>
              <a:off x="5159092" y="7370492"/>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53" name="rc51"/>
            <p:cNvSpPr/>
            <p:nvPr/>
          </p:nvSpPr>
          <p:spPr>
            <a:xfrm>
              <a:off x="5434621" y="7370492"/>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54" name="rc52"/>
            <p:cNvSpPr/>
            <p:nvPr/>
          </p:nvSpPr>
          <p:spPr>
            <a:xfrm>
              <a:off x="571015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53"/>
            <p:cNvSpPr/>
            <p:nvPr/>
          </p:nvSpPr>
          <p:spPr>
            <a:xfrm>
              <a:off x="2679329" y="7646021"/>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p:txBody>
        </p:sp>
        <p:sp>
          <p:nvSpPr>
            <p:cNvPr id="656" name="rc54"/>
            <p:cNvSpPr/>
            <p:nvPr/>
          </p:nvSpPr>
          <p:spPr>
            <a:xfrm>
              <a:off x="2954858" y="7646021"/>
              <a:ext cx="275529" cy="275529"/>
            </a:xfrm>
            <a:prstGeom prst="rect">
              <a:avLst/>
            </a:prstGeom>
            <a:solidFill>
              <a:srgbClr val="FC8262">
                <a:alpha val="100000"/>
              </a:srgbClr>
            </a:solidFill>
            <a:ln w="5420" cap="flat">
              <a:solidFill>
                <a:srgbClr val="FFFFFF">
                  <a:alpha val="100000"/>
                </a:srgbClr>
              </a:solidFill>
              <a:prstDash val="solid"/>
              <a:miter/>
            </a:ln>
          </p:spPr>
          <p:txBody>
            <a:bodyPr/>
            <a:lstStyle/>
            <a:p/>
          </p:txBody>
        </p:sp>
        <p:sp>
          <p:nvSpPr>
            <p:cNvPr id="657" name="rc55"/>
            <p:cNvSpPr/>
            <p:nvPr/>
          </p:nvSpPr>
          <p:spPr>
            <a:xfrm>
              <a:off x="3230387" y="7646021"/>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8" name="rc56"/>
            <p:cNvSpPr/>
            <p:nvPr/>
          </p:nvSpPr>
          <p:spPr>
            <a:xfrm>
              <a:off x="3505916" y="7646021"/>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59" name="rc57"/>
            <p:cNvSpPr/>
            <p:nvPr/>
          </p:nvSpPr>
          <p:spPr>
            <a:xfrm>
              <a:off x="3781446" y="7646021"/>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60" name="rc58"/>
            <p:cNvSpPr/>
            <p:nvPr/>
          </p:nvSpPr>
          <p:spPr>
            <a:xfrm>
              <a:off x="4056975" y="7646021"/>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1" name="rc59"/>
            <p:cNvSpPr/>
            <p:nvPr/>
          </p:nvSpPr>
          <p:spPr>
            <a:xfrm>
              <a:off x="4332504" y="7646021"/>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62" name="rc60"/>
            <p:cNvSpPr/>
            <p:nvPr/>
          </p:nvSpPr>
          <p:spPr>
            <a:xfrm>
              <a:off x="4608034" y="7646021"/>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63" name="rc61"/>
            <p:cNvSpPr/>
            <p:nvPr/>
          </p:nvSpPr>
          <p:spPr>
            <a:xfrm>
              <a:off x="4883563" y="7646021"/>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4" name="rc62"/>
            <p:cNvSpPr/>
            <p:nvPr/>
          </p:nvSpPr>
          <p:spPr>
            <a:xfrm>
              <a:off x="5159092" y="7646021"/>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65" name="rc63"/>
            <p:cNvSpPr/>
            <p:nvPr/>
          </p:nvSpPr>
          <p:spPr>
            <a:xfrm>
              <a:off x="5434621" y="7646021"/>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66" name="rc64"/>
            <p:cNvSpPr/>
            <p:nvPr/>
          </p:nvSpPr>
          <p:spPr>
            <a:xfrm>
              <a:off x="571015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65"/>
            <p:cNvSpPr/>
            <p:nvPr/>
          </p:nvSpPr>
          <p:spPr>
            <a:xfrm>
              <a:off x="2679329" y="7921550"/>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68" name="rc66"/>
            <p:cNvSpPr/>
            <p:nvPr/>
          </p:nvSpPr>
          <p:spPr>
            <a:xfrm>
              <a:off x="2954858" y="7921550"/>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69" name="rc67"/>
            <p:cNvSpPr/>
            <p:nvPr/>
          </p:nvSpPr>
          <p:spPr>
            <a:xfrm>
              <a:off x="3230387" y="7921550"/>
              <a:ext cx="275529" cy="275529"/>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670" name="rc68"/>
            <p:cNvSpPr/>
            <p:nvPr/>
          </p:nvSpPr>
          <p:spPr>
            <a:xfrm>
              <a:off x="3505916" y="7921550"/>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71" name="rc69"/>
            <p:cNvSpPr/>
            <p:nvPr/>
          </p:nvSpPr>
          <p:spPr>
            <a:xfrm>
              <a:off x="3781446" y="7921550"/>
              <a:ext cx="275529" cy="275529"/>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72" name="rc70"/>
            <p:cNvSpPr/>
            <p:nvPr/>
          </p:nvSpPr>
          <p:spPr>
            <a:xfrm>
              <a:off x="4056975" y="7921550"/>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73" name="rc71"/>
            <p:cNvSpPr/>
            <p:nvPr/>
          </p:nvSpPr>
          <p:spPr>
            <a:xfrm>
              <a:off x="4332504" y="792155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4" name="rc72"/>
            <p:cNvSpPr/>
            <p:nvPr/>
          </p:nvSpPr>
          <p:spPr>
            <a:xfrm>
              <a:off x="4608034" y="792155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5" name="rc73"/>
            <p:cNvSpPr/>
            <p:nvPr/>
          </p:nvSpPr>
          <p:spPr>
            <a:xfrm>
              <a:off x="4883563" y="7921550"/>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76" name="rc74"/>
            <p:cNvSpPr/>
            <p:nvPr/>
          </p:nvSpPr>
          <p:spPr>
            <a:xfrm>
              <a:off x="5159092" y="7921550"/>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77" name="rc75"/>
            <p:cNvSpPr/>
            <p:nvPr/>
          </p:nvSpPr>
          <p:spPr>
            <a:xfrm>
              <a:off x="5434621" y="7921550"/>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8" name="rc76"/>
            <p:cNvSpPr/>
            <p:nvPr/>
          </p:nvSpPr>
          <p:spPr>
            <a:xfrm>
              <a:off x="571015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77"/>
            <p:cNvSpPr/>
            <p:nvPr/>
          </p:nvSpPr>
          <p:spPr>
            <a:xfrm>
              <a:off x="2679329" y="8197080"/>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80" name="rc78"/>
            <p:cNvSpPr/>
            <p:nvPr/>
          </p:nvSpPr>
          <p:spPr>
            <a:xfrm>
              <a:off x="2954858" y="8197080"/>
              <a:ext cx="275529" cy="275529"/>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81" name="rc79"/>
            <p:cNvSpPr/>
            <p:nvPr/>
          </p:nvSpPr>
          <p:spPr>
            <a:xfrm>
              <a:off x="3230387" y="8197080"/>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82" name="rc80"/>
            <p:cNvSpPr/>
            <p:nvPr/>
          </p:nvSpPr>
          <p:spPr>
            <a:xfrm>
              <a:off x="3505916" y="8197080"/>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83" name="rc81"/>
            <p:cNvSpPr/>
            <p:nvPr/>
          </p:nvSpPr>
          <p:spPr>
            <a:xfrm>
              <a:off x="3781446"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82"/>
            <p:cNvSpPr/>
            <p:nvPr/>
          </p:nvSpPr>
          <p:spPr>
            <a:xfrm>
              <a:off x="4056975" y="8197080"/>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85" name="rc83"/>
            <p:cNvSpPr/>
            <p:nvPr/>
          </p:nvSpPr>
          <p:spPr>
            <a:xfrm>
              <a:off x="4332504"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6" name="rc84"/>
            <p:cNvSpPr/>
            <p:nvPr/>
          </p:nvSpPr>
          <p:spPr>
            <a:xfrm>
              <a:off x="4608034" y="8197080"/>
              <a:ext cx="275529" cy="275529"/>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87" name="rc85"/>
            <p:cNvSpPr/>
            <p:nvPr/>
          </p:nvSpPr>
          <p:spPr>
            <a:xfrm>
              <a:off x="4883563" y="8197080"/>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88" name="rc86"/>
            <p:cNvSpPr/>
            <p:nvPr/>
          </p:nvSpPr>
          <p:spPr>
            <a:xfrm>
              <a:off x="5159092" y="8197080"/>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9" name="rc87"/>
            <p:cNvSpPr/>
            <p:nvPr/>
          </p:nvSpPr>
          <p:spPr>
            <a:xfrm>
              <a:off x="5434621" y="8197080"/>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90" name="rc88"/>
            <p:cNvSpPr/>
            <p:nvPr/>
          </p:nvSpPr>
          <p:spPr>
            <a:xfrm>
              <a:off x="571015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89"/>
            <p:cNvSpPr/>
            <p:nvPr/>
          </p:nvSpPr>
          <p:spPr>
            <a:xfrm>
              <a:off x="26793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90"/>
            <p:cNvSpPr/>
            <p:nvPr/>
          </p:nvSpPr>
          <p:spPr>
            <a:xfrm>
              <a:off x="29548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91"/>
            <p:cNvSpPr/>
            <p:nvPr/>
          </p:nvSpPr>
          <p:spPr>
            <a:xfrm>
              <a:off x="32303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92"/>
            <p:cNvSpPr/>
            <p:nvPr/>
          </p:nvSpPr>
          <p:spPr>
            <a:xfrm>
              <a:off x="35059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93"/>
            <p:cNvSpPr/>
            <p:nvPr/>
          </p:nvSpPr>
          <p:spPr>
            <a:xfrm>
              <a:off x="37814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94"/>
            <p:cNvSpPr/>
            <p:nvPr/>
          </p:nvSpPr>
          <p:spPr>
            <a:xfrm>
              <a:off x="4056975" y="8472609"/>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97" name="rc95"/>
            <p:cNvSpPr/>
            <p:nvPr/>
          </p:nvSpPr>
          <p:spPr>
            <a:xfrm>
              <a:off x="4332504" y="8472609"/>
              <a:ext cx="275529" cy="275529"/>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698" name="rc96"/>
            <p:cNvSpPr/>
            <p:nvPr/>
          </p:nvSpPr>
          <p:spPr>
            <a:xfrm>
              <a:off x="4608034" y="8472609"/>
              <a:ext cx="275529" cy="275529"/>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699" name="rc97"/>
            <p:cNvSpPr/>
            <p:nvPr/>
          </p:nvSpPr>
          <p:spPr>
            <a:xfrm>
              <a:off x="4883563" y="8472609"/>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700" name="rc98"/>
            <p:cNvSpPr/>
            <p:nvPr/>
          </p:nvSpPr>
          <p:spPr>
            <a:xfrm>
              <a:off x="5159092" y="8472609"/>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701" name="rc99"/>
            <p:cNvSpPr/>
            <p:nvPr/>
          </p:nvSpPr>
          <p:spPr>
            <a:xfrm>
              <a:off x="5434621" y="8472609"/>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702" name="rc100"/>
            <p:cNvSpPr/>
            <p:nvPr/>
          </p:nvSpPr>
          <p:spPr>
            <a:xfrm>
              <a:off x="571015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101"/>
            <p:cNvSpPr/>
            <p:nvPr/>
          </p:nvSpPr>
          <p:spPr>
            <a:xfrm>
              <a:off x="2679329" y="8748138"/>
              <a:ext cx="275529" cy="275529"/>
            </a:xfrm>
            <a:prstGeom prst="rect">
              <a:avLst/>
            </a:prstGeom>
            <a:solidFill>
              <a:srgbClr val="FA6547">
                <a:alpha val="100000"/>
              </a:srgbClr>
            </a:solidFill>
            <a:ln w="5420" cap="flat">
              <a:solidFill>
                <a:srgbClr val="FFFFFF">
                  <a:alpha val="100000"/>
                </a:srgbClr>
              </a:solidFill>
              <a:prstDash val="solid"/>
              <a:miter/>
            </a:ln>
          </p:spPr>
          <p:txBody>
            <a:bodyPr/>
            <a:lstStyle/>
            <a:p/>
          </p:txBody>
        </p:sp>
        <p:sp>
          <p:nvSpPr>
            <p:cNvPr id="704" name="rc102"/>
            <p:cNvSpPr/>
            <p:nvPr/>
          </p:nvSpPr>
          <p:spPr>
            <a:xfrm>
              <a:off x="2954858" y="8748138"/>
              <a:ext cx="275529" cy="275529"/>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705" name="rc103"/>
            <p:cNvSpPr/>
            <p:nvPr/>
          </p:nvSpPr>
          <p:spPr>
            <a:xfrm>
              <a:off x="3230387" y="8748138"/>
              <a:ext cx="275529" cy="275529"/>
            </a:xfrm>
            <a:prstGeom prst="rect">
              <a:avLst/>
            </a:prstGeom>
            <a:solidFill>
              <a:srgbClr val="FC7D5C">
                <a:alpha val="100000"/>
              </a:srgbClr>
            </a:solidFill>
            <a:ln w="5420" cap="flat">
              <a:solidFill>
                <a:srgbClr val="FFFFFF">
                  <a:alpha val="100000"/>
                </a:srgbClr>
              </a:solidFill>
              <a:prstDash val="solid"/>
              <a:miter/>
            </a:ln>
          </p:spPr>
          <p:txBody>
            <a:bodyPr/>
            <a:lstStyle/>
            <a:p/>
          </p:txBody>
        </p:sp>
        <p:sp>
          <p:nvSpPr>
            <p:cNvPr id="706" name="rc104"/>
            <p:cNvSpPr/>
            <p:nvPr/>
          </p:nvSpPr>
          <p:spPr>
            <a:xfrm>
              <a:off x="3505916" y="8748138"/>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07" name="rc105"/>
            <p:cNvSpPr/>
            <p:nvPr/>
          </p:nvSpPr>
          <p:spPr>
            <a:xfrm>
              <a:off x="3781446" y="8748138"/>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08" name="rc106"/>
            <p:cNvSpPr/>
            <p:nvPr/>
          </p:nvSpPr>
          <p:spPr>
            <a:xfrm>
              <a:off x="4056975" y="8748138"/>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709" name="rc107"/>
            <p:cNvSpPr/>
            <p:nvPr/>
          </p:nvSpPr>
          <p:spPr>
            <a:xfrm>
              <a:off x="4332504" y="8748138"/>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710" name="rc108"/>
            <p:cNvSpPr/>
            <p:nvPr/>
          </p:nvSpPr>
          <p:spPr>
            <a:xfrm>
              <a:off x="4608034" y="8748138"/>
              <a:ext cx="275529" cy="275529"/>
            </a:xfrm>
            <a:prstGeom prst="rect">
              <a:avLst/>
            </a:prstGeom>
            <a:solidFill>
              <a:srgbClr val="FC7756">
                <a:alpha val="100000"/>
              </a:srgbClr>
            </a:solidFill>
            <a:ln w="5420" cap="flat">
              <a:solidFill>
                <a:srgbClr val="FFFFFF">
                  <a:alpha val="100000"/>
                </a:srgbClr>
              </a:solidFill>
              <a:prstDash val="solid"/>
              <a:miter/>
            </a:ln>
          </p:spPr>
          <p:txBody>
            <a:bodyPr/>
            <a:lstStyle/>
            <a:p/>
          </p:txBody>
        </p:sp>
        <p:sp>
          <p:nvSpPr>
            <p:cNvPr id="711" name="rc109"/>
            <p:cNvSpPr/>
            <p:nvPr/>
          </p:nvSpPr>
          <p:spPr>
            <a:xfrm>
              <a:off x="4883563" y="8748138"/>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712" name="rc110"/>
            <p:cNvSpPr/>
            <p:nvPr/>
          </p:nvSpPr>
          <p:spPr>
            <a:xfrm>
              <a:off x="5159092" y="8748138"/>
              <a:ext cx="275529" cy="275529"/>
            </a:xfrm>
            <a:prstGeom prst="rect">
              <a:avLst/>
            </a:prstGeom>
            <a:solidFill>
              <a:srgbClr val="FC7B5A">
                <a:alpha val="100000"/>
              </a:srgbClr>
            </a:solidFill>
            <a:ln w="5420" cap="flat">
              <a:solidFill>
                <a:srgbClr val="FFFFFF">
                  <a:alpha val="100000"/>
                </a:srgbClr>
              </a:solidFill>
              <a:prstDash val="solid"/>
              <a:miter/>
            </a:ln>
          </p:spPr>
          <p:txBody>
            <a:bodyPr/>
            <a:lstStyle/>
            <a:p/>
          </p:txBody>
        </p:sp>
        <p:sp>
          <p:nvSpPr>
            <p:cNvPr id="713" name="rc111"/>
            <p:cNvSpPr/>
            <p:nvPr/>
          </p:nvSpPr>
          <p:spPr>
            <a:xfrm>
              <a:off x="5434621" y="8748138"/>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714" name="rc112"/>
            <p:cNvSpPr/>
            <p:nvPr/>
          </p:nvSpPr>
          <p:spPr>
            <a:xfrm>
              <a:off x="571015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113"/>
            <p:cNvSpPr/>
            <p:nvPr/>
          </p:nvSpPr>
          <p:spPr>
            <a:xfrm>
              <a:off x="26793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14"/>
            <p:cNvSpPr/>
            <p:nvPr/>
          </p:nvSpPr>
          <p:spPr>
            <a:xfrm>
              <a:off x="29548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15"/>
            <p:cNvSpPr/>
            <p:nvPr/>
          </p:nvSpPr>
          <p:spPr>
            <a:xfrm>
              <a:off x="32303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116"/>
            <p:cNvSpPr/>
            <p:nvPr/>
          </p:nvSpPr>
          <p:spPr>
            <a:xfrm>
              <a:off x="35059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17"/>
            <p:cNvSpPr/>
            <p:nvPr/>
          </p:nvSpPr>
          <p:spPr>
            <a:xfrm>
              <a:off x="37814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18"/>
            <p:cNvSpPr/>
            <p:nvPr/>
          </p:nvSpPr>
          <p:spPr>
            <a:xfrm>
              <a:off x="4056975" y="9023667"/>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21" name="rc119"/>
            <p:cNvSpPr/>
            <p:nvPr/>
          </p:nvSpPr>
          <p:spPr>
            <a:xfrm>
              <a:off x="43325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120"/>
            <p:cNvSpPr/>
            <p:nvPr/>
          </p:nvSpPr>
          <p:spPr>
            <a:xfrm>
              <a:off x="460803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21"/>
            <p:cNvSpPr/>
            <p:nvPr/>
          </p:nvSpPr>
          <p:spPr>
            <a:xfrm>
              <a:off x="488356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22"/>
            <p:cNvSpPr/>
            <p:nvPr/>
          </p:nvSpPr>
          <p:spPr>
            <a:xfrm>
              <a:off x="515909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23"/>
            <p:cNvSpPr/>
            <p:nvPr/>
          </p:nvSpPr>
          <p:spPr>
            <a:xfrm>
              <a:off x="543462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24"/>
            <p:cNvSpPr/>
            <p:nvPr/>
          </p:nvSpPr>
          <p:spPr>
            <a:xfrm>
              <a:off x="571015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tx125"/>
            <p:cNvSpPr/>
            <p:nvPr/>
          </p:nvSpPr>
          <p:spPr>
            <a:xfrm>
              <a:off x="1694151"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28" name="tx126"/>
            <p:cNvSpPr/>
            <p:nvPr/>
          </p:nvSpPr>
          <p:spPr>
            <a:xfrm>
              <a:off x="2033107"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29" name="tx127"/>
            <p:cNvSpPr/>
            <p:nvPr/>
          </p:nvSpPr>
          <p:spPr>
            <a:xfrm>
              <a:off x="1550532" y="8552033"/>
              <a:ext cx="9399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IV-A</a:t>
              </a:r>
            </a:p>
          </p:txBody>
        </p:sp>
        <p:sp>
          <p:nvSpPr>
            <p:cNvPr id="730" name="tx128"/>
            <p:cNvSpPr/>
            <p:nvPr/>
          </p:nvSpPr>
          <p:spPr>
            <a:xfrm>
              <a:off x="1660590" y="8276504"/>
              <a:ext cx="8298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VII</a:t>
              </a:r>
            </a:p>
          </p:txBody>
        </p:sp>
        <p:sp>
          <p:nvSpPr>
            <p:cNvPr id="731" name="tx129"/>
            <p:cNvSpPr/>
            <p:nvPr/>
          </p:nvSpPr>
          <p:spPr>
            <a:xfrm>
              <a:off x="1719898" y="8000974"/>
              <a:ext cx="7705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III</a:t>
              </a:r>
            </a:p>
          </p:txBody>
        </p:sp>
        <p:sp>
          <p:nvSpPr>
            <p:cNvPr id="732" name="tx130"/>
            <p:cNvSpPr/>
            <p:nvPr/>
          </p:nvSpPr>
          <p:spPr>
            <a:xfrm>
              <a:off x="1745273" y="7725445"/>
              <a:ext cx="74518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X</a:t>
              </a:r>
            </a:p>
          </p:txBody>
        </p:sp>
        <p:sp>
          <p:nvSpPr>
            <p:cNvPr id="733" name="tx131"/>
            <p:cNvSpPr/>
            <p:nvPr/>
          </p:nvSpPr>
          <p:spPr>
            <a:xfrm>
              <a:off x="1804581" y="7449916"/>
              <a:ext cx="6858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I</a:t>
              </a:r>
            </a:p>
          </p:txBody>
        </p:sp>
        <p:sp>
          <p:nvSpPr>
            <p:cNvPr id="734" name="tx132"/>
            <p:cNvSpPr/>
            <p:nvPr/>
          </p:nvSpPr>
          <p:spPr>
            <a:xfrm>
              <a:off x="1050767" y="7092090"/>
              <a:ext cx="143968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NATIONAL CAPITAL</a:t>
              </a:r>
            </a:p>
          </p:txBody>
        </p:sp>
        <p:sp>
          <p:nvSpPr>
            <p:cNvPr id="735" name="tx133"/>
            <p:cNvSpPr/>
            <p:nvPr/>
          </p:nvSpPr>
          <p:spPr>
            <a:xfrm>
              <a:off x="1889264" y="7256682"/>
              <a:ext cx="6011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a:t>
              </a:r>
            </a:p>
          </p:txBody>
        </p:sp>
        <p:sp>
          <p:nvSpPr>
            <p:cNvPr id="736" name="tx134"/>
            <p:cNvSpPr/>
            <p:nvPr/>
          </p:nvSpPr>
          <p:spPr>
            <a:xfrm>
              <a:off x="1660590" y="6898857"/>
              <a:ext cx="8298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 XII</a:t>
              </a:r>
            </a:p>
          </p:txBody>
        </p:sp>
        <p:sp>
          <p:nvSpPr>
            <p:cNvPr id="737" name="tx135"/>
            <p:cNvSpPr/>
            <p:nvPr/>
          </p:nvSpPr>
          <p:spPr>
            <a:xfrm>
              <a:off x="737781" y="6541032"/>
              <a:ext cx="17526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AUTONOMOUS REGION</a:t>
              </a:r>
            </a:p>
          </p:txBody>
        </p:sp>
        <p:sp>
          <p:nvSpPr>
            <p:cNvPr id="738" name="tx136"/>
            <p:cNvSpPr/>
            <p:nvPr/>
          </p:nvSpPr>
          <p:spPr>
            <a:xfrm>
              <a:off x="839356" y="6705624"/>
              <a:ext cx="16510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 MUSLIM MINDANAO</a:t>
              </a:r>
            </a:p>
          </p:txBody>
        </p:sp>
        <p:sp>
          <p:nvSpPr>
            <p:cNvPr id="739" name="tx137"/>
            <p:cNvSpPr/>
            <p:nvPr/>
          </p:nvSpPr>
          <p:spPr>
            <a:xfrm rot="-2700000">
              <a:off x="23774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40" name="tx138"/>
            <p:cNvSpPr/>
            <p:nvPr/>
          </p:nvSpPr>
          <p:spPr>
            <a:xfrm rot="-2700000">
              <a:off x="26529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1" name="tx139"/>
            <p:cNvSpPr/>
            <p:nvPr/>
          </p:nvSpPr>
          <p:spPr>
            <a:xfrm rot="-2700000">
              <a:off x="29285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2" name="tx140"/>
            <p:cNvSpPr/>
            <p:nvPr/>
          </p:nvSpPr>
          <p:spPr>
            <a:xfrm rot="-2700000">
              <a:off x="32040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3" name="tx141"/>
            <p:cNvSpPr/>
            <p:nvPr/>
          </p:nvSpPr>
          <p:spPr>
            <a:xfrm rot="-2700000">
              <a:off x="34795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4" name="tx142"/>
            <p:cNvSpPr/>
            <p:nvPr/>
          </p:nvSpPr>
          <p:spPr>
            <a:xfrm rot="-2700000">
              <a:off x="375510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5" name="tx143"/>
            <p:cNvSpPr/>
            <p:nvPr/>
          </p:nvSpPr>
          <p:spPr>
            <a:xfrm rot="-2700000">
              <a:off x="403063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6" name="tx144"/>
            <p:cNvSpPr/>
            <p:nvPr/>
          </p:nvSpPr>
          <p:spPr>
            <a:xfrm rot="-2700000">
              <a:off x="4306137"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7" name="tx145"/>
            <p:cNvSpPr/>
            <p:nvPr/>
          </p:nvSpPr>
          <p:spPr>
            <a:xfrm rot="-2700000">
              <a:off x="45816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8" name="tx146"/>
            <p:cNvSpPr/>
            <p:nvPr/>
          </p:nvSpPr>
          <p:spPr>
            <a:xfrm rot="-2700000">
              <a:off x="485722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9" name="tx147"/>
            <p:cNvSpPr/>
            <p:nvPr/>
          </p:nvSpPr>
          <p:spPr>
            <a:xfrm rot="-2700000">
              <a:off x="513275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0" name="tx148"/>
            <p:cNvSpPr/>
            <p:nvPr/>
          </p:nvSpPr>
          <p:spPr>
            <a:xfrm rot="-2700000">
              <a:off x="540828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51" name="pic149"/>
            <p:cNvPicPr/>
            <p:nvPr/>
          </p:nvPicPr>
          <p:blipFill>
            <a:blip r:embed="rId2" cstate="print"/>
            <a:stretch>
              <a:fillRect/>
            </a:stretch>
          </p:blipFill>
          <p:spPr>
            <a:xfrm>
              <a:off x="3252504" y="10138064"/>
              <a:ext cx="2160000" cy="144000"/>
            </a:xfrm>
            <a:prstGeom prst="rect">
              <a:avLst/>
            </a:prstGeom>
          </p:spPr>
        </p:pic>
        <p:sp>
          <p:nvSpPr>
            <p:cNvPr id="752" name="pl150"/>
            <p:cNvSpPr/>
            <p:nvPr/>
          </p:nvSpPr>
          <p:spPr>
            <a:xfrm>
              <a:off x="3820207"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51"/>
            <p:cNvSpPr/>
            <p:nvPr/>
          </p:nvSpPr>
          <p:spPr>
            <a:xfrm>
              <a:off x="439582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52"/>
            <p:cNvSpPr/>
            <p:nvPr/>
          </p:nvSpPr>
          <p:spPr>
            <a:xfrm>
              <a:off x="4971437"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53"/>
            <p:cNvSpPr/>
            <p:nvPr/>
          </p:nvSpPr>
          <p:spPr>
            <a:xfrm>
              <a:off x="3820207"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pl154"/>
            <p:cNvSpPr/>
            <p:nvPr/>
          </p:nvSpPr>
          <p:spPr>
            <a:xfrm>
              <a:off x="439582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7" name="pl155"/>
            <p:cNvSpPr/>
            <p:nvPr/>
          </p:nvSpPr>
          <p:spPr>
            <a:xfrm>
              <a:off x="4971437"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tx156"/>
            <p:cNvSpPr/>
            <p:nvPr/>
          </p:nvSpPr>
          <p:spPr>
            <a:xfrm>
              <a:off x="3749576"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59" name="tx157"/>
            <p:cNvSpPr/>
            <p:nvPr/>
          </p:nvSpPr>
          <p:spPr>
            <a:xfrm>
              <a:off x="4289875"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60" name="tx158"/>
            <p:cNvSpPr/>
            <p:nvPr/>
          </p:nvSpPr>
          <p:spPr>
            <a:xfrm>
              <a:off x="4865490"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61" name="tx159"/>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Bahrain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121103"/>
              <a:ext cx="237118"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066351"/>
              <a:ext cx="237118" cy="208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055401"/>
              <a:ext cx="237118" cy="229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923997"/>
              <a:ext cx="237118"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748792"/>
              <a:ext cx="237118" cy="53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4891146"/>
              <a:ext cx="237118" cy="394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4869245"/>
              <a:ext cx="237118" cy="4161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4672139"/>
              <a:ext cx="237118" cy="503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08705"/>
              <a:ext cx="237118" cy="76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087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087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3369050"/>
              <a:ext cx="237118" cy="1839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3599007"/>
              <a:ext cx="237118" cy="1686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3741361"/>
              <a:ext cx="237118" cy="154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2985789"/>
              <a:ext cx="237118" cy="2299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0251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27396"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63" name="pg62"/>
            <p:cNvSpPr/>
            <p:nvPr/>
          </p:nvSpPr>
          <p:spPr>
            <a:xfrm>
              <a:off x="2892915"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996984"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3522355"/>
              <a:ext cx="237118" cy="1763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2985789"/>
              <a:ext cx="237118" cy="2299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2876285"/>
              <a:ext cx="237118" cy="2398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3796113"/>
              <a:ext cx="237118" cy="14892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3960368"/>
              <a:ext cx="237118" cy="1324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4431232"/>
              <a:ext cx="237118" cy="84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4639288"/>
              <a:ext cx="237118" cy="646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478164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4770692"/>
              <a:ext cx="237118" cy="514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4825444"/>
              <a:ext cx="237118" cy="459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79259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4923997"/>
              <a:ext cx="237118"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23" name="pg122"/>
            <p:cNvSpPr/>
            <p:nvPr/>
          </p:nvSpPr>
          <p:spPr>
            <a:xfrm>
              <a:off x="61272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313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8367924" y="5263457"/>
              <a:ext cx="237118" cy="219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2634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52634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4934947"/>
              <a:ext cx="237118"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814494"/>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792593"/>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978749"/>
              <a:ext cx="237118" cy="306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737841"/>
              <a:ext cx="237118"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945898"/>
              <a:ext cx="237118" cy="339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4781643"/>
              <a:ext cx="237118" cy="503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055401"/>
              <a:ext cx="237118" cy="229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814494"/>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639288"/>
              <a:ext cx="237118" cy="646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453133"/>
              <a:ext cx="237118" cy="8322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431232"/>
              <a:ext cx="237118" cy="854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3" name="pg182"/>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rc192"/>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814494"/>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825444"/>
              <a:ext cx="237118" cy="459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5252507"/>
              <a:ext cx="237118" cy="32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5252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5252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277927"/>
              <a:ext cx="237118" cy="974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3741361"/>
              <a:ext cx="237118" cy="1533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3807063"/>
              <a:ext cx="237118" cy="1478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4584537"/>
              <a:ext cx="237118" cy="689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4847345"/>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4989699"/>
              <a:ext cx="237118" cy="295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4814494"/>
              <a:ext cx="237118" cy="459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4551686"/>
              <a:ext cx="237118" cy="7336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4704990"/>
              <a:ext cx="237118" cy="580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480302"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4672139"/>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2" name="tx241"/>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243" name="pg242"/>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4" name="tx243"/>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245" name="rc24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6" name="rc245"/>
            <p:cNvSpPr/>
            <p:nvPr/>
          </p:nvSpPr>
          <p:spPr>
            <a:xfrm>
              <a:off x="14756939" y="2153563"/>
              <a:ext cx="3214267" cy="3131794"/>
            </a:xfrm>
            <a:prstGeom prst="rect">
              <a:avLst/>
            </a:prstGeom>
            <a:solidFill>
              <a:srgbClr val="FFFFFF">
                <a:alpha val="100000"/>
              </a:srgbClr>
            </a:solidFill>
          </p:spPr>
          <p:txBody>
            <a:bodyPr/>
            <a:lstStyle/>
            <a:p/>
          </p:txBody>
        </p:sp>
        <p:sp>
          <p:nvSpPr>
            <p:cNvPr id="247" name="pl246"/>
            <p:cNvSpPr/>
            <p:nvPr/>
          </p:nvSpPr>
          <p:spPr>
            <a:xfrm>
              <a:off x="14756939" y="47378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36428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pl250"/>
            <p:cNvSpPr/>
            <p:nvPr/>
          </p:nvSpPr>
          <p:spPr>
            <a:xfrm>
              <a:off x="14756939" y="41903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2" name="pl251"/>
            <p:cNvSpPr/>
            <p:nvPr/>
          </p:nvSpPr>
          <p:spPr>
            <a:xfrm>
              <a:off x="14756939" y="3095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rc252"/>
            <p:cNvSpPr/>
            <p:nvPr/>
          </p:nvSpPr>
          <p:spPr>
            <a:xfrm>
              <a:off x="14796459" y="5274407"/>
              <a:ext cx="237118" cy="10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5274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796459" y="5274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96459" y="4869245"/>
              <a:ext cx="237118" cy="405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5252507"/>
              <a:ext cx="237118" cy="32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5252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59924" y="5252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4847345"/>
              <a:ext cx="237118" cy="405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4891146"/>
              <a:ext cx="237118" cy="394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4781643"/>
              <a:ext cx="237118" cy="503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4945898"/>
              <a:ext cx="237118" cy="339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13782" y="5263457"/>
              <a:ext cx="237118" cy="219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4781643"/>
              <a:ext cx="237118"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77246" y="5230606"/>
              <a:ext cx="237118"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4759742"/>
              <a:ext cx="237118" cy="47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40711" y="5274407"/>
              <a:ext cx="237118" cy="10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088252"/>
              <a:ext cx="237118" cy="186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pg284"/>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6" name="tx285"/>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287" name="pg28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8" name="rc28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9" name="tx28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0" name="tx28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1" name="tx29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2" name="tx29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3" name="tx29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4" name="pl29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tx30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7" name="tx30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8" name="tx30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9" name="tx30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0" name="tx30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1" name="tx31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2" name="tx31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3" name="tx31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4" name="tx31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5" name="tx31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6" name="tx31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7" name="tx31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8" name="pl31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tx32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tx35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0" name="pl38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tx40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3" name="tx40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4" name="tx40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5" name="tx40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6" name="tx40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7" name="tx40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8" name="tx40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9" name="tx40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0" name="tx40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1" name="tx41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2" name="tx41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3" name="tx41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4" name="tx41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5" name="tx414"/>
            <p:cNvSpPr/>
            <p:nvPr/>
          </p:nvSpPr>
          <p:spPr>
            <a:xfrm>
              <a:off x="1230614" y="41050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6" name="tx415"/>
            <p:cNvSpPr/>
            <p:nvPr/>
          </p:nvSpPr>
          <p:spPr>
            <a:xfrm>
              <a:off x="1230614" y="30100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7" name="pl41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417"/>
            <p:cNvSpPr/>
            <p:nvPr/>
          </p:nvSpPr>
          <p:spPr>
            <a:xfrm>
              <a:off x="1865074" y="41903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1865074" y="30952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753945" cy="1236458"/>
            </a:xfrm>
            <a:prstGeom prst="rect">
              <a:avLst/>
            </a:prstGeom>
            <a:solidFill>
              <a:srgbClr val="FFFFFF">
                <a:alpha val="100000"/>
              </a:srgbClr>
            </a:solidFill>
          </p:spPr>
          <p:txBody>
            <a:bodyPr/>
            <a:lstStyle/>
            <a:p/>
          </p:txBody>
        </p:sp>
        <p:sp>
          <p:nvSpPr>
            <p:cNvPr id="422" name="rc421"/>
            <p:cNvSpPr/>
            <p:nvPr/>
          </p:nvSpPr>
          <p:spPr>
            <a:xfrm>
              <a:off x="18179974" y="2223153"/>
              <a:ext cx="274319" cy="274319"/>
            </a:xfrm>
            <a:prstGeom prst="rect">
              <a:avLst/>
            </a:prstGeom>
            <a:solidFill>
              <a:srgbClr val="FFFFFF">
                <a:alpha val="100000"/>
              </a:srgbClr>
            </a:solidFill>
          </p:spPr>
          <p:txBody>
            <a:bodyPr/>
            <a:lstStyle/>
            <a:p/>
          </p:txBody>
        </p:sp>
        <p:sp>
          <p:nvSpPr>
            <p:cNvPr id="423" name="rc42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2497473"/>
              <a:ext cx="274319" cy="274319"/>
            </a:xfrm>
            <a:prstGeom prst="rect">
              <a:avLst/>
            </a:prstGeom>
            <a:solidFill>
              <a:srgbClr val="FFFFFF">
                <a:alpha val="100000"/>
              </a:srgbClr>
            </a:solidFill>
          </p:spPr>
          <p:txBody>
            <a:bodyPr/>
            <a:lstStyle/>
            <a:p/>
          </p:txBody>
        </p:sp>
        <p:sp>
          <p:nvSpPr>
            <p:cNvPr id="425" name="rc42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6" name="rc425"/>
            <p:cNvSpPr/>
            <p:nvPr/>
          </p:nvSpPr>
          <p:spPr>
            <a:xfrm>
              <a:off x="18179974" y="2771793"/>
              <a:ext cx="274319" cy="274319"/>
            </a:xfrm>
            <a:prstGeom prst="rect">
              <a:avLst/>
            </a:prstGeom>
            <a:solidFill>
              <a:srgbClr val="FFFFFF">
                <a:alpha val="100000"/>
              </a:srgbClr>
            </a:solidFill>
          </p:spPr>
          <p:txBody>
            <a:bodyPr/>
            <a:lstStyle/>
            <a:p/>
          </p:txBody>
        </p:sp>
        <p:sp>
          <p:nvSpPr>
            <p:cNvPr id="427" name="rc42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046113"/>
              <a:ext cx="274319" cy="274319"/>
            </a:xfrm>
            <a:prstGeom prst="rect">
              <a:avLst/>
            </a:prstGeom>
            <a:solidFill>
              <a:srgbClr val="FFFFFF">
                <a:alpha val="100000"/>
              </a:srgbClr>
            </a:solidFill>
          </p:spPr>
          <p:txBody>
            <a:bodyPr/>
            <a:lstStyle/>
            <a:p/>
          </p:txBody>
        </p:sp>
        <p:sp>
          <p:nvSpPr>
            <p:cNvPr id="429" name="rc42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0" name="tx42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1" name="tx43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2" name="tx43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3" name="tx43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4" name=""/>
          <p:cNvGrpSpPr/>
          <p:nvPr/>
        </p:nvGrpSpPr>
        <p:grpSpPr>
          <a:xfrm>
            <a:off x="6400800" y="6217920"/>
            <a:ext cx="5486400" cy="4251960"/>
            <a:chOff x="6400800" y="6217920"/>
            <a:chExt cx="5486400" cy="4251960"/>
          </a:xfrm>
        </p:grpSpPr>
        <p:sp>
          <p:nvSpPr>
            <p:cNvPr id="43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6"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7" name="rc5"/>
            <p:cNvSpPr/>
            <p:nvPr/>
          </p:nvSpPr>
          <p:spPr>
            <a:xfrm>
              <a:off x="6984155" y="6510025"/>
              <a:ext cx="4276698" cy="2788960"/>
            </a:xfrm>
            <a:prstGeom prst="rect">
              <a:avLst/>
            </a:prstGeom>
            <a:solidFill>
              <a:srgbClr val="FFFFFF">
                <a:alpha val="100000"/>
              </a:srgbClr>
            </a:solidFill>
          </p:spPr>
          <p:txBody>
            <a:bodyPr/>
            <a:lstStyle/>
            <a:p/>
          </p:txBody>
        </p:sp>
        <p:sp>
          <p:nvSpPr>
            <p:cNvPr id="438" name="pl6"/>
            <p:cNvSpPr/>
            <p:nvPr/>
          </p:nvSpPr>
          <p:spPr>
            <a:xfrm>
              <a:off x="6984155" y="885528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9" name="pl7"/>
            <p:cNvSpPr/>
            <p:nvPr/>
          </p:nvSpPr>
          <p:spPr>
            <a:xfrm>
              <a:off x="6984155" y="822143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0" name="pl8"/>
            <p:cNvSpPr/>
            <p:nvPr/>
          </p:nvSpPr>
          <p:spPr>
            <a:xfrm>
              <a:off x="6984155" y="758757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1" name="pl9"/>
            <p:cNvSpPr/>
            <p:nvPr/>
          </p:nvSpPr>
          <p:spPr>
            <a:xfrm>
              <a:off x="6984155" y="695372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2" name="pl10"/>
            <p:cNvSpPr/>
            <p:nvPr/>
          </p:nvSpPr>
          <p:spPr>
            <a:xfrm>
              <a:off x="6984155"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3" name="pl11"/>
            <p:cNvSpPr/>
            <p:nvPr/>
          </p:nvSpPr>
          <p:spPr>
            <a:xfrm>
              <a:off x="6984155" y="853836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4" name="pl12"/>
            <p:cNvSpPr/>
            <p:nvPr/>
          </p:nvSpPr>
          <p:spPr>
            <a:xfrm>
              <a:off x="6984155" y="790450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5" name="pl13"/>
            <p:cNvSpPr/>
            <p:nvPr/>
          </p:nvSpPr>
          <p:spPr>
            <a:xfrm>
              <a:off x="6984155" y="727065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6" name="pl14"/>
            <p:cNvSpPr/>
            <p:nvPr/>
          </p:nvSpPr>
          <p:spPr>
            <a:xfrm>
              <a:off x="6984155"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47" name="rc15"/>
            <p:cNvSpPr/>
            <p:nvPr/>
          </p:nvSpPr>
          <p:spPr>
            <a:xfrm>
              <a:off x="7132652" y="7270650"/>
              <a:ext cx="415790"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rc16"/>
            <p:cNvSpPr/>
            <p:nvPr/>
          </p:nvSpPr>
          <p:spPr>
            <a:xfrm>
              <a:off x="7726638" y="7904505"/>
              <a:ext cx="415790"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9" name="rc17"/>
            <p:cNvSpPr/>
            <p:nvPr/>
          </p:nvSpPr>
          <p:spPr>
            <a:xfrm>
              <a:off x="9508596" y="8538360"/>
              <a:ext cx="41579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0" name="rc18"/>
            <p:cNvSpPr/>
            <p:nvPr/>
          </p:nvSpPr>
          <p:spPr>
            <a:xfrm>
              <a:off x="10102581" y="7904505"/>
              <a:ext cx="415790"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9"/>
            <p:cNvSpPr/>
            <p:nvPr/>
          </p:nvSpPr>
          <p:spPr>
            <a:xfrm>
              <a:off x="10696567" y="8538360"/>
              <a:ext cx="41579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20"/>
            <p:cNvSpPr/>
            <p:nvPr/>
          </p:nvSpPr>
          <p:spPr>
            <a:xfrm>
              <a:off x="7726638" y="6636796"/>
              <a:ext cx="415790" cy="12677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21"/>
            <p:cNvSpPr/>
            <p:nvPr/>
          </p:nvSpPr>
          <p:spPr>
            <a:xfrm>
              <a:off x="10102581" y="7270650"/>
              <a:ext cx="41579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22"/>
            <p:cNvSpPr/>
            <p:nvPr/>
          </p:nvSpPr>
          <p:spPr>
            <a:xfrm>
              <a:off x="8320624" y="8538360"/>
              <a:ext cx="415790" cy="6338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5" name="pl23"/>
            <p:cNvSpPr/>
            <p:nvPr/>
          </p:nvSpPr>
          <p:spPr>
            <a:xfrm>
              <a:off x="7340547" y="6867288"/>
              <a:ext cx="1187971" cy="2158678"/>
            </a:xfrm>
            <a:custGeom>
              <a:avLst/>
              <a:pathLst>
                <a:path w="1187971" h="2158678">
                  <a:moveTo>
                    <a:pt x="0" y="0"/>
                  </a:moveTo>
                  <a:lnTo>
                    <a:pt x="593985" y="1518844"/>
                  </a:lnTo>
                  <a:lnTo>
                    <a:pt x="1187971" y="2158678"/>
                  </a:lnTo>
                </a:path>
              </a:pathLst>
            </a:custGeom>
            <a:ln w="40651" cap="flat">
              <a:solidFill>
                <a:srgbClr val="000000">
                  <a:alpha val="100000"/>
                </a:srgbClr>
              </a:solidFill>
              <a:prstDash val="solid"/>
              <a:round/>
            </a:ln>
          </p:spPr>
          <p:txBody>
            <a:bodyPr/>
            <a:lstStyle/>
            <a:p/>
          </p:txBody>
        </p:sp>
        <p:sp>
          <p:nvSpPr>
            <p:cNvPr id="456" name="pl24"/>
            <p:cNvSpPr/>
            <p:nvPr/>
          </p:nvSpPr>
          <p:spPr>
            <a:xfrm>
              <a:off x="9716491" y="9091473"/>
              <a:ext cx="1187971" cy="54842"/>
            </a:xfrm>
            <a:custGeom>
              <a:avLst/>
              <a:pathLst>
                <a:path w="1187971" h="54842">
                  <a:moveTo>
                    <a:pt x="0" y="4570"/>
                  </a:moveTo>
                  <a:lnTo>
                    <a:pt x="593985" y="0"/>
                  </a:lnTo>
                  <a:lnTo>
                    <a:pt x="1187971" y="54842"/>
                  </a:lnTo>
                </a:path>
              </a:pathLst>
            </a:custGeom>
            <a:ln w="40651" cap="flat">
              <a:solidFill>
                <a:srgbClr val="000000">
                  <a:alpha val="100000"/>
                </a:srgbClr>
              </a:solidFill>
              <a:prstDash val="solid"/>
              <a:round/>
            </a:ln>
          </p:spPr>
          <p:txBody>
            <a:bodyPr/>
            <a:lstStyle/>
            <a:p/>
          </p:txBody>
        </p:sp>
        <p:sp>
          <p:nvSpPr>
            <p:cNvPr id="457" name="rc25"/>
            <p:cNvSpPr/>
            <p:nvPr/>
          </p:nvSpPr>
          <p:spPr>
            <a:xfrm>
              <a:off x="6984155" y="6510025"/>
              <a:ext cx="4276698" cy="2788960"/>
            </a:xfrm>
            <a:prstGeom prst="rect">
              <a:avLst/>
            </a:prstGeom>
            <a:ln w="13550" cap="rnd">
              <a:solidFill>
                <a:srgbClr val="333333">
                  <a:alpha val="100000"/>
                </a:srgbClr>
              </a:solidFill>
              <a:prstDash val="solid"/>
              <a:round/>
            </a:ln>
          </p:spPr>
          <p:txBody>
            <a:bodyPr/>
            <a:lstStyle/>
            <a:p/>
          </p:txBody>
        </p:sp>
        <p:sp>
          <p:nvSpPr>
            <p:cNvPr id="458" name="tx26"/>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9" name="tx27"/>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60" name="tx28"/>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61" name="tx29"/>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62" name="tx30"/>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63" name="pl31"/>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32"/>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33"/>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34"/>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5"/>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3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9" name="pl37"/>
            <p:cNvSpPr/>
            <p:nvPr/>
          </p:nvSpPr>
          <p:spPr>
            <a:xfrm>
              <a:off x="11260854" y="841050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0" name="pl38"/>
            <p:cNvSpPr/>
            <p:nvPr/>
          </p:nvSpPr>
          <p:spPr>
            <a:xfrm>
              <a:off x="11260854" y="76488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1" name="pl39"/>
            <p:cNvSpPr/>
            <p:nvPr/>
          </p:nvSpPr>
          <p:spPr>
            <a:xfrm>
              <a:off x="11260854" y="68870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2" name="tx4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3" name="tx41"/>
            <p:cNvSpPr/>
            <p:nvPr/>
          </p:nvSpPr>
          <p:spPr>
            <a:xfrm>
              <a:off x="11358911" y="840820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74" name="tx42"/>
            <p:cNvSpPr/>
            <p:nvPr/>
          </p:nvSpPr>
          <p:spPr>
            <a:xfrm>
              <a:off x="11358911" y="764649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5" name="tx43"/>
            <p:cNvSpPr/>
            <p:nvPr/>
          </p:nvSpPr>
          <p:spPr>
            <a:xfrm>
              <a:off x="11358911" y="688478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76" name="pl44"/>
            <p:cNvSpPr/>
            <p:nvPr/>
          </p:nvSpPr>
          <p:spPr>
            <a:xfrm>
              <a:off x="73405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5"/>
            <p:cNvSpPr/>
            <p:nvPr/>
          </p:nvSpPr>
          <p:spPr>
            <a:xfrm>
              <a:off x="79345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6"/>
            <p:cNvSpPr/>
            <p:nvPr/>
          </p:nvSpPr>
          <p:spPr>
            <a:xfrm>
              <a:off x="852851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7"/>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8"/>
            <p:cNvSpPr/>
            <p:nvPr/>
          </p:nvSpPr>
          <p:spPr>
            <a:xfrm>
              <a:off x="97164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9"/>
            <p:cNvSpPr/>
            <p:nvPr/>
          </p:nvSpPr>
          <p:spPr>
            <a:xfrm>
              <a:off x="103104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0"/>
            <p:cNvSpPr/>
            <p:nvPr/>
          </p:nvSpPr>
          <p:spPr>
            <a:xfrm>
              <a:off x="1090446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tx51"/>
            <p:cNvSpPr/>
            <p:nvPr/>
          </p:nvSpPr>
          <p:spPr>
            <a:xfrm rot="-2700000">
              <a:off x="723064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4" name="tx52"/>
            <p:cNvSpPr/>
            <p:nvPr/>
          </p:nvSpPr>
          <p:spPr>
            <a:xfrm rot="-2700000">
              <a:off x="77849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5" name="tx53"/>
            <p:cNvSpPr/>
            <p:nvPr/>
          </p:nvSpPr>
          <p:spPr>
            <a:xfrm rot="-2700000">
              <a:off x="837826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6" name="tx54"/>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7" name="tx55"/>
            <p:cNvSpPr/>
            <p:nvPr/>
          </p:nvSpPr>
          <p:spPr>
            <a:xfrm rot="-2700000">
              <a:off x="94215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8" name="tx56"/>
            <p:cNvSpPr/>
            <p:nvPr/>
          </p:nvSpPr>
          <p:spPr>
            <a:xfrm rot="-2700000">
              <a:off x="100155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9" name="tx57"/>
            <p:cNvSpPr/>
            <p:nvPr/>
          </p:nvSpPr>
          <p:spPr>
            <a:xfrm rot="-2700000">
              <a:off x="1072156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0" name="tx58"/>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1" name="tx59"/>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2" name="tx6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3" name="tx6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4" name="rc62"/>
            <p:cNvSpPr/>
            <p:nvPr/>
          </p:nvSpPr>
          <p:spPr>
            <a:xfrm>
              <a:off x="6479996" y="10217410"/>
              <a:ext cx="1051268" cy="182880"/>
            </a:xfrm>
            <a:prstGeom prst="rect">
              <a:avLst/>
            </a:prstGeom>
            <a:solidFill>
              <a:srgbClr val="FFFFFF">
                <a:alpha val="100000"/>
              </a:srgbClr>
            </a:solidFill>
          </p:spPr>
          <p:txBody>
            <a:bodyPr/>
            <a:lstStyle/>
            <a:p/>
          </p:txBody>
        </p:sp>
        <p:sp>
          <p:nvSpPr>
            <p:cNvPr id="495" name="rc63"/>
            <p:cNvSpPr/>
            <p:nvPr/>
          </p:nvSpPr>
          <p:spPr>
            <a:xfrm>
              <a:off x="6479996" y="10217410"/>
              <a:ext cx="182880" cy="182880"/>
            </a:xfrm>
            <a:prstGeom prst="rect">
              <a:avLst/>
            </a:prstGeom>
            <a:solidFill>
              <a:srgbClr val="FFFFFF">
                <a:alpha val="100000"/>
              </a:srgbClr>
            </a:solidFill>
          </p:spPr>
          <p:txBody>
            <a:bodyPr/>
            <a:lstStyle/>
            <a:p/>
          </p:txBody>
        </p:sp>
        <p:sp>
          <p:nvSpPr>
            <p:cNvPr id="496" name="pl64"/>
            <p:cNvSpPr/>
            <p:nvPr/>
          </p:nvSpPr>
          <p:spPr>
            <a:xfrm>
              <a:off x="649828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7" name="tx65"/>
            <p:cNvSpPr/>
            <p:nvPr/>
          </p:nvSpPr>
          <p:spPr>
            <a:xfrm>
              <a:off x="677087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8" name="rc66"/>
            <p:cNvSpPr/>
            <p:nvPr/>
          </p:nvSpPr>
          <p:spPr>
            <a:xfrm>
              <a:off x="7711264" y="10217410"/>
              <a:ext cx="4053749" cy="182880"/>
            </a:xfrm>
            <a:prstGeom prst="rect">
              <a:avLst/>
            </a:prstGeom>
            <a:solidFill>
              <a:srgbClr val="FFFFFF">
                <a:alpha val="100000"/>
              </a:srgbClr>
            </a:solidFill>
          </p:spPr>
          <p:txBody>
            <a:bodyPr/>
            <a:lstStyle/>
            <a:p/>
          </p:txBody>
        </p:sp>
        <p:sp>
          <p:nvSpPr>
            <p:cNvPr id="499" name="rc67"/>
            <p:cNvSpPr/>
            <p:nvPr/>
          </p:nvSpPr>
          <p:spPr>
            <a:xfrm>
              <a:off x="7711264" y="10217410"/>
              <a:ext cx="182879" cy="182880"/>
            </a:xfrm>
            <a:prstGeom prst="rect">
              <a:avLst/>
            </a:prstGeom>
            <a:solidFill>
              <a:srgbClr val="FFFFFF">
                <a:alpha val="100000"/>
              </a:srgbClr>
            </a:solidFill>
          </p:spPr>
          <p:txBody>
            <a:bodyPr/>
            <a:lstStyle/>
            <a:p/>
          </p:txBody>
        </p:sp>
        <p:sp>
          <p:nvSpPr>
            <p:cNvPr id="500" name="rc68"/>
            <p:cNvSpPr/>
            <p:nvPr/>
          </p:nvSpPr>
          <p:spPr>
            <a:xfrm>
              <a:off x="7720264"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1" name="rc69"/>
            <p:cNvSpPr/>
            <p:nvPr/>
          </p:nvSpPr>
          <p:spPr>
            <a:xfrm>
              <a:off x="8802504" y="10217410"/>
              <a:ext cx="182879" cy="182880"/>
            </a:xfrm>
            <a:prstGeom prst="rect">
              <a:avLst/>
            </a:prstGeom>
            <a:solidFill>
              <a:srgbClr val="FFFFFF">
                <a:alpha val="100000"/>
              </a:srgbClr>
            </a:solidFill>
          </p:spPr>
          <p:txBody>
            <a:bodyPr/>
            <a:lstStyle/>
            <a:p/>
          </p:txBody>
        </p:sp>
        <p:sp>
          <p:nvSpPr>
            <p:cNvPr id="502" name="rc70"/>
            <p:cNvSpPr/>
            <p:nvPr/>
          </p:nvSpPr>
          <p:spPr>
            <a:xfrm>
              <a:off x="881150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3" name="rc71"/>
            <p:cNvSpPr/>
            <p:nvPr/>
          </p:nvSpPr>
          <p:spPr>
            <a:xfrm>
              <a:off x="9728545" y="10217410"/>
              <a:ext cx="182879" cy="182880"/>
            </a:xfrm>
            <a:prstGeom prst="rect">
              <a:avLst/>
            </a:prstGeom>
            <a:solidFill>
              <a:srgbClr val="FFFFFF">
                <a:alpha val="100000"/>
              </a:srgbClr>
            </a:solidFill>
          </p:spPr>
          <p:txBody>
            <a:bodyPr/>
            <a:lstStyle/>
            <a:p/>
          </p:txBody>
        </p:sp>
        <p:sp>
          <p:nvSpPr>
            <p:cNvPr id="504" name="rc72"/>
            <p:cNvSpPr/>
            <p:nvPr/>
          </p:nvSpPr>
          <p:spPr>
            <a:xfrm>
              <a:off x="9737545"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5" name="rc73"/>
            <p:cNvSpPr/>
            <p:nvPr/>
          </p:nvSpPr>
          <p:spPr>
            <a:xfrm>
              <a:off x="10730786" y="10217410"/>
              <a:ext cx="182879" cy="182880"/>
            </a:xfrm>
            <a:prstGeom prst="rect">
              <a:avLst/>
            </a:prstGeom>
            <a:solidFill>
              <a:srgbClr val="FFFFFF">
                <a:alpha val="100000"/>
              </a:srgbClr>
            </a:solidFill>
          </p:spPr>
          <p:txBody>
            <a:bodyPr/>
            <a:lstStyle/>
            <a:p/>
          </p:txBody>
        </p:sp>
        <p:sp>
          <p:nvSpPr>
            <p:cNvPr id="506" name="rc74"/>
            <p:cNvSpPr/>
            <p:nvPr/>
          </p:nvSpPr>
          <p:spPr>
            <a:xfrm>
              <a:off x="1073978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7" name="tx75"/>
            <p:cNvSpPr/>
            <p:nvPr/>
          </p:nvSpPr>
          <p:spPr>
            <a:xfrm>
              <a:off x="800214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8" name="tx76"/>
            <p:cNvSpPr/>
            <p:nvPr/>
          </p:nvSpPr>
          <p:spPr>
            <a:xfrm>
              <a:off x="9093384"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9" name="tx77"/>
            <p:cNvSpPr/>
            <p:nvPr/>
          </p:nvSpPr>
          <p:spPr>
            <a:xfrm>
              <a:off x="10019425"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0" name="tx78"/>
            <p:cNvSpPr/>
            <p:nvPr/>
          </p:nvSpPr>
          <p:spPr>
            <a:xfrm>
              <a:off x="1102166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1" name="tx79"/>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2" name=""/>
          <p:cNvGrpSpPr/>
          <p:nvPr/>
        </p:nvGrpSpPr>
        <p:grpSpPr>
          <a:xfrm>
            <a:off x="12527280" y="6217920"/>
            <a:ext cx="5486400" cy="4297680"/>
            <a:chOff x="12527280" y="6217920"/>
            <a:chExt cx="5486400" cy="4297680"/>
          </a:xfrm>
        </p:grpSpPr>
        <p:sp>
          <p:nvSpPr>
            <p:cNvPr id="51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7"/>
            <p:cNvSpPr/>
            <p:nvPr/>
          </p:nvSpPr>
          <p:spPr>
            <a:xfrm>
              <a:off x="13325144" y="6663670"/>
              <a:ext cx="4510689" cy="25607"/>
            </a:xfrm>
            <a:custGeom>
              <a:avLst/>
              <a:pathLst>
                <a:path w="4510689" h="25607">
                  <a:moveTo>
                    <a:pt x="0" y="25607"/>
                  </a:moveTo>
                  <a:lnTo>
                    <a:pt x="180427" y="25607"/>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28" name="pl18"/>
            <p:cNvSpPr/>
            <p:nvPr/>
          </p:nvSpPr>
          <p:spPr>
            <a:xfrm>
              <a:off x="13325144" y="6663670"/>
              <a:ext cx="4510689" cy="179252"/>
            </a:xfrm>
            <a:custGeom>
              <a:avLst/>
              <a:pathLst>
                <a:path w="4510689" h="179252">
                  <a:moveTo>
                    <a:pt x="0" y="179252"/>
                  </a:moveTo>
                  <a:lnTo>
                    <a:pt x="180427" y="0"/>
                  </a:lnTo>
                  <a:lnTo>
                    <a:pt x="360855" y="51214"/>
                  </a:lnTo>
                  <a:lnTo>
                    <a:pt x="541282" y="0"/>
                  </a:lnTo>
                  <a:lnTo>
                    <a:pt x="721710" y="0"/>
                  </a:lnTo>
                  <a:lnTo>
                    <a:pt x="902137" y="0"/>
                  </a:lnTo>
                  <a:lnTo>
                    <a:pt x="1082565" y="0"/>
                  </a:lnTo>
                  <a:lnTo>
                    <a:pt x="1262993" y="0"/>
                  </a:lnTo>
                  <a:lnTo>
                    <a:pt x="1443420" y="51214"/>
                  </a:lnTo>
                  <a:lnTo>
                    <a:pt x="1623848" y="0"/>
                  </a:lnTo>
                  <a:lnTo>
                    <a:pt x="1804275" y="25607"/>
                  </a:lnTo>
                  <a:lnTo>
                    <a:pt x="1984703" y="76822"/>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52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4" name="rc84"/>
            <p:cNvSpPr/>
            <p:nvPr/>
          </p:nvSpPr>
          <p:spPr>
            <a:xfrm>
              <a:off x="14005791" y="9941072"/>
              <a:ext cx="3149396" cy="504938"/>
            </a:xfrm>
            <a:prstGeom prst="rect">
              <a:avLst/>
            </a:prstGeom>
            <a:solidFill>
              <a:srgbClr val="FFFFFF">
                <a:alpha val="100000"/>
              </a:srgbClr>
            </a:solidFill>
          </p:spPr>
          <p:txBody>
            <a:bodyPr/>
            <a:lstStyle/>
            <a:p/>
          </p:txBody>
        </p:sp>
        <p:sp>
          <p:nvSpPr>
            <p:cNvPr id="59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0" name=""/>
          <p:cNvGrpSpPr/>
          <p:nvPr/>
        </p:nvGrpSpPr>
        <p:grpSpPr>
          <a:xfrm>
            <a:off x="594360" y="6217920"/>
            <a:ext cx="5562295" cy="3045120"/>
            <a:chOff x="594360" y="6217920"/>
            <a:chExt cx="5562295" cy="3045120"/>
          </a:xfrm>
        </p:grpSpPr>
        <p:sp>
          <p:nvSpPr>
            <p:cNvPr id="601"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2" name="rc4"/>
            <p:cNvSpPr/>
            <p:nvPr/>
          </p:nvSpPr>
          <p:spPr>
            <a:xfrm>
              <a:off x="1714293" y="6530940"/>
              <a:ext cx="4372772" cy="1505380"/>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3" name="rc5"/>
            <p:cNvSpPr/>
            <p:nvPr/>
          </p:nvSpPr>
          <p:spPr>
            <a:xfrm>
              <a:off x="1750136"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6"/>
            <p:cNvSpPr/>
            <p:nvPr/>
          </p:nvSpPr>
          <p:spPr>
            <a:xfrm>
              <a:off x="2108560"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7"/>
            <p:cNvSpPr/>
            <p:nvPr/>
          </p:nvSpPr>
          <p:spPr>
            <a:xfrm>
              <a:off x="2466984"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8"/>
            <p:cNvSpPr/>
            <p:nvPr/>
          </p:nvSpPr>
          <p:spPr>
            <a:xfrm>
              <a:off x="2825408"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9"/>
            <p:cNvSpPr/>
            <p:nvPr/>
          </p:nvSpPr>
          <p:spPr>
            <a:xfrm>
              <a:off x="3183832" y="6566783"/>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8" name="rc10"/>
            <p:cNvSpPr/>
            <p:nvPr/>
          </p:nvSpPr>
          <p:spPr>
            <a:xfrm>
              <a:off x="3542256"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11"/>
            <p:cNvSpPr/>
            <p:nvPr/>
          </p:nvSpPr>
          <p:spPr>
            <a:xfrm>
              <a:off x="3900680" y="6566783"/>
              <a:ext cx="358423" cy="35842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0" name="rc12"/>
            <p:cNvSpPr/>
            <p:nvPr/>
          </p:nvSpPr>
          <p:spPr>
            <a:xfrm>
              <a:off x="4259103"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13"/>
            <p:cNvSpPr/>
            <p:nvPr/>
          </p:nvSpPr>
          <p:spPr>
            <a:xfrm>
              <a:off x="4617527"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14"/>
            <p:cNvSpPr/>
            <p:nvPr/>
          </p:nvSpPr>
          <p:spPr>
            <a:xfrm>
              <a:off x="4975951"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15"/>
            <p:cNvSpPr/>
            <p:nvPr/>
          </p:nvSpPr>
          <p:spPr>
            <a:xfrm>
              <a:off x="5334375" y="6566783"/>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16"/>
            <p:cNvSpPr/>
            <p:nvPr/>
          </p:nvSpPr>
          <p:spPr>
            <a:xfrm>
              <a:off x="5692799" y="6566783"/>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5" name="rc17"/>
            <p:cNvSpPr/>
            <p:nvPr/>
          </p:nvSpPr>
          <p:spPr>
            <a:xfrm>
              <a:off x="1750136"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8"/>
            <p:cNvSpPr/>
            <p:nvPr/>
          </p:nvSpPr>
          <p:spPr>
            <a:xfrm>
              <a:off x="2108560" y="6925207"/>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7" name="rc19"/>
            <p:cNvSpPr/>
            <p:nvPr/>
          </p:nvSpPr>
          <p:spPr>
            <a:xfrm>
              <a:off x="2466984"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20"/>
            <p:cNvSpPr/>
            <p:nvPr/>
          </p:nvSpPr>
          <p:spPr>
            <a:xfrm>
              <a:off x="2825408"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21"/>
            <p:cNvSpPr/>
            <p:nvPr/>
          </p:nvSpPr>
          <p:spPr>
            <a:xfrm>
              <a:off x="3183832"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22"/>
            <p:cNvSpPr/>
            <p:nvPr/>
          </p:nvSpPr>
          <p:spPr>
            <a:xfrm>
              <a:off x="3542256" y="6925207"/>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1" name="rc23"/>
            <p:cNvSpPr/>
            <p:nvPr/>
          </p:nvSpPr>
          <p:spPr>
            <a:xfrm>
              <a:off x="3900680"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4"/>
            <p:cNvSpPr/>
            <p:nvPr/>
          </p:nvSpPr>
          <p:spPr>
            <a:xfrm>
              <a:off x="4259103"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5"/>
            <p:cNvSpPr/>
            <p:nvPr/>
          </p:nvSpPr>
          <p:spPr>
            <a:xfrm>
              <a:off x="4617527"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26"/>
            <p:cNvSpPr/>
            <p:nvPr/>
          </p:nvSpPr>
          <p:spPr>
            <a:xfrm>
              <a:off x="4975951"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7"/>
            <p:cNvSpPr/>
            <p:nvPr/>
          </p:nvSpPr>
          <p:spPr>
            <a:xfrm>
              <a:off x="5334375" y="6925207"/>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8"/>
            <p:cNvSpPr/>
            <p:nvPr/>
          </p:nvSpPr>
          <p:spPr>
            <a:xfrm>
              <a:off x="5692799" y="6925207"/>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7" name="rc29"/>
            <p:cNvSpPr/>
            <p:nvPr/>
          </p:nvSpPr>
          <p:spPr>
            <a:xfrm>
              <a:off x="1750136"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30"/>
            <p:cNvSpPr/>
            <p:nvPr/>
          </p:nvSpPr>
          <p:spPr>
            <a:xfrm>
              <a:off x="2108560"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31"/>
            <p:cNvSpPr/>
            <p:nvPr/>
          </p:nvSpPr>
          <p:spPr>
            <a:xfrm>
              <a:off x="2466984"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32"/>
            <p:cNvSpPr/>
            <p:nvPr/>
          </p:nvSpPr>
          <p:spPr>
            <a:xfrm>
              <a:off x="2825408"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33"/>
            <p:cNvSpPr/>
            <p:nvPr/>
          </p:nvSpPr>
          <p:spPr>
            <a:xfrm>
              <a:off x="3183832"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34"/>
            <p:cNvSpPr/>
            <p:nvPr/>
          </p:nvSpPr>
          <p:spPr>
            <a:xfrm>
              <a:off x="3542256"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35"/>
            <p:cNvSpPr/>
            <p:nvPr/>
          </p:nvSpPr>
          <p:spPr>
            <a:xfrm>
              <a:off x="3900680" y="7283631"/>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4" name="rc36"/>
            <p:cNvSpPr/>
            <p:nvPr/>
          </p:nvSpPr>
          <p:spPr>
            <a:xfrm>
              <a:off x="4259103"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37"/>
            <p:cNvSpPr/>
            <p:nvPr/>
          </p:nvSpPr>
          <p:spPr>
            <a:xfrm>
              <a:off x="4617527"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38"/>
            <p:cNvSpPr/>
            <p:nvPr/>
          </p:nvSpPr>
          <p:spPr>
            <a:xfrm>
              <a:off x="4975951"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9"/>
            <p:cNvSpPr/>
            <p:nvPr/>
          </p:nvSpPr>
          <p:spPr>
            <a:xfrm>
              <a:off x="5334375" y="7283631"/>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40"/>
            <p:cNvSpPr/>
            <p:nvPr/>
          </p:nvSpPr>
          <p:spPr>
            <a:xfrm>
              <a:off x="5692799" y="7283631"/>
              <a:ext cx="358423" cy="35842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9" name="rc41"/>
            <p:cNvSpPr/>
            <p:nvPr/>
          </p:nvSpPr>
          <p:spPr>
            <a:xfrm>
              <a:off x="1750136"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42"/>
            <p:cNvSpPr/>
            <p:nvPr/>
          </p:nvSpPr>
          <p:spPr>
            <a:xfrm>
              <a:off x="2108560"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43"/>
            <p:cNvSpPr/>
            <p:nvPr/>
          </p:nvSpPr>
          <p:spPr>
            <a:xfrm>
              <a:off x="2466984"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44"/>
            <p:cNvSpPr/>
            <p:nvPr/>
          </p:nvSpPr>
          <p:spPr>
            <a:xfrm>
              <a:off x="2825408"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45"/>
            <p:cNvSpPr/>
            <p:nvPr/>
          </p:nvSpPr>
          <p:spPr>
            <a:xfrm>
              <a:off x="3183832"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46"/>
            <p:cNvSpPr/>
            <p:nvPr/>
          </p:nvSpPr>
          <p:spPr>
            <a:xfrm>
              <a:off x="3542256"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47"/>
            <p:cNvSpPr/>
            <p:nvPr/>
          </p:nvSpPr>
          <p:spPr>
            <a:xfrm>
              <a:off x="3900680"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8"/>
            <p:cNvSpPr/>
            <p:nvPr/>
          </p:nvSpPr>
          <p:spPr>
            <a:xfrm>
              <a:off x="4259103"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49"/>
            <p:cNvSpPr/>
            <p:nvPr/>
          </p:nvSpPr>
          <p:spPr>
            <a:xfrm>
              <a:off x="4617527"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50"/>
            <p:cNvSpPr/>
            <p:nvPr/>
          </p:nvSpPr>
          <p:spPr>
            <a:xfrm>
              <a:off x="4975951" y="7642055"/>
              <a:ext cx="358423" cy="35842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51"/>
            <p:cNvSpPr/>
            <p:nvPr/>
          </p:nvSpPr>
          <p:spPr>
            <a:xfrm>
              <a:off x="5334375" y="7642055"/>
              <a:ext cx="358423" cy="35842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0" name="rc52"/>
            <p:cNvSpPr/>
            <p:nvPr/>
          </p:nvSpPr>
          <p:spPr>
            <a:xfrm>
              <a:off x="5692799" y="7642055"/>
              <a:ext cx="358423" cy="35842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tx53"/>
            <p:cNvSpPr/>
            <p:nvPr/>
          </p:nvSpPr>
          <p:spPr>
            <a:xfrm>
              <a:off x="689398" y="7762926"/>
              <a:ext cx="863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a:t>
              </a:r>
            </a:p>
          </p:txBody>
        </p:sp>
        <p:sp>
          <p:nvSpPr>
            <p:cNvPr id="652" name="tx54"/>
            <p:cNvSpPr/>
            <p:nvPr/>
          </p:nvSpPr>
          <p:spPr>
            <a:xfrm>
              <a:off x="917775" y="7404576"/>
              <a:ext cx="6351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CAPITAL</a:t>
              </a:r>
            </a:p>
          </p:txBody>
        </p:sp>
        <p:sp>
          <p:nvSpPr>
            <p:cNvPr id="653" name="tx55"/>
            <p:cNvSpPr/>
            <p:nvPr/>
          </p:nvSpPr>
          <p:spPr>
            <a:xfrm>
              <a:off x="697807" y="7046078"/>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a:t>
              </a:r>
            </a:p>
          </p:txBody>
        </p:sp>
        <p:sp>
          <p:nvSpPr>
            <p:cNvPr id="654" name="tx56"/>
            <p:cNvSpPr/>
            <p:nvPr/>
          </p:nvSpPr>
          <p:spPr>
            <a:xfrm>
              <a:off x="663949" y="6681031"/>
              <a:ext cx="889024"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MUHARRAQ</a:t>
              </a:r>
            </a:p>
          </p:txBody>
        </p:sp>
        <p:sp>
          <p:nvSpPr>
            <p:cNvPr id="655" name="tx57"/>
            <p:cNvSpPr/>
            <p:nvPr/>
          </p:nvSpPr>
          <p:spPr>
            <a:xfrm rot="-2700000">
              <a:off x="1489713"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56" name="tx58"/>
            <p:cNvSpPr/>
            <p:nvPr/>
          </p:nvSpPr>
          <p:spPr>
            <a:xfrm rot="-2700000">
              <a:off x="1848137"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57" name="tx59"/>
            <p:cNvSpPr/>
            <p:nvPr/>
          </p:nvSpPr>
          <p:spPr>
            <a:xfrm rot="-2700000">
              <a:off x="2206561"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58" name="tx60"/>
            <p:cNvSpPr/>
            <p:nvPr/>
          </p:nvSpPr>
          <p:spPr>
            <a:xfrm rot="-2700000">
              <a:off x="2564984"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59" name="tx61"/>
            <p:cNvSpPr/>
            <p:nvPr/>
          </p:nvSpPr>
          <p:spPr>
            <a:xfrm rot="-2700000">
              <a:off x="2923408"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60" name="tx62"/>
            <p:cNvSpPr/>
            <p:nvPr/>
          </p:nvSpPr>
          <p:spPr>
            <a:xfrm rot="-2700000">
              <a:off x="3281832"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61" name="tx63"/>
            <p:cNvSpPr/>
            <p:nvPr/>
          </p:nvSpPr>
          <p:spPr>
            <a:xfrm rot="-2700000">
              <a:off x="3640256"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62" name="tx64"/>
            <p:cNvSpPr/>
            <p:nvPr/>
          </p:nvSpPr>
          <p:spPr>
            <a:xfrm rot="-2700000">
              <a:off x="3998654" y="8352068"/>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63" name="tx65"/>
            <p:cNvSpPr/>
            <p:nvPr/>
          </p:nvSpPr>
          <p:spPr>
            <a:xfrm rot="-2700000">
              <a:off x="4357104"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64" name="tx66"/>
            <p:cNvSpPr/>
            <p:nvPr/>
          </p:nvSpPr>
          <p:spPr>
            <a:xfrm rot="-2700000">
              <a:off x="4715528"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65" name="tx67"/>
            <p:cNvSpPr/>
            <p:nvPr/>
          </p:nvSpPr>
          <p:spPr>
            <a:xfrm rot="-2700000">
              <a:off x="5073952"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66" name="tx68"/>
            <p:cNvSpPr/>
            <p:nvPr/>
          </p:nvSpPr>
          <p:spPr>
            <a:xfrm rot="-2700000">
              <a:off x="5432376" y="835213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67" name="pic69"/>
            <p:cNvPicPr/>
            <p:nvPr/>
          </p:nvPicPr>
          <p:blipFill>
            <a:blip r:embed="rId2" cstate="print"/>
            <a:stretch>
              <a:fillRect/>
            </a:stretch>
          </p:blipFill>
          <p:spPr>
            <a:xfrm>
              <a:off x="2820680" y="8847636"/>
              <a:ext cx="2160000" cy="144000"/>
            </a:xfrm>
            <a:prstGeom prst="rect">
              <a:avLst/>
            </a:prstGeom>
          </p:spPr>
        </p:pic>
        <p:sp>
          <p:nvSpPr>
            <p:cNvPr id="668" name="pl70"/>
            <p:cNvSpPr/>
            <p:nvPr/>
          </p:nvSpPr>
          <p:spPr>
            <a:xfrm>
              <a:off x="28242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9" name="pl71"/>
            <p:cNvSpPr/>
            <p:nvPr/>
          </p:nvSpPr>
          <p:spPr>
            <a:xfrm>
              <a:off x="28242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0" name="pl72"/>
            <p:cNvSpPr/>
            <p:nvPr/>
          </p:nvSpPr>
          <p:spPr>
            <a:xfrm>
              <a:off x="28242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1" name="pl73"/>
            <p:cNvSpPr/>
            <p:nvPr/>
          </p:nvSpPr>
          <p:spPr>
            <a:xfrm>
              <a:off x="49770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2" name="pl74"/>
            <p:cNvSpPr/>
            <p:nvPr/>
          </p:nvSpPr>
          <p:spPr>
            <a:xfrm>
              <a:off x="49770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3" name="pl75"/>
            <p:cNvSpPr/>
            <p:nvPr/>
          </p:nvSpPr>
          <p:spPr>
            <a:xfrm>
              <a:off x="4977080" y="894774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4" name="pl76"/>
            <p:cNvSpPr/>
            <p:nvPr/>
          </p:nvSpPr>
          <p:spPr>
            <a:xfrm>
              <a:off x="28242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5" name="pl77"/>
            <p:cNvSpPr/>
            <p:nvPr/>
          </p:nvSpPr>
          <p:spPr>
            <a:xfrm>
              <a:off x="28242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6" name="pl78"/>
            <p:cNvSpPr/>
            <p:nvPr/>
          </p:nvSpPr>
          <p:spPr>
            <a:xfrm>
              <a:off x="28242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7" name="pl79"/>
            <p:cNvSpPr/>
            <p:nvPr/>
          </p:nvSpPr>
          <p:spPr>
            <a:xfrm>
              <a:off x="49770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8" name="pl80"/>
            <p:cNvSpPr/>
            <p:nvPr/>
          </p:nvSpPr>
          <p:spPr>
            <a:xfrm>
              <a:off x="49770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9" name="pl81"/>
            <p:cNvSpPr/>
            <p:nvPr/>
          </p:nvSpPr>
          <p:spPr>
            <a:xfrm>
              <a:off x="4977080" y="884763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0" name="tx82"/>
            <p:cNvSpPr/>
            <p:nvPr/>
          </p:nvSpPr>
          <p:spPr>
            <a:xfrm>
              <a:off x="27889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81" name="tx83"/>
            <p:cNvSpPr/>
            <p:nvPr/>
          </p:nvSpPr>
          <p:spPr>
            <a:xfrm>
              <a:off x="27889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82" name="tx84"/>
            <p:cNvSpPr/>
            <p:nvPr/>
          </p:nvSpPr>
          <p:spPr>
            <a:xfrm>
              <a:off x="27889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83" name="tx85"/>
            <p:cNvSpPr/>
            <p:nvPr/>
          </p:nvSpPr>
          <p:spPr>
            <a:xfrm>
              <a:off x="49417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84" name="tx86"/>
            <p:cNvSpPr/>
            <p:nvPr/>
          </p:nvSpPr>
          <p:spPr>
            <a:xfrm>
              <a:off x="49417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85" name="tx87"/>
            <p:cNvSpPr/>
            <p:nvPr/>
          </p:nvSpPr>
          <p:spPr>
            <a:xfrm>
              <a:off x="4941764" y="906085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86" name="tx88"/>
            <p:cNvSpPr/>
            <p:nvPr/>
          </p:nvSpPr>
          <p:spPr>
            <a:xfrm>
              <a:off x="1187650" y="6265337"/>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8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8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8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Poland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4017834" cy="3131794"/>
            </a:xfrm>
            <a:prstGeom prst="rect">
              <a:avLst/>
            </a:prstGeom>
            <a:solidFill>
              <a:srgbClr val="FFFFFF">
                <a:alpha val="100000"/>
              </a:srgbClr>
            </a:solidFill>
          </p:spPr>
          <p:txBody>
            <a:bodyPr/>
            <a:lstStyle/>
            <a:p/>
          </p:txBody>
        </p:sp>
        <p:sp>
          <p:nvSpPr>
            <p:cNvPr id="7" name="pl6"/>
            <p:cNvSpPr/>
            <p:nvPr/>
          </p:nvSpPr>
          <p:spPr>
            <a:xfrm>
              <a:off x="1899869" y="4980412"/>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7052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6062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50737"/>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4084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75466"/>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65574"/>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5568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45791"/>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3589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8" name="rc17"/>
            <p:cNvSpPr/>
            <p:nvPr/>
          </p:nvSpPr>
          <p:spPr>
            <a:xfrm>
              <a:off x="1949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49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49268" y="522436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49268"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07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07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07930"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07930"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37261" y="5224369"/>
              <a:ext cx="296397"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37261" y="522436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37261" y="5193874"/>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37261" y="519387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266591"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266591"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266591" y="501090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266591" y="5010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595922"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595922"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595922" y="522436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595922"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4254583"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4254583"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4254583" y="5193874"/>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4254583" y="519387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913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913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913245"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913245"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5242575"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5242575"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5242575" y="507189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5242575" y="50718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5571906"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5571906"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5571906" y="5163379"/>
              <a:ext cx="296397" cy="914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5571906"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3080203"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320508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 case(s)</a:t>
              </a:r>
            </a:p>
          </p:txBody>
        </p:sp>
        <p:sp>
          <p:nvSpPr>
            <p:cNvPr id="56" name="pg55"/>
            <p:cNvSpPr/>
            <p:nvPr/>
          </p:nvSpPr>
          <p:spPr>
            <a:xfrm>
              <a:off x="3274620"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337868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58" name="rc57"/>
            <p:cNvSpPr/>
            <p:nvPr/>
          </p:nvSpPr>
          <p:spPr>
            <a:xfrm>
              <a:off x="1899869" y="2153563"/>
              <a:ext cx="4017834"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917703" y="2153563"/>
              <a:ext cx="4017834" cy="3131794"/>
            </a:xfrm>
            <a:prstGeom prst="rect">
              <a:avLst/>
            </a:prstGeom>
            <a:solidFill>
              <a:srgbClr val="FFFFFF">
                <a:alpha val="100000"/>
              </a:srgbClr>
            </a:solidFill>
          </p:spPr>
          <p:txBody>
            <a:bodyPr/>
            <a:lstStyle/>
            <a:p/>
          </p:txBody>
        </p:sp>
        <p:sp>
          <p:nvSpPr>
            <p:cNvPr id="60" name="pl59"/>
            <p:cNvSpPr/>
            <p:nvPr/>
          </p:nvSpPr>
          <p:spPr>
            <a:xfrm>
              <a:off x="5917703" y="4980412"/>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1" name="pl60"/>
            <p:cNvSpPr/>
            <p:nvPr/>
          </p:nvSpPr>
          <p:spPr>
            <a:xfrm>
              <a:off x="5917703" y="437052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2" name="pl61"/>
            <p:cNvSpPr/>
            <p:nvPr/>
          </p:nvSpPr>
          <p:spPr>
            <a:xfrm>
              <a:off x="5917703" y="376062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3" name="pl62"/>
            <p:cNvSpPr/>
            <p:nvPr/>
          </p:nvSpPr>
          <p:spPr>
            <a:xfrm>
              <a:off x="5917703" y="3150737"/>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4" name="pl63"/>
            <p:cNvSpPr/>
            <p:nvPr/>
          </p:nvSpPr>
          <p:spPr>
            <a:xfrm>
              <a:off x="5917703" y="254084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5" name="pl64"/>
            <p:cNvSpPr/>
            <p:nvPr/>
          </p:nvSpPr>
          <p:spPr>
            <a:xfrm>
              <a:off x="5917703"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66" name="pl65"/>
            <p:cNvSpPr/>
            <p:nvPr/>
          </p:nvSpPr>
          <p:spPr>
            <a:xfrm>
              <a:off x="5917703" y="4675466"/>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67" name="pl66"/>
            <p:cNvSpPr/>
            <p:nvPr/>
          </p:nvSpPr>
          <p:spPr>
            <a:xfrm>
              <a:off x="5917703" y="4065574"/>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68" name="pl67"/>
            <p:cNvSpPr/>
            <p:nvPr/>
          </p:nvSpPr>
          <p:spPr>
            <a:xfrm>
              <a:off x="5917703" y="345568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69" name="pl68"/>
            <p:cNvSpPr/>
            <p:nvPr/>
          </p:nvSpPr>
          <p:spPr>
            <a:xfrm>
              <a:off x="5917703" y="2845791"/>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0" name="pl69"/>
            <p:cNvSpPr/>
            <p:nvPr/>
          </p:nvSpPr>
          <p:spPr>
            <a:xfrm>
              <a:off x="5917703" y="223589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1" name="rc70"/>
            <p:cNvSpPr/>
            <p:nvPr/>
          </p:nvSpPr>
          <p:spPr>
            <a:xfrm>
              <a:off x="5967103"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967103"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967103" y="507189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967103" y="50718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296434"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296434"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296434" y="501090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296434" y="5010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625764" y="4248542"/>
              <a:ext cx="296397" cy="1036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625764" y="4096069"/>
              <a:ext cx="296397" cy="1524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625764" y="3943596"/>
              <a:ext cx="296397" cy="1524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625764" y="39435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955095" y="3364199"/>
              <a:ext cx="296397" cy="192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955095" y="3120242"/>
              <a:ext cx="296397" cy="2439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955095" y="2876285"/>
              <a:ext cx="296397" cy="2439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955095" y="28762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7284426" y="4218047"/>
              <a:ext cx="296397" cy="1067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7284426" y="4004585"/>
              <a:ext cx="296397" cy="2134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7284426" y="3455682"/>
              <a:ext cx="296397" cy="5489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7284426" y="3455682"/>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613756" y="4888928"/>
              <a:ext cx="296397" cy="396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613756" y="4858433"/>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613756" y="4553488"/>
              <a:ext cx="296397" cy="3049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613756" y="455348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943087" y="4980412"/>
              <a:ext cx="296397" cy="304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943087" y="4949917"/>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943087" y="4736455"/>
              <a:ext cx="296397" cy="2134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943087" y="473645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8272418" y="5041401"/>
              <a:ext cx="296397" cy="243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8272418" y="5010906"/>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8272418" y="4766950"/>
              <a:ext cx="296397" cy="2439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8272418" y="4766950"/>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860174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860174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8601749" y="522436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8601749"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931079" y="5224369"/>
              <a:ext cx="296397"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931079" y="522436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931079" y="516337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931079"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926041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926041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9260410" y="5224369"/>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9260410"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9589741" y="5163379"/>
              <a:ext cx="296397" cy="1219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9589741" y="516337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9589741" y="5132885"/>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9589741"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707390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7198783"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271 case(s)</a:t>
              </a:r>
            </a:p>
          </p:txBody>
        </p:sp>
        <p:sp>
          <p:nvSpPr>
            <p:cNvPr id="121" name="pg120"/>
            <p:cNvSpPr/>
            <p:nvPr/>
          </p:nvSpPr>
          <p:spPr>
            <a:xfrm>
              <a:off x="727234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7376409"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272 case(s)</a:t>
              </a:r>
            </a:p>
          </p:txBody>
        </p:sp>
        <p:sp>
          <p:nvSpPr>
            <p:cNvPr id="123" name="rc122"/>
            <p:cNvSpPr/>
            <p:nvPr/>
          </p:nvSpPr>
          <p:spPr>
            <a:xfrm>
              <a:off x="5917703" y="2153563"/>
              <a:ext cx="4017834"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9935538" y="2153563"/>
              <a:ext cx="4017834" cy="3131794"/>
            </a:xfrm>
            <a:prstGeom prst="rect">
              <a:avLst/>
            </a:prstGeom>
            <a:solidFill>
              <a:srgbClr val="FFFFFF">
                <a:alpha val="100000"/>
              </a:srgbClr>
            </a:solidFill>
          </p:spPr>
          <p:txBody>
            <a:bodyPr/>
            <a:lstStyle/>
            <a:p/>
          </p:txBody>
        </p:sp>
        <p:sp>
          <p:nvSpPr>
            <p:cNvPr id="125" name="pl124"/>
            <p:cNvSpPr/>
            <p:nvPr/>
          </p:nvSpPr>
          <p:spPr>
            <a:xfrm>
              <a:off x="9935538" y="4980412"/>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6" name="pl125"/>
            <p:cNvSpPr/>
            <p:nvPr/>
          </p:nvSpPr>
          <p:spPr>
            <a:xfrm>
              <a:off x="9935538" y="437052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7" name="pl126"/>
            <p:cNvSpPr/>
            <p:nvPr/>
          </p:nvSpPr>
          <p:spPr>
            <a:xfrm>
              <a:off x="9935538" y="376062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8" name="pl127"/>
            <p:cNvSpPr/>
            <p:nvPr/>
          </p:nvSpPr>
          <p:spPr>
            <a:xfrm>
              <a:off x="9935538" y="3150737"/>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9" name="pl128"/>
            <p:cNvSpPr/>
            <p:nvPr/>
          </p:nvSpPr>
          <p:spPr>
            <a:xfrm>
              <a:off x="9935538" y="254084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0" name="pl129"/>
            <p:cNvSpPr/>
            <p:nvPr/>
          </p:nvSpPr>
          <p:spPr>
            <a:xfrm>
              <a:off x="9935538"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1" name="pl130"/>
            <p:cNvSpPr/>
            <p:nvPr/>
          </p:nvSpPr>
          <p:spPr>
            <a:xfrm>
              <a:off x="9935538" y="4675466"/>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2" name="pl131"/>
            <p:cNvSpPr/>
            <p:nvPr/>
          </p:nvSpPr>
          <p:spPr>
            <a:xfrm>
              <a:off x="9935538" y="4065574"/>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3" name="pl132"/>
            <p:cNvSpPr/>
            <p:nvPr/>
          </p:nvSpPr>
          <p:spPr>
            <a:xfrm>
              <a:off x="9935538" y="345568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4" name="pl133"/>
            <p:cNvSpPr/>
            <p:nvPr/>
          </p:nvSpPr>
          <p:spPr>
            <a:xfrm>
              <a:off x="9935538" y="2845791"/>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5" name="pl134"/>
            <p:cNvSpPr/>
            <p:nvPr/>
          </p:nvSpPr>
          <p:spPr>
            <a:xfrm>
              <a:off x="9935538" y="223589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6" name="rc135"/>
            <p:cNvSpPr/>
            <p:nvPr/>
          </p:nvSpPr>
          <p:spPr>
            <a:xfrm>
              <a:off x="9984938" y="5224369"/>
              <a:ext cx="296397"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984938" y="5163379"/>
              <a:ext cx="296397" cy="609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984938" y="5041401"/>
              <a:ext cx="296397" cy="1219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984938" y="504140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0314268" y="5163379"/>
              <a:ext cx="296397" cy="1219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0314268" y="516337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0314268" y="5132885"/>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0314268"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0643599" y="4644971"/>
              <a:ext cx="296397" cy="640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0643599" y="4614477"/>
              <a:ext cx="296397"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0643599" y="4522993"/>
              <a:ext cx="296397" cy="914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0643599" y="452299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10972930"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10972930"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10972930" y="5041401"/>
              <a:ext cx="296397" cy="914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10972930" y="504140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1302260"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1302260"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1302260" y="5132885"/>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1302260"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1631591" y="5254863"/>
              <a:ext cx="296397"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1631591" y="5254863"/>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1631591" y="522436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1631591" y="522436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1960922"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1960922"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1960922" y="5071896"/>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1960922" y="507189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2290252" y="5071896"/>
              <a:ext cx="296397" cy="21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2290252" y="5071896"/>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2290252" y="5010906"/>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2290252" y="50109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2619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2619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2619583"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2619583"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2948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2948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2948914" y="5254863"/>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2948914" y="5254863"/>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3278245" y="4431509"/>
              <a:ext cx="296397" cy="853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3278245" y="4279036"/>
              <a:ext cx="296397" cy="1524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3278245" y="4218047"/>
              <a:ext cx="296397"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3278245" y="4218047"/>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3607575" y="4949917"/>
              <a:ext cx="296397" cy="3354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3607575" y="4858433"/>
              <a:ext cx="296397" cy="914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3607575" y="4705961"/>
              <a:ext cx="296397" cy="1524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3607575" y="470596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1109173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11216617"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125 case(s)</a:t>
              </a:r>
            </a:p>
          </p:txBody>
        </p:sp>
        <p:sp>
          <p:nvSpPr>
            <p:cNvPr id="186" name="pg185"/>
            <p:cNvSpPr/>
            <p:nvPr/>
          </p:nvSpPr>
          <p:spPr>
            <a:xfrm>
              <a:off x="1129017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1139424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120 case(s)</a:t>
              </a:r>
            </a:p>
          </p:txBody>
        </p:sp>
        <p:sp>
          <p:nvSpPr>
            <p:cNvPr id="188" name="rc187"/>
            <p:cNvSpPr/>
            <p:nvPr/>
          </p:nvSpPr>
          <p:spPr>
            <a:xfrm>
              <a:off x="9935538" y="2153563"/>
              <a:ext cx="4017834"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3953372" y="2153563"/>
              <a:ext cx="4017834" cy="3131794"/>
            </a:xfrm>
            <a:prstGeom prst="rect">
              <a:avLst/>
            </a:prstGeom>
            <a:solidFill>
              <a:srgbClr val="FFFFFF">
                <a:alpha val="100000"/>
              </a:srgbClr>
            </a:solidFill>
          </p:spPr>
          <p:txBody>
            <a:bodyPr/>
            <a:lstStyle/>
            <a:p/>
          </p:txBody>
        </p:sp>
        <p:sp>
          <p:nvSpPr>
            <p:cNvPr id="190" name="pl189"/>
            <p:cNvSpPr/>
            <p:nvPr/>
          </p:nvSpPr>
          <p:spPr>
            <a:xfrm>
              <a:off x="13953372" y="4980412"/>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1" name="pl190"/>
            <p:cNvSpPr/>
            <p:nvPr/>
          </p:nvSpPr>
          <p:spPr>
            <a:xfrm>
              <a:off x="13953372" y="437052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2" name="pl191"/>
            <p:cNvSpPr/>
            <p:nvPr/>
          </p:nvSpPr>
          <p:spPr>
            <a:xfrm>
              <a:off x="13953372" y="376062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3" name="pl192"/>
            <p:cNvSpPr/>
            <p:nvPr/>
          </p:nvSpPr>
          <p:spPr>
            <a:xfrm>
              <a:off x="13953372" y="3150737"/>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4" name="pl193"/>
            <p:cNvSpPr/>
            <p:nvPr/>
          </p:nvSpPr>
          <p:spPr>
            <a:xfrm>
              <a:off x="13953372" y="254084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5" name="pl194"/>
            <p:cNvSpPr/>
            <p:nvPr/>
          </p:nvSpPr>
          <p:spPr>
            <a:xfrm>
              <a:off x="13953372"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6" name="pl195"/>
            <p:cNvSpPr/>
            <p:nvPr/>
          </p:nvSpPr>
          <p:spPr>
            <a:xfrm>
              <a:off x="13953372" y="4675466"/>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7" name="pl196"/>
            <p:cNvSpPr/>
            <p:nvPr/>
          </p:nvSpPr>
          <p:spPr>
            <a:xfrm>
              <a:off x="13953372" y="4065574"/>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8" name="pl197"/>
            <p:cNvSpPr/>
            <p:nvPr/>
          </p:nvSpPr>
          <p:spPr>
            <a:xfrm>
              <a:off x="13953372" y="345568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9" name="pl198"/>
            <p:cNvSpPr/>
            <p:nvPr/>
          </p:nvSpPr>
          <p:spPr>
            <a:xfrm>
              <a:off x="13953372" y="2845791"/>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200" name="pl199"/>
            <p:cNvSpPr/>
            <p:nvPr/>
          </p:nvSpPr>
          <p:spPr>
            <a:xfrm>
              <a:off x="13953372" y="223589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201" name="rc200"/>
            <p:cNvSpPr/>
            <p:nvPr/>
          </p:nvSpPr>
          <p:spPr>
            <a:xfrm>
              <a:off x="14002772"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4002772"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4002772"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4002772"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4332103"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4332103"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4332103"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4332103"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4661433"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4661433"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4661433" y="5193874"/>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4661433" y="519387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4990764" y="5193874"/>
              <a:ext cx="296397"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990764" y="519387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990764" y="5163379"/>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990764" y="516337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5320095"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5320095"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5320095" y="513288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5320095"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5649426" y="5163379"/>
              <a:ext cx="296397" cy="1219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5649426" y="516337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5649426" y="5132885"/>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5649426" y="51328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5978756" y="5132885"/>
              <a:ext cx="296397"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5978756" y="513288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5978756" y="5102390"/>
              <a:ext cx="296397"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5978756" y="5102390"/>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513370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0" name="tx229"/>
            <p:cNvSpPr/>
            <p:nvPr/>
          </p:nvSpPr>
          <p:spPr>
            <a:xfrm>
              <a:off x="1525858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 case(s)</a:t>
              </a:r>
            </a:p>
          </p:txBody>
        </p:sp>
        <p:sp>
          <p:nvSpPr>
            <p:cNvPr id="231" name="pg230"/>
            <p:cNvSpPr/>
            <p:nvPr/>
          </p:nvSpPr>
          <p:spPr>
            <a:xfrm>
              <a:off x="1585822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2" name="rc231"/>
            <p:cNvSpPr/>
            <p:nvPr/>
          </p:nvSpPr>
          <p:spPr>
            <a:xfrm>
              <a:off x="13953372" y="2153563"/>
              <a:ext cx="4017834" cy="3131794"/>
            </a:xfrm>
            <a:prstGeom prst="rect">
              <a:avLst/>
            </a:prstGeom>
            <a:ln w="13550" cap="rnd">
              <a:solidFill>
                <a:srgbClr val="333333">
                  <a:alpha val="100000"/>
                </a:srgbClr>
              </a:solidFill>
              <a:prstDash val="solid"/>
              <a:round/>
            </a:ln>
          </p:spPr>
          <p:txBody>
            <a:bodyPr/>
            <a:lstStyle/>
            <a:p/>
          </p:txBody>
        </p:sp>
        <p:sp>
          <p:nvSpPr>
            <p:cNvPr id="233" name="tx232"/>
            <p:cNvSpPr/>
            <p:nvPr/>
          </p:nvSpPr>
          <p:spPr>
            <a:xfrm>
              <a:off x="36262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4" name="tx233"/>
            <p:cNvSpPr/>
            <p:nvPr/>
          </p:nvSpPr>
          <p:spPr>
            <a:xfrm>
              <a:off x="76440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5" name="tx234"/>
            <p:cNvSpPr/>
            <p:nvPr/>
          </p:nvSpPr>
          <p:spPr>
            <a:xfrm>
              <a:off x="116619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6" name="tx235"/>
            <p:cNvSpPr/>
            <p:nvPr/>
          </p:nvSpPr>
          <p:spPr>
            <a:xfrm>
              <a:off x="1567976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7" name="pl236"/>
            <p:cNvSpPr/>
            <p:nvPr/>
          </p:nvSpPr>
          <p:spPr>
            <a:xfrm>
              <a:off x="2097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2426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2756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3085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3414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3744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4073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4402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4732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5061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5390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57201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tx248"/>
            <p:cNvSpPr/>
            <p:nvPr/>
          </p:nvSpPr>
          <p:spPr>
            <a:xfrm rot="-5400000">
              <a:off x="201668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23362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266562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299308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32917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36633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40223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428953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461881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49845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5295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56246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6115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6444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6773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7103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7432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7761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8091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8420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9079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9408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9737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tx272"/>
            <p:cNvSpPr/>
            <p:nvPr/>
          </p:nvSpPr>
          <p:spPr>
            <a:xfrm rot="-5400000">
              <a:off x="60345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635404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668345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701092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730960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768117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804019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830736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863665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900240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9313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9642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10133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0462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079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1450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1779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2109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243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2767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3097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34264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3755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1005235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103718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1070129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110287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113274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1169900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1205802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232519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26544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30202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33309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3660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141509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4480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4809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5138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5468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5797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6126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6456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6785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7114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7444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7773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140701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1438970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147191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1504659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153452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157168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1607586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1634303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1667232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1703807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173487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17678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tx332"/>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34" name="tx333"/>
            <p:cNvSpPr/>
            <p:nvPr/>
          </p:nvSpPr>
          <p:spPr>
            <a:xfrm>
              <a:off x="1294238" y="459018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335" name="tx334"/>
            <p:cNvSpPr/>
            <p:nvPr/>
          </p:nvSpPr>
          <p:spPr>
            <a:xfrm>
              <a:off x="1294238" y="398029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336" name="tx335"/>
            <p:cNvSpPr/>
            <p:nvPr/>
          </p:nvSpPr>
          <p:spPr>
            <a:xfrm>
              <a:off x="1294238" y="3370404"/>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337" name="tx336"/>
            <p:cNvSpPr/>
            <p:nvPr/>
          </p:nvSpPr>
          <p:spPr>
            <a:xfrm>
              <a:off x="1294238" y="2760512"/>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338" name="tx337"/>
            <p:cNvSpPr/>
            <p:nvPr/>
          </p:nvSpPr>
          <p:spPr>
            <a:xfrm>
              <a:off x="1230614" y="21506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39" name="pl33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0" name="pl339"/>
            <p:cNvSpPr/>
            <p:nvPr/>
          </p:nvSpPr>
          <p:spPr>
            <a:xfrm>
              <a:off x="1865074" y="46754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1" name="pl340"/>
            <p:cNvSpPr/>
            <p:nvPr/>
          </p:nvSpPr>
          <p:spPr>
            <a:xfrm>
              <a:off x="1865074" y="40655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2" name="pl341"/>
            <p:cNvSpPr/>
            <p:nvPr/>
          </p:nvSpPr>
          <p:spPr>
            <a:xfrm>
              <a:off x="1865074" y="34556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3" name="pl342"/>
            <p:cNvSpPr/>
            <p:nvPr/>
          </p:nvSpPr>
          <p:spPr>
            <a:xfrm>
              <a:off x="1865074" y="2845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4" name="pl343"/>
            <p:cNvSpPr/>
            <p:nvPr/>
          </p:nvSpPr>
          <p:spPr>
            <a:xfrm>
              <a:off x="1865074" y="22358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46" name="rc345"/>
            <p:cNvSpPr/>
            <p:nvPr/>
          </p:nvSpPr>
          <p:spPr>
            <a:xfrm>
              <a:off x="18110385" y="2153563"/>
              <a:ext cx="1753945" cy="1236458"/>
            </a:xfrm>
            <a:prstGeom prst="rect">
              <a:avLst/>
            </a:prstGeom>
            <a:solidFill>
              <a:srgbClr val="FFFFFF">
                <a:alpha val="100000"/>
              </a:srgbClr>
            </a:solidFill>
          </p:spPr>
          <p:txBody>
            <a:bodyPr/>
            <a:lstStyle/>
            <a:p/>
          </p:txBody>
        </p:sp>
        <p:sp>
          <p:nvSpPr>
            <p:cNvPr id="347" name="rc346"/>
            <p:cNvSpPr/>
            <p:nvPr/>
          </p:nvSpPr>
          <p:spPr>
            <a:xfrm>
              <a:off x="18179974" y="2223153"/>
              <a:ext cx="274319" cy="274319"/>
            </a:xfrm>
            <a:prstGeom prst="rect">
              <a:avLst/>
            </a:prstGeom>
            <a:solidFill>
              <a:srgbClr val="FFFFFF">
                <a:alpha val="100000"/>
              </a:srgbClr>
            </a:solidFill>
          </p:spPr>
          <p:txBody>
            <a:bodyPr/>
            <a:lstStyle/>
            <a:p/>
          </p:txBody>
        </p:sp>
        <p:sp>
          <p:nvSpPr>
            <p:cNvPr id="348" name="rc34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9" name="rc348"/>
            <p:cNvSpPr/>
            <p:nvPr/>
          </p:nvSpPr>
          <p:spPr>
            <a:xfrm>
              <a:off x="18179974" y="2497473"/>
              <a:ext cx="274319" cy="274319"/>
            </a:xfrm>
            <a:prstGeom prst="rect">
              <a:avLst/>
            </a:prstGeom>
            <a:solidFill>
              <a:srgbClr val="FFFFFF">
                <a:alpha val="100000"/>
              </a:srgbClr>
            </a:solidFill>
          </p:spPr>
          <p:txBody>
            <a:bodyPr/>
            <a:lstStyle/>
            <a:p/>
          </p:txBody>
        </p:sp>
        <p:sp>
          <p:nvSpPr>
            <p:cNvPr id="350" name="rc34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1" name="rc350"/>
            <p:cNvSpPr/>
            <p:nvPr/>
          </p:nvSpPr>
          <p:spPr>
            <a:xfrm>
              <a:off x="18179974" y="2771793"/>
              <a:ext cx="274319" cy="274319"/>
            </a:xfrm>
            <a:prstGeom prst="rect">
              <a:avLst/>
            </a:prstGeom>
            <a:solidFill>
              <a:srgbClr val="FFFFFF">
                <a:alpha val="100000"/>
              </a:srgbClr>
            </a:solidFill>
          </p:spPr>
          <p:txBody>
            <a:bodyPr/>
            <a:lstStyle/>
            <a:p/>
          </p:txBody>
        </p:sp>
        <p:sp>
          <p:nvSpPr>
            <p:cNvPr id="352" name="rc35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3" name="rc352"/>
            <p:cNvSpPr/>
            <p:nvPr/>
          </p:nvSpPr>
          <p:spPr>
            <a:xfrm>
              <a:off x="18179974" y="3046113"/>
              <a:ext cx="274319" cy="274319"/>
            </a:xfrm>
            <a:prstGeom prst="rect">
              <a:avLst/>
            </a:prstGeom>
            <a:solidFill>
              <a:srgbClr val="FFFFFF">
                <a:alpha val="100000"/>
              </a:srgbClr>
            </a:solidFill>
          </p:spPr>
          <p:txBody>
            <a:bodyPr/>
            <a:lstStyle/>
            <a:p/>
          </p:txBody>
        </p:sp>
        <p:sp>
          <p:nvSpPr>
            <p:cNvPr id="354" name="rc35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5" name="tx35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56" name="tx35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57" name="tx35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58" name="tx35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59" name=""/>
          <p:cNvGrpSpPr/>
          <p:nvPr/>
        </p:nvGrpSpPr>
        <p:grpSpPr>
          <a:xfrm>
            <a:off x="6400800" y="6217920"/>
            <a:ext cx="5486400" cy="4251960"/>
            <a:chOff x="6400800" y="6217920"/>
            <a:chExt cx="5486400" cy="4251960"/>
          </a:xfrm>
        </p:grpSpPr>
        <p:sp>
          <p:nvSpPr>
            <p:cNvPr id="36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6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62" name="rc5"/>
            <p:cNvSpPr/>
            <p:nvPr/>
          </p:nvSpPr>
          <p:spPr>
            <a:xfrm>
              <a:off x="7068913" y="6510025"/>
              <a:ext cx="4149599" cy="2788960"/>
            </a:xfrm>
            <a:prstGeom prst="rect">
              <a:avLst/>
            </a:prstGeom>
            <a:solidFill>
              <a:srgbClr val="FFFFFF">
                <a:alpha val="100000"/>
              </a:srgbClr>
            </a:solidFill>
          </p:spPr>
          <p:txBody>
            <a:bodyPr/>
            <a:lstStyle/>
            <a:p/>
          </p:txBody>
        </p:sp>
        <p:sp>
          <p:nvSpPr>
            <p:cNvPr id="363" name="pl6"/>
            <p:cNvSpPr/>
            <p:nvPr/>
          </p:nvSpPr>
          <p:spPr>
            <a:xfrm>
              <a:off x="7068913" y="882007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64" name="pl7"/>
            <p:cNvSpPr/>
            <p:nvPr/>
          </p:nvSpPr>
          <p:spPr>
            <a:xfrm>
              <a:off x="7068913" y="8115790"/>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65" name="pl8"/>
            <p:cNvSpPr/>
            <p:nvPr/>
          </p:nvSpPr>
          <p:spPr>
            <a:xfrm>
              <a:off x="7068913" y="741150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66" name="pl9"/>
            <p:cNvSpPr/>
            <p:nvPr/>
          </p:nvSpPr>
          <p:spPr>
            <a:xfrm>
              <a:off x="7068913" y="6707224"/>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67" name="pl10"/>
            <p:cNvSpPr/>
            <p:nvPr/>
          </p:nvSpPr>
          <p:spPr>
            <a:xfrm>
              <a:off x="7068913"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68" name="pl11"/>
            <p:cNvSpPr/>
            <p:nvPr/>
          </p:nvSpPr>
          <p:spPr>
            <a:xfrm>
              <a:off x="7068913" y="8467931"/>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69" name="pl12"/>
            <p:cNvSpPr/>
            <p:nvPr/>
          </p:nvSpPr>
          <p:spPr>
            <a:xfrm>
              <a:off x="7068913" y="7763648"/>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70" name="pl13"/>
            <p:cNvSpPr/>
            <p:nvPr/>
          </p:nvSpPr>
          <p:spPr>
            <a:xfrm>
              <a:off x="7068913" y="705936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71" name="rc14"/>
            <p:cNvSpPr/>
            <p:nvPr/>
          </p:nvSpPr>
          <p:spPr>
            <a:xfrm>
              <a:off x="7212996" y="9101786"/>
              <a:ext cx="403433" cy="704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2" name="rc15"/>
            <p:cNvSpPr/>
            <p:nvPr/>
          </p:nvSpPr>
          <p:spPr>
            <a:xfrm>
              <a:off x="7789329" y="8538360"/>
              <a:ext cx="403433"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3" name="rc16"/>
            <p:cNvSpPr/>
            <p:nvPr/>
          </p:nvSpPr>
          <p:spPr>
            <a:xfrm>
              <a:off x="8365663" y="9031358"/>
              <a:ext cx="403433" cy="1408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4" name="rc17"/>
            <p:cNvSpPr/>
            <p:nvPr/>
          </p:nvSpPr>
          <p:spPr>
            <a:xfrm>
              <a:off x="8941996" y="8749645"/>
              <a:ext cx="403433" cy="2817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5" name="rc18"/>
            <p:cNvSpPr/>
            <p:nvPr/>
          </p:nvSpPr>
          <p:spPr>
            <a:xfrm>
              <a:off x="9518329" y="8538360"/>
              <a:ext cx="403433" cy="4225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6" name="rc19"/>
            <p:cNvSpPr/>
            <p:nvPr/>
          </p:nvSpPr>
          <p:spPr>
            <a:xfrm>
              <a:off x="10094663" y="8749645"/>
              <a:ext cx="403433" cy="2112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7" name="rc20"/>
            <p:cNvSpPr/>
            <p:nvPr/>
          </p:nvSpPr>
          <p:spPr>
            <a:xfrm>
              <a:off x="10670996" y="7622792"/>
              <a:ext cx="403433" cy="7042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78" name="rc21"/>
            <p:cNvSpPr/>
            <p:nvPr/>
          </p:nvSpPr>
          <p:spPr>
            <a:xfrm>
              <a:off x="7789329" y="8327075"/>
              <a:ext cx="403433" cy="211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9" name="rc22"/>
            <p:cNvSpPr/>
            <p:nvPr/>
          </p:nvSpPr>
          <p:spPr>
            <a:xfrm>
              <a:off x="8365663" y="8960929"/>
              <a:ext cx="403433" cy="704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0" name="rc23"/>
            <p:cNvSpPr/>
            <p:nvPr/>
          </p:nvSpPr>
          <p:spPr>
            <a:xfrm>
              <a:off x="10094663" y="8467931"/>
              <a:ext cx="403433" cy="28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1" name="rc24"/>
            <p:cNvSpPr/>
            <p:nvPr/>
          </p:nvSpPr>
          <p:spPr>
            <a:xfrm>
              <a:off x="10670996" y="6918509"/>
              <a:ext cx="403433" cy="7042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2" name="rc25"/>
            <p:cNvSpPr/>
            <p:nvPr/>
          </p:nvSpPr>
          <p:spPr>
            <a:xfrm>
              <a:off x="8941996" y="8679216"/>
              <a:ext cx="403433" cy="704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83" name="rc26"/>
            <p:cNvSpPr/>
            <p:nvPr/>
          </p:nvSpPr>
          <p:spPr>
            <a:xfrm>
              <a:off x="9518329" y="7904505"/>
              <a:ext cx="403433" cy="6338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84" name="rc27"/>
            <p:cNvSpPr/>
            <p:nvPr/>
          </p:nvSpPr>
          <p:spPr>
            <a:xfrm>
              <a:off x="10094663" y="7834077"/>
              <a:ext cx="403433" cy="6338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85" name="rc28"/>
            <p:cNvSpPr/>
            <p:nvPr/>
          </p:nvSpPr>
          <p:spPr>
            <a:xfrm>
              <a:off x="10670996" y="6636796"/>
              <a:ext cx="403433" cy="2817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86" name="rc29"/>
            <p:cNvSpPr/>
            <p:nvPr/>
          </p:nvSpPr>
          <p:spPr>
            <a:xfrm>
              <a:off x="8941996" y="9031358"/>
              <a:ext cx="403433" cy="1408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7" name="rc30"/>
            <p:cNvSpPr/>
            <p:nvPr/>
          </p:nvSpPr>
          <p:spPr>
            <a:xfrm>
              <a:off x="9518329" y="8960929"/>
              <a:ext cx="403433" cy="211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8" name="rc31"/>
            <p:cNvSpPr/>
            <p:nvPr/>
          </p:nvSpPr>
          <p:spPr>
            <a:xfrm>
              <a:off x="10094663" y="8960929"/>
              <a:ext cx="403433" cy="211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9" name="rc32"/>
            <p:cNvSpPr/>
            <p:nvPr/>
          </p:nvSpPr>
          <p:spPr>
            <a:xfrm>
              <a:off x="10670996" y="8327075"/>
              <a:ext cx="403433"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0" name="pl33"/>
            <p:cNvSpPr/>
            <p:nvPr/>
          </p:nvSpPr>
          <p:spPr>
            <a:xfrm>
              <a:off x="7414713" y="6867288"/>
              <a:ext cx="3457999" cy="1912598"/>
            </a:xfrm>
            <a:custGeom>
              <a:avLst/>
              <a:pathLst>
                <a:path w="3457999" h="1912598">
                  <a:moveTo>
                    <a:pt x="0" y="1471229"/>
                  </a:moveTo>
                  <a:lnTo>
                    <a:pt x="576333" y="0"/>
                  </a:lnTo>
                  <a:lnTo>
                    <a:pt x="1152666" y="1912598"/>
                  </a:lnTo>
                  <a:lnTo>
                    <a:pt x="1728999" y="1446708"/>
                  </a:lnTo>
                  <a:lnTo>
                    <a:pt x="2305333" y="1152463"/>
                  </a:lnTo>
                  <a:lnTo>
                    <a:pt x="2881666" y="1691913"/>
                  </a:lnTo>
                  <a:lnTo>
                    <a:pt x="3457999" y="1888077"/>
                  </a:lnTo>
                </a:path>
              </a:pathLst>
            </a:custGeom>
            <a:ln w="40651" cap="flat">
              <a:solidFill>
                <a:srgbClr val="000000">
                  <a:alpha val="100000"/>
                </a:srgbClr>
              </a:solidFill>
              <a:prstDash val="solid"/>
              <a:round/>
            </a:ln>
          </p:spPr>
          <p:txBody>
            <a:bodyPr/>
            <a:lstStyle/>
            <a:p/>
          </p:txBody>
        </p:sp>
        <p:sp>
          <p:nvSpPr>
            <p:cNvPr id="391" name="rc34"/>
            <p:cNvSpPr/>
            <p:nvPr/>
          </p:nvSpPr>
          <p:spPr>
            <a:xfrm>
              <a:off x="7068913" y="6510025"/>
              <a:ext cx="4149599" cy="2788960"/>
            </a:xfrm>
            <a:prstGeom prst="rect">
              <a:avLst/>
            </a:prstGeom>
            <a:ln w="13550" cap="rnd">
              <a:solidFill>
                <a:srgbClr val="333333">
                  <a:alpha val="100000"/>
                </a:srgbClr>
              </a:solidFill>
              <a:prstDash val="solid"/>
              <a:round/>
            </a:ln>
          </p:spPr>
          <p:txBody>
            <a:bodyPr/>
            <a:lstStyle/>
            <a:p/>
          </p:txBody>
        </p:sp>
        <p:sp>
          <p:nvSpPr>
            <p:cNvPr id="392" name="tx35"/>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393" name="tx36"/>
            <p:cNvSpPr/>
            <p:nvPr/>
          </p:nvSpPr>
          <p:spPr>
            <a:xfrm>
              <a:off x="6801340" y="846562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394" name="tx37"/>
            <p:cNvSpPr/>
            <p:nvPr/>
          </p:nvSpPr>
          <p:spPr>
            <a:xfrm>
              <a:off x="6801340" y="77613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95" name="tx38"/>
            <p:cNvSpPr/>
            <p:nvPr/>
          </p:nvSpPr>
          <p:spPr>
            <a:xfrm>
              <a:off x="6801340" y="7056984"/>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396" name="pl39"/>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40"/>
            <p:cNvSpPr/>
            <p:nvPr/>
          </p:nvSpPr>
          <p:spPr>
            <a:xfrm>
              <a:off x="7034118"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8" name="pl41"/>
            <p:cNvSpPr/>
            <p:nvPr/>
          </p:nvSpPr>
          <p:spPr>
            <a:xfrm>
              <a:off x="7034118"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9" name="pl42"/>
            <p:cNvSpPr/>
            <p:nvPr/>
          </p:nvSpPr>
          <p:spPr>
            <a:xfrm>
              <a:off x="7034118"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pl43"/>
            <p:cNvSpPr/>
            <p:nvPr/>
          </p:nvSpPr>
          <p:spPr>
            <a:xfrm>
              <a:off x="112185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1" name="pl44"/>
            <p:cNvSpPr/>
            <p:nvPr/>
          </p:nvSpPr>
          <p:spPr>
            <a:xfrm>
              <a:off x="11218512" y="85592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2" name="pl45"/>
            <p:cNvSpPr/>
            <p:nvPr/>
          </p:nvSpPr>
          <p:spPr>
            <a:xfrm>
              <a:off x="11218512" y="794619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3" name="pl46"/>
            <p:cNvSpPr/>
            <p:nvPr/>
          </p:nvSpPr>
          <p:spPr>
            <a:xfrm>
              <a:off x="11218512" y="73331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4" name="pl47"/>
            <p:cNvSpPr/>
            <p:nvPr/>
          </p:nvSpPr>
          <p:spPr>
            <a:xfrm>
              <a:off x="11218512" y="672016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5" name="tx48"/>
            <p:cNvSpPr/>
            <p:nvPr/>
          </p:nvSpPr>
          <p:spPr>
            <a:xfrm>
              <a:off x="1131657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06" name="tx49"/>
            <p:cNvSpPr/>
            <p:nvPr/>
          </p:nvSpPr>
          <p:spPr>
            <a:xfrm>
              <a:off x="11316570" y="855689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07" name="tx50"/>
            <p:cNvSpPr/>
            <p:nvPr/>
          </p:nvSpPr>
          <p:spPr>
            <a:xfrm>
              <a:off x="11316570" y="794388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08" name="tx51"/>
            <p:cNvSpPr/>
            <p:nvPr/>
          </p:nvSpPr>
          <p:spPr>
            <a:xfrm>
              <a:off x="11316570" y="7332731"/>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09" name="tx52"/>
            <p:cNvSpPr/>
            <p:nvPr/>
          </p:nvSpPr>
          <p:spPr>
            <a:xfrm>
              <a:off x="11316570" y="671785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10" name="pl53"/>
            <p:cNvSpPr/>
            <p:nvPr/>
          </p:nvSpPr>
          <p:spPr>
            <a:xfrm>
              <a:off x="7414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54"/>
            <p:cNvSpPr/>
            <p:nvPr/>
          </p:nvSpPr>
          <p:spPr>
            <a:xfrm>
              <a:off x="799104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55"/>
            <p:cNvSpPr/>
            <p:nvPr/>
          </p:nvSpPr>
          <p:spPr>
            <a:xfrm>
              <a:off x="85673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56"/>
            <p:cNvSpPr/>
            <p:nvPr/>
          </p:nvSpPr>
          <p:spPr>
            <a:xfrm>
              <a:off x="9143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57"/>
            <p:cNvSpPr/>
            <p:nvPr/>
          </p:nvSpPr>
          <p:spPr>
            <a:xfrm>
              <a:off x="972004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58"/>
            <p:cNvSpPr/>
            <p:nvPr/>
          </p:nvSpPr>
          <p:spPr>
            <a:xfrm>
              <a:off x="102963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59"/>
            <p:cNvSpPr/>
            <p:nvPr/>
          </p:nvSpPr>
          <p:spPr>
            <a:xfrm>
              <a:off x="10872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tx60"/>
            <p:cNvSpPr/>
            <p:nvPr/>
          </p:nvSpPr>
          <p:spPr>
            <a:xfrm rot="-2700000">
              <a:off x="730481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18" name="tx61"/>
            <p:cNvSpPr/>
            <p:nvPr/>
          </p:nvSpPr>
          <p:spPr>
            <a:xfrm rot="-2700000">
              <a:off x="784144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19" name="tx62"/>
            <p:cNvSpPr/>
            <p:nvPr/>
          </p:nvSpPr>
          <p:spPr>
            <a:xfrm rot="-2700000">
              <a:off x="841712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20" name="tx63"/>
            <p:cNvSpPr/>
            <p:nvPr/>
          </p:nvSpPr>
          <p:spPr>
            <a:xfrm rot="-2700000">
              <a:off x="884876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21" name="tx64"/>
            <p:cNvSpPr/>
            <p:nvPr/>
          </p:nvSpPr>
          <p:spPr>
            <a:xfrm rot="-2700000">
              <a:off x="942510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15-19</a:t>
              </a:r>
            </a:p>
          </p:txBody>
        </p:sp>
        <p:sp>
          <p:nvSpPr>
            <p:cNvPr id="422" name="tx65"/>
            <p:cNvSpPr/>
            <p:nvPr/>
          </p:nvSpPr>
          <p:spPr>
            <a:xfrm rot="-2700000">
              <a:off x="1000143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20-29</a:t>
              </a:r>
            </a:p>
          </p:txBody>
        </p:sp>
        <p:sp>
          <p:nvSpPr>
            <p:cNvPr id="423" name="tx66"/>
            <p:cNvSpPr/>
            <p:nvPr/>
          </p:nvSpPr>
          <p:spPr>
            <a:xfrm rot="-2700000">
              <a:off x="10689784" y="9470433"/>
              <a:ext cx="258514"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24" name="tx67"/>
            <p:cNvSpPr/>
            <p:nvPr/>
          </p:nvSpPr>
          <p:spPr>
            <a:xfrm>
              <a:off x="914371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25" name="tx68"/>
            <p:cNvSpPr/>
            <p:nvPr/>
          </p:nvSpPr>
          <p:spPr>
            <a:xfrm>
              <a:off x="832646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26"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27"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28" name="rc71"/>
            <p:cNvSpPr/>
            <p:nvPr/>
          </p:nvSpPr>
          <p:spPr>
            <a:xfrm>
              <a:off x="6501204" y="10217410"/>
              <a:ext cx="1051268" cy="182880"/>
            </a:xfrm>
            <a:prstGeom prst="rect">
              <a:avLst/>
            </a:prstGeom>
            <a:solidFill>
              <a:srgbClr val="FFFFFF">
                <a:alpha val="100000"/>
              </a:srgbClr>
            </a:solidFill>
          </p:spPr>
          <p:txBody>
            <a:bodyPr/>
            <a:lstStyle/>
            <a:p/>
          </p:txBody>
        </p:sp>
        <p:sp>
          <p:nvSpPr>
            <p:cNvPr id="429" name="rc72"/>
            <p:cNvSpPr/>
            <p:nvPr/>
          </p:nvSpPr>
          <p:spPr>
            <a:xfrm>
              <a:off x="6501204" y="10217410"/>
              <a:ext cx="182879" cy="182880"/>
            </a:xfrm>
            <a:prstGeom prst="rect">
              <a:avLst/>
            </a:prstGeom>
            <a:solidFill>
              <a:srgbClr val="FFFFFF">
                <a:alpha val="100000"/>
              </a:srgbClr>
            </a:solidFill>
          </p:spPr>
          <p:txBody>
            <a:bodyPr/>
            <a:lstStyle/>
            <a:p/>
          </p:txBody>
        </p:sp>
        <p:sp>
          <p:nvSpPr>
            <p:cNvPr id="430" name="pl73"/>
            <p:cNvSpPr/>
            <p:nvPr/>
          </p:nvSpPr>
          <p:spPr>
            <a:xfrm>
              <a:off x="651949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31" name="tx74"/>
            <p:cNvSpPr/>
            <p:nvPr/>
          </p:nvSpPr>
          <p:spPr>
            <a:xfrm>
              <a:off x="679208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32" name="rc75"/>
            <p:cNvSpPr/>
            <p:nvPr/>
          </p:nvSpPr>
          <p:spPr>
            <a:xfrm>
              <a:off x="7732472" y="10217410"/>
              <a:ext cx="4053749" cy="182880"/>
            </a:xfrm>
            <a:prstGeom prst="rect">
              <a:avLst/>
            </a:prstGeom>
            <a:solidFill>
              <a:srgbClr val="FFFFFF">
                <a:alpha val="100000"/>
              </a:srgbClr>
            </a:solidFill>
          </p:spPr>
          <p:txBody>
            <a:bodyPr/>
            <a:lstStyle/>
            <a:p/>
          </p:txBody>
        </p:sp>
        <p:sp>
          <p:nvSpPr>
            <p:cNvPr id="433" name="rc76"/>
            <p:cNvSpPr/>
            <p:nvPr/>
          </p:nvSpPr>
          <p:spPr>
            <a:xfrm>
              <a:off x="7732472" y="10217410"/>
              <a:ext cx="182880" cy="182880"/>
            </a:xfrm>
            <a:prstGeom prst="rect">
              <a:avLst/>
            </a:prstGeom>
            <a:solidFill>
              <a:srgbClr val="FFFFFF">
                <a:alpha val="100000"/>
              </a:srgbClr>
            </a:solidFill>
          </p:spPr>
          <p:txBody>
            <a:bodyPr/>
            <a:lstStyle/>
            <a:p/>
          </p:txBody>
        </p:sp>
        <p:sp>
          <p:nvSpPr>
            <p:cNvPr id="434" name="rc77"/>
            <p:cNvSpPr/>
            <p:nvPr/>
          </p:nvSpPr>
          <p:spPr>
            <a:xfrm>
              <a:off x="774147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5" name="rc78"/>
            <p:cNvSpPr/>
            <p:nvPr/>
          </p:nvSpPr>
          <p:spPr>
            <a:xfrm>
              <a:off x="8823712" y="10217410"/>
              <a:ext cx="182879" cy="182880"/>
            </a:xfrm>
            <a:prstGeom prst="rect">
              <a:avLst/>
            </a:prstGeom>
            <a:solidFill>
              <a:srgbClr val="FFFFFF">
                <a:alpha val="100000"/>
              </a:srgbClr>
            </a:solidFill>
          </p:spPr>
          <p:txBody>
            <a:bodyPr/>
            <a:lstStyle/>
            <a:p/>
          </p:txBody>
        </p:sp>
        <p:sp>
          <p:nvSpPr>
            <p:cNvPr id="436" name="rc79"/>
            <p:cNvSpPr/>
            <p:nvPr/>
          </p:nvSpPr>
          <p:spPr>
            <a:xfrm>
              <a:off x="883271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80"/>
            <p:cNvSpPr/>
            <p:nvPr/>
          </p:nvSpPr>
          <p:spPr>
            <a:xfrm>
              <a:off x="9749753" y="10217410"/>
              <a:ext cx="182879" cy="182880"/>
            </a:xfrm>
            <a:prstGeom prst="rect">
              <a:avLst/>
            </a:prstGeom>
            <a:solidFill>
              <a:srgbClr val="FFFFFF">
                <a:alpha val="100000"/>
              </a:srgbClr>
            </a:solidFill>
          </p:spPr>
          <p:txBody>
            <a:bodyPr/>
            <a:lstStyle/>
            <a:p/>
          </p:txBody>
        </p:sp>
        <p:sp>
          <p:nvSpPr>
            <p:cNvPr id="438" name="rc81"/>
            <p:cNvSpPr/>
            <p:nvPr/>
          </p:nvSpPr>
          <p:spPr>
            <a:xfrm>
              <a:off x="975875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9" name="rc82"/>
            <p:cNvSpPr/>
            <p:nvPr/>
          </p:nvSpPr>
          <p:spPr>
            <a:xfrm>
              <a:off x="10751994" y="10217410"/>
              <a:ext cx="182880" cy="182880"/>
            </a:xfrm>
            <a:prstGeom prst="rect">
              <a:avLst/>
            </a:prstGeom>
            <a:solidFill>
              <a:srgbClr val="FFFFFF">
                <a:alpha val="100000"/>
              </a:srgbClr>
            </a:solidFill>
          </p:spPr>
          <p:txBody>
            <a:bodyPr/>
            <a:lstStyle/>
            <a:p/>
          </p:txBody>
        </p:sp>
        <p:sp>
          <p:nvSpPr>
            <p:cNvPr id="440" name="rc83"/>
            <p:cNvSpPr/>
            <p:nvPr/>
          </p:nvSpPr>
          <p:spPr>
            <a:xfrm>
              <a:off x="107609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1" name="tx84"/>
            <p:cNvSpPr/>
            <p:nvPr/>
          </p:nvSpPr>
          <p:spPr>
            <a:xfrm>
              <a:off x="802335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42" name="tx85"/>
            <p:cNvSpPr/>
            <p:nvPr/>
          </p:nvSpPr>
          <p:spPr>
            <a:xfrm>
              <a:off x="911459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43" name="tx86"/>
            <p:cNvSpPr/>
            <p:nvPr/>
          </p:nvSpPr>
          <p:spPr>
            <a:xfrm>
              <a:off x="1004063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44" name="tx87"/>
            <p:cNvSpPr/>
            <p:nvPr/>
          </p:nvSpPr>
          <p:spPr>
            <a:xfrm>
              <a:off x="110428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5" name="tx88"/>
            <p:cNvSpPr/>
            <p:nvPr/>
          </p:nvSpPr>
          <p:spPr>
            <a:xfrm>
              <a:off x="651541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6" name=""/>
          <p:cNvGrpSpPr/>
          <p:nvPr/>
        </p:nvGrpSpPr>
        <p:grpSpPr>
          <a:xfrm>
            <a:off x="12527280" y="6217920"/>
            <a:ext cx="5486400" cy="4297680"/>
            <a:chOff x="12527280" y="6217920"/>
            <a:chExt cx="5486400" cy="4297680"/>
          </a:xfrm>
        </p:grpSpPr>
        <p:sp>
          <p:nvSpPr>
            <p:cNvPr id="4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7"/>
            <p:cNvSpPr/>
            <p:nvPr/>
          </p:nvSpPr>
          <p:spPr>
            <a:xfrm>
              <a:off x="13325144" y="6663670"/>
              <a:ext cx="4510689" cy="204859"/>
            </a:xfrm>
            <a:custGeom>
              <a:avLst/>
              <a:pathLst>
                <a:path w="4510689" h="204859">
                  <a:moveTo>
                    <a:pt x="0" y="51214"/>
                  </a:moveTo>
                  <a:lnTo>
                    <a:pt x="180427" y="51214"/>
                  </a:lnTo>
                  <a:lnTo>
                    <a:pt x="360855" y="25607"/>
                  </a:lnTo>
                  <a:lnTo>
                    <a:pt x="541282" y="51214"/>
                  </a:lnTo>
                  <a:lnTo>
                    <a:pt x="721710" y="51214"/>
                  </a:lnTo>
                  <a:lnTo>
                    <a:pt x="902137" y="25607"/>
                  </a:lnTo>
                  <a:lnTo>
                    <a:pt x="1082565" y="0"/>
                  </a:lnTo>
                  <a:lnTo>
                    <a:pt x="1262993" y="25607"/>
                  </a:lnTo>
                  <a:lnTo>
                    <a:pt x="1443420" y="25607"/>
                  </a:lnTo>
                  <a:lnTo>
                    <a:pt x="1623848" y="25607"/>
                  </a:lnTo>
                  <a:lnTo>
                    <a:pt x="1804275" y="25607"/>
                  </a:lnTo>
                  <a:lnTo>
                    <a:pt x="1984703" y="25607"/>
                  </a:lnTo>
                  <a:lnTo>
                    <a:pt x="2165131" y="25607"/>
                  </a:lnTo>
                  <a:lnTo>
                    <a:pt x="2345558" y="25607"/>
                  </a:lnTo>
                  <a:lnTo>
                    <a:pt x="2525986" y="51214"/>
                  </a:lnTo>
                  <a:lnTo>
                    <a:pt x="2706413" y="76822"/>
                  </a:lnTo>
                  <a:lnTo>
                    <a:pt x="2886841" y="76822"/>
                  </a:lnTo>
                  <a:lnTo>
                    <a:pt x="3067268" y="128037"/>
                  </a:lnTo>
                  <a:lnTo>
                    <a:pt x="3247696" y="153644"/>
                  </a:lnTo>
                  <a:lnTo>
                    <a:pt x="3428124" y="153644"/>
                  </a:lnTo>
                  <a:lnTo>
                    <a:pt x="3608551" y="179252"/>
                  </a:lnTo>
                  <a:lnTo>
                    <a:pt x="3788979" y="204859"/>
                  </a:lnTo>
                  <a:lnTo>
                    <a:pt x="3969406" y="204859"/>
                  </a:lnTo>
                  <a:lnTo>
                    <a:pt x="4149834" y="179252"/>
                  </a:lnTo>
                  <a:lnTo>
                    <a:pt x="4330262" y="179252"/>
                  </a:lnTo>
                  <a:lnTo>
                    <a:pt x="4510689" y="204859"/>
                  </a:lnTo>
                </a:path>
              </a:pathLst>
            </a:custGeom>
            <a:ln w="32521" cap="flat">
              <a:solidFill>
                <a:srgbClr val="5EB0E8">
                  <a:alpha val="100000"/>
                </a:srgbClr>
              </a:solidFill>
              <a:prstDash val="solid"/>
              <a:round/>
            </a:ln>
          </p:spPr>
          <p:txBody>
            <a:bodyPr/>
            <a:lstStyle/>
            <a:p/>
          </p:txBody>
        </p:sp>
        <p:sp>
          <p:nvSpPr>
            <p:cNvPr id="462" name="pl18"/>
            <p:cNvSpPr/>
            <p:nvPr/>
          </p:nvSpPr>
          <p:spPr>
            <a:xfrm>
              <a:off x="13325144" y="6663670"/>
              <a:ext cx="4510689" cy="512149"/>
            </a:xfrm>
            <a:custGeom>
              <a:avLst/>
              <a:pathLst>
                <a:path w="4510689" h="512149">
                  <a:moveTo>
                    <a:pt x="0" y="76822"/>
                  </a:moveTo>
                  <a:lnTo>
                    <a:pt x="180427" y="76822"/>
                  </a:lnTo>
                  <a:lnTo>
                    <a:pt x="360855" y="51214"/>
                  </a:lnTo>
                  <a:lnTo>
                    <a:pt x="541282" y="51214"/>
                  </a:lnTo>
                  <a:lnTo>
                    <a:pt x="721710" y="76822"/>
                  </a:lnTo>
                  <a:lnTo>
                    <a:pt x="902137" y="230467"/>
                  </a:lnTo>
                  <a:lnTo>
                    <a:pt x="1082565" y="0"/>
                  </a:lnTo>
                  <a:lnTo>
                    <a:pt x="1262993" y="25607"/>
                  </a:lnTo>
                  <a:lnTo>
                    <a:pt x="1443420" y="51214"/>
                  </a:lnTo>
                  <a:lnTo>
                    <a:pt x="1623848" y="102429"/>
                  </a:lnTo>
                  <a:lnTo>
                    <a:pt x="1804275" y="128037"/>
                  </a:lnTo>
                  <a:lnTo>
                    <a:pt x="1984703" y="102429"/>
                  </a:lnTo>
                  <a:lnTo>
                    <a:pt x="2165131" y="102429"/>
                  </a:lnTo>
                  <a:lnTo>
                    <a:pt x="2345558" y="153644"/>
                  </a:lnTo>
                  <a:lnTo>
                    <a:pt x="2525986" y="102429"/>
                  </a:lnTo>
                  <a:lnTo>
                    <a:pt x="2706413" y="128037"/>
                  </a:lnTo>
                  <a:lnTo>
                    <a:pt x="2886841" y="153644"/>
                  </a:lnTo>
                  <a:lnTo>
                    <a:pt x="3067268" y="153644"/>
                  </a:lnTo>
                  <a:lnTo>
                    <a:pt x="3247696" y="179252"/>
                  </a:lnTo>
                  <a:lnTo>
                    <a:pt x="3428124" y="204859"/>
                  </a:lnTo>
                  <a:lnTo>
                    <a:pt x="3608551" y="332897"/>
                  </a:lnTo>
                  <a:lnTo>
                    <a:pt x="3788979" y="332897"/>
                  </a:lnTo>
                  <a:lnTo>
                    <a:pt x="3969406" y="332897"/>
                  </a:lnTo>
                  <a:lnTo>
                    <a:pt x="4149834" y="512149"/>
                  </a:lnTo>
                  <a:lnTo>
                    <a:pt x="4330262" y="435327"/>
                  </a:lnTo>
                  <a:lnTo>
                    <a:pt x="4510689" y="409719"/>
                  </a:lnTo>
                </a:path>
              </a:pathLst>
            </a:custGeom>
            <a:ln w="32521" cap="flat">
              <a:solidFill>
                <a:srgbClr val="00A173">
                  <a:alpha val="100000"/>
                </a:srgbClr>
              </a:solidFill>
              <a:prstDash val="solid"/>
              <a:round/>
            </a:ln>
          </p:spPr>
          <p:txBody>
            <a:bodyPr/>
            <a:lstStyle/>
            <a:p/>
          </p:txBody>
        </p:sp>
        <p:sp>
          <p:nvSpPr>
            <p:cNvPr id="46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8" name="rc84"/>
            <p:cNvSpPr/>
            <p:nvPr/>
          </p:nvSpPr>
          <p:spPr>
            <a:xfrm>
              <a:off x="14005791" y="9941072"/>
              <a:ext cx="3149396" cy="504938"/>
            </a:xfrm>
            <a:prstGeom prst="rect">
              <a:avLst/>
            </a:prstGeom>
            <a:solidFill>
              <a:srgbClr val="FFFFFF">
                <a:alpha val="100000"/>
              </a:srgbClr>
            </a:solidFill>
          </p:spPr>
          <p:txBody>
            <a:bodyPr/>
            <a:lstStyle/>
            <a:p/>
          </p:txBody>
        </p:sp>
        <p:sp>
          <p:nvSpPr>
            <p:cNvPr id="52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3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Portugal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40309" y="5049174"/>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0585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71406"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36955"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46805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pg49"/>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1" name="tx50"/>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2" name="pg51"/>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3" name="tx52"/>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4" name="rc53"/>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55" name="rc54"/>
            <p:cNvSpPr/>
            <p:nvPr/>
          </p:nvSpPr>
          <p:spPr>
            <a:xfrm>
              <a:off x="5012427" y="2153563"/>
              <a:ext cx="3239694" cy="3131794"/>
            </a:xfrm>
            <a:prstGeom prst="rect">
              <a:avLst/>
            </a:prstGeom>
            <a:solidFill>
              <a:srgbClr val="FFFFFF">
                <a:alpha val="100000"/>
              </a:srgbClr>
            </a:solidFill>
          </p:spPr>
          <p:txBody>
            <a:bodyPr/>
            <a:lstStyle/>
            <a:p/>
          </p:txBody>
        </p:sp>
        <p:sp>
          <p:nvSpPr>
            <p:cNvPr id="56" name="pl55"/>
            <p:cNvSpPr/>
            <p:nvPr/>
          </p:nvSpPr>
          <p:spPr>
            <a:xfrm>
              <a:off x="501242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7" name="pl56"/>
            <p:cNvSpPr/>
            <p:nvPr/>
          </p:nvSpPr>
          <p:spPr>
            <a:xfrm>
              <a:off x="501242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8" name="pl57"/>
            <p:cNvSpPr/>
            <p:nvPr/>
          </p:nvSpPr>
          <p:spPr>
            <a:xfrm>
              <a:off x="501242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9" name="pl58"/>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0" name="pl59"/>
            <p:cNvSpPr/>
            <p:nvPr/>
          </p:nvSpPr>
          <p:spPr>
            <a:xfrm>
              <a:off x="501242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1" name="pl60"/>
            <p:cNvSpPr/>
            <p:nvPr/>
          </p:nvSpPr>
          <p:spPr>
            <a:xfrm>
              <a:off x="501242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2" name="pl61"/>
            <p:cNvSpPr/>
            <p:nvPr/>
          </p:nvSpPr>
          <p:spPr>
            <a:xfrm>
              <a:off x="501242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3" name="rc6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052260" y="5238121"/>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052260"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317808"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58335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380003"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64555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91110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7176650"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70774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973296"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pg98"/>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0" name="tx99"/>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01" name="pg100"/>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2" name="tx101"/>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3" name="rc10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4" name="rc103"/>
            <p:cNvSpPr/>
            <p:nvPr/>
          </p:nvSpPr>
          <p:spPr>
            <a:xfrm>
              <a:off x="8252122" y="2153563"/>
              <a:ext cx="3239694" cy="3131794"/>
            </a:xfrm>
            <a:prstGeom prst="rect">
              <a:avLst/>
            </a:prstGeom>
            <a:solidFill>
              <a:srgbClr val="FFFFFF">
                <a:alpha val="100000"/>
              </a:srgbClr>
            </a:solidFill>
          </p:spPr>
          <p:txBody>
            <a:bodyPr/>
            <a:lstStyle/>
            <a:p/>
          </p:txBody>
        </p:sp>
        <p:sp>
          <p:nvSpPr>
            <p:cNvPr id="105" name="pl104"/>
            <p:cNvSpPr/>
            <p:nvPr/>
          </p:nvSpPr>
          <p:spPr>
            <a:xfrm>
              <a:off x="825212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6" name="pl105"/>
            <p:cNvSpPr/>
            <p:nvPr/>
          </p:nvSpPr>
          <p:spPr>
            <a:xfrm>
              <a:off x="825212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7" name="pl106"/>
            <p:cNvSpPr/>
            <p:nvPr/>
          </p:nvSpPr>
          <p:spPr>
            <a:xfrm>
              <a:off x="825212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8" name="pl107"/>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9" name="pl108"/>
            <p:cNvSpPr/>
            <p:nvPr/>
          </p:nvSpPr>
          <p:spPr>
            <a:xfrm>
              <a:off x="825212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0" name="pl109"/>
            <p:cNvSpPr/>
            <p:nvPr/>
          </p:nvSpPr>
          <p:spPr>
            <a:xfrm>
              <a:off x="825212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1" name="pl110"/>
            <p:cNvSpPr/>
            <p:nvPr/>
          </p:nvSpPr>
          <p:spPr>
            <a:xfrm>
              <a:off x="825212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2" name="rc111"/>
            <p:cNvSpPr/>
            <p:nvPr/>
          </p:nvSpPr>
          <p:spPr>
            <a:xfrm>
              <a:off x="8291955" y="4954701"/>
              <a:ext cx="238993" cy="3306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8291955" y="4954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8291955" y="4954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8291955" y="3584836"/>
              <a:ext cx="238993" cy="136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8557503" y="5049174"/>
              <a:ext cx="238993" cy="2361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8557503" y="50491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8557503" y="50491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8557503" y="2876285"/>
              <a:ext cx="238993" cy="21728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8823052" y="4907464"/>
              <a:ext cx="238993" cy="377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8823052" y="490746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8823052" y="490746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8823052" y="3254179"/>
              <a:ext cx="238993" cy="1653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9088601" y="4907464"/>
              <a:ext cx="238993" cy="377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9088601" y="490746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9088601" y="490746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9088601" y="3206942"/>
              <a:ext cx="238993" cy="1700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9354150"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9354150"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9354150"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9354150" y="4246150"/>
              <a:ext cx="238993" cy="9447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961969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961969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9619698"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9619698" y="4765754"/>
              <a:ext cx="238993" cy="472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885247"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885247"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885247"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885247" y="495470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0150796" y="5001937"/>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041634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1094744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121299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pg155"/>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7" name="tx156"/>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35 case(s)</a:t>
              </a:r>
            </a:p>
          </p:txBody>
        </p:sp>
        <p:sp>
          <p:nvSpPr>
            <p:cNvPr id="158" name="pg157"/>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9" name="tx158"/>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160" name="rc159"/>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61" name="rc160"/>
            <p:cNvSpPr/>
            <p:nvPr/>
          </p:nvSpPr>
          <p:spPr>
            <a:xfrm>
              <a:off x="11491817" y="2153563"/>
              <a:ext cx="3239694" cy="3131794"/>
            </a:xfrm>
            <a:prstGeom prst="rect">
              <a:avLst/>
            </a:prstGeom>
            <a:solidFill>
              <a:srgbClr val="FFFFFF">
                <a:alpha val="100000"/>
              </a:srgbClr>
            </a:solidFill>
          </p:spPr>
          <p:txBody>
            <a:bodyPr/>
            <a:lstStyle/>
            <a:p/>
          </p:txBody>
        </p:sp>
        <p:sp>
          <p:nvSpPr>
            <p:cNvPr id="162" name="pl161"/>
            <p:cNvSpPr/>
            <p:nvPr/>
          </p:nvSpPr>
          <p:spPr>
            <a:xfrm>
              <a:off x="1149181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3" name="pl162"/>
            <p:cNvSpPr/>
            <p:nvPr/>
          </p:nvSpPr>
          <p:spPr>
            <a:xfrm>
              <a:off x="1149181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4" name="pl163"/>
            <p:cNvSpPr/>
            <p:nvPr/>
          </p:nvSpPr>
          <p:spPr>
            <a:xfrm>
              <a:off x="1149181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5" name="pl164"/>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6" name="pl165"/>
            <p:cNvSpPr/>
            <p:nvPr/>
          </p:nvSpPr>
          <p:spPr>
            <a:xfrm>
              <a:off x="1149181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7" name="pl166"/>
            <p:cNvSpPr/>
            <p:nvPr/>
          </p:nvSpPr>
          <p:spPr>
            <a:xfrm>
              <a:off x="1149181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8" name="pl167"/>
            <p:cNvSpPr/>
            <p:nvPr/>
          </p:nvSpPr>
          <p:spPr>
            <a:xfrm>
              <a:off x="1149181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9" name="rc168"/>
            <p:cNvSpPr/>
            <p:nvPr/>
          </p:nvSpPr>
          <p:spPr>
            <a:xfrm>
              <a:off x="11531649"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531649"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531649" y="519088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531649" y="5096411"/>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797198"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062747" y="4812991"/>
              <a:ext cx="238993" cy="4723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062747" y="48129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062747" y="48129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062747" y="3395889"/>
              <a:ext cx="238993" cy="1417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328296"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328296"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328296"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328296" y="3348652"/>
              <a:ext cx="238993" cy="1653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593845"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593845"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593845"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593845" y="4246150"/>
              <a:ext cx="238993" cy="897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859393" y="4907464"/>
              <a:ext cx="238993" cy="377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12494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390491"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921588"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418713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4452686"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4452686"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4452686"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4452686"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pg212"/>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4" name="tx213"/>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 case(s)</a:t>
              </a:r>
            </a:p>
          </p:txBody>
        </p:sp>
        <p:sp>
          <p:nvSpPr>
            <p:cNvPr id="215" name="pg214"/>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6" name="tx215"/>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 case(s)</a:t>
              </a:r>
            </a:p>
          </p:txBody>
        </p:sp>
        <p:sp>
          <p:nvSpPr>
            <p:cNvPr id="217" name="rc216"/>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18" name="rc217"/>
            <p:cNvSpPr/>
            <p:nvPr/>
          </p:nvSpPr>
          <p:spPr>
            <a:xfrm>
              <a:off x="14731512" y="2153563"/>
              <a:ext cx="3239694" cy="3131794"/>
            </a:xfrm>
            <a:prstGeom prst="rect">
              <a:avLst/>
            </a:prstGeom>
            <a:solidFill>
              <a:srgbClr val="FFFFFF">
                <a:alpha val="100000"/>
              </a:srgbClr>
            </a:solidFill>
          </p:spPr>
          <p:txBody>
            <a:bodyPr/>
            <a:lstStyle/>
            <a:p/>
          </p:txBody>
        </p:sp>
        <p:sp>
          <p:nvSpPr>
            <p:cNvPr id="219" name="pl218"/>
            <p:cNvSpPr/>
            <p:nvPr/>
          </p:nvSpPr>
          <p:spPr>
            <a:xfrm>
              <a:off x="1473151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0" name="pl219"/>
            <p:cNvSpPr/>
            <p:nvPr/>
          </p:nvSpPr>
          <p:spPr>
            <a:xfrm>
              <a:off x="1473151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1" name="pl220"/>
            <p:cNvSpPr/>
            <p:nvPr/>
          </p:nvSpPr>
          <p:spPr>
            <a:xfrm>
              <a:off x="1473151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2" name="pl221"/>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3" name="pl222"/>
            <p:cNvSpPr/>
            <p:nvPr/>
          </p:nvSpPr>
          <p:spPr>
            <a:xfrm>
              <a:off x="1473151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4" name="pl223"/>
            <p:cNvSpPr/>
            <p:nvPr/>
          </p:nvSpPr>
          <p:spPr>
            <a:xfrm>
              <a:off x="1473151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5" name="pl224"/>
            <p:cNvSpPr/>
            <p:nvPr/>
          </p:nvSpPr>
          <p:spPr>
            <a:xfrm>
              <a:off x="1473151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6" name="rc225"/>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771344"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36893"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5302442"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5302442"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5302442"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5302442"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5567991"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5567991"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5567991"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5567991" y="4765754"/>
              <a:ext cx="238993" cy="3306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5833539"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5833539"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5833539"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5833539" y="4387860"/>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6099088"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6364637"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6364637"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6364637"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6364637" y="5049174"/>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256" name="pg255"/>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rc256"/>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58" name="tx257"/>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9" name="tx258"/>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0" name="tx259"/>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1" name="tx260"/>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2" name="tx261"/>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63" name="pl262"/>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tx274"/>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6" name="tx275"/>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7" name="tx276"/>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8" name="tx277"/>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9" name="tx278"/>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0" name="tx279"/>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1" name="tx280"/>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2" name="tx281"/>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3" name="tx282"/>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4" name="tx283"/>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5" name="tx284"/>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6" name="tx285"/>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7" name="pl286"/>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tx298"/>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0" name="tx299"/>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1" name="tx300"/>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2" name="tx301"/>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3" name="tx302"/>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4" name="tx303"/>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5" name="tx304"/>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6" name="tx305"/>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7" name="tx306"/>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8" name="tx307"/>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9" name="tx308"/>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0" name="tx309"/>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1" name="pl310"/>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tx382"/>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84" name="tx383"/>
            <p:cNvSpPr/>
            <p:nvPr/>
          </p:nvSpPr>
          <p:spPr>
            <a:xfrm>
              <a:off x="1230614" y="425534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85" name="tx384"/>
            <p:cNvSpPr/>
            <p:nvPr/>
          </p:nvSpPr>
          <p:spPr>
            <a:xfrm>
              <a:off x="1230614" y="331061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86" name="tx385"/>
            <p:cNvSpPr/>
            <p:nvPr/>
          </p:nvSpPr>
          <p:spPr>
            <a:xfrm>
              <a:off x="1230614" y="236587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87" name="pl386"/>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8" name="pl387"/>
            <p:cNvSpPr/>
            <p:nvPr/>
          </p:nvSpPr>
          <p:spPr>
            <a:xfrm>
              <a:off x="1737938" y="43406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9" name="pl388"/>
            <p:cNvSpPr/>
            <p:nvPr/>
          </p:nvSpPr>
          <p:spPr>
            <a:xfrm>
              <a:off x="1737938" y="33958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0" name="pl389"/>
            <p:cNvSpPr/>
            <p:nvPr/>
          </p:nvSpPr>
          <p:spPr>
            <a:xfrm>
              <a:off x="1737938" y="24511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2" name="rc391"/>
            <p:cNvSpPr/>
            <p:nvPr/>
          </p:nvSpPr>
          <p:spPr>
            <a:xfrm>
              <a:off x="18110385" y="2153563"/>
              <a:ext cx="1753945" cy="1236458"/>
            </a:xfrm>
            <a:prstGeom prst="rect">
              <a:avLst/>
            </a:prstGeom>
            <a:solidFill>
              <a:srgbClr val="FFFFFF">
                <a:alpha val="100000"/>
              </a:srgbClr>
            </a:solidFill>
          </p:spPr>
          <p:txBody>
            <a:bodyPr/>
            <a:lstStyle/>
            <a:p/>
          </p:txBody>
        </p:sp>
        <p:sp>
          <p:nvSpPr>
            <p:cNvPr id="393" name="rc392"/>
            <p:cNvSpPr/>
            <p:nvPr/>
          </p:nvSpPr>
          <p:spPr>
            <a:xfrm>
              <a:off x="18179974" y="2223153"/>
              <a:ext cx="274319" cy="274319"/>
            </a:xfrm>
            <a:prstGeom prst="rect">
              <a:avLst/>
            </a:prstGeom>
            <a:solidFill>
              <a:srgbClr val="FFFFFF">
                <a:alpha val="100000"/>
              </a:srgbClr>
            </a:solidFill>
          </p:spPr>
          <p:txBody>
            <a:bodyPr/>
            <a:lstStyle/>
            <a:p/>
          </p:txBody>
        </p:sp>
        <p:sp>
          <p:nvSpPr>
            <p:cNvPr id="394" name="rc39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5" name="rc394"/>
            <p:cNvSpPr/>
            <p:nvPr/>
          </p:nvSpPr>
          <p:spPr>
            <a:xfrm>
              <a:off x="18179974" y="2497473"/>
              <a:ext cx="274319" cy="274319"/>
            </a:xfrm>
            <a:prstGeom prst="rect">
              <a:avLst/>
            </a:prstGeom>
            <a:solidFill>
              <a:srgbClr val="FFFFFF">
                <a:alpha val="100000"/>
              </a:srgbClr>
            </a:solidFill>
          </p:spPr>
          <p:txBody>
            <a:bodyPr/>
            <a:lstStyle/>
            <a:p/>
          </p:txBody>
        </p:sp>
        <p:sp>
          <p:nvSpPr>
            <p:cNvPr id="396" name="rc39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7" name="rc396"/>
            <p:cNvSpPr/>
            <p:nvPr/>
          </p:nvSpPr>
          <p:spPr>
            <a:xfrm>
              <a:off x="18179974" y="2771793"/>
              <a:ext cx="274319" cy="274319"/>
            </a:xfrm>
            <a:prstGeom prst="rect">
              <a:avLst/>
            </a:prstGeom>
            <a:solidFill>
              <a:srgbClr val="FFFFFF">
                <a:alpha val="100000"/>
              </a:srgbClr>
            </a:solidFill>
          </p:spPr>
          <p:txBody>
            <a:bodyPr/>
            <a:lstStyle/>
            <a:p/>
          </p:txBody>
        </p:sp>
        <p:sp>
          <p:nvSpPr>
            <p:cNvPr id="398" name="rc39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9" name="rc398"/>
            <p:cNvSpPr/>
            <p:nvPr/>
          </p:nvSpPr>
          <p:spPr>
            <a:xfrm>
              <a:off x="18179974" y="3046113"/>
              <a:ext cx="274319" cy="274319"/>
            </a:xfrm>
            <a:prstGeom prst="rect">
              <a:avLst/>
            </a:prstGeom>
            <a:solidFill>
              <a:srgbClr val="FFFFFF">
                <a:alpha val="100000"/>
              </a:srgbClr>
            </a:solidFill>
          </p:spPr>
          <p:txBody>
            <a:bodyPr/>
            <a:lstStyle/>
            <a:p/>
          </p:txBody>
        </p:sp>
        <p:sp>
          <p:nvSpPr>
            <p:cNvPr id="400" name="rc39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1" name="tx40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02" name="tx40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03" name="tx40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04" name="tx40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05" name=""/>
          <p:cNvGrpSpPr/>
          <p:nvPr/>
        </p:nvGrpSpPr>
        <p:grpSpPr>
          <a:xfrm>
            <a:off x="6400800" y="6217920"/>
            <a:ext cx="5486400" cy="4251960"/>
            <a:chOff x="6400800" y="6217920"/>
            <a:chExt cx="5486400" cy="4251960"/>
          </a:xfrm>
        </p:grpSpPr>
        <p:sp>
          <p:nvSpPr>
            <p:cNvPr id="40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8" name="rc5"/>
            <p:cNvSpPr/>
            <p:nvPr/>
          </p:nvSpPr>
          <p:spPr>
            <a:xfrm>
              <a:off x="6984155" y="6510025"/>
              <a:ext cx="4361456" cy="2788960"/>
            </a:xfrm>
            <a:prstGeom prst="rect">
              <a:avLst/>
            </a:prstGeom>
            <a:solidFill>
              <a:srgbClr val="FFFFFF">
                <a:alpha val="100000"/>
              </a:srgbClr>
            </a:solidFill>
          </p:spPr>
          <p:txBody>
            <a:bodyPr/>
            <a:lstStyle/>
            <a:p/>
          </p:txBody>
        </p:sp>
        <p:sp>
          <p:nvSpPr>
            <p:cNvPr id="409" name="pl6"/>
            <p:cNvSpPr/>
            <p:nvPr/>
          </p:nvSpPr>
          <p:spPr>
            <a:xfrm>
              <a:off x="6984155" y="885528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10" name="pl7"/>
            <p:cNvSpPr/>
            <p:nvPr/>
          </p:nvSpPr>
          <p:spPr>
            <a:xfrm>
              <a:off x="6984155" y="822143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11" name="pl8"/>
            <p:cNvSpPr/>
            <p:nvPr/>
          </p:nvSpPr>
          <p:spPr>
            <a:xfrm>
              <a:off x="6984155" y="7587578"/>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12" name="pl9"/>
            <p:cNvSpPr/>
            <p:nvPr/>
          </p:nvSpPr>
          <p:spPr>
            <a:xfrm>
              <a:off x="6984155" y="6953723"/>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13" name="pl10"/>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14" name="pl11"/>
            <p:cNvSpPr/>
            <p:nvPr/>
          </p:nvSpPr>
          <p:spPr>
            <a:xfrm>
              <a:off x="6984155" y="853836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15" name="pl12"/>
            <p:cNvSpPr/>
            <p:nvPr/>
          </p:nvSpPr>
          <p:spPr>
            <a:xfrm>
              <a:off x="6984155" y="790450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16" name="pl13"/>
            <p:cNvSpPr/>
            <p:nvPr/>
          </p:nvSpPr>
          <p:spPr>
            <a:xfrm>
              <a:off x="6984155" y="727065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17" name="pl14"/>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18" name="rc15"/>
            <p:cNvSpPr/>
            <p:nvPr/>
          </p:nvSpPr>
          <p:spPr>
            <a:xfrm>
              <a:off x="7135595"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9" name="rc16"/>
            <p:cNvSpPr/>
            <p:nvPr/>
          </p:nvSpPr>
          <p:spPr>
            <a:xfrm>
              <a:off x="7741353"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0" name="rc17"/>
            <p:cNvSpPr/>
            <p:nvPr/>
          </p:nvSpPr>
          <p:spPr>
            <a:xfrm>
              <a:off x="8952868"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1" name="rc18"/>
            <p:cNvSpPr/>
            <p:nvPr/>
          </p:nvSpPr>
          <p:spPr>
            <a:xfrm>
              <a:off x="10164384" y="8538360"/>
              <a:ext cx="424030"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2" name="rc19"/>
            <p:cNvSpPr/>
            <p:nvPr/>
          </p:nvSpPr>
          <p:spPr>
            <a:xfrm>
              <a:off x="10770142" y="7904505"/>
              <a:ext cx="424030"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3" name="rc20"/>
            <p:cNvSpPr/>
            <p:nvPr/>
          </p:nvSpPr>
          <p:spPr>
            <a:xfrm>
              <a:off x="8347110" y="8538360"/>
              <a:ext cx="42403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4" name="rc21"/>
            <p:cNvSpPr/>
            <p:nvPr/>
          </p:nvSpPr>
          <p:spPr>
            <a:xfrm>
              <a:off x="10164384" y="6636796"/>
              <a:ext cx="424030" cy="19015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5" name="pl22"/>
            <p:cNvSpPr/>
            <p:nvPr/>
          </p:nvSpPr>
          <p:spPr>
            <a:xfrm>
              <a:off x="7347610" y="6867288"/>
              <a:ext cx="1817273" cy="1867784"/>
            </a:xfrm>
            <a:custGeom>
              <a:avLst/>
              <a:pathLst>
                <a:path w="1817273" h="1867784">
                  <a:moveTo>
                    <a:pt x="0" y="0"/>
                  </a:moveTo>
                  <a:lnTo>
                    <a:pt x="605757" y="1728694"/>
                  </a:lnTo>
                  <a:lnTo>
                    <a:pt x="1211515" y="1847914"/>
                  </a:lnTo>
                  <a:lnTo>
                    <a:pt x="1817273" y="1867784"/>
                  </a:lnTo>
                </a:path>
              </a:pathLst>
            </a:custGeom>
            <a:ln w="40651" cap="flat">
              <a:solidFill>
                <a:srgbClr val="000000">
                  <a:alpha val="100000"/>
                </a:srgbClr>
              </a:solidFill>
              <a:prstDash val="solid"/>
              <a:round/>
            </a:ln>
          </p:spPr>
          <p:txBody>
            <a:bodyPr/>
            <a:lstStyle/>
            <a:p/>
          </p:txBody>
        </p:sp>
        <p:sp>
          <p:nvSpPr>
            <p:cNvPr id="426" name="pl23"/>
            <p:cNvSpPr/>
            <p:nvPr/>
          </p:nvSpPr>
          <p:spPr>
            <a:xfrm>
              <a:off x="10376399" y="8695333"/>
              <a:ext cx="605757" cy="417271"/>
            </a:xfrm>
            <a:custGeom>
              <a:avLst/>
              <a:pathLst>
                <a:path w="605757" h="417271">
                  <a:moveTo>
                    <a:pt x="0" y="0"/>
                  </a:moveTo>
                  <a:lnTo>
                    <a:pt x="605757" y="417271"/>
                  </a:lnTo>
                </a:path>
              </a:pathLst>
            </a:custGeom>
            <a:ln w="40651" cap="flat">
              <a:solidFill>
                <a:srgbClr val="000000">
                  <a:alpha val="100000"/>
                </a:srgbClr>
              </a:solidFill>
              <a:prstDash val="solid"/>
              <a:round/>
            </a:ln>
          </p:spPr>
          <p:txBody>
            <a:bodyPr/>
            <a:lstStyle/>
            <a:p/>
          </p:txBody>
        </p:sp>
        <p:sp>
          <p:nvSpPr>
            <p:cNvPr id="427" name="rc24"/>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28" name="tx25"/>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29" name="tx26"/>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30" name="tx27"/>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31" name="tx28"/>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32" name="tx29"/>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33" name="pl30"/>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31"/>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32"/>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33"/>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9" name="pl36"/>
            <p:cNvSpPr/>
            <p:nvPr/>
          </p:nvSpPr>
          <p:spPr>
            <a:xfrm>
              <a:off x="11345612" y="81787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0" name="pl37"/>
            <p:cNvSpPr/>
            <p:nvPr/>
          </p:nvSpPr>
          <p:spPr>
            <a:xfrm>
              <a:off x="11345612" y="71852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1" name="tx3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2" name="tx39"/>
            <p:cNvSpPr/>
            <p:nvPr/>
          </p:nvSpPr>
          <p:spPr>
            <a:xfrm>
              <a:off x="11443669" y="8178340"/>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43" name="tx40"/>
            <p:cNvSpPr/>
            <p:nvPr/>
          </p:nvSpPr>
          <p:spPr>
            <a:xfrm>
              <a:off x="11443669" y="71829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44" name="pl41"/>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5" name="pl42"/>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6" name="pl43"/>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7" name="pl44"/>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8" name="pl45"/>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9" name="pl46"/>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0" name="pl47"/>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1" name="tx48"/>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52" name="tx49"/>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53" name="tx50"/>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54" name="tx51"/>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55" name="tx52"/>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56" name="tx53"/>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57" name="tx54"/>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8" name="tx55"/>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59" name="tx56"/>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0" name="tx5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1" name="tx5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2" name="rc59"/>
            <p:cNvSpPr/>
            <p:nvPr/>
          </p:nvSpPr>
          <p:spPr>
            <a:xfrm>
              <a:off x="6985395" y="10217410"/>
              <a:ext cx="1051268" cy="182880"/>
            </a:xfrm>
            <a:prstGeom prst="rect">
              <a:avLst/>
            </a:prstGeom>
            <a:solidFill>
              <a:srgbClr val="FFFFFF">
                <a:alpha val="100000"/>
              </a:srgbClr>
            </a:solidFill>
          </p:spPr>
          <p:txBody>
            <a:bodyPr/>
            <a:lstStyle/>
            <a:p/>
          </p:txBody>
        </p:sp>
        <p:sp>
          <p:nvSpPr>
            <p:cNvPr id="463" name="rc60"/>
            <p:cNvSpPr/>
            <p:nvPr/>
          </p:nvSpPr>
          <p:spPr>
            <a:xfrm>
              <a:off x="6985395" y="10217410"/>
              <a:ext cx="182879" cy="182880"/>
            </a:xfrm>
            <a:prstGeom prst="rect">
              <a:avLst/>
            </a:prstGeom>
            <a:solidFill>
              <a:srgbClr val="FFFFFF">
                <a:alpha val="100000"/>
              </a:srgbClr>
            </a:solidFill>
          </p:spPr>
          <p:txBody>
            <a:bodyPr/>
            <a:lstStyle/>
            <a:p/>
          </p:txBody>
        </p:sp>
        <p:sp>
          <p:nvSpPr>
            <p:cNvPr id="464" name="pl61"/>
            <p:cNvSpPr/>
            <p:nvPr/>
          </p:nvSpPr>
          <p:spPr>
            <a:xfrm>
              <a:off x="700368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65" name="tx62"/>
            <p:cNvSpPr/>
            <p:nvPr/>
          </p:nvSpPr>
          <p:spPr>
            <a:xfrm>
              <a:off x="72762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66" name="rc63"/>
            <p:cNvSpPr/>
            <p:nvPr/>
          </p:nvSpPr>
          <p:spPr>
            <a:xfrm>
              <a:off x="8216663" y="10217410"/>
              <a:ext cx="3127708" cy="182880"/>
            </a:xfrm>
            <a:prstGeom prst="rect">
              <a:avLst/>
            </a:prstGeom>
            <a:solidFill>
              <a:srgbClr val="FFFFFF">
                <a:alpha val="100000"/>
              </a:srgbClr>
            </a:solidFill>
          </p:spPr>
          <p:txBody>
            <a:bodyPr/>
            <a:lstStyle/>
            <a:p/>
          </p:txBody>
        </p:sp>
        <p:sp>
          <p:nvSpPr>
            <p:cNvPr id="467" name="rc64"/>
            <p:cNvSpPr/>
            <p:nvPr/>
          </p:nvSpPr>
          <p:spPr>
            <a:xfrm>
              <a:off x="8216663" y="10217410"/>
              <a:ext cx="182880" cy="182880"/>
            </a:xfrm>
            <a:prstGeom prst="rect">
              <a:avLst/>
            </a:prstGeom>
            <a:solidFill>
              <a:srgbClr val="FFFFFF">
                <a:alpha val="100000"/>
              </a:srgbClr>
            </a:solidFill>
          </p:spPr>
          <p:txBody>
            <a:bodyPr/>
            <a:lstStyle/>
            <a:p/>
          </p:txBody>
        </p:sp>
        <p:sp>
          <p:nvSpPr>
            <p:cNvPr id="468" name="rc65"/>
            <p:cNvSpPr/>
            <p:nvPr/>
          </p:nvSpPr>
          <p:spPr>
            <a:xfrm>
              <a:off x="82256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66"/>
            <p:cNvSpPr/>
            <p:nvPr/>
          </p:nvSpPr>
          <p:spPr>
            <a:xfrm>
              <a:off x="9307903" y="10217410"/>
              <a:ext cx="182879" cy="182880"/>
            </a:xfrm>
            <a:prstGeom prst="rect">
              <a:avLst/>
            </a:prstGeom>
            <a:solidFill>
              <a:srgbClr val="FFFFFF">
                <a:alpha val="100000"/>
              </a:srgbClr>
            </a:solidFill>
          </p:spPr>
          <p:txBody>
            <a:bodyPr/>
            <a:lstStyle/>
            <a:p/>
          </p:txBody>
        </p:sp>
        <p:sp>
          <p:nvSpPr>
            <p:cNvPr id="470" name="rc67"/>
            <p:cNvSpPr/>
            <p:nvPr/>
          </p:nvSpPr>
          <p:spPr>
            <a:xfrm>
              <a:off x="93169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68"/>
            <p:cNvSpPr/>
            <p:nvPr/>
          </p:nvSpPr>
          <p:spPr>
            <a:xfrm>
              <a:off x="10310145" y="10217410"/>
              <a:ext cx="182879" cy="182880"/>
            </a:xfrm>
            <a:prstGeom prst="rect">
              <a:avLst/>
            </a:prstGeom>
            <a:solidFill>
              <a:srgbClr val="FFFFFF">
                <a:alpha val="100000"/>
              </a:srgbClr>
            </a:solidFill>
          </p:spPr>
          <p:txBody>
            <a:bodyPr/>
            <a:lstStyle/>
            <a:p/>
          </p:txBody>
        </p:sp>
        <p:sp>
          <p:nvSpPr>
            <p:cNvPr id="472" name="rc69"/>
            <p:cNvSpPr/>
            <p:nvPr/>
          </p:nvSpPr>
          <p:spPr>
            <a:xfrm>
              <a:off x="103191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tx70"/>
            <p:cNvSpPr/>
            <p:nvPr/>
          </p:nvSpPr>
          <p:spPr>
            <a:xfrm>
              <a:off x="85075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74" name="tx71"/>
            <p:cNvSpPr/>
            <p:nvPr/>
          </p:nvSpPr>
          <p:spPr>
            <a:xfrm>
              <a:off x="95987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75" name="tx72"/>
            <p:cNvSpPr/>
            <p:nvPr/>
          </p:nvSpPr>
          <p:spPr>
            <a:xfrm>
              <a:off x="106010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76" name="tx73"/>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7" name=""/>
          <p:cNvGrpSpPr/>
          <p:nvPr/>
        </p:nvGrpSpPr>
        <p:grpSpPr>
          <a:xfrm>
            <a:off x="12527280" y="6217920"/>
            <a:ext cx="5486400" cy="4297680"/>
            <a:chOff x="12527280" y="6217920"/>
            <a:chExt cx="5486400" cy="4297680"/>
          </a:xfrm>
        </p:grpSpPr>
        <p:sp>
          <p:nvSpPr>
            <p:cNvPr id="47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2" name="pl17"/>
            <p:cNvSpPr/>
            <p:nvPr/>
          </p:nvSpPr>
          <p:spPr>
            <a:xfrm>
              <a:off x="13325144" y="6663670"/>
              <a:ext cx="4510689" cy="307289"/>
            </a:xfrm>
            <a:custGeom>
              <a:avLst/>
              <a:pathLst>
                <a:path w="4510689" h="307289">
                  <a:moveTo>
                    <a:pt x="0" y="307289"/>
                  </a:moveTo>
                  <a:lnTo>
                    <a:pt x="180427" y="230467"/>
                  </a:lnTo>
                  <a:lnTo>
                    <a:pt x="360855" y="153644"/>
                  </a:lnTo>
                  <a:lnTo>
                    <a:pt x="541282" y="76822"/>
                  </a:lnTo>
                  <a:lnTo>
                    <a:pt x="721710" y="102429"/>
                  </a:lnTo>
                  <a:lnTo>
                    <a:pt x="902137" y="153644"/>
                  </a:lnTo>
                  <a:lnTo>
                    <a:pt x="1082565" y="51214"/>
                  </a:lnTo>
                  <a:lnTo>
                    <a:pt x="1262993" y="102429"/>
                  </a:lnTo>
                  <a:lnTo>
                    <a:pt x="1443420" y="51214"/>
                  </a:lnTo>
                  <a:lnTo>
                    <a:pt x="1623848" y="102429"/>
                  </a:lnTo>
                  <a:lnTo>
                    <a:pt x="1804275" y="76822"/>
                  </a:lnTo>
                  <a:lnTo>
                    <a:pt x="1984703" y="51214"/>
                  </a:lnTo>
                  <a:lnTo>
                    <a:pt x="2165131" y="51214"/>
                  </a:lnTo>
                  <a:lnTo>
                    <a:pt x="2345558" y="25607"/>
                  </a:lnTo>
                  <a:lnTo>
                    <a:pt x="2525986" y="25607"/>
                  </a:lnTo>
                  <a:lnTo>
                    <a:pt x="2706413" y="25607"/>
                  </a:lnTo>
                  <a:lnTo>
                    <a:pt x="2886841" y="25607"/>
                  </a:lnTo>
                  <a:lnTo>
                    <a:pt x="3067268" y="25607"/>
                  </a:lnTo>
                  <a:lnTo>
                    <a:pt x="3247696" y="0"/>
                  </a:lnTo>
                  <a:lnTo>
                    <a:pt x="3428124" y="0"/>
                  </a:lnTo>
                  <a:lnTo>
                    <a:pt x="3608551" y="0"/>
                  </a:lnTo>
                  <a:lnTo>
                    <a:pt x="3788979" y="25607"/>
                  </a:lnTo>
                  <a:lnTo>
                    <a:pt x="3969406" y="25607"/>
                  </a:lnTo>
                  <a:lnTo>
                    <a:pt x="4149834" y="25607"/>
                  </a:lnTo>
                  <a:lnTo>
                    <a:pt x="4330262" y="0"/>
                  </a:lnTo>
                  <a:lnTo>
                    <a:pt x="4510689" y="25607"/>
                  </a:lnTo>
                </a:path>
              </a:pathLst>
            </a:custGeom>
            <a:ln w="32521" cap="flat">
              <a:solidFill>
                <a:srgbClr val="5EB0E8">
                  <a:alpha val="100000"/>
                </a:srgbClr>
              </a:solidFill>
              <a:prstDash val="solid"/>
              <a:round/>
            </a:ln>
          </p:spPr>
          <p:txBody>
            <a:bodyPr/>
            <a:lstStyle/>
            <a:p/>
          </p:txBody>
        </p:sp>
        <p:sp>
          <p:nvSpPr>
            <p:cNvPr id="493" name="pl18"/>
            <p:cNvSpPr/>
            <p:nvPr/>
          </p:nvSpPr>
          <p:spPr>
            <a:xfrm>
              <a:off x="13325144" y="6740492"/>
              <a:ext cx="4510689" cy="1229159"/>
            </a:xfrm>
            <a:custGeom>
              <a:avLst/>
              <a:pathLst>
                <a:path w="4510689" h="1229159">
                  <a:moveTo>
                    <a:pt x="0" y="1229159"/>
                  </a:moveTo>
                  <a:lnTo>
                    <a:pt x="180427" y="1024299"/>
                  </a:lnTo>
                  <a:lnTo>
                    <a:pt x="360855" y="819439"/>
                  </a:lnTo>
                  <a:lnTo>
                    <a:pt x="541282" y="614579"/>
                  </a:lnTo>
                  <a:lnTo>
                    <a:pt x="721710" y="435327"/>
                  </a:lnTo>
                  <a:lnTo>
                    <a:pt x="902137" y="230467"/>
                  </a:lnTo>
                  <a:lnTo>
                    <a:pt x="1082565" y="25607"/>
                  </a:lnTo>
                  <a:lnTo>
                    <a:pt x="1262993" y="25607"/>
                  </a:lnTo>
                  <a:lnTo>
                    <a:pt x="1443420" y="25607"/>
                  </a:lnTo>
                  <a:lnTo>
                    <a:pt x="1623848" y="25607"/>
                  </a:lnTo>
                  <a:lnTo>
                    <a:pt x="1804275" y="25607"/>
                  </a:lnTo>
                  <a:lnTo>
                    <a:pt x="1984703" y="0"/>
                  </a:lnTo>
                  <a:lnTo>
                    <a:pt x="2165131" y="0"/>
                  </a:lnTo>
                  <a:lnTo>
                    <a:pt x="2345558" y="0"/>
                  </a:lnTo>
                  <a:lnTo>
                    <a:pt x="2525986" y="0"/>
                  </a:lnTo>
                  <a:lnTo>
                    <a:pt x="2706413" y="25607"/>
                  </a:lnTo>
                  <a:lnTo>
                    <a:pt x="2886841" y="25607"/>
                  </a:lnTo>
                  <a:lnTo>
                    <a:pt x="3067268" y="25607"/>
                  </a:lnTo>
                  <a:lnTo>
                    <a:pt x="3247696" y="0"/>
                  </a:lnTo>
                  <a:lnTo>
                    <a:pt x="3428124" y="0"/>
                  </a:lnTo>
                  <a:lnTo>
                    <a:pt x="3608551" y="25607"/>
                  </a:lnTo>
                  <a:lnTo>
                    <a:pt x="3788979" y="25607"/>
                  </a:lnTo>
                  <a:lnTo>
                    <a:pt x="3969406" y="0"/>
                  </a:lnTo>
                  <a:lnTo>
                    <a:pt x="4149834" y="25607"/>
                  </a:lnTo>
                  <a:lnTo>
                    <a:pt x="4330262" y="0"/>
                  </a:lnTo>
                  <a:lnTo>
                    <a:pt x="4510689" y="25607"/>
                  </a:lnTo>
                </a:path>
              </a:pathLst>
            </a:custGeom>
            <a:ln w="32521" cap="flat">
              <a:solidFill>
                <a:srgbClr val="00A173">
                  <a:alpha val="100000"/>
                </a:srgbClr>
              </a:solidFill>
              <a:prstDash val="solid"/>
              <a:round/>
            </a:ln>
          </p:spPr>
          <p:txBody>
            <a:bodyPr/>
            <a:lstStyle/>
            <a:p/>
          </p:txBody>
        </p:sp>
        <p:sp>
          <p:nvSpPr>
            <p:cNvPr id="49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3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3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3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4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4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5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9" name="rc84"/>
            <p:cNvSpPr/>
            <p:nvPr/>
          </p:nvSpPr>
          <p:spPr>
            <a:xfrm>
              <a:off x="14005791" y="9941072"/>
              <a:ext cx="3149396" cy="504938"/>
            </a:xfrm>
            <a:prstGeom prst="rect">
              <a:avLst/>
            </a:prstGeom>
            <a:solidFill>
              <a:srgbClr val="FFFFFF">
                <a:alpha val="100000"/>
              </a:srgbClr>
            </a:solidFill>
          </p:spPr>
          <p:txBody>
            <a:bodyPr/>
            <a:lstStyle/>
            <a:p/>
          </p:txBody>
        </p:sp>
        <p:sp>
          <p:nvSpPr>
            <p:cNvPr id="56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6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6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6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6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Qatar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4972491"/>
              <a:ext cx="237118" cy="281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02853" y="4909918"/>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466318" y="4972491"/>
              <a:ext cx="237118" cy="250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729782" y="5066351"/>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2993247" y="4847345"/>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256711" y="5128924"/>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520176" y="5097638"/>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783640" y="5003778"/>
              <a:ext cx="237118" cy="281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047105" y="5097638"/>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310570" y="5066351"/>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574034" y="5097638"/>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003778"/>
              <a:ext cx="237118" cy="281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003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003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837499" y="4847345"/>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68" name="pg67"/>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70" name="rc69"/>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114136" y="2153563"/>
              <a:ext cx="3214267" cy="3131794"/>
            </a:xfrm>
            <a:prstGeom prst="rect">
              <a:avLst/>
            </a:prstGeom>
            <a:solidFill>
              <a:srgbClr val="FFFFFF">
                <a:alpha val="100000"/>
              </a:srgbClr>
            </a:solidFill>
          </p:spPr>
          <p:txBody>
            <a:bodyPr/>
            <a:lstStyle/>
            <a:p/>
          </p:txBody>
        </p:sp>
        <p:sp>
          <p:nvSpPr>
            <p:cNvPr id="72" name="pl71"/>
            <p:cNvSpPr/>
            <p:nvPr/>
          </p:nvSpPr>
          <p:spPr>
            <a:xfrm>
              <a:off x="5114136"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7" name="pl76"/>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pl80"/>
            <p:cNvSpPr/>
            <p:nvPr/>
          </p:nvSpPr>
          <p:spPr>
            <a:xfrm>
              <a:off x="5114136"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2" name="pl81"/>
            <p:cNvSpPr/>
            <p:nvPr/>
          </p:nvSpPr>
          <p:spPr>
            <a:xfrm>
              <a:off x="5114136"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3" name="rc82"/>
            <p:cNvSpPr/>
            <p:nvPr/>
          </p:nvSpPr>
          <p:spPr>
            <a:xfrm>
              <a:off x="5153656" y="4878631"/>
              <a:ext cx="237118" cy="4067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878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153656" y="4878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153656" y="4659625"/>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417121"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417121" y="4941205"/>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4753485"/>
              <a:ext cx="237118" cy="5318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7534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680585" y="47534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680585" y="4315471"/>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4816058"/>
              <a:ext cx="237118" cy="469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48160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5944050" y="48160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5944050" y="47847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4597051"/>
              <a:ext cx="237118"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5970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207514" y="45970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207514" y="4378045"/>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4972491"/>
              <a:ext cx="237118" cy="312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4972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470979" y="4909918"/>
              <a:ext cx="237118" cy="625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470979" y="4816058"/>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734443"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734443" y="5035064"/>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6997908" y="5191498"/>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6997908" y="512892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4909918"/>
              <a:ext cx="237118" cy="3754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9099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261373" y="49099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261373" y="4628338"/>
              <a:ext cx="237118" cy="281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524837"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524837" y="5035064"/>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788302"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788302" y="5191498"/>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051766"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051766" y="4972491"/>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116 case(s)</a:t>
              </a:r>
            </a:p>
          </p:txBody>
        </p:sp>
        <p:sp>
          <p:nvSpPr>
            <p:cNvPr id="133" name="pg132"/>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127 case(s)</a:t>
              </a:r>
            </a:p>
          </p:txBody>
        </p:sp>
        <p:sp>
          <p:nvSpPr>
            <p:cNvPr id="135" name="rc13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328404" y="2153563"/>
              <a:ext cx="3214267" cy="3131794"/>
            </a:xfrm>
            <a:prstGeom prst="rect">
              <a:avLst/>
            </a:prstGeom>
            <a:solidFill>
              <a:srgbClr val="FFFFFF">
                <a:alpha val="100000"/>
              </a:srgbClr>
            </a:solidFill>
          </p:spPr>
          <p:txBody>
            <a:bodyPr/>
            <a:lstStyle/>
            <a:p/>
          </p:txBody>
        </p:sp>
        <p:sp>
          <p:nvSpPr>
            <p:cNvPr id="137" name="pl136"/>
            <p:cNvSpPr/>
            <p:nvPr/>
          </p:nvSpPr>
          <p:spPr>
            <a:xfrm>
              <a:off x="8328404"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1" name="pl140"/>
            <p:cNvSpPr/>
            <p:nvPr/>
          </p:nvSpPr>
          <p:spPr>
            <a:xfrm>
              <a:off x="8328404"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2" name="pl14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pl144"/>
            <p:cNvSpPr/>
            <p:nvPr/>
          </p:nvSpPr>
          <p:spPr>
            <a:xfrm>
              <a:off x="8328404"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6" name="pl145"/>
            <p:cNvSpPr/>
            <p:nvPr/>
          </p:nvSpPr>
          <p:spPr>
            <a:xfrm>
              <a:off x="8328404"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7" name="pl146"/>
            <p:cNvSpPr/>
            <p:nvPr/>
          </p:nvSpPr>
          <p:spPr>
            <a:xfrm>
              <a:off x="8328404"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8" name="rc147"/>
            <p:cNvSpPr/>
            <p:nvPr/>
          </p:nvSpPr>
          <p:spPr>
            <a:xfrm>
              <a:off x="8367924" y="5128924"/>
              <a:ext cx="237118" cy="1564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367924" y="51289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367924" y="51289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367924" y="5035064"/>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690911"/>
              <a:ext cx="237118" cy="594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631388" y="46909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631388" y="46909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631388" y="4315471"/>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5035064"/>
              <a:ext cx="237118" cy="250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8894853" y="50350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8894853" y="50350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8894853" y="4409331"/>
              <a:ext cx="237118" cy="625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158317"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158317"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158317" y="4816058"/>
              <a:ext cx="237118" cy="406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421782"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421782" y="5222784"/>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421782" y="5035064"/>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685247"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685247"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685247" y="4816058"/>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9948711"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9948711"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9948711" y="4941205"/>
              <a:ext cx="237118" cy="250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212176"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212176"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212176" y="5160211"/>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475640"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475640"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475640" y="5066351"/>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739105" y="4847345"/>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02569"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02569"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02569" y="5035064"/>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266034"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266034"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266034" y="4972491"/>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7" name="tx196"/>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 case(s)</a:t>
              </a:r>
            </a:p>
          </p:txBody>
        </p:sp>
        <p:sp>
          <p:nvSpPr>
            <p:cNvPr id="198" name="pg197"/>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9" name="tx198"/>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 case(s)</a:t>
              </a:r>
            </a:p>
          </p:txBody>
        </p:sp>
        <p:sp>
          <p:nvSpPr>
            <p:cNvPr id="200" name="rc199"/>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201" name="rc200"/>
            <p:cNvSpPr/>
            <p:nvPr/>
          </p:nvSpPr>
          <p:spPr>
            <a:xfrm>
              <a:off x="11542672" y="2153563"/>
              <a:ext cx="3214267" cy="3131794"/>
            </a:xfrm>
            <a:prstGeom prst="rect">
              <a:avLst/>
            </a:prstGeom>
            <a:solidFill>
              <a:srgbClr val="FFFFFF">
                <a:alpha val="100000"/>
              </a:srgbClr>
            </a:solidFill>
          </p:spPr>
          <p:txBody>
            <a:bodyPr/>
            <a:lstStyle/>
            <a:p/>
          </p:txBody>
        </p:sp>
        <p:sp>
          <p:nvSpPr>
            <p:cNvPr id="202" name="pl201"/>
            <p:cNvSpPr/>
            <p:nvPr/>
          </p:nvSpPr>
          <p:spPr>
            <a:xfrm>
              <a:off x="11542672"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5" name="pl204"/>
            <p:cNvSpPr/>
            <p:nvPr/>
          </p:nvSpPr>
          <p:spPr>
            <a:xfrm>
              <a:off x="11542672"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6" name="pl205"/>
            <p:cNvSpPr/>
            <p:nvPr/>
          </p:nvSpPr>
          <p:spPr>
            <a:xfrm>
              <a:off x="11542672"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7" name="pl20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pl208"/>
            <p:cNvSpPr/>
            <p:nvPr/>
          </p:nvSpPr>
          <p:spPr>
            <a:xfrm>
              <a:off x="11542672"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0" name="pl209"/>
            <p:cNvSpPr/>
            <p:nvPr/>
          </p:nvSpPr>
          <p:spPr>
            <a:xfrm>
              <a:off x="11542672"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1" name="pl210"/>
            <p:cNvSpPr/>
            <p:nvPr/>
          </p:nvSpPr>
          <p:spPr>
            <a:xfrm>
              <a:off x="11542672"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2" name="pl211"/>
            <p:cNvSpPr/>
            <p:nvPr/>
          </p:nvSpPr>
          <p:spPr>
            <a:xfrm>
              <a:off x="11542672"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3" name="rc212"/>
            <p:cNvSpPr/>
            <p:nvPr/>
          </p:nvSpPr>
          <p:spPr>
            <a:xfrm>
              <a:off x="11582191"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582191"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582191"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582191" y="5035064"/>
              <a:ext cx="237118" cy="187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1845656"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845656"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845656"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845656" y="4784771"/>
              <a:ext cx="237118" cy="312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09121"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09121"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09121"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09121" y="4033891"/>
              <a:ext cx="237118" cy="12201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372585"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372585"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372585"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372585" y="3908745"/>
              <a:ext cx="237118" cy="1282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36050" y="3032719"/>
              <a:ext cx="237118" cy="2252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899514"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899514"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899514"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899514" y="3752312"/>
              <a:ext cx="237118" cy="143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162979"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162979"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162979"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162979" y="3908745"/>
              <a:ext cx="237118" cy="1345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26443"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26443"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26443"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26443" y="3908745"/>
              <a:ext cx="237118" cy="1345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689908"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689908"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689908"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689908" y="3877458"/>
              <a:ext cx="237118" cy="1376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3953372"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3953372"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3953372"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3953372" y="4409331"/>
              <a:ext cx="237118" cy="8447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16837" y="4378045"/>
              <a:ext cx="237118" cy="907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480302"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480302"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480302"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480302" y="3502018"/>
              <a:ext cx="237118" cy="15956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pg260"/>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2" name="tx261"/>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263" name="pg262"/>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4" name="tx263"/>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 case(s)</a:t>
              </a:r>
            </a:p>
          </p:txBody>
        </p:sp>
        <p:sp>
          <p:nvSpPr>
            <p:cNvPr id="265" name="rc26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6" name="rc265"/>
            <p:cNvSpPr/>
            <p:nvPr/>
          </p:nvSpPr>
          <p:spPr>
            <a:xfrm>
              <a:off x="14756939" y="2153563"/>
              <a:ext cx="3214267" cy="3131794"/>
            </a:xfrm>
            <a:prstGeom prst="rect">
              <a:avLst/>
            </a:prstGeom>
            <a:solidFill>
              <a:srgbClr val="FFFFFF">
                <a:alpha val="100000"/>
              </a:srgbClr>
            </a:solidFill>
          </p:spPr>
          <p:txBody>
            <a:bodyPr/>
            <a:lstStyle/>
            <a:p/>
          </p:txBody>
        </p:sp>
        <p:sp>
          <p:nvSpPr>
            <p:cNvPr id="267" name="pl266"/>
            <p:cNvSpPr/>
            <p:nvPr/>
          </p:nvSpPr>
          <p:spPr>
            <a:xfrm>
              <a:off x="14756939"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9" name="pl268"/>
            <p:cNvSpPr/>
            <p:nvPr/>
          </p:nvSpPr>
          <p:spPr>
            <a:xfrm>
              <a:off x="14756939"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0" name="pl269"/>
            <p:cNvSpPr/>
            <p:nvPr/>
          </p:nvSpPr>
          <p:spPr>
            <a:xfrm>
              <a:off x="14756939"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1" name="pl270"/>
            <p:cNvSpPr/>
            <p:nvPr/>
          </p:nvSpPr>
          <p:spPr>
            <a:xfrm>
              <a:off x="14756939"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2" name="pl271"/>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pl272"/>
            <p:cNvSpPr/>
            <p:nvPr/>
          </p:nvSpPr>
          <p:spPr>
            <a:xfrm>
              <a:off x="14756939"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4" name="pl273"/>
            <p:cNvSpPr/>
            <p:nvPr/>
          </p:nvSpPr>
          <p:spPr>
            <a:xfrm>
              <a:off x="14756939"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5" name="pl274"/>
            <p:cNvSpPr/>
            <p:nvPr/>
          </p:nvSpPr>
          <p:spPr>
            <a:xfrm>
              <a:off x="14756939"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6" name="pl275"/>
            <p:cNvSpPr/>
            <p:nvPr/>
          </p:nvSpPr>
          <p:spPr>
            <a:xfrm>
              <a:off x="14756939"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7" name="pl276"/>
            <p:cNvSpPr/>
            <p:nvPr/>
          </p:nvSpPr>
          <p:spPr>
            <a:xfrm>
              <a:off x="1475693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8" name="rc277"/>
            <p:cNvSpPr/>
            <p:nvPr/>
          </p:nvSpPr>
          <p:spPr>
            <a:xfrm>
              <a:off x="14796459"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4796459"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4796459" y="5097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4796459" y="3408158"/>
              <a:ext cx="237118" cy="1689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59924" y="5035064"/>
              <a:ext cx="237118" cy="250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59924" y="50350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59924" y="50350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59924" y="3533305"/>
              <a:ext cx="237118" cy="1501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23388"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23388"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23388" y="51914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23388" y="3689738"/>
              <a:ext cx="237118" cy="1501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586853"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586853"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586853"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586853" y="3064005"/>
              <a:ext cx="237118" cy="2096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50317"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50317"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50317"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50317" y="2876285"/>
              <a:ext cx="237118" cy="2283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113782"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13782"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13782"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13782" y="3721025"/>
              <a:ext cx="237118" cy="1501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rc301"/>
            <p:cNvSpPr/>
            <p:nvPr/>
          </p:nvSpPr>
          <p:spPr>
            <a:xfrm>
              <a:off x="16377246"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3" name="rc302"/>
            <p:cNvSpPr/>
            <p:nvPr/>
          </p:nvSpPr>
          <p:spPr>
            <a:xfrm>
              <a:off x="16377246"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4" name="rc303"/>
            <p:cNvSpPr/>
            <p:nvPr/>
          </p:nvSpPr>
          <p:spPr>
            <a:xfrm>
              <a:off x="16377246" y="52540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6377246" y="4159038"/>
              <a:ext cx="237118"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6" name="pg305"/>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7" name="tx306"/>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 case(s)</a:t>
              </a:r>
            </a:p>
          </p:txBody>
        </p:sp>
        <p:sp>
          <p:nvSpPr>
            <p:cNvPr id="308" name="pg30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9" name="rc30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0" name="tx30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1" name="tx31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2" name="tx31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3" name="tx31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4" name="tx31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5" name="pl31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37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tx39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1" name="pl41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4" name="tx42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5" name="tx42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6" name="tx42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7" name="tx42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8" name="tx42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9" name="tx42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0" name="tx42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1" name="tx43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2" name="tx43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3" name="tx43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4" name="tx43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5" name="tx43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6" name="tx435"/>
            <p:cNvSpPr/>
            <p:nvPr/>
          </p:nvSpPr>
          <p:spPr>
            <a:xfrm>
              <a:off x="1294238" y="457434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437" name="tx436"/>
            <p:cNvSpPr/>
            <p:nvPr/>
          </p:nvSpPr>
          <p:spPr>
            <a:xfrm>
              <a:off x="1294238" y="394861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438" name="tx437"/>
            <p:cNvSpPr/>
            <p:nvPr/>
          </p:nvSpPr>
          <p:spPr>
            <a:xfrm>
              <a:off x="1294238" y="3322880"/>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439" name="tx438"/>
            <p:cNvSpPr/>
            <p:nvPr/>
          </p:nvSpPr>
          <p:spPr>
            <a:xfrm>
              <a:off x="1294238" y="269714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440" name="tx439"/>
            <p:cNvSpPr/>
            <p:nvPr/>
          </p:nvSpPr>
          <p:spPr>
            <a:xfrm>
              <a:off x="1230614" y="207141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41" name="pl44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46596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40338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1865074" y="34081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1865074" y="2782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2156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tx44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8" name="rc447"/>
            <p:cNvSpPr/>
            <p:nvPr/>
          </p:nvSpPr>
          <p:spPr>
            <a:xfrm>
              <a:off x="18110385" y="2153563"/>
              <a:ext cx="1753945" cy="1236458"/>
            </a:xfrm>
            <a:prstGeom prst="rect">
              <a:avLst/>
            </a:prstGeom>
            <a:solidFill>
              <a:srgbClr val="FFFFFF">
                <a:alpha val="100000"/>
              </a:srgbClr>
            </a:solidFill>
          </p:spPr>
          <p:txBody>
            <a:bodyPr/>
            <a:lstStyle/>
            <a:p/>
          </p:txBody>
        </p:sp>
        <p:sp>
          <p:nvSpPr>
            <p:cNvPr id="449" name="rc448"/>
            <p:cNvSpPr/>
            <p:nvPr/>
          </p:nvSpPr>
          <p:spPr>
            <a:xfrm>
              <a:off x="18179974" y="2223153"/>
              <a:ext cx="274319" cy="274319"/>
            </a:xfrm>
            <a:prstGeom prst="rect">
              <a:avLst/>
            </a:prstGeom>
            <a:solidFill>
              <a:srgbClr val="FFFFFF">
                <a:alpha val="100000"/>
              </a:srgbClr>
            </a:solidFill>
          </p:spPr>
          <p:txBody>
            <a:bodyPr/>
            <a:lstStyle/>
            <a:p/>
          </p:txBody>
        </p:sp>
        <p:sp>
          <p:nvSpPr>
            <p:cNvPr id="450" name="rc44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2497473"/>
              <a:ext cx="274319" cy="274319"/>
            </a:xfrm>
            <a:prstGeom prst="rect">
              <a:avLst/>
            </a:prstGeom>
            <a:solidFill>
              <a:srgbClr val="FFFFFF">
                <a:alpha val="100000"/>
              </a:srgbClr>
            </a:solidFill>
          </p:spPr>
          <p:txBody>
            <a:bodyPr/>
            <a:lstStyle/>
            <a:p/>
          </p:txBody>
        </p:sp>
        <p:sp>
          <p:nvSpPr>
            <p:cNvPr id="452" name="rc45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2771793"/>
              <a:ext cx="274319" cy="274319"/>
            </a:xfrm>
            <a:prstGeom prst="rect">
              <a:avLst/>
            </a:prstGeom>
            <a:solidFill>
              <a:srgbClr val="FFFFFF">
                <a:alpha val="100000"/>
              </a:srgbClr>
            </a:solidFill>
          </p:spPr>
          <p:txBody>
            <a:bodyPr/>
            <a:lstStyle/>
            <a:p/>
          </p:txBody>
        </p:sp>
        <p:sp>
          <p:nvSpPr>
            <p:cNvPr id="454" name="rc45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3046113"/>
              <a:ext cx="274319" cy="274319"/>
            </a:xfrm>
            <a:prstGeom prst="rect">
              <a:avLst/>
            </a:prstGeom>
            <a:solidFill>
              <a:srgbClr val="FFFFFF">
                <a:alpha val="100000"/>
              </a:srgbClr>
            </a:solidFill>
          </p:spPr>
          <p:txBody>
            <a:bodyPr/>
            <a:lstStyle/>
            <a:p/>
          </p:txBody>
        </p:sp>
        <p:sp>
          <p:nvSpPr>
            <p:cNvPr id="456" name="rc45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7" name="tx45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8" name="tx45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9" name="tx45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0" name="tx45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1" name=""/>
          <p:cNvGrpSpPr/>
          <p:nvPr/>
        </p:nvGrpSpPr>
        <p:grpSpPr>
          <a:xfrm>
            <a:off x="6400800" y="6217920"/>
            <a:ext cx="5486400" cy="4251960"/>
            <a:chOff x="6400800" y="6217920"/>
            <a:chExt cx="5486400" cy="4251960"/>
          </a:xfrm>
        </p:grpSpPr>
        <p:sp>
          <p:nvSpPr>
            <p:cNvPr id="46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4" name="rc5"/>
            <p:cNvSpPr/>
            <p:nvPr/>
          </p:nvSpPr>
          <p:spPr>
            <a:xfrm>
              <a:off x="7026497" y="6510025"/>
              <a:ext cx="4234357" cy="2788960"/>
            </a:xfrm>
            <a:prstGeom prst="rect">
              <a:avLst/>
            </a:prstGeom>
            <a:solidFill>
              <a:srgbClr val="FFFFFF">
                <a:alpha val="100000"/>
              </a:srgbClr>
            </a:solidFill>
          </p:spPr>
          <p:txBody>
            <a:bodyPr/>
            <a:lstStyle/>
            <a:p/>
          </p:txBody>
        </p:sp>
        <p:sp>
          <p:nvSpPr>
            <p:cNvPr id="465" name="pl6"/>
            <p:cNvSpPr/>
            <p:nvPr/>
          </p:nvSpPr>
          <p:spPr>
            <a:xfrm>
              <a:off x="7026497" y="8826475"/>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66" name="pl7"/>
            <p:cNvSpPr/>
            <p:nvPr/>
          </p:nvSpPr>
          <p:spPr>
            <a:xfrm>
              <a:off x="7026497" y="813499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67" name="pl8"/>
            <p:cNvSpPr/>
            <p:nvPr/>
          </p:nvSpPr>
          <p:spPr>
            <a:xfrm>
              <a:off x="7026497" y="7443520"/>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68" name="pl9"/>
            <p:cNvSpPr/>
            <p:nvPr/>
          </p:nvSpPr>
          <p:spPr>
            <a:xfrm>
              <a:off x="7026497" y="675204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69" name="pl10"/>
            <p:cNvSpPr/>
            <p:nvPr/>
          </p:nvSpPr>
          <p:spPr>
            <a:xfrm>
              <a:off x="7026497"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70" name="pl11"/>
            <p:cNvSpPr/>
            <p:nvPr/>
          </p:nvSpPr>
          <p:spPr>
            <a:xfrm>
              <a:off x="7026497" y="8480737"/>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71" name="pl12"/>
            <p:cNvSpPr/>
            <p:nvPr/>
          </p:nvSpPr>
          <p:spPr>
            <a:xfrm>
              <a:off x="7026497" y="7789259"/>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72" name="pl13"/>
            <p:cNvSpPr/>
            <p:nvPr/>
          </p:nvSpPr>
          <p:spPr>
            <a:xfrm>
              <a:off x="7026497" y="7097781"/>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73" name="rc14"/>
            <p:cNvSpPr/>
            <p:nvPr/>
          </p:nvSpPr>
          <p:spPr>
            <a:xfrm>
              <a:off x="7173523" y="7558766"/>
              <a:ext cx="411673" cy="161344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15"/>
            <p:cNvSpPr/>
            <p:nvPr/>
          </p:nvSpPr>
          <p:spPr>
            <a:xfrm>
              <a:off x="8937839" y="8711229"/>
              <a:ext cx="411673" cy="4609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16"/>
            <p:cNvSpPr/>
            <p:nvPr/>
          </p:nvSpPr>
          <p:spPr>
            <a:xfrm>
              <a:off x="9525944" y="8480737"/>
              <a:ext cx="411673" cy="69147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17"/>
            <p:cNvSpPr/>
            <p:nvPr/>
          </p:nvSpPr>
          <p:spPr>
            <a:xfrm>
              <a:off x="10114049" y="8250244"/>
              <a:ext cx="411673" cy="9219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18"/>
            <p:cNvSpPr/>
            <p:nvPr/>
          </p:nvSpPr>
          <p:spPr>
            <a:xfrm>
              <a:off x="7761628" y="6636796"/>
              <a:ext cx="411673"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9"/>
            <p:cNvSpPr/>
            <p:nvPr/>
          </p:nvSpPr>
          <p:spPr>
            <a:xfrm>
              <a:off x="8349733" y="8250244"/>
              <a:ext cx="411673" cy="9219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0"/>
            <p:cNvSpPr/>
            <p:nvPr/>
          </p:nvSpPr>
          <p:spPr>
            <a:xfrm>
              <a:off x="9525944" y="8250244"/>
              <a:ext cx="411673" cy="2304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21"/>
            <p:cNvSpPr/>
            <p:nvPr/>
          </p:nvSpPr>
          <p:spPr>
            <a:xfrm>
              <a:off x="10114049" y="7328273"/>
              <a:ext cx="411673" cy="9219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22"/>
            <p:cNvSpPr/>
            <p:nvPr/>
          </p:nvSpPr>
          <p:spPr>
            <a:xfrm>
              <a:off x="8349733" y="8019751"/>
              <a:ext cx="411673" cy="2304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pl23"/>
            <p:cNvSpPr/>
            <p:nvPr/>
          </p:nvSpPr>
          <p:spPr>
            <a:xfrm>
              <a:off x="7379360" y="6867288"/>
              <a:ext cx="2940525" cy="2244823"/>
            </a:xfrm>
            <a:custGeom>
              <a:avLst/>
              <a:pathLst>
                <a:path w="2940525" h="2244823">
                  <a:moveTo>
                    <a:pt x="0" y="0"/>
                  </a:moveTo>
                  <a:lnTo>
                    <a:pt x="588105" y="1448467"/>
                  </a:lnTo>
                  <a:lnTo>
                    <a:pt x="1176210" y="2004414"/>
                  </a:lnTo>
                  <a:lnTo>
                    <a:pt x="1764315" y="2163685"/>
                  </a:lnTo>
                  <a:lnTo>
                    <a:pt x="2352420" y="2173702"/>
                  </a:lnTo>
                  <a:lnTo>
                    <a:pt x="2940525" y="2244823"/>
                  </a:lnTo>
                </a:path>
              </a:pathLst>
            </a:custGeom>
            <a:ln w="40651" cap="flat">
              <a:solidFill>
                <a:srgbClr val="000000">
                  <a:alpha val="100000"/>
                </a:srgbClr>
              </a:solidFill>
              <a:prstDash val="solid"/>
              <a:round/>
            </a:ln>
          </p:spPr>
          <p:txBody>
            <a:bodyPr/>
            <a:lstStyle/>
            <a:p/>
          </p:txBody>
        </p:sp>
        <p:sp>
          <p:nvSpPr>
            <p:cNvPr id="483" name="rc24"/>
            <p:cNvSpPr/>
            <p:nvPr/>
          </p:nvSpPr>
          <p:spPr>
            <a:xfrm>
              <a:off x="7026497" y="6510025"/>
              <a:ext cx="4234357" cy="2788960"/>
            </a:xfrm>
            <a:prstGeom prst="rect">
              <a:avLst/>
            </a:prstGeom>
            <a:ln w="13550" cap="rnd">
              <a:solidFill>
                <a:srgbClr val="333333">
                  <a:alpha val="100000"/>
                </a:srgbClr>
              </a:solidFill>
              <a:prstDash val="solid"/>
              <a:round/>
            </a:ln>
          </p:spPr>
          <p:txBody>
            <a:bodyPr/>
            <a:lstStyle/>
            <a:p/>
          </p:txBody>
        </p:sp>
        <p:sp>
          <p:nvSpPr>
            <p:cNvPr id="484" name="tx25"/>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5" name="tx26"/>
            <p:cNvSpPr/>
            <p:nvPr/>
          </p:nvSpPr>
          <p:spPr>
            <a:xfrm>
              <a:off x="6801340" y="8478355"/>
              <a:ext cx="127099"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3</a:t>
              </a:r>
            </a:p>
          </p:txBody>
        </p:sp>
        <p:sp>
          <p:nvSpPr>
            <p:cNvPr id="486" name="tx27"/>
            <p:cNvSpPr/>
            <p:nvPr/>
          </p:nvSpPr>
          <p:spPr>
            <a:xfrm>
              <a:off x="6801340" y="7786952"/>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87" name="tx28"/>
            <p:cNvSpPr/>
            <p:nvPr/>
          </p:nvSpPr>
          <p:spPr>
            <a:xfrm>
              <a:off x="6801340" y="7095474"/>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9</a:t>
              </a:r>
            </a:p>
          </p:txBody>
        </p:sp>
        <p:sp>
          <p:nvSpPr>
            <p:cNvPr id="488" name="pl29"/>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30"/>
            <p:cNvSpPr/>
            <p:nvPr/>
          </p:nvSpPr>
          <p:spPr>
            <a:xfrm>
              <a:off x="6991702" y="84807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31"/>
            <p:cNvSpPr/>
            <p:nvPr/>
          </p:nvSpPr>
          <p:spPr>
            <a:xfrm>
              <a:off x="6991702" y="77892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2"/>
            <p:cNvSpPr/>
            <p:nvPr/>
          </p:nvSpPr>
          <p:spPr>
            <a:xfrm>
              <a:off x="6991702" y="70977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3"/>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34"/>
            <p:cNvSpPr/>
            <p:nvPr/>
          </p:nvSpPr>
          <p:spPr>
            <a:xfrm>
              <a:off x="11260854" y="86713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35"/>
            <p:cNvSpPr/>
            <p:nvPr/>
          </p:nvSpPr>
          <p:spPr>
            <a:xfrm>
              <a:off x="11260854" y="81705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pl36"/>
            <p:cNvSpPr/>
            <p:nvPr/>
          </p:nvSpPr>
          <p:spPr>
            <a:xfrm>
              <a:off x="11260854" y="766965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37"/>
            <p:cNvSpPr/>
            <p:nvPr/>
          </p:nvSpPr>
          <p:spPr>
            <a:xfrm>
              <a:off x="11260854" y="71688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38"/>
            <p:cNvSpPr/>
            <p:nvPr/>
          </p:nvSpPr>
          <p:spPr>
            <a:xfrm>
              <a:off x="11260854" y="66679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tx39"/>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9" name="tx40"/>
            <p:cNvSpPr/>
            <p:nvPr/>
          </p:nvSpPr>
          <p:spPr>
            <a:xfrm>
              <a:off x="11358911" y="866905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0" name="tx41"/>
            <p:cNvSpPr/>
            <p:nvPr/>
          </p:nvSpPr>
          <p:spPr>
            <a:xfrm>
              <a:off x="11358911" y="816820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1" name="tx42"/>
            <p:cNvSpPr/>
            <p:nvPr/>
          </p:nvSpPr>
          <p:spPr>
            <a:xfrm>
              <a:off x="11358911" y="766734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2" name="tx43"/>
            <p:cNvSpPr/>
            <p:nvPr/>
          </p:nvSpPr>
          <p:spPr>
            <a:xfrm>
              <a:off x="11358911" y="716649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3" name="tx44"/>
            <p:cNvSpPr/>
            <p:nvPr/>
          </p:nvSpPr>
          <p:spPr>
            <a:xfrm>
              <a:off x="11358911" y="666564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504" name="pl45"/>
            <p:cNvSpPr/>
            <p:nvPr/>
          </p:nvSpPr>
          <p:spPr>
            <a:xfrm>
              <a:off x="737936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6"/>
            <p:cNvSpPr/>
            <p:nvPr/>
          </p:nvSpPr>
          <p:spPr>
            <a:xfrm>
              <a:off x="796746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7"/>
            <p:cNvSpPr/>
            <p:nvPr/>
          </p:nvSpPr>
          <p:spPr>
            <a:xfrm>
              <a:off x="855557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8"/>
            <p:cNvSpPr/>
            <p:nvPr/>
          </p:nvSpPr>
          <p:spPr>
            <a:xfrm>
              <a:off x="91436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9"/>
            <p:cNvSpPr/>
            <p:nvPr/>
          </p:nvSpPr>
          <p:spPr>
            <a:xfrm>
              <a:off x="97317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0"/>
            <p:cNvSpPr/>
            <p:nvPr/>
          </p:nvSpPr>
          <p:spPr>
            <a:xfrm>
              <a:off x="103198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1"/>
            <p:cNvSpPr/>
            <p:nvPr/>
          </p:nvSpPr>
          <p:spPr>
            <a:xfrm>
              <a:off x="109079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tx52"/>
            <p:cNvSpPr/>
            <p:nvPr/>
          </p:nvSpPr>
          <p:spPr>
            <a:xfrm rot="-2700000">
              <a:off x="726946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53"/>
            <p:cNvSpPr/>
            <p:nvPr/>
          </p:nvSpPr>
          <p:spPr>
            <a:xfrm rot="-2700000">
              <a:off x="781786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54"/>
            <p:cNvSpPr/>
            <p:nvPr/>
          </p:nvSpPr>
          <p:spPr>
            <a:xfrm rot="-2700000">
              <a:off x="840531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55"/>
            <p:cNvSpPr/>
            <p:nvPr/>
          </p:nvSpPr>
          <p:spPr>
            <a:xfrm rot="-2700000">
              <a:off x="884873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56"/>
            <p:cNvSpPr/>
            <p:nvPr/>
          </p:nvSpPr>
          <p:spPr>
            <a:xfrm rot="-2700000">
              <a:off x="943683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57"/>
            <p:cNvSpPr/>
            <p:nvPr/>
          </p:nvSpPr>
          <p:spPr>
            <a:xfrm rot="-2700000">
              <a:off x="1002491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58"/>
            <p:cNvSpPr/>
            <p:nvPr/>
          </p:nvSpPr>
          <p:spPr>
            <a:xfrm rot="-2700000">
              <a:off x="1072508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59"/>
            <p:cNvSpPr/>
            <p:nvPr/>
          </p:nvSpPr>
          <p:spPr>
            <a:xfrm>
              <a:off x="914367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9" name="tx60"/>
            <p:cNvSpPr/>
            <p:nvPr/>
          </p:nvSpPr>
          <p:spPr>
            <a:xfrm>
              <a:off x="8326423"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63"/>
            <p:cNvSpPr/>
            <p:nvPr/>
          </p:nvSpPr>
          <p:spPr>
            <a:xfrm>
              <a:off x="6964187" y="10217410"/>
              <a:ext cx="1051268" cy="182880"/>
            </a:xfrm>
            <a:prstGeom prst="rect">
              <a:avLst/>
            </a:prstGeom>
            <a:solidFill>
              <a:srgbClr val="FFFFFF">
                <a:alpha val="100000"/>
              </a:srgbClr>
            </a:solidFill>
          </p:spPr>
          <p:txBody>
            <a:bodyPr/>
            <a:lstStyle/>
            <a:p/>
          </p:txBody>
        </p:sp>
        <p:sp>
          <p:nvSpPr>
            <p:cNvPr id="523" name="rc64"/>
            <p:cNvSpPr/>
            <p:nvPr/>
          </p:nvSpPr>
          <p:spPr>
            <a:xfrm>
              <a:off x="6964187" y="10217410"/>
              <a:ext cx="182879" cy="182880"/>
            </a:xfrm>
            <a:prstGeom prst="rect">
              <a:avLst/>
            </a:prstGeom>
            <a:solidFill>
              <a:srgbClr val="FFFFFF">
                <a:alpha val="100000"/>
              </a:srgbClr>
            </a:solidFill>
          </p:spPr>
          <p:txBody>
            <a:bodyPr/>
            <a:lstStyle/>
            <a:p/>
          </p:txBody>
        </p:sp>
        <p:sp>
          <p:nvSpPr>
            <p:cNvPr id="524" name="pl65"/>
            <p:cNvSpPr/>
            <p:nvPr/>
          </p:nvSpPr>
          <p:spPr>
            <a:xfrm>
              <a:off x="6982475"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5" name="tx66"/>
            <p:cNvSpPr/>
            <p:nvPr/>
          </p:nvSpPr>
          <p:spPr>
            <a:xfrm>
              <a:off x="7255067"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67"/>
            <p:cNvSpPr/>
            <p:nvPr/>
          </p:nvSpPr>
          <p:spPr>
            <a:xfrm>
              <a:off x="8195455" y="10217410"/>
              <a:ext cx="3127708" cy="182880"/>
            </a:xfrm>
            <a:prstGeom prst="rect">
              <a:avLst/>
            </a:prstGeom>
            <a:solidFill>
              <a:srgbClr val="FFFFFF">
                <a:alpha val="100000"/>
              </a:srgbClr>
            </a:solidFill>
          </p:spPr>
          <p:txBody>
            <a:bodyPr/>
            <a:lstStyle/>
            <a:p/>
          </p:txBody>
        </p:sp>
        <p:sp>
          <p:nvSpPr>
            <p:cNvPr id="527" name="rc68"/>
            <p:cNvSpPr/>
            <p:nvPr/>
          </p:nvSpPr>
          <p:spPr>
            <a:xfrm>
              <a:off x="8195455" y="10217410"/>
              <a:ext cx="182880" cy="182880"/>
            </a:xfrm>
            <a:prstGeom prst="rect">
              <a:avLst/>
            </a:prstGeom>
            <a:solidFill>
              <a:srgbClr val="FFFFFF">
                <a:alpha val="100000"/>
              </a:srgbClr>
            </a:solidFill>
          </p:spPr>
          <p:txBody>
            <a:bodyPr/>
            <a:lstStyle/>
            <a:p/>
          </p:txBody>
        </p:sp>
        <p:sp>
          <p:nvSpPr>
            <p:cNvPr id="528" name="rc69"/>
            <p:cNvSpPr/>
            <p:nvPr/>
          </p:nvSpPr>
          <p:spPr>
            <a:xfrm>
              <a:off x="8204455"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9" name="rc70"/>
            <p:cNvSpPr/>
            <p:nvPr/>
          </p:nvSpPr>
          <p:spPr>
            <a:xfrm>
              <a:off x="9286695" y="10217410"/>
              <a:ext cx="182880" cy="182880"/>
            </a:xfrm>
            <a:prstGeom prst="rect">
              <a:avLst/>
            </a:prstGeom>
            <a:solidFill>
              <a:srgbClr val="FFFFFF">
                <a:alpha val="100000"/>
              </a:srgbClr>
            </a:solidFill>
          </p:spPr>
          <p:txBody>
            <a:bodyPr/>
            <a:lstStyle/>
            <a:p/>
          </p:txBody>
        </p:sp>
        <p:sp>
          <p:nvSpPr>
            <p:cNvPr id="530" name="rc71"/>
            <p:cNvSpPr/>
            <p:nvPr/>
          </p:nvSpPr>
          <p:spPr>
            <a:xfrm>
              <a:off x="929569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1" name="rc72"/>
            <p:cNvSpPr/>
            <p:nvPr/>
          </p:nvSpPr>
          <p:spPr>
            <a:xfrm>
              <a:off x="10288937" y="10217410"/>
              <a:ext cx="182879" cy="182880"/>
            </a:xfrm>
            <a:prstGeom prst="rect">
              <a:avLst/>
            </a:prstGeom>
            <a:solidFill>
              <a:srgbClr val="FFFFFF">
                <a:alpha val="100000"/>
              </a:srgbClr>
            </a:solidFill>
          </p:spPr>
          <p:txBody>
            <a:bodyPr/>
            <a:lstStyle/>
            <a:p/>
          </p:txBody>
        </p:sp>
        <p:sp>
          <p:nvSpPr>
            <p:cNvPr id="532" name="rc73"/>
            <p:cNvSpPr/>
            <p:nvPr/>
          </p:nvSpPr>
          <p:spPr>
            <a:xfrm>
              <a:off x="10297937"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3" name="tx74"/>
            <p:cNvSpPr/>
            <p:nvPr/>
          </p:nvSpPr>
          <p:spPr>
            <a:xfrm>
              <a:off x="8486335"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4" name="tx75"/>
            <p:cNvSpPr/>
            <p:nvPr/>
          </p:nvSpPr>
          <p:spPr>
            <a:xfrm>
              <a:off x="9577575"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5" name="tx76"/>
            <p:cNvSpPr/>
            <p:nvPr/>
          </p:nvSpPr>
          <p:spPr>
            <a:xfrm>
              <a:off x="10579817"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6" name="tx77"/>
            <p:cNvSpPr/>
            <p:nvPr/>
          </p:nvSpPr>
          <p:spPr>
            <a:xfrm>
              <a:off x="6515377"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7" name=""/>
          <p:cNvGrpSpPr/>
          <p:nvPr/>
        </p:nvGrpSpPr>
        <p:grpSpPr>
          <a:xfrm>
            <a:off x="12527280" y="6217920"/>
            <a:ext cx="5486400" cy="4297680"/>
            <a:chOff x="12527280" y="6217920"/>
            <a:chExt cx="5486400" cy="4297680"/>
          </a:xfrm>
        </p:grpSpPr>
        <p:sp>
          <p:nvSpPr>
            <p:cNvPr id="53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7"/>
            <p:cNvSpPr/>
            <p:nvPr/>
          </p:nvSpPr>
          <p:spPr>
            <a:xfrm>
              <a:off x="13325144" y="6663670"/>
              <a:ext cx="4510689" cy="230467"/>
            </a:xfrm>
            <a:custGeom>
              <a:avLst/>
              <a:pathLst>
                <a:path w="4510689" h="230467">
                  <a:moveTo>
                    <a:pt x="0" y="204859"/>
                  </a:moveTo>
                  <a:lnTo>
                    <a:pt x="180427" y="179252"/>
                  </a:lnTo>
                  <a:lnTo>
                    <a:pt x="360855" y="0"/>
                  </a:lnTo>
                  <a:lnTo>
                    <a:pt x="541282" y="153644"/>
                  </a:lnTo>
                  <a:lnTo>
                    <a:pt x="721710" y="0"/>
                  </a:lnTo>
                  <a:lnTo>
                    <a:pt x="902137" y="0"/>
                  </a:lnTo>
                  <a:lnTo>
                    <a:pt x="1082565" y="0"/>
                  </a:lnTo>
                  <a:lnTo>
                    <a:pt x="1262993" y="179252"/>
                  </a:lnTo>
                  <a:lnTo>
                    <a:pt x="1443420" y="76822"/>
                  </a:lnTo>
                  <a:lnTo>
                    <a:pt x="1623848" y="0"/>
                  </a:lnTo>
                  <a:lnTo>
                    <a:pt x="1804275" y="0"/>
                  </a:lnTo>
                  <a:lnTo>
                    <a:pt x="1984703" y="25607"/>
                  </a:lnTo>
                  <a:lnTo>
                    <a:pt x="2165131" y="51214"/>
                  </a:lnTo>
                  <a:lnTo>
                    <a:pt x="2345558" y="51214"/>
                  </a:lnTo>
                  <a:lnTo>
                    <a:pt x="2525986" y="0"/>
                  </a:lnTo>
                  <a:lnTo>
                    <a:pt x="2706413" y="0"/>
                  </a:lnTo>
                  <a:lnTo>
                    <a:pt x="2886841" y="0"/>
                  </a:lnTo>
                  <a:lnTo>
                    <a:pt x="3067268" y="0"/>
                  </a:lnTo>
                  <a:lnTo>
                    <a:pt x="3247696" y="0"/>
                  </a:lnTo>
                  <a:lnTo>
                    <a:pt x="3428124" y="0"/>
                  </a:lnTo>
                  <a:lnTo>
                    <a:pt x="3608551" y="230467"/>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53" name="pl18"/>
            <p:cNvSpPr/>
            <p:nvPr/>
          </p:nvSpPr>
          <p:spPr>
            <a:xfrm>
              <a:off x="13685999" y="6663670"/>
              <a:ext cx="4149834" cy="307289"/>
            </a:xfrm>
            <a:custGeom>
              <a:avLst/>
              <a:pathLst>
                <a:path w="4149834" h="307289">
                  <a:moveTo>
                    <a:pt x="0" y="204859"/>
                  </a:moveTo>
                  <a:lnTo>
                    <a:pt x="180427" y="204859"/>
                  </a:lnTo>
                  <a:lnTo>
                    <a:pt x="360855" y="102429"/>
                  </a:lnTo>
                  <a:lnTo>
                    <a:pt x="541282" y="25607"/>
                  </a:lnTo>
                  <a:lnTo>
                    <a:pt x="721710" y="307289"/>
                  </a:lnTo>
                  <a:lnTo>
                    <a:pt x="902137" y="204859"/>
                  </a:lnTo>
                  <a:lnTo>
                    <a:pt x="1082565" y="102429"/>
                  </a:lnTo>
                  <a:lnTo>
                    <a:pt x="1262993" y="0"/>
                  </a:lnTo>
                  <a:lnTo>
                    <a:pt x="1443420" y="25607"/>
                  </a:lnTo>
                  <a:lnTo>
                    <a:pt x="1623848" y="0"/>
                  </a:lnTo>
                  <a:lnTo>
                    <a:pt x="1804275" y="0"/>
                  </a:lnTo>
                  <a:lnTo>
                    <a:pt x="1984703" y="0"/>
                  </a:lnTo>
                  <a:lnTo>
                    <a:pt x="2165131" y="102429"/>
                  </a:lnTo>
                  <a:lnTo>
                    <a:pt x="2345558" y="204859"/>
                  </a:lnTo>
                  <a:lnTo>
                    <a:pt x="2525986" y="179252"/>
                  </a:lnTo>
                  <a:lnTo>
                    <a:pt x="2706413" y="153644"/>
                  </a:lnTo>
                  <a:lnTo>
                    <a:pt x="2886841" y="102429"/>
                  </a:lnTo>
                  <a:lnTo>
                    <a:pt x="3067268" y="25607"/>
                  </a:lnTo>
                  <a:lnTo>
                    <a:pt x="3247696" y="281682"/>
                  </a:lnTo>
                  <a:lnTo>
                    <a:pt x="3428124" y="0"/>
                  </a:lnTo>
                  <a:lnTo>
                    <a:pt x="3608551" y="0"/>
                  </a:lnTo>
                  <a:lnTo>
                    <a:pt x="3788979" y="0"/>
                  </a:lnTo>
                  <a:lnTo>
                    <a:pt x="3969406" y="0"/>
                  </a:lnTo>
                  <a:lnTo>
                    <a:pt x="4149834" y="0"/>
                  </a:lnTo>
                </a:path>
              </a:pathLst>
            </a:custGeom>
            <a:ln w="32521" cap="flat">
              <a:solidFill>
                <a:srgbClr val="00A173">
                  <a:alpha val="100000"/>
                </a:srgbClr>
              </a:solidFill>
              <a:prstDash val="solid"/>
              <a:round/>
            </a:ln>
          </p:spPr>
          <p:txBody>
            <a:bodyPr/>
            <a:lstStyle/>
            <a:p/>
          </p:txBody>
        </p:sp>
        <p:sp>
          <p:nvSpPr>
            <p:cNvPr id="55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9" name="rc84"/>
            <p:cNvSpPr/>
            <p:nvPr/>
          </p:nvSpPr>
          <p:spPr>
            <a:xfrm>
              <a:off x="14005791" y="9941072"/>
              <a:ext cx="3149396" cy="504938"/>
            </a:xfrm>
            <a:prstGeom prst="rect">
              <a:avLst/>
            </a:prstGeom>
            <a:solidFill>
              <a:srgbClr val="FFFFFF">
                <a:alpha val="100000"/>
              </a:srgbClr>
            </a:solidFill>
          </p:spPr>
          <p:txBody>
            <a:bodyPr/>
            <a:lstStyle/>
            <a:p/>
          </p:txBody>
        </p:sp>
        <p:sp>
          <p:nvSpPr>
            <p:cNvPr id="62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5" name=""/>
          <p:cNvGrpSpPr/>
          <p:nvPr/>
        </p:nvGrpSpPr>
        <p:grpSpPr>
          <a:xfrm>
            <a:off x="594360" y="6217920"/>
            <a:ext cx="5562295" cy="3470399"/>
            <a:chOff x="594360" y="6217920"/>
            <a:chExt cx="5562295" cy="3470399"/>
          </a:xfrm>
        </p:grpSpPr>
        <p:sp>
          <p:nvSpPr>
            <p:cNvPr id="626"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7" name="rc4"/>
            <p:cNvSpPr/>
            <p:nvPr/>
          </p:nvSpPr>
          <p:spPr>
            <a:xfrm>
              <a:off x="2201274"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8" name="rc5"/>
            <p:cNvSpPr/>
            <p:nvPr/>
          </p:nvSpPr>
          <p:spPr>
            <a:xfrm>
              <a:off x="223288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6"/>
            <p:cNvSpPr/>
            <p:nvPr/>
          </p:nvSpPr>
          <p:spPr>
            <a:xfrm>
              <a:off x="2548987"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7"/>
            <p:cNvSpPr/>
            <p:nvPr/>
          </p:nvSpPr>
          <p:spPr>
            <a:xfrm>
              <a:off x="2865090"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8"/>
            <p:cNvSpPr/>
            <p:nvPr/>
          </p:nvSpPr>
          <p:spPr>
            <a:xfrm>
              <a:off x="318119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9"/>
            <p:cNvSpPr/>
            <p:nvPr/>
          </p:nvSpPr>
          <p:spPr>
            <a:xfrm>
              <a:off x="3497297" y="6547961"/>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33" name="rc10"/>
            <p:cNvSpPr/>
            <p:nvPr/>
          </p:nvSpPr>
          <p:spPr>
            <a:xfrm>
              <a:off x="3813400" y="6547961"/>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34" name="rc11"/>
            <p:cNvSpPr/>
            <p:nvPr/>
          </p:nvSpPr>
          <p:spPr>
            <a:xfrm>
              <a:off x="4129503"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5" name="rc12"/>
            <p:cNvSpPr/>
            <p:nvPr/>
          </p:nvSpPr>
          <p:spPr>
            <a:xfrm>
              <a:off x="444560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3"/>
            <p:cNvSpPr/>
            <p:nvPr/>
          </p:nvSpPr>
          <p:spPr>
            <a:xfrm>
              <a:off x="4761709"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7" name="rc14"/>
            <p:cNvSpPr/>
            <p:nvPr/>
          </p:nvSpPr>
          <p:spPr>
            <a:xfrm>
              <a:off x="5077812" y="6547961"/>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38" name="rc15"/>
            <p:cNvSpPr/>
            <p:nvPr/>
          </p:nvSpPr>
          <p:spPr>
            <a:xfrm>
              <a:off x="5393915"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16"/>
            <p:cNvSpPr/>
            <p:nvPr/>
          </p:nvSpPr>
          <p:spPr>
            <a:xfrm>
              <a:off x="5710018"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17"/>
            <p:cNvSpPr/>
            <p:nvPr/>
          </p:nvSpPr>
          <p:spPr>
            <a:xfrm>
              <a:off x="2232884"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18"/>
            <p:cNvSpPr/>
            <p:nvPr/>
          </p:nvSpPr>
          <p:spPr>
            <a:xfrm>
              <a:off x="254898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19"/>
            <p:cNvSpPr/>
            <p:nvPr/>
          </p:nvSpPr>
          <p:spPr>
            <a:xfrm>
              <a:off x="286509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0"/>
            <p:cNvSpPr/>
            <p:nvPr/>
          </p:nvSpPr>
          <p:spPr>
            <a:xfrm>
              <a:off x="318119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21"/>
            <p:cNvSpPr/>
            <p:nvPr/>
          </p:nvSpPr>
          <p:spPr>
            <a:xfrm>
              <a:off x="3497297"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22"/>
            <p:cNvSpPr/>
            <p:nvPr/>
          </p:nvSpPr>
          <p:spPr>
            <a:xfrm>
              <a:off x="3813400"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6" name="rc23"/>
            <p:cNvSpPr/>
            <p:nvPr/>
          </p:nvSpPr>
          <p:spPr>
            <a:xfrm>
              <a:off x="4129503"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4"/>
            <p:cNvSpPr/>
            <p:nvPr/>
          </p:nvSpPr>
          <p:spPr>
            <a:xfrm>
              <a:off x="4445606" y="6864064"/>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48" name="rc25"/>
            <p:cNvSpPr/>
            <p:nvPr/>
          </p:nvSpPr>
          <p:spPr>
            <a:xfrm>
              <a:off x="4761709"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26"/>
            <p:cNvSpPr/>
            <p:nvPr/>
          </p:nvSpPr>
          <p:spPr>
            <a:xfrm>
              <a:off x="5077812"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27"/>
            <p:cNvSpPr/>
            <p:nvPr/>
          </p:nvSpPr>
          <p:spPr>
            <a:xfrm>
              <a:off x="5393915"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28"/>
            <p:cNvSpPr/>
            <p:nvPr/>
          </p:nvSpPr>
          <p:spPr>
            <a:xfrm>
              <a:off x="571001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9"/>
            <p:cNvSpPr/>
            <p:nvPr/>
          </p:nvSpPr>
          <p:spPr>
            <a:xfrm>
              <a:off x="223288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0"/>
            <p:cNvSpPr/>
            <p:nvPr/>
          </p:nvSpPr>
          <p:spPr>
            <a:xfrm>
              <a:off x="254898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31"/>
            <p:cNvSpPr/>
            <p:nvPr/>
          </p:nvSpPr>
          <p:spPr>
            <a:xfrm>
              <a:off x="286509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2"/>
            <p:cNvSpPr/>
            <p:nvPr/>
          </p:nvSpPr>
          <p:spPr>
            <a:xfrm>
              <a:off x="318119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33"/>
            <p:cNvSpPr/>
            <p:nvPr/>
          </p:nvSpPr>
          <p:spPr>
            <a:xfrm>
              <a:off x="3497297" y="7180167"/>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57" name="rc34"/>
            <p:cNvSpPr/>
            <p:nvPr/>
          </p:nvSpPr>
          <p:spPr>
            <a:xfrm>
              <a:off x="3813400" y="7180167"/>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58" name="rc35"/>
            <p:cNvSpPr/>
            <p:nvPr/>
          </p:nvSpPr>
          <p:spPr>
            <a:xfrm>
              <a:off x="4129503"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36"/>
            <p:cNvSpPr/>
            <p:nvPr/>
          </p:nvSpPr>
          <p:spPr>
            <a:xfrm>
              <a:off x="444560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7"/>
            <p:cNvSpPr/>
            <p:nvPr/>
          </p:nvSpPr>
          <p:spPr>
            <a:xfrm>
              <a:off x="4761709"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38"/>
            <p:cNvSpPr/>
            <p:nvPr/>
          </p:nvSpPr>
          <p:spPr>
            <a:xfrm>
              <a:off x="507781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9"/>
            <p:cNvSpPr/>
            <p:nvPr/>
          </p:nvSpPr>
          <p:spPr>
            <a:xfrm>
              <a:off x="539391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0"/>
            <p:cNvSpPr/>
            <p:nvPr/>
          </p:nvSpPr>
          <p:spPr>
            <a:xfrm>
              <a:off x="5710018"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1"/>
            <p:cNvSpPr/>
            <p:nvPr/>
          </p:nvSpPr>
          <p:spPr>
            <a:xfrm>
              <a:off x="223288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2"/>
            <p:cNvSpPr/>
            <p:nvPr/>
          </p:nvSpPr>
          <p:spPr>
            <a:xfrm>
              <a:off x="254898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3"/>
            <p:cNvSpPr/>
            <p:nvPr/>
          </p:nvSpPr>
          <p:spPr>
            <a:xfrm>
              <a:off x="286509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4"/>
            <p:cNvSpPr/>
            <p:nvPr/>
          </p:nvSpPr>
          <p:spPr>
            <a:xfrm>
              <a:off x="318119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5"/>
            <p:cNvSpPr/>
            <p:nvPr/>
          </p:nvSpPr>
          <p:spPr>
            <a:xfrm>
              <a:off x="349729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6"/>
            <p:cNvSpPr/>
            <p:nvPr/>
          </p:nvSpPr>
          <p:spPr>
            <a:xfrm>
              <a:off x="381340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7"/>
            <p:cNvSpPr/>
            <p:nvPr/>
          </p:nvSpPr>
          <p:spPr>
            <a:xfrm>
              <a:off x="412950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8"/>
            <p:cNvSpPr/>
            <p:nvPr/>
          </p:nvSpPr>
          <p:spPr>
            <a:xfrm>
              <a:off x="444560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9"/>
            <p:cNvSpPr/>
            <p:nvPr/>
          </p:nvSpPr>
          <p:spPr>
            <a:xfrm>
              <a:off x="4761709"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50"/>
            <p:cNvSpPr/>
            <p:nvPr/>
          </p:nvSpPr>
          <p:spPr>
            <a:xfrm>
              <a:off x="5077812"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51"/>
            <p:cNvSpPr/>
            <p:nvPr/>
          </p:nvSpPr>
          <p:spPr>
            <a:xfrm>
              <a:off x="539391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2"/>
            <p:cNvSpPr/>
            <p:nvPr/>
          </p:nvSpPr>
          <p:spPr>
            <a:xfrm>
              <a:off x="571001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3"/>
            <p:cNvSpPr/>
            <p:nvPr/>
          </p:nvSpPr>
          <p:spPr>
            <a:xfrm>
              <a:off x="223288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4"/>
            <p:cNvSpPr/>
            <p:nvPr/>
          </p:nvSpPr>
          <p:spPr>
            <a:xfrm>
              <a:off x="254898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5"/>
            <p:cNvSpPr/>
            <p:nvPr/>
          </p:nvSpPr>
          <p:spPr>
            <a:xfrm>
              <a:off x="286509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6"/>
            <p:cNvSpPr/>
            <p:nvPr/>
          </p:nvSpPr>
          <p:spPr>
            <a:xfrm>
              <a:off x="318119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7"/>
            <p:cNvSpPr/>
            <p:nvPr/>
          </p:nvSpPr>
          <p:spPr>
            <a:xfrm>
              <a:off x="349729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8"/>
            <p:cNvSpPr/>
            <p:nvPr/>
          </p:nvSpPr>
          <p:spPr>
            <a:xfrm>
              <a:off x="3813400"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59"/>
            <p:cNvSpPr/>
            <p:nvPr/>
          </p:nvSpPr>
          <p:spPr>
            <a:xfrm>
              <a:off x="412950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0"/>
            <p:cNvSpPr/>
            <p:nvPr/>
          </p:nvSpPr>
          <p:spPr>
            <a:xfrm>
              <a:off x="444560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1"/>
            <p:cNvSpPr/>
            <p:nvPr/>
          </p:nvSpPr>
          <p:spPr>
            <a:xfrm>
              <a:off x="476170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2"/>
            <p:cNvSpPr/>
            <p:nvPr/>
          </p:nvSpPr>
          <p:spPr>
            <a:xfrm>
              <a:off x="507781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3"/>
            <p:cNvSpPr/>
            <p:nvPr/>
          </p:nvSpPr>
          <p:spPr>
            <a:xfrm>
              <a:off x="539391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4"/>
            <p:cNvSpPr/>
            <p:nvPr/>
          </p:nvSpPr>
          <p:spPr>
            <a:xfrm>
              <a:off x="571001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5"/>
            <p:cNvSpPr/>
            <p:nvPr/>
          </p:nvSpPr>
          <p:spPr>
            <a:xfrm>
              <a:off x="223288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6"/>
            <p:cNvSpPr/>
            <p:nvPr/>
          </p:nvSpPr>
          <p:spPr>
            <a:xfrm>
              <a:off x="254898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7"/>
            <p:cNvSpPr/>
            <p:nvPr/>
          </p:nvSpPr>
          <p:spPr>
            <a:xfrm>
              <a:off x="286509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8"/>
            <p:cNvSpPr/>
            <p:nvPr/>
          </p:nvSpPr>
          <p:spPr>
            <a:xfrm>
              <a:off x="318119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9"/>
            <p:cNvSpPr/>
            <p:nvPr/>
          </p:nvSpPr>
          <p:spPr>
            <a:xfrm>
              <a:off x="349729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0"/>
            <p:cNvSpPr/>
            <p:nvPr/>
          </p:nvSpPr>
          <p:spPr>
            <a:xfrm>
              <a:off x="381340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1"/>
            <p:cNvSpPr/>
            <p:nvPr/>
          </p:nvSpPr>
          <p:spPr>
            <a:xfrm>
              <a:off x="412950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2"/>
            <p:cNvSpPr/>
            <p:nvPr/>
          </p:nvSpPr>
          <p:spPr>
            <a:xfrm>
              <a:off x="444560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3"/>
            <p:cNvSpPr/>
            <p:nvPr/>
          </p:nvSpPr>
          <p:spPr>
            <a:xfrm>
              <a:off x="476170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4"/>
            <p:cNvSpPr/>
            <p:nvPr/>
          </p:nvSpPr>
          <p:spPr>
            <a:xfrm>
              <a:off x="507781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5"/>
            <p:cNvSpPr/>
            <p:nvPr/>
          </p:nvSpPr>
          <p:spPr>
            <a:xfrm>
              <a:off x="5393915"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76"/>
            <p:cNvSpPr/>
            <p:nvPr/>
          </p:nvSpPr>
          <p:spPr>
            <a:xfrm>
              <a:off x="571001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tx77"/>
            <p:cNvSpPr/>
            <p:nvPr/>
          </p:nvSpPr>
          <p:spPr>
            <a:xfrm>
              <a:off x="871132" y="8228262"/>
              <a:ext cx="116882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ALSHEEHANIYA</a:t>
              </a:r>
            </a:p>
          </p:txBody>
        </p:sp>
        <p:sp>
          <p:nvSpPr>
            <p:cNvPr id="701" name="tx78"/>
            <p:cNvSpPr/>
            <p:nvPr/>
          </p:nvSpPr>
          <p:spPr>
            <a:xfrm>
              <a:off x="693283" y="7883658"/>
              <a:ext cx="1346671" cy="14131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ALKHOR_ALTAKHI</a:t>
              </a:r>
            </a:p>
          </p:txBody>
        </p:sp>
        <p:sp>
          <p:nvSpPr>
            <p:cNvPr id="702" name="tx79"/>
            <p:cNvSpPr/>
            <p:nvPr/>
          </p:nvSpPr>
          <p:spPr>
            <a:xfrm>
              <a:off x="1218423" y="7567630"/>
              <a:ext cx="821531"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UMM_SLAL</a:t>
              </a:r>
            </a:p>
          </p:txBody>
        </p:sp>
        <p:sp>
          <p:nvSpPr>
            <p:cNvPr id="703" name="tx80"/>
            <p:cNvSpPr/>
            <p:nvPr/>
          </p:nvSpPr>
          <p:spPr>
            <a:xfrm>
              <a:off x="1294697" y="7283673"/>
              <a:ext cx="7452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ALWAKRA</a:t>
              </a:r>
            </a:p>
          </p:txBody>
        </p:sp>
        <p:sp>
          <p:nvSpPr>
            <p:cNvPr id="704" name="tx81"/>
            <p:cNvSpPr/>
            <p:nvPr/>
          </p:nvSpPr>
          <p:spPr>
            <a:xfrm>
              <a:off x="1599646" y="6963775"/>
              <a:ext cx="4403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DOHA</a:t>
              </a:r>
            </a:p>
          </p:txBody>
        </p:sp>
        <p:sp>
          <p:nvSpPr>
            <p:cNvPr id="705" name="tx82"/>
            <p:cNvSpPr/>
            <p:nvPr/>
          </p:nvSpPr>
          <p:spPr>
            <a:xfrm>
              <a:off x="1226832" y="6651467"/>
              <a:ext cx="81312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ALRAYYAN</a:t>
              </a:r>
            </a:p>
          </p:txBody>
        </p:sp>
        <p:sp>
          <p:nvSpPr>
            <p:cNvPr id="706" name="tx83"/>
            <p:cNvSpPr/>
            <p:nvPr/>
          </p:nvSpPr>
          <p:spPr>
            <a:xfrm rot="-2700000">
              <a:off x="195130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07" name="tx84"/>
            <p:cNvSpPr/>
            <p:nvPr/>
          </p:nvSpPr>
          <p:spPr>
            <a:xfrm rot="-2700000">
              <a:off x="226740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8" name="tx85"/>
            <p:cNvSpPr/>
            <p:nvPr/>
          </p:nvSpPr>
          <p:spPr>
            <a:xfrm rot="-2700000">
              <a:off x="258350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9" name="tx86"/>
            <p:cNvSpPr/>
            <p:nvPr/>
          </p:nvSpPr>
          <p:spPr>
            <a:xfrm rot="-2700000">
              <a:off x="289961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0" name="tx87"/>
            <p:cNvSpPr/>
            <p:nvPr/>
          </p:nvSpPr>
          <p:spPr>
            <a:xfrm rot="-2700000">
              <a:off x="321571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1" name="tx88"/>
            <p:cNvSpPr/>
            <p:nvPr/>
          </p:nvSpPr>
          <p:spPr>
            <a:xfrm rot="-2700000">
              <a:off x="353181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2" name="tx89"/>
            <p:cNvSpPr/>
            <p:nvPr/>
          </p:nvSpPr>
          <p:spPr>
            <a:xfrm rot="-2700000">
              <a:off x="3847919"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3" name="tx90"/>
            <p:cNvSpPr/>
            <p:nvPr/>
          </p:nvSpPr>
          <p:spPr>
            <a:xfrm rot="-2700000">
              <a:off x="4163996"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4" name="tx91"/>
            <p:cNvSpPr/>
            <p:nvPr/>
          </p:nvSpPr>
          <p:spPr>
            <a:xfrm rot="-2700000">
              <a:off x="448012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5" name="tx92"/>
            <p:cNvSpPr/>
            <p:nvPr/>
          </p:nvSpPr>
          <p:spPr>
            <a:xfrm rot="-2700000">
              <a:off x="479622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6" name="tx93"/>
            <p:cNvSpPr/>
            <p:nvPr/>
          </p:nvSpPr>
          <p:spPr>
            <a:xfrm rot="-2700000">
              <a:off x="511233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7" name="tx94"/>
            <p:cNvSpPr/>
            <p:nvPr/>
          </p:nvSpPr>
          <p:spPr>
            <a:xfrm rot="-2700000">
              <a:off x="542843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18" name="pic95"/>
            <p:cNvPicPr/>
            <p:nvPr/>
          </p:nvPicPr>
          <p:blipFill>
            <a:blip r:embed="rId2" cstate="print"/>
            <a:stretch>
              <a:fillRect/>
            </a:stretch>
          </p:blipFill>
          <p:spPr>
            <a:xfrm>
              <a:off x="3049503" y="9287505"/>
              <a:ext cx="2160000" cy="144000"/>
            </a:xfrm>
            <a:prstGeom prst="rect">
              <a:avLst/>
            </a:prstGeom>
          </p:spPr>
        </p:pic>
        <p:sp>
          <p:nvSpPr>
            <p:cNvPr id="719" name="pl96"/>
            <p:cNvSpPr/>
            <p:nvPr/>
          </p:nvSpPr>
          <p:spPr>
            <a:xfrm>
              <a:off x="30531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0" name="pl97"/>
            <p:cNvSpPr/>
            <p:nvPr/>
          </p:nvSpPr>
          <p:spPr>
            <a:xfrm>
              <a:off x="34119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1" name="pl98"/>
            <p:cNvSpPr/>
            <p:nvPr/>
          </p:nvSpPr>
          <p:spPr>
            <a:xfrm>
              <a:off x="37707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2" name="pl99"/>
            <p:cNvSpPr/>
            <p:nvPr/>
          </p:nvSpPr>
          <p:spPr>
            <a:xfrm>
              <a:off x="41295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3" name="pl100"/>
            <p:cNvSpPr/>
            <p:nvPr/>
          </p:nvSpPr>
          <p:spPr>
            <a:xfrm>
              <a:off x="44883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4" name="pl101"/>
            <p:cNvSpPr/>
            <p:nvPr/>
          </p:nvSpPr>
          <p:spPr>
            <a:xfrm>
              <a:off x="48471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5" name="pl102"/>
            <p:cNvSpPr/>
            <p:nvPr/>
          </p:nvSpPr>
          <p:spPr>
            <a:xfrm>
              <a:off x="5205903"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6" name="pl103"/>
            <p:cNvSpPr/>
            <p:nvPr/>
          </p:nvSpPr>
          <p:spPr>
            <a:xfrm>
              <a:off x="30531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7" name="pl104"/>
            <p:cNvSpPr/>
            <p:nvPr/>
          </p:nvSpPr>
          <p:spPr>
            <a:xfrm>
              <a:off x="34119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8" name="pl105"/>
            <p:cNvSpPr/>
            <p:nvPr/>
          </p:nvSpPr>
          <p:spPr>
            <a:xfrm>
              <a:off x="37707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9" name="pl106"/>
            <p:cNvSpPr/>
            <p:nvPr/>
          </p:nvSpPr>
          <p:spPr>
            <a:xfrm>
              <a:off x="41295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0" name="pl107"/>
            <p:cNvSpPr/>
            <p:nvPr/>
          </p:nvSpPr>
          <p:spPr>
            <a:xfrm>
              <a:off x="44883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1" name="pl108"/>
            <p:cNvSpPr/>
            <p:nvPr/>
          </p:nvSpPr>
          <p:spPr>
            <a:xfrm>
              <a:off x="48471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2" name="pl109"/>
            <p:cNvSpPr/>
            <p:nvPr/>
          </p:nvSpPr>
          <p:spPr>
            <a:xfrm>
              <a:off x="5205903"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3" name="tx110"/>
            <p:cNvSpPr/>
            <p:nvPr/>
          </p:nvSpPr>
          <p:spPr>
            <a:xfrm>
              <a:off x="3017787"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34" name="tx111"/>
            <p:cNvSpPr/>
            <p:nvPr/>
          </p:nvSpPr>
          <p:spPr>
            <a:xfrm>
              <a:off x="3376587"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35" name="tx112"/>
            <p:cNvSpPr/>
            <p:nvPr/>
          </p:nvSpPr>
          <p:spPr>
            <a:xfrm>
              <a:off x="3735387" y="949910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36" name="tx113"/>
            <p:cNvSpPr/>
            <p:nvPr/>
          </p:nvSpPr>
          <p:spPr>
            <a:xfrm>
              <a:off x="4094187"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37" name="tx114"/>
            <p:cNvSpPr/>
            <p:nvPr/>
          </p:nvSpPr>
          <p:spPr>
            <a:xfrm>
              <a:off x="4452987" y="9500784"/>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38" name="tx115"/>
            <p:cNvSpPr/>
            <p:nvPr/>
          </p:nvSpPr>
          <p:spPr>
            <a:xfrm>
              <a:off x="4811787" y="949917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39" name="tx116"/>
            <p:cNvSpPr/>
            <p:nvPr/>
          </p:nvSpPr>
          <p:spPr>
            <a:xfrm>
              <a:off x="5170587" y="9502272"/>
              <a:ext cx="70631" cy="89730"/>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7</a:t>
              </a:r>
            </a:p>
          </p:txBody>
        </p:sp>
        <p:sp>
          <p:nvSpPr>
            <p:cNvPr id="740" name="tx11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ELIMINATED</a:t>
            </a:r>
          </a:p>
        </p:txBody>
      </p:sp>
      <p:sp xmlns:a="http://schemas.openxmlformats.org/drawingml/2006/main" xmlns:r="http://schemas.openxmlformats.org/officeDocument/2006/relationships" xmlns:p="http://schemas.openxmlformats.org/presentationml/2006/main">
        <p:nvSpPr>
          <p:cNvPr id="74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Republic of Korea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077679"/>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139983"/>
              <a:ext cx="237118" cy="14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160751"/>
              <a:ext cx="237118" cy="1246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29599"/>
              <a:ext cx="237118" cy="155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025759"/>
              <a:ext cx="237118" cy="259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046527"/>
              <a:ext cx="237118" cy="23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953072"/>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19215"/>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098447"/>
              <a:ext cx="237118" cy="186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036143"/>
              <a:ext cx="237118" cy="2492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953072"/>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077679"/>
              <a:ext cx="237118" cy="197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4" name="pg63"/>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088063"/>
              <a:ext cx="237118" cy="197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015375"/>
              <a:ext cx="237118" cy="259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953072"/>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838849"/>
              <a:ext cx="237118" cy="436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890768"/>
              <a:ext cx="237118" cy="384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108831"/>
              <a:ext cx="237118" cy="1765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077679"/>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098447"/>
              <a:ext cx="237118" cy="186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046527"/>
              <a:ext cx="237118" cy="23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942688"/>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973840"/>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994608"/>
              <a:ext cx="237118" cy="280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25" name="pg124"/>
            <p:cNvSpPr/>
            <p:nvPr/>
          </p:nvSpPr>
          <p:spPr>
            <a:xfrm>
              <a:off x="61272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313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88063"/>
              <a:ext cx="237118" cy="155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202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288500"/>
              <a:ext cx="237118" cy="9137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33438"/>
              <a:ext cx="237118" cy="519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334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334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610402"/>
              <a:ext cx="237118" cy="623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056911"/>
              <a:ext cx="237118" cy="228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0569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569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465027"/>
              <a:ext cx="237118" cy="5918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02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548098"/>
              <a:ext cx="237118" cy="654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870000"/>
              <a:ext cx="237118" cy="415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870000"/>
              <a:ext cx="237118" cy="415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108831"/>
              <a:ext cx="237118" cy="1765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088063"/>
              <a:ext cx="237118" cy="197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015375"/>
              <a:ext cx="237118" cy="2699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994608"/>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963456"/>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186" name="pg185"/>
            <p:cNvSpPr/>
            <p:nvPr/>
          </p:nvSpPr>
          <p:spPr>
            <a:xfrm>
              <a:off x="932145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2551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4942688"/>
              <a:ext cx="237118" cy="321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5150367"/>
              <a:ext cx="237118" cy="1349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1503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1503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4870000"/>
              <a:ext cx="237118" cy="280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098447"/>
              <a:ext cx="237118" cy="1869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0984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0984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2876285"/>
              <a:ext cx="237118" cy="2222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067295"/>
              <a:ext cx="237118" cy="218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067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067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3032044"/>
              <a:ext cx="237118" cy="2035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212670"/>
              <a:ext cx="237118" cy="726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126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126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3561625"/>
              <a:ext cx="237118" cy="1651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568866"/>
              <a:ext cx="237118" cy="685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438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4620786"/>
              <a:ext cx="237118" cy="623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4651938"/>
              <a:ext cx="237118" cy="612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4724625"/>
              <a:ext cx="237118" cy="529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4838849"/>
              <a:ext cx="237118" cy="415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4651938"/>
              <a:ext cx="237118" cy="623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4901152"/>
              <a:ext cx="237118" cy="3738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78 case(s)</a:t>
              </a:r>
            </a:p>
          </p:txBody>
        </p:sp>
        <p:sp>
          <p:nvSpPr>
            <p:cNvPr id="247" name="pg246"/>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78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56939" y="2153563"/>
              <a:ext cx="3214267" cy="3131794"/>
            </a:xfrm>
            <a:prstGeom prst="rect">
              <a:avLst/>
            </a:prstGeom>
            <a:solidFill>
              <a:srgbClr val="FFFFFF">
                <a:alpha val="100000"/>
              </a:srgbClr>
            </a:solidFill>
          </p:spPr>
          <p:txBody>
            <a:bodyPr/>
            <a:lstStyle/>
            <a:p/>
          </p:txBody>
        </p:sp>
        <p:sp>
          <p:nvSpPr>
            <p:cNvPr id="251" name="pl250"/>
            <p:cNvSpPr/>
            <p:nvPr/>
          </p:nvSpPr>
          <p:spPr>
            <a:xfrm>
              <a:off x="14756939" y="47661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37277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268937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424696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32085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21701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rc25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4849233"/>
              <a:ext cx="237118" cy="436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254206"/>
              <a:ext cx="237118"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2542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2542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932304"/>
              <a:ext cx="237118" cy="321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745393"/>
              <a:ext cx="237118" cy="519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849233"/>
              <a:ext cx="237118" cy="425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4807697"/>
              <a:ext cx="237118" cy="467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5274974"/>
              <a:ext cx="237118" cy="1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2749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2749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4911536"/>
              <a:ext cx="237118" cy="3634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264590"/>
              <a:ext cx="237118"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645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2645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4859616"/>
              <a:ext cx="237118" cy="4049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288" name="pg28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16168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7" name="tx416"/>
            <p:cNvSpPr/>
            <p:nvPr/>
          </p:nvSpPr>
          <p:spPr>
            <a:xfrm>
              <a:off x="1230614" y="312329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8" name="tx417"/>
            <p:cNvSpPr/>
            <p:nvPr/>
          </p:nvSpPr>
          <p:spPr>
            <a:xfrm>
              <a:off x="1230614" y="208478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19" name="pl41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419"/>
            <p:cNvSpPr/>
            <p:nvPr/>
          </p:nvSpPr>
          <p:spPr>
            <a:xfrm>
              <a:off x="1865074" y="42469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1865074" y="32085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21701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4" name="rc423"/>
            <p:cNvSpPr/>
            <p:nvPr/>
          </p:nvSpPr>
          <p:spPr>
            <a:xfrm>
              <a:off x="18110385" y="2153563"/>
              <a:ext cx="1753945" cy="1236458"/>
            </a:xfrm>
            <a:prstGeom prst="rect">
              <a:avLst/>
            </a:prstGeom>
            <a:solidFill>
              <a:srgbClr val="FFFFFF">
                <a:alpha val="100000"/>
              </a:srgbClr>
            </a:solidFill>
          </p:spPr>
          <p:txBody>
            <a:bodyPr/>
            <a:lstStyle/>
            <a:p/>
          </p:txBody>
        </p:sp>
        <p:sp>
          <p:nvSpPr>
            <p:cNvPr id="425" name="rc424"/>
            <p:cNvSpPr/>
            <p:nvPr/>
          </p:nvSpPr>
          <p:spPr>
            <a:xfrm>
              <a:off x="18179974" y="2223153"/>
              <a:ext cx="274319" cy="274319"/>
            </a:xfrm>
            <a:prstGeom prst="rect">
              <a:avLst/>
            </a:prstGeom>
            <a:solidFill>
              <a:srgbClr val="FFFFFF">
                <a:alpha val="100000"/>
              </a:srgbClr>
            </a:solidFill>
          </p:spPr>
          <p:txBody>
            <a:bodyPr/>
            <a:lstStyle/>
            <a:p/>
          </p:txBody>
        </p:sp>
        <p:sp>
          <p:nvSpPr>
            <p:cNvPr id="426" name="rc4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7" name="rc426"/>
            <p:cNvSpPr/>
            <p:nvPr/>
          </p:nvSpPr>
          <p:spPr>
            <a:xfrm>
              <a:off x="18179974" y="2497473"/>
              <a:ext cx="274319" cy="274319"/>
            </a:xfrm>
            <a:prstGeom prst="rect">
              <a:avLst/>
            </a:prstGeom>
            <a:solidFill>
              <a:srgbClr val="FFFFFF">
                <a:alpha val="100000"/>
              </a:srgbClr>
            </a:solidFill>
          </p:spPr>
          <p:txBody>
            <a:bodyPr/>
            <a:lstStyle/>
            <a:p/>
          </p:txBody>
        </p:sp>
        <p:sp>
          <p:nvSpPr>
            <p:cNvPr id="428" name="rc4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2771793"/>
              <a:ext cx="274319" cy="274319"/>
            </a:xfrm>
            <a:prstGeom prst="rect">
              <a:avLst/>
            </a:prstGeom>
            <a:solidFill>
              <a:srgbClr val="FFFFFF">
                <a:alpha val="100000"/>
              </a:srgbClr>
            </a:solidFill>
          </p:spPr>
          <p:txBody>
            <a:bodyPr/>
            <a:lstStyle/>
            <a:p/>
          </p:txBody>
        </p:sp>
        <p:sp>
          <p:nvSpPr>
            <p:cNvPr id="430" name="rc4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3046113"/>
              <a:ext cx="274319" cy="274319"/>
            </a:xfrm>
            <a:prstGeom prst="rect">
              <a:avLst/>
            </a:prstGeom>
            <a:solidFill>
              <a:srgbClr val="FFFFFF">
                <a:alpha val="100000"/>
              </a:srgbClr>
            </a:solidFill>
          </p:spPr>
          <p:txBody>
            <a:bodyPr/>
            <a:lstStyle/>
            <a:p/>
          </p:txBody>
        </p:sp>
        <p:sp>
          <p:nvSpPr>
            <p:cNvPr id="432" name="rc4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3" name="tx43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4" name="tx43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5" name="tx43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6" name="tx43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7" name=""/>
          <p:cNvGrpSpPr/>
          <p:nvPr/>
        </p:nvGrpSpPr>
        <p:grpSpPr>
          <a:xfrm>
            <a:off x="6400800" y="6217920"/>
            <a:ext cx="5486400" cy="4251960"/>
            <a:chOff x="6400800" y="6217920"/>
            <a:chExt cx="5486400" cy="4251960"/>
          </a:xfrm>
        </p:grpSpPr>
        <p:sp>
          <p:nvSpPr>
            <p:cNvPr id="43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9"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0" name="rc5"/>
            <p:cNvSpPr/>
            <p:nvPr/>
          </p:nvSpPr>
          <p:spPr>
            <a:xfrm>
              <a:off x="7026497" y="6510025"/>
              <a:ext cx="4276773" cy="2788960"/>
            </a:xfrm>
            <a:prstGeom prst="rect">
              <a:avLst/>
            </a:prstGeom>
            <a:solidFill>
              <a:srgbClr val="FFFFFF">
                <a:alpha val="100000"/>
              </a:srgbClr>
            </a:solidFill>
          </p:spPr>
          <p:txBody>
            <a:bodyPr/>
            <a:lstStyle/>
            <a:p/>
          </p:txBody>
        </p:sp>
        <p:sp>
          <p:nvSpPr>
            <p:cNvPr id="441" name="pl6"/>
            <p:cNvSpPr/>
            <p:nvPr/>
          </p:nvSpPr>
          <p:spPr>
            <a:xfrm>
              <a:off x="7026497" y="8810012"/>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42" name="pl7"/>
            <p:cNvSpPr/>
            <p:nvPr/>
          </p:nvSpPr>
          <p:spPr>
            <a:xfrm>
              <a:off x="7026497" y="8085606"/>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43" name="pl8"/>
            <p:cNvSpPr/>
            <p:nvPr/>
          </p:nvSpPr>
          <p:spPr>
            <a:xfrm>
              <a:off x="7026497" y="7361201"/>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44" name="pl9"/>
            <p:cNvSpPr/>
            <p:nvPr/>
          </p:nvSpPr>
          <p:spPr>
            <a:xfrm>
              <a:off x="7026497" y="6636796"/>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45" name="pl10"/>
            <p:cNvSpPr/>
            <p:nvPr/>
          </p:nvSpPr>
          <p:spPr>
            <a:xfrm>
              <a:off x="7026497" y="9172214"/>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46" name="pl11"/>
            <p:cNvSpPr/>
            <p:nvPr/>
          </p:nvSpPr>
          <p:spPr>
            <a:xfrm>
              <a:off x="7026497" y="8447809"/>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47" name="pl12"/>
            <p:cNvSpPr/>
            <p:nvPr/>
          </p:nvSpPr>
          <p:spPr>
            <a:xfrm>
              <a:off x="7026497" y="7723404"/>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48" name="pl13"/>
            <p:cNvSpPr/>
            <p:nvPr/>
          </p:nvSpPr>
          <p:spPr>
            <a:xfrm>
              <a:off x="7026497" y="6998998"/>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49" name="rc14"/>
            <p:cNvSpPr/>
            <p:nvPr/>
          </p:nvSpPr>
          <p:spPr>
            <a:xfrm>
              <a:off x="7174996" y="8447809"/>
              <a:ext cx="415797" cy="7244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0" name="rc15"/>
            <p:cNvSpPr/>
            <p:nvPr/>
          </p:nvSpPr>
          <p:spPr>
            <a:xfrm>
              <a:off x="7768992" y="7723404"/>
              <a:ext cx="415797" cy="14488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6"/>
            <p:cNvSpPr/>
            <p:nvPr/>
          </p:nvSpPr>
          <p:spPr>
            <a:xfrm>
              <a:off x="8956985" y="8810012"/>
              <a:ext cx="415797"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17"/>
            <p:cNvSpPr/>
            <p:nvPr/>
          </p:nvSpPr>
          <p:spPr>
            <a:xfrm>
              <a:off x="10144977" y="8085606"/>
              <a:ext cx="415797" cy="7244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18"/>
            <p:cNvSpPr/>
            <p:nvPr/>
          </p:nvSpPr>
          <p:spPr>
            <a:xfrm>
              <a:off x="7768992" y="7361201"/>
              <a:ext cx="415797" cy="3622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rc19"/>
            <p:cNvSpPr/>
            <p:nvPr/>
          </p:nvSpPr>
          <p:spPr>
            <a:xfrm>
              <a:off x="8956985" y="8447809"/>
              <a:ext cx="415797" cy="3622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5" name="rc20"/>
            <p:cNvSpPr/>
            <p:nvPr/>
          </p:nvSpPr>
          <p:spPr>
            <a:xfrm>
              <a:off x="10144977" y="6636796"/>
              <a:ext cx="415797" cy="7244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6" name="rc21"/>
            <p:cNvSpPr/>
            <p:nvPr/>
          </p:nvSpPr>
          <p:spPr>
            <a:xfrm>
              <a:off x="10144977" y="7361201"/>
              <a:ext cx="415797" cy="7244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2"/>
            <p:cNvSpPr/>
            <p:nvPr/>
          </p:nvSpPr>
          <p:spPr>
            <a:xfrm>
              <a:off x="10144977" y="8810012"/>
              <a:ext cx="415797"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23"/>
            <p:cNvSpPr/>
            <p:nvPr/>
          </p:nvSpPr>
          <p:spPr>
            <a:xfrm>
              <a:off x="10738974" y="7723404"/>
              <a:ext cx="415797" cy="14488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pl24"/>
            <p:cNvSpPr/>
            <p:nvPr/>
          </p:nvSpPr>
          <p:spPr>
            <a:xfrm>
              <a:off x="7382895" y="6867288"/>
              <a:ext cx="593996" cy="899483"/>
            </a:xfrm>
            <a:custGeom>
              <a:avLst/>
              <a:pathLst>
                <a:path w="593996" h="899483">
                  <a:moveTo>
                    <a:pt x="0" y="0"/>
                  </a:moveTo>
                  <a:lnTo>
                    <a:pt x="593996" y="899483"/>
                  </a:lnTo>
                </a:path>
              </a:pathLst>
            </a:custGeom>
            <a:ln w="40651" cap="flat">
              <a:solidFill>
                <a:srgbClr val="000000">
                  <a:alpha val="100000"/>
                </a:srgbClr>
              </a:solidFill>
              <a:prstDash val="solid"/>
              <a:round/>
            </a:ln>
          </p:spPr>
          <p:txBody>
            <a:bodyPr/>
            <a:lstStyle/>
            <a:p/>
          </p:txBody>
        </p:sp>
        <p:sp>
          <p:nvSpPr>
            <p:cNvPr id="460" name="pl25"/>
            <p:cNvSpPr/>
            <p:nvPr/>
          </p:nvSpPr>
          <p:spPr>
            <a:xfrm>
              <a:off x="10352876" y="8975452"/>
              <a:ext cx="593996" cy="168653"/>
            </a:xfrm>
            <a:custGeom>
              <a:avLst/>
              <a:pathLst>
                <a:path w="593996" h="168653">
                  <a:moveTo>
                    <a:pt x="0" y="0"/>
                  </a:moveTo>
                  <a:lnTo>
                    <a:pt x="593996" y="168653"/>
                  </a:lnTo>
                </a:path>
              </a:pathLst>
            </a:custGeom>
            <a:ln w="40651" cap="flat">
              <a:solidFill>
                <a:srgbClr val="000000">
                  <a:alpha val="100000"/>
                </a:srgbClr>
              </a:solidFill>
              <a:prstDash val="solid"/>
              <a:round/>
            </a:ln>
          </p:spPr>
          <p:txBody>
            <a:bodyPr/>
            <a:lstStyle/>
            <a:p/>
          </p:txBody>
        </p:sp>
        <p:sp>
          <p:nvSpPr>
            <p:cNvPr id="461" name="rc26"/>
            <p:cNvSpPr/>
            <p:nvPr/>
          </p:nvSpPr>
          <p:spPr>
            <a:xfrm>
              <a:off x="7026497" y="6510025"/>
              <a:ext cx="4276773" cy="2788960"/>
            </a:xfrm>
            <a:prstGeom prst="rect">
              <a:avLst/>
            </a:prstGeom>
            <a:ln w="13550" cap="rnd">
              <a:solidFill>
                <a:srgbClr val="333333">
                  <a:alpha val="100000"/>
                </a:srgbClr>
              </a:solidFill>
              <a:prstDash val="solid"/>
              <a:round/>
            </a:ln>
          </p:spPr>
          <p:txBody>
            <a:bodyPr/>
            <a:lstStyle/>
            <a:p/>
          </p:txBody>
        </p:sp>
        <p:sp>
          <p:nvSpPr>
            <p:cNvPr id="462" name="tx27"/>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3" name="tx28"/>
            <p:cNvSpPr/>
            <p:nvPr/>
          </p:nvSpPr>
          <p:spPr>
            <a:xfrm>
              <a:off x="6801340" y="8447363"/>
              <a:ext cx="127099"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a:t>
              </a:r>
            </a:p>
          </p:txBody>
        </p:sp>
        <p:sp>
          <p:nvSpPr>
            <p:cNvPr id="464" name="tx29"/>
            <p:cNvSpPr/>
            <p:nvPr/>
          </p:nvSpPr>
          <p:spPr>
            <a:xfrm>
              <a:off x="6801340" y="7723404"/>
              <a:ext cx="1270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4</a:t>
              </a:r>
            </a:p>
          </p:txBody>
        </p:sp>
        <p:sp>
          <p:nvSpPr>
            <p:cNvPr id="465" name="tx30"/>
            <p:cNvSpPr/>
            <p:nvPr/>
          </p:nvSpPr>
          <p:spPr>
            <a:xfrm>
              <a:off x="6801340" y="6996691"/>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66" name="pl31"/>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2"/>
            <p:cNvSpPr/>
            <p:nvPr/>
          </p:nvSpPr>
          <p:spPr>
            <a:xfrm>
              <a:off x="6991702" y="8447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33"/>
            <p:cNvSpPr/>
            <p:nvPr/>
          </p:nvSpPr>
          <p:spPr>
            <a:xfrm>
              <a:off x="6991702" y="77234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34"/>
            <p:cNvSpPr/>
            <p:nvPr/>
          </p:nvSpPr>
          <p:spPr>
            <a:xfrm>
              <a:off x="6991702" y="69989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5"/>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1" name="pl36"/>
            <p:cNvSpPr/>
            <p:nvPr/>
          </p:nvSpPr>
          <p:spPr>
            <a:xfrm>
              <a:off x="11303270" y="846949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2" name="pl37"/>
            <p:cNvSpPr/>
            <p:nvPr/>
          </p:nvSpPr>
          <p:spPr>
            <a:xfrm>
              <a:off x="11303270" y="776677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38"/>
            <p:cNvSpPr/>
            <p:nvPr/>
          </p:nvSpPr>
          <p:spPr>
            <a:xfrm>
              <a:off x="11303270" y="70640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tx39"/>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75" name="tx40"/>
            <p:cNvSpPr/>
            <p:nvPr/>
          </p:nvSpPr>
          <p:spPr>
            <a:xfrm>
              <a:off x="11401327" y="846718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76" name="tx41"/>
            <p:cNvSpPr/>
            <p:nvPr/>
          </p:nvSpPr>
          <p:spPr>
            <a:xfrm>
              <a:off x="11401327" y="776446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77" name="tx42"/>
            <p:cNvSpPr/>
            <p:nvPr/>
          </p:nvSpPr>
          <p:spPr>
            <a:xfrm>
              <a:off x="11401327" y="7063604"/>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78" name="pl43"/>
            <p:cNvSpPr/>
            <p:nvPr/>
          </p:nvSpPr>
          <p:spPr>
            <a:xfrm>
              <a:off x="738289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4"/>
            <p:cNvSpPr/>
            <p:nvPr/>
          </p:nvSpPr>
          <p:spPr>
            <a:xfrm>
              <a:off x="79768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5"/>
            <p:cNvSpPr/>
            <p:nvPr/>
          </p:nvSpPr>
          <p:spPr>
            <a:xfrm>
              <a:off x="857088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6"/>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7"/>
            <p:cNvSpPr/>
            <p:nvPr/>
          </p:nvSpPr>
          <p:spPr>
            <a:xfrm>
              <a:off x="97588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8"/>
            <p:cNvSpPr/>
            <p:nvPr/>
          </p:nvSpPr>
          <p:spPr>
            <a:xfrm>
              <a:off x="103528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9"/>
            <p:cNvSpPr/>
            <p:nvPr/>
          </p:nvSpPr>
          <p:spPr>
            <a:xfrm>
              <a:off x="1094687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tx50"/>
            <p:cNvSpPr/>
            <p:nvPr/>
          </p:nvSpPr>
          <p:spPr>
            <a:xfrm rot="-2700000">
              <a:off x="727299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6" name="tx51"/>
            <p:cNvSpPr/>
            <p:nvPr/>
          </p:nvSpPr>
          <p:spPr>
            <a:xfrm rot="-2700000">
              <a:off x="78272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7" name="tx52"/>
            <p:cNvSpPr/>
            <p:nvPr/>
          </p:nvSpPr>
          <p:spPr>
            <a:xfrm rot="-2700000">
              <a:off x="842063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8" name="tx53"/>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9" name="tx54"/>
            <p:cNvSpPr/>
            <p:nvPr/>
          </p:nvSpPr>
          <p:spPr>
            <a:xfrm rot="-2700000">
              <a:off x="946393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0" name="tx55"/>
            <p:cNvSpPr/>
            <p:nvPr/>
          </p:nvSpPr>
          <p:spPr>
            <a:xfrm rot="-2700000">
              <a:off x="100579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1" name="tx56"/>
            <p:cNvSpPr/>
            <p:nvPr/>
          </p:nvSpPr>
          <p:spPr>
            <a:xfrm rot="-2700000">
              <a:off x="1076397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2" name="tx57"/>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3" name="tx58"/>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4"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5"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6" name="rc61"/>
            <p:cNvSpPr/>
            <p:nvPr/>
          </p:nvSpPr>
          <p:spPr>
            <a:xfrm>
              <a:off x="6522375" y="10217410"/>
              <a:ext cx="1051268" cy="182880"/>
            </a:xfrm>
            <a:prstGeom prst="rect">
              <a:avLst/>
            </a:prstGeom>
            <a:solidFill>
              <a:srgbClr val="FFFFFF">
                <a:alpha val="100000"/>
              </a:srgbClr>
            </a:solidFill>
          </p:spPr>
          <p:txBody>
            <a:bodyPr/>
            <a:lstStyle/>
            <a:p/>
          </p:txBody>
        </p:sp>
        <p:sp>
          <p:nvSpPr>
            <p:cNvPr id="497" name="rc62"/>
            <p:cNvSpPr/>
            <p:nvPr/>
          </p:nvSpPr>
          <p:spPr>
            <a:xfrm>
              <a:off x="6522375" y="10217410"/>
              <a:ext cx="182880" cy="182880"/>
            </a:xfrm>
            <a:prstGeom prst="rect">
              <a:avLst/>
            </a:prstGeom>
            <a:solidFill>
              <a:srgbClr val="FFFFFF">
                <a:alpha val="100000"/>
              </a:srgbClr>
            </a:solidFill>
          </p:spPr>
          <p:txBody>
            <a:bodyPr/>
            <a:lstStyle/>
            <a:p/>
          </p:txBody>
        </p:sp>
        <p:sp>
          <p:nvSpPr>
            <p:cNvPr id="498" name="pl63"/>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9" name="tx64"/>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0" name="rc65"/>
            <p:cNvSpPr/>
            <p:nvPr/>
          </p:nvSpPr>
          <p:spPr>
            <a:xfrm>
              <a:off x="7753643" y="10217410"/>
              <a:ext cx="4053749" cy="182880"/>
            </a:xfrm>
            <a:prstGeom prst="rect">
              <a:avLst/>
            </a:prstGeom>
            <a:solidFill>
              <a:srgbClr val="FFFFFF">
                <a:alpha val="100000"/>
              </a:srgbClr>
            </a:solidFill>
          </p:spPr>
          <p:txBody>
            <a:bodyPr/>
            <a:lstStyle/>
            <a:p/>
          </p:txBody>
        </p:sp>
        <p:sp>
          <p:nvSpPr>
            <p:cNvPr id="501" name="rc66"/>
            <p:cNvSpPr/>
            <p:nvPr/>
          </p:nvSpPr>
          <p:spPr>
            <a:xfrm>
              <a:off x="7753643" y="10217410"/>
              <a:ext cx="182879" cy="182880"/>
            </a:xfrm>
            <a:prstGeom prst="rect">
              <a:avLst/>
            </a:prstGeom>
            <a:solidFill>
              <a:srgbClr val="FFFFFF">
                <a:alpha val="100000"/>
              </a:srgbClr>
            </a:solidFill>
          </p:spPr>
          <p:txBody>
            <a:bodyPr/>
            <a:lstStyle/>
            <a:p/>
          </p:txBody>
        </p:sp>
        <p:sp>
          <p:nvSpPr>
            <p:cNvPr id="502" name="rc67"/>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3" name="rc68"/>
            <p:cNvSpPr/>
            <p:nvPr/>
          </p:nvSpPr>
          <p:spPr>
            <a:xfrm>
              <a:off x="8844883" y="10217410"/>
              <a:ext cx="182879" cy="182880"/>
            </a:xfrm>
            <a:prstGeom prst="rect">
              <a:avLst/>
            </a:prstGeom>
            <a:solidFill>
              <a:srgbClr val="FFFFFF">
                <a:alpha val="100000"/>
              </a:srgbClr>
            </a:solidFill>
          </p:spPr>
          <p:txBody>
            <a:bodyPr/>
            <a:lstStyle/>
            <a:p/>
          </p:txBody>
        </p:sp>
        <p:sp>
          <p:nvSpPr>
            <p:cNvPr id="504" name="rc6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5" name="rc70"/>
            <p:cNvSpPr/>
            <p:nvPr/>
          </p:nvSpPr>
          <p:spPr>
            <a:xfrm>
              <a:off x="9770924" y="10217410"/>
              <a:ext cx="182879" cy="182880"/>
            </a:xfrm>
            <a:prstGeom prst="rect">
              <a:avLst/>
            </a:prstGeom>
            <a:solidFill>
              <a:srgbClr val="FFFFFF">
                <a:alpha val="100000"/>
              </a:srgbClr>
            </a:solidFill>
          </p:spPr>
          <p:txBody>
            <a:bodyPr/>
            <a:lstStyle/>
            <a:p/>
          </p:txBody>
        </p:sp>
        <p:sp>
          <p:nvSpPr>
            <p:cNvPr id="506" name="rc71"/>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7" name="rc72"/>
            <p:cNvSpPr/>
            <p:nvPr/>
          </p:nvSpPr>
          <p:spPr>
            <a:xfrm>
              <a:off x="10773165" y="10217410"/>
              <a:ext cx="182879" cy="182880"/>
            </a:xfrm>
            <a:prstGeom prst="rect">
              <a:avLst/>
            </a:prstGeom>
            <a:solidFill>
              <a:srgbClr val="FFFFFF">
                <a:alpha val="100000"/>
              </a:srgbClr>
            </a:solidFill>
          </p:spPr>
          <p:txBody>
            <a:bodyPr/>
            <a:lstStyle/>
            <a:p/>
          </p:txBody>
        </p:sp>
        <p:sp>
          <p:nvSpPr>
            <p:cNvPr id="508" name="rc7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9" name="tx74"/>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0" name="tx75"/>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1" name="tx76"/>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2" name="tx77"/>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3" name="tx78"/>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4" name=""/>
          <p:cNvGrpSpPr/>
          <p:nvPr/>
        </p:nvGrpSpPr>
        <p:grpSpPr>
          <a:xfrm>
            <a:off x="12527280" y="6217920"/>
            <a:ext cx="5486400" cy="4297680"/>
            <a:chOff x="12527280" y="6217920"/>
            <a:chExt cx="5486400" cy="4297680"/>
          </a:xfrm>
        </p:grpSpPr>
        <p:sp>
          <p:nvSpPr>
            <p:cNvPr id="5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7"/>
            <p:cNvSpPr/>
            <p:nvPr/>
          </p:nvSpPr>
          <p:spPr>
            <a:xfrm>
              <a:off x="13325144" y="6663670"/>
              <a:ext cx="4510689" cy="179252"/>
            </a:xfrm>
            <a:custGeom>
              <a:avLst/>
              <a:pathLst>
                <a:path w="4510689" h="179252">
                  <a:moveTo>
                    <a:pt x="0" y="102429"/>
                  </a:moveTo>
                  <a:lnTo>
                    <a:pt x="180427" y="76822"/>
                  </a:lnTo>
                  <a:lnTo>
                    <a:pt x="360855" y="51214"/>
                  </a:lnTo>
                  <a:lnTo>
                    <a:pt x="541282" y="76822"/>
                  </a:lnTo>
                  <a:lnTo>
                    <a:pt x="721710" y="0"/>
                  </a:lnTo>
                  <a:lnTo>
                    <a:pt x="902137" y="0"/>
                  </a:lnTo>
                  <a:lnTo>
                    <a:pt x="1082565" y="0"/>
                  </a:lnTo>
                  <a:lnTo>
                    <a:pt x="1262993" y="179252"/>
                  </a:lnTo>
                  <a:lnTo>
                    <a:pt x="1443420" y="179252"/>
                  </a:lnTo>
                  <a:lnTo>
                    <a:pt x="1623848" y="153644"/>
                  </a:lnTo>
                  <a:lnTo>
                    <a:pt x="1804275" y="25607"/>
                  </a:lnTo>
                  <a:lnTo>
                    <a:pt x="1984703" y="0"/>
                  </a:lnTo>
                  <a:lnTo>
                    <a:pt x="2165131" y="0"/>
                  </a:lnTo>
                  <a:lnTo>
                    <a:pt x="2345558" y="0"/>
                  </a:lnTo>
                  <a:lnTo>
                    <a:pt x="2525986" y="0"/>
                  </a:lnTo>
                  <a:lnTo>
                    <a:pt x="2706413" y="25607"/>
                  </a:lnTo>
                  <a:lnTo>
                    <a:pt x="2886841" y="25607"/>
                  </a:lnTo>
                  <a:lnTo>
                    <a:pt x="3067268" y="51214"/>
                  </a:lnTo>
                  <a:lnTo>
                    <a:pt x="3247696" y="25607"/>
                  </a:lnTo>
                  <a:lnTo>
                    <a:pt x="3428124" y="25607"/>
                  </a:lnTo>
                  <a:lnTo>
                    <a:pt x="3608551" y="25607"/>
                  </a:lnTo>
                  <a:lnTo>
                    <a:pt x="3788979" y="25607"/>
                  </a:lnTo>
                  <a:lnTo>
                    <a:pt x="3969406" y="51214"/>
                  </a:lnTo>
                  <a:lnTo>
                    <a:pt x="4149834" y="51214"/>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530" name="pl18"/>
            <p:cNvSpPr/>
            <p:nvPr/>
          </p:nvSpPr>
          <p:spPr>
            <a:xfrm>
              <a:off x="13325144" y="6663670"/>
              <a:ext cx="4510689" cy="1536449"/>
            </a:xfrm>
            <a:custGeom>
              <a:avLst/>
              <a:pathLst>
                <a:path w="4510689" h="1536449">
                  <a:moveTo>
                    <a:pt x="0" y="1536449"/>
                  </a:moveTo>
                  <a:lnTo>
                    <a:pt x="180427" y="819439"/>
                  </a:lnTo>
                  <a:lnTo>
                    <a:pt x="360855" y="102429"/>
                  </a:lnTo>
                  <a:lnTo>
                    <a:pt x="541282" y="102429"/>
                  </a:lnTo>
                  <a:lnTo>
                    <a:pt x="721710" y="0"/>
                  </a:lnTo>
                  <a:lnTo>
                    <a:pt x="902137" y="0"/>
                  </a:lnTo>
                  <a:lnTo>
                    <a:pt x="1082565" y="0"/>
                  </a:lnTo>
                  <a:lnTo>
                    <a:pt x="1262993" y="0"/>
                  </a:lnTo>
                  <a:lnTo>
                    <a:pt x="1443420" y="0"/>
                  </a:lnTo>
                  <a:lnTo>
                    <a:pt x="1623848" y="0"/>
                  </a:lnTo>
                  <a:lnTo>
                    <a:pt x="1804275" y="25607"/>
                  </a:lnTo>
                  <a:lnTo>
                    <a:pt x="1984703" y="25607"/>
                  </a:lnTo>
                  <a:lnTo>
                    <a:pt x="2165131" y="51214"/>
                  </a:lnTo>
                  <a:lnTo>
                    <a:pt x="2345558" y="102429"/>
                  </a:lnTo>
                  <a:lnTo>
                    <a:pt x="2525986" y="76822"/>
                  </a:lnTo>
                  <a:lnTo>
                    <a:pt x="2706413" y="51214"/>
                  </a:lnTo>
                  <a:lnTo>
                    <a:pt x="2886841" y="51214"/>
                  </a:lnTo>
                  <a:lnTo>
                    <a:pt x="3067268" y="51214"/>
                  </a:lnTo>
                  <a:lnTo>
                    <a:pt x="3247696" y="51214"/>
                  </a:lnTo>
                  <a:lnTo>
                    <a:pt x="3428124" y="76822"/>
                  </a:lnTo>
                  <a:lnTo>
                    <a:pt x="3608551" y="102429"/>
                  </a:lnTo>
                  <a:lnTo>
                    <a:pt x="3788979" y="102429"/>
                  </a:lnTo>
                  <a:lnTo>
                    <a:pt x="3969406" y="102429"/>
                  </a:lnTo>
                  <a:lnTo>
                    <a:pt x="4149834" y="76822"/>
                  </a:lnTo>
                  <a:lnTo>
                    <a:pt x="4330262" y="76822"/>
                  </a:lnTo>
                  <a:lnTo>
                    <a:pt x="4510689" y="102429"/>
                  </a:lnTo>
                </a:path>
              </a:pathLst>
            </a:custGeom>
            <a:ln w="32521" cap="flat">
              <a:solidFill>
                <a:srgbClr val="00A173">
                  <a:alpha val="100000"/>
                </a:srgbClr>
              </a:solidFill>
              <a:prstDash val="solid"/>
              <a:round/>
            </a:ln>
          </p:spPr>
          <p:txBody>
            <a:bodyPr/>
            <a:lstStyle/>
            <a:p/>
          </p:txBody>
        </p:sp>
        <p:sp>
          <p:nvSpPr>
            <p:cNvPr id="53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6" name="rc84"/>
            <p:cNvSpPr/>
            <p:nvPr/>
          </p:nvSpPr>
          <p:spPr>
            <a:xfrm>
              <a:off x="14005791" y="9941072"/>
              <a:ext cx="3149396" cy="504938"/>
            </a:xfrm>
            <a:prstGeom prst="rect">
              <a:avLst/>
            </a:prstGeom>
            <a:solidFill>
              <a:srgbClr val="FFFFFF">
                <a:alpha val="100000"/>
              </a:srgbClr>
            </a:solidFill>
          </p:spPr>
          <p:txBody>
            <a:bodyPr/>
            <a:lstStyle/>
            <a:p/>
          </p:txBody>
        </p:sp>
        <p:sp>
          <p:nvSpPr>
            <p:cNvPr id="59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2" name=""/>
          <p:cNvGrpSpPr/>
          <p:nvPr/>
        </p:nvGrpSpPr>
        <p:grpSpPr>
          <a:xfrm>
            <a:off x="594360" y="6217920"/>
            <a:ext cx="5562295" cy="4108319"/>
            <a:chOff x="594360" y="6217920"/>
            <a:chExt cx="5562295" cy="4108319"/>
          </a:xfrm>
        </p:grpSpPr>
        <p:sp>
          <p:nvSpPr>
            <p:cNvPr id="603"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4" name="rc4"/>
            <p:cNvSpPr/>
            <p:nvPr/>
          </p:nvSpPr>
          <p:spPr>
            <a:xfrm>
              <a:off x="2688001" y="6533616"/>
              <a:ext cx="3399064" cy="256322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5" name="rc5"/>
            <p:cNvSpPr/>
            <p:nvPr/>
          </p:nvSpPr>
          <p:spPr>
            <a:xfrm>
              <a:off x="2715863"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6"/>
            <p:cNvSpPr/>
            <p:nvPr/>
          </p:nvSpPr>
          <p:spPr>
            <a:xfrm>
              <a:off x="2994474" y="6561477"/>
              <a:ext cx="278611" cy="278611"/>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07" name="rc7"/>
            <p:cNvSpPr/>
            <p:nvPr/>
          </p:nvSpPr>
          <p:spPr>
            <a:xfrm>
              <a:off x="3273086"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8"/>
            <p:cNvSpPr/>
            <p:nvPr/>
          </p:nvSpPr>
          <p:spPr>
            <a:xfrm>
              <a:off x="3551698"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9"/>
            <p:cNvSpPr/>
            <p:nvPr/>
          </p:nvSpPr>
          <p:spPr>
            <a:xfrm>
              <a:off x="3830310" y="6561477"/>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0" name="rc10"/>
            <p:cNvSpPr/>
            <p:nvPr/>
          </p:nvSpPr>
          <p:spPr>
            <a:xfrm>
              <a:off x="4108922"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11"/>
            <p:cNvSpPr/>
            <p:nvPr/>
          </p:nvSpPr>
          <p:spPr>
            <a:xfrm>
              <a:off x="4387534"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12"/>
            <p:cNvSpPr/>
            <p:nvPr/>
          </p:nvSpPr>
          <p:spPr>
            <a:xfrm>
              <a:off x="4666145" y="6561477"/>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3" name="rc13"/>
            <p:cNvSpPr/>
            <p:nvPr/>
          </p:nvSpPr>
          <p:spPr>
            <a:xfrm>
              <a:off x="4944757"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14"/>
            <p:cNvSpPr/>
            <p:nvPr/>
          </p:nvSpPr>
          <p:spPr>
            <a:xfrm>
              <a:off x="5223369"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5"/>
            <p:cNvSpPr/>
            <p:nvPr/>
          </p:nvSpPr>
          <p:spPr>
            <a:xfrm>
              <a:off x="5501981" y="6561477"/>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6"/>
            <p:cNvSpPr/>
            <p:nvPr/>
          </p:nvSpPr>
          <p:spPr>
            <a:xfrm>
              <a:off x="5780593" y="6561477"/>
              <a:ext cx="278611" cy="278611"/>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7" name="rc17"/>
            <p:cNvSpPr/>
            <p:nvPr/>
          </p:nvSpPr>
          <p:spPr>
            <a:xfrm>
              <a:off x="2715863" y="6840089"/>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8" name="rc18"/>
            <p:cNvSpPr/>
            <p:nvPr/>
          </p:nvSpPr>
          <p:spPr>
            <a:xfrm>
              <a:off x="2994474"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9"/>
            <p:cNvSpPr/>
            <p:nvPr/>
          </p:nvSpPr>
          <p:spPr>
            <a:xfrm>
              <a:off x="3273086"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20"/>
            <p:cNvSpPr/>
            <p:nvPr/>
          </p:nvSpPr>
          <p:spPr>
            <a:xfrm>
              <a:off x="3551698"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21"/>
            <p:cNvSpPr/>
            <p:nvPr/>
          </p:nvSpPr>
          <p:spPr>
            <a:xfrm>
              <a:off x="3830310"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2"/>
            <p:cNvSpPr/>
            <p:nvPr/>
          </p:nvSpPr>
          <p:spPr>
            <a:xfrm>
              <a:off x="4108922"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3"/>
            <p:cNvSpPr/>
            <p:nvPr/>
          </p:nvSpPr>
          <p:spPr>
            <a:xfrm>
              <a:off x="4387534" y="6840089"/>
              <a:ext cx="278611" cy="278611"/>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4" name="rc24"/>
            <p:cNvSpPr/>
            <p:nvPr/>
          </p:nvSpPr>
          <p:spPr>
            <a:xfrm>
              <a:off x="4666145"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5"/>
            <p:cNvSpPr/>
            <p:nvPr/>
          </p:nvSpPr>
          <p:spPr>
            <a:xfrm>
              <a:off x="4944757"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6"/>
            <p:cNvSpPr/>
            <p:nvPr/>
          </p:nvSpPr>
          <p:spPr>
            <a:xfrm>
              <a:off x="5223369"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7"/>
            <p:cNvSpPr/>
            <p:nvPr/>
          </p:nvSpPr>
          <p:spPr>
            <a:xfrm>
              <a:off x="5501981" y="6840089"/>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8" name="rc28"/>
            <p:cNvSpPr/>
            <p:nvPr/>
          </p:nvSpPr>
          <p:spPr>
            <a:xfrm>
              <a:off x="5780593" y="6840089"/>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9"/>
            <p:cNvSpPr/>
            <p:nvPr/>
          </p:nvSpPr>
          <p:spPr>
            <a:xfrm>
              <a:off x="2715863"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30"/>
            <p:cNvSpPr/>
            <p:nvPr/>
          </p:nvSpPr>
          <p:spPr>
            <a:xfrm>
              <a:off x="2994474"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31"/>
            <p:cNvSpPr/>
            <p:nvPr/>
          </p:nvSpPr>
          <p:spPr>
            <a:xfrm>
              <a:off x="3273086" y="7118701"/>
              <a:ext cx="278611" cy="278611"/>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2" name="rc32"/>
            <p:cNvSpPr/>
            <p:nvPr/>
          </p:nvSpPr>
          <p:spPr>
            <a:xfrm>
              <a:off x="3551698" y="7118701"/>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33"/>
            <p:cNvSpPr/>
            <p:nvPr/>
          </p:nvSpPr>
          <p:spPr>
            <a:xfrm>
              <a:off x="3830310"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34"/>
            <p:cNvSpPr/>
            <p:nvPr/>
          </p:nvSpPr>
          <p:spPr>
            <a:xfrm>
              <a:off x="4108922"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35"/>
            <p:cNvSpPr/>
            <p:nvPr/>
          </p:nvSpPr>
          <p:spPr>
            <a:xfrm>
              <a:off x="4387534"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36"/>
            <p:cNvSpPr/>
            <p:nvPr/>
          </p:nvSpPr>
          <p:spPr>
            <a:xfrm>
              <a:off x="4666145"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7"/>
            <p:cNvSpPr/>
            <p:nvPr/>
          </p:nvSpPr>
          <p:spPr>
            <a:xfrm>
              <a:off x="4944757"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38"/>
            <p:cNvSpPr/>
            <p:nvPr/>
          </p:nvSpPr>
          <p:spPr>
            <a:xfrm>
              <a:off x="5223369"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9"/>
            <p:cNvSpPr/>
            <p:nvPr/>
          </p:nvSpPr>
          <p:spPr>
            <a:xfrm>
              <a:off x="5501981"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40"/>
            <p:cNvSpPr/>
            <p:nvPr/>
          </p:nvSpPr>
          <p:spPr>
            <a:xfrm>
              <a:off x="5780593" y="7118701"/>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41"/>
            <p:cNvSpPr/>
            <p:nvPr/>
          </p:nvSpPr>
          <p:spPr>
            <a:xfrm>
              <a:off x="2715863"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42"/>
            <p:cNvSpPr/>
            <p:nvPr/>
          </p:nvSpPr>
          <p:spPr>
            <a:xfrm>
              <a:off x="2994474" y="7397313"/>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3" name="rc43"/>
            <p:cNvSpPr/>
            <p:nvPr/>
          </p:nvSpPr>
          <p:spPr>
            <a:xfrm>
              <a:off x="3273086" y="7397313"/>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44"/>
            <p:cNvSpPr/>
            <p:nvPr/>
          </p:nvSpPr>
          <p:spPr>
            <a:xfrm>
              <a:off x="3551698"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45"/>
            <p:cNvSpPr/>
            <p:nvPr/>
          </p:nvSpPr>
          <p:spPr>
            <a:xfrm>
              <a:off x="3830310"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6"/>
            <p:cNvSpPr/>
            <p:nvPr/>
          </p:nvSpPr>
          <p:spPr>
            <a:xfrm>
              <a:off x="4108922"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47"/>
            <p:cNvSpPr/>
            <p:nvPr/>
          </p:nvSpPr>
          <p:spPr>
            <a:xfrm>
              <a:off x="4387534"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48"/>
            <p:cNvSpPr/>
            <p:nvPr/>
          </p:nvSpPr>
          <p:spPr>
            <a:xfrm>
              <a:off x="4666145"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9"/>
            <p:cNvSpPr/>
            <p:nvPr/>
          </p:nvSpPr>
          <p:spPr>
            <a:xfrm>
              <a:off x="4944757"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50"/>
            <p:cNvSpPr/>
            <p:nvPr/>
          </p:nvSpPr>
          <p:spPr>
            <a:xfrm>
              <a:off x="5223369"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51"/>
            <p:cNvSpPr/>
            <p:nvPr/>
          </p:nvSpPr>
          <p:spPr>
            <a:xfrm>
              <a:off x="5501981"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52"/>
            <p:cNvSpPr/>
            <p:nvPr/>
          </p:nvSpPr>
          <p:spPr>
            <a:xfrm>
              <a:off x="5780593" y="7397313"/>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53"/>
            <p:cNvSpPr/>
            <p:nvPr/>
          </p:nvSpPr>
          <p:spPr>
            <a:xfrm>
              <a:off x="2715863" y="7675924"/>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54"/>
            <p:cNvSpPr/>
            <p:nvPr/>
          </p:nvSpPr>
          <p:spPr>
            <a:xfrm>
              <a:off x="2994474"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55"/>
            <p:cNvSpPr/>
            <p:nvPr/>
          </p:nvSpPr>
          <p:spPr>
            <a:xfrm>
              <a:off x="3273086"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56"/>
            <p:cNvSpPr/>
            <p:nvPr/>
          </p:nvSpPr>
          <p:spPr>
            <a:xfrm>
              <a:off x="3551698"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57"/>
            <p:cNvSpPr/>
            <p:nvPr/>
          </p:nvSpPr>
          <p:spPr>
            <a:xfrm>
              <a:off x="3830310"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58"/>
            <p:cNvSpPr/>
            <p:nvPr/>
          </p:nvSpPr>
          <p:spPr>
            <a:xfrm>
              <a:off x="4108922"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59"/>
            <p:cNvSpPr/>
            <p:nvPr/>
          </p:nvSpPr>
          <p:spPr>
            <a:xfrm>
              <a:off x="4387534"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60"/>
            <p:cNvSpPr/>
            <p:nvPr/>
          </p:nvSpPr>
          <p:spPr>
            <a:xfrm>
              <a:off x="4666145"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61"/>
            <p:cNvSpPr/>
            <p:nvPr/>
          </p:nvSpPr>
          <p:spPr>
            <a:xfrm>
              <a:off x="4944757"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62"/>
            <p:cNvSpPr/>
            <p:nvPr/>
          </p:nvSpPr>
          <p:spPr>
            <a:xfrm>
              <a:off x="5223369"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63"/>
            <p:cNvSpPr/>
            <p:nvPr/>
          </p:nvSpPr>
          <p:spPr>
            <a:xfrm>
              <a:off x="5501981"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64"/>
            <p:cNvSpPr/>
            <p:nvPr/>
          </p:nvSpPr>
          <p:spPr>
            <a:xfrm>
              <a:off x="5780593" y="7675924"/>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65"/>
            <p:cNvSpPr/>
            <p:nvPr/>
          </p:nvSpPr>
          <p:spPr>
            <a:xfrm>
              <a:off x="2715863"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66"/>
            <p:cNvSpPr/>
            <p:nvPr/>
          </p:nvSpPr>
          <p:spPr>
            <a:xfrm>
              <a:off x="2994474"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67"/>
            <p:cNvSpPr/>
            <p:nvPr/>
          </p:nvSpPr>
          <p:spPr>
            <a:xfrm>
              <a:off x="3273086"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68"/>
            <p:cNvSpPr/>
            <p:nvPr/>
          </p:nvSpPr>
          <p:spPr>
            <a:xfrm>
              <a:off x="3551698"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69"/>
            <p:cNvSpPr/>
            <p:nvPr/>
          </p:nvSpPr>
          <p:spPr>
            <a:xfrm>
              <a:off x="3830310"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70"/>
            <p:cNvSpPr/>
            <p:nvPr/>
          </p:nvSpPr>
          <p:spPr>
            <a:xfrm>
              <a:off x="4108922"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71"/>
            <p:cNvSpPr/>
            <p:nvPr/>
          </p:nvSpPr>
          <p:spPr>
            <a:xfrm>
              <a:off x="4387534" y="7954536"/>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72"/>
            <p:cNvSpPr/>
            <p:nvPr/>
          </p:nvSpPr>
          <p:spPr>
            <a:xfrm>
              <a:off x="4666145"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73"/>
            <p:cNvSpPr/>
            <p:nvPr/>
          </p:nvSpPr>
          <p:spPr>
            <a:xfrm>
              <a:off x="4944757"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74"/>
            <p:cNvSpPr/>
            <p:nvPr/>
          </p:nvSpPr>
          <p:spPr>
            <a:xfrm>
              <a:off x="5223369"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75"/>
            <p:cNvSpPr/>
            <p:nvPr/>
          </p:nvSpPr>
          <p:spPr>
            <a:xfrm>
              <a:off x="5501981"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76"/>
            <p:cNvSpPr/>
            <p:nvPr/>
          </p:nvSpPr>
          <p:spPr>
            <a:xfrm>
              <a:off x="5780593" y="7954536"/>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77"/>
            <p:cNvSpPr/>
            <p:nvPr/>
          </p:nvSpPr>
          <p:spPr>
            <a:xfrm>
              <a:off x="2715863"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78"/>
            <p:cNvSpPr/>
            <p:nvPr/>
          </p:nvSpPr>
          <p:spPr>
            <a:xfrm>
              <a:off x="2994474"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79"/>
            <p:cNvSpPr/>
            <p:nvPr/>
          </p:nvSpPr>
          <p:spPr>
            <a:xfrm>
              <a:off x="3273086"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80"/>
            <p:cNvSpPr/>
            <p:nvPr/>
          </p:nvSpPr>
          <p:spPr>
            <a:xfrm>
              <a:off x="3551698"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81"/>
            <p:cNvSpPr/>
            <p:nvPr/>
          </p:nvSpPr>
          <p:spPr>
            <a:xfrm>
              <a:off x="3830310"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82"/>
            <p:cNvSpPr/>
            <p:nvPr/>
          </p:nvSpPr>
          <p:spPr>
            <a:xfrm>
              <a:off x="4108922"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83"/>
            <p:cNvSpPr/>
            <p:nvPr/>
          </p:nvSpPr>
          <p:spPr>
            <a:xfrm>
              <a:off x="4387534"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84"/>
            <p:cNvSpPr/>
            <p:nvPr/>
          </p:nvSpPr>
          <p:spPr>
            <a:xfrm>
              <a:off x="4666145" y="8233148"/>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85"/>
            <p:cNvSpPr/>
            <p:nvPr/>
          </p:nvSpPr>
          <p:spPr>
            <a:xfrm>
              <a:off x="4944757"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86"/>
            <p:cNvSpPr/>
            <p:nvPr/>
          </p:nvSpPr>
          <p:spPr>
            <a:xfrm>
              <a:off x="5223369"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87"/>
            <p:cNvSpPr/>
            <p:nvPr/>
          </p:nvSpPr>
          <p:spPr>
            <a:xfrm>
              <a:off x="5501981"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88"/>
            <p:cNvSpPr/>
            <p:nvPr/>
          </p:nvSpPr>
          <p:spPr>
            <a:xfrm>
              <a:off x="5780593" y="8233148"/>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89"/>
            <p:cNvSpPr/>
            <p:nvPr/>
          </p:nvSpPr>
          <p:spPr>
            <a:xfrm>
              <a:off x="2715863"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90"/>
            <p:cNvSpPr/>
            <p:nvPr/>
          </p:nvSpPr>
          <p:spPr>
            <a:xfrm>
              <a:off x="2994474"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91"/>
            <p:cNvSpPr/>
            <p:nvPr/>
          </p:nvSpPr>
          <p:spPr>
            <a:xfrm>
              <a:off x="3273086"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92"/>
            <p:cNvSpPr/>
            <p:nvPr/>
          </p:nvSpPr>
          <p:spPr>
            <a:xfrm>
              <a:off x="3551698"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93"/>
            <p:cNvSpPr/>
            <p:nvPr/>
          </p:nvSpPr>
          <p:spPr>
            <a:xfrm>
              <a:off x="3830310"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94"/>
            <p:cNvSpPr/>
            <p:nvPr/>
          </p:nvSpPr>
          <p:spPr>
            <a:xfrm>
              <a:off x="4108922"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95"/>
            <p:cNvSpPr/>
            <p:nvPr/>
          </p:nvSpPr>
          <p:spPr>
            <a:xfrm>
              <a:off x="4387534"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96"/>
            <p:cNvSpPr/>
            <p:nvPr/>
          </p:nvSpPr>
          <p:spPr>
            <a:xfrm>
              <a:off x="4666145"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97"/>
            <p:cNvSpPr/>
            <p:nvPr/>
          </p:nvSpPr>
          <p:spPr>
            <a:xfrm>
              <a:off x="4944757" y="8511760"/>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98"/>
            <p:cNvSpPr/>
            <p:nvPr/>
          </p:nvSpPr>
          <p:spPr>
            <a:xfrm>
              <a:off x="5223369"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99"/>
            <p:cNvSpPr/>
            <p:nvPr/>
          </p:nvSpPr>
          <p:spPr>
            <a:xfrm>
              <a:off x="5501981"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100"/>
            <p:cNvSpPr/>
            <p:nvPr/>
          </p:nvSpPr>
          <p:spPr>
            <a:xfrm>
              <a:off x="5780593" y="8511760"/>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101"/>
            <p:cNvSpPr/>
            <p:nvPr/>
          </p:nvSpPr>
          <p:spPr>
            <a:xfrm>
              <a:off x="2715863"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102"/>
            <p:cNvSpPr/>
            <p:nvPr/>
          </p:nvSpPr>
          <p:spPr>
            <a:xfrm>
              <a:off x="2994474"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103"/>
            <p:cNvSpPr/>
            <p:nvPr/>
          </p:nvSpPr>
          <p:spPr>
            <a:xfrm>
              <a:off x="3273086"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104"/>
            <p:cNvSpPr/>
            <p:nvPr/>
          </p:nvSpPr>
          <p:spPr>
            <a:xfrm>
              <a:off x="3551698"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105"/>
            <p:cNvSpPr/>
            <p:nvPr/>
          </p:nvSpPr>
          <p:spPr>
            <a:xfrm>
              <a:off x="3830310"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106"/>
            <p:cNvSpPr/>
            <p:nvPr/>
          </p:nvSpPr>
          <p:spPr>
            <a:xfrm>
              <a:off x="4108922"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107"/>
            <p:cNvSpPr/>
            <p:nvPr/>
          </p:nvSpPr>
          <p:spPr>
            <a:xfrm>
              <a:off x="4387534"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108"/>
            <p:cNvSpPr/>
            <p:nvPr/>
          </p:nvSpPr>
          <p:spPr>
            <a:xfrm>
              <a:off x="4666145"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109"/>
            <p:cNvSpPr/>
            <p:nvPr/>
          </p:nvSpPr>
          <p:spPr>
            <a:xfrm>
              <a:off x="4944757"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110"/>
            <p:cNvSpPr/>
            <p:nvPr/>
          </p:nvSpPr>
          <p:spPr>
            <a:xfrm>
              <a:off x="5223369" y="8790372"/>
              <a:ext cx="278611" cy="278611"/>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111"/>
            <p:cNvSpPr/>
            <p:nvPr/>
          </p:nvSpPr>
          <p:spPr>
            <a:xfrm>
              <a:off x="5501981"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112"/>
            <p:cNvSpPr/>
            <p:nvPr/>
          </p:nvSpPr>
          <p:spPr>
            <a:xfrm>
              <a:off x="5780593" y="8790372"/>
              <a:ext cx="278611" cy="278611"/>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tx113"/>
            <p:cNvSpPr/>
            <p:nvPr/>
          </p:nvSpPr>
          <p:spPr>
            <a:xfrm>
              <a:off x="2069333" y="8871337"/>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14" name="tx114"/>
            <p:cNvSpPr/>
            <p:nvPr/>
          </p:nvSpPr>
          <p:spPr>
            <a:xfrm>
              <a:off x="1823915" y="8592725"/>
              <a:ext cx="7027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INCHEON</a:t>
              </a:r>
            </a:p>
          </p:txBody>
        </p:sp>
        <p:sp>
          <p:nvSpPr>
            <p:cNvPr id="715" name="tx115"/>
            <p:cNvSpPr/>
            <p:nvPr/>
          </p:nvSpPr>
          <p:spPr>
            <a:xfrm>
              <a:off x="1366417" y="8314113"/>
              <a:ext cx="11602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JEOLLABUK-DO</a:t>
              </a:r>
            </a:p>
          </p:txBody>
        </p:sp>
        <p:sp>
          <p:nvSpPr>
            <p:cNvPr id="716" name="tx116"/>
            <p:cNvSpPr/>
            <p:nvPr/>
          </p:nvSpPr>
          <p:spPr>
            <a:xfrm>
              <a:off x="663949" y="8035502"/>
              <a:ext cx="1862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CHUNGCHEONGBUK- DO</a:t>
              </a:r>
            </a:p>
          </p:txBody>
        </p:sp>
        <p:sp>
          <p:nvSpPr>
            <p:cNvPr id="717" name="tx117"/>
            <p:cNvSpPr/>
            <p:nvPr/>
          </p:nvSpPr>
          <p:spPr>
            <a:xfrm>
              <a:off x="1984724" y="7756964"/>
              <a:ext cx="5419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DAEGU</a:t>
              </a:r>
            </a:p>
          </p:txBody>
        </p:sp>
        <p:sp>
          <p:nvSpPr>
            <p:cNvPr id="718" name="tx118"/>
            <p:cNvSpPr/>
            <p:nvPr/>
          </p:nvSpPr>
          <p:spPr>
            <a:xfrm>
              <a:off x="1341117" y="7478278"/>
              <a:ext cx="11855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JEOLLANAM-DO</a:t>
              </a:r>
            </a:p>
          </p:txBody>
        </p:sp>
        <p:sp>
          <p:nvSpPr>
            <p:cNvPr id="719" name="tx119"/>
            <p:cNvSpPr/>
            <p:nvPr/>
          </p:nvSpPr>
          <p:spPr>
            <a:xfrm>
              <a:off x="1747789" y="7199740"/>
              <a:ext cx="7788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GWANGJU</a:t>
              </a:r>
            </a:p>
          </p:txBody>
        </p:sp>
        <p:sp>
          <p:nvSpPr>
            <p:cNvPr id="720" name="tx120"/>
            <p:cNvSpPr/>
            <p:nvPr/>
          </p:nvSpPr>
          <p:spPr>
            <a:xfrm>
              <a:off x="2010025" y="6921054"/>
              <a:ext cx="5166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SEOUL</a:t>
              </a:r>
            </a:p>
          </p:txBody>
        </p:sp>
        <p:sp>
          <p:nvSpPr>
            <p:cNvPr id="721" name="tx121"/>
            <p:cNvSpPr/>
            <p:nvPr/>
          </p:nvSpPr>
          <p:spPr>
            <a:xfrm>
              <a:off x="1417465" y="6642442"/>
              <a:ext cx="11092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GYEONGGI-DO</a:t>
              </a:r>
            </a:p>
          </p:txBody>
        </p:sp>
        <p:sp>
          <p:nvSpPr>
            <p:cNvPr id="722" name="tx122"/>
            <p:cNvSpPr/>
            <p:nvPr/>
          </p:nvSpPr>
          <p:spPr>
            <a:xfrm rot="-2700000">
              <a:off x="2415533"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23" name="tx123"/>
            <p:cNvSpPr/>
            <p:nvPr/>
          </p:nvSpPr>
          <p:spPr>
            <a:xfrm rot="-2700000">
              <a:off x="2694145"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4" name="tx124"/>
            <p:cNvSpPr/>
            <p:nvPr/>
          </p:nvSpPr>
          <p:spPr>
            <a:xfrm rot="-2700000">
              <a:off x="2972757"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5" name="tx125"/>
            <p:cNvSpPr/>
            <p:nvPr/>
          </p:nvSpPr>
          <p:spPr>
            <a:xfrm rot="-2700000">
              <a:off x="3251369"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6" name="tx126"/>
            <p:cNvSpPr/>
            <p:nvPr/>
          </p:nvSpPr>
          <p:spPr>
            <a:xfrm rot="-2700000">
              <a:off x="3529981"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27" name="tx127"/>
            <p:cNvSpPr/>
            <p:nvPr/>
          </p:nvSpPr>
          <p:spPr>
            <a:xfrm rot="-2700000">
              <a:off x="3808592"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8" name="tx128"/>
            <p:cNvSpPr/>
            <p:nvPr/>
          </p:nvSpPr>
          <p:spPr>
            <a:xfrm rot="-2700000">
              <a:off x="4087204"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9" name="tx129"/>
            <p:cNvSpPr/>
            <p:nvPr/>
          </p:nvSpPr>
          <p:spPr>
            <a:xfrm rot="-2700000">
              <a:off x="4365790" y="9412592"/>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30" name="tx130"/>
            <p:cNvSpPr/>
            <p:nvPr/>
          </p:nvSpPr>
          <p:spPr>
            <a:xfrm rot="-2700000">
              <a:off x="4644428"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31" name="tx131"/>
            <p:cNvSpPr/>
            <p:nvPr/>
          </p:nvSpPr>
          <p:spPr>
            <a:xfrm rot="-2700000">
              <a:off x="4923040"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32" name="tx132"/>
            <p:cNvSpPr/>
            <p:nvPr/>
          </p:nvSpPr>
          <p:spPr>
            <a:xfrm rot="-2700000">
              <a:off x="5201652"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3" name="tx133"/>
            <p:cNvSpPr/>
            <p:nvPr/>
          </p:nvSpPr>
          <p:spPr>
            <a:xfrm rot="-2700000">
              <a:off x="5480263" y="941265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34" name="pic134"/>
            <p:cNvPicPr/>
            <p:nvPr/>
          </p:nvPicPr>
          <p:blipFill>
            <a:blip r:embed="rId2" cstate="print"/>
            <a:stretch>
              <a:fillRect/>
            </a:stretch>
          </p:blipFill>
          <p:spPr>
            <a:xfrm>
              <a:off x="3307534" y="9908159"/>
              <a:ext cx="2160000" cy="144000"/>
            </a:xfrm>
            <a:prstGeom prst="rect">
              <a:avLst/>
            </a:prstGeom>
          </p:spPr>
        </p:pic>
        <p:sp>
          <p:nvSpPr>
            <p:cNvPr id="735" name="pl135"/>
            <p:cNvSpPr/>
            <p:nvPr/>
          </p:nvSpPr>
          <p:spPr>
            <a:xfrm>
              <a:off x="3311134" y="1000826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6" name="pl136"/>
            <p:cNvSpPr/>
            <p:nvPr/>
          </p:nvSpPr>
          <p:spPr>
            <a:xfrm>
              <a:off x="3311134" y="1000826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7" name="pl137"/>
            <p:cNvSpPr/>
            <p:nvPr/>
          </p:nvSpPr>
          <p:spPr>
            <a:xfrm>
              <a:off x="3311134" y="1000826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8" name="pl138"/>
            <p:cNvSpPr/>
            <p:nvPr/>
          </p:nvSpPr>
          <p:spPr>
            <a:xfrm>
              <a:off x="5463934" y="1000826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9" name="pl139"/>
            <p:cNvSpPr/>
            <p:nvPr/>
          </p:nvSpPr>
          <p:spPr>
            <a:xfrm>
              <a:off x="5463934" y="1000826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0" name="pl140"/>
            <p:cNvSpPr/>
            <p:nvPr/>
          </p:nvSpPr>
          <p:spPr>
            <a:xfrm>
              <a:off x="5463934" y="1000826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1" name="pl141"/>
            <p:cNvSpPr/>
            <p:nvPr/>
          </p:nvSpPr>
          <p:spPr>
            <a:xfrm>
              <a:off x="3311134" y="990815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2" name="pl142"/>
            <p:cNvSpPr/>
            <p:nvPr/>
          </p:nvSpPr>
          <p:spPr>
            <a:xfrm>
              <a:off x="3311134" y="990815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3" name="pl143"/>
            <p:cNvSpPr/>
            <p:nvPr/>
          </p:nvSpPr>
          <p:spPr>
            <a:xfrm>
              <a:off x="3311134" y="990815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4" name="pl144"/>
            <p:cNvSpPr/>
            <p:nvPr/>
          </p:nvSpPr>
          <p:spPr>
            <a:xfrm>
              <a:off x="5463934" y="990815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5" name="pl145"/>
            <p:cNvSpPr/>
            <p:nvPr/>
          </p:nvSpPr>
          <p:spPr>
            <a:xfrm>
              <a:off x="5463934" y="990815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6" name="pl146"/>
            <p:cNvSpPr/>
            <p:nvPr/>
          </p:nvSpPr>
          <p:spPr>
            <a:xfrm>
              <a:off x="5463934" y="990815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7" name="tx147"/>
            <p:cNvSpPr/>
            <p:nvPr/>
          </p:nvSpPr>
          <p:spPr>
            <a:xfrm>
              <a:off x="3275818" y="10121376"/>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48" name="tx148"/>
            <p:cNvSpPr/>
            <p:nvPr/>
          </p:nvSpPr>
          <p:spPr>
            <a:xfrm>
              <a:off x="3275818" y="10121376"/>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49" name="tx149"/>
            <p:cNvSpPr/>
            <p:nvPr/>
          </p:nvSpPr>
          <p:spPr>
            <a:xfrm>
              <a:off x="3275818" y="10121376"/>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50" name="tx150"/>
            <p:cNvSpPr/>
            <p:nvPr/>
          </p:nvSpPr>
          <p:spPr>
            <a:xfrm>
              <a:off x="5428618" y="10121376"/>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51" name="tx151"/>
            <p:cNvSpPr/>
            <p:nvPr/>
          </p:nvSpPr>
          <p:spPr>
            <a:xfrm>
              <a:off x="5428618" y="10121376"/>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52" name="tx152"/>
            <p:cNvSpPr/>
            <p:nvPr/>
          </p:nvSpPr>
          <p:spPr>
            <a:xfrm>
              <a:off x="5428618" y="10121376"/>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53" name="tx153"/>
            <p:cNvSpPr/>
            <p:nvPr/>
          </p:nvSpPr>
          <p:spPr>
            <a:xfrm>
              <a:off x="1187650" y="6268013"/>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5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Republic of Moldova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044450"/>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074564"/>
              <a:ext cx="237118" cy="2107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44450"/>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64904"/>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773430"/>
              <a:ext cx="237118" cy="511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0" name="pg59"/>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2" name="rc61"/>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114136" y="2153563"/>
              <a:ext cx="3214267" cy="3131794"/>
            </a:xfrm>
            <a:prstGeom prst="rect">
              <a:avLst/>
            </a:prstGeom>
            <a:solidFill>
              <a:srgbClr val="FFFFFF">
                <a:alpha val="100000"/>
              </a:srgbClr>
            </a:solidFill>
          </p:spPr>
          <p:txBody>
            <a:bodyPr/>
            <a:lstStyle/>
            <a:p/>
          </p:txBody>
        </p:sp>
        <p:sp>
          <p:nvSpPr>
            <p:cNvPr id="64" name="pl63"/>
            <p:cNvSpPr/>
            <p:nvPr/>
          </p:nvSpPr>
          <p:spPr>
            <a:xfrm>
              <a:off x="5114136"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893883"/>
              <a:ext cx="237118" cy="391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442182"/>
              <a:ext cx="237118" cy="84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833657"/>
              <a:ext cx="237118" cy="451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954110"/>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014337"/>
              <a:ext cx="237118" cy="2710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225131"/>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134791"/>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16824"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4170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21" name="pg120"/>
            <p:cNvSpPr/>
            <p:nvPr/>
          </p:nvSpPr>
          <p:spPr>
            <a:xfrm>
              <a:off x="610721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211287"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74564"/>
              <a:ext cx="237118" cy="180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164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923997"/>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502409"/>
              <a:ext cx="237118" cy="782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472296"/>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442182"/>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381956"/>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743316"/>
              <a:ext cx="237118" cy="5420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47433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4713203"/>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442182"/>
              <a:ext cx="237118" cy="2710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472296"/>
              <a:ext cx="237118" cy="8130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442182"/>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4421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291615"/>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321729"/>
              <a:ext cx="237118" cy="9636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3388213"/>
              <a:ext cx="237118" cy="9335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33882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3237646"/>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14337"/>
              <a:ext cx="237118" cy="2710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4984224"/>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49842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803543"/>
              <a:ext cx="237118" cy="180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4743316"/>
              <a:ext cx="237118" cy="5420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4713203"/>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47132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652976"/>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4923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4923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773430"/>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4652976"/>
              <a:ext cx="237118" cy="2710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46529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592749"/>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4923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4923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833657"/>
              <a:ext cx="237118" cy="90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164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984224"/>
              <a:ext cx="237118" cy="180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221 case(s)</a:t>
              </a:r>
            </a:p>
          </p:txBody>
        </p:sp>
        <p:sp>
          <p:nvSpPr>
            <p:cNvPr id="186" name="pg185"/>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216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5195018"/>
              <a:ext cx="237118" cy="90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5195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5195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1950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164904"/>
              <a:ext cx="237118" cy="120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164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164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074564"/>
              <a:ext cx="237118" cy="90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652976"/>
              <a:ext cx="237118" cy="632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502409"/>
              <a:ext cx="237118" cy="1505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412069"/>
              <a:ext cx="237118" cy="903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201275"/>
              <a:ext cx="237118" cy="2107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472296"/>
              <a:ext cx="237118" cy="8130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442182"/>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4421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4321729"/>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3508667"/>
              <a:ext cx="237118" cy="1776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3297873"/>
              <a:ext cx="237118" cy="2107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3267760"/>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2876285"/>
              <a:ext cx="237118" cy="391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4080821"/>
              <a:ext cx="237118"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4050708"/>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40507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3599007"/>
              <a:ext cx="237118" cy="451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4893883"/>
              <a:ext cx="237118" cy="30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48938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4863770"/>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225131"/>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25131"/>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186 case(s)</a:t>
              </a:r>
            </a:p>
          </p:txBody>
        </p:sp>
        <p:sp>
          <p:nvSpPr>
            <p:cNvPr id="251" name="pg250"/>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193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84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3819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7796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17741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5751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68309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0808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47855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8762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22740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rc265"/>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5255244"/>
              <a:ext cx="237118" cy="30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5134791"/>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225131"/>
              <a:ext cx="237118" cy="6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2251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2251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195018"/>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5225131"/>
              <a:ext cx="237118" cy="6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52251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52251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074564"/>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225131"/>
              <a:ext cx="237118" cy="6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52251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52251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164904"/>
              <a:ext cx="237118" cy="60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225131"/>
              <a:ext cx="237118" cy="3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5255244"/>
              <a:ext cx="237118" cy="30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5255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5255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104677"/>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292" name="pg29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94238"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421" name="tx420"/>
            <p:cNvSpPr/>
            <p:nvPr/>
          </p:nvSpPr>
          <p:spPr>
            <a:xfrm>
              <a:off x="1294238"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422" name="tx421"/>
            <p:cNvSpPr/>
            <p:nvPr/>
          </p:nvSpPr>
          <p:spPr>
            <a:xfrm>
              <a:off x="1294238"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423" name="tx422"/>
            <p:cNvSpPr/>
            <p:nvPr/>
          </p:nvSpPr>
          <p:spPr>
            <a:xfrm>
              <a:off x="1294238"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424" name="tx423"/>
            <p:cNvSpPr/>
            <p:nvPr/>
          </p:nvSpPr>
          <p:spPr>
            <a:xfrm>
              <a:off x="1230614" y="218873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5" name="pl42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86507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pl427"/>
            <p:cNvSpPr/>
            <p:nvPr/>
          </p:nvSpPr>
          <p:spPr>
            <a:xfrm>
              <a:off x="186507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86507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tx43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753945" cy="1236458"/>
            </a:xfrm>
            <a:prstGeom prst="rect">
              <a:avLst/>
            </a:prstGeom>
            <a:solidFill>
              <a:srgbClr val="FFFFFF">
                <a:alpha val="100000"/>
              </a:srgbClr>
            </a:solidFill>
          </p:spPr>
          <p:txBody>
            <a:bodyPr/>
            <a:lstStyle/>
            <a:p/>
          </p:txBody>
        </p:sp>
        <p:sp>
          <p:nvSpPr>
            <p:cNvPr id="433" name="rc432"/>
            <p:cNvSpPr/>
            <p:nvPr/>
          </p:nvSpPr>
          <p:spPr>
            <a:xfrm>
              <a:off x="18179974" y="2223153"/>
              <a:ext cx="274319" cy="274319"/>
            </a:xfrm>
            <a:prstGeom prst="rect">
              <a:avLst/>
            </a:prstGeom>
            <a:solidFill>
              <a:srgbClr val="FFFFFF">
                <a:alpha val="100000"/>
              </a:srgbClr>
            </a:solidFill>
          </p:spPr>
          <p:txBody>
            <a:bodyPr/>
            <a:lstStyle/>
            <a:p/>
          </p:txBody>
        </p:sp>
        <p:sp>
          <p:nvSpPr>
            <p:cNvPr id="434" name="rc4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2497473"/>
              <a:ext cx="274319" cy="274319"/>
            </a:xfrm>
            <a:prstGeom prst="rect">
              <a:avLst/>
            </a:prstGeom>
            <a:solidFill>
              <a:srgbClr val="FFFFFF">
                <a:alpha val="100000"/>
              </a:srgbClr>
            </a:solidFill>
          </p:spPr>
          <p:txBody>
            <a:bodyPr/>
            <a:lstStyle/>
            <a:p/>
          </p:txBody>
        </p:sp>
        <p:sp>
          <p:nvSpPr>
            <p:cNvPr id="436" name="rc4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2771793"/>
              <a:ext cx="274319" cy="274319"/>
            </a:xfrm>
            <a:prstGeom prst="rect">
              <a:avLst/>
            </a:prstGeom>
            <a:solidFill>
              <a:srgbClr val="FFFFFF">
                <a:alpha val="100000"/>
              </a:srgbClr>
            </a:solidFill>
          </p:spPr>
          <p:txBody>
            <a:bodyPr/>
            <a:lstStyle/>
            <a:p/>
          </p:txBody>
        </p:sp>
        <p:sp>
          <p:nvSpPr>
            <p:cNvPr id="438" name="rc4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3046113"/>
              <a:ext cx="274319" cy="274319"/>
            </a:xfrm>
            <a:prstGeom prst="rect">
              <a:avLst/>
            </a:prstGeom>
            <a:solidFill>
              <a:srgbClr val="FFFFFF">
                <a:alpha val="100000"/>
              </a:srgbClr>
            </a:solidFill>
          </p:spPr>
          <p:txBody>
            <a:bodyPr/>
            <a:lstStyle/>
            <a:p/>
          </p:txBody>
        </p:sp>
        <p:sp>
          <p:nvSpPr>
            <p:cNvPr id="440" name="rc4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1" name="tx44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5" name=""/>
          <p:cNvGrpSpPr/>
          <p:nvPr/>
        </p:nvGrpSpPr>
        <p:grpSpPr>
          <a:xfrm>
            <a:off x="6400800" y="6217920"/>
            <a:ext cx="5486400" cy="4251960"/>
            <a:chOff x="6400800" y="6217920"/>
            <a:chExt cx="5486400" cy="4251960"/>
          </a:xfrm>
        </p:grpSpPr>
        <p:sp>
          <p:nvSpPr>
            <p:cNvPr id="44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8" name="rc5"/>
            <p:cNvSpPr/>
            <p:nvPr/>
          </p:nvSpPr>
          <p:spPr>
            <a:xfrm>
              <a:off x="6984155" y="6510025"/>
              <a:ext cx="4361456" cy="2788960"/>
            </a:xfrm>
            <a:prstGeom prst="rect">
              <a:avLst/>
            </a:prstGeom>
            <a:solidFill>
              <a:srgbClr val="FFFFFF">
                <a:alpha val="100000"/>
              </a:srgbClr>
            </a:solidFill>
          </p:spPr>
          <p:txBody>
            <a:bodyPr/>
            <a:lstStyle/>
            <a:p/>
          </p:txBody>
        </p:sp>
        <p:sp>
          <p:nvSpPr>
            <p:cNvPr id="449" name="pl6"/>
            <p:cNvSpPr/>
            <p:nvPr/>
          </p:nvSpPr>
          <p:spPr>
            <a:xfrm>
              <a:off x="6984155" y="874964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0" name="pl7"/>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1" name="pl8"/>
            <p:cNvSpPr/>
            <p:nvPr/>
          </p:nvSpPr>
          <p:spPr>
            <a:xfrm>
              <a:off x="6984155" y="705936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2" name="pl9"/>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3" name="pl10"/>
            <p:cNvSpPr/>
            <p:nvPr/>
          </p:nvSpPr>
          <p:spPr>
            <a:xfrm>
              <a:off x="6984155" y="832707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4" name="pl11"/>
            <p:cNvSpPr/>
            <p:nvPr/>
          </p:nvSpPr>
          <p:spPr>
            <a:xfrm>
              <a:off x="6984155" y="748193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5" name="pl12"/>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6" name="rc13"/>
            <p:cNvSpPr/>
            <p:nvPr/>
          </p:nvSpPr>
          <p:spPr>
            <a:xfrm>
              <a:off x="7135595"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14"/>
            <p:cNvSpPr/>
            <p:nvPr/>
          </p:nvSpPr>
          <p:spPr>
            <a:xfrm>
              <a:off x="7741353"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5"/>
            <p:cNvSpPr/>
            <p:nvPr/>
          </p:nvSpPr>
          <p:spPr>
            <a:xfrm>
              <a:off x="8952868"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6"/>
            <p:cNvSpPr/>
            <p:nvPr/>
          </p:nvSpPr>
          <p:spPr>
            <a:xfrm>
              <a:off x="9558626"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7"/>
            <p:cNvSpPr/>
            <p:nvPr/>
          </p:nvSpPr>
          <p:spPr>
            <a:xfrm>
              <a:off x="10770142"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8"/>
            <p:cNvSpPr/>
            <p:nvPr/>
          </p:nvSpPr>
          <p:spPr>
            <a:xfrm>
              <a:off x="7741353" y="6636796"/>
              <a:ext cx="424030" cy="16902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19"/>
            <p:cNvSpPr/>
            <p:nvPr/>
          </p:nvSpPr>
          <p:spPr>
            <a:xfrm>
              <a:off x="9558626" y="748193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0"/>
            <p:cNvSpPr/>
            <p:nvPr/>
          </p:nvSpPr>
          <p:spPr>
            <a:xfrm>
              <a:off x="8952868" y="6636796"/>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pl21"/>
            <p:cNvSpPr/>
            <p:nvPr/>
          </p:nvSpPr>
          <p:spPr>
            <a:xfrm>
              <a:off x="7347610" y="6867288"/>
              <a:ext cx="605757" cy="683724"/>
            </a:xfrm>
            <a:custGeom>
              <a:avLst/>
              <a:pathLst>
                <a:path w="605757" h="683724">
                  <a:moveTo>
                    <a:pt x="0" y="0"/>
                  </a:moveTo>
                  <a:lnTo>
                    <a:pt x="605757" y="683724"/>
                  </a:lnTo>
                </a:path>
              </a:pathLst>
            </a:custGeom>
            <a:ln w="40651" cap="flat">
              <a:solidFill>
                <a:srgbClr val="000000">
                  <a:alpha val="100000"/>
                </a:srgbClr>
              </a:solidFill>
              <a:prstDash val="solid"/>
              <a:round/>
            </a:ln>
          </p:spPr>
          <p:txBody>
            <a:bodyPr/>
            <a:lstStyle/>
            <a:p/>
          </p:txBody>
        </p:sp>
        <p:sp>
          <p:nvSpPr>
            <p:cNvPr id="465" name="pl22"/>
            <p:cNvSpPr/>
            <p:nvPr/>
          </p:nvSpPr>
          <p:spPr>
            <a:xfrm>
              <a:off x="9164883" y="8206542"/>
              <a:ext cx="605757" cy="556847"/>
            </a:xfrm>
            <a:custGeom>
              <a:avLst/>
              <a:pathLst>
                <a:path w="605757" h="556847">
                  <a:moveTo>
                    <a:pt x="0" y="0"/>
                  </a:moveTo>
                  <a:lnTo>
                    <a:pt x="605757" y="556847"/>
                  </a:lnTo>
                </a:path>
              </a:pathLst>
            </a:custGeom>
            <a:ln w="40651" cap="flat">
              <a:solidFill>
                <a:srgbClr val="000000">
                  <a:alpha val="100000"/>
                </a:srgbClr>
              </a:solidFill>
              <a:prstDash val="solid"/>
              <a:round/>
            </a:ln>
          </p:spPr>
          <p:txBody>
            <a:bodyPr/>
            <a:lstStyle/>
            <a:p/>
          </p:txBody>
        </p:sp>
        <p:sp>
          <p:nvSpPr>
            <p:cNvPr id="466" name="rc23"/>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67" name="tx24"/>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8" name="tx25"/>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69" name="tx26"/>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0" name="tx27"/>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1" name="pl28"/>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9"/>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0"/>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1"/>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2"/>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pl33"/>
            <p:cNvSpPr/>
            <p:nvPr/>
          </p:nvSpPr>
          <p:spPr>
            <a:xfrm>
              <a:off x="11345612" y="846734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34"/>
            <p:cNvSpPr/>
            <p:nvPr/>
          </p:nvSpPr>
          <p:spPr>
            <a:xfrm>
              <a:off x="11345612" y="776247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35"/>
            <p:cNvSpPr/>
            <p:nvPr/>
          </p:nvSpPr>
          <p:spPr>
            <a:xfrm>
              <a:off x="11345612" y="70576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tx3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0" name="tx37"/>
            <p:cNvSpPr/>
            <p:nvPr/>
          </p:nvSpPr>
          <p:spPr>
            <a:xfrm>
              <a:off x="11443669" y="846503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1" name="tx38"/>
            <p:cNvSpPr/>
            <p:nvPr/>
          </p:nvSpPr>
          <p:spPr>
            <a:xfrm>
              <a:off x="11443669" y="776016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2" name="tx39"/>
            <p:cNvSpPr/>
            <p:nvPr/>
          </p:nvSpPr>
          <p:spPr>
            <a:xfrm>
              <a:off x="11443669" y="7055222"/>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83" name="pl40"/>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1"/>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2"/>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3"/>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4"/>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5"/>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6"/>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tx47"/>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1" name="tx48"/>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2" name="tx49"/>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3" name="tx50"/>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4" name="tx51"/>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5" name="tx52"/>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6" name="tx53"/>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54"/>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8" name="tx55"/>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9" name="tx5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0" name="tx5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1" name="rc58"/>
            <p:cNvSpPr/>
            <p:nvPr/>
          </p:nvSpPr>
          <p:spPr>
            <a:xfrm>
              <a:off x="7074283" y="10217410"/>
              <a:ext cx="1051268" cy="182880"/>
            </a:xfrm>
            <a:prstGeom prst="rect">
              <a:avLst/>
            </a:prstGeom>
            <a:solidFill>
              <a:srgbClr val="FFFFFF">
                <a:alpha val="100000"/>
              </a:srgbClr>
            </a:solidFill>
          </p:spPr>
          <p:txBody>
            <a:bodyPr/>
            <a:lstStyle/>
            <a:p/>
          </p:txBody>
        </p:sp>
        <p:sp>
          <p:nvSpPr>
            <p:cNvPr id="502" name="rc59"/>
            <p:cNvSpPr/>
            <p:nvPr/>
          </p:nvSpPr>
          <p:spPr>
            <a:xfrm>
              <a:off x="7074283" y="10217410"/>
              <a:ext cx="182879" cy="182880"/>
            </a:xfrm>
            <a:prstGeom prst="rect">
              <a:avLst/>
            </a:prstGeom>
            <a:solidFill>
              <a:srgbClr val="FFFFFF">
                <a:alpha val="100000"/>
              </a:srgbClr>
            </a:solidFill>
          </p:spPr>
          <p:txBody>
            <a:bodyPr/>
            <a:lstStyle/>
            <a:p/>
          </p:txBody>
        </p:sp>
        <p:sp>
          <p:nvSpPr>
            <p:cNvPr id="503" name="pl60"/>
            <p:cNvSpPr/>
            <p:nvPr/>
          </p:nvSpPr>
          <p:spPr>
            <a:xfrm>
              <a:off x="709257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4" name="tx61"/>
            <p:cNvSpPr/>
            <p:nvPr/>
          </p:nvSpPr>
          <p:spPr>
            <a:xfrm>
              <a:off x="736516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5" name="rc62"/>
            <p:cNvSpPr/>
            <p:nvPr/>
          </p:nvSpPr>
          <p:spPr>
            <a:xfrm>
              <a:off x="8305551" y="10217410"/>
              <a:ext cx="2949933" cy="182880"/>
            </a:xfrm>
            <a:prstGeom prst="rect">
              <a:avLst/>
            </a:prstGeom>
            <a:solidFill>
              <a:srgbClr val="FFFFFF">
                <a:alpha val="100000"/>
              </a:srgbClr>
            </a:solidFill>
          </p:spPr>
          <p:txBody>
            <a:bodyPr/>
            <a:lstStyle/>
            <a:p/>
          </p:txBody>
        </p:sp>
        <p:sp>
          <p:nvSpPr>
            <p:cNvPr id="506" name="rc63"/>
            <p:cNvSpPr/>
            <p:nvPr/>
          </p:nvSpPr>
          <p:spPr>
            <a:xfrm>
              <a:off x="8305551" y="10217410"/>
              <a:ext cx="182880" cy="182880"/>
            </a:xfrm>
            <a:prstGeom prst="rect">
              <a:avLst/>
            </a:prstGeom>
            <a:solidFill>
              <a:srgbClr val="FFFFFF">
                <a:alpha val="100000"/>
              </a:srgbClr>
            </a:solidFill>
          </p:spPr>
          <p:txBody>
            <a:bodyPr/>
            <a:lstStyle/>
            <a:p/>
          </p:txBody>
        </p:sp>
        <p:sp>
          <p:nvSpPr>
            <p:cNvPr id="507" name="rc64"/>
            <p:cNvSpPr/>
            <p:nvPr/>
          </p:nvSpPr>
          <p:spPr>
            <a:xfrm>
              <a:off x="831455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8" name="rc65"/>
            <p:cNvSpPr/>
            <p:nvPr/>
          </p:nvSpPr>
          <p:spPr>
            <a:xfrm>
              <a:off x="9396791" y="10217410"/>
              <a:ext cx="182879" cy="182880"/>
            </a:xfrm>
            <a:prstGeom prst="rect">
              <a:avLst/>
            </a:prstGeom>
            <a:solidFill>
              <a:srgbClr val="FFFFFF">
                <a:alpha val="100000"/>
              </a:srgbClr>
            </a:solidFill>
          </p:spPr>
          <p:txBody>
            <a:bodyPr/>
            <a:lstStyle/>
            <a:p/>
          </p:txBody>
        </p:sp>
        <p:sp>
          <p:nvSpPr>
            <p:cNvPr id="509" name="rc66"/>
            <p:cNvSpPr/>
            <p:nvPr/>
          </p:nvSpPr>
          <p:spPr>
            <a:xfrm>
              <a:off x="940579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0" name="rc67"/>
            <p:cNvSpPr/>
            <p:nvPr/>
          </p:nvSpPr>
          <p:spPr>
            <a:xfrm>
              <a:off x="10322832" y="10217410"/>
              <a:ext cx="182879" cy="182880"/>
            </a:xfrm>
            <a:prstGeom prst="rect">
              <a:avLst/>
            </a:prstGeom>
            <a:solidFill>
              <a:srgbClr val="FFFFFF">
                <a:alpha val="100000"/>
              </a:srgbClr>
            </a:solidFill>
          </p:spPr>
          <p:txBody>
            <a:bodyPr/>
            <a:lstStyle/>
            <a:p/>
          </p:txBody>
        </p:sp>
        <p:sp>
          <p:nvSpPr>
            <p:cNvPr id="511" name="rc68"/>
            <p:cNvSpPr/>
            <p:nvPr/>
          </p:nvSpPr>
          <p:spPr>
            <a:xfrm>
              <a:off x="1033183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2" name="tx69"/>
            <p:cNvSpPr/>
            <p:nvPr/>
          </p:nvSpPr>
          <p:spPr>
            <a:xfrm>
              <a:off x="859643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3" name="tx70"/>
            <p:cNvSpPr/>
            <p:nvPr/>
          </p:nvSpPr>
          <p:spPr>
            <a:xfrm>
              <a:off x="968767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4" name="tx71"/>
            <p:cNvSpPr/>
            <p:nvPr/>
          </p:nvSpPr>
          <p:spPr>
            <a:xfrm>
              <a:off x="1061371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5" name="tx72"/>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6" name=""/>
          <p:cNvGrpSpPr/>
          <p:nvPr/>
        </p:nvGrpSpPr>
        <p:grpSpPr>
          <a:xfrm>
            <a:off x="12527280" y="6217920"/>
            <a:ext cx="5486400" cy="4297680"/>
            <a:chOff x="12527280" y="6217920"/>
            <a:chExt cx="5486400" cy="4297680"/>
          </a:xfrm>
        </p:grpSpPr>
        <p:sp>
          <p:nvSpPr>
            <p:cNvPr id="51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7"/>
            <p:cNvSpPr/>
            <p:nvPr/>
          </p:nvSpPr>
          <p:spPr>
            <a:xfrm>
              <a:off x="13325144" y="6714885"/>
              <a:ext cx="4510689" cy="460934"/>
            </a:xfrm>
            <a:custGeom>
              <a:avLst/>
              <a:pathLst>
                <a:path w="4510689" h="460934">
                  <a:moveTo>
                    <a:pt x="0" y="204859"/>
                  </a:moveTo>
                  <a:lnTo>
                    <a:pt x="180427" y="76822"/>
                  </a:lnTo>
                  <a:lnTo>
                    <a:pt x="360855" y="76822"/>
                  </a:lnTo>
                  <a:lnTo>
                    <a:pt x="541282" y="25607"/>
                  </a:lnTo>
                  <a:lnTo>
                    <a:pt x="721710" y="25607"/>
                  </a:lnTo>
                  <a:lnTo>
                    <a:pt x="902137" y="0"/>
                  </a:lnTo>
                  <a:lnTo>
                    <a:pt x="1082565" y="25607"/>
                  </a:lnTo>
                  <a:lnTo>
                    <a:pt x="1262993" y="25607"/>
                  </a:lnTo>
                  <a:lnTo>
                    <a:pt x="1443420" y="51214"/>
                  </a:lnTo>
                  <a:lnTo>
                    <a:pt x="1623848" y="179252"/>
                  </a:lnTo>
                  <a:lnTo>
                    <a:pt x="1804275" y="0"/>
                  </a:lnTo>
                  <a:lnTo>
                    <a:pt x="1984703" y="153644"/>
                  </a:lnTo>
                  <a:lnTo>
                    <a:pt x="2165131" y="153644"/>
                  </a:lnTo>
                  <a:lnTo>
                    <a:pt x="2345558" y="153644"/>
                  </a:lnTo>
                  <a:lnTo>
                    <a:pt x="2525986" y="179252"/>
                  </a:lnTo>
                  <a:lnTo>
                    <a:pt x="2706413" y="204859"/>
                  </a:lnTo>
                  <a:lnTo>
                    <a:pt x="2886841" y="230467"/>
                  </a:lnTo>
                  <a:lnTo>
                    <a:pt x="3067268" y="102429"/>
                  </a:lnTo>
                  <a:lnTo>
                    <a:pt x="3247696" y="102429"/>
                  </a:lnTo>
                  <a:lnTo>
                    <a:pt x="3428124" y="0"/>
                  </a:lnTo>
                  <a:lnTo>
                    <a:pt x="3608551" y="332897"/>
                  </a:lnTo>
                  <a:lnTo>
                    <a:pt x="3788979" y="358504"/>
                  </a:lnTo>
                  <a:lnTo>
                    <a:pt x="3969406" y="332897"/>
                  </a:lnTo>
                  <a:lnTo>
                    <a:pt x="4149834" y="307289"/>
                  </a:lnTo>
                  <a:lnTo>
                    <a:pt x="4330262" y="332897"/>
                  </a:lnTo>
                  <a:lnTo>
                    <a:pt x="4510689" y="460934"/>
                  </a:lnTo>
                </a:path>
              </a:pathLst>
            </a:custGeom>
            <a:ln w="32521" cap="flat">
              <a:solidFill>
                <a:srgbClr val="5EB0E8">
                  <a:alpha val="100000"/>
                </a:srgbClr>
              </a:solidFill>
              <a:prstDash val="solid"/>
              <a:round/>
            </a:ln>
          </p:spPr>
          <p:txBody>
            <a:bodyPr/>
            <a:lstStyle/>
            <a:p/>
          </p:txBody>
        </p:sp>
        <p:sp>
          <p:nvSpPr>
            <p:cNvPr id="532" name="pl18"/>
            <p:cNvSpPr/>
            <p:nvPr/>
          </p:nvSpPr>
          <p:spPr>
            <a:xfrm>
              <a:off x="13685999" y="6663670"/>
              <a:ext cx="4149834" cy="768224"/>
            </a:xfrm>
            <a:custGeom>
              <a:avLst/>
              <a:pathLst>
                <a:path w="4149834" h="768224">
                  <a:moveTo>
                    <a:pt x="0" y="768224"/>
                  </a:moveTo>
                  <a:lnTo>
                    <a:pt x="180427" y="76822"/>
                  </a:lnTo>
                  <a:lnTo>
                    <a:pt x="360855" y="25607"/>
                  </a:lnTo>
                  <a:lnTo>
                    <a:pt x="541282" y="25607"/>
                  </a:lnTo>
                  <a:lnTo>
                    <a:pt x="721710" y="0"/>
                  </a:lnTo>
                  <a:lnTo>
                    <a:pt x="902137" y="102429"/>
                  </a:lnTo>
                  <a:lnTo>
                    <a:pt x="1082565" y="51214"/>
                  </a:lnTo>
                  <a:lnTo>
                    <a:pt x="1262993" y="25607"/>
                  </a:lnTo>
                  <a:lnTo>
                    <a:pt x="1443420" y="25607"/>
                  </a:lnTo>
                  <a:lnTo>
                    <a:pt x="1623848" y="76822"/>
                  </a:lnTo>
                  <a:lnTo>
                    <a:pt x="1804275" y="102429"/>
                  </a:lnTo>
                  <a:lnTo>
                    <a:pt x="1984703" y="128037"/>
                  </a:lnTo>
                  <a:lnTo>
                    <a:pt x="2165131" y="153644"/>
                  </a:lnTo>
                  <a:lnTo>
                    <a:pt x="2345558" y="230467"/>
                  </a:lnTo>
                  <a:lnTo>
                    <a:pt x="2525986" y="102429"/>
                  </a:lnTo>
                  <a:lnTo>
                    <a:pt x="2706413" y="179252"/>
                  </a:lnTo>
                  <a:lnTo>
                    <a:pt x="2886841" y="76822"/>
                  </a:lnTo>
                  <a:lnTo>
                    <a:pt x="3067268" y="102429"/>
                  </a:lnTo>
                  <a:lnTo>
                    <a:pt x="3247696" y="153644"/>
                  </a:lnTo>
                  <a:lnTo>
                    <a:pt x="3428124" y="179252"/>
                  </a:lnTo>
                  <a:lnTo>
                    <a:pt x="3608551" y="153644"/>
                  </a:lnTo>
                  <a:lnTo>
                    <a:pt x="3788979" y="153644"/>
                  </a:lnTo>
                  <a:lnTo>
                    <a:pt x="3969406" y="153644"/>
                  </a:lnTo>
                  <a:lnTo>
                    <a:pt x="4149834" y="204859"/>
                  </a:lnTo>
                </a:path>
              </a:pathLst>
            </a:custGeom>
            <a:ln w="32521" cap="flat">
              <a:solidFill>
                <a:srgbClr val="00A173">
                  <a:alpha val="100000"/>
                </a:srgbClr>
              </a:solidFill>
              <a:prstDash val="solid"/>
              <a:round/>
            </a:ln>
          </p:spPr>
          <p:txBody>
            <a:bodyPr/>
            <a:lstStyle/>
            <a:p/>
          </p:txBody>
        </p:sp>
        <p:sp>
          <p:nvSpPr>
            <p:cNvPr id="53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8" name="rc84"/>
            <p:cNvSpPr/>
            <p:nvPr/>
          </p:nvSpPr>
          <p:spPr>
            <a:xfrm>
              <a:off x="14005791" y="9941072"/>
              <a:ext cx="3149396" cy="504938"/>
            </a:xfrm>
            <a:prstGeom prst="rect">
              <a:avLst/>
            </a:prstGeom>
            <a:solidFill>
              <a:srgbClr val="FFFFFF">
                <a:alpha val="100000"/>
              </a:srgbClr>
            </a:solidFill>
          </p:spPr>
          <p:txBody>
            <a:bodyPr/>
            <a:lstStyle/>
            <a:p/>
          </p:txBody>
        </p:sp>
        <p:sp>
          <p:nvSpPr>
            <p:cNvPr id="59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0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Romania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389908"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389908"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389908" y="528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848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650247" y="5284351"/>
              <a:ext cx="234305" cy="1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650247" y="5284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650247" y="5284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3170925"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3170925"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3170925" y="528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3170925" y="52848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431264"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431264"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431264" y="528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431264" y="52848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691604" y="5284855"/>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691604" y="5284351"/>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691604"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4993299" y="5284351"/>
              <a:ext cx="234305" cy="1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4993299" y="5284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4993299" y="5284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4993299"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pg37"/>
            <p:cNvSpPr/>
            <p:nvPr/>
          </p:nvSpPr>
          <p:spPr>
            <a:xfrm>
              <a:off x="2801856"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9" name="tx38"/>
            <p:cNvSpPr/>
            <p:nvPr/>
          </p:nvSpPr>
          <p:spPr>
            <a:xfrm>
              <a:off x="2926739"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40" name="pg39"/>
            <p:cNvSpPr/>
            <p:nvPr/>
          </p:nvSpPr>
          <p:spPr>
            <a:xfrm>
              <a:off x="2984183"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1" name="tx40"/>
            <p:cNvSpPr/>
            <p:nvPr/>
          </p:nvSpPr>
          <p:spPr>
            <a:xfrm>
              <a:off x="3088252"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42" name="rc41"/>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43" name="rc42"/>
            <p:cNvSpPr/>
            <p:nvPr/>
          </p:nvSpPr>
          <p:spPr>
            <a:xfrm>
              <a:off x="5266656" y="2153563"/>
              <a:ext cx="3176137" cy="3131794"/>
            </a:xfrm>
            <a:prstGeom prst="rect">
              <a:avLst/>
            </a:prstGeom>
            <a:solidFill>
              <a:srgbClr val="FFFFFF">
                <a:alpha val="100000"/>
              </a:srgbClr>
            </a:solidFill>
          </p:spPr>
          <p:txBody>
            <a:bodyPr/>
            <a:lstStyle/>
            <a:p/>
          </p:txBody>
        </p:sp>
        <p:sp>
          <p:nvSpPr>
            <p:cNvPr id="44" name="pl43"/>
            <p:cNvSpPr/>
            <p:nvPr/>
          </p:nvSpPr>
          <p:spPr>
            <a:xfrm>
              <a:off x="5266656"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45" name="pl44"/>
            <p:cNvSpPr/>
            <p:nvPr/>
          </p:nvSpPr>
          <p:spPr>
            <a:xfrm>
              <a:off x="5266656"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46" name="pl45"/>
            <p:cNvSpPr/>
            <p:nvPr/>
          </p:nvSpPr>
          <p:spPr>
            <a:xfrm>
              <a:off x="5266656"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47" name="pl4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48" name="pl47"/>
            <p:cNvSpPr/>
            <p:nvPr/>
          </p:nvSpPr>
          <p:spPr>
            <a:xfrm>
              <a:off x="5266656"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49" name="pl48"/>
            <p:cNvSpPr/>
            <p:nvPr/>
          </p:nvSpPr>
          <p:spPr>
            <a:xfrm>
              <a:off x="5266656"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0" name="pl49"/>
            <p:cNvSpPr/>
            <p:nvPr/>
          </p:nvSpPr>
          <p:spPr>
            <a:xfrm>
              <a:off x="5266656"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1" name="rc50"/>
            <p:cNvSpPr/>
            <p:nvPr/>
          </p:nvSpPr>
          <p:spPr>
            <a:xfrm>
              <a:off x="5305706" y="5281836"/>
              <a:ext cx="234305" cy="3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305706" y="52818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305706" y="52818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305706" y="528183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566046" y="5278314"/>
              <a:ext cx="234305" cy="7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566046" y="5277811"/>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566046" y="5277307"/>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566046" y="52773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826385" y="5257685"/>
              <a:ext cx="234305" cy="276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826385" y="5255672"/>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826385" y="5255169"/>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826385" y="52551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6086724" y="5252150"/>
              <a:ext cx="234305" cy="332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6086724" y="5248628"/>
              <a:ext cx="234305" cy="35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6086724" y="5248125"/>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6086724" y="52481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6347063" y="5250137"/>
              <a:ext cx="234305" cy="352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6347063" y="5248125"/>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6347063" y="5246112"/>
              <a:ext cx="234305" cy="20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6347063" y="524611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6607402" y="5252653"/>
              <a:ext cx="234305" cy="327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6607402" y="5251144"/>
              <a:ext cx="234305" cy="1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6607402" y="52511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6607402" y="52511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867741" y="5198816"/>
              <a:ext cx="234305" cy="86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867741" y="5197307"/>
              <a:ext cx="234305" cy="1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867741" y="51973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867741" y="5196804"/>
              <a:ext cx="234305" cy="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7128081" y="5161080"/>
              <a:ext cx="234305" cy="124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7128081" y="5151017"/>
              <a:ext cx="234305" cy="100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7128081" y="5149005"/>
              <a:ext cx="234305" cy="20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7128081" y="514900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7388420" y="5177181"/>
              <a:ext cx="234305" cy="1081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7388420" y="5171646"/>
              <a:ext cx="234305" cy="5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7388420" y="5170640"/>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7388420" y="517064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7648759" y="5041331"/>
              <a:ext cx="234305" cy="2440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7648759" y="5015167"/>
              <a:ext cx="234305" cy="26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7648759" y="5011645"/>
              <a:ext cx="234305" cy="35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7648759" y="501164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909098" y="4882839"/>
              <a:ext cx="234305" cy="4025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909098" y="4856676"/>
              <a:ext cx="234305" cy="26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909098" y="4843091"/>
              <a:ext cx="234305" cy="13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909098" y="484309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8169437" y="4872273"/>
              <a:ext cx="234305" cy="413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8169437" y="4824474"/>
              <a:ext cx="234305" cy="477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8169437" y="4796801"/>
              <a:ext cx="234305" cy="276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8169437" y="479680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pg98"/>
            <p:cNvSpPr/>
            <p:nvPr/>
          </p:nvSpPr>
          <p:spPr>
            <a:xfrm>
              <a:off x="822578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00" name="pg99"/>
            <p:cNvSpPr/>
            <p:nvPr/>
          </p:nvSpPr>
          <p:spPr>
            <a:xfrm>
              <a:off x="5905583"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1" name="tx100"/>
            <p:cNvSpPr/>
            <p:nvPr/>
          </p:nvSpPr>
          <p:spPr>
            <a:xfrm>
              <a:off x="6030465"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3,371 case(s)</a:t>
              </a:r>
            </a:p>
          </p:txBody>
        </p:sp>
        <p:sp>
          <p:nvSpPr>
            <p:cNvPr id="102" name="pg101"/>
            <p:cNvSpPr/>
            <p:nvPr/>
          </p:nvSpPr>
          <p:spPr>
            <a:xfrm>
              <a:off x="6120093"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3" name="tx102"/>
            <p:cNvSpPr/>
            <p:nvPr/>
          </p:nvSpPr>
          <p:spPr>
            <a:xfrm>
              <a:off x="6224162"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3,677 case(s)</a:t>
              </a:r>
            </a:p>
          </p:txBody>
        </p:sp>
        <p:sp>
          <p:nvSpPr>
            <p:cNvPr id="104" name="rc103"/>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05" name="rc104"/>
            <p:cNvSpPr/>
            <p:nvPr/>
          </p:nvSpPr>
          <p:spPr>
            <a:xfrm>
              <a:off x="8442793" y="2153563"/>
              <a:ext cx="3176137" cy="3131794"/>
            </a:xfrm>
            <a:prstGeom prst="rect">
              <a:avLst/>
            </a:prstGeom>
            <a:solidFill>
              <a:srgbClr val="FFFFFF">
                <a:alpha val="100000"/>
              </a:srgbClr>
            </a:solidFill>
          </p:spPr>
          <p:txBody>
            <a:bodyPr/>
            <a:lstStyle/>
            <a:p/>
          </p:txBody>
        </p:sp>
        <p:sp>
          <p:nvSpPr>
            <p:cNvPr id="106" name="pl105"/>
            <p:cNvSpPr/>
            <p:nvPr/>
          </p:nvSpPr>
          <p:spPr>
            <a:xfrm>
              <a:off x="8442793"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7" name="pl106"/>
            <p:cNvSpPr/>
            <p:nvPr/>
          </p:nvSpPr>
          <p:spPr>
            <a:xfrm>
              <a:off x="8442793"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8" name="pl107"/>
            <p:cNvSpPr/>
            <p:nvPr/>
          </p:nvSpPr>
          <p:spPr>
            <a:xfrm>
              <a:off x="8442793"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9" name="pl108"/>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0" name="pl109"/>
            <p:cNvSpPr/>
            <p:nvPr/>
          </p:nvSpPr>
          <p:spPr>
            <a:xfrm>
              <a:off x="8442793"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1" name="pl110"/>
            <p:cNvSpPr/>
            <p:nvPr/>
          </p:nvSpPr>
          <p:spPr>
            <a:xfrm>
              <a:off x="8442793"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2" name="pl111"/>
            <p:cNvSpPr/>
            <p:nvPr/>
          </p:nvSpPr>
          <p:spPr>
            <a:xfrm>
              <a:off x="8442793"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3" name="rc112"/>
            <p:cNvSpPr/>
            <p:nvPr/>
          </p:nvSpPr>
          <p:spPr>
            <a:xfrm>
              <a:off x="8481844" y="3729121"/>
              <a:ext cx="234305" cy="1556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481844" y="3357798"/>
              <a:ext cx="234305" cy="3713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481844" y="3240061"/>
              <a:ext cx="234305" cy="117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481844" y="324006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742183" y="3736668"/>
              <a:ext cx="234305" cy="1548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742183" y="3406603"/>
              <a:ext cx="234305" cy="3300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742183" y="3352263"/>
              <a:ext cx="234305" cy="54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742183" y="33522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9002523" y="3468490"/>
              <a:ext cx="234305" cy="18168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9002523" y="2946223"/>
              <a:ext cx="234305" cy="5222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9002523" y="2876285"/>
              <a:ext cx="234305" cy="69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9002523"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9262862" y="4050129"/>
              <a:ext cx="234305" cy="1235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9262862" y="3300439"/>
              <a:ext cx="234305" cy="749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9262862" y="3263709"/>
              <a:ext cx="234305" cy="367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9262862" y="32637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9523201" y="3747234"/>
              <a:ext cx="234305" cy="15381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9523201" y="2971380"/>
              <a:ext cx="234305" cy="775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9523201" y="2934650"/>
              <a:ext cx="234305" cy="367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9523201" y="293465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783540" y="4120067"/>
              <a:ext cx="234305" cy="1165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783540" y="3591258"/>
              <a:ext cx="234305" cy="528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783540" y="3530378"/>
              <a:ext cx="234305" cy="608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783540" y="353037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0043879" y="4574913"/>
              <a:ext cx="234305" cy="710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0043879" y="4313276"/>
              <a:ext cx="234305" cy="2616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0043879" y="4265477"/>
              <a:ext cx="234305" cy="477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0043879" y="42654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304218" y="4961330"/>
              <a:ext cx="234305" cy="3240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304218" y="4844600"/>
              <a:ext cx="234305" cy="1167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304218" y="4827996"/>
              <a:ext cx="234305" cy="166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304218" y="482799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564558" y="5094665"/>
              <a:ext cx="234305" cy="1906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564558" y="5044853"/>
              <a:ext cx="234305" cy="498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564558" y="5034287"/>
              <a:ext cx="234305" cy="105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564558" y="503428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824897" y="5092652"/>
              <a:ext cx="234305" cy="1927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824897" y="5015670"/>
              <a:ext cx="234305" cy="769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824897" y="4998060"/>
              <a:ext cx="234305" cy="176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824897" y="49980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1085236" y="5018186"/>
              <a:ext cx="234305" cy="267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1085236" y="4880324"/>
              <a:ext cx="234305" cy="1378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1085236" y="4863720"/>
              <a:ext cx="234305" cy="166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1085236" y="486372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345575" y="5034790"/>
              <a:ext cx="234305" cy="2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345575" y="4815418"/>
              <a:ext cx="234305" cy="2193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345575" y="4795795"/>
              <a:ext cx="234305" cy="196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345575" y="47957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pg160"/>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2" name="tx161"/>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30,690 case(s)</a:t>
              </a:r>
            </a:p>
          </p:txBody>
        </p:sp>
        <p:sp>
          <p:nvSpPr>
            <p:cNvPr id="163" name="pg162"/>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4" name="tx163"/>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25,505 case(s)</a:t>
              </a:r>
            </a:p>
          </p:txBody>
        </p:sp>
        <p:sp>
          <p:nvSpPr>
            <p:cNvPr id="165" name="rc16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66" name="rc165"/>
            <p:cNvSpPr/>
            <p:nvPr/>
          </p:nvSpPr>
          <p:spPr>
            <a:xfrm>
              <a:off x="11618931" y="2153563"/>
              <a:ext cx="3176137" cy="3131794"/>
            </a:xfrm>
            <a:prstGeom prst="rect">
              <a:avLst/>
            </a:prstGeom>
            <a:solidFill>
              <a:srgbClr val="FFFFFF">
                <a:alpha val="100000"/>
              </a:srgbClr>
            </a:solidFill>
          </p:spPr>
          <p:txBody>
            <a:bodyPr/>
            <a:lstStyle/>
            <a:p/>
          </p:txBody>
        </p:sp>
        <p:sp>
          <p:nvSpPr>
            <p:cNvPr id="167" name="pl166"/>
            <p:cNvSpPr/>
            <p:nvPr/>
          </p:nvSpPr>
          <p:spPr>
            <a:xfrm>
              <a:off x="11618931"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8" name="pl167"/>
            <p:cNvSpPr/>
            <p:nvPr/>
          </p:nvSpPr>
          <p:spPr>
            <a:xfrm>
              <a:off x="11618931"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9" name="pl168"/>
            <p:cNvSpPr/>
            <p:nvPr/>
          </p:nvSpPr>
          <p:spPr>
            <a:xfrm>
              <a:off x="11618931"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0" name="pl16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1" name="pl170"/>
            <p:cNvSpPr/>
            <p:nvPr/>
          </p:nvSpPr>
          <p:spPr>
            <a:xfrm>
              <a:off x="11618931"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2" name="pl171"/>
            <p:cNvSpPr/>
            <p:nvPr/>
          </p:nvSpPr>
          <p:spPr>
            <a:xfrm>
              <a:off x="11618931"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3" name="pl172"/>
            <p:cNvSpPr/>
            <p:nvPr/>
          </p:nvSpPr>
          <p:spPr>
            <a:xfrm>
              <a:off x="11618931"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4" name="rc173"/>
            <p:cNvSpPr/>
            <p:nvPr/>
          </p:nvSpPr>
          <p:spPr>
            <a:xfrm>
              <a:off x="11657982" y="4815921"/>
              <a:ext cx="234305" cy="4694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657982" y="4578938"/>
              <a:ext cx="234305" cy="2369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657982" y="4551768"/>
              <a:ext cx="234305" cy="271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657982" y="455176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1918321" y="4815921"/>
              <a:ext cx="234305" cy="4694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1918321" y="4636800"/>
              <a:ext cx="234305" cy="1791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1918321" y="4615668"/>
              <a:ext cx="234305" cy="211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1918321" y="461566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2178660" y="4661957"/>
              <a:ext cx="234305" cy="6234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2178660" y="4478308"/>
              <a:ext cx="234305" cy="1836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2178660" y="4455164"/>
              <a:ext cx="234305" cy="231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2178660" y="445516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2439000" y="4852147"/>
              <a:ext cx="234305" cy="433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2439000" y="4765103"/>
              <a:ext cx="234305" cy="870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2439000" y="4745480"/>
              <a:ext cx="234305" cy="196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2439000" y="474548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2699339" y="5028752"/>
              <a:ext cx="234305" cy="2566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2699339" y="4976425"/>
              <a:ext cx="234305" cy="523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2699339" y="4964349"/>
              <a:ext cx="234305" cy="120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2699339" y="49643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2959678" y="5139948"/>
              <a:ext cx="234305" cy="145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2959678" y="5109759"/>
              <a:ext cx="234305" cy="30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2959678" y="5101709"/>
              <a:ext cx="234305" cy="8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2959678" y="51017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3220017" y="5203345"/>
              <a:ext cx="234305" cy="820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3220017" y="5187747"/>
              <a:ext cx="234305" cy="15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3220017" y="5186238"/>
              <a:ext cx="234305" cy="15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3220017" y="518623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3480356" y="5264226"/>
              <a:ext cx="234305" cy="21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3480356" y="5258691"/>
              <a:ext cx="234305" cy="5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3480356" y="5257685"/>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3480356" y="52576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3740696" y="5278314"/>
              <a:ext cx="234305" cy="7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3740696" y="52783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3740696" y="5277307"/>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3740696" y="52773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4001035" y="5278314"/>
              <a:ext cx="234305" cy="7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4001035" y="52783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4001035" y="52783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4001035" y="52783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4261374" y="5275295"/>
              <a:ext cx="234305" cy="10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4261374" y="52752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4261374" y="52752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4261374" y="52752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4521713" y="5280326"/>
              <a:ext cx="234305" cy="5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4521713" y="5279823"/>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4521713" y="5277811"/>
              <a:ext cx="234305" cy="20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4521713" y="527781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pg221"/>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3" name="tx222"/>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6,832 case(s)</a:t>
              </a:r>
            </a:p>
          </p:txBody>
        </p:sp>
        <p:sp>
          <p:nvSpPr>
            <p:cNvPr id="224" name="pg223"/>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5" name="tx224"/>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6,837 case(s)</a:t>
              </a:r>
            </a:p>
          </p:txBody>
        </p:sp>
        <p:sp>
          <p:nvSpPr>
            <p:cNvPr id="226" name="rc225"/>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27" name="rc226"/>
            <p:cNvSpPr/>
            <p:nvPr/>
          </p:nvSpPr>
          <p:spPr>
            <a:xfrm>
              <a:off x="14795069" y="2153563"/>
              <a:ext cx="3176137" cy="3131794"/>
            </a:xfrm>
            <a:prstGeom prst="rect">
              <a:avLst/>
            </a:prstGeom>
            <a:solidFill>
              <a:srgbClr val="FFFFFF">
                <a:alpha val="100000"/>
              </a:srgbClr>
            </a:solidFill>
          </p:spPr>
          <p:txBody>
            <a:bodyPr/>
            <a:lstStyle/>
            <a:p/>
          </p:txBody>
        </p:sp>
        <p:sp>
          <p:nvSpPr>
            <p:cNvPr id="228" name="pl227"/>
            <p:cNvSpPr/>
            <p:nvPr/>
          </p:nvSpPr>
          <p:spPr>
            <a:xfrm>
              <a:off x="14795069" y="47822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9" name="pl228"/>
            <p:cNvSpPr/>
            <p:nvPr/>
          </p:nvSpPr>
          <p:spPr>
            <a:xfrm>
              <a:off x="14795069" y="3775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30" name="pl229"/>
            <p:cNvSpPr/>
            <p:nvPr/>
          </p:nvSpPr>
          <p:spPr>
            <a:xfrm>
              <a:off x="14795069" y="27696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31" name="pl230"/>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2" name="pl231"/>
            <p:cNvSpPr/>
            <p:nvPr/>
          </p:nvSpPr>
          <p:spPr>
            <a:xfrm>
              <a:off x="14795069" y="42790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3" name="pl232"/>
            <p:cNvSpPr/>
            <p:nvPr/>
          </p:nvSpPr>
          <p:spPr>
            <a:xfrm>
              <a:off x="14795069" y="32727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4" name="pl233"/>
            <p:cNvSpPr/>
            <p:nvPr/>
          </p:nvSpPr>
          <p:spPr>
            <a:xfrm>
              <a:off x="14795069" y="2266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5" name="rc234"/>
            <p:cNvSpPr/>
            <p:nvPr/>
          </p:nvSpPr>
          <p:spPr>
            <a:xfrm>
              <a:off x="14834120" y="5280326"/>
              <a:ext cx="234305" cy="5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4834120" y="5278314"/>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4834120" y="52783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4834120" y="52783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5094459" y="5280326"/>
              <a:ext cx="234305" cy="5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5094459" y="5278314"/>
              <a:ext cx="234305" cy="20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5094459" y="52783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5094459" y="527831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5354798" y="5275295"/>
              <a:ext cx="234305" cy="10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5354798" y="5274792"/>
              <a:ext cx="234305" cy="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5354798" y="5273785"/>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5354798" y="52737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615138" y="5271270"/>
              <a:ext cx="234305" cy="140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615138" y="5269760"/>
              <a:ext cx="234305" cy="1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615138" y="5268251"/>
              <a:ext cx="234305" cy="15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615138" y="52682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875477" y="5253659"/>
              <a:ext cx="234305" cy="31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875477" y="5249131"/>
              <a:ext cx="234305" cy="45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875477" y="524913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875477" y="524913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6135816" y="5273785"/>
              <a:ext cx="234305" cy="11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6135816" y="5270766"/>
              <a:ext cx="234305" cy="3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6135816" y="5269760"/>
              <a:ext cx="234305" cy="10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6135816" y="52697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6396155" y="5284855"/>
              <a:ext cx="234305" cy="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6396155" y="528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6396155" y="5284351"/>
              <a:ext cx="234305" cy="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6396155" y="528435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pg262"/>
            <p:cNvSpPr/>
            <p:nvPr/>
          </p:nvSpPr>
          <p:spPr>
            <a:xfrm>
              <a:off x="15458133"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4" name="tx263"/>
            <p:cNvSpPr/>
            <p:nvPr/>
          </p:nvSpPr>
          <p:spPr>
            <a:xfrm>
              <a:off x="15583016"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190 case(s)</a:t>
              </a:r>
            </a:p>
          </p:txBody>
        </p:sp>
        <p:sp>
          <p:nvSpPr>
            <p:cNvPr id="265" name="pg264"/>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6" name="rc265"/>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67" name="tx266"/>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8" name="tx267"/>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9" name="tx268"/>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0" name="tx269"/>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1" name="tx270"/>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2" name="pl271"/>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tx283"/>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5" name="tx284"/>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6" name="tx285"/>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7" name="tx286"/>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8" name="tx287"/>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9" name="tx288"/>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0" name="tx289"/>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1" name="tx290"/>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2" name="tx291"/>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3" name="tx292"/>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4" name="tx293"/>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5" name="tx294"/>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6" name="pl295"/>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tx391"/>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3" name="tx392"/>
            <p:cNvSpPr/>
            <p:nvPr/>
          </p:nvSpPr>
          <p:spPr>
            <a:xfrm>
              <a:off x="1230614" y="416420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394" name="tx393"/>
            <p:cNvSpPr/>
            <p:nvPr/>
          </p:nvSpPr>
          <p:spPr>
            <a:xfrm>
              <a:off x="1230614" y="315790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395" name="tx394"/>
            <p:cNvSpPr/>
            <p:nvPr/>
          </p:nvSpPr>
          <p:spPr>
            <a:xfrm>
              <a:off x="1230614" y="215161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396" name="pl395"/>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396"/>
            <p:cNvSpPr/>
            <p:nvPr/>
          </p:nvSpPr>
          <p:spPr>
            <a:xfrm>
              <a:off x="2055723" y="4279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8" name="pl397"/>
            <p:cNvSpPr/>
            <p:nvPr/>
          </p:nvSpPr>
          <p:spPr>
            <a:xfrm>
              <a:off x="2055723" y="32727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9" name="pl398"/>
            <p:cNvSpPr/>
            <p:nvPr/>
          </p:nvSpPr>
          <p:spPr>
            <a:xfrm>
              <a:off x="2055723" y="22664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1" name="rc400"/>
            <p:cNvSpPr/>
            <p:nvPr/>
          </p:nvSpPr>
          <p:spPr>
            <a:xfrm>
              <a:off x="18110385" y="2153563"/>
              <a:ext cx="1240079" cy="413498"/>
            </a:xfrm>
            <a:prstGeom prst="rect">
              <a:avLst/>
            </a:prstGeom>
            <a:solidFill>
              <a:srgbClr val="FFFFFF">
                <a:alpha val="100000"/>
              </a:srgbClr>
            </a:solidFill>
          </p:spPr>
          <p:txBody>
            <a:bodyPr/>
            <a:lstStyle/>
            <a:p/>
          </p:txBody>
        </p:sp>
        <p:sp>
          <p:nvSpPr>
            <p:cNvPr id="402" name="rc401"/>
            <p:cNvSpPr/>
            <p:nvPr/>
          </p:nvSpPr>
          <p:spPr>
            <a:xfrm>
              <a:off x="18179974" y="2223153"/>
              <a:ext cx="274319" cy="274319"/>
            </a:xfrm>
            <a:prstGeom prst="rect">
              <a:avLst/>
            </a:prstGeom>
            <a:solidFill>
              <a:srgbClr val="FFFFFF">
                <a:alpha val="100000"/>
              </a:srgbClr>
            </a:solidFill>
          </p:spPr>
          <p:txBody>
            <a:bodyPr/>
            <a:lstStyle/>
            <a:p/>
          </p:txBody>
        </p:sp>
        <p:sp>
          <p:nvSpPr>
            <p:cNvPr id="403" name="pg40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04" name="tx40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05" name="rc404"/>
            <p:cNvSpPr/>
            <p:nvPr/>
          </p:nvSpPr>
          <p:spPr>
            <a:xfrm>
              <a:off x="18110385" y="2706240"/>
              <a:ext cx="1753945" cy="1236458"/>
            </a:xfrm>
            <a:prstGeom prst="rect">
              <a:avLst/>
            </a:prstGeom>
            <a:solidFill>
              <a:srgbClr val="FFFFFF">
                <a:alpha val="100000"/>
              </a:srgbClr>
            </a:solidFill>
          </p:spPr>
          <p:txBody>
            <a:bodyPr/>
            <a:lstStyle/>
            <a:p/>
          </p:txBody>
        </p:sp>
        <p:sp>
          <p:nvSpPr>
            <p:cNvPr id="406" name="rc405"/>
            <p:cNvSpPr/>
            <p:nvPr/>
          </p:nvSpPr>
          <p:spPr>
            <a:xfrm>
              <a:off x="18179974" y="2775829"/>
              <a:ext cx="274319" cy="274319"/>
            </a:xfrm>
            <a:prstGeom prst="rect">
              <a:avLst/>
            </a:prstGeom>
            <a:solidFill>
              <a:srgbClr val="FFFFFF">
                <a:alpha val="100000"/>
              </a:srgbClr>
            </a:solidFill>
          </p:spPr>
          <p:txBody>
            <a:bodyPr/>
            <a:lstStyle/>
            <a:p/>
          </p:txBody>
        </p:sp>
        <p:sp>
          <p:nvSpPr>
            <p:cNvPr id="407" name="rc40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3050149"/>
              <a:ext cx="274319" cy="274319"/>
            </a:xfrm>
            <a:prstGeom prst="rect">
              <a:avLst/>
            </a:prstGeom>
            <a:solidFill>
              <a:srgbClr val="FFFFFF">
                <a:alpha val="100000"/>
              </a:srgbClr>
            </a:solidFill>
          </p:spPr>
          <p:txBody>
            <a:bodyPr/>
            <a:lstStyle/>
            <a:p/>
          </p:txBody>
        </p:sp>
        <p:sp>
          <p:nvSpPr>
            <p:cNvPr id="409" name="rc40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0" name="rc409"/>
            <p:cNvSpPr/>
            <p:nvPr/>
          </p:nvSpPr>
          <p:spPr>
            <a:xfrm>
              <a:off x="18179974" y="3324469"/>
              <a:ext cx="274319" cy="274320"/>
            </a:xfrm>
            <a:prstGeom prst="rect">
              <a:avLst/>
            </a:prstGeom>
            <a:solidFill>
              <a:srgbClr val="FFFFFF">
                <a:alpha val="100000"/>
              </a:srgbClr>
            </a:solidFill>
          </p:spPr>
          <p:txBody>
            <a:bodyPr/>
            <a:lstStyle/>
            <a:p/>
          </p:txBody>
        </p:sp>
        <p:sp>
          <p:nvSpPr>
            <p:cNvPr id="411" name="rc41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3598789"/>
              <a:ext cx="274319" cy="274320"/>
            </a:xfrm>
            <a:prstGeom prst="rect">
              <a:avLst/>
            </a:prstGeom>
            <a:solidFill>
              <a:srgbClr val="FFFFFF">
                <a:alpha val="100000"/>
              </a:srgbClr>
            </a:solidFill>
          </p:spPr>
          <p:txBody>
            <a:bodyPr/>
            <a:lstStyle/>
            <a:p/>
          </p:txBody>
        </p:sp>
        <p:sp>
          <p:nvSpPr>
            <p:cNvPr id="413" name="rc41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4" name="tx41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8" name=""/>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1" name="rc5"/>
            <p:cNvSpPr/>
            <p:nvPr/>
          </p:nvSpPr>
          <p:spPr>
            <a:xfrm>
              <a:off x="7068913" y="6510025"/>
              <a:ext cx="4191941" cy="2788960"/>
            </a:xfrm>
            <a:prstGeom prst="rect">
              <a:avLst/>
            </a:prstGeom>
            <a:solidFill>
              <a:srgbClr val="FFFFFF">
                <a:alpha val="100000"/>
              </a:srgbClr>
            </a:solidFill>
          </p:spPr>
          <p:txBody>
            <a:bodyPr/>
            <a:lstStyle/>
            <a:p/>
          </p:txBody>
        </p:sp>
        <p:sp>
          <p:nvSpPr>
            <p:cNvPr id="422" name="pl6"/>
            <p:cNvSpPr/>
            <p:nvPr/>
          </p:nvSpPr>
          <p:spPr>
            <a:xfrm>
              <a:off x="7068913" y="882959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3" name="pl7"/>
            <p:cNvSpPr/>
            <p:nvPr/>
          </p:nvSpPr>
          <p:spPr>
            <a:xfrm>
              <a:off x="7068913" y="814434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4" name="pl8"/>
            <p:cNvSpPr/>
            <p:nvPr/>
          </p:nvSpPr>
          <p:spPr>
            <a:xfrm>
              <a:off x="7068913" y="745909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5" name="pl9"/>
            <p:cNvSpPr/>
            <p:nvPr/>
          </p:nvSpPr>
          <p:spPr>
            <a:xfrm>
              <a:off x="7068913" y="6773845"/>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6"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7" name="pl11"/>
            <p:cNvSpPr/>
            <p:nvPr/>
          </p:nvSpPr>
          <p:spPr>
            <a:xfrm>
              <a:off x="7068913" y="848696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8" name="pl12"/>
            <p:cNvSpPr/>
            <p:nvPr/>
          </p:nvSpPr>
          <p:spPr>
            <a:xfrm>
              <a:off x="7068913" y="780171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9" name="pl13"/>
            <p:cNvSpPr/>
            <p:nvPr/>
          </p:nvSpPr>
          <p:spPr>
            <a:xfrm>
              <a:off x="7068913" y="711646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0" name="rc14"/>
            <p:cNvSpPr/>
            <p:nvPr/>
          </p:nvSpPr>
          <p:spPr>
            <a:xfrm>
              <a:off x="7214466" y="7756035"/>
              <a:ext cx="407549" cy="13933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1" name="rc15"/>
            <p:cNvSpPr/>
            <p:nvPr/>
          </p:nvSpPr>
          <p:spPr>
            <a:xfrm>
              <a:off x="7796680" y="7344886"/>
              <a:ext cx="407549" cy="178164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2" name="rc16"/>
            <p:cNvSpPr/>
            <p:nvPr/>
          </p:nvSpPr>
          <p:spPr>
            <a:xfrm>
              <a:off x="8378894" y="8327075"/>
              <a:ext cx="407549" cy="7994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3" name="rc17"/>
            <p:cNvSpPr/>
            <p:nvPr/>
          </p:nvSpPr>
          <p:spPr>
            <a:xfrm>
              <a:off x="8961109" y="8783907"/>
              <a:ext cx="407549" cy="3654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4" name="rc18"/>
            <p:cNvSpPr/>
            <p:nvPr/>
          </p:nvSpPr>
          <p:spPr>
            <a:xfrm>
              <a:off x="9543323" y="8646857"/>
              <a:ext cx="407549" cy="41114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5" name="rc19"/>
            <p:cNvSpPr/>
            <p:nvPr/>
          </p:nvSpPr>
          <p:spPr>
            <a:xfrm>
              <a:off x="10125537" y="8669699"/>
              <a:ext cx="407549" cy="319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6" name="rc20"/>
            <p:cNvSpPr/>
            <p:nvPr/>
          </p:nvSpPr>
          <p:spPr>
            <a:xfrm>
              <a:off x="10707751" y="9058006"/>
              <a:ext cx="407549" cy="9136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7" name="rc21"/>
            <p:cNvSpPr/>
            <p:nvPr/>
          </p:nvSpPr>
          <p:spPr>
            <a:xfrm>
              <a:off x="7214466" y="9149373"/>
              <a:ext cx="407549" cy="228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8" name="rc22"/>
            <p:cNvSpPr/>
            <p:nvPr/>
          </p:nvSpPr>
          <p:spPr>
            <a:xfrm>
              <a:off x="7796680" y="9126531"/>
              <a:ext cx="407549" cy="456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9" name="rc23"/>
            <p:cNvSpPr/>
            <p:nvPr/>
          </p:nvSpPr>
          <p:spPr>
            <a:xfrm>
              <a:off x="8378894" y="9126531"/>
              <a:ext cx="407549" cy="456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0" name="rc24"/>
            <p:cNvSpPr/>
            <p:nvPr/>
          </p:nvSpPr>
          <p:spPr>
            <a:xfrm>
              <a:off x="8961109" y="9149373"/>
              <a:ext cx="407549" cy="228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1" name="rc25"/>
            <p:cNvSpPr/>
            <p:nvPr/>
          </p:nvSpPr>
          <p:spPr>
            <a:xfrm>
              <a:off x="9543323" y="9058006"/>
              <a:ext cx="407549" cy="1142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2" name="rc26"/>
            <p:cNvSpPr/>
            <p:nvPr/>
          </p:nvSpPr>
          <p:spPr>
            <a:xfrm>
              <a:off x="10125537" y="8989481"/>
              <a:ext cx="407549" cy="1827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3" name="rc27"/>
            <p:cNvSpPr/>
            <p:nvPr/>
          </p:nvSpPr>
          <p:spPr>
            <a:xfrm>
              <a:off x="10707751" y="9149373"/>
              <a:ext cx="407549" cy="228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4" name="rc28"/>
            <p:cNvSpPr/>
            <p:nvPr/>
          </p:nvSpPr>
          <p:spPr>
            <a:xfrm>
              <a:off x="7796680" y="6659637"/>
              <a:ext cx="407549" cy="6852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29"/>
            <p:cNvSpPr/>
            <p:nvPr/>
          </p:nvSpPr>
          <p:spPr>
            <a:xfrm>
              <a:off x="8378894" y="8144342"/>
              <a:ext cx="407549" cy="1827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6" name="rc30"/>
            <p:cNvSpPr/>
            <p:nvPr/>
          </p:nvSpPr>
          <p:spPr>
            <a:xfrm>
              <a:off x="8961109" y="8692541"/>
              <a:ext cx="407549" cy="913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31"/>
            <p:cNvSpPr/>
            <p:nvPr/>
          </p:nvSpPr>
          <p:spPr>
            <a:xfrm>
              <a:off x="9543323" y="8555491"/>
              <a:ext cx="407549" cy="913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32"/>
            <p:cNvSpPr/>
            <p:nvPr/>
          </p:nvSpPr>
          <p:spPr>
            <a:xfrm>
              <a:off x="10125537" y="8646857"/>
              <a:ext cx="407549" cy="228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33"/>
            <p:cNvSpPr/>
            <p:nvPr/>
          </p:nvSpPr>
          <p:spPr>
            <a:xfrm>
              <a:off x="7796680" y="6636796"/>
              <a:ext cx="407549" cy="228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0" name="rc34"/>
            <p:cNvSpPr/>
            <p:nvPr/>
          </p:nvSpPr>
          <p:spPr>
            <a:xfrm>
              <a:off x="8378894" y="8030134"/>
              <a:ext cx="407549" cy="1142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1" name="rc35"/>
            <p:cNvSpPr/>
            <p:nvPr/>
          </p:nvSpPr>
          <p:spPr>
            <a:xfrm>
              <a:off x="8961109" y="8578332"/>
              <a:ext cx="407549" cy="1142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2" name="rc36"/>
            <p:cNvSpPr/>
            <p:nvPr/>
          </p:nvSpPr>
          <p:spPr>
            <a:xfrm>
              <a:off x="9543323" y="8464124"/>
              <a:ext cx="407549" cy="9136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3" name="rc37"/>
            <p:cNvSpPr/>
            <p:nvPr/>
          </p:nvSpPr>
          <p:spPr>
            <a:xfrm>
              <a:off x="10707751" y="9035165"/>
              <a:ext cx="407549" cy="228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pl38"/>
            <p:cNvSpPr/>
            <p:nvPr/>
          </p:nvSpPr>
          <p:spPr>
            <a:xfrm>
              <a:off x="7418241" y="6867288"/>
              <a:ext cx="3493284" cy="2300950"/>
            </a:xfrm>
            <a:custGeom>
              <a:avLst/>
              <a:pathLst>
                <a:path w="3493284" h="2300950">
                  <a:moveTo>
                    <a:pt x="0" y="0"/>
                  </a:moveTo>
                  <a:lnTo>
                    <a:pt x="582214" y="1302525"/>
                  </a:lnTo>
                  <a:lnTo>
                    <a:pt x="1164428" y="1978301"/>
                  </a:lnTo>
                  <a:lnTo>
                    <a:pt x="1746642" y="2135319"/>
                  </a:lnTo>
                  <a:lnTo>
                    <a:pt x="2328856" y="2206872"/>
                  </a:lnTo>
                  <a:lnTo>
                    <a:pt x="2911070" y="2259874"/>
                  </a:lnTo>
                  <a:lnTo>
                    <a:pt x="3493284" y="2300950"/>
                  </a:lnTo>
                </a:path>
              </a:pathLst>
            </a:custGeom>
            <a:ln w="40651" cap="flat">
              <a:solidFill>
                <a:srgbClr val="000000">
                  <a:alpha val="100000"/>
                </a:srgbClr>
              </a:solidFill>
              <a:prstDash val="solid"/>
              <a:round/>
            </a:ln>
          </p:spPr>
          <p:txBody>
            <a:bodyPr/>
            <a:lstStyle/>
            <a:p/>
          </p:txBody>
        </p:sp>
        <p:sp>
          <p:nvSpPr>
            <p:cNvPr id="455" name="rc39"/>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56" name="tx4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7" name="tx41"/>
            <p:cNvSpPr/>
            <p:nvPr/>
          </p:nvSpPr>
          <p:spPr>
            <a:xfrm>
              <a:off x="6801340" y="8484585"/>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58" name="tx42"/>
            <p:cNvSpPr/>
            <p:nvPr/>
          </p:nvSpPr>
          <p:spPr>
            <a:xfrm>
              <a:off x="6801340" y="779941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9" name="tx43"/>
            <p:cNvSpPr/>
            <p:nvPr/>
          </p:nvSpPr>
          <p:spPr>
            <a:xfrm>
              <a:off x="6801340" y="711416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a:t>
              </a:r>
            </a:p>
          </p:txBody>
        </p:sp>
        <p:sp>
          <p:nvSpPr>
            <p:cNvPr id="460" name="pl4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45"/>
            <p:cNvSpPr/>
            <p:nvPr/>
          </p:nvSpPr>
          <p:spPr>
            <a:xfrm>
              <a:off x="7034118" y="84869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46"/>
            <p:cNvSpPr/>
            <p:nvPr/>
          </p:nvSpPr>
          <p:spPr>
            <a:xfrm>
              <a:off x="7034118" y="78017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47"/>
            <p:cNvSpPr/>
            <p:nvPr/>
          </p:nvSpPr>
          <p:spPr>
            <a:xfrm>
              <a:off x="7034118" y="71164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4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5" name="pl49"/>
            <p:cNvSpPr/>
            <p:nvPr/>
          </p:nvSpPr>
          <p:spPr>
            <a:xfrm>
              <a:off x="11260854" y="85096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pl50"/>
            <p:cNvSpPr/>
            <p:nvPr/>
          </p:nvSpPr>
          <p:spPr>
            <a:xfrm>
              <a:off x="11260854" y="78471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pl51"/>
            <p:cNvSpPr/>
            <p:nvPr/>
          </p:nvSpPr>
          <p:spPr>
            <a:xfrm>
              <a:off x="11260854" y="718463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8" name="pl52"/>
            <p:cNvSpPr/>
            <p:nvPr/>
          </p:nvSpPr>
          <p:spPr>
            <a:xfrm>
              <a:off x="11260854" y="65221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9" name="tx5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0" name="tx54"/>
            <p:cNvSpPr/>
            <p:nvPr/>
          </p:nvSpPr>
          <p:spPr>
            <a:xfrm>
              <a:off x="11358911" y="850738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1" name="tx55"/>
            <p:cNvSpPr/>
            <p:nvPr/>
          </p:nvSpPr>
          <p:spPr>
            <a:xfrm>
              <a:off x="11358911" y="784485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2" name="tx56"/>
            <p:cNvSpPr/>
            <p:nvPr/>
          </p:nvSpPr>
          <p:spPr>
            <a:xfrm>
              <a:off x="11358911" y="7182257"/>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73" name="tx57"/>
            <p:cNvSpPr/>
            <p:nvPr/>
          </p:nvSpPr>
          <p:spPr>
            <a:xfrm>
              <a:off x="11358911" y="651980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74" name="pl58"/>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9"/>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60"/>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61"/>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62"/>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63"/>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64"/>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tx65"/>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2" name="tx66"/>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3" name="tx67"/>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4" name="tx68"/>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5" name="tx69"/>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6" name="tx70"/>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7" name="tx71"/>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8" name="tx72"/>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9" name="tx73"/>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0"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1"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2" name="rc76"/>
            <p:cNvSpPr/>
            <p:nvPr/>
          </p:nvSpPr>
          <p:spPr>
            <a:xfrm>
              <a:off x="6522375" y="10217410"/>
              <a:ext cx="1051268" cy="182880"/>
            </a:xfrm>
            <a:prstGeom prst="rect">
              <a:avLst/>
            </a:prstGeom>
            <a:solidFill>
              <a:srgbClr val="FFFFFF">
                <a:alpha val="100000"/>
              </a:srgbClr>
            </a:solidFill>
          </p:spPr>
          <p:txBody>
            <a:bodyPr/>
            <a:lstStyle/>
            <a:p/>
          </p:txBody>
        </p:sp>
        <p:sp>
          <p:nvSpPr>
            <p:cNvPr id="493" name="rc77"/>
            <p:cNvSpPr/>
            <p:nvPr/>
          </p:nvSpPr>
          <p:spPr>
            <a:xfrm>
              <a:off x="6522375" y="10217410"/>
              <a:ext cx="182879" cy="182880"/>
            </a:xfrm>
            <a:prstGeom prst="rect">
              <a:avLst/>
            </a:prstGeom>
            <a:solidFill>
              <a:srgbClr val="FFFFFF">
                <a:alpha val="100000"/>
              </a:srgbClr>
            </a:solidFill>
          </p:spPr>
          <p:txBody>
            <a:bodyPr/>
            <a:lstStyle/>
            <a:p/>
          </p:txBody>
        </p:sp>
        <p:sp>
          <p:nvSpPr>
            <p:cNvPr id="494" name="pl78"/>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5" name="tx79"/>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6" name="rc80"/>
            <p:cNvSpPr/>
            <p:nvPr/>
          </p:nvSpPr>
          <p:spPr>
            <a:xfrm>
              <a:off x="7753643" y="10217410"/>
              <a:ext cx="4053749" cy="182880"/>
            </a:xfrm>
            <a:prstGeom prst="rect">
              <a:avLst/>
            </a:prstGeom>
            <a:solidFill>
              <a:srgbClr val="FFFFFF">
                <a:alpha val="100000"/>
              </a:srgbClr>
            </a:solidFill>
          </p:spPr>
          <p:txBody>
            <a:bodyPr/>
            <a:lstStyle/>
            <a:p/>
          </p:txBody>
        </p:sp>
        <p:sp>
          <p:nvSpPr>
            <p:cNvPr id="497" name="rc81"/>
            <p:cNvSpPr/>
            <p:nvPr/>
          </p:nvSpPr>
          <p:spPr>
            <a:xfrm>
              <a:off x="7753643" y="10217410"/>
              <a:ext cx="182880" cy="182880"/>
            </a:xfrm>
            <a:prstGeom prst="rect">
              <a:avLst/>
            </a:prstGeom>
            <a:solidFill>
              <a:srgbClr val="FFFFFF">
                <a:alpha val="100000"/>
              </a:srgbClr>
            </a:solidFill>
          </p:spPr>
          <p:txBody>
            <a:bodyPr/>
            <a:lstStyle/>
            <a:p/>
          </p:txBody>
        </p:sp>
        <p:sp>
          <p:nvSpPr>
            <p:cNvPr id="498" name="rc82"/>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9" name="rc83"/>
            <p:cNvSpPr/>
            <p:nvPr/>
          </p:nvSpPr>
          <p:spPr>
            <a:xfrm>
              <a:off x="8844883" y="10217410"/>
              <a:ext cx="182879" cy="182880"/>
            </a:xfrm>
            <a:prstGeom prst="rect">
              <a:avLst/>
            </a:prstGeom>
            <a:solidFill>
              <a:srgbClr val="FFFFFF">
                <a:alpha val="100000"/>
              </a:srgbClr>
            </a:solidFill>
          </p:spPr>
          <p:txBody>
            <a:bodyPr/>
            <a:lstStyle/>
            <a:p/>
          </p:txBody>
        </p:sp>
        <p:sp>
          <p:nvSpPr>
            <p:cNvPr id="500" name="rc84"/>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1" name="rc85"/>
            <p:cNvSpPr/>
            <p:nvPr/>
          </p:nvSpPr>
          <p:spPr>
            <a:xfrm>
              <a:off x="9770924" y="10217410"/>
              <a:ext cx="182879" cy="182880"/>
            </a:xfrm>
            <a:prstGeom prst="rect">
              <a:avLst/>
            </a:prstGeom>
            <a:solidFill>
              <a:srgbClr val="FFFFFF">
                <a:alpha val="100000"/>
              </a:srgbClr>
            </a:solidFill>
          </p:spPr>
          <p:txBody>
            <a:bodyPr/>
            <a:lstStyle/>
            <a:p/>
          </p:txBody>
        </p:sp>
        <p:sp>
          <p:nvSpPr>
            <p:cNvPr id="502" name="rc86"/>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3" name="rc87"/>
            <p:cNvSpPr/>
            <p:nvPr/>
          </p:nvSpPr>
          <p:spPr>
            <a:xfrm>
              <a:off x="10773165" y="10217410"/>
              <a:ext cx="182879" cy="182880"/>
            </a:xfrm>
            <a:prstGeom prst="rect">
              <a:avLst/>
            </a:prstGeom>
            <a:solidFill>
              <a:srgbClr val="FFFFFF">
                <a:alpha val="100000"/>
              </a:srgbClr>
            </a:solidFill>
          </p:spPr>
          <p:txBody>
            <a:bodyPr/>
            <a:lstStyle/>
            <a:p/>
          </p:txBody>
        </p:sp>
        <p:sp>
          <p:nvSpPr>
            <p:cNvPr id="504" name="rc88"/>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5" name="tx89"/>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6" name="tx90"/>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7" name="tx91"/>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8" name="tx92"/>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9" name="tx93"/>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0" name=""/>
          <p:cNvGrpSpPr/>
          <p:nvPr/>
        </p:nvGrpSpPr>
        <p:grpSpPr>
          <a:xfrm>
            <a:off x="12527280" y="6217920"/>
            <a:ext cx="5486400" cy="4297680"/>
            <a:chOff x="12527280" y="6217920"/>
            <a:chExt cx="5486400" cy="4297680"/>
          </a:xfrm>
        </p:grpSpPr>
        <p:sp>
          <p:nvSpPr>
            <p:cNvPr id="51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7"/>
            <p:cNvSpPr/>
            <p:nvPr/>
          </p:nvSpPr>
          <p:spPr>
            <a:xfrm>
              <a:off x="13325144" y="6689277"/>
              <a:ext cx="4510689" cy="819439"/>
            </a:xfrm>
            <a:custGeom>
              <a:avLst/>
              <a:pathLst>
                <a:path w="4510689" h="819439">
                  <a:moveTo>
                    <a:pt x="0" y="0"/>
                  </a:moveTo>
                  <a:lnTo>
                    <a:pt x="180427" y="0"/>
                  </a:lnTo>
                  <a:lnTo>
                    <a:pt x="360855" y="0"/>
                  </a:lnTo>
                  <a:lnTo>
                    <a:pt x="541282" y="25607"/>
                  </a:lnTo>
                  <a:lnTo>
                    <a:pt x="721710" y="25607"/>
                  </a:lnTo>
                  <a:lnTo>
                    <a:pt x="902137" y="25607"/>
                  </a:lnTo>
                  <a:lnTo>
                    <a:pt x="1082565" y="76822"/>
                  </a:lnTo>
                  <a:lnTo>
                    <a:pt x="1262993" y="25607"/>
                  </a:lnTo>
                  <a:lnTo>
                    <a:pt x="1443420" y="51214"/>
                  </a:lnTo>
                  <a:lnTo>
                    <a:pt x="1623848" y="51214"/>
                  </a:lnTo>
                  <a:lnTo>
                    <a:pt x="1804275" y="76822"/>
                  </a:lnTo>
                  <a:lnTo>
                    <a:pt x="1984703" y="128037"/>
                  </a:lnTo>
                  <a:lnTo>
                    <a:pt x="2165131" y="102429"/>
                  </a:lnTo>
                  <a:lnTo>
                    <a:pt x="2345558" y="153644"/>
                  </a:lnTo>
                  <a:lnTo>
                    <a:pt x="2525986" y="230467"/>
                  </a:lnTo>
                  <a:lnTo>
                    <a:pt x="2706413" y="307289"/>
                  </a:lnTo>
                  <a:lnTo>
                    <a:pt x="2886841" y="307289"/>
                  </a:lnTo>
                  <a:lnTo>
                    <a:pt x="3067268" y="281682"/>
                  </a:lnTo>
                  <a:lnTo>
                    <a:pt x="3247696" y="204859"/>
                  </a:lnTo>
                  <a:lnTo>
                    <a:pt x="3428124" y="204859"/>
                  </a:lnTo>
                  <a:lnTo>
                    <a:pt x="3608551" y="281682"/>
                  </a:lnTo>
                  <a:lnTo>
                    <a:pt x="3788979" y="307289"/>
                  </a:lnTo>
                  <a:lnTo>
                    <a:pt x="3969406" y="384112"/>
                  </a:lnTo>
                  <a:lnTo>
                    <a:pt x="4149834" y="512149"/>
                  </a:lnTo>
                  <a:lnTo>
                    <a:pt x="4330262" y="819439"/>
                  </a:lnTo>
                  <a:lnTo>
                    <a:pt x="4510689" y="819439"/>
                  </a:lnTo>
                </a:path>
              </a:pathLst>
            </a:custGeom>
            <a:ln w="32521" cap="flat">
              <a:solidFill>
                <a:srgbClr val="5EB0E8">
                  <a:alpha val="100000"/>
                </a:srgbClr>
              </a:solidFill>
              <a:prstDash val="solid"/>
              <a:round/>
            </a:ln>
          </p:spPr>
          <p:txBody>
            <a:bodyPr/>
            <a:lstStyle/>
            <a:p/>
          </p:txBody>
        </p:sp>
        <p:sp>
          <p:nvSpPr>
            <p:cNvPr id="526" name="pl18"/>
            <p:cNvSpPr/>
            <p:nvPr/>
          </p:nvSpPr>
          <p:spPr>
            <a:xfrm>
              <a:off x="13325144" y="6714885"/>
              <a:ext cx="4510689" cy="896262"/>
            </a:xfrm>
            <a:custGeom>
              <a:avLst/>
              <a:pathLst>
                <a:path w="4510689" h="896262">
                  <a:moveTo>
                    <a:pt x="0" y="25607"/>
                  </a:moveTo>
                  <a:lnTo>
                    <a:pt x="180427" y="0"/>
                  </a:lnTo>
                  <a:lnTo>
                    <a:pt x="360855" y="0"/>
                  </a:lnTo>
                  <a:lnTo>
                    <a:pt x="541282" y="0"/>
                  </a:lnTo>
                  <a:lnTo>
                    <a:pt x="721710" y="25607"/>
                  </a:lnTo>
                  <a:lnTo>
                    <a:pt x="902137" y="25607"/>
                  </a:lnTo>
                  <a:lnTo>
                    <a:pt x="1082565" y="25607"/>
                  </a:lnTo>
                  <a:lnTo>
                    <a:pt x="1262993" y="25607"/>
                  </a:lnTo>
                  <a:lnTo>
                    <a:pt x="1443420" y="51214"/>
                  </a:lnTo>
                  <a:lnTo>
                    <a:pt x="1623848" y="76822"/>
                  </a:lnTo>
                  <a:lnTo>
                    <a:pt x="1804275" y="102429"/>
                  </a:lnTo>
                  <a:lnTo>
                    <a:pt x="1984703" y="153644"/>
                  </a:lnTo>
                  <a:lnTo>
                    <a:pt x="2165131" y="179252"/>
                  </a:lnTo>
                  <a:lnTo>
                    <a:pt x="2345558" y="230467"/>
                  </a:lnTo>
                  <a:lnTo>
                    <a:pt x="2525986" y="332897"/>
                  </a:lnTo>
                  <a:lnTo>
                    <a:pt x="2706413" y="435327"/>
                  </a:lnTo>
                  <a:lnTo>
                    <a:pt x="2886841" y="537757"/>
                  </a:lnTo>
                  <a:lnTo>
                    <a:pt x="3067268" y="563364"/>
                  </a:lnTo>
                  <a:lnTo>
                    <a:pt x="3247696" y="409719"/>
                  </a:lnTo>
                  <a:lnTo>
                    <a:pt x="3428124" y="537757"/>
                  </a:lnTo>
                  <a:lnTo>
                    <a:pt x="3608551" y="563364"/>
                  </a:lnTo>
                  <a:lnTo>
                    <a:pt x="3788979" y="563364"/>
                  </a:lnTo>
                  <a:lnTo>
                    <a:pt x="3969406" y="665794"/>
                  </a:lnTo>
                  <a:lnTo>
                    <a:pt x="4149834" y="896262"/>
                  </a:lnTo>
                  <a:lnTo>
                    <a:pt x="4330262" y="742617"/>
                  </a:lnTo>
                  <a:lnTo>
                    <a:pt x="4510689" y="742617"/>
                  </a:lnTo>
                </a:path>
              </a:pathLst>
            </a:custGeom>
            <a:ln w="32521" cap="flat">
              <a:solidFill>
                <a:srgbClr val="00A173">
                  <a:alpha val="100000"/>
                </a:srgbClr>
              </a:solidFill>
              <a:prstDash val="solid"/>
              <a:round/>
            </a:ln>
          </p:spPr>
          <p:txBody>
            <a:bodyPr/>
            <a:lstStyle/>
            <a:p/>
          </p:txBody>
        </p:sp>
        <p:sp>
          <p:nvSpPr>
            <p:cNvPr id="52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2" name="rc84"/>
            <p:cNvSpPr/>
            <p:nvPr/>
          </p:nvSpPr>
          <p:spPr>
            <a:xfrm>
              <a:off x="14005791" y="9941072"/>
              <a:ext cx="3149396" cy="504938"/>
            </a:xfrm>
            <a:prstGeom prst="rect">
              <a:avLst/>
            </a:prstGeom>
            <a:solidFill>
              <a:srgbClr val="FFFFFF">
                <a:alpha val="100000"/>
              </a:srgbClr>
            </a:solidFill>
          </p:spPr>
          <p:txBody>
            <a:bodyPr/>
            <a:lstStyle/>
            <a:p/>
          </p:txBody>
        </p:sp>
        <p:sp>
          <p:nvSpPr>
            <p:cNvPr id="59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9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9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0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Russian Federation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83667"/>
              <a:ext cx="234305" cy="1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36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36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39712"/>
              <a:ext cx="234305" cy="43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47320"/>
              <a:ext cx="234305" cy="38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4512"/>
              <a:ext cx="234305" cy="8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4090"/>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40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17312"/>
              <a:ext cx="234305" cy="66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3245"/>
              <a:ext cx="234305" cy="2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83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832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192376"/>
              <a:ext cx="234305" cy="90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4090"/>
              <a:ext cx="234305" cy="12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840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40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186459"/>
              <a:ext cx="234305" cy="97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2822"/>
              <a:ext cx="234305" cy="2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82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2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153070"/>
              <a:ext cx="234305" cy="129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178429"/>
              <a:ext cx="234305" cy="1069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2822"/>
              <a:ext cx="234305" cy="2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2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2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07591"/>
              <a:ext cx="234305" cy="75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4090"/>
              <a:ext cx="234305" cy="12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840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840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185614"/>
              <a:ext cx="234305" cy="984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2822"/>
              <a:ext cx="234305" cy="2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82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82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103198"/>
              <a:ext cx="234305" cy="1796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79441"/>
              <a:ext cx="234305" cy="5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794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794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180542"/>
              <a:ext cx="234305" cy="98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57463"/>
              <a:ext cx="234305" cy="278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574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57041"/>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130247"/>
              <a:ext cx="234305" cy="1267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53582"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78465"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117 case(s)</a:t>
              </a:r>
            </a:p>
          </p:txBody>
        </p:sp>
        <p:sp>
          <p:nvSpPr>
            <p:cNvPr id="65" name="pg64"/>
            <p:cNvSpPr/>
            <p:nvPr/>
          </p:nvSpPr>
          <p:spPr>
            <a:xfrm>
              <a:off x="2964069" y="2394471"/>
              <a:ext cx="1429034" cy="311602"/>
            </a:xfrm>
            <a:custGeom>
              <a:avLst/>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068138" y="2466357"/>
              <a:ext cx="122089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102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02942"/>
              <a:ext cx="234305" cy="82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0251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52025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027967"/>
              <a:ext cx="234305" cy="1745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114187"/>
              <a:ext cx="234305" cy="171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112496"/>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1124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4872012"/>
              <a:ext cx="234305" cy="240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036843"/>
              <a:ext cx="234305" cy="248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031349"/>
              <a:ext cx="234305" cy="5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030926"/>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4648855"/>
              <a:ext cx="234305" cy="382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4903287"/>
              <a:ext cx="234305" cy="3820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4894834"/>
              <a:ext cx="234305" cy="84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4892721"/>
              <a:ext cx="234305" cy="2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4543617"/>
              <a:ext cx="234305" cy="3491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4691965"/>
              <a:ext cx="234305" cy="593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4686471"/>
              <a:ext cx="234305" cy="5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4683512"/>
              <a:ext cx="234305" cy="29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4304400"/>
              <a:ext cx="234305" cy="3791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4689852"/>
              <a:ext cx="234305" cy="595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678863"/>
              <a:ext cx="234305" cy="109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4675482"/>
              <a:ext cx="234305" cy="3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4383012"/>
              <a:ext cx="234305" cy="2924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4694924"/>
              <a:ext cx="234305" cy="5904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4679286"/>
              <a:ext cx="234305" cy="156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4677173"/>
              <a:ext cx="234305" cy="21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4395269"/>
              <a:ext cx="234305" cy="281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4787905"/>
              <a:ext cx="234305" cy="497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4772690"/>
              <a:ext cx="234305" cy="152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4766351"/>
              <a:ext cx="234305"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4515722"/>
              <a:ext cx="234305" cy="250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4885114"/>
              <a:ext cx="234305" cy="400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881310"/>
              <a:ext cx="234305" cy="38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4872434"/>
              <a:ext cx="234305" cy="8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4679708"/>
              <a:ext cx="234305" cy="192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4822985"/>
              <a:ext cx="234305" cy="4623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819604"/>
              <a:ext cx="234305" cy="33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4817068"/>
              <a:ext cx="234305" cy="25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4573625"/>
              <a:ext cx="234305" cy="243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4628146"/>
              <a:ext cx="234305" cy="6572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4625187"/>
              <a:ext cx="234305" cy="29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4615044"/>
              <a:ext cx="234305" cy="101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4423163"/>
              <a:ext cx="234305" cy="191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4618002"/>
              <a:ext cx="234305" cy="667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4610395"/>
              <a:ext cx="234305" cy="76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4601097"/>
              <a:ext cx="234305" cy="92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4423163"/>
              <a:ext cx="234305" cy="1779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12,960 case(s)</a:t>
              </a:r>
            </a:p>
          </p:txBody>
        </p:sp>
        <p:sp>
          <p:nvSpPr>
            <p:cNvPr id="127" name="pg126"/>
            <p:cNvSpPr/>
            <p:nvPr/>
          </p:nvSpPr>
          <p:spPr>
            <a:xfrm>
              <a:off x="6099979"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04047"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13,083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3953183"/>
              <a:ext cx="234305" cy="1332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3935009"/>
              <a:ext cx="234305" cy="18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3928247"/>
              <a:ext cx="234305" cy="67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3512788"/>
              <a:ext cx="234305" cy="415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3708472"/>
              <a:ext cx="234305" cy="1576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3663249"/>
              <a:ext cx="234305" cy="452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3655219"/>
              <a:ext cx="234305" cy="80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3213133"/>
              <a:ext cx="234305" cy="442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3502221"/>
              <a:ext cx="234305" cy="1783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3449814"/>
              <a:ext cx="234305" cy="524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3442206"/>
              <a:ext cx="234305" cy="7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2876285"/>
              <a:ext cx="234305" cy="565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3639158"/>
              <a:ext cx="234305" cy="16461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3609996"/>
              <a:ext cx="234305" cy="291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3607037"/>
              <a:ext cx="234305" cy="29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3112543"/>
              <a:ext cx="234305" cy="494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4128158"/>
              <a:ext cx="234305" cy="11572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4088006"/>
              <a:ext cx="234305" cy="401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4084625"/>
              <a:ext cx="234305" cy="3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3723264"/>
              <a:ext cx="234305"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4560945"/>
              <a:ext cx="234305" cy="724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4549534"/>
              <a:ext cx="234305" cy="114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4547843"/>
              <a:ext cx="234305" cy="16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4243962"/>
              <a:ext cx="234305" cy="303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4976827"/>
              <a:ext cx="234305" cy="308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4966684"/>
              <a:ext cx="234305" cy="101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4957808"/>
              <a:ext cx="234305" cy="8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4731271"/>
              <a:ext cx="234305" cy="226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114187"/>
              <a:ext cx="234305" cy="171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109115"/>
              <a:ext cx="234305" cy="50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105734"/>
              <a:ext cx="234305" cy="3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4895257"/>
              <a:ext cx="234305" cy="2104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159410"/>
              <a:ext cx="234305" cy="125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152647"/>
              <a:ext cx="234305" cy="67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152225"/>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4948088"/>
              <a:ext cx="234305" cy="204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08859"/>
              <a:ext cx="234305" cy="764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04633"/>
              <a:ext cx="234305" cy="42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046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040224"/>
              <a:ext cx="234305" cy="164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186882"/>
              <a:ext cx="234305" cy="984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186036"/>
              <a:ext cx="234305" cy="8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1860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035998"/>
              <a:ext cx="234305" cy="150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24497"/>
              <a:ext cx="234305" cy="608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5222806"/>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5222384"/>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129825"/>
              <a:ext cx="234305" cy="925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22,076 case(s)</a:t>
              </a:r>
            </a:p>
          </p:txBody>
        </p:sp>
        <p:sp>
          <p:nvSpPr>
            <p:cNvPr id="190" name="pg189"/>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22,455 case(s)</a:t>
              </a:r>
            </a:p>
          </p:txBody>
        </p:sp>
        <p:sp>
          <p:nvSpPr>
            <p:cNvPr id="192" name="rc191"/>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18931" y="2153563"/>
              <a:ext cx="3176137" cy="3131794"/>
            </a:xfrm>
            <a:prstGeom prst="rect">
              <a:avLst/>
            </a:prstGeom>
            <a:solidFill>
              <a:srgbClr val="FFFFFF">
                <a:alpha val="100000"/>
              </a:srgbClr>
            </a:solidFill>
          </p:spPr>
          <p:txBody>
            <a:bodyPr/>
            <a:lstStyle/>
            <a:p/>
          </p:txBody>
        </p:sp>
        <p:sp>
          <p:nvSpPr>
            <p:cNvPr id="194" name="pl193"/>
            <p:cNvSpPr/>
            <p:nvPr/>
          </p:nvSpPr>
          <p:spPr>
            <a:xfrm>
              <a:off x="11618931"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5129402"/>
              <a:ext cx="234305" cy="155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12897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5128557"/>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4970488"/>
              <a:ext cx="234305" cy="15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110383"/>
              <a:ext cx="234305" cy="1749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107847"/>
              <a:ext cx="234305" cy="2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5107424"/>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4937521"/>
              <a:ext cx="234305" cy="169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5079530"/>
              <a:ext cx="234305" cy="205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5076571"/>
              <a:ext cx="234305" cy="29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5075304"/>
              <a:ext cx="234305" cy="12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78660" y="4872434"/>
              <a:ext cx="234305" cy="202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4960344"/>
              <a:ext cx="234305" cy="3250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4956118"/>
              <a:ext cx="234305" cy="42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4954850"/>
              <a:ext cx="234305" cy="12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39000" y="4760434"/>
              <a:ext cx="234305" cy="1944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4693233"/>
              <a:ext cx="234305" cy="5921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4684358"/>
              <a:ext cx="234305" cy="88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4683935"/>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99339" y="4461624"/>
              <a:ext cx="234305" cy="222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4665761"/>
              <a:ext cx="234305" cy="6195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4650546"/>
              <a:ext cx="234305" cy="152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649701"/>
              <a:ext cx="234305" cy="8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59678" y="4405835"/>
              <a:ext cx="234305" cy="243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4976827"/>
              <a:ext cx="234305" cy="308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4972178"/>
              <a:ext cx="234305" cy="46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49721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20017" y="4746909"/>
              <a:ext cx="234305" cy="225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164904"/>
              <a:ext cx="234305" cy="120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162368"/>
              <a:ext cx="234305" cy="2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51623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80356" y="4995846"/>
              <a:ext cx="234305" cy="166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222384"/>
              <a:ext cx="234305" cy="629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220693"/>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5220271"/>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40696" y="5064315"/>
              <a:ext cx="234305" cy="155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223652"/>
              <a:ext cx="234305" cy="617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223229"/>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52232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01035" y="5053326"/>
              <a:ext cx="234305" cy="169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230414"/>
              <a:ext cx="234305" cy="549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2304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52304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61374" y="5087138"/>
              <a:ext cx="234305" cy="143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249856"/>
              <a:ext cx="234305" cy="355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248165"/>
              <a:ext cx="234305" cy="1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52481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521713" y="5145885"/>
              <a:ext cx="234305" cy="102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6,549 case(s)</a:t>
              </a:r>
            </a:p>
          </p:txBody>
        </p:sp>
        <p:sp>
          <p:nvSpPr>
            <p:cNvPr id="252" name="pg251"/>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6,627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95069" y="2153563"/>
              <a:ext cx="3176137" cy="3131794"/>
            </a:xfrm>
            <a:prstGeom prst="rect">
              <a:avLst/>
            </a:prstGeom>
            <a:solidFill>
              <a:srgbClr val="FFFFFF">
                <a:alpha val="100000"/>
              </a:srgbClr>
            </a:solidFill>
          </p:spPr>
          <p:txBody>
            <a:bodyPr/>
            <a:lstStyle/>
            <a:p/>
          </p:txBody>
        </p:sp>
        <p:sp>
          <p:nvSpPr>
            <p:cNvPr id="256" name="pl255"/>
            <p:cNvSpPr/>
            <p:nvPr/>
          </p:nvSpPr>
          <p:spPr>
            <a:xfrm>
              <a:off x="14795069" y="48627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7" name="pl256"/>
            <p:cNvSpPr/>
            <p:nvPr/>
          </p:nvSpPr>
          <p:spPr>
            <a:xfrm>
              <a:off x="14795069" y="40174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8" name="pl257"/>
            <p:cNvSpPr/>
            <p:nvPr/>
          </p:nvSpPr>
          <p:spPr>
            <a:xfrm>
              <a:off x="14795069" y="31721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23268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1" name="pl260"/>
            <p:cNvSpPr/>
            <p:nvPr/>
          </p:nvSpPr>
          <p:spPr>
            <a:xfrm>
              <a:off x="14795069" y="44400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2" name="pl261"/>
            <p:cNvSpPr/>
            <p:nvPr/>
          </p:nvSpPr>
          <p:spPr>
            <a:xfrm>
              <a:off x="14795069" y="359478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3" name="pl262"/>
            <p:cNvSpPr/>
            <p:nvPr/>
          </p:nvSpPr>
          <p:spPr>
            <a:xfrm>
              <a:off x="14795069" y="27494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rc263"/>
            <p:cNvSpPr/>
            <p:nvPr/>
          </p:nvSpPr>
          <p:spPr>
            <a:xfrm>
              <a:off x="14834120" y="5214353"/>
              <a:ext cx="234305" cy="71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834120" y="5211395"/>
              <a:ext cx="234305" cy="29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834120" y="52113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34120" y="5139123"/>
              <a:ext cx="234305" cy="72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94459" y="5205055"/>
              <a:ext cx="234305"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94459" y="5201252"/>
              <a:ext cx="234305" cy="38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94459" y="5199561"/>
              <a:ext cx="234305" cy="16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5104889"/>
              <a:ext cx="234305" cy="946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54798" y="5172934"/>
              <a:ext cx="234305" cy="1124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54798" y="5172512"/>
              <a:ext cx="234305" cy="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54798" y="51725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5068119"/>
              <a:ext cx="234305" cy="104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615138" y="5200829"/>
              <a:ext cx="234305" cy="845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615138" y="5200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15138" y="5200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5107424"/>
              <a:ext cx="234305" cy="93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75477" y="5216044"/>
              <a:ext cx="234305" cy="69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75477" y="52160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75477" y="52160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5107847"/>
              <a:ext cx="234305" cy="108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35816" y="5219003"/>
              <a:ext cx="234305" cy="66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35816" y="5218157"/>
              <a:ext cx="234305" cy="8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35816" y="52181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5128134"/>
              <a:ext cx="234305" cy="90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96155" y="5248165"/>
              <a:ext cx="234305" cy="371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96155" y="52481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96155" y="5247742"/>
              <a:ext cx="234305" cy="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5176738"/>
              <a:ext cx="234305" cy="71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56494" y="5283245"/>
              <a:ext cx="234305" cy="2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56494" y="5283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56494" y="52832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5259154"/>
              <a:ext cx="234305" cy="2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1,262 case(s)</a:t>
              </a:r>
            </a:p>
          </p:txBody>
        </p:sp>
        <p:sp>
          <p:nvSpPr>
            <p:cNvPr id="298" name="pg29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32521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7" name="tx426"/>
            <p:cNvSpPr/>
            <p:nvPr/>
          </p:nvSpPr>
          <p:spPr>
            <a:xfrm>
              <a:off x="1230614" y="347992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28" name="tx427"/>
            <p:cNvSpPr/>
            <p:nvPr/>
          </p:nvSpPr>
          <p:spPr>
            <a:xfrm>
              <a:off x="1230614" y="263463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29" name="pl428"/>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2055723" y="44400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2055723" y="35947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2055723" y="2749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tx43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p:txBody>
        </p:sp>
        <p:sp>
          <p:nvSpPr>
            <p:cNvPr id="435" name="rc434"/>
            <p:cNvSpPr/>
            <p:nvPr/>
          </p:nvSpPr>
          <p:spPr>
            <a:xfrm>
              <a:off x="18179974" y="2223153"/>
              <a:ext cx="274319" cy="274319"/>
            </a:xfrm>
            <a:prstGeom prst="rect">
              <a:avLst/>
            </a:prstGeom>
            <a:solidFill>
              <a:srgbClr val="FFFFFF">
                <a:alpha val="100000"/>
              </a:srgbClr>
            </a:solidFill>
          </p:spPr>
          <p:txBody>
            <a:bodyPr/>
            <a:lstStyle/>
            <a:p/>
          </p:txBody>
        </p:sp>
        <p:sp>
          <p:nvSpPr>
            <p:cNvPr id="436" name="pg43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7" name="tx43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p:txBody>
        </p:sp>
        <p:sp>
          <p:nvSpPr>
            <p:cNvPr id="439" name="rc438"/>
            <p:cNvSpPr/>
            <p:nvPr/>
          </p:nvSpPr>
          <p:spPr>
            <a:xfrm>
              <a:off x="18179974" y="2775829"/>
              <a:ext cx="274319" cy="274319"/>
            </a:xfrm>
            <a:prstGeom prst="rect">
              <a:avLst/>
            </a:prstGeom>
            <a:solidFill>
              <a:srgbClr val="FFFFFF">
                <a:alpha val="100000"/>
              </a:srgbClr>
            </a:solidFill>
          </p:spPr>
          <p:txBody>
            <a:bodyPr/>
            <a:lstStyle/>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050149"/>
              <a:ext cx="274319" cy="274319"/>
            </a:xfrm>
            <a:prstGeom prst="rect">
              <a:avLst/>
            </a:prstGeom>
            <a:solidFill>
              <a:srgbClr val="FFFFFF">
                <a:alpha val="100000"/>
              </a:srgbClr>
            </a:solidFill>
          </p:spPr>
          <p:txBody>
            <a:bodyPr/>
            <a:lstStyle/>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324469"/>
              <a:ext cx="274319" cy="274320"/>
            </a:xfrm>
            <a:prstGeom prst="rect">
              <a:avLst/>
            </a:prstGeom>
            <a:solidFill>
              <a:srgbClr val="FFFFFF">
                <a:alpha val="100000"/>
              </a:srgbClr>
            </a:solidFill>
          </p:spPr>
          <p:txBody>
            <a:bodyPr/>
            <a:lstStyle/>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598789"/>
              <a:ext cx="274319" cy="274320"/>
            </a:xfrm>
            <a:prstGeom prst="rect">
              <a:avLst/>
            </a:prstGeom>
            <a:solidFill>
              <a:srgbClr val="FFFFFF">
                <a:alpha val="100000"/>
              </a:srgbClr>
            </a:solidFill>
          </p:spPr>
          <p:txBody>
            <a:bodyPr/>
            <a:lstStyle/>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7" name="tx44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7153670" y="6510025"/>
              <a:ext cx="4107183" cy="2788960"/>
            </a:xfrm>
            <a:prstGeom prst="rect">
              <a:avLst/>
            </a:prstGeom>
            <a:solidFill>
              <a:srgbClr val="FFFFFF">
                <a:alpha val="100000"/>
              </a:srgbClr>
            </a:solidFill>
          </p:spPr>
          <p:txBody>
            <a:bodyPr/>
            <a:lstStyle/>
            <a:p/>
          </p:txBody>
        </p:sp>
        <p:sp>
          <p:nvSpPr>
            <p:cNvPr id="455" name="pl6"/>
            <p:cNvSpPr/>
            <p:nvPr/>
          </p:nvSpPr>
          <p:spPr>
            <a:xfrm>
              <a:off x="7153670" y="891611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6" name="pl7"/>
            <p:cNvSpPr/>
            <p:nvPr/>
          </p:nvSpPr>
          <p:spPr>
            <a:xfrm>
              <a:off x="7153670" y="840390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7" name="pl8"/>
            <p:cNvSpPr/>
            <p:nvPr/>
          </p:nvSpPr>
          <p:spPr>
            <a:xfrm>
              <a:off x="7153670" y="789170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8" name="pl9"/>
            <p:cNvSpPr/>
            <p:nvPr/>
          </p:nvSpPr>
          <p:spPr>
            <a:xfrm>
              <a:off x="7153670" y="737949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9" name="pl10"/>
            <p:cNvSpPr/>
            <p:nvPr/>
          </p:nvSpPr>
          <p:spPr>
            <a:xfrm>
              <a:off x="7153670" y="686728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0"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1" name="pl12"/>
            <p:cNvSpPr/>
            <p:nvPr/>
          </p:nvSpPr>
          <p:spPr>
            <a:xfrm>
              <a:off x="7153670" y="866000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2" name="pl13"/>
            <p:cNvSpPr/>
            <p:nvPr/>
          </p:nvSpPr>
          <p:spPr>
            <a:xfrm>
              <a:off x="7153670" y="814780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3" name="pl14"/>
            <p:cNvSpPr/>
            <p:nvPr/>
          </p:nvSpPr>
          <p:spPr>
            <a:xfrm>
              <a:off x="7153670" y="763559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4" name="pl15"/>
            <p:cNvSpPr/>
            <p:nvPr/>
          </p:nvSpPr>
          <p:spPr>
            <a:xfrm>
              <a:off x="7153670" y="712339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5" name="pl16"/>
            <p:cNvSpPr/>
            <p:nvPr/>
          </p:nvSpPr>
          <p:spPr>
            <a:xfrm>
              <a:off x="7153670" y="661118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6" name="rc17"/>
            <p:cNvSpPr/>
            <p:nvPr/>
          </p:nvSpPr>
          <p:spPr>
            <a:xfrm>
              <a:off x="7296281" y="8086338"/>
              <a:ext cx="399309" cy="9988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8"/>
            <p:cNvSpPr/>
            <p:nvPr/>
          </p:nvSpPr>
          <p:spPr>
            <a:xfrm>
              <a:off x="7866723" y="6718749"/>
              <a:ext cx="399309" cy="166466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9"/>
            <p:cNvSpPr/>
            <p:nvPr/>
          </p:nvSpPr>
          <p:spPr>
            <a:xfrm>
              <a:off x="8437165" y="8009507"/>
              <a:ext cx="399309" cy="8092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20"/>
            <p:cNvSpPr/>
            <p:nvPr/>
          </p:nvSpPr>
          <p:spPr>
            <a:xfrm>
              <a:off x="9007608" y="8306587"/>
              <a:ext cx="399309" cy="6453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21"/>
            <p:cNvSpPr/>
            <p:nvPr/>
          </p:nvSpPr>
          <p:spPr>
            <a:xfrm>
              <a:off x="9578050" y="7825113"/>
              <a:ext cx="399309" cy="78367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2"/>
            <p:cNvSpPr/>
            <p:nvPr/>
          </p:nvSpPr>
          <p:spPr>
            <a:xfrm>
              <a:off x="10148492" y="7850723"/>
              <a:ext cx="399309" cy="45586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3"/>
            <p:cNvSpPr/>
            <p:nvPr/>
          </p:nvSpPr>
          <p:spPr>
            <a:xfrm>
              <a:off x="10718934" y="7773892"/>
              <a:ext cx="399309" cy="5173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4"/>
            <p:cNvSpPr/>
            <p:nvPr/>
          </p:nvSpPr>
          <p:spPr>
            <a:xfrm>
              <a:off x="7296281" y="8070972"/>
              <a:ext cx="399309" cy="153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5"/>
            <p:cNvSpPr/>
            <p:nvPr/>
          </p:nvSpPr>
          <p:spPr>
            <a:xfrm>
              <a:off x="7866723" y="6636796"/>
              <a:ext cx="399309" cy="819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6"/>
            <p:cNvSpPr/>
            <p:nvPr/>
          </p:nvSpPr>
          <p:spPr>
            <a:xfrm>
              <a:off x="8437165" y="7953165"/>
              <a:ext cx="399309" cy="563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7"/>
            <p:cNvSpPr/>
            <p:nvPr/>
          </p:nvSpPr>
          <p:spPr>
            <a:xfrm>
              <a:off x="9007608" y="8260488"/>
              <a:ext cx="399309" cy="460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8"/>
            <p:cNvSpPr/>
            <p:nvPr/>
          </p:nvSpPr>
          <p:spPr>
            <a:xfrm>
              <a:off x="9578050" y="7753404"/>
              <a:ext cx="399309" cy="717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9"/>
            <p:cNvSpPr/>
            <p:nvPr/>
          </p:nvSpPr>
          <p:spPr>
            <a:xfrm>
              <a:off x="10148492" y="7794381"/>
              <a:ext cx="399309" cy="563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30"/>
            <p:cNvSpPr/>
            <p:nvPr/>
          </p:nvSpPr>
          <p:spPr>
            <a:xfrm>
              <a:off x="10718934" y="7738038"/>
              <a:ext cx="399309" cy="35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31"/>
            <p:cNvSpPr/>
            <p:nvPr/>
          </p:nvSpPr>
          <p:spPr>
            <a:xfrm>
              <a:off x="7296281" y="9085139"/>
              <a:ext cx="399309" cy="870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32"/>
            <p:cNvSpPr/>
            <p:nvPr/>
          </p:nvSpPr>
          <p:spPr>
            <a:xfrm>
              <a:off x="7866723" y="8383417"/>
              <a:ext cx="399309" cy="7887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33"/>
            <p:cNvSpPr/>
            <p:nvPr/>
          </p:nvSpPr>
          <p:spPr>
            <a:xfrm>
              <a:off x="8437165" y="8818792"/>
              <a:ext cx="399309" cy="35342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4"/>
            <p:cNvSpPr/>
            <p:nvPr/>
          </p:nvSpPr>
          <p:spPr>
            <a:xfrm>
              <a:off x="9007608" y="8951966"/>
              <a:ext cx="399309" cy="22024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5"/>
            <p:cNvSpPr/>
            <p:nvPr/>
          </p:nvSpPr>
          <p:spPr>
            <a:xfrm>
              <a:off x="9578050" y="8608788"/>
              <a:ext cx="399309" cy="5634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6"/>
            <p:cNvSpPr/>
            <p:nvPr/>
          </p:nvSpPr>
          <p:spPr>
            <a:xfrm>
              <a:off x="10148492" y="8306587"/>
              <a:ext cx="399309" cy="8656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7"/>
            <p:cNvSpPr/>
            <p:nvPr/>
          </p:nvSpPr>
          <p:spPr>
            <a:xfrm>
              <a:off x="10718934" y="8291220"/>
              <a:ext cx="399309" cy="88099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8"/>
            <p:cNvSpPr/>
            <p:nvPr/>
          </p:nvSpPr>
          <p:spPr>
            <a:xfrm>
              <a:off x="8437165" y="7948042"/>
              <a:ext cx="399309" cy="512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9"/>
            <p:cNvSpPr/>
            <p:nvPr/>
          </p:nvSpPr>
          <p:spPr>
            <a:xfrm>
              <a:off x="9007608" y="8209267"/>
              <a:ext cx="399309" cy="5122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40"/>
            <p:cNvSpPr/>
            <p:nvPr/>
          </p:nvSpPr>
          <p:spPr>
            <a:xfrm>
              <a:off x="9578050" y="7594620"/>
              <a:ext cx="399309" cy="1587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41"/>
            <p:cNvSpPr/>
            <p:nvPr/>
          </p:nvSpPr>
          <p:spPr>
            <a:xfrm>
              <a:off x="10148492" y="7543400"/>
              <a:ext cx="399309" cy="25098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rc42"/>
            <p:cNvSpPr/>
            <p:nvPr/>
          </p:nvSpPr>
          <p:spPr>
            <a:xfrm>
              <a:off x="10718934" y="7615109"/>
              <a:ext cx="399309" cy="12292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pl43"/>
            <p:cNvSpPr/>
            <p:nvPr/>
          </p:nvSpPr>
          <p:spPr>
            <a:xfrm>
              <a:off x="7495936" y="6867288"/>
              <a:ext cx="3422653" cy="2251478"/>
            </a:xfrm>
            <a:custGeom>
              <a:avLst/>
              <a:pathLst>
                <a:path w="3422653" h="2251478">
                  <a:moveTo>
                    <a:pt x="0" y="0"/>
                  </a:moveTo>
                  <a:lnTo>
                    <a:pt x="570442" y="1079640"/>
                  </a:lnTo>
                  <a:lnTo>
                    <a:pt x="1140884" y="1926784"/>
                  </a:lnTo>
                  <a:lnTo>
                    <a:pt x="1711326" y="2037688"/>
                  </a:lnTo>
                  <a:lnTo>
                    <a:pt x="2281768" y="2041696"/>
                  </a:lnTo>
                  <a:lnTo>
                    <a:pt x="2852210" y="2156609"/>
                  </a:lnTo>
                  <a:lnTo>
                    <a:pt x="3422653" y="2251478"/>
                  </a:lnTo>
                </a:path>
              </a:pathLst>
            </a:custGeom>
            <a:ln w="40651" cap="flat">
              <a:solidFill>
                <a:srgbClr val="000000">
                  <a:alpha val="100000"/>
                </a:srgbClr>
              </a:solidFill>
              <a:prstDash val="solid"/>
              <a:round/>
            </a:ln>
          </p:spPr>
          <p:txBody>
            <a:bodyPr/>
            <a:lstStyle/>
            <a:p/>
          </p:txBody>
        </p:sp>
        <p:sp>
          <p:nvSpPr>
            <p:cNvPr id="493" name="rc44"/>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4" name="tx45"/>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5" name="tx46"/>
            <p:cNvSpPr/>
            <p:nvPr/>
          </p:nvSpPr>
          <p:spPr>
            <a:xfrm>
              <a:off x="6801340" y="865770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6" name="tx47"/>
            <p:cNvSpPr/>
            <p:nvPr/>
          </p:nvSpPr>
          <p:spPr>
            <a:xfrm>
              <a:off x="6801340" y="814549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7" name="tx48"/>
            <p:cNvSpPr/>
            <p:nvPr/>
          </p:nvSpPr>
          <p:spPr>
            <a:xfrm>
              <a:off x="6801340" y="7633216"/>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8" name="tx49"/>
            <p:cNvSpPr/>
            <p:nvPr/>
          </p:nvSpPr>
          <p:spPr>
            <a:xfrm>
              <a:off x="6801340" y="71210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9" name="tx50"/>
            <p:cNvSpPr/>
            <p:nvPr/>
          </p:nvSpPr>
          <p:spPr>
            <a:xfrm>
              <a:off x="6801340" y="660887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00" name="pl51"/>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52"/>
            <p:cNvSpPr/>
            <p:nvPr/>
          </p:nvSpPr>
          <p:spPr>
            <a:xfrm>
              <a:off x="7118876" y="86600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3"/>
            <p:cNvSpPr/>
            <p:nvPr/>
          </p:nvSpPr>
          <p:spPr>
            <a:xfrm>
              <a:off x="7118876" y="81478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4"/>
            <p:cNvSpPr/>
            <p:nvPr/>
          </p:nvSpPr>
          <p:spPr>
            <a:xfrm>
              <a:off x="7118876" y="76355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55"/>
            <p:cNvSpPr/>
            <p:nvPr/>
          </p:nvSpPr>
          <p:spPr>
            <a:xfrm>
              <a:off x="7118876" y="71233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56"/>
            <p:cNvSpPr/>
            <p:nvPr/>
          </p:nvSpPr>
          <p:spPr>
            <a:xfrm>
              <a:off x="7118876" y="66111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5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8"/>
            <p:cNvSpPr/>
            <p:nvPr/>
          </p:nvSpPr>
          <p:spPr>
            <a:xfrm>
              <a:off x="11260854" y="85041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9"/>
            <p:cNvSpPr/>
            <p:nvPr/>
          </p:nvSpPr>
          <p:spPr>
            <a:xfrm>
              <a:off x="11260854" y="783602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60"/>
            <p:cNvSpPr/>
            <p:nvPr/>
          </p:nvSpPr>
          <p:spPr>
            <a:xfrm>
              <a:off x="11260854" y="716793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tx6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1" name="tx62"/>
            <p:cNvSpPr/>
            <p:nvPr/>
          </p:nvSpPr>
          <p:spPr>
            <a:xfrm>
              <a:off x="11358911" y="850181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2" name="tx63"/>
            <p:cNvSpPr/>
            <p:nvPr/>
          </p:nvSpPr>
          <p:spPr>
            <a:xfrm>
              <a:off x="11358911" y="783371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3" name="tx64"/>
            <p:cNvSpPr/>
            <p:nvPr/>
          </p:nvSpPr>
          <p:spPr>
            <a:xfrm>
              <a:off x="11358911" y="716562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14" name="pl65"/>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6"/>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7"/>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8"/>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9"/>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70"/>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71"/>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tx72"/>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2" name="tx73"/>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3" name="tx74"/>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4" name="tx75"/>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5" name="tx76"/>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6" name="tx77"/>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7" name="tx78"/>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79"/>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9" name="tx80"/>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0" name="tx8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1" name="tx8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2" name="rc83"/>
            <p:cNvSpPr/>
            <p:nvPr/>
          </p:nvSpPr>
          <p:spPr>
            <a:xfrm>
              <a:off x="6564753" y="10217410"/>
              <a:ext cx="1051268" cy="182880"/>
            </a:xfrm>
            <a:prstGeom prst="rect">
              <a:avLst/>
            </a:prstGeom>
            <a:solidFill>
              <a:srgbClr val="FFFFFF">
                <a:alpha val="100000"/>
              </a:srgbClr>
            </a:solidFill>
          </p:spPr>
          <p:txBody>
            <a:bodyPr/>
            <a:lstStyle/>
            <a:p/>
          </p:txBody>
        </p:sp>
        <p:sp>
          <p:nvSpPr>
            <p:cNvPr id="533" name="rc84"/>
            <p:cNvSpPr/>
            <p:nvPr/>
          </p:nvSpPr>
          <p:spPr>
            <a:xfrm>
              <a:off x="6564753" y="10217410"/>
              <a:ext cx="182879" cy="182880"/>
            </a:xfrm>
            <a:prstGeom prst="rect">
              <a:avLst/>
            </a:prstGeom>
            <a:solidFill>
              <a:srgbClr val="FFFFFF">
                <a:alpha val="100000"/>
              </a:srgbClr>
            </a:solidFill>
          </p:spPr>
          <p:txBody>
            <a:bodyPr/>
            <a:lstStyle/>
            <a:p/>
          </p:txBody>
        </p:sp>
        <p:sp>
          <p:nvSpPr>
            <p:cNvPr id="534" name="pl85"/>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5" name="tx86"/>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6" name="rc87"/>
            <p:cNvSpPr/>
            <p:nvPr/>
          </p:nvSpPr>
          <p:spPr>
            <a:xfrm>
              <a:off x="7796021" y="10217410"/>
              <a:ext cx="4053749" cy="182880"/>
            </a:xfrm>
            <a:prstGeom prst="rect">
              <a:avLst/>
            </a:prstGeom>
            <a:solidFill>
              <a:srgbClr val="FFFFFF">
                <a:alpha val="100000"/>
              </a:srgbClr>
            </a:solidFill>
          </p:spPr>
          <p:txBody>
            <a:bodyPr/>
            <a:lstStyle/>
            <a:p/>
          </p:txBody>
        </p:sp>
        <p:sp>
          <p:nvSpPr>
            <p:cNvPr id="537" name="rc88"/>
            <p:cNvSpPr/>
            <p:nvPr/>
          </p:nvSpPr>
          <p:spPr>
            <a:xfrm>
              <a:off x="7796021" y="10217410"/>
              <a:ext cx="182879" cy="182880"/>
            </a:xfrm>
            <a:prstGeom prst="rect">
              <a:avLst/>
            </a:prstGeom>
            <a:solidFill>
              <a:srgbClr val="FFFFFF">
                <a:alpha val="100000"/>
              </a:srgbClr>
            </a:solidFill>
          </p:spPr>
          <p:txBody>
            <a:bodyPr/>
            <a:lstStyle/>
            <a:p/>
          </p:txBody>
        </p:sp>
        <p:sp>
          <p:nvSpPr>
            <p:cNvPr id="538" name="rc89"/>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9" name="rc90"/>
            <p:cNvSpPr/>
            <p:nvPr/>
          </p:nvSpPr>
          <p:spPr>
            <a:xfrm>
              <a:off x="8887262" y="10217410"/>
              <a:ext cx="182879" cy="182880"/>
            </a:xfrm>
            <a:prstGeom prst="rect">
              <a:avLst/>
            </a:prstGeom>
            <a:solidFill>
              <a:srgbClr val="FFFFFF">
                <a:alpha val="100000"/>
              </a:srgbClr>
            </a:solidFill>
          </p:spPr>
          <p:txBody>
            <a:bodyPr/>
            <a:lstStyle/>
            <a:p/>
          </p:txBody>
        </p:sp>
        <p:sp>
          <p:nvSpPr>
            <p:cNvPr id="540" name="rc91"/>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1" name="rc92"/>
            <p:cNvSpPr/>
            <p:nvPr/>
          </p:nvSpPr>
          <p:spPr>
            <a:xfrm>
              <a:off x="9813303" y="10217410"/>
              <a:ext cx="182879" cy="182880"/>
            </a:xfrm>
            <a:prstGeom prst="rect">
              <a:avLst/>
            </a:prstGeom>
            <a:solidFill>
              <a:srgbClr val="FFFFFF">
                <a:alpha val="100000"/>
              </a:srgbClr>
            </a:solidFill>
          </p:spPr>
          <p:txBody>
            <a:bodyPr/>
            <a:lstStyle/>
            <a:p/>
          </p:txBody>
        </p:sp>
        <p:sp>
          <p:nvSpPr>
            <p:cNvPr id="542" name="rc93"/>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3" name="rc94"/>
            <p:cNvSpPr/>
            <p:nvPr/>
          </p:nvSpPr>
          <p:spPr>
            <a:xfrm>
              <a:off x="10815544" y="10217410"/>
              <a:ext cx="182880" cy="182880"/>
            </a:xfrm>
            <a:prstGeom prst="rect">
              <a:avLst/>
            </a:prstGeom>
            <a:solidFill>
              <a:srgbClr val="FFFFFF">
                <a:alpha val="100000"/>
              </a:srgbClr>
            </a:solidFill>
          </p:spPr>
          <p:txBody>
            <a:bodyPr/>
            <a:lstStyle/>
            <a:p/>
          </p:txBody>
        </p:sp>
        <p:sp>
          <p:nvSpPr>
            <p:cNvPr id="544" name="rc95"/>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5" name="tx96"/>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6" name="tx97"/>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7" name="tx98"/>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8" name="tx99"/>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9" name="tx100"/>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0" name=""/>
          <p:cNvGrpSpPr/>
          <p:nvPr/>
        </p:nvGrpSpPr>
        <p:grpSpPr>
          <a:xfrm>
            <a:off x="12527280" y="6217920"/>
            <a:ext cx="5486400" cy="4297680"/>
            <a:chOff x="12527280" y="6217920"/>
            <a:chExt cx="5486400" cy="4297680"/>
          </a:xfrm>
        </p:grpSpPr>
        <p:sp>
          <p:nvSpPr>
            <p:cNvPr id="55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7"/>
            <p:cNvSpPr/>
            <p:nvPr/>
          </p:nvSpPr>
          <p:spPr>
            <a:xfrm>
              <a:off x="13325144" y="6663670"/>
              <a:ext cx="4510689" cy="51214"/>
            </a:xfrm>
            <a:custGeom>
              <a:avLst/>
              <a:pathLst>
                <a:path w="4510689" h="51214">
                  <a:moveTo>
                    <a:pt x="0" y="51214"/>
                  </a:moveTo>
                  <a:lnTo>
                    <a:pt x="180427" y="51214"/>
                  </a:lnTo>
                  <a:lnTo>
                    <a:pt x="360855" y="25607"/>
                  </a:lnTo>
                  <a:lnTo>
                    <a:pt x="541282" y="25607"/>
                  </a:lnTo>
                  <a:lnTo>
                    <a:pt x="721710" y="25607"/>
                  </a:lnTo>
                  <a:lnTo>
                    <a:pt x="902137" y="0"/>
                  </a:lnTo>
                  <a:lnTo>
                    <a:pt x="1082565" y="0"/>
                  </a:lnTo>
                  <a:lnTo>
                    <a:pt x="1262993" y="0"/>
                  </a:lnTo>
                  <a:lnTo>
                    <a:pt x="1443420" y="0"/>
                  </a:lnTo>
                  <a:lnTo>
                    <a:pt x="1623848" y="25607"/>
                  </a:lnTo>
                  <a:lnTo>
                    <a:pt x="1804275" y="25607"/>
                  </a:lnTo>
                  <a:lnTo>
                    <a:pt x="1984703" y="25607"/>
                  </a:lnTo>
                  <a:lnTo>
                    <a:pt x="2165131" y="25607"/>
                  </a:lnTo>
                  <a:lnTo>
                    <a:pt x="2345558" y="25607"/>
                  </a:lnTo>
                  <a:lnTo>
                    <a:pt x="2525986" y="25607"/>
                  </a:lnTo>
                  <a:lnTo>
                    <a:pt x="2706413" y="25607"/>
                  </a:lnTo>
                  <a:lnTo>
                    <a:pt x="2886841" y="25607"/>
                  </a:lnTo>
                  <a:lnTo>
                    <a:pt x="3067268" y="25607"/>
                  </a:lnTo>
                  <a:lnTo>
                    <a:pt x="3247696" y="25607"/>
                  </a:lnTo>
                  <a:lnTo>
                    <a:pt x="3428124" y="25607"/>
                  </a:lnTo>
                  <a:lnTo>
                    <a:pt x="3608551" y="51214"/>
                  </a:lnTo>
                  <a:lnTo>
                    <a:pt x="3788979" y="51214"/>
                  </a:lnTo>
                  <a:lnTo>
                    <a:pt x="3969406" y="51214"/>
                  </a:lnTo>
                  <a:lnTo>
                    <a:pt x="4149834" y="51214"/>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566" name="pl18"/>
            <p:cNvSpPr/>
            <p:nvPr/>
          </p:nvSpPr>
          <p:spPr>
            <a:xfrm>
              <a:off x="13325144" y="6689277"/>
              <a:ext cx="4510689" cy="307289"/>
            </a:xfrm>
            <a:custGeom>
              <a:avLst/>
              <a:pathLst>
                <a:path w="4510689" h="307289">
                  <a:moveTo>
                    <a:pt x="0" y="307289"/>
                  </a:moveTo>
                  <a:lnTo>
                    <a:pt x="180427" y="256074"/>
                  </a:lnTo>
                  <a:lnTo>
                    <a:pt x="360855" y="128037"/>
                  </a:lnTo>
                  <a:lnTo>
                    <a:pt x="541282" y="51214"/>
                  </a:lnTo>
                  <a:lnTo>
                    <a:pt x="721710" y="25607"/>
                  </a:lnTo>
                  <a:lnTo>
                    <a:pt x="902137" y="25607"/>
                  </a:lnTo>
                  <a:lnTo>
                    <a:pt x="1082565" y="25607"/>
                  </a:lnTo>
                  <a:lnTo>
                    <a:pt x="1262993" y="25607"/>
                  </a:lnTo>
                  <a:lnTo>
                    <a:pt x="1443420" y="25607"/>
                  </a:lnTo>
                  <a:lnTo>
                    <a:pt x="1623848" y="25607"/>
                  </a:lnTo>
                  <a:lnTo>
                    <a:pt x="1804275" y="0"/>
                  </a:lnTo>
                  <a:lnTo>
                    <a:pt x="1984703" y="25607"/>
                  </a:lnTo>
                  <a:lnTo>
                    <a:pt x="2165131" y="25607"/>
                  </a:lnTo>
                  <a:lnTo>
                    <a:pt x="2345558" y="25607"/>
                  </a:lnTo>
                  <a:lnTo>
                    <a:pt x="2525986" y="25607"/>
                  </a:lnTo>
                  <a:lnTo>
                    <a:pt x="2706413" y="25607"/>
                  </a:lnTo>
                  <a:lnTo>
                    <a:pt x="2886841" y="25607"/>
                  </a:lnTo>
                  <a:lnTo>
                    <a:pt x="3067268" y="25607"/>
                  </a:lnTo>
                  <a:lnTo>
                    <a:pt x="3247696" y="25607"/>
                  </a:lnTo>
                  <a:lnTo>
                    <a:pt x="3428124" y="25607"/>
                  </a:lnTo>
                  <a:lnTo>
                    <a:pt x="3608551" y="51214"/>
                  </a:lnTo>
                  <a:lnTo>
                    <a:pt x="3788979" y="51214"/>
                  </a:lnTo>
                  <a:lnTo>
                    <a:pt x="3969406" y="25607"/>
                  </a:lnTo>
                  <a:lnTo>
                    <a:pt x="4149834" y="76822"/>
                  </a:lnTo>
                  <a:lnTo>
                    <a:pt x="4330262" y="128037"/>
                  </a:lnTo>
                  <a:lnTo>
                    <a:pt x="4510689" y="76822"/>
                  </a:lnTo>
                </a:path>
              </a:pathLst>
            </a:custGeom>
            <a:ln w="32521" cap="flat">
              <a:solidFill>
                <a:srgbClr val="00A173">
                  <a:alpha val="100000"/>
                </a:srgbClr>
              </a:solidFill>
              <a:prstDash val="solid"/>
              <a:round/>
            </a:ln>
          </p:spPr>
          <p:txBody>
            <a:bodyPr/>
            <a:lstStyle/>
            <a:p/>
          </p:txBody>
        </p:sp>
        <p:sp>
          <p:nvSpPr>
            <p:cNvPr id="56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2" name="rc84"/>
            <p:cNvSpPr/>
            <p:nvPr/>
          </p:nvSpPr>
          <p:spPr>
            <a:xfrm>
              <a:off x="14005791" y="9941072"/>
              <a:ext cx="3149396" cy="504938"/>
            </a:xfrm>
            <a:prstGeom prst="rect">
              <a:avLst/>
            </a:prstGeom>
            <a:solidFill>
              <a:srgbClr val="FFFFFF">
                <a:alpha val="100000"/>
              </a:srgbClr>
            </a:solidFill>
          </p:spPr>
          <p:txBody>
            <a:bodyPr/>
            <a:lstStyle/>
            <a:p/>
          </p:txBody>
        </p:sp>
        <p:sp>
          <p:nvSpPr>
            <p:cNvPr id="63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4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4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Rwanda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rc16"/>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43777"/>
              <a:ext cx="234305" cy="41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26885"/>
              <a:ext cx="234305" cy="58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138526"/>
              <a:ext cx="234305" cy="1442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76262"/>
              <a:ext cx="234305" cy="90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762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762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163215"/>
              <a:ext cx="234305" cy="1130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169712"/>
              <a:ext cx="234305" cy="115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84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84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46376"/>
              <a:ext cx="234305" cy="376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84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84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191802"/>
              <a:ext cx="234305" cy="92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154119"/>
              <a:ext cx="234305" cy="131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77561"/>
              <a:ext cx="234305" cy="7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775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775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132029"/>
              <a:ext cx="234305" cy="145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80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801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119036"/>
              <a:ext cx="234305" cy="161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178808"/>
              <a:ext cx="234305" cy="106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801814"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926696"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3" name="pg62"/>
            <p:cNvSpPr/>
            <p:nvPr/>
          </p:nvSpPr>
          <p:spPr>
            <a:xfrm>
              <a:off x="3044420"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148489"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266656" y="2153563"/>
              <a:ext cx="3176137" cy="3131794"/>
            </a:xfrm>
            <a:prstGeom prst="rect">
              <a:avLst/>
            </a:prstGeom>
            <a:solidFill>
              <a:srgbClr val="FFFFFF">
                <a:alpha val="100000"/>
              </a:srgbClr>
            </a:solidFill>
          </p:spPr>
          <p:txBody>
            <a:bodyPr/>
            <a:lstStyle/>
            <a:p/>
          </p:txBody>
        </p:sp>
        <p:sp>
          <p:nvSpPr>
            <p:cNvPr id="67" name="pl66"/>
            <p:cNvSpPr/>
            <p:nvPr/>
          </p:nvSpPr>
          <p:spPr>
            <a:xfrm>
              <a:off x="5266656"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117736"/>
              <a:ext cx="234305" cy="1676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191802"/>
              <a:ext cx="234305" cy="90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112539"/>
              <a:ext cx="234305" cy="17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280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2801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176209"/>
              <a:ext cx="234305" cy="1039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71064"/>
              <a:ext cx="234305" cy="14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2710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2710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5056665"/>
              <a:ext cx="234305" cy="214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76262"/>
              <a:ext cx="234305" cy="90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2762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2762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5051467"/>
              <a:ext cx="234305" cy="224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68466"/>
              <a:ext cx="234305" cy="16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684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684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109940"/>
              <a:ext cx="234305" cy="158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111239"/>
              <a:ext cx="234305" cy="174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158017"/>
              <a:ext cx="234305" cy="124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242478"/>
              <a:ext cx="234305" cy="42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189203"/>
              <a:ext cx="234305" cy="96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196999"/>
              <a:ext cx="234305" cy="883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27" name="pg126"/>
            <p:cNvSpPr/>
            <p:nvPr/>
          </p:nvSpPr>
          <p:spPr>
            <a:xfrm>
              <a:off x="620044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30451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108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rc140"/>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5154119"/>
              <a:ext cx="234305" cy="131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5284058"/>
              <a:ext cx="234305" cy="1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2840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5284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5113838"/>
              <a:ext cx="234305" cy="17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5281460"/>
              <a:ext cx="234305" cy="3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281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5281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5083952"/>
              <a:ext cx="234305" cy="197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5280160"/>
              <a:ext cx="234305" cy="5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280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52801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5086551"/>
              <a:ext cx="234305" cy="193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5274963"/>
              <a:ext cx="234305" cy="103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2749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52749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5059264"/>
              <a:ext cx="234305" cy="215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5273663"/>
              <a:ext cx="234305" cy="11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273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5273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5037174"/>
              <a:ext cx="234305" cy="2364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5095647"/>
              <a:ext cx="234305" cy="1871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281460"/>
              <a:ext cx="234305" cy="3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81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281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111239"/>
              <a:ext cx="234305" cy="17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273663"/>
              <a:ext cx="234305" cy="11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736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2736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099545"/>
              <a:ext cx="234305" cy="174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528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5103443"/>
              <a:ext cx="234305" cy="179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5141125"/>
              <a:ext cx="234305" cy="1442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98398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6" name="pg185"/>
            <p:cNvSpPr/>
            <p:nvPr/>
          </p:nvSpPr>
          <p:spPr>
            <a:xfrm>
              <a:off x="9154089"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7" name="tx186"/>
            <p:cNvSpPr/>
            <p:nvPr/>
          </p:nvSpPr>
          <p:spPr>
            <a:xfrm>
              <a:off x="927897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188" name="pg187"/>
            <p:cNvSpPr/>
            <p:nvPr/>
          </p:nvSpPr>
          <p:spPr>
            <a:xfrm>
              <a:off x="939669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9" name="tx188"/>
            <p:cNvSpPr/>
            <p:nvPr/>
          </p:nvSpPr>
          <p:spPr>
            <a:xfrm>
              <a:off x="950076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53 case(s)</a:t>
              </a:r>
            </a:p>
          </p:txBody>
        </p:sp>
        <p:sp>
          <p:nvSpPr>
            <p:cNvPr id="190" name="rc18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1" name="rc190"/>
            <p:cNvSpPr/>
            <p:nvPr/>
          </p:nvSpPr>
          <p:spPr>
            <a:xfrm>
              <a:off x="11618931" y="2153563"/>
              <a:ext cx="3176137" cy="3131794"/>
            </a:xfrm>
            <a:prstGeom prst="rect">
              <a:avLst/>
            </a:prstGeom>
            <a:solidFill>
              <a:srgbClr val="FFFFFF">
                <a:alpha val="100000"/>
              </a:srgbClr>
            </a:solidFill>
          </p:spPr>
          <p:txBody>
            <a:bodyPr/>
            <a:lstStyle/>
            <a:p/>
          </p:txBody>
        </p:sp>
        <p:sp>
          <p:nvSpPr>
            <p:cNvPr id="192" name="pl191"/>
            <p:cNvSpPr/>
            <p:nvPr/>
          </p:nvSpPr>
          <p:spPr>
            <a:xfrm>
              <a:off x="11618931"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1618931"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8" name="pl197"/>
            <p:cNvSpPr/>
            <p:nvPr/>
          </p:nvSpPr>
          <p:spPr>
            <a:xfrm>
              <a:off x="11618931"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150221"/>
              <a:ext cx="234305" cy="1351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4876049"/>
              <a:ext cx="234305" cy="2741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4870852"/>
              <a:ext cx="234305" cy="5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239879"/>
              <a:ext cx="234305" cy="454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5056665"/>
              <a:ext cx="234305" cy="1832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50566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5276262"/>
              <a:ext cx="234305" cy="90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5082653"/>
              <a:ext cx="234305" cy="1936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78660" y="5080054"/>
              <a:ext cx="234305" cy="2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5281460"/>
              <a:ext cx="234305" cy="3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5143724"/>
              <a:ext cx="234305" cy="1377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39000" y="51437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5281460"/>
              <a:ext cx="234305" cy="3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5091748"/>
              <a:ext cx="234305" cy="1897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99339" y="5090449"/>
              <a:ext cx="234305" cy="1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5284058"/>
              <a:ext cx="234305" cy="12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5013785"/>
              <a:ext cx="234305" cy="2702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59678" y="5011186"/>
              <a:ext cx="234305" cy="2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5282759"/>
              <a:ext cx="234305" cy="2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528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5148922"/>
              <a:ext cx="234305"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20017" y="514892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5147622"/>
              <a:ext cx="234305" cy="1377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80356" y="5146323"/>
              <a:ext cx="234305" cy="1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5112539"/>
              <a:ext cx="234305" cy="1728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40696" y="5106042"/>
              <a:ext cx="234305" cy="6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281460"/>
              <a:ext cx="234305" cy="3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280160"/>
              <a:ext cx="234305" cy="12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5034575"/>
              <a:ext cx="234305" cy="24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01035" y="5028078"/>
              <a:ext cx="234305" cy="6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4879947"/>
              <a:ext cx="234305" cy="4054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61374" y="4872151"/>
              <a:ext cx="234305" cy="7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284058"/>
              <a:ext cx="234305" cy="12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5067060"/>
              <a:ext cx="234305" cy="2169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521713" y="50670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2,131 case(s)</a:t>
              </a:r>
            </a:p>
          </p:txBody>
        </p:sp>
        <p:sp>
          <p:nvSpPr>
            <p:cNvPr id="252" name="pg251"/>
            <p:cNvSpPr/>
            <p:nvPr/>
          </p:nvSpPr>
          <p:spPr>
            <a:xfrm>
              <a:off x="1255272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65678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396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95069" y="2153563"/>
              <a:ext cx="3176137" cy="3131794"/>
            </a:xfrm>
            <a:prstGeom prst="rect">
              <a:avLst/>
            </a:prstGeom>
            <a:solidFill>
              <a:srgbClr val="FFFFFF">
                <a:alpha val="100000"/>
              </a:srgbClr>
            </a:solidFill>
          </p:spPr>
          <p:txBody>
            <a:bodyPr/>
            <a:lstStyle/>
            <a:p/>
          </p:txBody>
        </p:sp>
        <p:sp>
          <p:nvSpPr>
            <p:cNvPr id="256" name="pl255"/>
            <p:cNvSpPr/>
            <p:nvPr/>
          </p:nvSpPr>
          <p:spPr>
            <a:xfrm>
              <a:off x="14795069" y="4960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7" name="pl256"/>
            <p:cNvSpPr/>
            <p:nvPr/>
          </p:nvSpPr>
          <p:spPr>
            <a:xfrm>
              <a:off x="14795069" y="43108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8" name="pl257"/>
            <p:cNvSpPr/>
            <p:nvPr/>
          </p:nvSpPr>
          <p:spPr>
            <a:xfrm>
              <a:off x="14795069" y="36611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3011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23617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1" name="pl260"/>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2" name="pl261"/>
            <p:cNvSpPr/>
            <p:nvPr/>
          </p:nvSpPr>
          <p:spPr>
            <a:xfrm>
              <a:off x="14795069" y="46356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3" name="pl262"/>
            <p:cNvSpPr/>
            <p:nvPr/>
          </p:nvSpPr>
          <p:spPr>
            <a:xfrm>
              <a:off x="14795069" y="398596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pl263"/>
            <p:cNvSpPr/>
            <p:nvPr/>
          </p:nvSpPr>
          <p:spPr>
            <a:xfrm>
              <a:off x="14795069" y="33362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5" name="pl264"/>
            <p:cNvSpPr/>
            <p:nvPr/>
          </p:nvSpPr>
          <p:spPr>
            <a:xfrm>
              <a:off x="14795069" y="26865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6" name="rc265"/>
            <p:cNvSpPr/>
            <p:nvPr/>
          </p:nvSpPr>
          <p:spPr>
            <a:xfrm>
              <a:off x="14834120" y="5264567"/>
              <a:ext cx="234305" cy="207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34120" y="5251574"/>
              <a:ext cx="234305" cy="129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834120" y="525157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834120" y="5077455"/>
              <a:ext cx="234305" cy="174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94459" y="5268466"/>
              <a:ext cx="234305" cy="16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5245077"/>
              <a:ext cx="234305" cy="233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94459" y="52450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94459" y="5098245"/>
              <a:ext cx="234305" cy="1468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54798" y="5225586"/>
              <a:ext cx="234305" cy="597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5135928"/>
              <a:ext cx="234305" cy="896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54798" y="51359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54798" y="4883846"/>
              <a:ext cx="234305" cy="252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15138" y="5070958"/>
              <a:ext cx="234305" cy="214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4913732"/>
              <a:ext cx="234305" cy="1572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615138" y="49137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615138" y="4556399"/>
              <a:ext cx="234305" cy="3573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75477" y="5000791"/>
              <a:ext cx="234305" cy="284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3383048"/>
              <a:ext cx="234305" cy="1617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75477" y="3375252"/>
              <a:ext cx="234305" cy="77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75477" y="2876285"/>
              <a:ext cx="234305" cy="4989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35816" y="5228184"/>
              <a:ext cx="234305" cy="57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4125001"/>
              <a:ext cx="234305" cy="11031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35816" y="4119803"/>
              <a:ext cx="234305" cy="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35816" y="3874218"/>
              <a:ext cx="234305" cy="2455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96155" y="5130730"/>
              <a:ext cx="234305" cy="1546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4926726"/>
              <a:ext cx="234305" cy="2040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96155" y="4921528"/>
              <a:ext cx="234305" cy="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96155" y="4514818"/>
              <a:ext cx="234305" cy="4067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56494" y="5206095"/>
              <a:ext cx="234305" cy="79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5151520"/>
              <a:ext cx="234305" cy="545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56494" y="5145023"/>
              <a:ext cx="234305" cy="64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56494" y="4835768"/>
              <a:ext cx="234305" cy="3092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3,213 case(s)</a:t>
              </a:r>
            </a:p>
          </p:txBody>
        </p:sp>
        <p:sp>
          <p:nvSpPr>
            <p:cNvPr id="300" name="pg299"/>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94238" y="4550383"/>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29" name="tx428"/>
            <p:cNvSpPr/>
            <p:nvPr/>
          </p:nvSpPr>
          <p:spPr>
            <a:xfrm>
              <a:off x="1230614" y="387110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0" name="tx429"/>
            <p:cNvSpPr/>
            <p:nvPr/>
          </p:nvSpPr>
          <p:spPr>
            <a:xfrm>
              <a:off x="1230614" y="322141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31" name="tx430"/>
            <p:cNvSpPr/>
            <p:nvPr/>
          </p:nvSpPr>
          <p:spPr>
            <a:xfrm>
              <a:off x="1230614" y="257171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2" name="pl431"/>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2055723" y="4635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39859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055723" y="3336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2055723" y="26865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153670" y="6510025"/>
              <a:ext cx="4022426" cy="2788960"/>
            </a:xfrm>
            <a:prstGeom prst="rect">
              <a:avLst/>
            </a:prstGeom>
            <a:solidFill>
              <a:srgbClr val="FFFFFF">
                <a:alpha val="100000"/>
              </a:srgbClr>
            </a:solidFill>
          </p:spPr>
          <p:txBody>
            <a:bodyPr/>
            <a:lstStyle/>
            <a:p/>
          </p:txBody>
        </p:sp>
        <p:sp>
          <p:nvSpPr>
            <p:cNvPr id="459" name="pl6"/>
            <p:cNvSpPr/>
            <p:nvPr/>
          </p:nvSpPr>
          <p:spPr>
            <a:xfrm>
              <a:off x="7153670" y="8818435"/>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0" name="pl7"/>
            <p:cNvSpPr/>
            <p:nvPr/>
          </p:nvSpPr>
          <p:spPr>
            <a:xfrm>
              <a:off x="7153670" y="8110876"/>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1" name="pl8"/>
            <p:cNvSpPr/>
            <p:nvPr/>
          </p:nvSpPr>
          <p:spPr>
            <a:xfrm>
              <a:off x="7153670" y="7403318"/>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2" name="pl9"/>
            <p:cNvSpPr/>
            <p:nvPr/>
          </p:nvSpPr>
          <p:spPr>
            <a:xfrm>
              <a:off x="7153670" y="6695759"/>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3" name="pl10"/>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4" name="pl11"/>
            <p:cNvSpPr/>
            <p:nvPr/>
          </p:nvSpPr>
          <p:spPr>
            <a:xfrm>
              <a:off x="7153670" y="8464656"/>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5" name="pl12"/>
            <p:cNvSpPr/>
            <p:nvPr/>
          </p:nvSpPr>
          <p:spPr>
            <a:xfrm>
              <a:off x="7153670" y="7757097"/>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6" name="pl13"/>
            <p:cNvSpPr/>
            <p:nvPr/>
          </p:nvSpPr>
          <p:spPr>
            <a:xfrm>
              <a:off x="7153670" y="7049538"/>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7" name="rc14"/>
            <p:cNvSpPr/>
            <p:nvPr/>
          </p:nvSpPr>
          <p:spPr>
            <a:xfrm>
              <a:off x="7293338" y="8014177"/>
              <a:ext cx="391069" cy="8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15"/>
            <p:cNvSpPr/>
            <p:nvPr/>
          </p:nvSpPr>
          <p:spPr>
            <a:xfrm>
              <a:off x="7852008" y="8464656"/>
              <a:ext cx="391069" cy="1415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16"/>
            <p:cNvSpPr/>
            <p:nvPr/>
          </p:nvSpPr>
          <p:spPr>
            <a:xfrm>
              <a:off x="8410679" y="8681640"/>
              <a:ext cx="391069" cy="353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17"/>
            <p:cNvSpPr/>
            <p:nvPr/>
          </p:nvSpPr>
          <p:spPr>
            <a:xfrm>
              <a:off x="8969349" y="8554280"/>
              <a:ext cx="391069" cy="40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18"/>
            <p:cNvSpPr/>
            <p:nvPr/>
          </p:nvSpPr>
          <p:spPr>
            <a:xfrm>
              <a:off x="9528019" y="8485882"/>
              <a:ext cx="391069" cy="542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19"/>
            <p:cNvSpPr/>
            <p:nvPr/>
          </p:nvSpPr>
          <p:spPr>
            <a:xfrm>
              <a:off x="10086689" y="8254747"/>
              <a:ext cx="391069" cy="943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0"/>
            <p:cNvSpPr/>
            <p:nvPr/>
          </p:nvSpPr>
          <p:spPr>
            <a:xfrm>
              <a:off x="10645360" y="6872649"/>
              <a:ext cx="391069" cy="471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1"/>
            <p:cNvSpPr/>
            <p:nvPr/>
          </p:nvSpPr>
          <p:spPr>
            <a:xfrm>
              <a:off x="7293338" y="7997667"/>
              <a:ext cx="391069" cy="165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22"/>
            <p:cNvSpPr/>
            <p:nvPr/>
          </p:nvSpPr>
          <p:spPr>
            <a:xfrm>
              <a:off x="7852008" y="8000025"/>
              <a:ext cx="391069" cy="4646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23"/>
            <p:cNvSpPr/>
            <p:nvPr/>
          </p:nvSpPr>
          <p:spPr>
            <a:xfrm>
              <a:off x="8410679" y="7945779"/>
              <a:ext cx="391069" cy="73586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4"/>
            <p:cNvSpPr/>
            <p:nvPr/>
          </p:nvSpPr>
          <p:spPr>
            <a:xfrm>
              <a:off x="8969349" y="7995308"/>
              <a:ext cx="391069" cy="5589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25"/>
            <p:cNvSpPr/>
            <p:nvPr/>
          </p:nvSpPr>
          <p:spPr>
            <a:xfrm>
              <a:off x="9528019" y="8080215"/>
              <a:ext cx="391069" cy="40566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6"/>
            <p:cNvSpPr/>
            <p:nvPr/>
          </p:nvSpPr>
          <p:spPr>
            <a:xfrm>
              <a:off x="10086689" y="8082574"/>
              <a:ext cx="391069" cy="17217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7"/>
            <p:cNvSpPr/>
            <p:nvPr/>
          </p:nvSpPr>
          <p:spPr>
            <a:xfrm>
              <a:off x="10645360" y="6636796"/>
              <a:ext cx="391069" cy="2358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8"/>
            <p:cNvSpPr/>
            <p:nvPr/>
          </p:nvSpPr>
          <p:spPr>
            <a:xfrm>
              <a:off x="7293338" y="8094367"/>
              <a:ext cx="391069" cy="107784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29"/>
            <p:cNvSpPr/>
            <p:nvPr/>
          </p:nvSpPr>
          <p:spPr>
            <a:xfrm>
              <a:off x="7852008" y="8606167"/>
              <a:ext cx="391069" cy="5660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0"/>
            <p:cNvSpPr/>
            <p:nvPr/>
          </p:nvSpPr>
          <p:spPr>
            <a:xfrm>
              <a:off x="8410679" y="8717018"/>
              <a:ext cx="391069" cy="4551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1"/>
            <p:cNvSpPr/>
            <p:nvPr/>
          </p:nvSpPr>
          <p:spPr>
            <a:xfrm>
              <a:off x="8969349" y="8594375"/>
              <a:ext cx="391069" cy="5778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2"/>
            <p:cNvSpPr/>
            <p:nvPr/>
          </p:nvSpPr>
          <p:spPr>
            <a:xfrm>
              <a:off x="9528019" y="8540129"/>
              <a:ext cx="391069" cy="6320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3"/>
            <p:cNvSpPr/>
            <p:nvPr/>
          </p:nvSpPr>
          <p:spPr>
            <a:xfrm>
              <a:off x="10086689" y="8349088"/>
              <a:ext cx="391069" cy="8231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4"/>
            <p:cNvSpPr/>
            <p:nvPr/>
          </p:nvSpPr>
          <p:spPr>
            <a:xfrm>
              <a:off x="10645360" y="6919819"/>
              <a:ext cx="391069" cy="225239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pl35"/>
            <p:cNvSpPr/>
            <p:nvPr/>
          </p:nvSpPr>
          <p:spPr>
            <a:xfrm>
              <a:off x="7488873" y="6867288"/>
              <a:ext cx="3352021" cy="2030175"/>
            </a:xfrm>
            <a:custGeom>
              <a:avLst/>
              <a:pathLst>
                <a:path w="3352021" h="2030175">
                  <a:moveTo>
                    <a:pt x="0" y="0"/>
                  </a:moveTo>
                  <a:lnTo>
                    <a:pt x="558670" y="1710147"/>
                  </a:lnTo>
                  <a:lnTo>
                    <a:pt x="1117340" y="1782699"/>
                  </a:lnTo>
                  <a:lnTo>
                    <a:pt x="1676010" y="1761606"/>
                  </a:lnTo>
                  <a:lnTo>
                    <a:pt x="2234681" y="2026356"/>
                  </a:lnTo>
                  <a:lnTo>
                    <a:pt x="2793351" y="2030175"/>
                  </a:lnTo>
                  <a:lnTo>
                    <a:pt x="3352021" y="1673598"/>
                  </a:lnTo>
                </a:path>
              </a:pathLst>
            </a:custGeom>
            <a:ln w="40651" cap="flat">
              <a:solidFill>
                <a:srgbClr val="000000">
                  <a:alpha val="100000"/>
                </a:srgbClr>
              </a:solidFill>
              <a:prstDash val="solid"/>
              <a:round/>
            </a:ln>
          </p:spPr>
          <p:txBody>
            <a:bodyPr/>
            <a:lstStyle/>
            <a:p/>
          </p:txBody>
        </p:sp>
        <p:sp>
          <p:nvSpPr>
            <p:cNvPr id="489" name="rc36"/>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490" name="tx37"/>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1" name="tx38"/>
            <p:cNvSpPr/>
            <p:nvPr/>
          </p:nvSpPr>
          <p:spPr>
            <a:xfrm>
              <a:off x="6801340" y="8462274"/>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2" name="tx39"/>
            <p:cNvSpPr/>
            <p:nvPr/>
          </p:nvSpPr>
          <p:spPr>
            <a:xfrm>
              <a:off x="6801340" y="775479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93" name="tx40"/>
            <p:cNvSpPr/>
            <p:nvPr/>
          </p:nvSpPr>
          <p:spPr>
            <a:xfrm>
              <a:off x="6801340" y="704723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900</a:t>
              </a:r>
            </a:p>
          </p:txBody>
        </p:sp>
        <p:sp>
          <p:nvSpPr>
            <p:cNvPr id="494" name="pl41"/>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2"/>
            <p:cNvSpPr/>
            <p:nvPr/>
          </p:nvSpPr>
          <p:spPr>
            <a:xfrm>
              <a:off x="7118876" y="84646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3"/>
            <p:cNvSpPr/>
            <p:nvPr/>
          </p:nvSpPr>
          <p:spPr>
            <a:xfrm>
              <a:off x="7118876" y="77570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4"/>
            <p:cNvSpPr/>
            <p:nvPr/>
          </p:nvSpPr>
          <p:spPr>
            <a:xfrm>
              <a:off x="7118876" y="70495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5"/>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46"/>
            <p:cNvSpPr/>
            <p:nvPr/>
          </p:nvSpPr>
          <p:spPr>
            <a:xfrm>
              <a:off x="11176096" y="826304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47"/>
            <p:cNvSpPr/>
            <p:nvPr/>
          </p:nvSpPr>
          <p:spPr>
            <a:xfrm>
              <a:off x="11176096" y="73538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tx48"/>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2" name="tx49"/>
            <p:cNvSpPr/>
            <p:nvPr/>
          </p:nvSpPr>
          <p:spPr>
            <a:xfrm>
              <a:off x="11274154" y="826073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03" name="tx50"/>
            <p:cNvSpPr/>
            <p:nvPr/>
          </p:nvSpPr>
          <p:spPr>
            <a:xfrm>
              <a:off x="11274154" y="7351569"/>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04" name="pl51"/>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2"/>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3"/>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4"/>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5"/>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6"/>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7"/>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tx58"/>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59"/>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60"/>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61"/>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62"/>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63"/>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64"/>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65"/>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9" name="tx66"/>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6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6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69"/>
            <p:cNvSpPr/>
            <p:nvPr/>
          </p:nvSpPr>
          <p:spPr>
            <a:xfrm>
              <a:off x="7023495" y="10217410"/>
              <a:ext cx="1051268" cy="182880"/>
            </a:xfrm>
            <a:prstGeom prst="rect">
              <a:avLst/>
            </a:prstGeom>
            <a:solidFill>
              <a:srgbClr val="FFFFFF">
                <a:alpha val="100000"/>
              </a:srgbClr>
            </a:solidFill>
          </p:spPr>
          <p:txBody>
            <a:bodyPr/>
            <a:lstStyle/>
            <a:p/>
          </p:txBody>
        </p:sp>
        <p:sp>
          <p:nvSpPr>
            <p:cNvPr id="523" name="rc70"/>
            <p:cNvSpPr/>
            <p:nvPr/>
          </p:nvSpPr>
          <p:spPr>
            <a:xfrm>
              <a:off x="7023495" y="10217410"/>
              <a:ext cx="182879" cy="182880"/>
            </a:xfrm>
            <a:prstGeom prst="rect">
              <a:avLst/>
            </a:prstGeom>
            <a:solidFill>
              <a:srgbClr val="FFFFFF">
                <a:alpha val="100000"/>
              </a:srgbClr>
            </a:solidFill>
          </p:spPr>
          <p:txBody>
            <a:bodyPr/>
            <a:lstStyle/>
            <a:p/>
          </p:txBody>
        </p:sp>
        <p:sp>
          <p:nvSpPr>
            <p:cNvPr id="524" name="pl71"/>
            <p:cNvSpPr/>
            <p:nvPr/>
          </p:nvSpPr>
          <p:spPr>
            <a:xfrm>
              <a:off x="70417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25" name="tx72"/>
            <p:cNvSpPr/>
            <p:nvPr/>
          </p:nvSpPr>
          <p:spPr>
            <a:xfrm>
              <a:off x="73143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73"/>
            <p:cNvSpPr/>
            <p:nvPr/>
          </p:nvSpPr>
          <p:spPr>
            <a:xfrm>
              <a:off x="8254763" y="10217410"/>
              <a:ext cx="3051508" cy="182880"/>
            </a:xfrm>
            <a:prstGeom prst="rect">
              <a:avLst/>
            </a:prstGeom>
            <a:solidFill>
              <a:srgbClr val="FFFFFF">
                <a:alpha val="100000"/>
              </a:srgbClr>
            </a:solidFill>
          </p:spPr>
          <p:txBody>
            <a:bodyPr/>
            <a:lstStyle/>
            <a:p/>
          </p:txBody>
        </p:sp>
        <p:sp>
          <p:nvSpPr>
            <p:cNvPr id="527" name="rc74"/>
            <p:cNvSpPr/>
            <p:nvPr/>
          </p:nvSpPr>
          <p:spPr>
            <a:xfrm>
              <a:off x="8254763" y="10217410"/>
              <a:ext cx="182879" cy="182880"/>
            </a:xfrm>
            <a:prstGeom prst="rect">
              <a:avLst/>
            </a:prstGeom>
            <a:solidFill>
              <a:srgbClr val="FFFFFF">
                <a:alpha val="100000"/>
              </a:srgbClr>
            </a:solidFill>
          </p:spPr>
          <p:txBody>
            <a:bodyPr/>
            <a:lstStyle/>
            <a:p/>
          </p:txBody>
        </p:sp>
        <p:sp>
          <p:nvSpPr>
            <p:cNvPr id="528" name="rc75"/>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9" name="rc76"/>
            <p:cNvSpPr/>
            <p:nvPr/>
          </p:nvSpPr>
          <p:spPr>
            <a:xfrm>
              <a:off x="9346003" y="10217410"/>
              <a:ext cx="182879" cy="182880"/>
            </a:xfrm>
            <a:prstGeom prst="rect">
              <a:avLst/>
            </a:prstGeom>
            <a:solidFill>
              <a:srgbClr val="FFFFFF">
                <a:alpha val="100000"/>
              </a:srgbClr>
            </a:solidFill>
          </p:spPr>
          <p:txBody>
            <a:bodyPr/>
            <a:lstStyle/>
            <a:p/>
          </p:txBody>
        </p:sp>
        <p:sp>
          <p:nvSpPr>
            <p:cNvPr id="530" name="rc77"/>
            <p:cNvSpPr/>
            <p:nvPr/>
          </p:nvSpPr>
          <p:spPr>
            <a:xfrm>
              <a:off x="935500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1" name="rc78"/>
            <p:cNvSpPr/>
            <p:nvPr/>
          </p:nvSpPr>
          <p:spPr>
            <a:xfrm>
              <a:off x="10272045" y="10217410"/>
              <a:ext cx="182879" cy="182880"/>
            </a:xfrm>
            <a:prstGeom prst="rect">
              <a:avLst/>
            </a:prstGeom>
            <a:solidFill>
              <a:srgbClr val="FFFFFF">
                <a:alpha val="100000"/>
              </a:srgbClr>
            </a:solidFill>
          </p:spPr>
          <p:txBody>
            <a:bodyPr/>
            <a:lstStyle/>
            <a:p/>
          </p:txBody>
        </p:sp>
        <p:sp>
          <p:nvSpPr>
            <p:cNvPr id="532" name="rc79"/>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3" name="tx80"/>
            <p:cNvSpPr/>
            <p:nvPr/>
          </p:nvSpPr>
          <p:spPr>
            <a:xfrm>
              <a:off x="85456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4" name="tx81"/>
            <p:cNvSpPr/>
            <p:nvPr/>
          </p:nvSpPr>
          <p:spPr>
            <a:xfrm>
              <a:off x="963688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5" name="tx82"/>
            <p:cNvSpPr/>
            <p:nvPr/>
          </p:nvSpPr>
          <p:spPr>
            <a:xfrm>
              <a:off x="105629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6" name="tx83"/>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7" name=""/>
          <p:cNvGrpSpPr/>
          <p:nvPr/>
        </p:nvGrpSpPr>
        <p:grpSpPr>
          <a:xfrm>
            <a:off x="12527280" y="6217920"/>
            <a:ext cx="5486400" cy="4297680"/>
            <a:chOff x="12527280" y="6217920"/>
            <a:chExt cx="5486400" cy="4297680"/>
          </a:xfrm>
        </p:grpSpPr>
        <p:sp>
          <p:nvSpPr>
            <p:cNvPr id="53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7"/>
            <p:cNvSpPr/>
            <p:nvPr/>
          </p:nvSpPr>
          <p:spPr>
            <a:xfrm>
              <a:off x="13325144" y="6663670"/>
              <a:ext cx="4510689" cy="768224"/>
            </a:xfrm>
            <a:custGeom>
              <a:avLst/>
              <a:pathLst>
                <a:path w="4510689" h="768224">
                  <a:moveTo>
                    <a:pt x="0" y="640187"/>
                  </a:moveTo>
                  <a:lnTo>
                    <a:pt x="180427" y="768224"/>
                  </a:lnTo>
                  <a:lnTo>
                    <a:pt x="360855" y="768224"/>
                  </a:lnTo>
                  <a:lnTo>
                    <a:pt x="541282" y="230467"/>
                  </a:lnTo>
                  <a:lnTo>
                    <a:pt x="721710" y="384112"/>
                  </a:lnTo>
                  <a:lnTo>
                    <a:pt x="902137" y="256074"/>
                  </a:lnTo>
                  <a:lnTo>
                    <a:pt x="1082565" y="102429"/>
                  </a:lnTo>
                  <a:lnTo>
                    <a:pt x="1262993" y="128037"/>
                  </a:lnTo>
                  <a:lnTo>
                    <a:pt x="1443420" y="179252"/>
                  </a:lnTo>
                  <a:lnTo>
                    <a:pt x="1623848" y="102429"/>
                  </a:lnTo>
                  <a:lnTo>
                    <a:pt x="1804275" y="102429"/>
                  </a:lnTo>
                  <a:lnTo>
                    <a:pt x="1984703" y="102429"/>
                  </a:lnTo>
                  <a:lnTo>
                    <a:pt x="2165131" y="51214"/>
                  </a:lnTo>
                  <a:lnTo>
                    <a:pt x="2345558" y="102429"/>
                  </a:lnTo>
                  <a:lnTo>
                    <a:pt x="2525986" y="51214"/>
                  </a:lnTo>
                  <a:lnTo>
                    <a:pt x="2706413" y="76822"/>
                  </a:lnTo>
                  <a:lnTo>
                    <a:pt x="2886841" y="102429"/>
                  </a:lnTo>
                  <a:lnTo>
                    <a:pt x="3067268" y="51214"/>
                  </a:lnTo>
                  <a:lnTo>
                    <a:pt x="3247696" y="0"/>
                  </a:lnTo>
                  <a:lnTo>
                    <a:pt x="3428124" y="76822"/>
                  </a:lnTo>
                  <a:lnTo>
                    <a:pt x="3608551" y="128037"/>
                  </a:lnTo>
                  <a:lnTo>
                    <a:pt x="3788979" y="307289"/>
                  </a:lnTo>
                  <a:lnTo>
                    <a:pt x="3969406" y="0"/>
                  </a:lnTo>
                  <a:lnTo>
                    <a:pt x="4149834" y="76822"/>
                  </a:lnTo>
                  <a:lnTo>
                    <a:pt x="4330262" y="51214"/>
                  </a:lnTo>
                  <a:lnTo>
                    <a:pt x="4510689" y="153644"/>
                  </a:lnTo>
                </a:path>
              </a:pathLst>
            </a:custGeom>
            <a:ln w="32521" cap="flat">
              <a:solidFill>
                <a:srgbClr val="5EB0E8">
                  <a:alpha val="100000"/>
                </a:srgbClr>
              </a:solidFill>
              <a:prstDash val="solid"/>
              <a:round/>
            </a:ln>
          </p:spPr>
          <p:txBody>
            <a:bodyPr/>
            <a:lstStyle/>
            <a:p/>
          </p:txBody>
        </p:sp>
        <p:sp>
          <p:nvSpPr>
            <p:cNvPr id="553" name="pl18"/>
            <p:cNvSpPr/>
            <p:nvPr/>
          </p:nvSpPr>
          <p:spPr>
            <a:xfrm>
              <a:off x="16031558" y="6740492"/>
              <a:ext cx="1804275" cy="281682"/>
            </a:xfrm>
            <a:custGeom>
              <a:avLst/>
              <a:pathLst>
                <a:path w="1804275" h="281682">
                  <a:moveTo>
                    <a:pt x="0" y="230467"/>
                  </a:moveTo>
                  <a:lnTo>
                    <a:pt x="180427" y="153644"/>
                  </a:lnTo>
                  <a:lnTo>
                    <a:pt x="360855" y="25607"/>
                  </a:lnTo>
                  <a:lnTo>
                    <a:pt x="541282" y="0"/>
                  </a:lnTo>
                  <a:lnTo>
                    <a:pt x="721710" y="102429"/>
                  </a:lnTo>
                  <a:lnTo>
                    <a:pt x="902137" y="128037"/>
                  </a:lnTo>
                  <a:lnTo>
                    <a:pt x="1082565" y="281682"/>
                  </a:lnTo>
                  <a:lnTo>
                    <a:pt x="1262993" y="128037"/>
                  </a:lnTo>
                  <a:lnTo>
                    <a:pt x="1443420" y="204859"/>
                  </a:lnTo>
                  <a:lnTo>
                    <a:pt x="1623848" y="76822"/>
                  </a:lnTo>
                  <a:lnTo>
                    <a:pt x="1804275" y="153644"/>
                  </a:lnTo>
                </a:path>
              </a:pathLst>
            </a:custGeom>
            <a:ln w="32521" cap="flat">
              <a:solidFill>
                <a:srgbClr val="00A173">
                  <a:alpha val="100000"/>
                </a:srgbClr>
              </a:solidFill>
              <a:prstDash val="solid"/>
              <a:round/>
            </a:ln>
          </p:spPr>
          <p:txBody>
            <a:bodyPr/>
            <a:lstStyle/>
            <a:p/>
          </p:txBody>
        </p:sp>
        <p:sp>
          <p:nvSpPr>
            <p:cNvPr id="55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9" name="rc84"/>
            <p:cNvSpPr/>
            <p:nvPr/>
          </p:nvSpPr>
          <p:spPr>
            <a:xfrm>
              <a:off x="14005791" y="9941072"/>
              <a:ext cx="3149396" cy="504938"/>
            </a:xfrm>
            <a:prstGeom prst="rect">
              <a:avLst/>
            </a:prstGeom>
            <a:solidFill>
              <a:srgbClr val="FFFFFF">
                <a:alpha val="100000"/>
              </a:srgbClr>
            </a:solidFill>
          </p:spPr>
          <p:txBody>
            <a:bodyPr/>
            <a:lstStyle/>
            <a:p/>
          </p:txBody>
        </p:sp>
        <p:sp>
          <p:nvSpPr>
            <p:cNvPr id="62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5" name=""/>
          <p:cNvGrpSpPr/>
          <p:nvPr/>
        </p:nvGrpSpPr>
        <p:grpSpPr>
          <a:xfrm>
            <a:off x="594360" y="6217920"/>
            <a:ext cx="5562295" cy="3470399"/>
            <a:chOff x="594360" y="6217920"/>
            <a:chExt cx="5562295" cy="3470399"/>
          </a:xfrm>
        </p:grpSpPr>
        <p:sp>
          <p:nvSpPr>
            <p:cNvPr id="626"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7" name="rc4"/>
            <p:cNvSpPr/>
            <p:nvPr/>
          </p:nvSpPr>
          <p:spPr>
            <a:xfrm>
              <a:off x="1926091"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8" name="rc5"/>
            <p:cNvSpPr/>
            <p:nvPr/>
          </p:nvSpPr>
          <p:spPr>
            <a:xfrm>
              <a:off x="1957701" y="6547961"/>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29" name="rc6"/>
            <p:cNvSpPr/>
            <p:nvPr/>
          </p:nvSpPr>
          <p:spPr>
            <a:xfrm>
              <a:off x="2273804" y="6547961"/>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30" name="rc7"/>
            <p:cNvSpPr/>
            <p:nvPr/>
          </p:nvSpPr>
          <p:spPr>
            <a:xfrm>
              <a:off x="2589907" y="6547961"/>
              <a:ext cx="316103" cy="316103"/>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31" name="rc8"/>
            <p:cNvSpPr/>
            <p:nvPr/>
          </p:nvSpPr>
          <p:spPr>
            <a:xfrm>
              <a:off x="2906010" y="6547961"/>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32" name="rc9"/>
            <p:cNvSpPr/>
            <p:nvPr/>
          </p:nvSpPr>
          <p:spPr>
            <a:xfrm>
              <a:off x="3222113" y="6547961"/>
              <a:ext cx="316103" cy="316103"/>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33" name="rc10"/>
            <p:cNvSpPr/>
            <p:nvPr/>
          </p:nvSpPr>
          <p:spPr>
            <a:xfrm>
              <a:off x="3538216" y="6547961"/>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34" name="rc11"/>
            <p:cNvSpPr/>
            <p:nvPr/>
          </p:nvSpPr>
          <p:spPr>
            <a:xfrm>
              <a:off x="3854320" y="6547961"/>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35" name="rc12"/>
            <p:cNvSpPr/>
            <p:nvPr/>
          </p:nvSpPr>
          <p:spPr>
            <a:xfrm>
              <a:off x="4170423" y="6547961"/>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36" name="rc13"/>
            <p:cNvSpPr/>
            <p:nvPr/>
          </p:nvSpPr>
          <p:spPr>
            <a:xfrm>
              <a:off x="4486526" y="6547961"/>
              <a:ext cx="316103" cy="316103"/>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37" name="rc14"/>
            <p:cNvSpPr/>
            <p:nvPr/>
          </p:nvSpPr>
          <p:spPr>
            <a:xfrm>
              <a:off x="4802629"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8" name="rc15"/>
            <p:cNvSpPr/>
            <p:nvPr/>
          </p:nvSpPr>
          <p:spPr>
            <a:xfrm>
              <a:off x="5118732" y="6547961"/>
              <a:ext cx="316103" cy="316103"/>
            </a:xfrm>
            <a:prstGeom prst="rect">
              <a:avLst/>
            </a:prstGeom>
            <a:solidFill>
              <a:srgbClr val="F45139">
                <a:alpha val="100000"/>
              </a:srgbClr>
            </a:solidFill>
            <a:ln w="5420" cap="flat">
              <a:solidFill>
                <a:srgbClr val="FFFFFF">
                  <a:alpha val="100000"/>
                </a:srgbClr>
              </a:solidFill>
              <a:prstDash val="solid"/>
              <a:miter/>
            </a:ln>
          </p:spPr>
          <p:txBody>
            <a:bodyPr/>
            <a:lstStyle/>
            <a:p/>
          </p:txBody>
        </p:sp>
        <p:sp>
          <p:nvSpPr>
            <p:cNvPr id="639" name="rc16"/>
            <p:cNvSpPr/>
            <p:nvPr/>
          </p:nvSpPr>
          <p:spPr>
            <a:xfrm>
              <a:off x="5434835" y="6547961"/>
              <a:ext cx="316103" cy="316103"/>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40" name="rc17"/>
            <p:cNvSpPr/>
            <p:nvPr/>
          </p:nvSpPr>
          <p:spPr>
            <a:xfrm>
              <a:off x="1957701" y="6864064"/>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41" name="rc18"/>
            <p:cNvSpPr/>
            <p:nvPr/>
          </p:nvSpPr>
          <p:spPr>
            <a:xfrm>
              <a:off x="2273804" y="6864064"/>
              <a:ext cx="316103" cy="316103"/>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42" name="rc19"/>
            <p:cNvSpPr/>
            <p:nvPr/>
          </p:nvSpPr>
          <p:spPr>
            <a:xfrm>
              <a:off x="2589907" y="6864064"/>
              <a:ext cx="316103" cy="316103"/>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43" name="rc20"/>
            <p:cNvSpPr/>
            <p:nvPr/>
          </p:nvSpPr>
          <p:spPr>
            <a:xfrm>
              <a:off x="2906010" y="6864064"/>
              <a:ext cx="316103" cy="316103"/>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44" name="rc21"/>
            <p:cNvSpPr/>
            <p:nvPr/>
          </p:nvSpPr>
          <p:spPr>
            <a:xfrm>
              <a:off x="3222113" y="6864064"/>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5" name="rc22"/>
            <p:cNvSpPr/>
            <p:nvPr/>
          </p:nvSpPr>
          <p:spPr>
            <a:xfrm>
              <a:off x="3538216" y="6864064"/>
              <a:ext cx="316103" cy="31610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6" name="rc23"/>
            <p:cNvSpPr/>
            <p:nvPr/>
          </p:nvSpPr>
          <p:spPr>
            <a:xfrm>
              <a:off x="3854320" y="6864064"/>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7" name="rc24"/>
            <p:cNvSpPr/>
            <p:nvPr/>
          </p:nvSpPr>
          <p:spPr>
            <a:xfrm>
              <a:off x="4170423" y="6864064"/>
              <a:ext cx="316103" cy="31610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48" name="rc25"/>
            <p:cNvSpPr/>
            <p:nvPr/>
          </p:nvSpPr>
          <p:spPr>
            <a:xfrm>
              <a:off x="4486526" y="6864064"/>
              <a:ext cx="316103" cy="316103"/>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49" name="rc26"/>
            <p:cNvSpPr/>
            <p:nvPr/>
          </p:nvSpPr>
          <p:spPr>
            <a:xfrm>
              <a:off x="4802629" y="6864064"/>
              <a:ext cx="316103" cy="316103"/>
            </a:xfrm>
            <a:prstGeom prst="rect">
              <a:avLst/>
            </a:prstGeom>
            <a:solidFill>
              <a:srgbClr val="FD9D7F">
                <a:alpha val="100000"/>
              </a:srgbClr>
            </a:solidFill>
            <a:ln w="5420" cap="flat">
              <a:solidFill>
                <a:srgbClr val="FFFFFF">
                  <a:alpha val="100000"/>
                </a:srgbClr>
              </a:solidFill>
              <a:prstDash val="solid"/>
              <a:miter/>
            </a:ln>
          </p:spPr>
          <p:txBody>
            <a:bodyPr/>
            <a:lstStyle/>
            <a:p/>
          </p:txBody>
        </p:sp>
        <p:sp>
          <p:nvSpPr>
            <p:cNvPr id="650" name="rc27"/>
            <p:cNvSpPr/>
            <p:nvPr/>
          </p:nvSpPr>
          <p:spPr>
            <a:xfrm>
              <a:off x="5118732" y="6864064"/>
              <a:ext cx="316103" cy="316103"/>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651" name="rc28"/>
            <p:cNvSpPr/>
            <p:nvPr/>
          </p:nvSpPr>
          <p:spPr>
            <a:xfrm>
              <a:off x="5434835" y="686406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52" name="rc29"/>
            <p:cNvSpPr/>
            <p:nvPr/>
          </p:nvSpPr>
          <p:spPr>
            <a:xfrm>
              <a:off x="1957701" y="7180167"/>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53" name="rc30"/>
            <p:cNvSpPr/>
            <p:nvPr/>
          </p:nvSpPr>
          <p:spPr>
            <a:xfrm>
              <a:off x="2273804" y="7180167"/>
              <a:ext cx="316103" cy="316103"/>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54" name="rc31"/>
            <p:cNvSpPr/>
            <p:nvPr/>
          </p:nvSpPr>
          <p:spPr>
            <a:xfrm>
              <a:off x="2589907" y="7180167"/>
              <a:ext cx="316103" cy="316103"/>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55" name="rc32"/>
            <p:cNvSpPr/>
            <p:nvPr/>
          </p:nvSpPr>
          <p:spPr>
            <a:xfrm>
              <a:off x="2906010" y="7180167"/>
              <a:ext cx="316103" cy="316103"/>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656" name="rc33"/>
            <p:cNvSpPr/>
            <p:nvPr/>
          </p:nvSpPr>
          <p:spPr>
            <a:xfrm>
              <a:off x="3222113" y="7180167"/>
              <a:ext cx="316103" cy="316103"/>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57" name="rc34"/>
            <p:cNvSpPr/>
            <p:nvPr/>
          </p:nvSpPr>
          <p:spPr>
            <a:xfrm>
              <a:off x="353821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5"/>
            <p:cNvSpPr/>
            <p:nvPr/>
          </p:nvSpPr>
          <p:spPr>
            <a:xfrm>
              <a:off x="385432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6"/>
            <p:cNvSpPr/>
            <p:nvPr/>
          </p:nvSpPr>
          <p:spPr>
            <a:xfrm>
              <a:off x="417042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7"/>
            <p:cNvSpPr/>
            <p:nvPr/>
          </p:nvSpPr>
          <p:spPr>
            <a:xfrm>
              <a:off x="448652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38"/>
            <p:cNvSpPr/>
            <p:nvPr/>
          </p:nvSpPr>
          <p:spPr>
            <a:xfrm>
              <a:off x="480262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9"/>
            <p:cNvSpPr/>
            <p:nvPr/>
          </p:nvSpPr>
          <p:spPr>
            <a:xfrm>
              <a:off x="511873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0"/>
            <p:cNvSpPr/>
            <p:nvPr/>
          </p:nvSpPr>
          <p:spPr>
            <a:xfrm>
              <a:off x="543483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1"/>
            <p:cNvSpPr/>
            <p:nvPr/>
          </p:nvSpPr>
          <p:spPr>
            <a:xfrm>
              <a:off x="1957701" y="7496270"/>
              <a:ext cx="316103" cy="316103"/>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65" name="rc42"/>
            <p:cNvSpPr/>
            <p:nvPr/>
          </p:nvSpPr>
          <p:spPr>
            <a:xfrm>
              <a:off x="2273804" y="7496270"/>
              <a:ext cx="316103" cy="316103"/>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66" name="rc43"/>
            <p:cNvSpPr/>
            <p:nvPr/>
          </p:nvSpPr>
          <p:spPr>
            <a:xfrm>
              <a:off x="2589907" y="7496270"/>
              <a:ext cx="316103" cy="316103"/>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67" name="rc44"/>
            <p:cNvSpPr/>
            <p:nvPr/>
          </p:nvSpPr>
          <p:spPr>
            <a:xfrm>
              <a:off x="2906010" y="7496270"/>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8" name="rc45"/>
            <p:cNvSpPr/>
            <p:nvPr/>
          </p:nvSpPr>
          <p:spPr>
            <a:xfrm>
              <a:off x="3222113" y="7496270"/>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9" name="rc46"/>
            <p:cNvSpPr/>
            <p:nvPr/>
          </p:nvSpPr>
          <p:spPr>
            <a:xfrm>
              <a:off x="353821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7"/>
            <p:cNvSpPr/>
            <p:nvPr/>
          </p:nvSpPr>
          <p:spPr>
            <a:xfrm>
              <a:off x="3854320"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48"/>
            <p:cNvSpPr/>
            <p:nvPr/>
          </p:nvSpPr>
          <p:spPr>
            <a:xfrm>
              <a:off x="417042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9"/>
            <p:cNvSpPr/>
            <p:nvPr/>
          </p:nvSpPr>
          <p:spPr>
            <a:xfrm>
              <a:off x="4486526"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50"/>
            <p:cNvSpPr/>
            <p:nvPr/>
          </p:nvSpPr>
          <p:spPr>
            <a:xfrm>
              <a:off x="4802629" y="7496270"/>
              <a:ext cx="316103" cy="316103"/>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4" name="rc51"/>
            <p:cNvSpPr/>
            <p:nvPr/>
          </p:nvSpPr>
          <p:spPr>
            <a:xfrm>
              <a:off x="5118732" y="7496270"/>
              <a:ext cx="316103" cy="316103"/>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5" name="rc52"/>
            <p:cNvSpPr/>
            <p:nvPr/>
          </p:nvSpPr>
          <p:spPr>
            <a:xfrm>
              <a:off x="5434835" y="7496270"/>
              <a:ext cx="316103" cy="316103"/>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76" name="rc53"/>
            <p:cNvSpPr/>
            <p:nvPr/>
          </p:nvSpPr>
          <p:spPr>
            <a:xfrm>
              <a:off x="1957701" y="7812374"/>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7" name="rc54"/>
            <p:cNvSpPr/>
            <p:nvPr/>
          </p:nvSpPr>
          <p:spPr>
            <a:xfrm>
              <a:off x="2273804" y="7812374"/>
              <a:ext cx="316103" cy="316103"/>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78" name="rc55"/>
            <p:cNvSpPr/>
            <p:nvPr/>
          </p:nvSpPr>
          <p:spPr>
            <a:xfrm>
              <a:off x="2589907" y="7812374"/>
              <a:ext cx="316103" cy="316103"/>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679" name="rc56"/>
            <p:cNvSpPr/>
            <p:nvPr/>
          </p:nvSpPr>
          <p:spPr>
            <a:xfrm>
              <a:off x="2906010" y="7812374"/>
              <a:ext cx="316103" cy="316103"/>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80" name="rc57"/>
            <p:cNvSpPr/>
            <p:nvPr/>
          </p:nvSpPr>
          <p:spPr>
            <a:xfrm>
              <a:off x="3222113" y="7812374"/>
              <a:ext cx="316103" cy="316103"/>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81" name="rc58"/>
            <p:cNvSpPr/>
            <p:nvPr/>
          </p:nvSpPr>
          <p:spPr>
            <a:xfrm>
              <a:off x="353821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9"/>
            <p:cNvSpPr/>
            <p:nvPr/>
          </p:nvSpPr>
          <p:spPr>
            <a:xfrm>
              <a:off x="385432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0"/>
            <p:cNvSpPr/>
            <p:nvPr/>
          </p:nvSpPr>
          <p:spPr>
            <a:xfrm>
              <a:off x="417042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1"/>
            <p:cNvSpPr/>
            <p:nvPr/>
          </p:nvSpPr>
          <p:spPr>
            <a:xfrm>
              <a:off x="448652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2"/>
            <p:cNvSpPr/>
            <p:nvPr/>
          </p:nvSpPr>
          <p:spPr>
            <a:xfrm>
              <a:off x="480262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3"/>
            <p:cNvSpPr/>
            <p:nvPr/>
          </p:nvSpPr>
          <p:spPr>
            <a:xfrm>
              <a:off x="511873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4"/>
            <p:cNvSpPr/>
            <p:nvPr/>
          </p:nvSpPr>
          <p:spPr>
            <a:xfrm>
              <a:off x="543483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5"/>
            <p:cNvSpPr/>
            <p:nvPr/>
          </p:nvSpPr>
          <p:spPr>
            <a:xfrm>
              <a:off x="195770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6"/>
            <p:cNvSpPr/>
            <p:nvPr/>
          </p:nvSpPr>
          <p:spPr>
            <a:xfrm>
              <a:off x="227380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7"/>
            <p:cNvSpPr/>
            <p:nvPr/>
          </p:nvSpPr>
          <p:spPr>
            <a:xfrm>
              <a:off x="258990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8"/>
            <p:cNvSpPr/>
            <p:nvPr/>
          </p:nvSpPr>
          <p:spPr>
            <a:xfrm>
              <a:off x="290601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9"/>
            <p:cNvSpPr/>
            <p:nvPr/>
          </p:nvSpPr>
          <p:spPr>
            <a:xfrm>
              <a:off x="322211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0"/>
            <p:cNvSpPr/>
            <p:nvPr/>
          </p:nvSpPr>
          <p:spPr>
            <a:xfrm>
              <a:off x="3538216" y="8128477"/>
              <a:ext cx="316103" cy="316103"/>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94" name="rc71"/>
            <p:cNvSpPr/>
            <p:nvPr/>
          </p:nvSpPr>
          <p:spPr>
            <a:xfrm>
              <a:off x="3854320" y="8128477"/>
              <a:ext cx="316103" cy="31610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5" name="rc72"/>
            <p:cNvSpPr/>
            <p:nvPr/>
          </p:nvSpPr>
          <p:spPr>
            <a:xfrm>
              <a:off x="4170423" y="8128477"/>
              <a:ext cx="316103" cy="316103"/>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96" name="rc73"/>
            <p:cNvSpPr/>
            <p:nvPr/>
          </p:nvSpPr>
          <p:spPr>
            <a:xfrm>
              <a:off x="4486526" y="8128477"/>
              <a:ext cx="316103" cy="316103"/>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697" name="rc74"/>
            <p:cNvSpPr/>
            <p:nvPr/>
          </p:nvSpPr>
          <p:spPr>
            <a:xfrm>
              <a:off x="4802629" y="8128477"/>
              <a:ext cx="316103" cy="316103"/>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98" name="rc75"/>
            <p:cNvSpPr/>
            <p:nvPr/>
          </p:nvSpPr>
          <p:spPr>
            <a:xfrm>
              <a:off x="5118732" y="8128477"/>
              <a:ext cx="316103" cy="316103"/>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99" name="rc76"/>
            <p:cNvSpPr/>
            <p:nvPr/>
          </p:nvSpPr>
          <p:spPr>
            <a:xfrm>
              <a:off x="5434835" y="8128477"/>
              <a:ext cx="316103" cy="316103"/>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00" name="tx77"/>
            <p:cNvSpPr/>
            <p:nvPr/>
          </p:nvSpPr>
          <p:spPr>
            <a:xfrm>
              <a:off x="968466" y="8199836"/>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01" name="tx78"/>
            <p:cNvSpPr/>
            <p:nvPr/>
          </p:nvSpPr>
          <p:spPr>
            <a:xfrm>
              <a:off x="1443004" y="7912159"/>
              <a:ext cx="32176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a:t>
              </a:r>
            </a:p>
          </p:txBody>
        </p:sp>
        <p:sp>
          <p:nvSpPr>
            <p:cNvPr id="702" name="tx79"/>
            <p:cNvSpPr/>
            <p:nvPr/>
          </p:nvSpPr>
          <p:spPr>
            <a:xfrm>
              <a:off x="1316054" y="7595981"/>
              <a:ext cx="4487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NORD</a:t>
              </a:r>
            </a:p>
          </p:txBody>
        </p:sp>
        <p:sp>
          <p:nvSpPr>
            <p:cNvPr id="703" name="tx80"/>
            <p:cNvSpPr/>
            <p:nvPr/>
          </p:nvSpPr>
          <p:spPr>
            <a:xfrm>
              <a:off x="1239780" y="7279878"/>
              <a:ext cx="5249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OUEST</a:t>
              </a:r>
            </a:p>
          </p:txBody>
        </p:sp>
        <p:sp>
          <p:nvSpPr>
            <p:cNvPr id="704" name="tx81"/>
            <p:cNvSpPr/>
            <p:nvPr/>
          </p:nvSpPr>
          <p:spPr>
            <a:xfrm>
              <a:off x="1468380" y="6963850"/>
              <a:ext cx="2963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EST</a:t>
              </a:r>
            </a:p>
          </p:txBody>
        </p:sp>
        <p:sp>
          <p:nvSpPr>
            <p:cNvPr id="705" name="tx82"/>
            <p:cNvSpPr/>
            <p:nvPr/>
          </p:nvSpPr>
          <p:spPr>
            <a:xfrm>
              <a:off x="1434521" y="6651467"/>
              <a:ext cx="3302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MVK</a:t>
              </a:r>
            </a:p>
          </p:txBody>
        </p:sp>
        <p:sp>
          <p:nvSpPr>
            <p:cNvPr id="706" name="tx83"/>
            <p:cNvSpPr/>
            <p:nvPr/>
          </p:nvSpPr>
          <p:spPr>
            <a:xfrm rot="-2700000">
              <a:off x="167611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07" name="tx84"/>
            <p:cNvSpPr/>
            <p:nvPr/>
          </p:nvSpPr>
          <p:spPr>
            <a:xfrm rot="-2700000">
              <a:off x="199222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8" name="tx85"/>
            <p:cNvSpPr/>
            <p:nvPr/>
          </p:nvSpPr>
          <p:spPr>
            <a:xfrm rot="-2700000">
              <a:off x="230832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9" name="tx86"/>
            <p:cNvSpPr/>
            <p:nvPr/>
          </p:nvSpPr>
          <p:spPr>
            <a:xfrm rot="-2700000">
              <a:off x="262442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0" name="tx87"/>
            <p:cNvSpPr/>
            <p:nvPr/>
          </p:nvSpPr>
          <p:spPr>
            <a:xfrm rot="-2700000">
              <a:off x="294053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1" name="tx88"/>
            <p:cNvSpPr/>
            <p:nvPr/>
          </p:nvSpPr>
          <p:spPr>
            <a:xfrm rot="-2700000">
              <a:off x="325663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2" name="tx89"/>
            <p:cNvSpPr/>
            <p:nvPr/>
          </p:nvSpPr>
          <p:spPr>
            <a:xfrm rot="-2700000">
              <a:off x="357273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3" name="tx90"/>
            <p:cNvSpPr/>
            <p:nvPr/>
          </p:nvSpPr>
          <p:spPr>
            <a:xfrm rot="-2700000">
              <a:off x="3888813"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4" name="tx91"/>
            <p:cNvSpPr/>
            <p:nvPr/>
          </p:nvSpPr>
          <p:spPr>
            <a:xfrm rot="-2700000">
              <a:off x="420494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5" name="tx92"/>
            <p:cNvSpPr/>
            <p:nvPr/>
          </p:nvSpPr>
          <p:spPr>
            <a:xfrm rot="-2700000">
              <a:off x="452104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6" name="tx93"/>
            <p:cNvSpPr/>
            <p:nvPr/>
          </p:nvSpPr>
          <p:spPr>
            <a:xfrm rot="-2700000">
              <a:off x="483714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7" name="tx94"/>
            <p:cNvSpPr/>
            <p:nvPr/>
          </p:nvSpPr>
          <p:spPr>
            <a:xfrm rot="-2700000">
              <a:off x="515325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18" name="pic95"/>
            <p:cNvPicPr/>
            <p:nvPr/>
          </p:nvPicPr>
          <p:blipFill>
            <a:blip r:embed="rId2" cstate="print"/>
            <a:stretch>
              <a:fillRect/>
            </a:stretch>
          </p:blipFill>
          <p:spPr>
            <a:xfrm>
              <a:off x="2774320" y="9287505"/>
              <a:ext cx="2160000" cy="144000"/>
            </a:xfrm>
            <a:prstGeom prst="rect">
              <a:avLst/>
            </a:prstGeom>
          </p:spPr>
        </p:pic>
        <p:sp>
          <p:nvSpPr>
            <p:cNvPr id="719" name="pl96"/>
            <p:cNvSpPr/>
            <p:nvPr/>
          </p:nvSpPr>
          <p:spPr>
            <a:xfrm>
              <a:off x="3243580"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0" name="pl97"/>
            <p:cNvSpPr/>
            <p:nvPr/>
          </p:nvSpPr>
          <p:spPr>
            <a:xfrm>
              <a:off x="3711580"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1" name="pl98"/>
            <p:cNvSpPr/>
            <p:nvPr/>
          </p:nvSpPr>
          <p:spPr>
            <a:xfrm>
              <a:off x="4179580"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2" name="pl99"/>
            <p:cNvSpPr/>
            <p:nvPr/>
          </p:nvSpPr>
          <p:spPr>
            <a:xfrm>
              <a:off x="4647580"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3" name="pl100"/>
            <p:cNvSpPr/>
            <p:nvPr/>
          </p:nvSpPr>
          <p:spPr>
            <a:xfrm>
              <a:off x="3243580"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4" name="pl101"/>
            <p:cNvSpPr/>
            <p:nvPr/>
          </p:nvSpPr>
          <p:spPr>
            <a:xfrm>
              <a:off x="3711580"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5" name="pl102"/>
            <p:cNvSpPr/>
            <p:nvPr/>
          </p:nvSpPr>
          <p:spPr>
            <a:xfrm>
              <a:off x="4179580"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6" name="pl103"/>
            <p:cNvSpPr/>
            <p:nvPr/>
          </p:nvSpPr>
          <p:spPr>
            <a:xfrm>
              <a:off x="4647580"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7" name="tx104"/>
            <p:cNvSpPr/>
            <p:nvPr/>
          </p:nvSpPr>
          <p:spPr>
            <a:xfrm>
              <a:off x="3137633"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28" name="tx105"/>
            <p:cNvSpPr/>
            <p:nvPr/>
          </p:nvSpPr>
          <p:spPr>
            <a:xfrm>
              <a:off x="3605633"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29" name="tx106"/>
            <p:cNvSpPr/>
            <p:nvPr/>
          </p:nvSpPr>
          <p:spPr>
            <a:xfrm>
              <a:off x="4073633"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30" name="tx107"/>
            <p:cNvSpPr/>
            <p:nvPr/>
          </p:nvSpPr>
          <p:spPr>
            <a:xfrm>
              <a:off x="4541633"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31" name="tx108"/>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Saint Kitts and Nevis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4065524" cy="3131794"/>
            </a:xfrm>
            <a:prstGeom prst="rect">
              <a:avLst/>
            </a:prstGeom>
            <a:solidFill>
              <a:srgbClr val="FFFFFF">
                <a:alpha val="100000"/>
              </a:srgbClr>
            </a:solidFill>
          </p:spPr>
          <p:txBody>
            <a:bodyPr/>
            <a:lstStyle/>
            <a:p/>
          </p:txBody>
        </p:sp>
        <p:sp>
          <p:nvSpPr>
            <p:cNvPr id="7" name="pl6"/>
            <p:cNvSpPr/>
            <p:nvPr/>
          </p:nvSpPr>
          <p:spPr>
            <a:xfrm>
              <a:off x="1709108"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 name="pl7"/>
            <p:cNvSpPr/>
            <p:nvPr/>
          </p:nvSpPr>
          <p:spPr>
            <a:xfrm>
              <a:off x="1709108"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 name="pl8"/>
            <p:cNvSpPr/>
            <p:nvPr/>
          </p:nvSpPr>
          <p:spPr>
            <a:xfrm>
              <a:off x="1709108"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5" name="rc14"/>
            <p:cNvSpPr/>
            <p:nvPr/>
          </p:nvSpPr>
          <p:spPr>
            <a:xfrm>
              <a:off x="3425293"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3425293"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3425293"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3425293"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4091772"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4091772"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4091772"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4091772"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pg22"/>
            <p:cNvSpPr/>
            <p:nvPr/>
          </p:nvSpPr>
          <p:spPr>
            <a:xfrm>
              <a:off x="298561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 name="tx23"/>
            <p:cNvSpPr/>
            <p:nvPr/>
          </p:nvSpPr>
          <p:spPr>
            <a:xfrm>
              <a:off x="31104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 name="pg24"/>
            <p:cNvSpPr/>
            <p:nvPr/>
          </p:nvSpPr>
          <p:spPr>
            <a:xfrm>
              <a:off x="31679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 name="tx25"/>
            <p:cNvSpPr/>
            <p:nvPr/>
          </p:nvSpPr>
          <p:spPr>
            <a:xfrm>
              <a:off x="32720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7" name="rc26"/>
            <p:cNvSpPr/>
            <p:nvPr/>
          </p:nvSpPr>
          <p:spPr>
            <a:xfrm>
              <a:off x="1709108" y="2153563"/>
              <a:ext cx="4065524" cy="3131794"/>
            </a:xfrm>
            <a:prstGeom prst="rect">
              <a:avLst/>
            </a:prstGeom>
            <a:ln w="13550" cap="rnd">
              <a:solidFill>
                <a:srgbClr val="333333">
                  <a:alpha val="100000"/>
                </a:srgbClr>
              </a:solidFill>
              <a:prstDash val="solid"/>
              <a:round/>
            </a:ln>
          </p:spPr>
          <p:txBody>
            <a:bodyPr/>
            <a:lstStyle/>
            <a:p/>
          </p:txBody>
        </p:sp>
        <p:sp>
          <p:nvSpPr>
            <p:cNvPr id="28" name="rc27"/>
            <p:cNvSpPr/>
            <p:nvPr/>
          </p:nvSpPr>
          <p:spPr>
            <a:xfrm>
              <a:off x="5774633" y="2153563"/>
              <a:ext cx="4065524" cy="3131794"/>
            </a:xfrm>
            <a:prstGeom prst="rect">
              <a:avLst/>
            </a:prstGeom>
            <a:solidFill>
              <a:srgbClr val="FFFFFF">
                <a:alpha val="100000"/>
              </a:srgbClr>
            </a:solidFill>
          </p:spPr>
          <p:txBody>
            <a:bodyPr/>
            <a:lstStyle/>
            <a:p/>
          </p:txBody>
        </p:sp>
        <p:sp>
          <p:nvSpPr>
            <p:cNvPr id="29" name="pl28"/>
            <p:cNvSpPr/>
            <p:nvPr/>
          </p:nvSpPr>
          <p:spPr>
            <a:xfrm>
              <a:off x="5774633"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0" name="pl29"/>
            <p:cNvSpPr/>
            <p:nvPr/>
          </p:nvSpPr>
          <p:spPr>
            <a:xfrm>
              <a:off x="5774633"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1" name="pl30"/>
            <p:cNvSpPr/>
            <p:nvPr/>
          </p:nvSpPr>
          <p:spPr>
            <a:xfrm>
              <a:off x="5774633"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2" name="pl31"/>
            <p:cNvSpPr/>
            <p:nvPr/>
          </p:nvSpPr>
          <p:spPr>
            <a:xfrm>
              <a:off x="5774633"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3" name="pl32"/>
            <p:cNvSpPr/>
            <p:nvPr/>
          </p:nvSpPr>
          <p:spPr>
            <a:xfrm>
              <a:off x="5774633"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4" name="pl33"/>
            <p:cNvSpPr/>
            <p:nvPr/>
          </p:nvSpPr>
          <p:spPr>
            <a:xfrm>
              <a:off x="5774633"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5" name="pl34"/>
            <p:cNvSpPr/>
            <p:nvPr/>
          </p:nvSpPr>
          <p:spPr>
            <a:xfrm>
              <a:off x="5774633"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6" name="pl35"/>
            <p:cNvSpPr/>
            <p:nvPr/>
          </p:nvSpPr>
          <p:spPr>
            <a:xfrm>
              <a:off x="5774633"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7" name="rc36"/>
            <p:cNvSpPr/>
            <p:nvPr/>
          </p:nvSpPr>
          <p:spPr>
            <a:xfrm>
              <a:off x="7490818"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7490818"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7490818"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7490818"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pg40"/>
            <p:cNvSpPr/>
            <p:nvPr/>
          </p:nvSpPr>
          <p:spPr>
            <a:xfrm>
              <a:off x="705113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2" name="tx41"/>
            <p:cNvSpPr/>
            <p:nvPr/>
          </p:nvSpPr>
          <p:spPr>
            <a:xfrm>
              <a:off x="717602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3" name="pg42"/>
            <p:cNvSpPr/>
            <p:nvPr/>
          </p:nvSpPr>
          <p:spPr>
            <a:xfrm>
              <a:off x="723350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4" name="tx43"/>
            <p:cNvSpPr/>
            <p:nvPr/>
          </p:nvSpPr>
          <p:spPr>
            <a:xfrm>
              <a:off x="733757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5" name="rc44"/>
            <p:cNvSpPr/>
            <p:nvPr/>
          </p:nvSpPr>
          <p:spPr>
            <a:xfrm>
              <a:off x="5774633" y="2153563"/>
              <a:ext cx="4065524" cy="3131794"/>
            </a:xfrm>
            <a:prstGeom prst="rect">
              <a:avLst/>
            </a:prstGeom>
            <a:ln w="13550" cap="rnd">
              <a:solidFill>
                <a:srgbClr val="333333">
                  <a:alpha val="100000"/>
                </a:srgbClr>
              </a:solidFill>
              <a:prstDash val="solid"/>
              <a:round/>
            </a:ln>
          </p:spPr>
          <p:txBody>
            <a:bodyPr/>
            <a:lstStyle/>
            <a:p/>
          </p:txBody>
        </p:sp>
        <p:sp>
          <p:nvSpPr>
            <p:cNvPr id="46" name="rc45"/>
            <p:cNvSpPr/>
            <p:nvPr/>
          </p:nvSpPr>
          <p:spPr>
            <a:xfrm>
              <a:off x="9840158" y="2153563"/>
              <a:ext cx="4065524" cy="3131794"/>
            </a:xfrm>
            <a:prstGeom prst="rect">
              <a:avLst/>
            </a:prstGeom>
            <a:solidFill>
              <a:srgbClr val="FFFFFF">
                <a:alpha val="100000"/>
              </a:srgbClr>
            </a:solidFill>
          </p:spPr>
          <p:txBody>
            <a:bodyPr/>
            <a:lstStyle/>
            <a:p/>
          </p:txBody>
        </p:sp>
        <p:sp>
          <p:nvSpPr>
            <p:cNvPr id="47" name="pl46"/>
            <p:cNvSpPr/>
            <p:nvPr/>
          </p:nvSpPr>
          <p:spPr>
            <a:xfrm>
              <a:off x="9840158"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48" name="pl47"/>
            <p:cNvSpPr/>
            <p:nvPr/>
          </p:nvSpPr>
          <p:spPr>
            <a:xfrm>
              <a:off x="9840158"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49" name="pl48"/>
            <p:cNvSpPr/>
            <p:nvPr/>
          </p:nvSpPr>
          <p:spPr>
            <a:xfrm>
              <a:off x="9840158"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50" name="pl49"/>
            <p:cNvSpPr/>
            <p:nvPr/>
          </p:nvSpPr>
          <p:spPr>
            <a:xfrm>
              <a:off x="9840158"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51" name="pl50"/>
            <p:cNvSpPr/>
            <p:nvPr/>
          </p:nvSpPr>
          <p:spPr>
            <a:xfrm>
              <a:off x="984015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52" name="pl51"/>
            <p:cNvSpPr/>
            <p:nvPr/>
          </p:nvSpPr>
          <p:spPr>
            <a:xfrm>
              <a:off x="9840158"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53" name="pl52"/>
            <p:cNvSpPr/>
            <p:nvPr/>
          </p:nvSpPr>
          <p:spPr>
            <a:xfrm>
              <a:off x="9840158"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54" name="pl53"/>
            <p:cNvSpPr/>
            <p:nvPr/>
          </p:nvSpPr>
          <p:spPr>
            <a:xfrm>
              <a:off x="9840158"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55" name="rc54"/>
            <p:cNvSpPr/>
            <p:nvPr/>
          </p:nvSpPr>
          <p:spPr>
            <a:xfrm>
              <a:off x="12889301"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12889301"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12889301"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12889301" y="2876285"/>
              <a:ext cx="299915"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1111666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1124154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1" name="pg60"/>
            <p:cNvSpPr/>
            <p:nvPr/>
          </p:nvSpPr>
          <p:spPr>
            <a:xfrm>
              <a:off x="1129902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1140309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3" name="rc62"/>
            <p:cNvSpPr/>
            <p:nvPr/>
          </p:nvSpPr>
          <p:spPr>
            <a:xfrm>
              <a:off x="9840158" y="2153563"/>
              <a:ext cx="4065524"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13905682" y="2153563"/>
              <a:ext cx="4065524" cy="3131794"/>
            </a:xfrm>
            <a:prstGeom prst="rect">
              <a:avLst/>
            </a:prstGeom>
            <a:solidFill>
              <a:srgbClr val="FFFFFF">
                <a:alpha val="100000"/>
              </a:srgbClr>
            </a:solidFill>
          </p:spPr>
          <p:txBody>
            <a:bodyPr/>
            <a:lstStyle/>
            <a:p/>
          </p:txBody>
        </p:sp>
        <p:sp>
          <p:nvSpPr>
            <p:cNvPr id="65" name="pl64"/>
            <p:cNvSpPr/>
            <p:nvPr/>
          </p:nvSpPr>
          <p:spPr>
            <a:xfrm>
              <a:off x="13905682"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6" name="pl65"/>
            <p:cNvSpPr/>
            <p:nvPr/>
          </p:nvSpPr>
          <p:spPr>
            <a:xfrm>
              <a:off x="13905682"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7" name="pl66"/>
            <p:cNvSpPr/>
            <p:nvPr/>
          </p:nvSpPr>
          <p:spPr>
            <a:xfrm>
              <a:off x="13905682"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8" name="pl67"/>
            <p:cNvSpPr/>
            <p:nvPr/>
          </p:nvSpPr>
          <p:spPr>
            <a:xfrm>
              <a:off x="13905682"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9" name="pl68"/>
            <p:cNvSpPr/>
            <p:nvPr/>
          </p:nvSpPr>
          <p:spPr>
            <a:xfrm>
              <a:off x="13905682"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0" name="pl69"/>
            <p:cNvSpPr/>
            <p:nvPr/>
          </p:nvSpPr>
          <p:spPr>
            <a:xfrm>
              <a:off x="13905682"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1" name="pl70"/>
            <p:cNvSpPr/>
            <p:nvPr/>
          </p:nvSpPr>
          <p:spPr>
            <a:xfrm>
              <a:off x="13905682"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2" name="pl71"/>
            <p:cNvSpPr/>
            <p:nvPr/>
          </p:nvSpPr>
          <p:spPr>
            <a:xfrm>
              <a:off x="13905682"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3" name="rc72"/>
            <p:cNvSpPr/>
            <p:nvPr/>
          </p:nvSpPr>
          <p:spPr>
            <a:xfrm>
              <a:off x="14622148" y="5285358"/>
              <a:ext cx="29991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4622148" y="5285358"/>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4622148" y="5285358"/>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4622148" y="4482334"/>
              <a:ext cx="299915"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pg76"/>
            <p:cNvSpPr/>
            <p:nvPr/>
          </p:nvSpPr>
          <p:spPr>
            <a:xfrm>
              <a:off x="1518218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8" name="tx77"/>
            <p:cNvSpPr/>
            <p:nvPr/>
          </p:nvSpPr>
          <p:spPr>
            <a:xfrm>
              <a:off x="1530707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9" name="pg78"/>
            <p:cNvSpPr/>
            <p:nvPr/>
          </p:nvSpPr>
          <p:spPr>
            <a:xfrm>
              <a:off x="15834376"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0" name="rc79"/>
            <p:cNvSpPr/>
            <p:nvPr/>
          </p:nvSpPr>
          <p:spPr>
            <a:xfrm>
              <a:off x="13905682" y="2153563"/>
              <a:ext cx="4065524" cy="3131794"/>
            </a:xfrm>
            <a:prstGeom prst="rect">
              <a:avLst/>
            </a:prstGeom>
            <a:ln w="13550" cap="rnd">
              <a:solidFill>
                <a:srgbClr val="333333">
                  <a:alpha val="100000"/>
                </a:srgbClr>
              </a:solidFill>
              <a:prstDash val="solid"/>
              <a:round/>
            </a:ln>
          </p:spPr>
          <p:txBody>
            <a:bodyPr/>
            <a:lstStyle/>
            <a:p/>
          </p:txBody>
        </p:sp>
        <p:sp>
          <p:nvSpPr>
            <p:cNvPr id="81" name="tx80"/>
            <p:cNvSpPr/>
            <p:nvPr/>
          </p:nvSpPr>
          <p:spPr>
            <a:xfrm>
              <a:off x="34593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82" name="tx81"/>
            <p:cNvSpPr/>
            <p:nvPr/>
          </p:nvSpPr>
          <p:spPr>
            <a:xfrm>
              <a:off x="752487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83" name="tx82"/>
            <p:cNvSpPr/>
            <p:nvPr/>
          </p:nvSpPr>
          <p:spPr>
            <a:xfrm>
              <a:off x="115903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84" name="tx83"/>
            <p:cNvSpPr/>
            <p:nvPr/>
          </p:nvSpPr>
          <p:spPr>
            <a:xfrm>
              <a:off x="1565591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85" name="pl84"/>
            <p:cNvSpPr/>
            <p:nvPr/>
          </p:nvSpPr>
          <p:spPr>
            <a:xfrm>
              <a:off x="19090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pl85"/>
            <p:cNvSpPr/>
            <p:nvPr/>
          </p:nvSpPr>
          <p:spPr>
            <a:xfrm>
              <a:off x="22422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7" name="pl86"/>
            <p:cNvSpPr/>
            <p:nvPr/>
          </p:nvSpPr>
          <p:spPr>
            <a:xfrm>
              <a:off x="25755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8" name="pl87"/>
            <p:cNvSpPr/>
            <p:nvPr/>
          </p:nvSpPr>
          <p:spPr>
            <a:xfrm>
              <a:off x="29087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9" name="pl88"/>
            <p:cNvSpPr/>
            <p:nvPr/>
          </p:nvSpPr>
          <p:spPr>
            <a:xfrm>
              <a:off x="32420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0" name="pl89"/>
            <p:cNvSpPr/>
            <p:nvPr/>
          </p:nvSpPr>
          <p:spPr>
            <a:xfrm>
              <a:off x="3575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1" name="pl90"/>
            <p:cNvSpPr/>
            <p:nvPr/>
          </p:nvSpPr>
          <p:spPr>
            <a:xfrm>
              <a:off x="3908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2" name="pl91"/>
            <p:cNvSpPr/>
            <p:nvPr/>
          </p:nvSpPr>
          <p:spPr>
            <a:xfrm>
              <a:off x="42417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3" name="pl92"/>
            <p:cNvSpPr/>
            <p:nvPr/>
          </p:nvSpPr>
          <p:spPr>
            <a:xfrm>
              <a:off x="4574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4" name="pl93"/>
            <p:cNvSpPr/>
            <p:nvPr/>
          </p:nvSpPr>
          <p:spPr>
            <a:xfrm>
              <a:off x="49082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5" name="pl94"/>
            <p:cNvSpPr/>
            <p:nvPr/>
          </p:nvSpPr>
          <p:spPr>
            <a:xfrm>
              <a:off x="5241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6" name="pl95"/>
            <p:cNvSpPr/>
            <p:nvPr/>
          </p:nvSpPr>
          <p:spPr>
            <a:xfrm>
              <a:off x="55746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tx96"/>
            <p:cNvSpPr/>
            <p:nvPr/>
          </p:nvSpPr>
          <p:spPr>
            <a:xfrm rot="-5400000">
              <a:off x="18282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98" name="tx97"/>
            <p:cNvSpPr/>
            <p:nvPr/>
          </p:nvSpPr>
          <p:spPr>
            <a:xfrm rot="-5400000">
              <a:off x="215169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99" name="tx98"/>
            <p:cNvSpPr/>
            <p:nvPr/>
          </p:nvSpPr>
          <p:spPr>
            <a:xfrm rot="-5400000">
              <a:off x="24850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00" name="tx99"/>
            <p:cNvSpPr/>
            <p:nvPr/>
          </p:nvSpPr>
          <p:spPr>
            <a:xfrm rot="-5400000">
              <a:off x="28163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01" name="tx100"/>
            <p:cNvSpPr/>
            <p:nvPr/>
          </p:nvSpPr>
          <p:spPr>
            <a:xfrm rot="-5400000">
              <a:off x="311899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02" name="tx101"/>
            <p:cNvSpPr/>
            <p:nvPr/>
          </p:nvSpPr>
          <p:spPr>
            <a:xfrm rot="-5400000">
              <a:off x="34944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03" name="tx102"/>
            <p:cNvSpPr/>
            <p:nvPr/>
          </p:nvSpPr>
          <p:spPr>
            <a:xfrm rot="-5400000">
              <a:off x="385739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04" name="tx103"/>
            <p:cNvSpPr/>
            <p:nvPr/>
          </p:nvSpPr>
          <p:spPr>
            <a:xfrm rot="-5400000">
              <a:off x="412847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05" name="tx104"/>
            <p:cNvSpPr/>
            <p:nvPr/>
          </p:nvSpPr>
          <p:spPr>
            <a:xfrm rot="-5400000">
              <a:off x="446167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06" name="tx105"/>
            <p:cNvSpPr/>
            <p:nvPr/>
          </p:nvSpPr>
          <p:spPr>
            <a:xfrm rot="-5400000">
              <a:off x="48313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07" name="tx106"/>
            <p:cNvSpPr/>
            <p:nvPr/>
          </p:nvSpPr>
          <p:spPr>
            <a:xfrm rot="-5400000">
              <a:off x="51459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08" name="tx107"/>
            <p:cNvSpPr/>
            <p:nvPr/>
          </p:nvSpPr>
          <p:spPr>
            <a:xfrm rot="-5400000">
              <a:off x="54791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09" name="pl108"/>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630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66410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6974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73075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pl113"/>
            <p:cNvSpPr/>
            <p:nvPr/>
          </p:nvSpPr>
          <p:spPr>
            <a:xfrm>
              <a:off x="76407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5" name="pl114"/>
            <p:cNvSpPr/>
            <p:nvPr/>
          </p:nvSpPr>
          <p:spPr>
            <a:xfrm>
              <a:off x="79740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6" name="pl115"/>
            <p:cNvSpPr/>
            <p:nvPr/>
          </p:nvSpPr>
          <p:spPr>
            <a:xfrm>
              <a:off x="83072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7" name="pl116"/>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8" name="pl117"/>
            <p:cNvSpPr/>
            <p:nvPr/>
          </p:nvSpPr>
          <p:spPr>
            <a:xfrm>
              <a:off x="89737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9" name="pl118"/>
            <p:cNvSpPr/>
            <p:nvPr/>
          </p:nvSpPr>
          <p:spPr>
            <a:xfrm>
              <a:off x="93069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0" name="pl119"/>
            <p:cNvSpPr/>
            <p:nvPr/>
          </p:nvSpPr>
          <p:spPr>
            <a:xfrm>
              <a:off x="964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tx120"/>
            <p:cNvSpPr/>
            <p:nvPr/>
          </p:nvSpPr>
          <p:spPr>
            <a:xfrm rot="-5400000">
              <a:off x="589379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22" name="tx121"/>
            <p:cNvSpPr/>
            <p:nvPr/>
          </p:nvSpPr>
          <p:spPr>
            <a:xfrm rot="-5400000">
              <a:off x="621722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23" name="tx122"/>
            <p:cNvSpPr/>
            <p:nvPr/>
          </p:nvSpPr>
          <p:spPr>
            <a:xfrm rot="-5400000">
              <a:off x="655055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24" name="tx123"/>
            <p:cNvSpPr/>
            <p:nvPr/>
          </p:nvSpPr>
          <p:spPr>
            <a:xfrm rot="-5400000">
              <a:off x="688192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25" name="tx124"/>
            <p:cNvSpPr/>
            <p:nvPr/>
          </p:nvSpPr>
          <p:spPr>
            <a:xfrm rot="-5400000">
              <a:off x="71845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26" name="tx125"/>
            <p:cNvSpPr/>
            <p:nvPr/>
          </p:nvSpPr>
          <p:spPr>
            <a:xfrm rot="-5400000">
              <a:off x="755999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7" name="tx126"/>
            <p:cNvSpPr/>
            <p:nvPr/>
          </p:nvSpPr>
          <p:spPr>
            <a:xfrm rot="-5400000">
              <a:off x="792292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8" name="tx127"/>
            <p:cNvSpPr/>
            <p:nvPr/>
          </p:nvSpPr>
          <p:spPr>
            <a:xfrm rot="-5400000">
              <a:off x="819400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9" name="tx128"/>
            <p:cNvSpPr/>
            <p:nvPr/>
          </p:nvSpPr>
          <p:spPr>
            <a:xfrm rot="-5400000">
              <a:off x="85271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30" name="tx129"/>
            <p:cNvSpPr/>
            <p:nvPr/>
          </p:nvSpPr>
          <p:spPr>
            <a:xfrm rot="-5400000">
              <a:off x="88968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31" name="tx130"/>
            <p:cNvSpPr/>
            <p:nvPr/>
          </p:nvSpPr>
          <p:spPr>
            <a:xfrm rot="-5400000">
              <a:off x="92114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32" name="tx131"/>
            <p:cNvSpPr/>
            <p:nvPr/>
          </p:nvSpPr>
          <p:spPr>
            <a:xfrm rot="-5400000">
              <a:off x="954471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33" name="pl132"/>
            <p:cNvSpPr/>
            <p:nvPr/>
          </p:nvSpPr>
          <p:spPr>
            <a:xfrm>
              <a:off x="10040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1037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107065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11373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117063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120395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12372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127060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13039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133724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tx144"/>
            <p:cNvSpPr/>
            <p:nvPr/>
          </p:nvSpPr>
          <p:spPr>
            <a:xfrm rot="-5400000">
              <a:off x="99593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6" name="tx145"/>
            <p:cNvSpPr/>
            <p:nvPr/>
          </p:nvSpPr>
          <p:spPr>
            <a:xfrm rot="-5400000">
              <a:off x="102827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7" name="tx146"/>
            <p:cNvSpPr/>
            <p:nvPr/>
          </p:nvSpPr>
          <p:spPr>
            <a:xfrm rot="-5400000">
              <a:off x="1061607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8" name="tx147"/>
            <p:cNvSpPr/>
            <p:nvPr/>
          </p:nvSpPr>
          <p:spPr>
            <a:xfrm rot="-5400000">
              <a:off x="109474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9" name="tx148"/>
            <p:cNvSpPr/>
            <p:nvPr/>
          </p:nvSpPr>
          <p:spPr>
            <a:xfrm rot="-5400000">
              <a:off x="1125004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0" name="tx149"/>
            <p:cNvSpPr/>
            <p:nvPr/>
          </p:nvSpPr>
          <p:spPr>
            <a:xfrm rot="-5400000">
              <a:off x="116255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1" name="tx150"/>
            <p:cNvSpPr/>
            <p:nvPr/>
          </p:nvSpPr>
          <p:spPr>
            <a:xfrm rot="-5400000">
              <a:off x="119884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2" name="tx151"/>
            <p:cNvSpPr/>
            <p:nvPr/>
          </p:nvSpPr>
          <p:spPr>
            <a:xfrm rot="-5400000">
              <a:off x="122595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3" name="tx152"/>
            <p:cNvSpPr/>
            <p:nvPr/>
          </p:nvSpPr>
          <p:spPr>
            <a:xfrm rot="-5400000">
              <a:off x="125927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4" name="tx153"/>
            <p:cNvSpPr/>
            <p:nvPr/>
          </p:nvSpPr>
          <p:spPr>
            <a:xfrm rot="-5400000">
              <a:off x="1296238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5" name="tx154"/>
            <p:cNvSpPr/>
            <p:nvPr/>
          </p:nvSpPr>
          <p:spPr>
            <a:xfrm rot="-5400000">
              <a:off x="132770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6" name="tx155"/>
            <p:cNvSpPr/>
            <p:nvPr/>
          </p:nvSpPr>
          <p:spPr>
            <a:xfrm rot="-5400000">
              <a:off x="1361024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7" name="pl156"/>
            <p:cNvSpPr/>
            <p:nvPr/>
          </p:nvSpPr>
          <p:spPr>
            <a:xfrm>
              <a:off x="14105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44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147721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151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1543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157718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161050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164383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167715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1710478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174380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177712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tx168"/>
            <p:cNvSpPr/>
            <p:nvPr/>
          </p:nvSpPr>
          <p:spPr>
            <a:xfrm rot="-5400000">
              <a:off x="140248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0" name="tx169"/>
            <p:cNvSpPr/>
            <p:nvPr/>
          </p:nvSpPr>
          <p:spPr>
            <a:xfrm rot="-5400000">
              <a:off x="1434827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1" name="tx170"/>
            <p:cNvSpPr/>
            <p:nvPr/>
          </p:nvSpPr>
          <p:spPr>
            <a:xfrm rot="-5400000">
              <a:off x="146816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2" name="tx171"/>
            <p:cNvSpPr/>
            <p:nvPr/>
          </p:nvSpPr>
          <p:spPr>
            <a:xfrm rot="-5400000">
              <a:off x="1501297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3" name="tx172"/>
            <p:cNvSpPr/>
            <p:nvPr/>
          </p:nvSpPr>
          <p:spPr>
            <a:xfrm rot="-5400000">
              <a:off x="153155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4" name="tx173"/>
            <p:cNvSpPr/>
            <p:nvPr/>
          </p:nvSpPr>
          <p:spPr>
            <a:xfrm rot="-5400000">
              <a:off x="156910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5" name="tx174"/>
            <p:cNvSpPr/>
            <p:nvPr/>
          </p:nvSpPr>
          <p:spPr>
            <a:xfrm rot="-5400000">
              <a:off x="160539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6" name="tx175"/>
            <p:cNvSpPr/>
            <p:nvPr/>
          </p:nvSpPr>
          <p:spPr>
            <a:xfrm rot="-5400000">
              <a:off x="1632505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7" name="tx176"/>
            <p:cNvSpPr/>
            <p:nvPr/>
          </p:nvSpPr>
          <p:spPr>
            <a:xfrm rot="-5400000">
              <a:off x="1665824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8" name="tx177"/>
            <p:cNvSpPr/>
            <p:nvPr/>
          </p:nvSpPr>
          <p:spPr>
            <a:xfrm rot="-5400000">
              <a:off x="1702790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9" name="tx178"/>
            <p:cNvSpPr/>
            <p:nvPr/>
          </p:nvSpPr>
          <p:spPr>
            <a:xfrm rot="-5400000">
              <a:off x="1734252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0" name="tx179"/>
            <p:cNvSpPr/>
            <p:nvPr/>
          </p:nvSpPr>
          <p:spPr>
            <a:xfrm rot="-5400000">
              <a:off x="1767576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1" name="tx180"/>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182" name="tx181"/>
            <p:cNvSpPr/>
            <p:nvPr/>
          </p:nvSpPr>
          <p:spPr>
            <a:xfrm>
              <a:off x="1230614" y="4399846"/>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183" name="tx182"/>
            <p:cNvSpPr/>
            <p:nvPr/>
          </p:nvSpPr>
          <p:spPr>
            <a:xfrm>
              <a:off x="1230614" y="3596821"/>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184" name="tx183"/>
            <p:cNvSpPr/>
            <p:nvPr/>
          </p:nvSpPr>
          <p:spPr>
            <a:xfrm>
              <a:off x="1230614" y="2790895"/>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185" name="pl184"/>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6" name="pl185"/>
            <p:cNvSpPr/>
            <p:nvPr/>
          </p:nvSpPr>
          <p:spPr>
            <a:xfrm>
              <a:off x="1674314"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7" name="pl186"/>
            <p:cNvSpPr/>
            <p:nvPr/>
          </p:nvSpPr>
          <p:spPr>
            <a:xfrm>
              <a:off x="1674314"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8" name="pl187"/>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9" name="tx18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90" name="rc189"/>
            <p:cNvSpPr/>
            <p:nvPr/>
          </p:nvSpPr>
          <p:spPr>
            <a:xfrm>
              <a:off x="18110385" y="2153563"/>
              <a:ext cx="1753945" cy="1236458"/>
            </a:xfrm>
            <a:prstGeom prst="rect">
              <a:avLst/>
            </a:prstGeom>
            <a:solidFill>
              <a:srgbClr val="FFFFFF">
                <a:alpha val="100000"/>
              </a:srgbClr>
            </a:solidFill>
          </p:spPr>
          <p:txBody>
            <a:bodyPr/>
            <a:lstStyle/>
            <a:p/>
          </p:txBody>
        </p:sp>
        <p:sp>
          <p:nvSpPr>
            <p:cNvPr id="191" name="rc190"/>
            <p:cNvSpPr/>
            <p:nvPr/>
          </p:nvSpPr>
          <p:spPr>
            <a:xfrm>
              <a:off x="18179974" y="2223153"/>
              <a:ext cx="274319" cy="274319"/>
            </a:xfrm>
            <a:prstGeom prst="rect">
              <a:avLst/>
            </a:prstGeom>
            <a:solidFill>
              <a:srgbClr val="FFFFFF">
                <a:alpha val="100000"/>
              </a:srgbClr>
            </a:solidFill>
          </p:spPr>
          <p:txBody>
            <a:bodyPr/>
            <a:lstStyle/>
            <a:p/>
          </p:txBody>
        </p:sp>
        <p:sp>
          <p:nvSpPr>
            <p:cNvPr id="192" name="rc19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8179974" y="2497473"/>
              <a:ext cx="274319" cy="274319"/>
            </a:xfrm>
            <a:prstGeom prst="rect">
              <a:avLst/>
            </a:prstGeom>
            <a:solidFill>
              <a:srgbClr val="FFFFFF">
                <a:alpha val="100000"/>
              </a:srgbClr>
            </a:solidFill>
          </p:spPr>
          <p:txBody>
            <a:bodyPr/>
            <a:lstStyle/>
            <a:p/>
          </p:txBody>
        </p:sp>
        <p:sp>
          <p:nvSpPr>
            <p:cNvPr id="194" name="rc19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8179974" y="2771793"/>
              <a:ext cx="274319" cy="274319"/>
            </a:xfrm>
            <a:prstGeom prst="rect">
              <a:avLst/>
            </a:prstGeom>
            <a:solidFill>
              <a:srgbClr val="FFFFFF">
                <a:alpha val="100000"/>
              </a:srgbClr>
            </a:solidFill>
          </p:spPr>
          <p:txBody>
            <a:bodyPr/>
            <a:lstStyle/>
            <a:p/>
          </p:txBody>
        </p:sp>
        <p:sp>
          <p:nvSpPr>
            <p:cNvPr id="196" name="rc19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8179974" y="3046113"/>
              <a:ext cx="274319" cy="274319"/>
            </a:xfrm>
            <a:prstGeom prst="rect">
              <a:avLst/>
            </a:prstGeom>
            <a:solidFill>
              <a:srgbClr val="FFFFFF">
                <a:alpha val="100000"/>
              </a:srgbClr>
            </a:solidFill>
          </p:spPr>
          <p:txBody>
            <a:bodyPr/>
            <a:lstStyle/>
            <a:p/>
          </p:txBody>
        </p:sp>
        <p:sp>
          <p:nvSpPr>
            <p:cNvPr id="198" name="rc19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tx19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00" name="tx19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01" name="tx20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02" name="tx20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03"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04" name=""/>
          <p:cNvGrpSpPr/>
          <p:nvPr/>
        </p:nvGrpSpPr>
        <p:grpSpPr>
          <a:xfrm>
            <a:off x="12527280" y="6217920"/>
            <a:ext cx="5486400" cy="4297680"/>
            <a:chOff x="12527280" y="6217920"/>
            <a:chExt cx="5486400" cy="4297680"/>
          </a:xfrm>
        </p:grpSpPr>
        <p:sp>
          <p:nvSpPr>
            <p:cNvPr id="20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0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0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0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0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9" name="pl17"/>
            <p:cNvSpPr/>
            <p:nvPr/>
          </p:nvSpPr>
          <p:spPr>
            <a:xfrm>
              <a:off x="13325144" y="6663670"/>
              <a:ext cx="4510689" cy="230467"/>
            </a:xfrm>
            <a:custGeom>
              <a:avLst/>
              <a:pathLst>
                <a:path w="4510689" h="230467">
                  <a:moveTo>
                    <a:pt x="0" y="0"/>
                  </a:moveTo>
                  <a:lnTo>
                    <a:pt x="180427" y="230467"/>
                  </a:lnTo>
                  <a:lnTo>
                    <a:pt x="360855" y="0"/>
                  </a:lnTo>
                  <a:lnTo>
                    <a:pt x="541282" y="25607"/>
                  </a:lnTo>
                  <a:lnTo>
                    <a:pt x="721710" y="25607"/>
                  </a:lnTo>
                  <a:lnTo>
                    <a:pt x="902137" y="0"/>
                  </a:lnTo>
                  <a:lnTo>
                    <a:pt x="1082565" y="0"/>
                  </a:lnTo>
                  <a:lnTo>
                    <a:pt x="1262993" y="0"/>
                  </a:lnTo>
                  <a:lnTo>
                    <a:pt x="1443420" y="0"/>
                  </a:lnTo>
                  <a:lnTo>
                    <a:pt x="1623848" y="0"/>
                  </a:lnTo>
                  <a:lnTo>
                    <a:pt x="1804275" y="0"/>
                  </a:lnTo>
                  <a:lnTo>
                    <a:pt x="1984703" y="0"/>
                  </a:lnTo>
                  <a:lnTo>
                    <a:pt x="2165131" y="102429"/>
                  </a:lnTo>
                  <a:lnTo>
                    <a:pt x="2345558" y="0"/>
                  </a:lnTo>
                  <a:lnTo>
                    <a:pt x="2525986" y="153644"/>
                  </a:lnTo>
                  <a:lnTo>
                    <a:pt x="2706413" y="102429"/>
                  </a:lnTo>
                  <a:lnTo>
                    <a:pt x="2886841" y="25607"/>
                  </a:lnTo>
                  <a:lnTo>
                    <a:pt x="3067268" y="153644"/>
                  </a:lnTo>
                  <a:lnTo>
                    <a:pt x="3247696" y="76822"/>
                  </a:lnTo>
                  <a:lnTo>
                    <a:pt x="3428124" y="51214"/>
                  </a:lnTo>
                  <a:lnTo>
                    <a:pt x="3608551" y="102429"/>
                  </a:lnTo>
                  <a:lnTo>
                    <a:pt x="3788979" y="76822"/>
                  </a:lnTo>
                  <a:lnTo>
                    <a:pt x="3969406" y="102429"/>
                  </a:lnTo>
                  <a:lnTo>
                    <a:pt x="4149834" y="102429"/>
                  </a:lnTo>
                  <a:lnTo>
                    <a:pt x="4330262" y="102429"/>
                  </a:lnTo>
                  <a:lnTo>
                    <a:pt x="4510689" y="153644"/>
                  </a:lnTo>
                </a:path>
              </a:pathLst>
            </a:custGeom>
            <a:ln w="32521" cap="flat">
              <a:solidFill>
                <a:srgbClr val="5EB0E8">
                  <a:alpha val="100000"/>
                </a:srgbClr>
              </a:solidFill>
              <a:prstDash val="solid"/>
              <a:round/>
            </a:ln>
          </p:spPr>
          <p:txBody>
            <a:bodyPr/>
            <a:lstStyle/>
            <a:p/>
          </p:txBody>
        </p:sp>
        <p:sp>
          <p:nvSpPr>
            <p:cNvPr id="220" name="pl18"/>
            <p:cNvSpPr/>
            <p:nvPr/>
          </p:nvSpPr>
          <p:spPr>
            <a:xfrm>
              <a:off x="13325144" y="6663670"/>
              <a:ext cx="4510689" cy="230467"/>
            </a:xfrm>
            <a:custGeom>
              <a:avLst/>
              <a:pathLst>
                <a:path w="4510689" h="230467">
                  <a:moveTo>
                    <a:pt x="0" y="0"/>
                  </a:moveTo>
                  <a:lnTo>
                    <a:pt x="180427" y="0"/>
                  </a:lnTo>
                  <a:lnTo>
                    <a:pt x="360855" y="0"/>
                  </a:lnTo>
                  <a:lnTo>
                    <a:pt x="541282" y="25607"/>
                  </a:lnTo>
                  <a:lnTo>
                    <a:pt x="721710" y="25607"/>
                  </a:lnTo>
                  <a:lnTo>
                    <a:pt x="902137" y="51214"/>
                  </a:lnTo>
                  <a:lnTo>
                    <a:pt x="1082565" y="76822"/>
                  </a:lnTo>
                  <a:lnTo>
                    <a:pt x="1262993" y="102429"/>
                  </a:lnTo>
                  <a:lnTo>
                    <a:pt x="1443420" y="128037"/>
                  </a:lnTo>
                  <a:lnTo>
                    <a:pt x="1623848" y="0"/>
                  </a:lnTo>
                  <a:lnTo>
                    <a:pt x="1804275" y="0"/>
                  </a:lnTo>
                  <a:lnTo>
                    <a:pt x="1984703" y="0"/>
                  </a:lnTo>
                  <a:lnTo>
                    <a:pt x="2165131" y="230467"/>
                  </a:lnTo>
                  <a:lnTo>
                    <a:pt x="2345558" y="128037"/>
                  </a:lnTo>
                  <a:lnTo>
                    <a:pt x="2525986" y="230467"/>
                  </a:lnTo>
                  <a:lnTo>
                    <a:pt x="2706413" y="230467"/>
                  </a:lnTo>
                  <a:lnTo>
                    <a:pt x="2886841" y="76822"/>
                  </a:lnTo>
                  <a:lnTo>
                    <a:pt x="3067268" y="102429"/>
                  </a:lnTo>
                  <a:lnTo>
                    <a:pt x="3247696" y="76822"/>
                  </a:lnTo>
                  <a:lnTo>
                    <a:pt x="3428124" y="25607"/>
                  </a:lnTo>
                  <a:lnTo>
                    <a:pt x="3608551" y="0"/>
                  </a:lnTo>
                  <a:lnTo>
                    <a:pt x="3788979" y="128037"/>
                  </a:lnTo>
                  <a:lnTo>
                    <a:pt x="3969406" y="153644"/>
                  </a:lnTo>
                  <a:lnTo>
                    <a:pt x="4149834" y="128037"/>
                  </a:lnTo>
                  <a:lnTo>
                    <a:pt x="4330262" y="51214"/>
                  </a:lnTo>
                  <a:lnTo>
                    <a:pt x="4510689" y="153644"/>
                  </a:lnTo>
                </a:path>
              </a:pathLst>
            </a:custGeom>
            <a:ln w="32521" cap="flat">
              <a:solidFill>
                <a:srgbClr val="00A173">
                  <a:alpha val="100000"/>
                </a:srgbClr>
              </a:solidFill>
              <a:prstDash val="solid"/>
              <a:round/>
            </a:ln>
          </p:spPr>
          <p:txBody>
            <a:bodyPr/>
            <a:lstStyle/>
            <a:p/>
          </p:txBody>
        </p:sp>
        <p:sp>
          <p:nvSpPr>
            <p:cNvPr id="22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2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2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2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2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2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2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6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6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6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6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6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6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6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6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6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6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7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7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7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7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7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7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7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7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7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7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8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8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8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8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8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8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86" name="rc84"/>
            <p:cNvSpPr/>
            <p:nvPr/>
          </p:nvSpPr>
          <p:spPr>
            <a:xfrm>
              <a:off x="14005791" y="9941072"/>
              <a:ext cx="3149396" cy="504938"/>
            </a:xfrm>
            <a:prstGeom prst="rect">
              <a:avLst/>
            </a:prstGeom>
            <a:solidFill>
              <a:srgbClr val="FFFFFF">
                <a:alpha val="100000"/>
              </a:srgbClr>
            </a:solidFill>
          </p:spPr>
          <p:txBody>
            <a:bodyPr/>
            <a:lstStyle/>
            <a:p/>
          </p:txBody>
        </p:sp>
        <p:sp>
          <p:nvSpPr>
            <p:cNvPr id="28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8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8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9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9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9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9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9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9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Saint Lucia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5420699" cy="3131794"/>
            </a:xfrm>
            <a:prstGeom prst="rect">
              <a:avLst/>
            </a:prstGeom>
            <a:solidFill>
              <a:srgbClr val="FFFFFF">
                <a:alpha val="100000"/>
              </a:srgbClr>
            </a:solidFill>
          </p:spPr>
          <p:txBody>
            <a:bodyPr/>
            <a:lstStyle/>
            <a:p/>
          </p:txBody>
        </p:sp>
        <p:sp>
          <p:nvSpPr>
            <p:cNvPr id="7" name="pl6"/>
            <p:cNvSpPr/>
            <p:nvPr/>
          </p:nvSpPr>
          <p:spPr>
            <a:xfrm>
              <a:off x="1709108"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7" name="pl16"/>
            <p:cNvSpPr/>
            <p:nvPr/>
          </p:nvSpPr>
          <p:spPr>
            <a:xfrm>
              <a:off x="1709108"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8" name="rc17"/>
            <p:cNvSpPr/>
            <p:nvPr/>
          </p:nvSpPr>
          <p:spPr>
            <a:xfrm>
              <a:off x="177575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77575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77575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775756"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2007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2007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2007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20076"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55303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55303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55303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55303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9973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9973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9973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997354"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444167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444167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444167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444167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488599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488599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488599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488599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533031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533031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533031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533031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pg45"/>
            <p:cNvSpPr/>
            <p:nvPr/>
          </p:nvSpPr>
          <p:spPr>
            <a:xfrm>
              <a:off x="36632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7" name="tx46"/>
            <p:cNvSpPr/>
            <p:nvPr/>
          </p:nvSpPr>
          <p:spPr>
            <a:xfrm>
              <a:off x="378808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8" name="pg47"/>
            <p:cNvSpPr/>
            <p:nvPr/>
          </p:nvSpPr>
          <p:spPr>
            <a:xfrm>
              <a:off x="384556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9" name="tx48"/>
            <p:cNvSpPr/>
            <p:nvPr/>
          </p:nvSpPr>
          <p:spPr>
            <a:xfrm>
              <a:off x="394963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0" name="rc49"/>
            <p:cNvSpPr/>
            <p:nvPr/>
          </p:nvSpPr>
          <p:spPr>
            <a:xfrm>
              <a:off x="1709108" y="2153563"/>
              <a:ext cx="5420699" cy="3131794"/>
            </a:xfrm>
            <a:prstGeom prst="rect">
              <a:avLst/>
            </a:prstGeom>
            <a:ln w="13550" cap="rnd">
              <a:solidFill>
                <a:srgbClr val="333333">
                  <a:alpha val="100000"/>
                </a:srgbClr>
              </a:solidFill>
              <a:prstDash val="solid"/>
              <a:round/>
            </a:ln>
          </p:spPr>
          <p:txBody>
            <a:bodyPr/>
            <a:lstStyle/>
            <a:p/>
          </p:txBody>
        </p:sp>
        <p:sp>
          <p:nvSpPr>
            <p:cNvPr id="51" name="rc50"/>
            <p:cNvSpPr/>
            <p:nvPr/>
          </p:nvSpPr>
          <p:spPr>
            <a:xfrm>
              <a:off x="7129808" y="2153563"/>
              <a:ext cx="5420699" cy="3131794"/>
            </a:xfrm>
            <a:prstGeom prst="rect">
              <a:avLst/>
            </a:prstGeom>
            <a:solidFill>
              <a:srgbClr val="FFFFFF">
                <a:alpha val="100000"/>
              </a:srgbClr>
            </a:solidFill>
          </p:spPr>
          <p:txBody>
            <a:bodyPr/>
            <a:lstStyle/>
            <a:p/>
          </p:txBody>
        </p:sp>
        <p:sp>
          <p:nvSpPr>
            <p:cNvPr id="52" name="pl51"/>
            <p:cNvSpPr/>
            <p:nvPr/>
          </p:nvSpPr>
          <p:spPr>
            <a:xfrm>
              <a:off x="7129808"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3" name="pl52"/>
            <p:cNvSpPr/>
            <p:nvPr/>
          </p:nvSpPr>
          <p:spPr>
            <a:xfrm>
              <a:off x="7129808"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4" name="pl53"/>
            <p:cNvSpPr/>
            <p:nvPr/>
          </p:nvSpPr>
          <p:spPr>
            <a:xfrm>
              <a:off x="7129808"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5" name="pl54"/>
            <p:cNvSpPr/>
            <p:nvPr/>
          </p:nvSpPr>
          <p:spPr>
            <a:xfrm>
              <a:off x="7129808"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6" name="pl55"/>
            <p:cNvSpPr/>
            <p:nvPr/>
          </p:nvSpPr>
          <p:spPr>
            <a:xfrm>
              <a:off x="7129808"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57" name="pl56"/>
            <p:cNvSpPr/>
            <p:nvPr/>
          </p:nvSpPr>
          <p:spPr>
            <a:xfrm>
              <a:off x="7129808"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58" name="pl57"/>
            <p:cNvSpPr/>
            <p:nvPr/>
          </p:nvSpPr>
          <p:spPr>
            <a:xfrm>
              <a:off x="7129808"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59" name="pl58"/>
            <p:cNvSpPr/>
            <p:nvPr/>
          </p:nvSpPr>
          <p:spPr>
            <a:xfrm>
              <a:off x="7129808"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0" name="pl59"/>
            <p:cNvSpPr/>
            <p:nvPr/>
          </p:nvSpPr>
          <p:spPr>
            <a:xfrm>
              <a:off x="7129808"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1" name="pl60"/>
            <p:cNvSpPr/>
            <p:nvPr/>
          </p:nvSpPr>
          <p:spPr>
            <a:xfrm>
              <a:off x="7129808"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2" name="pl61"/>
            <p:cNvSpPr/>
            <p:nvPr/>
          </p:nvSpPr>
          <p:spPr>
            <a:xfrm>
              <a:off x="7129808"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3" name="rc62"/>
            <p:cNvSpPr/>
            <p:nvPr/>
          </p:nvSpPr>
          <p:spPr>
            <a:xfrm>
              <a:off x="719645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719645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719645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7196456"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808509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808509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808509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808509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852941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852941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852941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852941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986237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986237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986237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986237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1030669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1030669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1030669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10306693"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1075101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1075101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1075101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1075101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1119533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1119533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1119533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1119533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11639652"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1639652"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1639652"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1639652"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pg94"/>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6" name="tx95"/>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7" name="pg96"/>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8" name="tx97"/>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9" name="rc98"/>
            <p:cNvSpPr/>
            <p:nvPr/>
          </p:nvSpPr>
          <p:spPr>
            <a:xfrm>
              <a:off x="7129808" y="2153563"/>
              <a:ext cx="5420699" cy="3131794"/>
            </a:xfrm>
            <a:prstGeom prst="rect">
              <a:avLst/>
            </a:prstGeom>
            <a:ln w="13550" cap="rnd">
              <a:solidFill>
                <a:srgbClr val="333333">
                  <a:alpha val="100000"/>
                </a:srgbClr>
              </a:solidFill>
              <a:prstDash val="solid"/>
              <a:round/>
            </a:ln>
          </p:spPr>
          <p:txBody>
            <a:bodyPr/>
            <a:lstStyle/>
            <a:p/>
          </p:txBody>
        </p:sp>
        <p:sp>
          <p:nvSpPr>
            <p:cNvPr id="100" name="rc99"/>
            <p:cNvSpPr/>
            <p:nvPr/>
          </p:nvSpPr>
          <p:spPr>
            <a:xfrm>
              <a:off x="12550507" y="2153563"/>
              <a:ext cx="5420699" cy="3131794"/>
            </a:xfrm>
            <a:prstGeom prst="rect">
              <a:avLst/>
            </a:prstGeom>
            <a:solidFill>
              <a:srgbClr val="FFFFFF">
                <a:alpha val="100000"/>
              </a:srgbClr>
            </a:solidFill>
          </p:spPr>
          <p:txBody>
            <a:bodyPr/>
            <a:lstStyle/>
            <a:p/>
          </p:txBody>
        </p:sp>
        <p:sp>
          <p:nvSpPr>
            <p:cNvPr id="101" name="pl100"/>
            <p:cNvSpPr/>
            <p:nvPr/>
          </p:nvSpPr>
          <p:spPr>
            <a:xfrm>
              <a:off x="12550507"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2" name="pl101"/>
            <p:cNvSpPr/>
            <p:nvPr/>
          </p:nvSpPr>
          <p:spPr>
            <a:xfrm>
              <a:off x="12550507"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3" name="pl102"/>
            <p:cNvSpPr/>
            <p:nvPr/>
          </p:nvSpPr>
          <p:spPr>
            <a:xfrm>
              <a:off x="12550507"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4" name="pl103"/>
            <p:cNvSpPr/>
            <p:nvPr/>
          </p:nvSpPr>
          <p:spPr>
            <a:xfrm>
              <a:off x="12550507"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5" name="pl104"/>
            <p:cNvSpPr/>
            <p:nvPr/>
          </p:nvSpPr>
          <p:spPr>
            <a:xfrm>
              <a:off x="12550507"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6" name="pl105"/>
            <p:cNvSpPr/>
            <p:nvPr/>
          </p:nvSpPr>
          <p:spPr>
            <a:xfrm>
              <a:off x="12550507"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7" name="pl106"/>
            <p:cNvSpPr/>
            <p:nvPr/>
          </p:nvSpPr>
          <p:spPr>
            <a:xfrm>
              <a:off x="12550507"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8" name="pl107"/>
            <p:cNvSpPr/>
            <p:nvPr/>
          </p:nvSpPr>
          <p:spPr>
            <a:xfrm>
              <a:off x="12550507"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9" name="pl108"/>
            <p:cNvSpPr/>
            <p:nvPr/>
          </p:nvSpPr>
          <p:spPr>
            <a:xfrm>
              <a:off x="12550507"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0" name="pl109"/>
            <p:cNvSpPr/>
            <p:nvPr/>
          </p:nvSpPr>
          <p:spPr>
            <a:xfrm>
              <a:off x="12550507"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1" name="pl110"/>
            <p:cNvSpPr/>
            <p:nvPr/>
          </p:nvSpPr>
          <p:spPr>
            <a:xfrm>
              <a:off x="12550507"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2" name="rc111"/>
            <p:cNvSpPr/>
            <p:nvPr/>
          </p:nvSpPr>
          <p:spPr>
            <a:xfrm>
              <a:off x="1261715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261715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261715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2617155"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1350579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1350579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1350579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13505795"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1439443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1439443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1439443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14394434"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148387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148387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148387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14838754"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pg127"/>
            <p:cNvSpPr/>
            <p:nvPr/>
          </p:nvSpPr>
          <p:spPr>
            <a:xfrm>
              <a:off x="1450460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9" name="tx128"/>
            <p:cNvSpPr/>
            <p:nvPr/>
          </p:nvSpPr>
          <p:spPr>
            <a:xfrm>
              <a:off x="146294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0" name="pg129"/>
            <p:cNvSpPr/>
            <p:nvPr/>
          </p:nvSpPr>
          <p:spPr>
            <a:xfrm>
              <a:off x="1515678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1" name="rc130"/>
            <p:cNvSpPr/>
            <p:nvPr/>
          </p:nvSpPr>
          <p:spPr>
            <a:xfrm>
              <a:off x="12550507" y="2153563"/>
              <a:ext cx="5420699" cy="3131794"/>
            </a:xfrm>
            <a:prstGeom prst="rect">
              <a:avLst/>
            </a:prstGeom>
            <a:ln w="13550" cap="rnd">
              <a:solidFill>
                <a:srgbClr val="333333">
                  <a:alpha val="100000"/>
                </a:srgbClr>
              </a:solidFill>
              <a:prstDash val="solid"/>
              <a:round/>
            </a:ln>
          </p:spPr>
          <p:txBody>
            <a:bodyPr/>
            <a:lstStyle/>
            <a:p/>
          </p:txBody>
        </p:sp>
        <p:sp>
          <p:nvSpPr>
            <p:cNvPr id="132" name="tx131"/>
            <p:cNvSpPr/>
            <p:nvPr/>
          </p:nvSpPr>
          <p:spPr>
            <a:xfrm>
              <a:off x="413693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33" name="tx132"/>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34" name="tx133"/>
            <p:cNvSpPr/>
            <p:nvPr/>
          </p:nvSpPr>
          <p:spPr>
            <a:xfrm>
              <a:off x="149783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35" name="pl134"/>
            <p:cNvSpPr/>
            <p:nvPr/>
          </p:nvSpPr>
          <p:spPr>
            <a:xfrm>
              <a:off x="19757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2420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28643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33086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3752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41972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46416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50859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5530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64188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6863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tx146"/>
            <p:cNvSpPr/>
            <p:nvPr/>
          </p:nvSpPr>
          <p:spPr>
            <a:xfrm rot="-5400000">
              <a:off x="18949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8" name="tx147"/>
            <p:cNvSpPr/>
            <p:nvPr/>
          </p:nvSpPr>
          <p:spPr>
            <a:xfrm rot="-5400000">
              <a:off x="232942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9" name="tx148"/>
            <p:cNvSpPr/>
            <p:nvPr/>
          </p:nvSpPr>
          <p:spPr>
            <a:xfrm rot="-5400000">
              <a:off x="27738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0" name="tx149"/>
            <p:cNvSpPr/>
            <p:nvPr/>
          </p:nvSpPr>
          <p:spPr>
            <a:xfrm rot="-5400000">
              <a:off x="32162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1" name="tx150"/>
            <p:cNvSpPr/>
            <p:nvPr/>
          </p:nvSpPr>
          <p:spPr>
            <a:xfrm rot="-5400000">
              <a:off x="362996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2" name="tx151"/>
            <p:cNvSpPr/>
            <p:nvPr/>
          </p:nvSpPr>
          <p:spPr>
            <a:xfrm rot="-5400000">
              <a:off x="411651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3" name="tx152"/>
            <p:cNvSpPr/>
            <p:nvPr/>
          </p:nvSpPr>
          <p:spPr>
            <a:xfrm rot="-5400000">
              <a:off x="45905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4" name="tx153"/>
            <p:cNvSpPr/>
            <p:nvPr/>
          </p:nvSpPr>
          <p:spPr>
            <a:xfrm rot="-5400000">
              <a:off x="497268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5" name="tx154"/>
            <p:cNvSpPr/>
            <p:nvPr/>
          </p:nvSpPr>
          <p:spPr>
            <a:xfrm rot="-5400000">
              <a:off x="54169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6" name="tx155"/>
            <p:cNvSpPr/>
            <p:nvPr/>
          </p:nvSpPr>
          <p:spPr>
            <a:xfrm rot="-5400000">
              <a:off x="589770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7" name="tx156"/>
            <p:cNvSpPr/>
            <p:nvPr/>
          </p:nvSpPr>
          <p:spPr>
            <a:xfrm rot="-5400000">
              <a:off x="63233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8" name="tx157"/>
            <p:cNvSpPr/>
            <p:nvPr/>
          </p:nvSpPr>
          <p:spPr>
            <a:xfrm rot="-5400000">
              <a:off x="676771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9" name="pl158"/>
            <p:cNvSpPr/>
            <p:nvPr/>
          </p:nvSpPr>
          <p:spPr>
            <a:xfrm>
              <a:off x="73964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78407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82850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87293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96179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10062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109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113952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118395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122839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tx170"/>
            <p:cNvSpPr/>
            <p:nvPr/>
          </p:nvSpPr>
          <p:spPr>
            <a:xfrm rot="-5400000">
              <a:off x="73156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2" name="tx171"/>
            <p:cNvSpPr/>
            <p:nvPr/>
          </p:nvSpPr>
          <p:spPr>
            <a:xfrm rot="-5400000">
              <a:off x="77501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3" name="tx172"/>
            <p:cNvSpPr/>
            <p:nvPr/>
          </p:nvSpPr>
          <p:spPr>
            <a:xfrm rot="-5400000">
              <a:off x="81945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4" name="tx173"/>
            <p:cNvSpPr/>
            <p:nvPr/>
          </p:nvSpPr>
          <p:spPr>
            <a:xfrm rot="-5400000">
              <a:off x="86369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5" name="tx174"/>
            <p:cNvSpPr/>
            <p:nvPr/>
          </p:nvSpPr>
          <p:spPr>
            <a:xfrm rot="-5400000">
              <a:off x="90506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6" name="tx175"/>
            <p:cNvSpPr/>
            <p:nvPr/>
          </p:nvSpPr>
          <p:spPr>
            <a:xfrm rot="-5400000">
              <a:off x="95372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7" name="tx176"/>
            <p:cNvSpPr/>
            <p:nvPr/>
          </p:nvSpPr>
          <p:spPr>
            <a:xfrm rot="-5400000">
              <a:off x="100112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8" name="tx177"/>
            <p:cNvSpPr/>
            <p:nvPr/>
          </p:nvSpPr>
          <p:spPr>
            <a:xfrm rot="-5400000">
              <a:off x="1039338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9" name="tx178"/>
            <p:cNvSpPr/>
            <p:nvPr/>
          </p:nvSpPr>
          <p:spPr>
            <a:xfrm rot="-5400000">
              <a:off x="108376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0" name="tx179"/>
            <p:cNvSpPr/>
            <p:nvPr/>
          </p:nvSpPr>
          <p:spPr>
            <a:xfrm rot="-5400000">
              <a:off x="113184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1" name="tx180"/>
            <p:cNvSpPr/>
            <p:nvPr/>
          </p:nvSpPr>
          <p:spPr>
            <a:xfrm rot="-5400000">
              <a:off x="117440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2" name="tx181"/>
            <p:cNvSpPr/>
            <p:nvPr/>
          </p:nvSpPr>
          <p:spPr>
            <a:xfrm rot="-5400000">
              <a:off x="1218841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3" name="pl182"/>
            <p:cNvSpPr/>
            <p:nvPr/>
          </p:nvSpPr>
          <p:spPr>
            <a:xfrm>
              <a:off x="128170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32614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41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45943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50386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54830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15927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163716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68159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7260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77046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tx194"/>
            <p:cNvSpPr/>
            <p:nvPr/>
          </p:nvSpPr>
          <p:spPr>
            <a:xfrm rot="-5400000">
              <a:off x="127363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6" name="tx195"/>
            <p:cNvSpPr/>
            <p:nvPr/>
          </p:nvSpPr>
          <p:spPr>
            <a:xfrm rot="-5400000">
              <a:off x="131708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7" name="tx196"/>
            <p:cNvSpPr/>
            <p:nvPr/>
          </p:nvSpPr>
          <p:spPr>
            <a:xfrm rot="-5400000">
              <a:off x="136152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8" name="tx197"/>
            <p:cNvSpPr/>
            <p:nvPr/>
          </p:nvSpPr>
          <p:spPr>
            <a:xfrm rot="-5400000">
              <a:off x="140576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9" name="tx198"/>
            <p:cNvSpPr/>
            <p:nvPr/>
          </p:nvSpPr>
          <p:spPr>
            <a:xfrm rot="-5400000">
              <a:off x="144713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0" name="tx199"/>
            <p:cNvSpPr/>
            <p:nvPr/>
          </p:nvSpPr>
          <p:spPr>
            <a:xfrm rot="-5400000">
              <a:off x="149579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1" name="tx200"/>
            <p:cNvSpPr/>
            <p:nvPr/>
          </p:nvSpPr>
          <p:spPr>
            <a:xfrm rot="-5400000">
              <a:off x="154319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2" name="tx201"/>
            <p:cNvSpPr/>
            <p:nvPr/>
          </p:nvSpPr>
          <p:spPr>
            <a:xfrm rot="-5400000">
              <a:off x="1581408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3" name="tx202"/>
            <p:cNvSpPr/>
            <p:nvPr/>
          </p:nvSpPr>
          <p:spPr>
            <a:xfrm rot="-5400000">
              <a:off x="162583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4" name="tx203"/>
            <p:cNvSpPr/>
            <p:nvPr/>
          </p:nvSpPr>
          <p:spPr>
            <a:xfrm rot="-5400000">
              <a:off x="167391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5" name="tx204"/>
            <p:cNvSpPr/>
            <p:nvPr/>
          </p:nvSpPr>
          <p:spPr>
            <a:xfrm rot="-5400000">
              <a:off x="171647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6" name="tx205"/>
            <p:cNvSpPr/>
            <p:nvPr/>
          </p:nvSpPr>
          <p:spPr>
            <a:xfrm rot="-5400000">
              <a:off x="1760911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7" name="tx206"/>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08" name="tx207"/>
            <p:cNvSpPr/>
            <p:nvPr/>
          </p:nvSpPr>
          <p:spPr>
            <a:xfrm>
              <a:off x="1230614" y="4600602"/>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209" name="tx208"/>
            <p:cNvSpPr/>
            <p:nvPr/>
          </p:nvSpPr>
          <p:spPr>
            <a:xfrm>
              <a:off x="1230614" y="399833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10" name="tx209"/>
            <p:cNvSpPr/>
            <p:nvPr/>
          </p:nvSpPr>
          <p:spPr>
            <a:xfrm>
              <a:off x="1230614" y="3393163"/>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211" name="tx210"/>
            <p:cNvSpPr/>
            <p:nvPr/>
          </p:nvSpPr>
          <p:spPr>
            <a:xfrm>
              <a:off x="1230614" y="279446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12" name="tx211"/>
            <p:cNvSpPr/>
            <p:nvPr/>
          </p:nvSpPr>
          <p:spPr>
            <a:xfrm>
              <a:off x="1230614" y="219164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13" name="pl212"/>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4" name="pl213"/>
            <p:cNvSpPr/>
            <p:nvPr/>
          </p:nvSpPr>
          <p:spPr>
            <a:xfrm>
              <a:off x="167431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5" name="pl214"/>
            <p:cNvSpPr/>
            <p:nvPr/>
          </p:nvSpPr>
          <p:spPr>
            <a:xfrm>
              <a:off x="167431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6" name="pl215"/>
            <p:cNvSpPr/>
            <p:nvPr/>
          </p:nvSpPr>
          <p:spPr>
            <a:xfrm>
              <a:off x="167431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7" name="pl216"/>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8" name="pl217"/>
            <p:cNvSpPr/>
            <p:nvPr/>
          </p:nvSpPr>
          <p:spPr>
            <a:xfrm>
              <a:off x="167431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9" name="tx21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0" name="rc219"/>
            <p:cNvSpPr/>
            <p:nvPr/>
          </p:nvSpPr>
          <p:spPr>
            <a:xfrm>
              <a:off x="18110385" y="2153563"/>
              <a:ext cx="1753945" cy="1236458"/>
            </a:xfrm>
            <a:prstGeom prst="rect">
              <a:avLst/>
            </a:prstGeom>
            <a:solidFill>
              <a:srgbClr val="FFFFFF">
                <a:alpha val="100000"/>
              </a:srgbClr>
            </a:solidFill>
          </p:spPr>
          <p:txBody>
            <a:bodyPr/>
            <a:lstStyle/>
            <a:p/>
          </p:txBody>
        </p:sp>
        <p:sp>
          <p:nvSpPr>
            <p:cNvPr id="221" name="rc220"/>
            <p:cNvSpPr/>
            <p:nvPr/>
          </p:nvSpPr>
          <p:spPr>
            <a:xfrm>
              <a:off x="18179974" y="2223153"/>
              <a:ext cx="274319" cy="274319"/>
            </a:xfrm>
            <a:prstGeom prst="rect">
              <a:avLst/>
            </a:prstGeom>
            <a:solidFill>
              <a:srgbClr val="FFFFFF">
                <a:alpha val="100000"/>
              </a:srgbClr>
            </a:solidFill>
          </p:spPr>
          <p:txBody>
            <a:bodyPr/>
            <a:lstStyle/>
            <a:p/>
          </p:txBody>
        </p:sp>
        <p:sp>
          <p:nvSpPr>
            <p:cNvPr id="222" name="rc22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8179974" y="2497473"/>
              <a:ext cx="274319" cy="274319"/>
            </a:xfrm>
            <a:prstGeom prst="rect">
              <a:avLst/>
            </a:prstGeom>
            <a:solidFill>
              <a:srgbClr val="FFFFFF">
                <a:alpha val="100000"/>
              </a:srgbClr>
            </a:solidFill>
          </p:spPr>
          <p:txBody>
            <a:bodyPr/>
            <a:lstStyle/>
            <a:p/>
          </p:txBody>
        </p:sp>
        <p:sp>
          <p:nvSpPr>
            <p:cNvPr id="224" name="rc22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8179974" y="2771793"/>
              <a:ext cx="274319" cy="274319"/>
            </a:xfrm>
            <a:prstGeom prst="rect">
              <a:avLst/>
            </a:prstGeom>
            <a:solidFill>
              <a:srgbClr val="FFFFFF">
                <a:alpha val="100000"/>
              </a:srgbClr>
            </a:solidFill>
          </p:spPr>
          <p:txBody>
            <a:bodyPr/>
            <a:lstStyle/>
            <a:p/>
          </p:txBody>
        </p:sp>
        <p:sp>
          <p:nvSpPr>
            <p:cNvPr id="226" name="rc22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8179974" y="3046113"/>
              <a:ext cx="274319" cy="274319"/>
            </a:xfrm>
            <a:prstGeom prst="rect">
              <a:avLst/>
            </a:prstGeom>
            <a:solidFill>
              <a:srgbClr val="FFFFFF">
                <a:alpha val="100000"/>
              </a:srgbClr>
            </a:solidFill>
          </p:spPr>
          <p:txBody>
            <a:bodyPr/>
            <a:lstStyle/>
            <a:p/>
          </p:txBody>
        </p:sp>
        <p:sp>
          <p:nvSpPr>
            <p:cNvPr id="228" name="rc22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9" name="tx22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0" name="tx22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31" name="tx23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32" name="tx23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33"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34" name=""/>
          <p:cNvGrpSpPr/>
          <p:nvPr/>
        </p:nvGrpSpPr>
        <p:grpSpPr>
          <a:xfrm>
            <a:off x="12527280" y="6217920"/>
            <a:ext cx="5486400" cy="4297680"/>
            <a:chOff x="12527280" y="6217920"/>
            <a:chExt cx="5486400" cy="4297680"/>
          </a:xfrm>
        </p:grpSpPr>
        <p:sp>
          <p:nvSpPr>
            <p:cNvPr id="2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9" name="pl17"/>
            <p:cNvSpPr/>
            <p:nvPr/>
          </p:nvSpPr>
          <p:spPr>
            <a:xfrm>
              <a:off x="13325144" y="6663670"/>
              <a:ext cx="4510689" cy="563364"/>
            </a:xfrm>
            <a:custGeom>
              <a:avLst/>
              <a:pathLst>
                <a:path w="4510689" h="563364">
                  <a:moveTo>
                    <a:pt x="0" y="281682"/>
                  </a:moveTo>
                  <a:lnTo>
                    <a:pt x="180427" y="256074"/>
                  </a:lnTo>
                  <a:lnTo>
                    <a:pt x="360855" y="25607"/>
                  </a:lnTo>
                  <a:lnTo>
                    <a:pt x="541282" y="230467"/>
                  </a:lnTo>
                  <a:lnTo>
                    <a:pt x="721710" y="102429"/>
                  </a:lnTo>
                  <a:lnTo>
                    <a:pt x="902137" y="128037"/>
                  </a:lnTo>
                  <a:lnTo>
                    <a:pt x="1082565" y="128037"/>
                  </a:lnTo>
                  <a:lnTo>
                    <a:pt x="1262993" y="128037"/>
                  </a:lnTo>
                  <a:lnTo>
                    <a:pt x="1443420" y="0"/>
                  </a:lnTo>
                  <a:lnTo>
                    <a:pt x="1623848" y="0"/>
                  </a:lnTo>
                  <a:lnTo>
                    <a:pt x="1804275" y="102429"/>
                  </a:lnTo>
                  <a:lnTo>
                    <a:pt x="1984703" y="204859"/>
                  </a:lnTo>
                  <a:lnTo>
                    <a:pt x="2165131" y="0"/>
                  </a:lnTo>
                  <a:lnTo>
                    <a:pt x="2345558" y="0"/>
                  </a:lnTo>
                  <a:lnTo>
                    <a:pt x="2525986" y="0"/>
                  </a:lnTo>
                  <a:lnTo>
                    <a:pt x="2706413" y="51214"/>
                  </a:lnTo>
                  <a:lnTo>
                    <a:pt x="2886841" y="0"/>
                  </a:lnTo>
                  <a:lnTo>
                    <a:pt x="3067268" y="307289"/>
                  </a:lnTo>
                  <a:lnTo>
                    <a:pt x="3247696" y="332897"/>
                  </a:lnTo>
                  <a:lnTo>
                    <a:pt x="3428124" y="76822"/>
                  </a:lnTo>
                  <a:lnTo>
                    <a:pt x="3608551" y="256074"/>
                  </a:lnTo>
                  <a:lnTo>
                    <a:pt x="3788979" y="563364"/>
                  </a:lnTo>
                  <a:lnTo>
                    <a:pt x="3969406" y="460934"/>
                  </a:lnTo>
                  <a:lnTo>
                    <a:pt x="4149834" y="358504"/>
                  </a:lnTo>
                  <a:lnTo>
                    <a:pt x="4330262" y="409719"/>
                  </a:lnTo>
                  <a:lnTo>
                    <a:pt x="4510689" y="332897"/>
                  </a:lnTo>
                </a:path>
              </a:pathLst>
            </a:custGeom>
            <a:ln w="32521" cap="flat">
              <a:solidFill>
                <a:srgbClr val="5EB0E8">
                  <a:alpha val="100000"/>
                </a:srgbClr>
              </a:solidFill>
              <a:prstDash val="solid"/>
              <a:round/>
            </a:ln>
          </p:spPr>
          <p:txBody>
            <a:bodyPr/>
            <a:lstStyle/>
            <a:p/>
          </p:txBody>
        </p:sp>
        <p:sp>
          <p:nvSpPr>
            <p:cNvPr id="250" name="pl18"/>
            <p:cNvSpPr/>
            <p:nvPr/>
          </p:nvSpPr>
          <p:spPr>
            <a:xfrm>
              <a:off x="13325144" y="6766100"/>
              <a:ext cx="4510689" cy="1869346"/>
            </a:xfrm>
            <a:custGeom>
              <a:avLst/>
              <a:pathLst>
                <a:path w="4510689" h="1869346">
                  <a:moveTo>
                    <a:pt x="0" y="153644"/>
                  </a:moveTo>
                  <a:lnTo>
                    <a:pt x="180427" y="563364"/>
                  </a:lnTo>
                  <a:lnTo>
                    <a:pt x="360855" y="614579"/>
                  </a:lnTo>
                  <a:lnTo>
                    <a:pt x="541282" y="665794"/>
                  </a:lnTo>
                  <a:lnTo>
                    <a:pt x="721710" y="717009"/>
                  </a:lnTo>
                  <a:lnTo>
                    <a:pt x="902137" y="998692"/>
                  </a:lnTo>
                  <a:lnTo>
                    <a:pt x="1082565" y="1280374"/>
                  </a:lnTo>
                  <a:lnTo>
                    <a:pt x="1262993" y="1587664"/>
                  </a:lnTo>
                  <a:lnTo>
                    <a:pt x="1443420" y="1869346"/>
                  </a:lnTo>
                  <a:lnTo>
                    <a:pt x="1623848" y="819439"/>
                  </a:lnTo>
                  <a:lnTo>
                    <a:pt x="1804275" y="537757"/>
                  </a:lnTo>
                  <a:lnTo>
                    <a:pt x="1984703" y="588972"/>
                  </a:lnTo>
                  <a:lnTo>
                    <a:pt x="2165131" y="384112"/>
                  </a:lnTo>
                  <a:lnTo>
                    <a:pt x="2345558" y="845047"/>
                  </a:lnTo>
                  <a:lnTo>
                    <a:pt x="2525986" y="409719"/>
                  </a:lnTo>
                  <a:lnTo>
                    <a:pt x="2706413" y="0"/>
                  </a:lnTo>
                  <a:lnTo>
                    <a:pt x="2886841" y="179252"/>
                  </a:lnTo>
                  <a:lnTo>
                    <a:pt x="3067268" y="563364"/>
                  </a:lnTo>
                  <a:lnTo>
                    <a:pt x="3247696" y="691402"/>
                  </a:lnTo>
                  <a:lnTo>
                    <a:pt x="3428124" y="512149"/>
                  </a:lnTo>
                  <a:lnTo>
                    <a:pt x="3608551" y="614579"/>
                  </a:lnTo>
                  <a:lnTo>
                    <a:pt x="3788979" y="742617"/>
                  </a:lnTo>
                  <a:lnTo>
                    <a:pt x="3969406" y="819439"/>
                  </a:lnTo>
                  <a:lnTo>
                    <a:pt x="4149834" y="307289"/>
                  </a:lnTo>
                  <a:lnTo>
                    <a:pt x="4330262" y="717009"/>
                  </a:lnTo>
                  <a:lnTo>
                    <a:pt x="4510689" y="435327"/>
                  </a:lnTo>
                </a:path>
              </a:pathLst>
            </a:custGeom>
            <a:ln w="32521" cap="flat">
              <a:solidFill>
                <a:srgbClr val="00A173">
                  <a:alpha val="100000"/>
                </a:srgbClr>
              </a:solidFill>
              <a:prstDash val="solid"/>
              <a:round/>
            </a:ln>
          </p:spPr>
          <p:txBody>
            <a:bodyPr/>
            <a:lstStyle/>
            <a:p/>
          </p:txBody>
        </p:sp>
        <p:sp>
          <p:nvSpPr>
            <p:cNvPr id="2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16" name="rc84"/>
            <p:cNvSpPr/>
            <p:nvPr/>
          </p:nvSpPr>
          <p:spPr>
            <a:xfrm>
              <a:off x="14005791" y="9941072"/>
              <a:ext cx="3149396" cy="504938"/>
            </a:xfrm>
            <a:prstGeom prst="rect">
              <a:avLst/>
            </a:prstGeom>
            <a:solidFill>
              <a:srgbClr val="FFFFFF">
                <a:alpha val="100000"/>
              </a:srgbClr>
            </a:solidFill>
          </p:spPr>
          <p:txBody>
            <a:bodyPr/>
            <a:lstStyle/>
            <a:p/>
          </p:txBody>
        </p:sp>
        <p:sp>
          <p:nvSpPr>
            <p:cNvPr id="3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2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2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2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2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Bangladesh</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84248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95672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307097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21852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 name="pl10"/>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pl11"/>
            <p:cNvSpPr/>
            <p:nvPr/>
          </p:nvSpPr>
          <p:spPr>
            <a:xfrm>
              <a:off x="2217654" y="439960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351385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pl13"/>
            <p:cNvSpPr/>
            <p:nvPr/>
          </p:nvSpPr>
          <p:spPr>
            <a:xfrm>
              <a:off x="2217654" y="26280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5" name="rc14"/>
            <p:cNvSpPr/>
            <p:nvPr/>
          </p:nvSpPr>
          <p:spPr>
            <a:xfrm>
              <a:off x="2256392" y="5284029"/>
              <a:ext cx="232429" cy="1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256392" y="52840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256392" y="5283586"/>
              <a:ext cx="232429" cy="4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256392" y="5256305"/>
              <a:ext cx="232429" cy="27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5003"/>
              <a:ext cx="232429" cy="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514647" y="528500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514647" y="5284649"/>
              <a:ext cx="232429" cy="3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514647" y="5256925"/>
              <a:ext cx="232429" cy="277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4118"/>
              <a:ext cx="232429" cy="12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772902" y="528411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772902" y="5282878"/>
              <a:ext cx="232429" cy="12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772902" y="5223975"/>
              <a:ext cx="232429" cy="589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3763"/>
              <a:ext cx="232429" cy="15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3031157" y="528376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3031157" y="5282523"/>
              <a:ext cx="232429" cy="12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3031157" y="5241690"/>
              <a:ext cx="232429" cy="40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84561"/>
              <a:ext cx="232429" cy="7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289412" y="528456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289412" y="528456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289412" y="5231504"/>
              <a:ext cx="232429" cy="53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83232"/>
              <a:ext cx="232429" cy="21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547667" y="528323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547667" y="5283055"/>
              <a:ext cx="232429" cy="1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547667" y="5217598"/>
              <a:ext cx="232429" cy="65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3852"/>
              <a:ext cx="232429" cy="1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805922" y="528385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805922" y="5282966"/>
              <a:ext cx="232429" cy="8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805922" y="5224064"/>
              <a:ext cx="232429" cy="589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82789"/>
              <a:ext cx="232429" cy="2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064177" y="5281815"/>
              <a:ext cx="232429" cy="9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064177" y="5281195"/>
              <a:ext cx="232429" cy="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064177" y="5221406"/>
              <a:ext cx="232429" cy="59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2789"/>
              <a:ext cx="232429" cy="2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322432" y="5282700"/>
              <a:ext cx="232429" cy="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322432" y="528270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322432" y="5242399"/>
              <a:ext cx="232429" cy="403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82966"/>
              <a:ext cx="232429" cy="2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580687" y="52829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580687" y="5282789"/>
              <a:ext cx="232429" cy="1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580687" y="5242487"/>
              <a:ext cx="232429" cy="403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5282523"/>
              <a:ext cx="232429" cy="2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838942" y="5282346"/>
              <a:ext cx="232429" cy="1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838942" y="5282080"/>
              <a:ext cx="232429" cy="2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838942" y="5244436"/>
              <a:ext cx="232429" cy="37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5283941"/>
              <a:ext cx="232429" cy="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097197" y="528394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097197" y="5283763"/>
              <a:ext cx="232429" cy="1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097197" y="5254002"/>
              <a:ext cx="232429" cy="29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868005"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992887"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311 case(s)</a:t>
              </a:r>
            </a:p>
          </p:txBody>
        </p:sp>
        <p:sp>
          <p:nvSpPr>
            <p:cNvPr id="65" name="pg64"/>
            <p:cNvSpPr/>
            <p:nvPr/>
          </p:nvSpPr>
          <p:spPr>
            <a:xfrm>
              <a:off x="313872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24279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311 case(s)</a:t>
              </a:r>
            </a:p>
          </p:txBody>
        </p:sp>
        <p:sp>
          <p:nvSpPr>
            <p:cNvPr id="67" name="rc66"/>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368365" y="2153563"/>
              <a:ext cx="3150710" cy="3131794"/>
            </a:xfrm>
            <a:prstGeom prst="rect">
              <a:avLst/>
            </a:prstGeom>
            <a:solidFill>
              <a:srgbClr val="FFFFFF">
                <a:alpha val="100000"/>
              </a:srgbClr>
            </a:solidFill>
          </p:spPr>
          <p:txBody>
            <a:bodyPr/>
            <a:lstStyle/>
            <a:p/>
          </p:txBody>
        </p:sp>
        <p:sp>
          <p:nvSpPr>
            <p:cNvPr id="69" name="pl68"/>
            <p:cNvSpPr/>
            <p:nvPr/>
          </p:nvSpPr>
          <p:spPr>
            <a:xfrm>
              <a:off x="5368365" y="484248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0" name="pl69"/>
            <p:cNvSpPr/>
            <p:nvPr/>
          </p:nvSpPr>
          <p:spPr>
            <a:xfrm>
              <a:off x="5368365" y="395672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1" name="pl70"/>
            <p:cNvSpPr/>
            <p:nvPr/>
          </p:nvSpPr>
          <p:spPr>
            <a:xfrm>
              <a:off x="5368365" y="307097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2" name="pl71"/>
            <p:cNvSpPr/>
            <p:nvPr/>
          </p:nvSpPr>
          <p:spPr>
            <a:xfrm>
              <a:off x="5368365" y="21852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3" name="pl72"/>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4" name="pl73"/>
            <p:cNvSpPr/>
            <p:nvPr/>
          </p:nvSpPr>
          <p:spPr>
            <a:xfrm>
              <a:off x="5368365" y="439960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5" name="pl74"/>
            <p:cNvSpPr/>
            <p:nvPr/>
          </p:nvSpPr>
          <p:spPr>
            <a:xfrm>
              <a:off x="5368365" y="351385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6" name="pl75"/>
            <p:cNvSpPr/>
            <p:nvPr/>
          </p:nvSpPr>
          <p:spPr>
            <a:xfrm>
              <a:off x="5368365" y="26280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7" name="rc76"/>
            <p:cNvSpPr/>
            <p:nvPr/>
          </p:nvSpPr>
          <p:spPr>
            <a:xfrm>
              <a:off x="5407103" y="5284118"/>
              <a:ext cx="232429" cy="12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07103" y="528411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07103" y="528411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07103" y="5242930"/>
              <a:ext cx="232429" cy="41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65358" y="5283852"/>
              <a:ext cx="232429" cy="1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65358" y="528385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65358" y="5283763"/>
              <a:ext cx="232429" cy="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65358" y="5235313"/>
              <a:ext cx="232429" cy="48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23613" y="5283941"/>
              <a:ext cx="232429" cy="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23613" y="528394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23613" y="528394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23613" y="5202097"/>
              <a:ext cx="232429" cy="81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181868" y="5283143"/>
              <a:ext cx="232429" cy="22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181868" y="5282080"/>
              <a:ext cx="232429" cy="10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181868" y="528208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181868" y="5221141"/>
              <a:ext cx="232429" cy="60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40123" y="5281992"/>
              <a:ext cx="232429" cy="33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40123" y="5280486"/>
              <a:ext cx="232429" cy="15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40123" y="52804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40123" y="5192176"/>
              <a:ext cx="232429" cy="883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98378" y="5283852"/>
              <a:ext cx="232429" cy="1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98378" y="5282700"/>
              <a:ext cx="232429" cy="11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98378" y="528270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98378" y="5230972"/>
              <a:ext cx="232429" cy="517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56633" y="5283941"/>
              <a:ext cx="232429" cy="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56633" y="528394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56633" y="528394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56633" y="5228935"/>
              <a:ext cx="232429" cy="550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14888" y="5283941"/>
              <a:ext cx="232429" cy="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14888" y="528394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14888" y="5283852"/>
              <a:ext cx="232429" cy="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14888" y="5225038"/>
              <a:ext cx="232429" cy="58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473143" y="5283055"/>
              <a:ext cx="232429" cy="2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473143" y="528305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473143" y="528305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473143" y="5231681"/>
              <a:ext cx="232429" cy="51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31398" y="5284118"/>
              <a:ext cx="232429" cy="12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31398" y="528411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31398" y="528411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31398" y="5248953"/>
              <a:ext cx="232429" cy="35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89653" y="5283586"/>
              <a:ext cx="232429" cy="1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89653" y="52835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89653" y="52835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89653" y="5252496"/>
              <a:ext cx="232429" cy="310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247908" y="5283763"/>
              <a:ext cx="232429" cy="15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247908" y="5283675"/>
              <a:ext cx="232429" cy="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247908" y="528367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247908" y="5261797"/>
              <a:ext cx="232429" cy="218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6018715"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143598"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282 case(s)</a:t>
              </a:r>
            </a:p>
          </p:txBody>
        </p:sp>
        <p:sp>
          <p:nvSpPr>
            <p:cNvPr id="127" name="pg126"/>
            <p:cNvSpPr/>
            <p:nvPr/>
          </p:nvSpPr>
          <p:spPr>
            <a:xfrm>
              <a:off x="628943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39350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281 case(s)</a:t>
              </a:r>
            </a:p>
          </p:txBody>
        </p:sp>
        <p:sp>
          <p:nvSpPr>
            <p:cNvPr id="129" name="rc128"/>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519075" y="2153563"/>
              <a:ext cx="3150710" cy="3131794"/>
            </a:xfrm>
            <a:prstGeom prst="rect">
              <a:avLst/>
            </a:prstGeom>
            <a:solidFill>
              <a:srgbClr val="FFFFFF">
                <a:alpha val="100000"/>
              </a:srgbClr>
            </a:solidFill>
          </p:spPr>
          <p:txBody>
            <a:bodyPr/>
            <a:lstStyle/>
            <a:p/>
          </p:txBody>
        </p:sp>
        <p:sp>
          <p:nvSpPr>
            <p:cNvPr id="131" name="pl130"/>
            <p:cNvSpPr/>
            <p:nvPr/>
          </p:nvSpPr>
          <p:spPr>
            <a:xfrm>
              <a:off x="8519075" y="484248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2" name="pl131"/>
            <p:cNvSpPr/>
            <p:nvPr/>
          </p:nvSpPr>
          <p:spPr>
            <a:xfrm>
              <a:off x="8519075" y="395672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3" name="pl132"/>
            <p:cNvSpPr/>
            <p:nvPr/>
          </p:nvSpPr>
          <p:spPr>
            <a:xfrm>
              <a:off x="8519075" y="307097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4" name="pl133"/>
            <p:cNvSpPr/>
            <p:nvPr/>
          </p:nvSpPr>
          <p:spPr>
            <a:xfrm>
              <a:off x="8519075" y="21852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5" name="pl134"/>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6" name="pl135"/>
            <p:cNvSpPr/>
            <p:nvPr/>
          </p:nvSpPr>
          <p:spPr>
            <a:xfrm>
              <a:off x="8519075" y="439960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7" name="pl136"/>
            <p:cNvSpPr/>
            <p:nvPr/>
          </p:nvSpPr>
          <p:spPr>
            <a:xfrm>
              <a:off x="8519075" y="351385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8" name="pl137"/>
            <p:cNvSpPr/>
            <p:nvPr/>
          </p:nvSpPr>
          <p:spPr>
            <a:xfrm>
              <a:off x="8519075" y="26280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9" name="rc138"/>
            <p:cNvSpPr/>
            <p:nvPr/>
          </p:nvSpPr>
          <p:spPr>
            <a:xfrm>
              <a:off x="8557813" y="5283941"/>
              <a:ext cx="232429" cy="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813" y="5283763"/>
              <a:ext cx="232429" cy="1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813" y="528376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813" y="5250370"/>
              <a:ext cx="232429" cy="33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816068" y="5283586"/>
              <a:ext cx="232429" cy="1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816068" y="5282169"/>
              <a:ext cx="232429" cy="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816068" y="528216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816068" y="5241956"/>
              <a:ext cx="232429" cy="40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74323" y="5282966"/>
              <a:ext cx="232429" cy="2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74323" y="5281726"/>
              <a:ext cx="232429" cy="12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74323" y="528172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74323" y="5237793"/>
              <a:ext cx="232429" cy="439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332578" y="5283763"/>
              <a:ext cx="232429" cy="15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332578" y="5283586"/>
              <a:ext cx="232429" cy="1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332578" y="5283409"/>
              <a:ext cx="232429" cy="1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332578" y="5235047"/>
              <a:ext cx="232429" cy="48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90833" y="5284206"/>
              <a:ext cx="232429" cy="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90833" y="52842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90833" y="528420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90833" y="5226012"/>
              <a:ext cx="232429" cy="581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849088" y="5284118"/>
              <a:ext cx="232429" cy="12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849088" y="528411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849088" y="528411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849088" y="5239919"/>
              <a:ext cx="232429" cy="44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107343" y="5284295"/>
              <a:ext cx="232429" cy="1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07343" y="528429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07343" y="528429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07343" y="5250459"/>
              <a:ext cx="232429" cy="33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65598" y="5283675"/>
              <a:ext cx="232429" cy="16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65598" y="528367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65598" y="528367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65598" y="5247270"/>
              <a:ext cx="232429" cy="36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623853" y="5283498"/>
              <a:ext cx="232429" cy="18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23853" y="52834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23853" y="528349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23853" y="5232124"/>
              <a:ext cx="232429" cy="51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82108" y="5283852"/>
              <a:ext cx="232429" cy="1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82108" y="528385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82108" y="528385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82108" y="5243373"/>
              <a:ext cx="232429" cy="404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140363" y="5283586"/>
              <a:ext cx="232429" cy="1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140363" y="52835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140363" y="52835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140363" y="5253028"/>
              <a:ext cx="232429" cy="30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98618" y="5284118"/>
              <a:ext cx="232429" cy="12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98618" y="528411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98618" y="528411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98618" y="5251965"/>
              <a:ext cx="232429" cy="32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69426"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94308"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247 case(s)</a:t>
              </a:r>
            </a:p>
          </p:txBody>
        </p:sp>
        <p:sp>
          <p:nvSpPr>
            <p:cNvPr id="189" name="pg188"/>
            <p:cNvSpPr/>
            <p:nvPr/>
          </p:nvSpPr>
          <p:spPr>
            <a:xfrm>
              <a:off x="944015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544219"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247 case(s)</a:t>
              </a:r>
            </a:p>
          </p:txBody>
        </p:sp>
        <p:sp>
          <p:nvSpPr>
            <p:cNvPr id="191" name="rc190"/>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669786" y="2153563"/>
              <a:ext cx="3150710" cy="3131794"/>
            </a:xfrm>
            <a:prstGeom prst="rect">
              <a:avLst/>
            </a:prstGeom>
            <a:solidFill>
              <a:srgbClr val="FFFFFF">
                <a:alpha val="100000"/>
              </a:srgbClr>
            </a:solidFill>
          </p:spPr>
          <p:txBody>
            <a:bodyPr/>
            <a:lstStyle/>
            <a:p/>
          </p:txBody>
        </p:sp>
        <p:sp>
          <p:nvSpPr>
            <p:cNvPr id="193" name="pl192"/>
            <p:cNvSpPr/>
            <p:nvPr/>
          </p:nvSpPr>
          <p:spPr>
            <a:xfrm>
              <a:off x="11669786" y="484248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4" name="pl193"/>
            <p:cNvSpPr/>
            <p:nvPr/>
          </p:nvSpPr>
          <p:spPr>
            <a:xfrm>
              <a:off x="11669786" y="395672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5" name="pl194"/>
            <p:cNvSpPr/>
            <p:nvPr/>
          </p:nvSpPr>
          <p:spPr>
            <a:xfrm>
              <a:off x="11669786" y="307097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6" name="pl195"/>
            <p:cNvSpPr/>
            <p:nvPr/>
          </p:nvSpPr>
          <p:spPr>
            <a:xfrm>
              <a:off x="11669786" y="21852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7" name="pl196"/>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8" name="pl197"/>
            <p:cNvSpPr/>
            <p:nvPr/>
          </p:nvSpPr>
          <p:spPr>
            <a:xfrm>
              <a:off x="11669786" y="439960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9" name="pl198"/>
            <p:cNvSpPr/>
            <p:nvPr/>
          </p:nvSpPr>
          <p:spPr>
            <a:xfrm>
              <a:off x="11669786" y="351385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0" name="pl199"/>
            <p:cNvSpPr/>
            <p:nvPr/>
          </p:nvSpPr>
          <p:spPr>
            <a:xfrm>
              <a:off x="11669786" y="26280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1" name="rc200"/>
            <p:cNvSpPr/>
            <p:nvPr/>
          </p:nvSpPr>
          <p:spPr>
            <a:xfrm>
              <a:off x="11708524" y="5285092"/>
              <a:ext cx="232429" cy="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708524" y="528509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708524" y="528509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708524" y="5251611"/>
              <a:ext cx="232429" cy="33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966779" y="5285003"/>
              <a:ext cx="232429" cy="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66779" y="528500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66779" y="528500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66779" y="5234604"/>
              <a:ext cx="232429" cy="50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225034" y="5285092"/>
              <a:ext cx="232429" cy="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225034" y="528509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225034" y="5285092"/>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225034" y="5240539"/>
              <a:ext cx="232429" cy="44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483289" y="5283941"/>
              <a:ext cx="232429" cy="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83289" y="5283941"/>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83289" y="528394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83289" y="5222204"/>
              <a:ext cx="232429" cy="61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741544" y="5284206"/>
              <a:ext cx="232429" cy="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741544" y="52842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741544" y="528420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741544" y="5223444"/>
              <a:ext cx="232429" cy="607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999799" y="5284826"/>
              <a:ext cx="232429" cy="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99799" y="528482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99799" y="528482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99799" y="5243284"/>
              <a:ext cx="232429" cy="41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258054" y="5284826"/>
              <a:ext cx="232429" cy="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58054" y="528482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58054" y="528482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58054" y="5232301"/>
              <a:ext cx="232429" cy="52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516309" y="5284826"/>
              <a:ext cx="232429" cy="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516309" y="528482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516309" y="528482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516309" y="5244082"/>
              <a:ext cx="232429" cy="407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774564" y="5283586"/>
              <a:ext cx="232429" cy="1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74564" y="52835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74564" y="52835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74564" y="5245410"/>
              <a:ext cx="232429" cy="38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032819" y="5284295"/>
              <a:ext cx="232429" cy="1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32819" y="528429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32819" y="528429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32819" y="5260468"/>
              <a:ext cx="232429" cy="23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91074" y="5283763"/>
              <a:ext cx="232429" cy="15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91074" y="528376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91074" y="528376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91074" y="5245676"/>
              <a:ext cx="232429" cy="38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549329" y="5283143"/>
              <a:ext cx="232429" cy="22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49329" y="528314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49329" y="528314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49329" y="5252496"/>
              <a:ext cx="232429" cy="30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20137"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45019"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132 case(s)</a:t>
              </a:r>
            </a:p>
          </p:txBody>
        </p:sp>
        <p:sp>
          <p:nvSpPr>
            <p:cNvPr id="251" name="pg250"/>
            <p:cNvSpPr/>
            <p:nvPr/>
          </p:nvSpPr>
          <p:spPr>
            <a:xfrm>
              <a:off x="12590861"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94929"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132 case(s)</a:t>
              </a:r>
            </a:p>
          </p:txBody>
        </p:sp>
        <p:sp>
          <p:nvSpPr>
            <p:cNvPr id="253" name="rc252"/>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820496" y="2153563"/>
              <a:ext cx="3150710" cy="3131794"/>
            </a:xfrm>
            <a:prstGeom prst="rect">
              <a:avLst/>
            </a:prstGeom>
            <a:solidFill>
              <a:srgbClr val="FFFFFF">
                <a:alpha val="100000"/>
              </a:srgbClr>
            </a:solidFill>
          </p:spPr>
          <p:txBody>
            <a:bodyPr/>
            <a:lstStyle/>
            <a:p/>
          </p:txBody>
        </p:sp>
        <p:sp>
          <p:nvSpPr>
            <p:cNvPr id="255" name="pl254"/>
            <p:cNvSpPr/>
            <p:nvPr/>
          </p:nvSpPr>
          <p:spPr>
            <a:xfrm>
              <a:off x="14820496" y="484248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6" name="pl255"/>
            <p:cNvSpPr/>
            <p:nvPr/>
          </p:nvSpPr>
          <p:spPr>
            <a:xfrm>
              <a:off x="14820496" y="395672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7" name="pl256"/>
            <p:cNvSpPr/>
            <p:nvPr/>
          </p:nvSpPr>
          <p:spPr>
            <a:xfrm>
              <a:off x="14820496" y="307097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8" name="pl257"/>
            <p:cNvSpPr/>
            <p:nvPr/>
          </p:nvSpPr>
          <p:spPr>
            <a:xfrm>
              <a:off x="14820496" y="218522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9" name="pl258"/>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0" name="pl259"/>
            <p:cNvSpPr/>
            <p:nvPr/>
          </p:nvSpPr>
          <p:spPr>
            <a:xfrm>
              <a:off x="14820496" y="439960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1" name="pl260"/>
            <p:cNvSpPr/>
            <p:nvPr/>
          </p:nvSpPr>
          <p:spPr>
            <a:xfrm>
              <a:off x="14820496" y="3513851"/>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2" name="pl261"/>
            <p:cNvSpPr/>
            <p:nvPr/>
          </p:nvSpPr>
          <p:spPr>
            <a:xfrm>
              <a:off x="14820496" y="26280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3" name="rc262"/>
            <p:cNvSpPr/>
            <p:nvPr/>
          </p:nvSpPr>
          <p:spPr>
            <a:xfrm>
              <a:off x="14859235" y="5278360"/>
              <a:ext cx="232429" cy="69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4859235" y="5277917"/>
              <a:ext cx="232429" cy="4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4859235" y="527791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4859235" y="5241956"/>
              <a:ext cx="232429" cy="35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117490" y="5264188"/>
              <a:ext cx="232429" cy="211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117490" y="5255774"/>
              <a:ext cx="232429" cy="84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117490" y="5255596"/>
              <a:ext cx="232429" cy="1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117490" y="5198642"/>
              <a:ext cx="232429" cy="569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75745" y="5140094"/>
              <a:ext cx="232429" cy="145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75745" y="4886149"/>
              <a:ext cx="232429" cy="2539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75745" y="4885794"/>
              <a:ext cx="232429" cy="3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75745" y="4631052"/>
              <a:ext cx="232429" cy="25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634000" y="4831143"/>
              <a:ext cx="232429" cy="4542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634000" y="3433513"/>
              <a:ext cx="232429" cy="13976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634000" y="3431387"/>
              <a:ext cx="232429" cy="2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34000" y="2876285"/>
              <a:ext cx="232429" cy="555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92255" y="4854350"/>
              <a:ext cx="232429" cy="4310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92255" y="3428907"/>
              <a:ext cx="232429" cy="14254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92255" y="3427313"/>
              <a:ext cx="232429" cy="15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92255" y="3148389"/>
              <a:ext cx="232429" cy="278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50510" y="4887743"/>
              <a:ext cx="232429" cy="3976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50510" y="4367540"/>
              <a:ext cx="232429" cy="5202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50510" y="4367540"/>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50510" y="4121478"/>
              <a:ext cx="232429" cy="246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408764" y="4891640"/>
              <a:ext cx="232429" cy="393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408764" y="4821843"/>
              <a:ext cx="232429" cy="697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408764" y="4821754"/>
              <a:ext cx="232429" cy="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408764" y="4652221"/>
              <a:ext cx="232429" cy="169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67019" y="5136728"/>
              <a:ext cx="232429" cy="1486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67019" y="5135488"/>
              <a:ext cx="232429" cy="12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67019" y="513548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67019" y="5054708"/>
              <a:ext cx="232429" cy="80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pg294"/>
            <p:cNvSpPr/>
            <p:nvPr/>
          </p:nvSpPr>
          <p:spPr>
            <a:xfrm>
              <a:off x="1568940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96" name="pg295"/>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64,127 case(s)</a:t>
              </a:r>
            </a:p>
          </p:txBody>
        </p:sp>
        <p:sp>
          <p:nvSpPr>
            <p:cNvPr id="298" name="pg297"/>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284746"/>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27" name="tx426"/>
            <p:cNvSpPr/>
            <p:nvPr/>
          </p:nvSpPr>
          <p:spPr>
            <a:xfrm>
              <a:off x="1230614" y="3398993"/>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20,000</a:t>
              </a:r>
            </a:p>
          </p:txBody>
        </p:sp>
        <p:sp>
          <p:nvSpPr>
            <p:cNvPr id="428" name="tx427"/>
            <p:cNvSpPr/>
            <p:nvPr/>
          </p:nvSpPr>
          <p:spPr>
            <a:xfrm>
              <a:off x="1230614" y="2513239"/>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30,000</a:t>
              </a:r>
            </a:p>
          </p:txBody>
        </p:sp>
        <p:sp>
          <p:nvSpPr>
            <p:cNvPr id="429" name="pl428"/>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2182860" y="43996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2182860" y="35138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2182860" y="26280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tx43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p:txBody>
        </p:sp>
        <p:sp>
          <p:nvSpPr>
            <p:cNvPr id="435" name="rc434"/>
            <p:cNvSpPr/>
            <p:nvPr/>
          </p:nvSpPr>
          <p:spPr>
            <a:xfrm>
              <a:off x="18179974" y="2223153"/>
              <a:ext cx="274319" cy="274319"/>
            </a:xfrm>
            <a:prstGeom prst="rect">
              <a:avLst/>
            </a:prstGeom>
            <a:solidFill>
              <a:srgbClr val="FFFFFF">
                <a:alpha val="100000"/>
              </a:srgbClr>
            </a:solidFill>
          </p:spPr>
          <p:txBody>
            <a:bodyPr/>
            <a:lstStyle/>
            <a:p/>
          </p:txBody>
        </p:sp>
        <p:sp>
          <p:nvSpPr>
            <p:cNvPr id="436" name="pg43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7" name="tx43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p:txBody>
        </p:sp>
        <p:sp>
          <p:nvSpPr>
            <p:cNvPr id="439" name="rc438"/>
            <p:cNvSpPr/>
            <p:nvPr/>
          </p:nvSpPr>
          <p:spPr>
            <a:xfrm>
              <a:off x="18179974" y="2775829"/>
              <a:ext cx="274319" cy="274319"/>
            </a:xfrm>
            <a:prstGeom prst="rect">
              <a:avLst/>
            </a:prstGeom>
            <a:solidFill>
              <a:srgbClr val="FFFFFF">
                <a:alpha val="100000"/>
              </a:srgbClr>
            </a:solidFill>
          </p:spPr>
          <p:txBody>
            <a:bodyPr/>
            <a:lstStyle/>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050149"/>
              <a:ext cx="274319" cy="274319"/>
            </a:xfrm>
            <a:prstGeom prst="rect">
              <a:avLst/>
            </a:prstGeom>
            <a:solidFill>
              <a:srgbClr val="FFFFFF">
                <a:alpha val="100000"/>
              </a:srgbClr>
            </a:solidFill>
          </p:spPr>
          <p:txBody>
            <a:bodyPr/>
            <a:lstStyle/>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324469"/>
              <a:ext cx="274319" cy="274320"/>
            </a:xfrm>
            <a:prstGeom prst="rect">
              <a:avLst/>
            </a:prstGeom>
            <a:solidFill>
              <a:srgbClr val="FFFFFF">
                <a:alpha val="100000"/>
              </a:srgbClr>
            </a:solidFill>
          </p:spPr>
          <p:txBody>
            <a:bodyPr/>
            <a:lstStyle/>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598789"/>
              <a:ext cx="274319" cy="274320"/>
            </a:xfrm>
            <a:prstGeom prst="rect">
              <a:avLst/>
            </a:prstGeom>
            <a:solidFill>
              <a:srgbClr val="FFFFFF">
                <a:alpha val="100000"/>
              </a:srgbClr>
            </a:solidFill>
          </p:spPr>
          <p:txBody>
            <a:bodyPr/>
            <a:lstStyle/>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7" name="tx44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7280770" y="6510025"/>
              <a:ext cx="3980084" cy="2788960"/>
            </a:xfrm>
            <a:prstGeom prst="rect">
              <a:avLst/>
            </a:prstGeom>
            <a:solidFill>
              <a:srgbClr val="FFFFFF">
                <a:alpha val="100000"/>
              </a:srgbClr>
            </a:solidFill>
          </p:spPr>
          <p:txBody>
            <a:bodyPr/>
            <a:lstStyle/>
            <a:p/>
          </p:txBody>
        </p:sp>
        <p:sp>
          <p:nvSpPr>
            <p:cNvPr id="455" name="pl6"/>
            <p:cNvSpPr/>
            <p:nvPr/>
          </p:nvSpPr>
          <p:spPr>
            <a:xfrm>
              <a:off x="7280770" y="8789336"/>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6" name="pl7"/>
            <p:cNvSpPr/>
            <p:nvPr/>
          </p:nvSpPr>
          <p:spPr>
            <a:xfrm>
              <a:off x="7280770" y="8023580"/>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7" name="pl8"/>
            <p:cNvSpPr/>
            <p:nvPr/>
          </p:nvSpPr>
          <p:spPr>
            <a:xfrm>
              <a:off x="7280770" y="7257824"/>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8" name="pl9"/>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59" name="pl10"/>
            <p:cNvSpPr/>
            <p:nvPr/>
          </p:nvSpPr>
          <p:spPr>
            <a:xfrm>
              <a:off x="7280770" y="8406458"/>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0" name="pl11"/>
            <p:cNvSpPr/>
            <p:nvPr/>
          </p:nvSpPr>
          <p:spPr>
            <a:xfrm>
              <a:off x="7280770" y="7640702"/>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1" name="pl12"/>
            <p:cNvSpPr/>
            <p:nvPr/>
          </p:nvSpPr>
          <p:spPr>
            <a:xfrm>
              <a:off x="7280770" y="6874946"/>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2" name="rc13"/>
            <p:cNvSpPr/>
            <p:nvPr/>
          </p:nvSpPr>
          <p:spPr>
            <a:xfrm>
              <a:off x="7418967" y="6936206"/>
              <a:ext cx="386952" cy="22360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4"/>
            <p:cNvSpPr/>
            <p:nvPr/>
          </p:nvSpPr>
          <p:spPr>
            <a:xfrm>
              <a:off x="7971757" y="8169074"/>
              <a:ext cx="386952" cy="10016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15"/>
            <p:cNvSpPr/>
            <p:nvPr/>
          </p:nvSpPr>
          <p:spPr>
            <a:xfrm>
              <a:off x="8524546" y="8847534"/>
              <a:ext cx="386952" cy="3246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6"/>
            <p:cNvSpPr/>
            <p:nvPr/>
          </p:nvSpPr>
          <p:spPr>
            <a:xfrm>
              <a:off x="9077336" y="9072666"/>
              <a:ext cx="386952" cy="98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7"/>
            <p:cNvSpPr/>
            <p:nvPr/>
          </p:nvSpPr>
          <p:spPr>
            <a:xfrm>
              <a:off x="9630125" y="9097170"/>
              <a:ext cx="386952" cy="7504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8"/>
            <p:cNvSpPr/>
            <p:nvPr/>
          </p:nvSpPr>
          <p:spPr>
            <a:xfrm>
              <a:off x="10182915" y="9095639"/>
              <a:ext cx="386952" cy="7657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9"/>
            <p:cNvSpPr/>
            <p:nvPr/>
          </p:nvSpPr>
          <p:spPr>
            <a:xfrm>
              <a:off x="10735704" y="9159962"/>
              <a:ext cx="386952" cy="122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20"/>
            <p:cNvSpPr/>
            <p:nvPr/>
          </p:nvSpPr>
          <p:spPr>
            <a:xfrm>
              <a:off x="7418967" y="6679678"/>
              <a:ext cx="386952" cy="2565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21"/>
            <p:cNvSpPr/>
            <p:nvPr/>
          </p:nvSpPr>
          <p:spPr>
            <a:xfrm>
              <a:off x="7971757" y="7723404"/>
              <a:ext cx="386952" cy="4456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22"/>
            <p:cNvSpPr/>
            <p:nvPr/>
          </p:nvSpPr>
          <p:spPr>
            <a:xfrm>
              <a:off x="8524546" y="8759472"/>
              <a:ext cx="386952" cy="880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3"/>
            <p:cNvSpPr/>
            <p:nvPr/>
          </p:nvSpPr>
          <p:spPr>
            <a:xfrm>
              <a:off x="9077336" y="9025189"/>
              <a:ext cx="386952" cy="474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4"/>
            <p:cNvSpPr/>
            <p:nvPr/>
          </p:nvSpPr>
          <p:spPr>
            <a:xfrm>
              <a:off x="9630125" y="9035910"/>
              <a:ext cx="386952" cy="612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5"/>
            <p:cNvSpPr/>
            <p:nvPr/>
          </p:nvSpPr>
          <p:spPr>
            <a:xfrm>
              <a:off x="10182915" y="9065774"/>
              <a:ext cx="386952" cy="298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6"/>
            <p:cNvSpPr/>
            <p:nvPr/>
          </p:nvSpPr>
          <p:spPr>
            <a:xfrm>
              <a:off x="10735704" y="9159196"/>
              <a:ext cx="386952" cy="7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7"/>
            <p:cNvSpPr/>
            <p:nvPr/>
          </p:nvSpPr>
          <p:spPr>
            <a:xfrm>
              <a:off x="7418967" y="6636796"/>
              <a:ext cx="386952" cy="428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8"/>
            <p:cNvSpPr/>
            <p:nvPr/>
          </p:nvSpPr>
          <p:spPr>
            <a:xfrm>
              <a:off x="7971757" y="7292283"/>
              <a:ext cx="386952" cy="43112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29"/>
            <p:cNvSpPr/>
            <p:nvPr/>
          </p:nvSpPr>
          <p:spPr>
            <a:xfrm>
              <a:off x="8524546" y="8538168"/>
              <a:ext cx="386952" cy="22130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30"/>
            <p:cNvSpPr/>
            <p:nvPr/>
          </p:nvSpPr>
          <p:spPr>
            <a:xfrm>
              <a:off x="9077336" y="8954740"/>
              <a:ext cx="386952" cy="7044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31"/>
            <p:cNvSpPr/>
            <p:nvPr/>
          </p:nvSpPr>
          <p:spPr>
            <a:xfrm>
              <a:off x="9630125" y="9014469"/>
              <a:ext cx="386952" cy="214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32"/>
            <p:cNvSpPr/>
            <p:nvPr/>
          </p:nvSpPr>
          <p:spPr>
            <a:xfrm>
              <a:off x="10182915" y="9058882"/>
              <a:ext cx="386952" cy="68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3"/>
            <p:cNvSpPr/>
            <p:nvPr/>
          </p:nvSpPr>
          <p:spPr>
            <a:xfrm>
              <a:off x="10735704" y="9157665"/>
              <a:ext cx="386952" cy="153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4"/>
            <p:cNvSpPr/>
            <p:nvPr/>
          </p:nvSpPr>
          <p:spPr>
            <a:xfrm>
              <a:off x="7971757" y="9170683"/>
              <a:ext cx="386952" cy="15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5"/>
            <p:cNvSpPr/>
            <p:nvPr/>
          </p:nvSpPr>
          <p:spPr>
            <a:xfrm>
              <a:off x="9077336" y="9171449"/>
              <a:ext cx="386952" cy="7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pl36"/>
            <p:cNvSpPr/>
            <p:nvPr/>
          </p:nvSpPr>
          <p:spPr>
            <a:xfrm>
              <a:off x="7612443" y="6867288"/>
              <a:ext cx="3316737" cy="2303978"/>
            </a:xfrm>
            <a:custGeom>
              <a:avLst/>
              <a:pathLst>
                <a:path w="3316737" h="2303978">
                  <a:moveTo>
                    <a:pt x="0" y="0"/>
                  </a:moveTo>
                  <a:lnTo>
                    <a:pt x="552789" y="1871982"/>
                  </a:lnTo>
                  <a:lnTo>
                    <a:pt x="1105579" y="2180585"/>
                  </a:lnTo>
                  <a:lnTo>
                    <a:pt x="1658368" y="2262768"/>
                  </a:lnTo>
                  <a:lnTo>
                    <a:pt x="2211158" y="2290242"/>
                  </a:lnTo>
                  <a:lnTo>
                    <a:pt x="2763947" y="2296399"/>
                  </a:lnTo>
                  <a:lnTo>
                    <a:pt x="3316737" y="2303978"/>
                  </a:lnTo>
                </a:path>
              </a:pathLst>
            </a:custGeom>
            <a:ln w="40651" cap="flat">
              <a:solidFill>
                <a:srgbClr val="000000">
                  <a:alpha val="100000"/>
                </a:srgbClr>
              </a:solidFill>
              <a:prstDash val="solid"/>
              <a:round/>
            </a:ln>
          </p:spPr>
          <p:txBody>
            <a:bodyPr/>
            <a:lstStyle/>
            <a:p/>
          </p:txBody>
        </p:sp>
        <p:sp>
          <p:nvSpPr>
            <p:cNvPr id="486" name="rc37"/>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87" name="tx38"/>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8" name="tx39"/>
            <p:cNvSpPr/>
            <p:nvPr/>
          </p:nvSpPr>
          <p:spPr>
            <a:xfrm>
              <a:off x="6801340" y="8384432"/>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89" name="tx40"/>
            <p:cNvSpPr/>
            <p:nvPr/>
          </p:nvSpPr>
          <p:spPr>
            <a:xfrm>
              <a:off x="6801340" y="7618675"/>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0" name="tx41"/>
            <p:cNvSpPr/>
            <p:nvPr/>
          </p:nvSpPr>
          <p:spPr>
            <a:xfrm>
              <a:off x="6801340" y="6852919"/>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491" name="pl42"/>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43"/>
            <p:cNvSpPr/>
            <p:nvPr/>
          </p:nvSpPr>
          <p:spPr>
            <a:xfrm>
              <a:off x="7245975" y="84064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44"/>
            <p:cNvSpPr/>
            <p:nvPr/>
          </p:nvSpPr>
          <p:spPr>
            <a:xfrm>
              <a:off x="7245975" y="76407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45"/>
            <p:cNvSpPr/>
            <p:nvPr/>
          </p:nvSpPr>
          <p:spPr>
            <a:xfrm>
              <a:off x="7245975" y="68749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47"/>
            <p:cNvSpPr/>
            <p:nvPr/>
          </p:nvSpPr>
          <p:spPr>
            <a:xfrm>
              <a:off x="11260854" y="84616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48"/>
            <p:cNvSpPr/>
            <p:nvPr/>
          </p:nvSpPr>
          <p:spPr>
            <a:xfrm>
              <a:off x="11260854" y="775117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49"/>
            <p:cNvSpPr/>
            <p:nvPr/>
          </p:nvSpPr>
          <p:spPr>
            <a:xfrm>
              <a:off x="11260854" y="704065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tx5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0" name="tx51"/>
            <p:cNvSpPr/>
            <p:nvPr/>
          </p:nvSpPr>
          <p:spPr>
            <a:xfrm>
              <a:off x="11358911" y="8459313"/>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01" name="tx52"/>
            <p:cNvSpPr/>
            <p:nvPr/>
          </p:nvSpPr>
          <p:spPr>
            <a:xfrm>
              <a:off x="11358911" y="774886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02" name="tx53"/>
            <p:cNvSpPr/>
            <p:nvPr/>
          </p:nvSpPr>
          <p:spPr>
            <a:xfrm>
              <a:off x="11358911" y="703834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900</a:t>
              </a:r>
            </a:p>
          </p:txBody>
        </p:sp>
        <p:sp>
          <p:nvSpPr>
            <p:cNvPr id="503" name="pl54"/>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5"/>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6"/>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7"/>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8"/>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9"/>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60"/>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tx61"/>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1" name="tx62"/>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2" name="tx63"/>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3" name="tx64"/>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4" name="tx65"/>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5" name="tx66"/>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6" name="tx67"/>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7" name="tx68"/>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8" name="tx69"/>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9"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0"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1" name="rc72"/>
            <p:cNvSpPr/>
            <p:nvPr/>
          </p:nvSpPr>
          <p:spPr>
            <a:xfrm>
              <a:off x="6628303" y="10217410"/>
              <a:ext cx="1051268" cy="182880"/>
            </a:xfrm>
            <a:prstGeom prst="rect">
              <a:avLst/>
            </a:prstGeom>
            <a:solidFill>
              <a:srgbClr val="FFFFFF">
                <a:alpha val="100000"/>
              </a:srgbClr>
            </a:solidFill>
          </p:spPr>
          <p:txBody>
            <a:bodyPr/>
            <a:lstStyle/>
            <a:p/>
          </p:txBody>
        </p:sp>
        <p:sp>
          <p:nvSpPr>
            <p:cNvPr id="522" name="rc73"/>
            <p:cNvSpPr/>
            <p:nvPr/>
          </p:nvSpPr>
          <p:spPr>
            <a:xfrm>
              <a:off x="6628303" y="10217410"/>
              <a:ext cx="182879" cy="182880"/>
            </a:xfrm>
            <a:prstGeom prst="rect">
              <a:avLst/>
            </a:prstGeom>
            <a:solidFill>
              <a:srgbClr val="FFFFFF">
                <a:alpha val="100000"/>
              </a:srgbClr>
            </a:solidFill>
          </p:spPr>
          <p:txBody>
            <a:bodyPr/>
            <a:lstStyle/>
            <a:p/>
          </p:txBody>
        </p:sp>
        <p:sp>
          <p:nvSpPr>
            <p:cNvPr id="523" name="pl74"/>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4" name="tx75"/>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5" name="rc76"/>
            <p:cNvSpPr/>
            <p:nvPr/>
          </p:nvSpPr>
          <p:spPr>
            <a:xfrm>
              <a:off x="7859571" y="10217410"/>
              <a:ext cx="4027628" cy="182880"/>
            </a:xfrm>
            <a:prstGeom prst="rect">
              <a:avLst/>
            </a:prstGeom>
            <a:solidFill>
              <a:srgbClr val="FFFFFF">
                <a:alpha val="100000"/>
              </a:srgbClr>
            </a:solidFill>
          </p:spPr>
          <p:txBody>
            <a:bodyPr/>
            <a:lstStyle/>
            <a:p/>
          </p:txBody>
        </p:sp>
        <p:sp>
          <p:nvSpPr>
            <p:cNvPr id="526" name="rc77"/>
            <p:cNvSpPr/>
            <p:nvPr/>
          </p:nvSpPr>
          <p:spPr>
            <a:xfrm>
              <a:off x="7859571" y="10217410"/>
              <a:ext cx="182879" cy="182880"/>
            </a:xfrm>
            <a:prstGeom prst="rect">
              <a:avLst/>
            </a:prstGeom>
            <a:solidFill>
              <a:srgbClr val="FFFFFF">
                <a:alpha val="100000"/>
              </a:srgbClr>
            </a:solidFill>
          </p:spPr>
          <p:txBody>
            <a:bodyPr/>
            <a:lstStyle/>
            <a:p/>
          </p:txBody>
        </p:sp>
        <p:sp>
          <p:nvSpPr>
            <p:cNvPr id="527" name="rc78"/>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8" name="rc79"/>
            <p:cNvSpPr/>
            <p:nvPr/>
          </p:nvSpPr>
          <p:spPr>
            <a:xfrm>
              <a:off x="8950811" y="10217410"/>
              <a:ext cx="182879" cy="182880"/>
            </a:xfrm>
            <a:prstGeom prst="rect">
              <a:avLst/>
            </a:prstGeom>
            <a:solidFill>
              <a:srgbClr val="FFFFFF">
                <a:alpha val="100000"/>
              </a:srgbClr>
            </a:solidFill>
          </p:spPr>
          <p:txBody>
            <a:bodyPr/>
            <a:lstStyle/>
            <a:p/>
          </p:txBody>
        </p:sp>
        <p:sp>
          <p:nvSpPr>
            <p:cNvPr id="529" name="rc80"/>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0" name="rc81"/>
            <p:cNvSpPr/>
            <p:nvPr/>
          </p:nvSpPr>
          <p:spPr>
            <a:xfrm>
              <a:off x="9876852" y="10217410"/>
              <a:ext cx="182879" cy="182880"/>
            </a:xfrm>
            <a:prstGeom prst="rect">
              <a:avLst/>
            </a:prstGeom>
            <a:solidFill>
              <a:srgbClr val="FFFFFF">
                <a:alpha val="100000"/>
              </a:srgbClr>
            </a:solidFill>
          </p:spPr>
          <p:txBody>
            <a:bodyPr/>
            <a:lstStyle/>
            <a:p/>
          </p:txBody>
        </p:sp>
        <p:sp>
          <p:nvSpPr>
            <p:cNvPr id="531" name="rc82"/>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2" name="rc83"/>
            <p:cNvSpPr/>
            <p:nvPr/>
          </p:nvSpPr>
          <p:spPr>
            <a:xfrm>
              <a:off x="10879094" y="10217410"/>
              <a:ext cx="182879" cy="182880"/>
            </a:xfrm>
            <a:prstGeom prst="rect">
              <a:avLst/>
            </a:prstGeom>
            <a:solidFill>
              <a:srgbClr val="FFFFFF">
                <a:alpha val="100000"/>
              </a:srgbClr>
            </a:solidFill>
          </p:spPr>
          <p:txBody>
            <a:bodyPr/>
            <a:lstStyle/>
            <a:p/>
          </p:txBody>
        </p:sp>
        <p:sp>
          <p:nvSpPr>
            <p:cNvPr id="533" name="rc84"/>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4" name="tx85"/>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5" name="tx86"/>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6" name="tx87"/>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7" name="tx88"/>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8" name="tx89"/>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9" name=""/>
          <p:cNvGrpSpPr/>
          <p:nvPr/>
        </p:nvGrpSpPr>
        <p:grpSpPr>
          <a:xfrm>
            <a:off x="12527280" y="6217920"/>
            <a:ext cx="5486400" cy="4297680"/>
            <a:chOff x="12527280" y="6217920"/>
            <a:chExt cx="5486400" cy="4297680"/>
          </a:xfrm>
        </p:grpSpPr>
        <p:sp>
          <p:nvSpPr>
            <p:cNvPr id="5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7"/>
            <p:cNvSpPr/>
            <p:nvPr/>
          </p:nvSpPr>
          <p:spPr>
            <a:xfrm>
              <a:off x="13325144" y="6714885"/>
              <a:ext cx="4510689" cy="588972"/>
            </a:xfrm>
            <a:custGeom>
              <a:avLst/>
              <a:pathLst>
                <a:path w="4510689" h="588972">
                  <a:moveTo>
                    <a:pt x="0" y="588972"/>
                  </a:moveTo>
                  <a:lnTo>
                    <a:pt x="180427" y="512149"/>
                  </a:lnTo>
                  <a:lnTo>
                    <a:pt x="360855" y="563364"/>
                  </a:lnTo>
                  <a:lnTo>
                    <a:pt x="541282" y="537757"/>
                  </a:lnTo>
                  <a:lnTo>
                    <a:pt x="721710" y="409719"/>
                  </a:lnTo>
                  <a:lnTo>
                    <a:pt x="902137" y="230467"/>
                  </a:lnTo>
                  <a:lnTo>
                    <a:pt x="1082565" y="358504"/>
                  </a:lnTo>
                  <a:lnTo>
                    <a:pt x="1262993" y="204859"/>
                  </a:lnTo>
                  <a:lnTo>
                    <a:pt x="1443420" y="128037"/>
                  </a:lnTo>
                  <a:lnTo>
                    <a:pt x="1623848" y="102429"/>
                  </a:lnTo>
                  <a:lnTo>
                    <a:pt x="1804275" y="230467"/>
                  </a:lnTo>
                  <a:lnTo>
                    <a:pt x="1984703" y="102429"/>
                  </a:lnTo>
                  <a:lnTo>
                    <a:pt x="2165131" y="230467"/>
                  </a:lnTo>
                  <a:lnTo>
                    <a:pt x="2345558" y="153644"/>
                  </a:lnTo>
                  <a:lnTo>
                    <a:pt x="2525986" y="76822"/>
                  </a:lnTo>
                  <a:lnTo>
                    <a:pt x="2706413" y="0"/>
                  </a:lnTo>
                  <a:lnTo>
                    <a:pt x="2886841" y="0"/>
                  </a:lnTo>
                  <a:lnTo>
                    <a:pt x="3067268" y="0"/>
                  </a:lnTo>
                  <a:lnTo>
                    <a:pt x="3247696" y="0"/>
                  </a:lnTo>
                  <a:lnTo>
                    <a:pt x="3428124" y="0"/>
                  </a:lnTo>
                  <a:lnTo>
                    <a:pt x="3608551" y="0"/>
                  </a:lnTo>
                  <a:lnTo>
                    <a:pt x="3788979" y="0"/>
                  </a:lnTo>
                  <a:lnTo>
                    <a:pt x="3969406" y="25607"/>
                  </a:lnTo>
                  <a:lnTo>
                    <a:pt x="4149834" y="25607"/>
                  </a:lnTo>
                  <a:lnTo>
                    <a:pt x="4330262" y="25607"/>
                  </a:lnTo>
                  <a:lnTo>
                    <a:pt x="4510689" y="179252"/>
                  </a:lnTo>
                </a:path>
              </a:pathLst>
            </a:custGeom>
            <a:ln w="32521" cap="flat">
              <a:solidFill>
                <a:srgbClr val="5EB0E8">
                  <a:alpha val="100000"/>
                </a:srgbClr>
              </a:solidFill>
              <a:prstDash val="solid"/>
              <a:round/>
            </a:ln>
          </p:spPr>
          <p:txBody>
            <a:bodyPr/>
            <a:lstStyle/>
            <a:p/>
          </p:txBody>
        </p:sp>
        <p:sp>
          <p:nvSpPr>
            <p:cNvPr id="555" name="pl18"/>
            <p:cNvSpPr/>
            <p:nvPr/>
          </p:nvSpPr>
          <p:spPr>
            <a:xfrm>
              <a:off x="15490275" y="6817315"/>
              <a:ext cx="2345558" cy="1331589"/>
            </a:xfrm>
            <a:custGeom>
              <a:avLst/>
              <a:pathLst>
                <a:path w="2345558" h="1331589">
                  <a:moveTo>
                    <a:pt x="0" y="1331589"/>
                  </a:moveTo>
                  <a:lnTo>
                    <a:pt x="180427" y="281682"/>
                  </a:lnTo>
                  <a:lnTo>
                    <a:pt x="360855" y="102429"/>
                  </a:lnTo>
                  <a:lnTo>
                    <a:pt x="541282" y="76822"/>
                  </a:lnTo>
                  <a:lnTo>
                    <a:pt x="721710" y="25607"/>
                  </a:lnTo>
                  <a:lnTo>
                    <a:pt x="902137" y="0"/>
                  </a:lnTo>
                  <a:lnTo>
                    <a:pt x="1082565" y="0"/>
                  </a:lnTo>
                  <a:lnTo>
                    <a:pt x="1262993" y="0"/>
                  </a:lnTo>
                  <a:lnTo>
                    <a:pt x="1443420" y="0"/>
                  </a:lnTo>
                  <a:lnTo>
                    <a:pt x="1623848" y="0"/>
                  </a:lnTo>
                  <a:lnTo>
                    <a:pt x="1804275" y="0"/>
                  </a:lnTo>
                  <a:lnTo>
                    <a:pt x="1984703" y="0"/>
                  </a:lnTo>
                  <a:lnTo>
                    <a:pt x="2165131" y="0"/>
                  </a:lnTo>
                  <a:lnTo>
                    <a:pt x="2345558" y="179252"/>
                  </a:lnTo>
                </a:path>
              </a:pathLst>
            </a:custGeom>
            <a:ln w="32521" cap="flat">
              <a:solidFill>
                <a:srgbClr val="00A173">
                  <a:alpha val="100000"/>
                </a:srgbClr>
              </a:solidFill>
              <a:prstDash val="solid"/>
              <a:round/>
            </a:ln>
          </p:spPr>
          <p:txBody>
            <a:bodyPr/>
            <a:lstStyle/>
            <a:p/>
          </p:txBody>
        </p:sp>
        <p:sp>
          <p:nvSpPr>
            <p:cNvPr id="5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1" name="rc84"/>
            <p:cNvSpPr/>
            <p:nvPr/>
          </p:nvSpPr>
          <p:spPr>
            <a:xfrm>
              <a:off x="14005791" y="9941072"/>
              <a:ext cx="3149396" cy="504938"/>
            </a:xfrm>
            <a:prstGeom prst="rect">
              <a:avLst/>
            </a:prstGeom>
            <a:solidFill>
              <a:srgbClr val="FFFFFF">
                <a:alpha val="100000"/>
              </a:srgbClr>
            </a:solidFill>
          </p:spPr>
          <p:txBody>
            <a:bodyPr/>
            <a:lstStyle/>
            <a:p/>
          </p:txBody>
        </p:sp>
        <p:sp>
          <p:nvSpPr>
            <p:cNvPr id="6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7" name=""/>
          <p:cNvGrpSpPr/>
          <p:nvPr/>
        </p:nvGrpSpPr>
        <p:grpSpPr>
          <a:xfrm>
            <a:off x="594360" y="6217920"/>
            <a:ext cx="5562295" cy="3895679"/>
            <a:chOff x="594360" y="6217920"/>
            <a:chExt cx="5562295" cy="3895679"/>
          </a:xfrm>
        </p:grpSpPr>
        <p:sp>
          <p:nvSpPr>
            <p:cNvPr id="628"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9" name="rc4"/>
            <p:cNvSpPr/>
            <p:nvPr/>
          </p:nvSpPr>
          <p:spPr>
            <a:xfrm>
              <a:off x="2206825"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0" name="rc5"/>
            <p:cNvSpPr/>
            <p:nvPr/>
          </p:nvSpPr>
          <p:spPr>
            <a:xfrm>
              <a:off x="2235912"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6"/>
            <p:cNvSpPr/>
            <p:nvPr/>
          </p:nvSpPr>
          <p:spPr>
            <a:xfrm>
              <a:off x="2526780"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7"/>
            <p:cNvSpPr/>
            <p:nvPr/>
          </p:nvSpPr>
          <p:spPr>
            <a:xfrm>
              <a:off x="281764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8"/>
            <p:cNvSpPr/>
            <p:nvPr/>
          </p:nvSpPr>
          <p:spPr>
            <a:xfrm>
              <a:off x="3108517"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4" name="rc9"/>
            <p:cNvSpPr/>
            <p:nvPr/>
          </p:nvSpPr>
          <p:spPr>
            <a:xfrm>
              <a:off x="3399385"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5" name="rc10"/>
            <p:cNvSpPr/>
            <p:nvPr/>
          </p:nvSpPr>
          <p:spPr>
            <a:xfrm>
              <a:off x="3690253" y="6545438"/>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36" name="rc11"/>
            <p:cNvSpPr/>
            <p:nvPr/>
          </p:nvSpPr>
          <p:spPr>
            <a:xfrm>
              <a:off x="3981121" y="6545438"/>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37" name="rc12"/>
            <p:cNvSpPr/>
            <p:nvPr/>
          </p:nvSpPr>
          <p:spPr>
            <a:xfrm>
              <a:off x="4271989" y="6545438"/>
              <a:ext cx="290868" cy="290868"/>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38" name="rc13"/>
            <p:cNvSpPr/>
            <p:nvPr/>
          </p:nvSpPr>
          <p:spPr>
            <a:xfrm>
              <a:off x="4562857"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9" name="rc14"/>
            <p:cNvSpPr/>
            <p:nvPr/>
          </p:nvSpPr>
          <p:spPr>
            <a:xfrm>
              <a:off x="4853726" y="6545438"/>
              <a:ext cx="290868" cy="290868"/>
            </a:xfrm>
            <a:prstGeom prst="rect">
              <a:avLst/>
            </a:prstGeom>
            <a:solidFill>
              <a:srgbClr val="C1131A">
                <a:alpha val="100000"/>
              </a:srgbClr>
            </a:solidFill>
            <a:ln w="5420" cap="flat">
              <a:solidFill>
                <a:srgbClr val="FFFFFF">
                  <a:alpha val="100000"/>
                </a:srgbClr>
              </a:solidFill>
              <a:prstDash val="solid"/>
              <a:miter/>
            </a:ln>
          </p:spPr>
          <p:txBody>
            <a:bodyPr/>
            <a:lstStyle/>
            <a:p/>
          </p:txBody>
        </p:sp>
        <p:sp>
          <p:nvSpPr>
            <p:cNvPr id="640" name="rc15"/>
            <p:cNvSpPr/>
            <p:nvPr/>
          </p:nvSpPr>
          <p:spPr>
            <a:xfrm>
              <a:off x="5144594" y="6545438"/>
              <a:ext cx="290868" cy="290868"/>
            </a:xfrm>
            <a:prstGeom prst="rect">
              <a:avLst/>
            </a:prstGeom>
            <a:solidFill>
              <a:srgbClr val="FB6949">
                <a:alpha val="100000"/>
              </a:srgbClr>
            </a:solidFill>
            <a:ln w="5420" cap="flat">
              <a:solidFill>
                <a:srgbClr val="FFFFFF">
                  <a:alpha val="100000"/>
                </a:srgbClr>
              </a:solidFill>
              <a:prstDash val="solid"/>
              <a:miter/>
            </a:ln>
          </p:spPr>
          <p:txBody>
            <a:bodyPr/>
            <a:lstStyle/>
            <a:p/>
          </p:txBody>
        </p:sp>
        <p:sp>
          <p:nvSpPr>
            <p:cNvPr id="641" name="rc16"/>
            <p:cNvSpPr/>
            <p:nvPr/>
          </p:nvSpPr>
          <p:spPr>
            <a:xfrm>
              <a:off x="5435462" y="6545438"/>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42" name="rc17"/>
            <p:cNvSpPr/>
            <p:nvPr/>
          </p:nvSpPr>
          <p:spPr>
            <a:xfrm>
              <a:off x="223591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18"/>
            <p:cNvSpPr/>
            <p:nvPr/>
          </p:nvSpPr>
          <p:spPr>
            <a:xfrm>
              <a:off x="2526780"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9"/>
            <p:cNvSpPr/>
            <p:nvPr/>
          </p:nvSpPr>
          <p:spPr>
            <a:xfrm>
              <a:off x="2817649"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20"/>
            <p:cNvSpPr/>
            <p:nvPr/>
          </p:nvSpPr>
          <p:spPr>
            <a:xfrm>
              <a:off x="3108517"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6" name="rc21"/>
            <p:cNvSpPr/>
            <p:nvPr/>
          </p:nvSpPr>
          <p:spPr>
            <a:xfrm>
              <a:off x="3399385"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22"/>
            <p:cNvSpPr/>
            <p:nvPr/>
          </p:nvSpPr>
          <p:spPr>
            <a:xfrm>
              <a:off x="3690253"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23"/>
            <p:cNvSpPr/>
            <p:nvPr/>
          </p:nvSpPr>
          <p:spPr>
            <a:xfrm>
              <a:off x="3981121" y="6836306"/>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49" name="rc24"/>
            <p:cNvSpPr/>
            <p:nvPr/>
          </p:nvSpPr>
          <p:spPr>
            <a:xfrm>
              <a:off x="4271989" y="6836306"/>
              <a:ext cx="290868" cy="290868"/>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50" name="rc25"/>
            <p:cNvSpPr/>
            <p:nvPr/>
          </p:nvSpPr>
          <p:spPr>
            <a:xfrm>
              <a:off x="4562857" y="6836306"/>
              <a:ext cx="290868" cy="290868"/>
            </a:xfrm>
            <a:prstGeom prst="rect">
              <a:avLst/>
            </a:prstGeom>
            <a:solidFill>
              <a:srgbClr val="F96345">
                <a:alpha val="100000"/>
              </a:srgbClr>
            </a:solidFill>
            <a:ln w="5420" cap="flat">
              <a:solidFill>
                <a:srgbClr val="FFFFFF">
                  <a:alpha val="100000"/>
                </a:srgbClr>
              </a:solidFill>
              <a:prstDash val="solid"/>
              <a:miter/>
            </a:ln>
          </p:spPr>
          <p:txBody>
            <a:bodyPr/>
            <a:lstStyle/>
            <a:p/>
          </p:txBody>
        </p:sp>
        <p:sp>
          <p:nvSpPr>
            <p:cNvPr id="651" name="rc26"/>
            <p:cNvSpPr/>
            <p:nvPr/>
          </p:nvSpPr>
          <p:spPr>
            <a:xfrm>
              <a:off x="4853726" y="6836306"/>
              <a:ext cx="290868" cy="290868"/>
            </a:xfrm>
            <a:prstGeom prst="rect">
              <a:avLst/>
            </a:prstGeom>
            <a:solidFill>
              <a:srgbClr val="DE2C25">
                <a:alpha val="100000"/>
              </a:srgbClr>
            </a:solidFill>
            <a:ln w="5420" cap="flat">
              <a:solidFill>
                <a:srgbClr val="FFFFFF">
                  <a:alpha val="100000"/>
                </a:srgbClr>
              </a:solidFill>
              <a:prstDash val="solid"/>
              <a:miter/>
            </a:ln>
          </p:spPr>
          <p:txBody>
            <a:bodyPr/>
            <a:lstStyle/>
            <a:p/>
          </p:txBody>
        </p:sp>
        <p:sp>
          <p:nvSpPr>
            <p:cNvPr id="652" name="rc27"/>
            <p:cNvSpPr/>
            <p:nvPr/>
          </p:nvSpPr>
          <p:spPr>
            <a:xfrm>
              <a:off x="5144594" y="6836306"/>
              <a:ext cx="290868" cy="290868"/>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53" name="rc28"/>
            <p:cNvSpPr/>
            <p:nvPr/>
          </p:nvSpPr>
          <p:spPr>
            <a:xfrm>
              <a:off x="5435462" y="6836306"/>
              <a:ext cx="290868" cy="290868"/>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4" name="rc29"/>
            <p:cNvSpPr/>
            <p:nvPr/>
          </p:nvSpPr>
          <p:spPr>
            <a:xfrm>
              <a:off x="223591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0"/>
            <p:cNvSpPr/>
            <p:nvPr/>
          </p:nvSpPr>
          <p:spPr>
            <a:xfrm>
              <a:off x="2526780"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31"/>
            <p:cNvSpPr/>
            <p:nvPr/>
          </p:nvSpPr>
          <p:spPr>
            <a:xfrm>
              <a:off x="281764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32"/>
            <p:cNvSpPr/>
            <p:nvPr/>
          </p:nvSpPr>
          <p:spPr>
            <a:xfrm>
              <a:off x="3108517"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33"/>
            <p:cNvSpPr/>
            <p:nvPr/>
          </p:nvSpPr>
          <p:spPr>
            <a:xfrm>
              <a:off x="3399385"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34"/>
            <p:cNvSpPr/>
            <p:nvPr/>
          </p:nvSpPr>
          <p:spPr>
            <a:xfrm>
              <a:off x="3690253"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35"/>
            <p:cNvSpPr/>
            <p:nvPr/>
          </p:nvSpPr>
          <p:spPr>
            <a:xfrm>
              <a:off x="3981121" y="7127174"/>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1" name="rc36"/>
            <p:cNvSpPr/>
            <p:nvPr/>
          </p:nvSpPr>
          <p:spPr>
            <a:xfrm>
              <a:off x="4271989" y="7127174"/>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2" name="rc37"/>
            <p:cNvSpPr/>
            <p:nvPr/>
          </p:nvSpPr>
          <p:spPr>
            <a:xfrm>
              <a:off x="4562857" y="7127174"/>
              <a:ext cx="290868" cy="290868"/>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63" name="rc38"/>
            <p:cNvSpPr/>
            <p:nvPr/>
          </p:nvSpPr>
          <p:spPr>
            <a:xfrm>
              <a:off x="4853726" y="7127174"/>
              <a:ext cx="290868" cy="290868"/>
            </a:xfrm>
            <a:prstGeom prst="rect">
              <a:avLst/>
            </a:prstGeom>
            <a:solidFill>
              <a:srgbClr val="FC8B6B">
                <a:alpha val="100000"/>
              </a:srgbClr>
            </a:solidFill>
            <a:ln w="5420" cap="flat">
              <a:solidFill>
                <a:srgbClr val="FFFFFF">
                  <a:alpha val="100000"/>
                </a:srgbClr>
              </a:solidFill>
              <a:prstDash val="solid"/>
              <a:miter/>
            </a:ln>
          </p:spPr>
          <p:txBody>
            <a:bodyPr/>
            <a:lstStyle/>
            <a:p/>
          </p:txBody>
        </p:sp>
        <p:sp>
          <p:nvSpPr>
            <p:cNvPr id="664" name="rc39"/>
            <p:cNvSpPr/>
            <p:nvPr/>
          </p:nvSpPr>
          <p:spPr>
            <a:xfrm>
              <a:off x="5144594" y="7127174"/>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65" name="rc40"/>
            <p:cNvSpPr/>
            <p:nvPr/>
          </p:nvSpPr>
          <p:spPr>
            <a:xfrm>
              <a:off x="5435462" y="7127174"/>
              <a:ext cx="290868" cy="290868"/>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66" name="rc41"/>
            <p:cNvSpPr/>
            <p:nvPr/>
          </p:nvSpPr>
          <p:spPr>
            <a:xfrm>
              <a:off x="2235912"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42"/>
            <p:cNvSpPr/>
            <p:nvPr/>
          </p:nvSpPr>
          <p:spPr>
            <a:xfrm>
              <a:off x="2526780"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43"/>
            <p:cNvSpPr/>
            <p:nvPr/>
          </p:nvSpPr>
          <p:spPr>
            <a:xfrm>
              <a:off x="281764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44"/>
            <p:cNvSpPr/>
            <p:nvPr/>
          </p:nvSpPr>
          <p:spPr>
            <a:xfrm>
              <a:off x="3108517"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0" name="rc45"/>
            <p:cNvSpPr/>
            <p:nvPr/>
          </p:nvSpPr>
          <p:spPr>
            <a:xfrm>
              <a:off x="3399385"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46"/>
            <p:cNvSpPr/>
            <p:nvPr/>
          </p:nvSpPr>
          <p:spPr>
            <a:xfrm>
              <a:off x="3690253" y="7418042"/>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2" name="rc47"/>
            <p:cNvSpPr/>
            <p:nvPr/>
          </p:nvSpPr>
          <p:spPr>
            <a:xfrm>
              <a:off x="3981121" y="7418042"/>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3" name="rc48"/>
            <p:cNvSpPr/>
            <p:nvPr/>
          </p:nvSpPr>
          <p:spPr>
            <a:xfrm>
              <a:off x="4271989" y="7418042"/>
              <a:ext cx="290868" cy="290868"/>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74" name="rc49"/>
            <p:cNvSpPr/>
            <p:nvPr/>
          </p:nvSpPr>
          <p:spPr>
            <a:xfrm>
              <a:off x="4562857" y="7418042"/>
              <a:ext cx="290868" cy="290868"/>
            </a:xfrm>
            <a:prstGeom prst="rect">
              <a:avLst/>
            </a:prstGeom>
            <a:solidFill>
              <a:srgbClr val="FC9374">
                <a:alpha val="100000"/>
              </a:srgbClr>
            </a:solidFill>
            <a:ln w="5420" cap="flat">
              <a:solidFill>
                <a:srgbClr val="FFFFFF">
                  <a:alpha val="100000"/>
                </a:srgbClr>
              </a:solidFill>
              <a:prstDash val="solid"/>
              <a:miter/>
            </a:ln>
          </p:spPr>
          <p:txBody>
            <a:bodyPr/>
            <a:lstStyle/>
            <a:p/>
          </p:txBody>
        </p:sp>
        <p:sp>
          <p:nvSpPr>
            <p:cNvPr id="675" name="rc50"/>
            <p:cNvSpPr/>
            <p:nvPr/>
          </p:nvSpPr>
          <p:spPr>
            <a:xfrm>
              <a:off x="4853726" y="7418042"/>
              <a:ext cx="290868" cy="290868"/>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76" name="rc51"/>
            <p:cNvSpPr/>
            <p:nvPr/>
          </p:nvSpPr>
          <p:spPr>
            <a:xfrm>
              <a:off x="5144594" y="7418042"/>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7" name="rc52"/>
            <p:cNvSpPr/>
            <p:nvPr/>
          </p:nvSpPr>
          <p:spPr>
            <a:xfrm>
              <a:off x="5435462" y="7418042"/>
              <a:ext cx="290868" cy="290868"/>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8" name="rc53"/>
            <p:cNvSpPr/>
            <p:nvPr/>
          </p:nvSpPr>
          <p:spPr>
            <a:xfrm>
              <a:off x="223591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4"/>
            <p:cNvSpPr/>
            <p:nvPr/>
          </p:nvSpPr>
          <p:spPr>
            <a:xfrm>
              <a:off x="2526780"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55"/>
            <p:cNvSpPr/>
            <p:nvPr/>
          </p:nvSpPr>
          <p:spPr>
            <a:xfrm>
              <a:off x="2817649"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56"/>
            <p:cNvSpPr/>
            <p:nvPr/>
          </p:nvSpPr>
          <p:spPr>
            <a:xfrm>
              <a:off x="3108517"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57"/>
            <p:cNvSpPr/>
            <p:nvPr/>
          </p:nvSpPr>
          <p:spPr>
            <a:xfrm>
              <a:off x="3399385"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58"/>
            <p:cNvSpPr/>
            <p:nvPr/>
          </p:nvSpPr>
          <p:spPr>
            <a:xfrm>
              <a:off x="3690253"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59"/>
            <p:cNvSpPr/>
            <p:nvPr/>
          </p:nvSpPr>
          <p:spPr>
            <a:xfrm>
              <a:off x="3981121" y="7708910"/>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5" name="rc60"/>
            <p:cNvSpPr/>
            <p:nvPr/>
          </p:nvSpPr>
          <p:spPr>
            <a:xfrm>
              <a:off x="4271989" y="7708910"/>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86" name="rc61"/>
            <p:cNvSpPr/>
            <p:nvPr/>
          </p:nvSpPr>
          <p:spPr>
            <a:xfrm>
              <a:off x="4562857" y="7708910"/>
              <a:ext cx="290868" cy="290868"/>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87" name="rc62"/>
            <p:cNvSpPr/>
            <p:nvPr/>
          </p:nvSpPr>
          <p:spPr>
            <a:xfrm>
              <a:off x="4853726" y="7708910"/>
              <a:ext cx="290868" cy="290868"/>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88" name="rc63"/>
            <p:cNvSpPr/>
            <p:nvPr/>
          </p:nvSpPr>
          <p:spPr>
            <a:xfrm>
              <a:off x="5144594" y="7708910"/>
              <a:ext cx="290868" cy="290868"/>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9" name="rc64"/>
            <p:cNvSpPr/>
            <p:nvPr/>
          </p:nvSpPr>
          <p:spPr>
            <a:xfrm>
              <a:off x="5435462" y="7708910"/>
              <a:ext cx="290868" cy="290868"/>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90" name="rc65"/>
            <p:cNvSpPr/>
            <p:nvPr/>
          </p:nvSpPr>
          <p:spPr>
            <a:xfrm>
              <a:off x="2235912"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66"/>
            <p:cNvSpPr/>
            <p:nvPr/>
          </p:nvSpPr>
          <p:spPr>
            <a:xfrm>
              <a:off x="2526780"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67"/>
            <p:cNvSpPr/>
            <p:nvPr/>
          </p:nvSpPr>
          <p:spPr>
            <a:xfrm>
              <a:off x="281764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8"/>
            <p:cNvSpPr/>
            <p:nvPr/>
          </p:nvSpPr>
          <p:spPr>
            <a:xfrm>
              <a:off x="310851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9"/>
            <p:cNvSpPr/>
            <p:nvPr/>
          </p:nvSpPr>
          <p:spPr>
            <a:xfrm>
              <a:off x="339938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0"/>
            <p:cNvSpPr/>
            <p:nvPr/>
          </p:nvSpPr>
          <p:spPr>
            <a:xfrm>
              <a:off x="3690253"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71"/>
            <p:cNvSpPr/>
            <p:nvPr/>
          </p:nvSpPr>
          <p:spPr>
            <a:xfrm>
              <a:off x="3981121"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72"/>
            <p:cNvSpPr/>
            <p:nvPr/>
          </p:nvSpPr>
          <p:spPr>
            <a:xfrm>
              <a:off x="4271989" y="7999779"/>
              <a:ext cx="290868" cy="290868"/>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98" name="rc73"/>
            <p:cNvSpPr/>
            <p:nvPr/>
          </p:nvSpPr>
          <p:spPr>
            <a:xfrm>
              <a:off x="4562857" y="7999779"/>
              <a:ext cx="290868" cy="290868"/>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99" name="rc74"/>
            <p:cNvSpPr/>
            <p:nvPr/>
          </p:nvSpPr>
          <p:spPr>
            <a:xfrm>
              <a:off x="4853726" y="7999779"/>
              <a:ext cx="290868" cy="290868"/>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700" name="rc75"/>
            <p:cNvSpPr/>
            <p:nvPr/>
          </p:nvSpPr>
          <p:spPr>
            <a:xfrm>
              <a:off x="5144594" y="7999779"/>
              <a:ext cx="290868" cy="290868"/>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01" name="rc76"/>
            <p:cNvSpPr/>
            <p:nvPr/>
          </p:nvSpPr>
          <p:spPr>
            <a:xfrm>
              <a:off x="5435462" y="7999779"/>
              <a:ext cx="290868" cy="290868"/>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702" name="rc77"/>
            <p:cNvSpPr/>
            <p:nvPr/>
          </p:nvSpPr>
          <p:spPr>
            <a:xfrm>
              <a:off x="223591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8"/>
            <p:cNvSpPr/>
            <p:nvPr/>
          </p:nvSpPr>
          <p:spPr>
            <a:xfrm>
              <a:off x="2526780"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79"/>
            <p:cNvSpPr/>
            <p:nvPr/>
          </p:nvSpPr>
          <p:spPr>
            <a:xfrm>
              <a:off x="2817649"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5" name="rc80"/>
            <p:cNvSpPr/>
            <p:nvPr/>
          </p:nvSpPr>
          <p:spPr>
            <a:xfrm>
              <a:off x="3108517"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81"/>
            <p:cNvSpPr/>
            <p:nvPr/>
          </p:nvSpPr>
          <p:spPr>
            <a:xfrm>
              <a:off x="3399385"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82"/>
            <p:cNvSpPr/>
            <p:nvPr/>
          </p:nvSpPr>
          <p:spPr>
            <a:xfrm>
              <a:off x="3690253"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83"/>
            <p:cNvSpPr/>
            <p:nvPr/>
          </p:nvSpPr>
          <p:spPr>
            <a:xfrm>
              <a:off x="3981121" y="8290647"/>
              <a:ext cx="290868" cy="290868"/>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9" name="rc84"/>
            <p:cNvSpPr/>
            <p:nvPr/>
          </p:nvSpPr>
          <p:spPr>
            <a:xfrm>
              <a:off x="4271989" y="8290647"/>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10" name="rc85"/>
            <p:cNvSpPr/>
            <p:nvPr/>
          </p:nvSpPr>
          <p:spPr>
            <a:xfrm>
              <a:off x="4562857" y="8290647"/>
              <a:ext cx="290868" cy="290868"/>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711" name="rc86"/>
            <p:cNvSpPr/>
            <p:nvPr/>
          </p:nvSpPr>
          <p:spPr>
            <a:xfrm>
              <a:off x="4853726" y="8290647"/>
              <a:ext cx="290868" cy="290868"/>
            </a:xfrm>
            <a:prstGeom prst="rect">
              <a:avLst/>
            </a:prstGeom>
            <a:solidFill>
              <a:srgbClr val="FDC3AB">
                <a:alpha val="100000"/>
              </a:srgbClr>
            </a:solidFill>
            <a:ln w="5420" cap="flat">
              <a:solidFill>
                <a:srgbClr val="FFFFFF">
                  <a:alpha val="100000"/>
                </a:srgbClr>
              </a:solidFill>
              <a:prstDash val="solid"/>
              <a:miter/>
            </a:ln>
          </p:spPr>
          <p:txBody>
            <a:bodyPr/>
            <a:lstStyle/>
            <a:p/>
          </p:txBody>
        </p:sp>
        <p:sp>
          <p:nvSpPr>
            <p:cNvPr id="712" name="rc87"/>
            <p:cNvSpPr/>
            <p:nvPr/>
          </p:nvSpPr>
          <p:spPr>
            <a:xfrm>
              <a:off x="5144594" y="8290647"/>
              <a:ext cx="290868" cy="290868"/>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13" name="rc88"/>
            <p:cNvSpPr/>
            <p:nvPr/>
          </p:nvSpPr>
          <p:spPr>
            <a:xfrm>
              <a:off x="5435462" y="8290647"/>
              <a:ext cx="290868" cy="290868"/>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714" name="rc89"/>
            <p:cNvSpPr/>
            <p:nvPr/>
          </p:nvSpPr>
          <p:spPr>
            <a:xfrm>
              <a:off x="223591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0"/>
            <p:cNvSpPr/>
            <p:nvPr/>
          </p:nvSpPr>
          <p:spPr>
            <a:xfrm>
              <a:off x="2526780"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91"/>
            <p:cNvSpPr/>
            <p:nvPr/>
          </p:nvSpPr>
          <p:spPr>
            <a:xfrm>
              <a:off x="281764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2"/>
            <p:cNvSpPr/>
            <p:nvPr/>
          </p:nvSpPr>
          <p:spPr>
            <a:xfrm>
              <a:off x="310851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3"/>
            <p:cNvSpPr/>
            <p:nvPr/>
          </p:nvSpPr>
          <p:spPr>
            <a:xfrm>
              <a:off x="3399385"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9" name="rc94"/>
            <p:cNvSpPr/>
            <p:nvPr/>
          </p:nvSpPr>
          <p:spPr>
            <a:xfrm>
              <a:off x="369025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5"/>
            <p:cNvSpPr/>
            <p:nvPr/>
          </p:nvSpPr>
          <p:spPr>
            <a:xfrm>
              <a:off x="3981121"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96"/>
            <p:cNvSpPr/>
            <p:nvPr/>
          </p:nvSpPr>
          <p:spPr>
            <a:xfrm>
              <a:off x="4271989" y="8581515"/>
              <a:ext cx="290868" cy="290868"/>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2" name="rc97"/>
            <p:cNvSpPr/>
            <p:nvPr/>
          </p:nvSpPr>
          <p:spPr>
            <a:xfrm>
              <a:off x="4562857" y="8581515"/>
              <a:ext cx="290868" cy="290868"/>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23" name="rc98"/>
            <p:cNvSpPr/>
            <p:nvPr/>
          </p:nvSpPr>
          <p:spPr>
            <a:xfrm>
              <a:off x="4853726" y="8581515"/>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24" name="rc99"/>
            <p:cNvSpPr/>
            <p:nvPr/>
          </p:nvSpPr>
          <p:spPr>
            <a:xfrm>
              <a:off x="5144594" y="8581515"/>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25" name="rc100"/>
            <p:cNvSpPr/>
            <p:nvPr/>
          </p:nvSpPr>
          <p:spPr>
            <a:xfrm>
              <a:off x="5435462" y="8581515"/>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26" name="tx101"/>
            <p:cNvSpPr/>
            <p:nvPr/>
          </p:nvSpPr>
          <p:spPr>
            <a:xfrm>
              <a:off x="1283431" y="8668683"/>
              <a:ext cx="76207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RANGPUR</a:t>
              </a:r>
            </a:p>
          </p:txBody>
        </p:sp>
        <p:sp>
          <p:nvSpPr>
            <p:cNvPr id="727" name="tx102"/>
            <p:cNvSpPr/>
            <p:nvPr/>
          </p:nvSpPr>
          <p:spPr>
            <a:xfrm>
              <a:off x="1427273" y="8379675"/>
              <a:ext cx="61823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KHULNA</a:t>
              </a:r>
            </a:p>
          </p:txBody>
        </p:sp>
        <p:sp>
          <p:nvSpPr>
            <p:cNvPr id="728" name="tx103"/>
            <p:cNvSpPr/>
            <p:nvPr/>
          </p:nvSpPr>
          <p:spPr>
            <a:xfrm>
              <a:off x="1452649" y="8086946"/>
              <a:ext cx="5928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SYLHET</a:t>
              </a:r>
            </a:p>
          </p:txBody>
        </p:sp>
        <p:sp>
          <p:nvSpPr>
            <p:cNvPr id="729" name="tx104"/>
            <p:cNvSpPr/>
            <p:nvPr/>
          </p:nvSpPr>
          <p:spPr>
            <a:xfrm>
              <a:off x="995597" y="7796078"/>
              <a:ext cx="104990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MYMENSINGH</a:t>
              </a:r>
            </a:p>
          </p:txBody>
        </p:sp>
        <p:sp>
          <p:nvSpPr>
            <p:cNvPr id="730" name="tx105"/>
            <p:cNvSpPr/>
            <p:nvPr/>
          </p:nvSpPr>
          <p:spPr>
            <a:xfrm>
              <a:off x="1291840" y="7505210"/>
              <a:ext cx="7536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RAJSHAHI</a:t>
              </a:r>
            </a:p>
          </p:txBody>
        </p:sp>
        <p:sp>
          <p:nvSpPr>
            <p:cNvPr id="731" name="tx106"/>
            <p:cNvSpPr/>
            <p:nvPr/>
          </p:nvSpPr>
          <p:spPr>
            <a:xfrm>
              <a:off x="1401749" y="7214342"/>
              <a:ext cx="6437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BARISAL</a:t>
              </a:r>
            </a:p>
          </p:txBody>
        </p:sp>
        <p:sp>
          <p:nvSpPr>
            <p:cNvPr id="732" name="tx107"/>
            <p:cNvSpPr/>
            <p:nvPr/>
          </p:nvSpPr>
          <p:spPr>
            <a:xfrm>
              <a:off x="1029530" y="6923399"/>
              <a:ext cx="10159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CHITTAGONG</a:t>
              </a:r>
            </a:p>
          </p:txBody>
        </p:sp>
        <p:sp>
          <p:nvSpPr>
            <p:cNvPr id="733" name="tx108"/>
            <p:cNvSpPr/>
            <p:nvPr/>
          </p:nvSpPr>
          <p:spPr>
            <a:xfrm>
              <a:off x="1520440" y="6636326"/>
              <a:ext cx="52506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DHAKA</a:t>
              </a:r>
            </a:p>
          </p:txBody>
        </p:sp>
        <p:sp>
          <p:nvSpPr>
            <p:cNvPr id="734" name="tx109"/>
            <p:cNvSpPr/>
            <p:nvPr/>
          </p:nvSpPr>
          <p:spPr>
            <a:xfrm rot="-2700000">
              <a:off x="194171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5" name="tx110"/>
            <p:cNvSpPr/>
            <p:nvPr/>
          </p:nvSpPr>
          <p:spPr>
            <a:xfrm rot="-2700000">
              <a:off x="223257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6" name="tx111"/>
            <p:cNvSpPr/>
            <p:nvPr/>
          </p:nvSpPr>
          <p:spPr>
            <a:xfrm rot="-2700000">
              <a:off x="252344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7" name="tx112"/>
            <p:cNvSpPr/>
            <p:nvPr/>
          </p:nvSpPr>
          <p:spPr>
            <a:xfrm rot="-2700000">
              <a:off x="281431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8" name="tx113"/>
            <p:cNvSpPr/>
            <p:nvPr/>
          </p:nvSpPr>
          <p:spPr>
            <a:xfrm rot="-2700000">
              <a:off x="310518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9" name="tx114"/>
            <p:cNvSpPr/>
            <p:nvPr/>
          </p:nvSpPr>
          <p:spPr>
            <a:xfrm rot="-2700000">
              <a:off x="339605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0" name="tx115"/>
            <p:cNvSpPr/>
            <p:nvPr/>
          </p:nvSpPr>
          <p:spPr>
            <a:xfrm rot="-2700000">
              <a:off x="368692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1" name="tx116"/>
            <p:cNvSpPr/>
            <p:nvPr/>
          </p:nvSpPr>
          <p:spPr>
            <a:xfrm rot="-2700000">
              <a:off x="3977762"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2" name="tx117"/>
            <p:cNvSpPr/>
            <p:nvPr/>
          </p:nvSpPr>
          <p:spPr>
            <a:xfrm rot="-2700000">
              <a:off x="426865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3" name="tx118"/>
            <p:cNvSpPr/>
            <p:nvPr/>
          </p:nvSpPr>
          <p:spPr>
            <a:xfrm rot="-2700000">
              <a:off x="455952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4" name="tx119"/>
            <p:cNvSpPr/>
            <p:nvPr/>
          </p:nvSpPr>
          <p:spPr>
            <a:xfrm rot="-2700000">
              <a:off x="485039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5" name="tx120"/>
            <p:cNvSpPr/>
            <p:nvPr/>
          </p:nvSpPr>
          <p:spPr>
            <a:xfrm rot="-2700000">
              <a:off x="514126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6" name="pic121"/>
            <p:cNvPicPr/>
            <p:nvPr/>
          </p:nvPicPr>
          <p:blipFill>
            <a:blip r:embed="rId2" cstate="print"/>
            <a:stretch>
              <a:fillRect/>
            </a:stretch>
          </p:blipFill>
          <p:spPr>
            <a:xfrm>
              <a:off x="2901121" y="9712784"/>
              <a:ext cx="2160000" cy="144000"/>
            </a:xfrm>
            <a:prstGeom prst="rect">
              <a:avLst/>
            </a:prstGeom>
          </p:spPr>
        </p:pic>
        <p:sp>
          <p:nvSpPr>
            <p:cNvPr id="747" name="pl122"/>
            <p:cNvSpPr/>
            <p:nvPr/>
          </p:nvSpPr>
          <p:spPr>
            <a:xfrm>
              <a:off x="3443798"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8" name="pl123"/>
            <p:cNvSpPr/>
            <p:nvPr/>
          </p:nvSpPr>
          <p:spPr>
            <a:xfrm>
              <a:off x="3983144"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9" name="pl124"/>
            <p:cNvSpPr/>
            <p:nvPr/>
          </p:nvSpPr>
          <p:spPr>
            <a:xfrm>
              <a:off x="4522490"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25"/>
            <p:cNvSpPr/>
            <p:nvPr/>
          </p:nvSpPr>
          <p:spPr>
            <a:xfrm>
              <a:off x="3443798"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1" name="pl126"/>
            <p:cNvSpPr/>
            <p:nvPr/>
          </p:nvSpPr>
          <p:spPr>
            <a:xfrm>
              <a:off x="3983144"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2" name="pl127"/>
            <p:cNvSpPr/>
            <p:nvPr/>
          </p:nvSpPr>
          <p:spPr>
            <a:xfrm>
              <a:off x="4522490"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3" name="tx128"/>
            <p:cNvSpPr/>
            <p:nvPr/>
          </p:nvSpPr>
          <p:spPr>
            <a:xfrm>
              <a:off x="3302535" y="992445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2000</a:t>
              </a:r>
            </a:p>
          </p:txBody>
        </p:sp>
        <p:sp>
          <p:nvSpPr>
            <p:cNvPr id="754" name="tx129"/>
            <p:cNvSpPr/>
            <p:nvPr/>
          </p:nvSpPr>
          <p:spPr>
            <a:xfrm>
              <a:off x="3841881" y="992445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4000</a:t>
              </a:r>
            </a:p>
          </p:txBody>
        </p:sp>
        <p:sp>
          <p:nvSpPr>
            <p:cNvPr id="755" name="tx130"/>
            <p:cNvSpPr/>
            <p:nvPr/>
          </p:nvSpPr>
          <p:spPr>
            <a:xfrm>
              <a:off x="4381227" y="992445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6000</a:t>
              </a:r>
            </a:p>
          </p:txBody>
        </p:sp>
        <p:sp>
          <p:nvSpPr>
            <p:cNvPr id="756" name="tx13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Saint Vincent and the Grenadines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8" name="rc17"/>
            <p:cNvSpPr/>
            <p:nvPr/>
          </p:nvSpPr>
          <p:spPr>
            <a:xfrm>
              <a:off x="3665756"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3665756"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3665756"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3665756" y="2876285"/>
              <a:ext cx="39676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5869985"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5869985"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5869985"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5869985" y="4080821"/>
              <a:ext cx="39676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pg25"/>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 name="tx26"/>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 name="pg27"/>
            <p:cNvSpPr/>
            <p:nvPr/>
          </p:nvSpPr>
          <p:spPr>
            <a:xfrm>
              <a:off x="39515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 name="tx28"/>
            <p:cNvSpPr/>
            <p:nvPr/>
          </p:nvSpPr>
          <p:spPr>
            <a:xfrm>
              <a:off x="40555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0" name="rc29"/>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31" name="rc30"/>
            <p:cNvSpPr/>
            <p:nvPr/>
          </p:nvSpPr>
          <p:spPr>
            <a:xfrm>
              <a:off x="7214566" y="2153563"/>
              <a:ext cx="5378320" cy="3131794"/>
            </a:xfrm>
            <a:prstGeom prst="rect">
              <a:avLst/>
            </a:prstGeom>
            <a:solidFill>
              <a:srgbClr val="FFFFFF">
                <a:alpha val="100000"/>
              </a:srgbClr>
            </a:solidFill>
          </p:spPr>
          <p:txBody>
            <a:bodyPr/>
            <a:lstStyle/>
            <a:p/>
          </p:txBody>
        </p:sp>
        <p:sp>
          <p:nvSpPr>
            <p:cNvPr id="32" name="pl31"/>
            <p:cNvSpPr/>
            <p:nvPr/>
          </p:nvSpPr>
          <p:spPr>
            <a:xfrm>
              <a:off x="721456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3" name="pl32"/>
            <p:cNvSpPr/>
            <p:nvPr/>
          </p:nvSpPr>
          <p:spPr>
            <a:xfrm>
              <a:off x="721456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4" name="pl33"/>
            <p:cNvSpPr/>
            <p:nvPr/>
          </p:nvSpPr>
          <p:spPr>
            <a:xfrm>
              <a:off x="721456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5" name="pl34"/>
            <p:cNvSpPr/>
            <p:nvPr/>
          </p:nvSpPr>
          <p:spPr>
            <a:xfrm>
              <a:off x="721456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6" name="pl35"/>
            <p:cNvSpPr/>
            <p:nvPr/>
          </p:nvSpPr>
          <p:spPr>
            <a:xfrm>
              <a:off x="721456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7" name="pl36"/>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8" name="pl37"/>
            <p:cNvSpPr/>
            <p:nvPr/>
          </p:nvSpPr>
          <p:spPr>
            <a:xfrm>
              <a:off x="721456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9" name="pl38"/>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0" name="pl39"/>
            <p:cNvSpPr/>
            <p:nvPr/>
          </p:nvSpPr>
          <p:spPr>
            <a:xfrm>
              <a:off x="721456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1" name="pl40"/>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2" name="pl41"/>
            <p:cNvSpPr/>
            <p:nvPr/>
          </p:nvSpPr>
          <p:spPr>
            <a:xfrm>
              <a:off x="721456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3" name="rc42"/>
            <p:cNvSpPr/>
            <p:nvPr/>
          </p:nvSpPr>
          <p:spPr>
            <a:xfrm>
              <a:off x="7721538"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7721538"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7721538"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7721538" y="2876285"/>
              <a:ext cx="39676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11689152"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11689152"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11689152"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11689152" y="4080821"/>
              <a:ext cx="39676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pg50"/>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2" name="tx51"/>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3" name="pg52"/>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4" name="tx53"/>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5" name="rc54"/>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56" name="rc55"/>
            <p:cNvSpPr/>
            <p:nvPr/>
          </p:nvSpPr>
          <p:spPr>
            <a:xfrm>
              <a:off x="12592886" y="2153563"/>
              <a:ext cx="5378320" cy="3131794"/>
            </a:xfrm>
            <a:prstGeom prst="rect">
              <a:avLst/>
            </a:prstGeom>
            <a:solidFill>
              <a:srgbClr val="FFFFFF">
                <a:alpha val="100000"/>
              </a:srgbClr>
            </a:solidFill>
          </p:spPr>
          <p:txBody>
            <a:bodyPr/>
            <a:lstStyle/>
            <a:p/>
          </p:txBody>
        </p:sp>
        <p:sp>
          <p:nvSpPr>
            <p:cNvPr id="57" name="pl56"/>
            <p:cNvSpPr/>
            <p:nvPr/>
          </p:nvSpPr>
          <p:spPr>
            <a:xfrm>
              <a:off x="1259288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8" name="pl57"/>
            <p:cNvSpPr/>
            <p:nvPr/>
          </p:nvSpPr>
          <p:spPr>
            <a:xfrm>
              <a:off x="1259288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59" name="pl58"/>
            <p:cNvSpPr/>
            <p:nvPr/>
          </p:nvSpPr>
          <p:spPr>
            <a:xfrm>
              <a:off x="1259288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0" name="pl59"/>
            <p:cNvSpPr/>
            <p:nvPr/>
          </p:nvSpPr>
          <p:spPr>
            <a:xfrm>
              <a:off x="1259288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1" name="pl60"/>
            <p:cNvSpPr/>
            <p:nvPr/>
          </p:nvSpPr>
          <p:spPr>
            <a:xfrm>
              <a:off x="1259288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62" name="pl61"/>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3" name="pl62"/>
            <p:cNvSpPr/>
            <p:nvPr/>
          </p:nvSpPr>
          <p:spPr>
            <a:xfrm>
              <a:off x="1259288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4" name="pl63"/>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5" name="pl64"/>
            <p:cNvSpPr/>
            <p:nvPr/>
          </p:nvSpPr>
          <p:spPr>
            <a:xfrm>
              <a:off x="1259288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6" name="pl65"/>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7" name="pl66"/>
            <p:cNvSpPr/>
            <p:nvPr/>
          </p:nvSpPr>
          <p:spPr>
            <a:xfrm>
              <a:off x="1259288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68" name="rc67"/>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69" name="tx68"/>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70" name="tx69"/>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71" name="tx70"/>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72" name="pl71"/>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3" name="pl72"/>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tx83"/>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5" name="tx84"/>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6" name="tx85"/>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7" name="tx86"/>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8" name="tx87"/>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89" name="tx88"/>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0" name="tx89"/>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1" name="tx90"/>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2" name="tx91"/>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3" name="tx92"/>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4" name="tx93"/>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5" name="tx94"/>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6" name="pl95"/>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pl96"/>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tx107"/>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09" name="tx108"/>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0" name="tx109"/>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1" name="tx110"/>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2" name="tx111"/>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3" name="tx112"/>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4" name="tx113"/>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5" name="tx114"/>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6" name="tx115"/>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7" name="tx116"/>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8" name="tx117"/>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19" name="tx118"/>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0" name="pl119"/>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tx131"/>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3" name="tx132"/>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4" name="tx133"/>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5" name="tx134"/>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6" name="tx135"/>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7" name="tx136"/>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8" name="tx137"/>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9" name="tx138"/>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0" name="tx139"/>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1" name="tx140"/>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2" name="tx141"/>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3" name="tx142"/>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4" name="tx143"/>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45" name="tx144"/>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46" name="tx145"/>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47" name="tx146"/>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48" name="tx147"/>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49" name="tx148"/>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150" name="pl149"/>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1" name="pl150"/>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2" name="pl151"/>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3" name="pl152"/>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4" name="pl153"/>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5" name="pl154"/>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6" name="tx1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57" name="rc156"/>
            <p:cNvSpPr/>
            <p:nvPr/>
          </p:nvSpPr>
          <p:spPr>
            <a:xfrm>
              <a:off x="18110385" y="2153563"/>
              <a:ext cx="1753945" cy="1236458"/>
            </a:xfrm>
            <a:prstGeom prst="rect">
              <a:avLst/>
            </a:prstGeom>
            <a:solidFill>
              <a:srgbClr val="FFFFFF">
                <a:alpha val="100000"/>
              </a:srgbClr>
            </a:solidFill>
          </p:spPr>
          <p:txBody>
            <a:bodyPr/>
            <a:lstStyle/>
            <a:p/>
          </p:txBody>
        </p:sp>
        <p:sp>
          <p:nvSpPr>
            <p:cNvPr id="158" name="rc157"/>
            <p:cNvSpPr/>
            <p:nvPr/>
          </p:nvSpPr>
          <p:spPr>
            <a:xfrm>
              <a:off x="18179974" y="2223153"/>
              <a:ext cx="274319" cy="274319"/>
            </a:xfrm>
            <a:prstGeom prst="rect">
              <a:avLst/>
            </a:prstGeom>
            <a:solidFill>
              <a:srgbClr val="FFFFFF">
                <a:alpha val="100000"/>
              </a:srgbClr>
            </a:solidFill>
          </p:spPr>
          <p:txBody>
            <a:bodyPr/>
            <a:lstStyle/>
            <a:p/>
          </p:txBody>
        </p:sp>
        <p:sp>
          <p:nvSpPr>
            <p:cNvPr id="159" name="rc1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8179974" y="2497473"/>
              <a:ext cx="274319" cy="274319"/>
            </a:xfrm>
            <a:prstGeom prst="rect">
              <a:avLst/>
            </a:prstGeom>
            <a:solidFill>
              <a:srgbClr val="FFFFFF">
                <a:alpha val="100000"/>
              </a:srgbClr>
            </a:solidFill>
          </p:spPr>
          <p:txBody>
            <a:bodyPr/>
            <a:lstStyle/>
            <a:p/>
          </p:txBody>
        </p:sp>
        <p:sp>
          <p:nvSpPr>
            <p:cNvPr id="161" name="rc1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8179974" y="2771793"/>
              <a:ext cx="274319" cy="274319"/>
            </a:xfrm>
            <a:prstGeom prst="rect">
              <a:avLst/>
            </a:prstGeom>
            <a:solidFill>
              <a:srgbClr val="FFFFFF">
                <a:alpha val="100000"/>
              </a:srgbClr>
            </a:solidFill>
          </p:spPr>
          <p:txBody>
            <a:bodyPr/>
            <a:lstStyle/>
            <a:p/>
          </p:txBody>
        </p:sp>
        <p:sp>
          <p:nvSpPr>
            <p:cNvPr id="163" name="rc1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8179974" y="3046113"/>
              <a:ext cx="274319" cy="274319"/>
            </a:xfrm>
            <a:prstGeom prst="rect">
              <a:avLst/>
            </a:prstGeom>
            <a:solidFill>
              <a:srgbClr val="FFFFFF">
                <a:alpha val="100000"/>
              </a:srgbClr>
            </a:solidFill>
          </p:spPr>
          <p:txBody>
            <a:bodyPr/>
            <a:lstStyle/>
            <a:p/>
          </p:txBody>
        </p:sp>
        <p:sp>
          <p:nvSpPr>
            <p:cNvPr id="165" name="rc1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tx16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67" name="tx16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68" name="tx16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69" name="tx16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70"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71" name=""/>
          <p:cNvGrpSpPr/>
          <p:nvPr/>
        </p:nvGrpSpPr>
        <p:grpSpPr>
          <a:xfrm>
            <a:off x="12527280" y="6217920"/>
            <a:ext cx="5486400" cy="4297680"/>
            <a:chOff x="12527280" y="6217920"/>
            <a:chExt cx="5486400" cy="4297680"/>
          </a:xfrm>
        </p:grpSpPr>
        <p:sp>
          <p:nvSpPr>
            <p:cNvPr id="17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7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7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7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8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6" name="pl17"/>
            <p:cNvSpPr/>
            <p:nvPr/>
          </p:nvSpPr>
          <p:spPr>
            <a:xfrm>
              <a:off x="13325144" y="6663670"/>
              <a:ext cx="4510689" cy="230467"/>
            </a:xfrm>
            <a:custGeom>
              <a:avLst/>
              <a:pathLst>
                <a:path w="4510689" h="230467">
                  <a:moveTo>
                    <a:pt x="0" y="76822"/>
                  </a:moveTo>
                  <a:lnTo>
                    <a:pt x="180427" y="25607"/>
                  </a:lnTo>
                  <a:lnTo>
                    <a:pt x="360855" y="0"/>
                  </a:lnTo>
                  <a:lnTo>
                    <a:pt x="541282" y="128037"/>
                  </a:lnTo>
                  <a:lnTo>
                    <a:pt x="721710" y="0"/>
                  </a:lnTo>
                  <a:lnTo>
                    <a:pt x="902137" y="51214"/>
                  </a:lnTo>
                  <a:lnTo>
                    <a:pt x="1082565" y="0"/>
                  </a:lnTo>
                  <a:lnTo>
                    <a:pt x="1262993" y="0"/>
                  </a:lnTo>
                  <a:lnTo>
                    <a:pt x="1443420" y="0"/>
                  </a:lnTo>
                  <a:lnTo>
                    <a:pt x="1623848" y="0"/>
                  </a:lnTo>
                  <a:lnTo>
                    <a:pt x="1804275" y="0"/>
                  </a:lnTo>
                  <a:lnTo>
                    <a:pt x="1984703" y="51214"/>
                  </a:lnTo>
                  <a:lnTo>
                    <a:pt x="2165131" y="128037"/>
                  </a:lnTo>
                  <a:lnTo>
                    <a:pt x="2345558" y="0"/>
                  </a:lnTo>
                  <a:lnTo>
                    <a:pt x="2525986" y="0"/>
                  </a:lnTo>
                  <a:lnTo>
                    <a:pt x="2706413" y="0"/>
                  </a:lnTo>
                  <a:lnTo>
                    <a:pt x="2886841" y="0"/>
                  </a:lnTo>
                  <a:lnTo>
                    <a:pt x="3067268" y="0"/>
                  </a:lnTo>
                  <a:lnTo>
                    <a:pt x="3247696" y="0"/>
                  </a:lnTo>
                  <a:lnTo>
                    <a:pt x="3428124" y="0"/>
                  </a:lnTo>
                  <a:lnTo>
                    <a:pt x="3608551" y="0"/>
                  </a:lnTo>
                  <a:lnTo>
                    <a:pt x="3788979" y="76822"/>
                  </a:lnTo>
                  <a:lnTo>
                    <a:pt x="3969406" y="0"/>
                  </a:lnTo>
                  <a:lnTo>
                    <a:pt x="4149834" y="230467"/>
                  </a:lnTo>
                  <a:lnTo>
                    <a:pt x="4330262" y="0"/>
                  </a:lnTo>
                  <a:lnTo>
                    <a:pt x="4510689" y="0"/>
                  </a:lnTo>
                </a:path>
              </a:pathLst>
            </a:custGeom>
            <a:ln w="32521" cap="flat">
              <a:solidFill>
                <a:srgbClr val="5EB0E8">
                  <a:alpha val="100000"/>
                </a:srgbClr>
              </a:solidFill>
              <a:prstDash val="solid"/>
              <a:round/>
            </a:ln>
          </p:spPr>
          <p:txBody>
            <a:bodyPr/>
            <a:lstStyle/>
            <a:p/>
          </p:txBody>
        </p:sp>
        <p:sp>
          <p:nvSpPr>
            <p:cNvPr id="187" name="pl18"/>
            <p:cNvSpPr/>
            <p:nvPr/>
          </p:nvSpPr>
          <p:spPr>
            <a:xfrm>
              <a:off x="13505572" y="6663670"/>
              <a:ext cx="4330262" cy="665794"/>
            </a:xfrm>
            <a:custGeom>
              <a:avLst/>
              <a:pathLst>
                <a:path w="4330262" h="665794">
                  <a:moveTo>
                    <a:pt x="0" y="0"/>
                  </a:moveTo>
                  <a:lnTo>
                    <a:pt x="180427" y="0"/>
                  </a:lnTo>
                  <a:lnTo>
                    <a:pt x="360855" y="332897"/>
                  </a:lnTo>
                  <a:lnTo>
                    <a:pt x="541282" y="665794"/>
                  </a:lnTo>
                  <a:lnTo>
                    <a:pt x="721710" y="153644"/>
                  </a:lnTo>
                  <a:lnTo>
                    <a:pt x="902137" y="281682"/>
                  </a:lnTo>
                  <a:lnTo>
                    <a:pt x="1082565" y="409719"/>
                  </a:lnTo>
                  <a:lnTo>
                    <a:pt x="1262993" y="128037"/>
                  </a:lnTo>
                  <a:lnTo>
                    <a:pt x="1443420" y="128037"/>
                  </a:lnTo>
                  <a:lnTo>
                    <a:pt x="1623848" y="256074"/>
                  </a:lnTo>
                  <a:lnTo>
                    <a:pt x="1804275" y="204859"/>
                  </a:lnTo>
                  <a:lnTo>
                    <a:pt x="1984703" y="179252"/>
                  </a:lnTo>
                  <a:lnTo>
                    <a:pt x="2165131" y="76822"/>
                  </a:lnTo>
                  <a:lnTo>
                    <a:pt x="2345558" y="25607"/>
                  </a:lnTo>
                  <a:lnTo>
                    <a:pt x="2525986" y="0"/>
                  </a:lnTo>
                  <a:lnTo>
                    <a:pt x="2706413" y="0"/>
                  </a:lnTo>
                  <a:lnTo>
                    <a:pt x="2886841" y="0"/>
                  </a:lnTo>
                  <a:lnTo>
                    <a:pt x="3067268" y="0"/>
                  </a:lnTo>
                  <a:lnTo>
                    <a:pt x="3247696" y="0"/>
                  </a:lnTo>
                  <a:lnTo>
                    <a:pt x="3428124" y="0"/>
                  </a:lnTo>
                  <a:lnTo>
                    <a:pt x="3608551" y="128037"/>
                  </a:lnTo>
                  <a:lnTo>
                    <a:pt x="3788979" y="0"/>
                  </a:lnTo>
                  <a:lnTo>
                    <a:pt x="3969406" y="179252"/>
                  </a:lnTo>
                  <a:lnTo>
                    <a:pt x="4149834" y="0"/>
                  </a:lnTo>
                  <a:lnTo>
                    <a:pt x="4330262" y="0"/>
                  </a:lnTo>
                </a:path>
              </a:pathLst>
            </a:custGeom>
            <a:ln w="32521" cap="flat">
              <a:solidFill>
                <a:srgbClr val="00A173">
                  <a:alpha val="100000"/>
                </a:srgbClr>
              </a:solidFill>
              <a:prstDash val="solid"/>
              <a:round/>
            </a:ln>
          </p:spPr>
          <p:txBody>
            <a:bodyPr/>
            <a:lstStyle/>
            <a:p/>
          </p:txBody>
        </p:sp>
        <p:sp>
          <p:nvSpPr>
            <p:cNvPr id="18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8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9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9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9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9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9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2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2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2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3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3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3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3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3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3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3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3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3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3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4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4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4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4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4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4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4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4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4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4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5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5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5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53" name="rc84"/>
            <p:cNvSpPr/>
            <p:nvPr/>
          </p:nvSpPr>
          <p:spPr>
            <a:xfrm>
              <a:off x="14005791" y="9941072"/>
              <a:ext cx="3149396" cy="504938"/>
            </a:xfrm>
            <a:prstGeom prst="rect">
              <a:avLst/>
            </a:prstGeom>
            <a:solidFill>
              <a:srgbClr val="FFFFFF">
                <a:alpha val="100000"/>
              </a:srgbClr>
            </a:solidFill>
          </p:spPr>
          <p:txBody>
            <a:bodyPr/>
            <a:lstStyle/>
            <a:p/>
          </p:txBody>
        </p:sp>
        <p:sp>
          <p:nvSpPr>
            <p:cNvPr id="25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5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5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5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5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5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6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6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6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Samoa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3226992" cy="3131794"/>
            </a:xfrm>
            <a:prstGeom prst="rect">
              <a:avLst/>
            </a:prstGeom>
            <a:solidFill>
              <a:srgbClr val="FFFFFF">
                <a:alpha val="100000"/>
              </a:srgbClr>
            </a:solidFill>
          </p:spPr>
          <p:txBody>
            <a:bodyPr/>
            <a:lstStyle/>
            <a:p/>
          </p:txBody>
        </p:sp>
        <p:sp>
          <p:nvSpPr>
            <p:cNvPr id="7" name="pl6"/>
            <p:cNvSpPr/>
            <p:nvPr/>
          </p:nvSpPr>
          <p:spPr>
            <a:xfrm>
              <a:off x="183624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3" name="rc12"/>
            <p:cNvSpPr/>
            <p:nvPr/>
          </p:nvSpPr>
          <p:spPr>
            <a:xfrm>
              <a:off x="478550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478550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478550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478550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pg16"/>
            <p:cNvSpPr/>
            <p:nvPr/>
          </p:nvSpPr>
          <p:spPr>
            <a:xfrm>
              <a:off x="269348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 name="tx17"/>
            <p:cNvSpPr/>
            <p:nvPr/>
          </p:nvSpPr>
          <p:spPr>
            <a:xfrm>
              <a:off x="281836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2875847"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 name="tx19"/>
            <p:cNvSpPr/>
            <p:nvPr/>
          </p:nvSpPr>
          <p:spPr>
            <a:xfrm>
              <a:off x="297991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 name="rc20"/>
            <p:cNvSpPr/>
            <p:nvPr/>
          </p:nvSpPr>
          <p:spPr>
            <a:xfrm>
              <a:off x="1836245" y="2153563"/>
              <a:ext cx="3226992" cy="3131794"/>
            </a:xfrm>
            <a:prstGeom prst="rect">
              <a:avLst/>
            </a:prstGeom>
            <a:ln w="13550" cap="rnd">
              <a:solidFill>
                <a:srgbClr val="333333">
                  <a:alpha val="100000"/>
                </a:srgbClr>
              </a:solidFill>
              <a:prstDash val="solid"/>
              <a:round/>
            </a:ln>
          </p:spPr>
          <p:txBody>
            <a:bodyPr/>
            <a:lstStyle/>
            <a:p/>
          </p:txBody>
        </p:sp>
        <p:sp>
          <p:nvSpPr>
            <p:cNvPr id="22" name="rc21"/>
            <p:cNvSpPr/>
            <p:nvPr/>
          </p:nvSpPr>
          <p:spPr>
            <a:xfrm>
              <a:off x="5063237" y="2153563"/>
              <a:ext cx="3226992" cy="3131794"/>
            </a:xfrm>
            <a:prstGeom prst="rect">
              <a:avLst/>
            </a:prstGeom>
            <a:solidFill>
              <a:srgbClr val="FFFFFF">
                <a:alpha val="100000"/>
              </a:srgbClr>
            </a:solidFill>
          </p:spPr>
          <p:txBody>
            <a:bodyPr/>
            <a:lstStyle/>
            <a:p/>
          </p:txBody>
        </p:sp>
        <p:sp>
          <p:nvSpPr>
            <p:cNvPr id="23" name="pl22"/>
            <p:cNvSpPr/>
            <p:nvPr/>
          </p:nvSpPr>
          <p:spPr>
            <a:xfrm>
              <a:off x="5063237"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4" name="pl23"/>
            <p:cNvSpPr/>
            <p:nvPr/>
          </p:nvSpPr>
          <p:spPr>
            <a:xfrm>
              <a:off x="5063237"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5" name="pl24"/>
            <p:cNvSpPr/>
            <p:nvPr/>
          </p:nvSpPr>
          <p:spPr>
            <a:xfrm>
              <a:off x="5063237"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6" name="pl25"/>
            <p:cNvSpPr/>
            <p:nvPr/>
          </p:nvSpPr>
          <p:spPr>
            <a:xfrm>
              <a:off x="5063237"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7" name="pl26"/>
            <p:cNvSpPr/>
            <p:nvPr/>
          </p:nvSpPr>
          <p:spPr>
            <a:xfrm>
              <a:off x="5063237"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8" name="pl27"/>
            <p:cNvSpPr/>
            <p:nvPr/>
          </p:nvSpPr>
          <p:spPr>
            <a:xfrm>
              <a:off x="5063237"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9" name="rc28"/>
            <p:cNvSpPr/>
            <p:nvPr/>
          </p:nvSpPr>
          <p:spPr>
            <a:xfrm>
              <a:off x="8012497"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8012497"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8012497"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8012497"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pg32"/>
            <p:cNvSpPr/>
            <p:nvPr/>
          </p:nvSpPr>
          <p:spPr>
            <a:xfrm>
              <a:off x="592047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4" name="tx33"/>
            <p:cNvSpPr/>
            <p:nvPr/>
          </p:nvSpPr>
          <p:spPr>
            <a:xfrm>
              <a:off x="604535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5" name="pg34"/>
            <p:cNvSpPr/>
            <p:nvPr/>
          </p:nvSpPr>
          <p:spPr>
            <a:xfrm>
              <a:off x="6102839"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6" name="tx35"/>
            <p:cNvSpPr/>
            <p:nvPr/>
          </p:nvSpPr>
          <p:spPr>
            <a:xfrm>
              <a:off x="6206908"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7" name="rc36"/>
            <p:cNvSpPr/>
            <p:nvPr/>
          </p:nvSpPr>
          <p:spPr>
            <a:xfrm>
              <a:off x="5063237" y="2153563"/>
              <a:ext cx="3226992"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8290230" y="2153563"/>
              <a:ext cx="3226992" cy="3131794"/>
            </a:xfrm>
            <a:prstGeom prst="rect">
              <a:avLst/>
            </a:prstGeom>
            <a:solidFill>
              <a:srgbClr val="FFFFFF">
                <a:alpha val="100000"/>
              </a:srgbClr>
            </a:solidFill>
          </p:spPr>
          <p:txBody>
            <a:bodyPr/>
            <a:lstStyle/>
            <a:p/>
          </p:txBody>
        </p:sp>
        <p:sp>
          <p:nvSpPr>
            <p:cNvPr id="39" name="pl38"/>
            <p:cNvSpPr/>
            <p:nvPr/>
          </p:nvSpPr>
          <p:spPr>
            <a:xfrm>
              <a:off x="8290230"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0" name="pl39"/>
            <p:cNvSpPr/>
            <p:nvPr/>
          </p:nvSpPr>
          <p:spPr>
            <a:xfrm>
              <a:off x="8290230"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1" name="pl40"/>
            <p:cNvSpPr/>
            <p:nvPr/>
          </p:nvSpPr>
          <p:spPr>
            <a:xfrm>
              <a:off x="8290230"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2" name="pl41"/>
            <p:cNvSpPr/>
            <p:nvPr/>
          </p:nvSpPr>
          <p:spPr>
            <a:xfrm>
              <a:off x="8290230"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3" name="pl42"/>
            <p:cNvSpPr/>
            <p:nvPr/>
          </p:nvSpPr>
          <p:spPr>
            <a:xfrm>
              <a:off x="8290230"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4" name="pl43"/>
            <p:cNvSpPr/>
            <p:nvPr/>
          </p:nvSpPr>
          <p:spPr>
            <a:xfrm>
              <a:off x="8290230"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5" name="rc44"/>
            <p:cNvSpPr/>
            <p:nvPr/>
          </p:nvSpPr>
          <p:spPr>
            <a:xfrm>
              <a:off x="885892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885892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885892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8858921"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912342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912342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912342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9123429"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9387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9387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9387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9387936"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8290230" y="2153563"/>
              <a:ext cx="3226992"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11517222" y="2153563"/>
              <a:ext cx="3226992" cy="3131794"/>
            </a:xfrm>
            <a:prstGeom prst="rect">
              <a:avLst/>
            </a:prstGeom>
            <a:solidFill>
              <a:srgbClr val="FFFFFF">
                <a:alpha val="100000"/>
              </a:srgbClr>
            </a:solidFill>
          </p:spPr>
          <p:txBody>
            <a:bodyPr/>
            <a:lstStyle/>
            <a:p/>
          </p:txBody>
        </p:sp>
        <p:sp>
          <p:nvSpPr>
            <p:cNvPr id="63" name="pl62"/>
            <p:cNvSpPr/>
            <p:nvPr/>
          </p:nvSpPr>
          <p:spPr>
            <a:xfrm>
              <a:off x="11517222"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4" name="pl63"/>
            <p:cNvSpPr/>
            <p:nvPr/>
          </p:nvSpPr>
          <p:spPr>
            <a:xfrm>
              <a:off x="11517222"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5" name="pl64"/>
            <p:cNvSpPr/>
            <p:nvPr/>
          </p:nvSpPr>
          <p:spPr>
            <a:xfrm>
              <a:off x="11517222"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6" name="pl65"/>
            <p:cNvSpPr/>
            <p:nvPr/>
          </p:nvSpPr>
          <p:spPr>
            <a:xfrm>
              <a:off x="11517222"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7" name="pl66"/>
            <p:cNvSpPr/>
            <p:nvPr/>
          </p:nvSpPr>
          <p:spPr>
            <a:xfrm>
              <a:off x="11517222"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8" name="pl67"/>
            <p:cNvSpPr/>
            <p:nvPr/>
          </p:nvSpPr>
          <p:spPr>
            <a:xfrm>
              <a:off x="11517222"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69" name="rc68"/>
            <p:cNvSpPr/>
            <p:nvPr/>
          </p:nvSpPr>
          <p:spPr>
            <a:xfrm>
              <a:off x="14466482"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14466482"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14466482"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14466482"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pg72"/>
            <p:cNvSpPr/>
            <p:nvPr/>
          </p:nvSpPr>
          <p:spPr>
            <a:xfrm>
              <a:off x="123744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4" name="tx73"/>
            <p:cNvSpPr/>
            <p:nvPr/>
          </p:nvSpPr>
          <p:spPr>
            <a:xfrm>
              <a:off x="124993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5" name="pg74"/>
            <p:cNvSpPr/>
            <p:nvPr/>
          </p:nvSpPr>
          <p:spPr>
            <a:xfrm>
              <a:off x="125568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6" name="tx75"/>
            <p:cNvSpPr/>
            <p:nvPr/>
          </p:nvSpPr>
          <p:spPr>
            <a:xfrm>
              <a:off x="126608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77" name="rc76"/>
            <p:cNvSpPr/>
            <p:nvPr/>
          </p:nvSpPr>
          <p:spPr>
            <a:xfrm>
              <a:off x="11517222" y="2153563"/>
              <a:ext cx="3226992" cy="3131794"/>
            </a:xfrm>
            <a:prstGeom prst="rect">
              <a:avLst/>
            </a:prstGeom>
            <a:ln w="13550" cap="rnd">
              <a:solidFill>
                <a:srgbClr val="333333">
                  <a:alpha val="100000"/>
                </a:srgbClr>
              </a:solidFill>
              <a:prstDash val="solid"/>
              <a:round/>
            </a:ln>
          </p:spPr>
          <p:txBody>
            <a:bodyPr/>
            <a:lstStyle/>
            <a:p/>
          </p:txBody>
        </p:sp>
        <p:sp>
          <p:nvSpPr>
            <p:cNvPr id="78" name="rc77"/>
            <p:cNvSpPr/>
            <p:nvPr/>
          </p:nvSpPr>
          <p:spPr>
            <a:xfrm>
              <a:off x="14744215" y="2153563"/>
              <a:ext cx="3226992" cy="3131794"/>
            </a:xfrm>
            <a:prstGeom prst="rect">
              <a:avLst/>
            </a:prstGeom>
            <a:solidFill>
              <a:srgbClr val="FFFFFF">
                <a:alpha val="100000"/>
              </a:srgbClr>
            </a:solidFill>
          </p:spPr>
          <p:txBody>
            <a:bodyPr/>
            <a:lstStyle/>
            <a:p/>
          </p:txBody>
        </p:sp>
        <p:sp>
          <p:nvSpPr>
            <p:cNvPr id="79" name="pl78"/>
            <p:cNvSpPr/>
            <p:nvPr/>
          </p:nvSpPr>
          <p:spPr>
            <a:xfrm>
              <a:off x="1474421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0" name="pl79"/>
            <p:cNvSpPr/>
            <p:nvPr/>
          </p:nvSpPr>
          <p:spPr>
            <a:xfrm>
              <a:off x="1474421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1" name="pl80"/>
            <p:cNvSpPr/>
            <p:nvPr/>
          </p:nvSpPr>
          <p:spPr>
            <a:xfrm>
              <a:off x="1474421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2" name="pl81"/>
            <p:cNvSpPr/>
            <p:nvPr/>
          </p:nvSpPr>
          <p:spPr>
            <a:xfrm>
              <a:off x="1474421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3" name="pl82"/>
            <p:cNvSpPr/>
            <p:nvPr/>
          </p:nvSpPr>
          <p:spPr>
            <a:xfrm>
              <a:off x="1474421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4" name="pl83"/>
            <p:cNvSpPr/>
            <p:nvPr/>
          </p:nvSpPr>
          <p:spPr>
            <a:xfrm>
              <a:off x="1474421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5" name="rc84"/>
            <p:cNvSpPr/>
            <p:nvPr/>
          </p:nvSpPr>
          <p:spPr>
            <a:xfrm>
              <a:off x="16370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16370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16370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16370936"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pg88"/>
            <p:cNvSpPr/>
            <p:nvPr/>
          </p:nvSpPr>
          <p:spPr>
            <a:xfrm>
              <a:off x="1560145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0" name="tx89"/>
            <p:cNvSpPr/>
            <p:nvPr/>
          </p:nvSpPr>
          <p:spPr>
            <a:xfrm>
              <a:off x="1572633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1" name="pg90"/>
            <p:cNvSpPr/>
            <p:nvPr/>
          </p:nvSpPr>
          <p:spPr>
            <a:xfrm>
              <a:off x="16253642"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2" name="rc91"/>
            <p:cNvSpPr/>
            <p:nvPr/>
          </p:nvSpPr>
          <p:spPr>
            <a:xfrm>
              <a:off x="14744215" y="2153563"/>
              <a:ext cx="3226992" cy="3131794"/>
            </a:xfrm>
            <a:prstGeom prst="rect">
              <a:avLst/>
            </a:prstGeom>
            <a:ln w="13550" cap="rnd">
              <a:solidFill>
                <a:srgbClr val="333333">
                  <a:alpha val="100000"/>
                </a:srgbClr>
              </a:solidFill>
              <a:prstDash val="solid"/>
              <a:round/>
            </a:ln>
          </p:spPr>
          <p:txBody>
            <a:bodyPr/>
            <a:lstStyle/>
            <a:p/>
          </p:txBody>
        </p:sp>
        <p:sp>
          <p:nvSpPr>
            <p:cNvPr id="93" name="tx92"/>
            <p:cNvSpPr/>
            <p:nvPr/>
          </p:nvSpPr>
          <p:spPr>
            <a:xfrm>
              <a:off x="31672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94" name="tx93"/>
            <p:cNvSpPr/>
            <p:nvPr/>
          </p:nvSpPr>
          <p:spPr>
            <a:xfrm>
              <a:off x="639420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95" name="tx94"/>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96" name="tx95"/>
            <p:cNvSpPr/>
            <p:nvPr/>
          </p:nvSpPr>
          <p:spPr>
            <a:xfrm>
              <a:off x="128481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97" name="tx96"/>
            <p:cNvSpPr/>
            <p:nvPr/>
          </p:nvSpPr>
          <p:spPr>
            <a:xfrm>
              <a:off x="1607518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98" name="pl97"/>
            <p:cNvSpPr/>
            <p:nvPr/>
          </p:nvSpPr>
          <p:spPr>
            <a:xfrm>
              <a:off x="1994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2259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25239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2788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3052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3317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3581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3846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4111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4375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4640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4904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tx109"/>
            <p:cNvSpPr/>
            <p:nvPr/>
          </p:nvSpPr>
          <p:spPr>
            <a:xfrm rot="-5400000">
              <a:off x="19141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1" name="tx110"/>
            <p:cNvSpPr/>
            <p:nvPr/>
          </p:nvSpPr>
          <p:spPr>
            <a:xfrm rot="-5400000">
              <a:off x="216886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2" name="tx111"/>
            <p:cNvSpPr/>
            <p:nvPr/>
          </p:nvSpPr>
          <p:spPr>
            <a:xfrm rot="-5400000">
              <a:off x="243345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3" name="tx112"/>
            <p:cNvSpPr/>
            <p:nvPr/>
          </p:nvSpPr>
          <p:spPr>
            <a:xfrm rot="-5400000">
              <a:off x="26960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4" name="tx113"/>
            <p:cNvSpPr/>
            <p:nvPr/>
          </p:nvSpPr>
          <p:spPr>
            <a:xfrm rot="-5400000">
              <a:off x="292996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5" name="tx114"/>
            <p:cNvSpPr/>
            <p:nvPr/>
          </p:nvSpPr>
          <p:spPr>
            <a:xfrm rot="-5400000">
              <a:off x="32367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6" name="tx115"/>
            <p:cNvSpPr/>
            <p:nvPr/>
          </p:nvSpPr>
          <p:spPr>
            <a:xfrm rot="-5400000">
              <a:off x="35309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7" name="tx116"/>
            <p:cNvSpPr/>
            <p:nvPr/>
          </p:nvSpPr>
          <p:spPr>
            <a:xfrm rot="-5400000">
              <a:off x="37332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8" name="tx117"/>
            <p:cNvSpPr/>
            <p:nvPr/>
          </p:nvSpPr>
          <p:spPr>
            <a:xfrm rot="-5400000">
              <a:off x="39977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9" name="tx118"/>
            <p:cNvSpPr/>
            <p:nvPr/>
          </p:nvSpPr>
          <p:spPr>
            <a:xfrm rot="-5400000">
              <a:off x="42986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0" name="tx119"/>
            <p:cNvSpPr/>
            <p:nvPr/>
          </p:nvSpPr>
          <p:spPr>
            <a:xfrm rot="-5400000">
              <a:off x="45445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1" name="tx120"/>
            <p:cNvSpPr/>
            <p:nvPr/>
          </p:nvSpPr>
          <p:spPr>
            <a:xfrm rot="-5400000">
              <a:off x="4809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2" name="pl121"/>
            <p:cNvSpPr/>
            <p:nvPr/>
          </p:nvSpPr>
          <p:spPr>
            <a:xfrm>
              <a:off x="5221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5486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57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6015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6279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6544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6808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7073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7338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7602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7867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81315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tx133"/>
            <p:cNvSpPr/>
            <p:nvPr/>
          </p:nvSpPr>
          <p:spPr>
            <a:xfrm rot="-5400000">
              <a:off x="51411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5" name="tx134"/>
            <p:cNvSpPr/>
            <p:nvPr/>
          </p:nvSpPr>
          <p:spPr>
            <a:xfrm rot="-5400000">
              <a:off x="5395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6" name="tx135"/>
            <p:cNvSpPr/>
            <p:nvPr/>
          </p:nvSpPr>
          <p:spPr>
            <a:xfrm rot="-5400000">
              <a:off x="566045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7" name="tx136"/>
            <p:cNvSpPr/>
            <p:nvPr/>
          </p:nvSpPr>
          <p:spPr>
            <a:xfrm rot="-5400000">
              <a:off x="592309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8" name="tx137"/>
            <p:cNvSpPr/>
            <p:nvPr/>
          </p:nvSpPr>
          <p:spPr>
            <a:xfrm rot="-5400000">
              <a:off x="615695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9" name="tx138"/>
            <p:cNvSpPr/>
            <p:nvPr/>
          </p:nvSpPr>
          <p:spPr>
            <a:xfrm rot="-5400000">
              <a:off x="646369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0" name="tx139"/>
            <p:cNvSpPr/>
            <p:nvPr/>
          </p:nvSpPr>
          <p:spPr>
            <a:xfrm rot="-5400000">
              <a:off x="675789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1" name="tx140"/>
            <p:cNvSpPr/>
            <p:nvPr/>
          </p:nvSpPr>
          <p:spPr>
            <a:xfrm rot="-5400000">
              <a:off x="69602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2" name="tx141"/>
            <p:cNvSpPr/>
            <p:nvPr/>
          </p:nvSpPr>
          <p:spPr>
            <a:xfrm rot="-5400000">
              <a:off x="722470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3" name="tx142"/>
            <p:cNvSpPr/>
            <p:nvPr/>
          </p:nvSpPr>
          <p:spPr>
            <a:xfrm rot="-5400000">
              <a:off x="75256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4" name="tx143"/>
            <p:cNvSpPr/>
            <p:nvPr/>
          </p:nvSpPr>
          <p:spPr>
            <a:xfrm rot="-5400000">
              <a:off x="77715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5" name="tx144"/>
            <p:cNvSpPr/>
            <p:nvPr/>
          </p:nvSpPr>
          <p:spPr>
            <a:xfrm rot="-5400000">
              <a:off x="80360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6" name="pl145"/>
            <p:cNvSpPr/>
            <p:nvPr/>
          </p:nvSpPr>
          <p:spPr>
            <a:xfrm>
              <a:off x="8448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8977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9506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9771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0035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0300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0829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135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tx157"/>
            <p:cNvSpPr/>
            <p:nvPr/>
          </p:nvSpPr>
          <p:spPr>
            <a:xfrm rot="-5400000">
              <a:off x="83681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9" name="tx158"/>
            <p:cNvSpPr/>
            <p:nvPr/>
          </p:nvSpPr>
          <p:spPr>
            <a:xfrm rot="-5400000">
              <a:off x="862284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0" name="tx159"/>
            <p:cNvSpPr/>
            <p:nvPr/>
          </p:nvSpPr>
          <p:spPr>
            <a:xfrm rot="-5400000">
              <a:off x="88874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1" name="tx160"/>
            <p:cNvSpPr/>
            <p:nvPr/>
          </p:nvSpPr>
          <p:spPr>
            <a:xfrm rot="-5400000">
              <a:off x="915008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2" name="tx161"/>
            <p:cNvSpPr/>
            <p:nvPr/>
          </p:nvSpPr>
          <p:spPr>
            <a:xfrm rot="-5400000">
              <a:off x="938394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3" name="tx162"/>
            <p:cNvSpPr/>
            <p:nvPr/>
          </p:nvSpPr>
          <p:spPr>
            <a:xfrm rot="-5400000">
              <a:off x="969068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4" name="tx163"/>
            <p:cNvSpPr/>
            <p:nvPr/>
          </p:nvSpPr>
          <p:spPr>
            <a:xfrm rot="-5400000">
              <a:off x="9984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5" name="tx164"/>
            <p:cNvSpPr/>
            <p:nvPr/>
          </p:nvSpPr>
          <p:spPr>
            <a:xfrm rot="-5400000">
              <a:off x="1018723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6" name="tx165"/>
            <p:cNvSpPr/>
            <p:nvPr/>
          </p:nvSpPr>
          <p:spPr>
            <a:xfrm rot="-5400000">
              <a:off x="104516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7" name="tx166"/>
            <p:cNvSpPr/>
            <p:nvPr/>
          </p:nvSpPr>
          <p:spPr>
            <a:xfrm rot="-5400000">
              <a:off x="107526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8" name="tx167"/>
            <p:cNvSpPr/>
            <p:nvPr/>
          </p:nvSpPr>
          <p:spPr>
            <a:xfrm rot="-5400000">
              <a:off x="109985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9" name="tx168"/>
            <p:cNvSpPr/>
            <p:nvPr/>
          </p:nvSpPr>
          <p:spPr>
            <a:xfrm rot="-5400000">
              <a:off x="112630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0" name="pl169"/>
            <p:cNvSpPr/>
            <p:nvPr/>
          </p:nvSpPr>
          <p:spPr>
            <a:xfrm>
              <a:off x="116759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11940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2204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2469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2733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2998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3262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3527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3791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4056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4321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4585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tx181"/>
            <p:cNvSpPr/>
            <p:nvPr/>
          </p:nvSpPr>
          <p:spPr>
            <a:xfrm rot="-5400000">
              <a:off x="115951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3" name="tx182"/>
            <p:cNvSpPr/>
            <p:nvPr/>
          </p:nvSpPr>
          <p:spPr>
            <a:xfrm rot="-5400000">
              <a:off x="118498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4" name="tx183"/>
            <p:cNvSpPr/>
            <p:nvPr/>
          </p:nvSpPr>
          <p:spPr>
            <a:xfrm rot="-5400000">
              <a:off x="1211443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5" name="tx184"/>
            <p:cNvSpPr/>
            <p:nvPr/>
          </p:nvSpPr>
          <p:spPr>
            <a:xfrm rot="-5400000">
              <a:off x="1237707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6" name="tx185"/>
            <p:cNvSpPr/>
            <p:nvPr/>
          </p:nvSpPr>
          <p:spPr>
            <a:xfrm rot="-5400000">
              <a:off x="126109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7" name="tx186"/>
            <p:cNvSpPr/>
            <p:nvPr/>
          </p:nvSpPr>
          <p:spPr>
            <a:xfrm rot="-5400000">
              <a:off x="129176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8" name="tx187"/>
            <p:cNvSpPr/>
            <p:nvPr/>
          </p:nvSpPr>
          <p:spPr>
            <a:xfrm rot="-5400000">
              <a:off x="132118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9" name="tx188"/>
            <p:cNvSpPr/>
            <p:nvPr/>
          </p:nvSpPr>
          <p:spPr>
            <a:xfrm rot="-5400000">
              <a:off x="134142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0" name="tx189"/>
            <p:cNvSpPr/>
            <p:nvPr/>
          </p:nvSpPr>
          <p:spPr>
            <a:xfrm rot="-5400000">
              <a:off x="1367869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1" name="tx190"/>
            <p:cNvSpPr/>
            <p:nvPr/>
          </p:nvSpPr>
          <p:spPr>
            <a:xfrm rot="-5400000">
              <a:off x="1397961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2" name="tx191"/>
            <p:cNvSpPr/>
            <p:nvPr/>
          </p:nvSpPr>
          <p:spPr>
            <a:xfrm rot="-5400000">
              <a:off x="142255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3" name="tx192"/>
            <p:cNvSpPr/>
            <p:nvPr/>
          </p:nvSpPr>
          <p:spPr>
            <a:xfrm rot="-5400000">
              <a:off x="144900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4" name="pl193"/>
            <p:cNvSpPr/>
            <p:nvPr/>
          </p:nvSpPr>
          <p:spPr>
            <a:xfrm>
              <a:off x="14902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5167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5431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5696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5960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6225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6489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6754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7018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7283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7547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7812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tx205"/>
            <p:cNvSpPr/>
            <p:nvPr/>
          </p:nvSpPr>
          <p:spPr>
            <a:xfrm rot="-5400000">
              <a:off x="1482213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7" name="tx206"/>
            <p:cNvSpPr/>
            <p:nvPr/>
          </p:nvSpPr>
          <p:spPr>
            <a:xfrm rot="-5400000">
              <a:off x="1507683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8" name="tx207"/>
            <p:cNvSpPr/>
            <p:nvPr/>
          </p:nvSpPr>
          <p:spPr>
            <a:xfrm rot="-5400000">
              <a:off x="1534142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9" name="tx208"/>
            <p:cNvSpPr/>
            <p:nvPr/>
          </p:nvSpPr>
          <p:spPr>
            <a:xfrm rot="-5400000">
              <a:off x="156040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0" name="tx209"/>
            <p:cNvSpPr/>
            <p:nvPr/>
          </p:nvSpPr>
          <p:spPr>
            <a:xfrm rot="-5400000">
              <a:off x="158379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1" name="tx210"/>
            <p:cNvSpPr/>
            <p:nvPr/>
          </p:nvSpPr>
          <p:spPr>
            <a:xfrm rot="-5400000">
              <a:off x="161446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2" name="tx211"/>
            <p:cNvSpPr/>
            <p:nvPr/>
          </p:nvSpPr>
          <p:spPr>
            <a:xfrm rot="-5400000">
              <a:off x="164388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3" name="tx212"/>
            <p:cNvSpPr/>
            <p:nvPr/>
          </p:nvSpPr>
          <p:spPr>
            <a:xfrm rot="-5400000">
              <a:off x="1664122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4" name="tx213"/>
            <p:cNvSpPr/>
            <p:nvPr/>
          </p:nvSpPr>
          <p:spPr>
            <a:xfrm rot="-5400000">
              <a:off x="1690568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5" name="tx214"/>
            <p:cNvSpPr/>
            <p:nvPr/>
          </p:nvSpPr>
          <p:spPr>
            <a:xfrm rot="-5400000">
              <a:off x="172066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6" name="tx215"/>
            <p:cNvSpPr/>
            <p:nvPr/>
          </p:nvSpPr>
          <p:spPr>
            <a:xfrm rot="-5400000">
              <a:off x="1745249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7" name="tx216"/>
            <p:cNvSpPr/>
            <p:nvPr/>
          </p:nvSpPr>
          <p:spPr>
            <a:xfrm rot="-5400000">
              <a:off x="177170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8" name="tx217"/>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19" name="tx218"/>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20" name="tx219"/>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1" name="pl220"/>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2" name="pl221"/>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3" name="pl222"/>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4" name="tx2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5" name="rc224"/>
            <p:cNvSpPr/>
            <p:nvPr/>
          </p:nvSpPr>
          <p:spPr>
            <a:xfrm>
              <a:off x="18110385" y="2153563"/>
              <a:ext cx="1753945" cy="1236458"/>
            </a:xfrm>
            <a:prstGeom prst="rect">
              <a:avLst/>
            </a:prstGeom>
            <a:solidFill>
              <a:srgbClr val="FFFFFF">
                <a:alpha val="100000"/>
              </a:srgbClr>
            </a:solidFill>
          </p:spPr>
          <p:txBody>
            <a:bodyPr/>
            <a:lstStyle/>
            <a:p/>
          </p:txBody>
        </p:sp>
        <p:sp>
          <p:nvSpPr>
            <p:cNvPr id="226" name="rc225"/>
            <p:cNvSpPr/>
            <p:nvPr/>
          </p:nvSpPr>
          <p:spPr>
            <a:xfrm>
              <a:off x="18179974" y="2223153"/>
              <a:ext cx="274319" cy="274319"/>
            </a:xfrm>
            <a:prstGeom prst="rect">
              <a:avLst/>
            </a:prstGeom>
            <a:solidFill>
              <a:srgbClr val="FFFFFF">
                <a:alpha val="100000"/>
              </a:srgbClr>
            </a:solidFill>
          </p:spPr>
          <p:txBody>
            <a:bodyPr/>
            <a:lstStyle/>
            <a:p/>
          </p:txBody>
        </p:sp>
        <p:sp>
          <p:nvSpPr>
            <p:cNvPr id="227" name="rc22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8" name="rc227"/>
            <p:cNvSpPr/>
            <p:nvPr/>
          </p:nvSpPr>
          <p:spPr>
            <a:xfrm>
              <a:off x="18179974" y="2497473"/>
              <a:ext cx="274319" cy="274319"/>
            </a:xfrm>
            <a:prstGeom prst="rect">
              <a:avLst/>
            </a:prstGeom>
            <a:solidFill>
              <a:srgbClr val="FFFFFF">
                <a:alpha val="100000"/>
              </a:srgbClr>
            </a:solidFill>
          </p:spPr>
          <p:txBody>
            <a:bodyPr/>
            <a:lstStyle/>
            <a:p/>
          </p:txBody>
        </p:sp>
        <p:sp>
          <p:nvSpPr>
            <p:cNvPr id="229" name="rc22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8179974" y="2771793"/>
              <a:ext cx="274319" cy="274319"/>
            </a:xfrm>
            <a:prstGeom prst="rect">
              <a:avLst/>
            </a:prstGeom>
            <a:solidFill>
              <a:srgbClr val="FFFFFF">
                <a:alpha val="100000"/>
              </a:srgbClr>
            </a:solidFill>
          </p:spPr>
          <p:txBody>
            <a:bodyPr/>
            <a:lstStyle/>
            <a:p/>
          </p:txBody>
        </p:sp>
        <p:sp>
          <p:nvSpPr>
            <p:cNvPr id="231" name="rc23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8179974" y="3046113"/>
              <a:ext cx="274319" cy="274319"/>
            </a:xfrm>
            <a:prstGeom prst="rect">
              <a:avLst/>
            </a:prstGeom>
            <a:solidFill>
              <a:srgbClr val="FFFFFF">
                <a:alpha val="100000"/>
              </a:srgbClr>
            </a:solidFill>
          </p:spPr>
          <p:txBody>
            <a:bodyPr/>
            <a:lstStyle/>
            <a:p/>
          </p:txBody>
        </p:sp>
        <p:sp>
          <p:nvSpPr>
            <p:cNvPr id="233" name="rc23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tx23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5" name="tx23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36" name="tx23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37" name="tx23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38"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39" name=""/>
          <p:cNvGrpSpPr/>
          <p:nvPr/>
        </p:nvGrpSpPr>
        <p:grpSpPr>
          <a:xfrm>
            <a:off x="12527280" y="6217920"/>
            <a:ext cx="5486400" cy="4297680"/>
            <a:chOff x="12527280" y="6217920"/>
            <a:chExt cx="5486400" cy="4297680"/>
          </a:xfrm>
        </p:grpSpPr>
        <p:sp>
          <p:nvSpPr>
            <p:cNvPr id="2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4" name="pl17"/>
            <p:cNvSpPr/>
            <p:nvPr/>
          </p:nvSpPr>
          <p:spPr>
            <a:xfrm>
              <a:off x="13325144" y="6663670"/>
              <a:ext cx="4510689" cy="1894954"/>
            </a:xfrm>
            <a:custGeom>
              <a:avLst/>
              <a:pathLst>
                <a:path w="4510689" h="1894954">
                  <a:moveTo>
                    <a:pt x="0" y="153644"/>
                  </a:moveTo>
                  <a:lnTo>
                    <a:pt x="180427" y="179252"/>
                  </a:lnTo>
                  <a:lnTo>
                    <a:pt x="360855" y="0"/>
                  </a:lnTo>
                  <a:lnTo>
                    <a:pt x="541282" y="947477"/>
                  </a:lnTo>
                  <a:lnTo>
                    <a:pt x="721710" y="1894954"/>
                  </a:lnTo>
                  <a:lnTo>
                    <a:pt x="902137" y="1075514"/>
                  </a:lnTo>
                  <a:lnTo>
                    <a:pt x="1082565" y="1152337"/>
                  </a:lnTo>
                  <a:lnTo>
                    <a:pt x="1262993" y="921869"/>
                  </a:lnTo>
                  <a:lnTo>
                    <a:pt x="1443420" y="1408412"/>
                  </a:lnTo>
                  <a:lnTo>
                    <a:pt x="1623848" y="1382804"/>
                  </a:lnTo>
                  <a:lnTo>
                    <a:pt x="1804275" y="1101122"/>
                  </a:lnTo>
                  <a:lnTo>
                    <a:pt x="1984703" y="1024299"/>
                  </a:lnTo>
                  <a:lnTo>
                    <a:pt x="2165131" y="588972"/>
                  </a:lnTo>
                  <a:lnTo>
                    <a:pt x="2345558" y="179252"/>
                  </a:lnTo>
                  <a:lnTo>
                    <a:pt x="2525986" y="358504"/>
                  </a:lnTo>
                  <a:lnTo>
                    <a:pt x="2706413" y="614579"/>
                  </a:lnTo>
                  <a:lnTo>
                    <a:pt x="2886841" y="614579"/>
                  </a:lnTo>
                  <a:lnTo>
                    <a:pt x="3067268" y="819439"/>
                  </a:lnTo>
                  <a:lnTo>
                    <a:pt x="3247696" y="1510842"/>
                  </a:lnTo>
                  <a:lnTo>
                    <a:pt x="3428124" y="76822"/>
                  </a:lnTo>
                  <a:lnTo>
                    <a:pt x="3608551" y="845047"/>
                  </a:lnTo>
                  <a:lnTo>
                    <a:pt x="3788979" y="947477"/>
                  </a:lnTo>
                  <a:lnTo>
                    <a:pt x="3969406" y="435327"/>
                  </a:lnTo>
                  <a:lnTo>
                    <a:pt x="4149834" y="307289"/>
                  </a:lnTo>
                  <a:lnTo>
                    <a:pt x="4330262" y="358504"/>
                  </a:lnTo>
                  <a:lnTo>
                    <a:pt x="4510689" y="588972"/>
                  </a:lnTo>
                </a:path>
              </a:pathLst>
            </a:custGeom>
            <a:ln w="32521" cap="flat">
              <a:solidFill>
                <a:srgbClr val="5EB0E8">
                  <a:alpha val="100000"/>
                </a:srgbClr>
              </a:solidFill>
              <a:prstDash val="solid"/>
              <a:round/>
            </a:ln>
          </p:spPr>
          <p:txBody>
            <a:bodyPr/>
            <a:lstStyle/>
            <a:p/>
          </p:txBody>
        </p:sp>
        <p:sp>
          <p:nvSpPr>
            <p:cNvPr id="255" name="pl18"/>
            <p:cNvSpPr/>
            <p:nvPr/>
          </p:nvSpPr>
          <p:spPr>
            <a:xfrm>
              <a:off x="13685999" y="7047782"/>
              <a:ext cx="4149834" cy="1997384"/>
            </a:xfrm>
            <a:custGeom>
              <a:avLst/>
              <a:pathLst>
                <a:path w="4149834" h="1997384">
                  <a:moveTo>
                    <a:pt x="0" y="0"/>
                  </a:moveTo>
                  <a:lnTo>
                    <a:pt x="180427" y="486542"/>
                  </a:lnTo>
                  <a:lnTo>
                    <a:pt x="360855" y="998692"/>
                  </a:lnTo>
                  <a:lnTo>
                    <a:pt x="541282" y="1485234"/>
                  </a:lnTo>
                  <a:lnTo>
                    <a:pt x="721710" y="1997384"/>
                  </a:lnTo>
                  <a:lnTo>
                    <a:pt x="902137" y="1229159"/>
                  </a:lnTo>
                  <a:lnTo>
                    <a:pt x="1082565" y="973084"/>
                  </a:lnTo>
                  <a:lnTo>
                    <a:pt x="1262993" y="1792524"/>
                  </a:lnTo>
                  <a:lnTo>
                    <a:pt x="1443420" y="1382804"/>
                  </a:lnTo>
                  <a:lnTo>
                    <a:pt x="1623848" y="870654"/>
                  </a:lnTo>
                  <a:lnTo>
                    <a:pt x="1804275" y="819439"/>
                  </a:lnTo>
                  <a:lnTo>
                    <a:pt x="1984703" y="256074"/>
                  </a:lnTo>
                  <a:lnTo>
                    <a:pt x="2165131" y="409719"/>
                  </a:lnTo>
                  <a:lnTo>
                    <a:pt x="2345558" y="742617"/>
                  </a:lnTo>
                  <a:lnTo>
                    <a:pt x="2525986" y="768224"/>
                  </a:lnTo>
                  <a:lnTo>
                    <a:pt x="2706413" y="768224"/>
                  </a:lnTo>
                  <a:lnTo>
                    <a:pt x="2886841" y="1434019"/>
                  </a:lnTo>
                  <a:lnTo>
                    <a:pt x="3067268" y="640187"/>
                  </a:lnTo>
                  <a:lnTo>
                    <a:pt x="3247696" y="640187"/>
                  </a:lnTo>
                  <a:lnTo>
                    <a:pt x="3428124" y="870654"/>
                  </a:lnTo>
                  <a:lnTo>
                    <a:pt x="3608551" y="998692"/>
                  </a:lnTo>
                  <a:lnTo>
                    <a:pt x="3788979" y="230467"/>
                  </a:lnTo>
                  <a:lnTo>
                    <a:pt x="3969406" y="614579"/>
                  </a:lnTo>
                  <a:lnTo>
                    <a:pt x="4149834" y="204859"/>
                  </a:lnTo>
                </a:path>
              </a:pathLst>
            </a:custGeom>
            <a:ln w="32521" cap="flat">
              <a:solidFill>
                <a:srgbClr val="00A173">
                  <a:alpha val="100000"/>
                </a:srgbClr>
              </a:solidFill>
              <a:prstDash val="solid"/>
              <a:round/>
            </a:ln>
          </p:spPr>
          <p:txBody>
            <a:bodyPr/>
            <a:lstStyle/>
            <a:p/>
          </p:txBody>
        </p:sp>
        <p:sp>
          <p:nvSpPr>
            <p:cNvPr id="2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1" name="rc84"/>
            <p:cNvSpPr/>
            <p:nvPr/>
          </p:nvSpPr>
          <p:spPr>
            <a:xfrm>
              <a:off x="14005791" y="9941072"/>
              <a:ext cx="3149396" cy="504938"/>
            </a:xfrm>
            <a:prstGeom prst="rect">
              <a:avLst/>
            </a:prstGeom>
            <a:solidFill>
              <a:srgbClr val="FFFFFF">
                <a:alpha val="100000"/>
              </a:srgbClr>
            </a:solidFill>
          </p:spPr>
          <p:txBody>
            <a:bodyPr/>
            <a:lstStyle/>
            <a:p/>
          </p:txBody>
        </p:sp>
        <p:sp>
          <p:nvSpPr>
            <p:cNvPr id="3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2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San Marino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rc12"/>
            <p:cNvSpPr/>
            <p:nvPr/>
          </p:nvSpPr>
          <p:spPr>
            <a:xfrm>
              <a:off x="2343218"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343218"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343218"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343218"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4106601"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4106601"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4106601"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4106601"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3" name="pg22"/>
            <p:cNvSpPr/>
            <p:nvPr/>
          </p:nvSpPr>
          <p:spPr>
            <a:xfrm>
              <a:off x="39515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40555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 name="rc24"/>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7214566" y="2153563"/>
              <a:ext cx="5378320" cy="3131794"/>
            </a:xfrm>
            <a:prstGeom prst="rect">
              <a:avLst/>
            </a:prstGeom>
            <a:solidFill>
              <a:srgbClr val="FFFFFF">
                <a:alpha val="100000"/>
              </a:srgbClr>
            </a:solidFill>
          </p:spPr>
          <p:txBody>
            <a:bodyPr/>
            <a:lstStyle/>
            <a:p/>
          </p:txBody>
        </p:sp>
        <p:sp>
          <p:nvSpPr>
            <p:cNvPr id="27" name="pl26"/>
            <p:cNvSpPr/>
            <p:nvPr/>
          </p:nvSpPr>
          <p:spPr>
            <a:xfrm>
              <a:off x="721456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8" name="pl27"/>
            <p:cNvSpPr/>
            <p:nvPr/>
          </p:nvSpPr>
          <p:spPr>
            <a:xfrm>
              <a:off x="721456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9" name="pl28"/>
            <p:cNvSpPr/>
            <p:nvPr/>
          </p:nvSpPr>
          <p:spPr>
            <a:xfrm>
              <a:off x="721456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0" name="pl29"/>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1" name="pl30"/>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2" name="pl31"/>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3" name="rc32"/>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34" name="rc33"/>
            <p:cNvSpPr/>
            <p:nvPr/>
          </p:nvSpPr>
          <p:spPr>
            <a:xfrm>
              <a:off x="12592886" y="2153563"/>
              <a:ext cx="5378320" cy="3131794"/>
            </a:xfrm>
            <a:prstGeom prst="rect">
              <a:avLst/>
            </a:prstGeom>
            <a:solidFill>
              <a:srgbClr val="FFFFFF">
                <a:alpha val="100000"/>
              </a:srgbClr>
            </a:solidFill>
          </p:spPr>
          <p:txBody>
            <a:bodyPr/>
            <a:lstStyle/>
            <a:p/>
          </p:txBody>
        </p:sp>
        <p:sp>
          <p:nvSpPr>
            <p:cNvPr id="35" name="pl34"/>
            <p:cNvSpPr/>
            <p:nvPr/>
          </p:nvSpPr>
          <p:spPr>
            <a:xfrm>
              <a:off x="1259288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6" name="pl35"/>
            <p:cNvSpPr/>
            <p:nvPr/>
          </p:nvSpPr>
          <p:spPr>
            <a:xfrm>
              <a:off x="1259288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7" name="pl36"/>
            <p:cNvSpPr/>
            <p:nvPr/>
          </p:nvSpPr>
          <p:spPr>
            <a:xfrm>
              <a:off x="1259288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8" name="pl37"/>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9" name="pl38"/>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0" name="pl3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1" name="rc40"/>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42" name="tx41"/>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43" name="tx42"/>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44" name="tx43"/>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45" name="pl44"/>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 name="pl45"/>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 name="pl46"/>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 name="pl47"/>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 name="pl48"/>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 name="pl49"/>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 name="pl50"/>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 name="pl51"/>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 name="pl52"/>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 name="pl53"/>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 name="pl54"/>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 name="pl55"/>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tx56"/>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58" name="tx57"/>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59" name="tx58"/>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60" name="tx59"/>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61" name="tx60"/>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62" name="tx61"/>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63" name="tx62"/>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64" name="tx63"/>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65" name="tx64"/>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66" name="tx65"/>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67" name="tx66"/>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68" name="tx67"/>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69" name="pl68"/>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0" name="pl69"/>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1" name="pl70"/>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2" name="pl71"/>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3" name="pl72"/>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tx80"/>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2" name="tx81"/>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3" name="tx82"/>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4" name="tx83"/>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5" name="tx84"/>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86" name="tx85"/>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87" name="tx86"/>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88" name="tx87"/>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89" name="tx88"/>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0" name="tx89"/>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1" name="tx90"/>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2" name="tx91"/>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3" name="pl92"/>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4" name="pl93"/>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5" name="pl94"/>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6" name="pl95"/>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pl96"/>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tx104"/>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06" name="tx105"/>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07" name="tx106"/>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08" name="tx107"/>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09" name="tx108"/>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0" name="tx109"/>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1" name="tx110"/>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2" name="tx111"/>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3" name="tx112"/>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4" name="tx113"/>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5" name="tx114"/>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16" name="tx115"/>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17" name="tx116"/>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18" name="tx117"/>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19" name="tx118"/>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20" name="pl119"/>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1" name="pl120"/>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2" name="pl121"/>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3" name="tx12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24" name="rc123"/>
            <p:cNvSpPr/>
            <p:nvPr/>
          </p:nvSpPr>
          <p:spPr>
            <a:xfrm>
              <a:off x="18110385" y="2153563"/>
              <a:ext cx="1753945" cy="1236458"/>
            </a:xfrm>
            <a:prstGeom prst="rect">
              <a:avLst/>
            </a:prstGeom>
            <a:solidFill>
              <a:srgbClr val="FFFFFF">
                <a:alpha val="100000"/>
              </a:srgbClr>
            </a:solidFill>
          </p:spPr>
          <p:txBody>
            <a:bodyPr/>
            <a:lstStyle/>
            <a:p/>
          </p:txBody>
        </p:sp>
        <p:sp>
          <p:nvSpPr>
            <p:cNvPr id="125" name="rc124"/>
            <p:cNvSpPr/>
            <p:nvPr/>
          </p:nvSpPr>
          <p:spPr>
            <a:xfrm>
              <a:off x="18179974" y="2223153"/>
              <a:ext cx="274319" cy="274319"/>
            </a:xfrm>
            <a:prstGeom prst="rect">
              <a:avLst/>
            </a:prstGeom>
            <a:solidFill>
              <a:srgbClr val="FFFFFF">
                <a:alpha val="100000"/>
              </a:srgbClr>
            </a:solidFill>
          </p:spPr>
          <p:txBody>
            <a:bodyPr/>
            <a:lstStyle/>
            <a:p/>
          </p:txBody>
        </p:sp>
        <p:sp>
          <p:nvSpPr>
            <p:cNvPr id="126" name="rc1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18179974" y="2497473"/>
              <a:ext cx="274319" cy="274319"/>
            </a:xfrm>
            <a:prstGeom prst="rect">
              <a:avLst/>
            </a:prstGeom>
            <a:solidFill>
              <a:srgbClr val="FFFFFF">
                <a:alpha val="100000"/>
              </a:srgbClr>
            </a:solidFill>
          </p:spPr>
          <p:txBody>
            <a:bodyPr/>
            <a:lstStyle/>
            <a:p/>
          </p:txBody>
        </p:sp>
        <p:sp>
          <p:nvSpPr>
            <p:cNvPr id="128" name="rc1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8179974" y="2771793"/>
              <a:ext cx="274319" cy="274319"/>
            </a:xfrm>
            <a:prstGeom prst="rect">
              <a:avLst/>
            </a:prstGeom>
            <a:solidFill>
              <a:srgbClr val="FFFFFF">
                <a:alpha val="100000"/>
              </a:srgbClr>
            </a:solidFill>
          </p:spPr>
          <p:txBody>
            <a:bodyPr/>
            <a:lstStyle/>
            <a:p/>
          </p:txBody>
        </p:sp>
        <p:sp>
          <p:nvSpPr>
            <p:cNvPr id="130" name="rc1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18179974" y="3046113"/>
              <a:ext cx="274319" cy="274319"/>
            </a:xfrm>
            <a:prstGeom prst="rect">
              <a:avLst/>
            </a:prstGeom>
            <a:solidFill>
              <a:srgbClr val="FFFFFF">
                <a:alpha val="100000"/>
              </a:srgbClr>
            </a:solidFill>
          </p:spPr>
          <p:txBody>
            <a:bodyPr/>
            <a:lstStyle/>
            <a:p/>
          </p:txBody>
        </p:sp>
        <p:sp>
          <p:nvSpPr>
            <p:cNvPr id="132" name="rc1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tx13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34" name="tx13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35" name="tx13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36" name="tx13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3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38" name=""/>
          <p:cNvGrpSpPr/>
          <p:nvPr/>
        </p:nvGrpSpPr>
        <p:grpSpPr>
          <a:xfrm>
            <a:off x="12527280" y="6217920"/>
            <a:ext cx="5486400" cy="4297680"/>
            <a:chOff x="12527280" y="6217920"/>
            <a:chExt cx="5486400" cy="4297680"/>
          </a:xfrm>
        </p:grpSpPr>
        <p:sp>
          <p:nvSpPr>
            <p:cNvPr id="1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4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4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4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4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53" name="pl17"/>
            <p:cNvSpPr/>
            <p:nvPr/>
          </p:nvSpPr>
          <p:spPr>
            <a:xfrm>
              <a:off x="13325144" y="6663670"/>
              <a:ext cx="4510689" cy="460934"/>
            </a:xfrm>
            <a:custGeom>
              <a:avLst/>
              <a:pathLst>
                <a:path w="4510689" h="460934">
                  <a:moveTo>
                    <a:pt x="0" y="0"/>
                  </a:moveTo>
                  <a:lnTo>
                    <a:pt x="180427" y="51214"/>
                  </a:lnTo>
                  <a:lnTo>
                    <a:pt x="360855" y="76822"/>
                  </a:lnTo>
                  <a:lnTo>
                    <a:pt x="541282" y="128037"/>
                  </a:lnTo>
                  <a:lnTo>
                    <a:pt x="721710" y="128037"/>
                  </a:lnTo>
                  <a:lnTo>
                    <a:pt x="902137" y="128037"/>
                  </a:lnTo>
                  <a:lnTo>
                    <a:pt x="1082565" y="230467"/>
                  </a:lnTo>
                  <a:lnTo>
                    <a:pt x="1262993" y="230467"/>
                  </a:lnTo>
                  <a:lnTo>
                    <a:pt x="1443420" y="332897"/>
                  </a:lnTo>
                  <a:lnTo>
                    <a:pt x="1623848" y="281682"/>
                  </a:lnTo>
                  <a:lnTo>
                    <a:pt x="1804275" y="281682"/>
                  </a:lnTo>
                  <a:lnTo>
                    <a:pt x="1984703" y="230467"/>
                  </a:lnTo>
                  <a:lnTo>
                    <a:pt x="2165131" y="384112"/>
                  </a:lnTo>
                  <a:lnTo>
                    <a:pt x="2345558" y="435327"/>
                  </a:lnTo>
                  <a:lnTo>
                    <a:pt x="2525986" y="460934"/>
                  </a:lnTo>
                  <a:lnTo>
                    <a:pt x="2706413" y="384112"/>
                  </a:lnTo>
                  <a:lnTo>
                    <a:pt x="2886841" y="435327"/>
                  </a:lnTo>
                  <a:lnTo>
                    <a:pt x="3067268" y="332897"/>
                  </a:lnTo>
                  <a:lnTo>
                    <a:pt x="3247696" y="256074"/>
                  </a:lnTo>
                  <a:lnTo>
                    <a:pt x="3428124" y="332897"/>
                  </a:lnTo>
                  <a:lnTo>
                    <a:pt x="3608551" y="230467"/>
                  </a:lnTo>
                  <a:lnTo>
                    <a:pt x="3788979" y="256074"/>
                  </a:lnTo>
                  <a:lnTo>
                    <a:pt x="3969406" y="204859"/>
                  </a:lnTo>
                  <a:lnTo>
                    <a:pt x="4149834" y="256074"/>
                  </a:lnTo>
                  <a:lnTo>
                    <a:pt x="4330262" y="358504"/>
                  </a:lnTo>
                  <a:lnTo>
                    <a:pt x="4510689" y="358504"/>
                  </a:lnTo>
                </a:path>
              </a:pathLst>
            </a:custGeom>
            <a:ln w="32521" cap="flat">
              <a:solidFill>
                <a:srgbClr val="5EB0E8">
                  <a:alpha val="100000"/>
                </a:srgbClr>
              </a:solidFill>
              <a:prstDash val="solid"/>
              <a:round/>
            </a:ln>
          </p:spPr>
          <p:txBody>
            <a:bodyPr/>
            <a:lstStyle/>
            <a:p/>
          </p:txBody>
        </p:sp>
        <p:sp>
          <p:nvSpPr>
            <p:cNvPr id="154" name="pl18"/>
            <p:cNvSpPr/>
            <p:nvPr/>
          </p:nvSpPr>
          <p:spPr>
            <a:xfrm>
              <a:off x="13866427" y="6791707"/>
              <a:ext cx="3969406" cy="409719"/>
            </a:xfrm>
            <a:custGeom>
              <a:avLst/>
              <a:pathLst>
                <a:path w="3969406" h="409719">
                  <a:moveTo>
                    <a:pt x="0" y="0"/>
                  </a:moveTo>
                  <a:lnTo>
                    <a:pt x="180427" y="0"/>
                  </a:lnTo>
                  <a:lnTo>
                    <a:pt x="360855" y="0"/>
                  </a:lnTo>
                  <a:lnTo>
                    <a:pt x="541282" y="0"/>
                  </a:lnTo>
                  <a:lnTo>
                    <a:pt x="721710" y="0"/>
                  </a:lnTo>
                  <a:lnTo>
                    <a:pt x="902137" y="51214"/>
                  </a:lnTo>
                  <a:lnTo>
                    <a:pt x="1082565" y="51214"/>
                  </a:lnTo>
                  <a:lnTo>
                    <a:pt x="1262993" y="102429"/>
                  </a:lnTo>
                  <a:lnTo>
                    <a:pt x="1443420" y="51214"/>
                  </a:lnTo>
                  <a:lnTo>
                    <a:pt x="1623848" y="128037"/>
                  </a:lnTo>
                  <a:lnTo>
                    <a:pt x="1804275" y="230467"/>
                  </a:lnTo>
                  <a:lnTo>
                    <a:pt x="1984703" y="204859"/>
                  </a:lnTo>
                  <a:lnTo>
                    <a:pt x="2165131" y="204859"/>
                  </a:lnTo>
                  <a:lnTo>
                    <a:pt x="2345558" y="332897"/>
                  </a:lnTo>
                  <a:lnTo>
                    <a:pt x="2525986" y="409719"/>
                  </a:lnTo>
                  <a:lnTo>
                    <a:pt x="2706413" y="256074"/>
                  </a:lnTo>
                  <a:lnTo>
                    <a:pt x="2886841" y="384112"/>
                  </a:lnTo>
                  <a:lnTo>
                    <a:pt x="3067268" y="384112"/>
                  </a:lnTo>
                  <a:lnTo>
                    <a:pt x="3247696" y="332897"/>
                  </a:lnTo>
                  <a:lnTo>
                    <a:pt x="3428124" y="230467"/>
                  </a:lnTo>
                  <a:lnTo>
                    <a:pt x="3608551" y="384112"/>
                  </a:lnTo>
                  <a:lnTo>
                    <a:pt x="3788979" y="332897"/>
                  </a:lnTo>
                  <a:lnTo>
                    <a:pt x="3969406" y="230467"/>
                  </a:lnTo>
                </a:path>
              </a:pathLst>
            </a:custGeom>
            <a:ln w="32521" cap="flat">
              <a:solidFill>
                <a:srgbClr val="00A173">
                  <a:alpha val="100000"/>
                </a:srgbClr>
              </a:solidFill>
              <a:prstDash val="solid"/>
              <a:round/>
            </a:ln>
          </p:spPr>
          <p:txBody>
            <a:bodyPr/>
            <a:lstStyle/>
            <a:p/>
          </p:txBody>
        </p:sp>
        <p:sp>
          <p:nvSpPr>
            <p:cNvPr id="15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5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5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5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5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6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6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19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19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19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19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19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19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0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0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0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0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0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0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0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0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0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0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1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1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1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1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1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1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1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1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1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1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20" name="rc84"/>
            <p:cNvSpPr/>
            <p:nvPr/>
          </p:nvSpPr>
          <p:spPr>
            <a:xfrm>
              <a:off x="14005791" y="9941072"/>
              <a:ext cx="3149396" cy="504938"/>
            </a:xfrm>
            <a:prstGeom prst="rect">
              <a:avLst/>
            </a:prstGeom>
            <a:solidFill>
              <a:srgbClr val="FFFFFF">
                <a:alpha val="100000"/>
              </a:srgbClr>
            </a:solidFill>
          </p:spPr>
          <p:txBody>
            <a:bodyPr/>
            <a:lstStyle/>
            <a:p/>
          </p:txBody>
        </p:sp>
        <p:sp>
          <p:nvSpPr>
            <p:cNvPr id="22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2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2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2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2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2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Sao Tome and Principe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4033740" cy="3131794"/>
            </a:xfrm>
            <a:prstGeom prst="rect">
              <a:avLst/>
            </a:prstGeom>
            <a:solidFill>
              <a:srgbClr val="FFFFFF">
                <a:alpha val="100000"/>
              </a:srgbClr>
            </a:solidFill>
          </p:spPr>
          <p:txBody>
            <a:bodyPr/>
            <a:lstStyle/>
            <a:p/>
          </p:txBody>
        </p:sp>
        <p:sp>
          <p:nvSpPr>
            <p:cNvPr id="7" name="pl6"/>
            <p:cNvSpPr/>
            <p:nvPr/>
          </p:nvSpPr>
          <p:spPr>
            <a:xfrm>
              <a:off x="1836245"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3" name="rc12"/>
            <p:cNvSpPr/>
            <p:nvPr/>
          </p:nvSpPr>
          <p:spPr>
            <a:xfrm>
              <a:off x="3208378"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3208378"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3208378"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3208378"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pg16"/>
            <p:cNvSpPr/>
            <p:nvPr/>
          </p:nvSpPr>
          <p:spPr>
            <a:xfrm>
              <a:off x="309685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 name="tx17"/>
            <p:cNvSpPr/>
            <p:nvPr/>
          </p:nvSpPr>
          <p:spPr>
            <a:xfrm>
              <a:off x="322174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3347327"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 name="tx19"/>
            <p:cNvSpPr/>
            <p:nvPr/>
          </p:nvSpPr>
          <p:spPr>
            <a:xfrm>
              <a:off x="345139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1" name="rc20"/>
            <p:cNvSpPr/>
            <p:nvPr/>
          </p:nvSpPr>
          <p:spPr>
            <a:xfrm>
              <a:off x="1836245" y="2153563"/>
              <a:ext cx="4033740" cy="3131794"/>
            </a:xfrm>
            <a:prstGeom prst="rect">
              <a:avLst/>
            </a:prstGeom>
            <a:ln w="13550" cap="rnd">
              <a:solidFill>
                <a:srgbClr val="333333">
                  <a:alpha val="100000"/>
                </a:srgbClr>
              </a:solidFill>
              <a:prstDash val="solid"/>
              <a:round/>
            </a:ln>
          </p:spPr>
          <p:txBody>
            <a:bodyPr/>
            <a:lstStyle/>
            <a:p/>
          </p:txBody>
        </p:sp>
        <p:sp>
          <p:nvSpPr>
            <p:cNvPr id="22" name="rc21"/>
            <p:cNvSpPr/>
            <p:nvPr/>
          </p:nvSpPr>
          <p:spPr>
            <a:xfrm>
              <a:off x="5869985" y="2153563"/>
              <a:ext cx="4033740" cy="3131794"/>
            </a:xfrm>
            <a:prstGeom prst="rect">
              <a:avLst/>
            </a:prstGeom>
            <a:solidFill>
              <a:srgbClr val="FFFFFF">
                <a:alpha val="100000"/>
              </a:srgbClr>
            </a:solidFill>
          </p:spPr>
          <p:txBody>
            <a:bodyPr/>
            <a:lstStyle/>
            <a:p/>
          </p:txBody>
        </p:sp>
        <p:sp>
          <p:nvSpPr>
            <p:cNvPr id="23" name="pl22"/>
            <p:cNvSpPr/>
            <p:nvPr/>
          </p:nvSpPr>
          <p:spPr>
            <a:xfrm>
              <a:off x="5869985"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4" name="pl23"/>
            <p:cNvSpPr/>
            <p:nvPr/>
          </p:nvSpPr>
          <p:spPr>
            <a:xfrm>
              <a:off x="5869985"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5" name="pl24"/>
            <p:cNvSpPr/>
            <p:nvPr/>
          </p:nvSpPr>
          <p:spPr>
            <a:xfrm>
              <a:off x="5869985"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6" name="pl25"/>
            <p:cNvSpPr/>
            <p:nvPr/>
          </p:nvSpPr>
          <p:spPr>
            <a:xfrm>
              <a:off x="586998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7" name="pl26"/>
            <p:cNvSpPr/>
            <p:nvPr/>
          </p:nvSpPr>
          <p:spPr>
            <a:xfrm>
              <a:off x="586998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8" name="pl27"/>
            <p:cNvSpPr/>
            <p:nvPr/>
          </p:nvSpPr>
          <p:spPr>
            <a:xfrm>
              <a:off x="586998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9" name="rc28"/>
            <p:cNvSpPr/>
            <p:nvPr/>
          </p:nvSpPr>
          <p:spPr>
            <a:xfrm>
              <a:off x="5869985" y="2153563"/>
              <a:ext cx="4033740"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9903726" y="2153563"/>
              <a:ext cx="4033740" cy="3131794"/>
            </a:xfrm>
            <a:prstGeom prst="rect">
              <a:avLst/>
            </a:prstGeom>
            <a:solidFill>
              <a:srgbClr val="FFFFFF">
                <a:alpha val="100000"/>
              </a:srgbClr>
            </a:solidFill>
          </p:spPr>
          <p:txBody>
            <a:bodyPr/>
            <a:lstStyle/>
            <a:p/>
          </p:txBody>
        </p:sp>
        <p:sp>
          <p:nvSpPr>
            <p:cNvPr id="31" name="pl30"/>
            <p:cNvSpPr/>
            <p:nvPr/>
          </p:nvSpPr>
          <p:spPr>
            <a:xfrm>
              <a:off x="9903726"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2" name="pl31"/>
            <p:cNvSpPr/>
            <p:nvPr/>
          </p:nvSpPr>
          <p:spPr>
            <a:xfrm>
              <a:off x="9903726"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3" name="pl32"/>
            <p:cNvSpPr/>
            <p:nvPr/>
          </p:nvSpPr>
          <p:spPr>
            <a:xfrm>
              <a:off x="9903726"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4" name="pl33"/>
            <p:cNvSpPr/>
            <p:nvPr/>
          </p:nvSpPr>
          <p:spPr>
            <a:xfrm>
              <a:off x="990372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5" name="pl34"/>
            <p:cNvSpPr/>
            <p:nvPr/>
          </p:nvSpPr>
          <p:spPr>
            <a:xfrm>
              <a:off x="990372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6" name="pl35"/>
            <p:cNvSpPr/>
            <p:nvPr/>
          </p:nvSpPr>
          <p:spPr>
            <a:xfrm>
              <a:off x="990372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7" name="rc36"/>
            <p:cNvSpPr/>
            <p:nvPr/>
          </p:nvSpPr>
          <p:spPr>
            <a:xfrm>
              <a:off x="9903726" y="2153563"/>
              <a:ext cx="4033740"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13937466" y="2153563"/>
              <a:ext cx="4033740" cy="3131794"/>
            </a:xfrm>
            <a:prstGeom prst="rect">
              <a:avLst/>
            </a:prstGeom>
            <a:solidFill>
              <a:srgbClr val="FFFFFF">
                <a:alpha val="100000"/>
              </a:srgbClr>
            </a:solidFill>
          </p:spPr>
          <p:txBody>
            <a:bodyPr/>
            <a:lstStyle/>
            <a:p/>
          </p:txBody>
        </p:sp>
        <p:sp>
          <p:nvSpPr>
            <p:cNvPr id="39" name="pl38"/>
            <p:cNvSpPr/>
            <p:nvPr/>
          </p:nvSpPr>
          <p:spPr>
            <a:xfrm>
              <a:off x="13937466"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0" name="pl39"/>
            <p:cNvSpPr/>
            <p:nvPr/>
          </p:nvSpPr>
          <p:spPr>
            <a:xfrm>
              <a:off x="13937466"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1" name="pl40"/>
            <p:cNvSpPr/>
            <p:nvPr/>
          </p:nvSpPr>
          <p:spPr>
            <a:xfrm>
              <a:off x="13937466"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2" name="pl41"/>
            <p:cNvSpPr/>
            <p:nvPr/>
          </p:nvSpPr>
          <p:spPr>
            <a:xfrm>
              <a:off x="1393746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3" name="pl42"/>
            <p:cNvSpPr/>
            <p:nvPr/>
          </p:nvSpPr>
          <p:spPr>
            <a:xfrm>
              <a:off x="1393746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4" name="pl43"/>
            <p:cNvSpPr/>
            <p:nvPr/>
          </p:nvSpPr>
          <p:spPr>
            <a:xfrm>
              <a:off x="1393746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5" name="rc44"/>
            <p:cNvSpPr/>
            <p:nvPr/>
          </p:nvSpPr>
          <p:spPr>
            <a:xfrm>
              <a:off x="13937466" y="2153563"/>
              <a:ext cx="4033740" cy="3131794"/>
            </a:xfrm>
            <a:prstGeom prst="rect">
              <a:avLst/>
            </a:prstGeom>
            <a:ln w="13550" cap="rnd">
              <a:solidFill>
                <a:srgbClr val="333333">
                  <a:alpha val="100000"/>
                </a:srgbClr>
              </a:solidFill>
              <a:prstDash val="solid"/>
              <a:round/>
            </a:ln>
          </p:spPr>
          <p:txBody>
            <a:bodyPr/>
            <a:lstStyle/>
            <a:p/>
          </p:txBody>
        </p:sp>
        <p:sp>
          <p:nvSpPr>
            <p:cNvPr id="46" name="tx45"/>
            <p:cNvSpPr/>
            <p:nvPr/>
          </p:nvSpPr>
          <p:spPr>
            <a:xfrm>
              <a:off x="357059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47" name="tx46"/>
            <p:cNvSpPr/>
            <p:nvPr/>
          </p:nvSpPr>
          <p:spPr>
            <a:xfrm>
              <a:off x="76043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48" name="tx47"/>
            <p:cNvSpPr/>
            <p:nvPr/>
          </p:nvSpPr>
          <p:spPr>
            <a:xfrm>
              <a:off x="1163807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49" name="tx48"/>
            <p:cNvSpPr/>
            <p:nvPr/>
          </p:nvSpPr>
          <p:spPr>
            <a:xfrm>
              <a:off x="1567181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50" name="pl49"/>
            <p:cNvSpPr/>
            <p:nvPr/>
          </p:nvSpPr>
          <p:spPr>
            <a:xfrm>
              <a:off x="2034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 name="pl50"/>
            <p:cNvSpPr/>
            <p:nvPr/>
          </p:nvSpPr>
          <p:spPr>
            <a:xfrm>
              <a:off x="2365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 name="pl51"/>
            <p:cNvSpPr/>
            <p:nvPr/>
          </p:nvSpPr>
          <p:spPr>
            <a:xfrm>
              <a:off x="2695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 name="pl52"/>
            <p:cNvSpPr/>
            <p:nvPr/>
          </p:nvSpPr>
          <p:spPr>
            <a:xfrm>
              <a:off x="30265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 name="pl53"/>
            <p:cNvSpPr/>
            <p:nvPr/>
          </p:nvSpPr>
          <p:spPr>
            <a:xfrm>
              <a:off x="33571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 name="pl54"/>
            <p:cNvSpPr/>
            <p:nvPr/>
          </p:nvSpPr>
          <p:spPr>
            <a:xfrm>
              <a:off x="3687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 name="pl55"/>
            <p:cNvSpPr/>
            <p:nvPr/>
          </p:nvSpPr>
          <p:spPr>
            <a:xfrm>
              <a:off x="40184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pl56"/>
            <p:cNvSpPr/>
            <p:nvPr/>
          </p:nvSpPr>
          <p:spPr>
            <a:xfrm>
              <a:off x="4349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 name="pl57"/>
            <p:cNvSpPr/>
            <p:nvPr/>
          </p:nvSpPr>
          <p:spPr>
            <a:xfrm>
              <a:off x="4679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 name="pl58"/>
            <p:cNvSpPr/>
            <p:nvPr/>
          </p:nvSpPr>
          <p:spPr>
            <a:xfrm>
              <a:off x="5010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 name="pl59"/>
            <p:cNvSpPr/>
            <p:nvPr/>
          </p:nvSpPr>
          <p:spPr>
            <a:xfrm>
              <a:off x="5340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 name="pl60"/>
            <p:cNvSpPr/>
            <p:nvPr/>
          </p:nvSpPr>
          <p:spPr>
            <a:xfrm>
              <a:off x="56716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 name="tx61"/>
            <p:cNvSpPr/>
            <p:nvPr/>
          </p:nvSpPr>
          <p:spPr>
            <a:xfrm rot="-5400000">
              <a:off x="195384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63" name="tx62"/>
            <p:cNvSpPr/>
            <p:nvPr/>
          </p:nvSpPr>
          <p:spPr>
            <a:xfrm rot="-5400000">
              <a:off x="22746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64" name="tx63"/>
            <p:cNvSpPr/>
            <p:nvPr/>
          </p:nvSpPr>
          <p:spPr>
            <a:xfrm rot="-5400000">
              <a:off x="260538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65" name="tx64"/>
            <p:cNvSpPr/>
            <p:nvPr/>
          </p:nvSpPr>
          <p:spPr>
            <a:xfrm rot="-5400000">
              <a:off x="29341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66" name="tx65"/>
            <p:cNvSpPr/>
            <p:nvPr/>
          </p:nvSpPr>
          <p:spPr>
            <a:xfrm rot="-5400000">
              <a:off x="323414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67" name="tx66"/>
            <p:cNvSpPr/>
            <p:nvPr/>
          </p:nvSpPr>
          <p:spPr>
            <a:xfrm rot="-5400000">
              <a:off x="36070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68" name="tx67"/>
            <p:cNvSpPr/>
            <p:nvPr/>
          </p:nvSpPr>
          <p:spPr>
            <a:xfrm rot="-5400000">
              <a:off x="396734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69" name="tx68"/>
            <p:cNvSpPr/>
            <p:nvPr/>
          </p:nvSpPr>
          <p:spPr>
            <a:xfrm rot="-5400000">
              <a:off x="42358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70" name="tx69"/>
            <p:cNvSpPr/>
            <p:nvPr/>
          </p:nvSpPr>
          <p:spPr>
            <a:xfrm rot="-5400000">
              <a:off x="456640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71" name="tx70"/>
            <p:cNvSpPr/>
            <p:nvPr/>
          </p:nvSpPr>
          <p:spPr>
            <a:xfrm rot="-5400000">
              <a:off x="49334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72" name="tx71"/>
            <p:cNvSpPr/>
            <p:nvPr/>
          </p:nvSpPr>
          <p:spPr>
            <a:xfrm rot="-5400000">
              <a:off x="524547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73" name="tx72"/>
            <p:cNvSpPr/>
            <p:nvPr/>
          </p:nvSpPr>
          <p:spPr>
            <a:xfrm rot="-5400000">
              <a:off x="55761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74" name="pl73"/>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6399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67296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7060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73909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772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80521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83828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90440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93747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pl84"/>
            <p:cNvSpPr/>
            <p:nvPr/>
          </p:nvSpPr>
          <p:spPr>
            <a:xfrm>
              <a:off x="97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tx85"/>
            <p:cNvSpPr/>
            <p:nvPr/>
          </p:nvSpPr>
          <p:spPr>
            <a:xfrm rot="-5400000">
              <a:off x="598758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7" name="tx86"/>
            <p:cNvSpPr/>
            <p:nvPr/>
          </p:nvSpPr>
          <p:spPr>
            <a:xfrm rot="-5400000">
              <a:off x="630840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8" name="tx87"/>
            <p:cNvSpPr/>
            <p:nvPr/>
          </p:nvSpPr>
          <p:spPr>
            <a:xfrm rot="-5400000">
              <a:off x="66391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9" name="tx88"/>
            <p:cNvSpPr/>
            <p:nvPr/>
          </p:nvSpPr>
          <p:spPr>
            <a:xfrm rot="-5400000">
              <a:off x="696789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90" name="tx89"/>
            <p:cNvSpPr/>
            <p:nvPr/>
          </p:nvSpPr>
          <p:spPr>
            <a:xfrm rot="-5400000">
              <a:off x="726788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1" name="tx90"/>
            <p:cNvSpPr/>
            <p:nvPr/>
          </p:nvSpPr>
          <p:spPr>
            <a:xfrm rot="-5400000">
              <a:off x="76407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2" name="tx91"/>
            <p:cNvSpPr/>
            <p:nvPr/>
          </p:nvSpPr>
          <p:spPr>
            <a:xfrm rot="-5400000">
              <a:off x="80010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3" name="tx92"/>
            <p:cNvSpPr/>
            <p:nvPr/>
          </p:nvSpPr>
          <p:spPr>
            <a:xfrm rot="-5400000">
              <a:off x="826955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4" name="tx93"/>
            <p:cNvSpPr/>
            <p:nvPr/>
          </p:nvSpPr>
          <p:spPr>
            <a:xfrm rot="-5400000">
              <a:off x="86001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5" name="tx94"/>
            <p:cNvSpPr/>
            <p:nvPr/>
          </p:nvSpPr>
          <p:spPr>
            <a:xfrm rot="-5400000">
              <a:off x="89672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6" name="tx95"/>
            <p:cNvSpPr/>
            <p:nvPr/>
          </p:nvSpPr>
          <p:spPr>
            <a:xfrm rot="-5400000">
              <a:off x="927921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7" name="tx96"/>
            <p:cNvSpPr/>
            <p:nvPr/>
          </p:nvSpPr>
          <p:spPr>
            <a:xfrm rot="-5400000">
              <a:off x="96098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8" name="pl97"/>
            <p:cNvSpPr/>
            <p:nvPr/>
          </p:nvSpPr>
          <p:spPr>
            <a:xfrm>
              <a:off x="101021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104327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107633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14246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17552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20859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124165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27471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307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1340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tx109"/>
            <p:cNvSpPr/>
            <p:nvPr/>
          </p:nvSpPr>
          <p:spPr>
            <a:xfrm rot="-5400000">
              <a:off x="100213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1" name="tx110"/>
            <p:cNvSpPr/>
            <p:nvPr/>
          </p:nvSpPr>
          <p:spPr>
            <a:xfrm rot="-5400000">
              <a:off x="103421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2" name="tx111"/>
            <p:cNvSpPr/>
            <p:nvPr/>
          </p:nvSpPr>
          <p:spPr>
            <a:xfrm rot="-5400000">
              <a:off x="106728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3" name="tx112"/>
            <p:cNvSpPr/>
            <p:nvPr/>
          </p:nvSpPr>
          <p:spPr>
            <a:xfrm rot="-5400000">
              <a:off x="1100163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4" name="tx113"/>
            <p:cNvSpPr/>
            <p:nvPr/>
          </p:nvSpPr>
          <p:spPr>
            <a:xfrm rot="-5400000">
              <a:off x="1130162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5" name="tx114"/>
            <p:cNvSpPr/>
            <p:nvPr/>
          </p:nvSpPr>
          <p:spPr>
            <a:xfrm rot="-5400000">
              <a:off x="116744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6" name="tx115"/>
            <p:cNvSpPr/>
            <p:nvPr/>
          </p:nvSpPr>
          <p:spPr>
            <a:xfrm rot="-5400000">
              <a:off x="1203482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7" name="tx116"/>
            <p:cNvSpPr/>
            <p:nvPr/>
          </p:nvSpPr>
          <p:spPr>
            <a:xfrm rot="-5400000">
              <a:off x="1230329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8" name="tx117"/>
            <p:cNvSpPr/>
            <p:nvPr/>
          </p:nvSpPr>
          <p:spPr>
            <a:xfrm rot="-5400000">
              <a:off x="126338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9" name="tx118"/>
            <p:cNvSpPr/>
            <p:nvPr/>
          </p:nvSpPr>
          <p:spPr>
            <a:xfrm rot="-5400000">
              <a:off x="1300094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0" name="tx119"/>
            <p:cNvSpPr/>
            <p:nvPr/>
          </p:nvSpPr>
          <p:spPr>
            <a:xfrm rot="-5400000">
              <a:off x="133129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1" name="tx120"/>
            <p:cNvSpPr/>
            <p:nvPr/>
          </p:nvSpPr>
          <p:spPr>
            <a:xfrm rot="-5400000">
              <a:off x="1364358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2" name="pl121"/>
            <p:cNvSpPr/>
            <p:nvPr/>
          </p:nvSpPr>
          <p:spPr>
            <a:xfrm>
              <a:off x="14135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144664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147971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51277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5458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5789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61196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6450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167809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171115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17442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177728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tx133"/>
            <p:cNvSpPr/>
            <p:nvPr/>
          </p:nvSpPr>
          <p:spPr>
            <a:xfrm rot="-5400000">
              <a:off x="140550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5" name="tx134"/>
            <p:cNvSpPr/>
            <p:nvPr/>
          </p:nvSpPr>
          <p:spPr>
            <a:xfrm rot="-5400000">
              <a:off x="1437588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6" name="tx135"/>
            <p:cNvSpPr/>
            <p:nvPr/>
          </p:nvSpPr>
          <p:spPr>
            <a:xfrm rot="-5400000">
              <a:off x="1470661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7" name="tx136"/>
            <p:cNvSpPr/>
            <p:nvPr/>
          </p:nvSpPr>
          <p:spPr>
            <a:xfrm rot="-5400000">
              <a:off x="1503537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8" name="tx137"/>
            <p:cNvSpPr/>
            <p:nvPr/>
          </p:nvSpPr>
          <p:spPr>
            <a:xfrm rot="-5400000">
              <a:off x="153353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9" name="tx138"/>
            <p:cNvSpPr/>
            <p:nvPr/>
          </p:nvSpPr>
          <p:spPr>
            <a:xfrm rot="-5400000">
              <a:off x="1570823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0" name="tx139"/>
            <p:cNvSpPr/>
            <p:nvPr/>
          </p:nvSpPr>
          <p:spPr>
            <a:xfrm rot="-5400000">
              <a:off x="160685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1" name="tx140"/>
            <p:cNvSpPr/>
            <p:nvPr/>
          </p:nvSpPr>
          <p:spPr>
            <a:xfrm rot="-5400000">
              <a:off x="163370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2" name="tx141"/>
            <p:cNvSpPr/>
            <p:nvPr/>
          </p:nvSpPr>
          <p:spPr>
            <a:xfrm rot="-5400000">
              <a:off x="16667628"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3" name="tx142"/>
            <p:cNvSpPr/>
            <p:nvPr/>
          </p:nvSpPr>
          <p:spPr>
            <a:xfrm rot="-5400000">
              <a:off x="1703468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4" name="tx143"/>
            <p:cNvSpPr/>
            <p:nvPr/>
          </p:nvSpPr>
          <p:spPr>
            <a:xfrm rot="-5400000">
              <a:off x="1734669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5" name="tx144"/>
            <p:cNvSpPr/>
            <p:nvPr/>
          </p:nvSpPr>
          <p:spPr>
            <a:xfrm rot="-5400000">
              <a:off x="176773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6" name="tx145"/>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47" name="tx146"/>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48" name="tx147"/>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49" name="pl148"/>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0" name="pl149"/>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1" name="pl150"/>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52" name="tx15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53" name="rc152"/>
            <p:cNvSpPr/>
            <p:nvPr/>
          </p:nvSpPr>
          <p:spPr>
            <a:xfrm>
              <a:off x="18110385" y="2153563"/>
              <a:ext cx="1753945" cy="1236458"/>
            </a:xfrm>
            <a:prstGeom prst="rect">
              <a:avLst/>
            </a:prstGeom>
            <a:solidFill>
              <a:srgbClr val="FFFFFF">
                <a:alpha val="100000"/>
              </a:srgbClr>
            </a:solidFill>
          </p:spPr>
          <p:txBody>
            <a:bodyPr/>
            <a:lstStyle/>
            <a:p/>
          </p:txBody>
        </p:sp>
        <p:sp>
          <p:nvSpPr>
            <p:cNvPr id="154" name="rc153"/>
            <p:cNvSpPr/>
            <p:nvPr/>
          </p:nvSpPr>
          <p:spPr>
            <a:xfrm>
              <a:off x="18179974" y="2223153"/>
              <a:ext cx="274319" cy="274319"/>
            </a:xfrm>
            <a:prstGeom prst="rect">
              <a:avLst/>
            </a:prstGeom>
            <a:solidFill>
              <a:srgbClr val="FFFFFF">
                <a:alpha val="100000"/>
              </a:srgbClr>
            </a:solidFill>
          </p:spPr>
          <p:txBody>
            <a:bodyPr/>
            <a:lstStyle/>
            <a:p/>
          </p:txBody>
        </p:sp>
        <p:sp>
          <p:nvSpPr>
            <p:cNvPr id="155" name="rc15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8179974" y="2497473"/>
              <a:ext cx="274319" cy="274319"/>
            </a:xfrm>
            <a:prstGeom prst="rect">
              <a:avLst/>
            </a:prstGeom>
            <a:solidFill>
              <a:srgbClr val="FFFFFF">
                <a:alpha val="100000"/>
              </a:srgbClr>
            </a:solidFill>
          </p:spPr>
          <p:txBody>
            <a:bodyPr/>
            <a:lstStyle/>
            <a:p/>
          </p:txBody>
        </p:sp>
        <p:sp>
          <p:nvSpPr>
            <p:cNvPr id="157" name="rc15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8179974" y="2771793"/>
              <a:ext cx="274319" cy="274319"/>
            </a:xfrm>
            <a:prstGeom prst="rect">
              <a:avLst/>
            </a:prstGeom>
            <a:solidFill>
              <a:srgbClr val="FFFFFF">
                <a:alpha val="100000"/>
              </a:srgbClr>
            </a:solidFill>
          </p:spPr>
          <p:txBody>
            <a:bodyPr/>
            <a:lstStyle/>
            <a:p/>
          </p:txBody>
        </p:sp>
        <p:sp>
          <p:nvSpPr>
            <p:cNvPr id="159" name="rc15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8179974" y="3046113"/>
              <a:ext cx="274319" cy="274319"/>
            </a:xfrm>
            <a:prstGeom prst="rect">
              <a:avLst/>
            </a:prstGeom>
            <a:solidFill>
              <a:srgbClr val="FFFFFF">
                <a:alpha val="100000"/>
              </a:srgbClr>
            </a:solidFill>
          </p:spPr>
          <p:txBody>
            <a:bodyPr/>
            <a:lstStyle/>
            <a:p/>
          </p:txBody>
        </p:sp>
        <p:sp>
          <p:nvSpPr>
            <p:cNvPr id="161" name="rc16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tx16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63" name="tx16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64" name="tx16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65" name="tx16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66"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67" name=""/>
          <p:cNvGrpSpPr/>
          <p:nvPr/>
        </p:nvGrpSpPr>
        <p:grpSpPr>
          <a:xfrm>
            <a:off x="12527280" y="6217920"/>
            <a:ext cx="5486400" cy="4297680"/>
            <a:chOff x="12527280" y="6217920"/>
            <a:chExt cx="5486400" cy="4297680"/>
          </a:xfrm>
        </p:grpSpPr>
        <p:sp>
          <p:nvSpPr>
            <p:cNvPr id="16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6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7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7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7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7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7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7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82" name="pl17"/>
            <p:cNvSpPr/>
            <p:nvPr/>
          </p:nvSpPr>
          <p:spPr>
            <a:xfrm>
              <a:off x="13325144" y="6766100"/>
              <a:ext cx="4510689" cy="665794"/>
            </a:xfrm>
            <a:custGeom>
              <a:avLst/>
              <a:pathLst>
                <a:path w="4510689" h="665794">
                  <a:moveTo>
                    <a:pt x="0" y="665794"/>
                  </a:moveTo>
                  <a:lnTo>
                    <a:pt x="180427" y="512149"/>
                  </a:lnTo>
                  <a:lnTo>
                    <a:pt x="360855" y="256074"/>
                  </a:lnTo>
                  <a:lnTo>
                    <a:pt x="541282" y="204859"/>
                  </a:lnTo>
                  <a:lnTo>
                    <a:pt x="721710" y="102429"/>
                  </a:lnTo>
                  <a:lnTo>
                    <a:pt x="902137" y="179252"/>
                  </a:lnTo>
                  <a:lnTo>
                    <a:pt x="1082565" y="256074"/>
                  </a:lnTo>
                  <a:lnTo>
                    <a:pt x="1262993" y="230467"/>
                  </a:lnTo>
                  <a:lnTo>
                    <a:pt x="1443420" y="51214"/>
                  </a:lnTo>
                  <a:lnTo>
                    <a:pt x="1623848" y="128037"/>
                  </a:lnTo>
                  <a:lnTo>
                    <a:pt x="1804275" y="76822"/>
                  </a:lnTo>
                  <a:lnTo>
                    <a:pt x="1984703" y="102429"/>
                  </a:lnTo>
                  <a:lnTo>
                    <a:pt x="2165131" y="76822"/>
                  </a:lnTo>
                  <a:lnTo>
                    <a:pt x="2345558" y="102429"/>
                  </a:lnTo>
                  <a:lnTo>
                    <a:pt x="2525986" y="76822"/>
                  </a:lnTo>
                  <a:lnTo>
                    <a:pt x="2706413" y="51214"/>
                  </a:lnTo>
                  <a:lnTo>
                    <a:pt x="2886841" y="51214"/>
                  </a:lnTo>
                  <a:lnTo>
                    <a:pt x="3067268" y="128037"/>
                  </a:lnTo>
                  <a:lnTo>
                    <a:pt x="3247696" y="0"/>
                  </a:lnTo>
                  <a:lnTo>
                    <a:pt x="3428124" y="0"/>
                  </a:lnTo>
                  <a:lnTo>
                    <a:pt x="3608551" y="230467"/>
                  </a:lnTo>
                  <a:lnTo>
                    <a:pt x="3788979" y="460934"/>
                  </a:lnTo>
                  <a:lnTo>
                    <a:pt x="3969406" y="332897"/>
                  </a:lnTo>
                  <a:lnTo>
                    <a:pt x="4149834" y="204859"/>
                  </a:lnTo>
                  <a:lnTo>
                    <a:pt x="4330262" y="204859"/>
                  </a:lnTo>
                  <a:lnTo>
                    <a:pt x="4510689" y="204859"/>
                  </a:lnTo>
                </a:path>
              </a:pathLst>
            </a:custGeom>
            <a:ln w="32521" cap="flat">
              <a:solidFill>
                <a:srgbClr val="5EB0E8">
                  <a:alpha val="100000"/>
                </a:srgbClr>
              </a:solidFill>
              <a:prstDash val="solid"/>
              <a:round/>
            </a:ln>
          </p:spPr>
          <p:txBody>
            <a:bodyPr/>
            <a:lstStyle/>
            <a:p/>
          </p:txBody>
        </p:sp>
        <p:sp>
          <p:nvSpPr>
            <p:cNvPr id="183" name="pl18"/>
            <p:cNvSpPr/>
            <p:nvPr/>
          </p:nvSpPr>
          <p:spPr>
            <a:xfrm>
              <a:off x="15851130" y="6970960"/>
              <a:ext cx="1984703" cy="460934"/>
            </a:xfrm>
            <a:custGeom>
              <a:avLst/>
              <a:pathLst>
                <a:path w="1984703" h="460934">
                  <a:moveTo>
                    <a:pt x="0" y="409719"/>
                  </a:moveTo>
                  <a:lnTo>
                    <a:pt x="180427" y="281682"/>
                  </a:lnTo>
                  <a:lnTo>
                    <a:pt x="360855" y="281682"/>
                  </a:lnTo>
                  <a:lnTo>
                    <a:pt x="541282" y="281682"/>
                  </a:lnTo>
                  <a:lnTo>
                    <a:pt x="721710" y="281682"/>
                  </a:lnTo>
                  <a:lnTo>
                    <a:pt x="902137" y="153644"/>
                  </a:lnTo>
                  <a:lnTo>
                    <a:pt x="1082565" y="307289"/>
                  </a:lnTo>
                  <a:lnTo>
                    <a:pt x="1262993" y="460934"/>
                  </a:lnTo>
                  <a:lnTo>
                    <a:pt x="1443420" y="179252"/>
                  </a:lnTo>
                  <a:lnTo>
                    <a:pt x="1623848" y="0"/>
                  </a:lnTo>
                  <a:lnTo>
                    <a:pt x="1804275" y="0"/>
                  </a:lnTo>
                  <a:lnTo>
                    <a:pt x="1984703" y="0"/>
                  </a:lnTo>
                </a:path>
              </a:pathLst>
            </a:custGeom>
            <a:ln w="32521" cap="flat">
              <a:solidFill>
                <a:srgbClr val="00A173">
                  <a:alpha val="100000"/>
                </a:srgbClr>
              </a:solidFill>
              <a:prstDash val="solid"/>
              <a:round/>
            </a:ln>
          </p:spPr>
          <p:txBody>
            <a:bodyPr/>
            <a:lstStyle/>
            <a:p/>
          </p:txBody>
        </p:sp>
        <p:sp>
          <p:nvSpPr>
            <p:cNvPr id="18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8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8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8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8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8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9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2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2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2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2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2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2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2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3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3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3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3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3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3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3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3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3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3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4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4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4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4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4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4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4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4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4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49" name="rc84"/>
            <p:cNvSpPr/>
            <p:nvPr/>
          </p:nvSpPr>
          <p:spPr>
            <a:xfrm>
              <a:off x="14005791" y="9941072"/>
              <a:ext cx="3149396" cy="504938"/>
            </a:xfrm>
            <a:prstGeom prst="rect">
              <a:avLst/>
            </a:prstGeom>
            <a:solidFill>
              <a:srgbClr val="FFFFFF">
                <a:alpha val="100000"/>
              </a:srgbClr>
            </a:solidFill>
          </p:spPr>
          <p:txBody>
            <a:bodyPr/>
            <a:lstStyle/>
            <a:p/>
          </p:txBody>
        </p:sp>
        <p:sp>
          <p:nvSpPr>
            <p:cNvPr id="25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5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5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5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5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5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5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5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25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Saudi Arabia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rc17"/>
            <p:cNvSpPr/>
            <p:nvPr/>
          </p:nvSpPr>
          <p:spPr>
            <a:xfrm>
              <a:off x="2129569" y="5236603"/>
              <a:ext cx="234305" cy="487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366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366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4972752"/>
              <a:ext cx="234305" cy="263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53810"/>
              <a:ext cx="234305" cy="31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538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538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4883846"/>
              <a:ext cx="234305" cy="369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73886"/>
              <a:ext cx="234305" cy="114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738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2738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5144829"/>
              <a:ext cx="234305" cy="1290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2490"/>
              <a:ext cx="234305" cy="28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8249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2824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196451"/>
              <a:ext cx="234305" cy="86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50942"/>
              <a:ext cx="234305"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509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2509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067394"/>
              <a:ext cx="234305" cy="183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25131"/>
              <a:ext cx="234305" cy="6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251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2513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004299"/>
              <a:ext cx="234305" cy="2208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50942"/>
              <a:ext cx="234305"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509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509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081734"/>
              <a:ext cx="234305" cy="1692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182112"/>
              <a:ext cx="234305"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182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1821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4766260"/>
              <a:ext cx="234305" cy="415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62414"/>
              <a:ext cx="234305" cy="22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53810"/>
              <a:ext cx="234305" cy="31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538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538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4938337"/>
              <a:ext cx="234305" cy="315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276754"/>
              <a:ext cx="234305" cy="8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16527"/>
              <a:ext cx="234305"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165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165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070262"/>
              <a:ext cx="234305" cy="14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149 case(s)</a:t>
              </a:r>
            </a:p>
          </p:txBody>
        </p:sp>
        <p:sp>
          <p:nvSpPr>
            <p:cNvPr id="68" name="pg67"/>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247 case(s)</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266656" y="2153563"/>
              <a:ext cx="3176137" cy="3131794"/>
            </a:xfrm>
            <a:prstGeom prst="rect">
              <a:avLst/>
            </a:prstGeom>
            <a:solidFill>
              <a:srgbClr val="FFFFFF">
                <a:alpha val="100000"/>
              </a:srgbClr>
            </a:solidFill>
          </p:spPr>
          <p:txBody>
            <a:bodyPr/>
            <a:lstStyle/>
            <a:p/>
          </p:txBody>
        </p:sp>
        <p:sp>
          <p:nvSpPr>
            <p:cNvPr id="72" name="pl71"/>
            <p:cNvSpPr/>
            <p:nvPr/>
          </p:nvSpPr>
          <p:spPr>
            <a:xfrm>
              <a:off x="5266656"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rc82"/>
            <p:cNvSpPr/>
            <p:nvPr/>
          </p:nvSpPr>
          <p:spPr>
            <a:xfrm>
              <a:off x="5305706" y="5027243"/>
              <a:ext cx="234305" cy="258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5027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05706" y="50272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4505277"/>
              <a:ext cx="234305"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4855166"/>
              <a:ext cx="234305" cy="4301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48551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48551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3498629"/>
              <a:ext cx="234305" cy="1356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4161124"/>
              <a:ext cx="234305" cy="1124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41611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41611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2876285"/>
              <a:ext cx="234305" cy="1284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4304521"/>
              <a:ext cx="234305" cy="9808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43045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43045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3432666"/>
              <a:ext cx="234305" cy="871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4258634"/>
              <a:ext cx="234305" cy="1026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4258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42586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3148740"/>
              <a:ext cx="234305" cy="1109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4579844"/>
              <a:ext cx="234305" cy="705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4579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45798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3702253"/>
              <a:ext cx="234305" cy="877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4794939"/>
              <a:ext cx="234305" cy="4904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47949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47949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3914481"/>
              <a:ext cx="234305" cy="880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4869506"/>
              <a:ext cx="234305" cy="415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48695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48695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4178332"/>
              <a:ext cx="234305" cy="691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018639"/>
              <a:ext cx="234305" cy="266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0186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0186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4436446"/>
              <a:ext cx="234305" cy="5821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081734"/>
              <a:ext cx="234305" cy="2036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50817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0817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4574108"/>
              <a:ext cx="234305" cy="507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147696"/>
              <a:ext cx="234305" cy="137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51476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1476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4840826"/>
              <a:ext cx="234305" cy="306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124753"/>
              <a:ext cx="234305"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51247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1247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4815015"/>
              <a:ext cx="234305" cy="30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2,162 case(s)</a:t>
              </a:r>
            </a:p>
          </p:txBody>
        </p:sp>
        <p:sp>
          <p:nvSpPr>
            <p:cNvPr id="133" name="pg132"/>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2,254 case(s)</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442793" y="2153563"/>
              <a:ext cx="3176137" cy="3131794"/>
            </a:xfrm>
            <a:prstGeom prst="rect">
              <a:avLst/>
            </a:prstGeom>
            <a:solidFill>
              <a:srgbClr val="FFFFFF">
                <a:alpha val="100000"/>
              </a:srgbClr>
            </a:solidFill>
          </p:spPr>
          <p:txBody>
            <a:bodyPr/>
            <a:lstStyle/>
            <a:p/>
          </p:txBody>
        </p:sp>
        <p:sp>
          <p:nvSpPr>
            <p:cNvPr id="137" name="pl136"/>
            <p:cNvSpPr/>
            <p:nvPr/>
          </p:nvSpPr>
          <p:spPr>
            <a:xfrm>
              <a:off x="8442793"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pl144"/>
            <p:cNvSpPr/>
            <p:nvPr/>
          </p:nvSpPr>
          <p:spPr>
            <a:xfrm>
              <a:off x="8442793"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rc147"/>
            <p:cNvSpPr/>
            <p:nvPr/>
          </p:nvSpPr>
          <p:spPr>
            <a:xfrm>
              <a:off x="8481844" y="5075998"/>
              <a:ext cx="234305" cy="209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481844" y="50759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481844" y="50759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481844" y="4734713"/>
              <a:ext cx="234305" cy="341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4995695"/>
              <a:ext cx="234305" cy="289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742183" y="49956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742183" y="49956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4668750"/>
              <a:ext cx="234305" cy="326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5159168"/>
              <a:ext cx="234305" cy="126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002523" y="51591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002523" y="51591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4889582"/>
              <a:ext cx="234305" cy="269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5050186"/>
              <a:ext cx="234305" cy="235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262862" y="5050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262862" y="5050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4711769"/>
              <a:ext cx="234305" cy="338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4599919"/>
              <a:ext cx="234305" cy="6854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523201" y="45999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523201" y="45999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3751008"/>
              <a:ext cx="234305" cy="848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4410635"/>
              <a:ext cx="234305" cy="874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783540" y="44106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783540" y="44106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3343760"/>
              <a:ext cx="234305" cy="10668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4846562"/>
              <a:ext cx="234305" cy="4387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043879" y="48465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043879" y="48465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4161124"/>
              <a:ext cx="234305" cy="6854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5078866"/>
              <a:ext cx="234305" cy="206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304218" y="50788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304218" y="50788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4419239"/>
              <a:ext cx="234305" cy="659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5150564"/>
              <a:ext cx="234305" cy="1347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564558" y="51505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564558" y="51505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4625731"/>
              <a:ext cx="234305" cy="524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5199319"/>
              <a:ext cx="234305" cy="860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824897" y="51993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824897" y="51993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4619995"/>
              <a:ext cx="234305" cy="579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5136225"/>
              <a:ext cx="234305" cy="1491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85236" y="51362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85236" y="51362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4634335"/>
              <a:ext cx="234305" cy="501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5156300"/>
              <a:ext cx="234305" cy="12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345575" y="5156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345575" y="5156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4886714"/>
              <a:ext cx="234305" cy="269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7" name="tx196"/>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1,243 case(s)</a:t>
              </a:r>
            </a:p>
          </p:txBody>
        </p:sp>
        <p:sp>
          <p:nvSpPr>
            <p:cNvPr id="198" name="pg197"/>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9" name="tx198"/>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1,260 case(s)</a:t>
              </a:r>
            </a:p>
          </p:txBody>
        </p:sp>
        <p:sp>
          <p:nvSpPr>
            <p:cNvPr id="200" name="rc19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1" name="rc200"/>
            <p:cNvSpPr/>
            <p:nvPr/>
          </p:nvSpPr>
          <p:spPr>
            <a:xfrm>
              <a:off x="11618931" y="2153563"/>
              <a:ext cx="3176137" cy="3131794"/>
            </a:xfrm>
            <a:prstGeom prst="rect">
              <a:avLst/>
            </a:prstGeom>
            <a:solidFill>
              <a:srgbClr val="FFFFFF">
                <a:alpha val="100000"/>
              </a:srgbClr>
            </a:solidFill>
          </p:spPr>
          <p:txBody>
            <a:bodyPr/>
            <a:lstStyle/>
            <a:p/>
          </p:txBody>
        </p:sp>
        <p:sp>
          <p:nvSpPr>
            <p:cNvPr id="202" name="pl201"/>
            <p:cNvSpPr/>
            <p:nvPr/>
          </p:nvSpPr>
          <p:spPr>
            <a:xfrm>
              <a:off x="11618931"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3" name="pl202"/>
            <p:cNvSpPr/>
            <p:nvPr/>
          </p:nvSpPr>
          <p:spPr>
            <a:xfrm>
              <a:off x="11618931"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5" name="pl204"/>
            <p:cNvSpPr/>
            <p:nvPr/>
          </p:nvSpPr>
          <p:spPr>
            <a:xfrm>
              <a:off x="11618931"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6" name="pl205"/>
            <p:cNvSpPr/>
            <p:nvPr/>
          </p:nvSpPr>
          <p:spPr>
            <a:xfrm>
              <a:off x="11618931"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8" name="pl207"/>
            <p:cNvSpPr/>
            <p:nvPr/>
          </p:nvSpPr>
          <p:spPr>
            <a:xfrm>
              <a:off x="11618931"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pl208"/>
            <p:cNvSpPr/>
            <p:nvPr/>
          </p:nvSpPr>
          <p:spPr>
            <a:xfrm>
              <a:off x="11618931"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0" name="pl209"/>
            <p:cNvSpPr/>
            <p:nvPr/>
          </p:nvSpPr>
          <p:spPr>
            <a:xfrm>
              <a:off x="11618931"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1" name="pl210"/>
            <p:cNvSpPr/>
            <p:nvPr/>
          </p:nvSpPr>
          <p:spPr>
            <a:xfrm>
              <a:off x="11618931"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1618931"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rc212"/>
            <p:cNvSpPr/>
            <p:nvPr/>
          </p:nvSpPr>
          <p:spPr>
            <a:xfrm>
              <a:off x="11657982" y="5050186"/>
              <a:ext cx="234305" cy="235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657982" y="5050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657982" y="5050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657982" y="4642938"/>
              <a:ext cx="234305" cy="407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1918321" y="4992827"/>
              <a:ext cx="234305" cy="292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918321" y="49928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918321" y="49928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918321" y="4651542"/>
              <a:ext cx="234305" cy="341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78660" y="4829355"/>
              <a:ext cx="234305" cy="4560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78660" y="48293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78660" y="48293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78660" y="4493805"/>
              <a:ext cx="234305" cy="335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439000" y="4754788"/>
              <a:ext cx="234305" cy="5305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439000" y="47547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439000" y="47547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439000" y="4207011"/>
              <a:ext cx="234305" cy="547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99339" y="5004299"/>
              <a:ext cx="234305" cy="2810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99339" y="50042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99339" y="50042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99339" y="4416371"/>
              <a:ext cx="234305" cy="587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959678" y="5167772"/>
              <a:ext cx="234305" cy="117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959678" y="5167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959678" y="51677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959678" y="4860902"/>
              <a:ext cx="234305" cy="306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220017" y="5222263"/>
              <a:ext cx="234305" cy="63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220017" y="52222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220017" y="52222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220017" y="4946940"/>
              <a:ext cx="234305" cy="275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80356" y="5182112"/>
              <a:ext cx="234305"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80356" y="5182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80356" y="51821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80356" y="4886714"/>
              <a:ext cx="234305" cy="2953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740696" y="5256678"/>
              <a:ext cx="234305" cy="286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740696" y="52566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740696" y="52566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740696" y="4992827"/>
              <a:ext cx="234305" cy="263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001035" y="5271018"/>
              <a:ext cx="234305" cy="14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001035" y="52710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001035" y="52710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001035" y="4829355"/>
              <a:ext cx="234305" cy="44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61374" y="5245207"/>
              <a:ext cx="234305"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61374" y="52452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61374" y="5245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61374" y="4843694"/>
              <a:ext cx="234305"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521713" y="5184980"/>
              <a:ext cx="234305"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521713" y="51849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521713" y="51849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521713" y="4915393"/>
              <a:ext cx="234305" cy="269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pg260"/>
            <p:cNvSpPr/>
            <p:nvPr/>
          </p:nvSpPr>
          <p:spPr>
            <a:xfrm>
              <a:off x="1230609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2" name="tx261"/>
            <p:cNvSpPr/>
            <p:nvPr/>
          </p:nvSpPr>
          <p:spPr>
            <a:xfrm>
              <a:off x="1243097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789 case(s)</a:t>
              </a:r>
            </a:p>
          </p:txBody>
        </p:sp>
        <p:sp>
          <p:nvSpPr>
            <p:cNvPr id="263" name="pg262"/>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4" name="tx263"/>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826 case(s)</a:t>
              </a:r>
            </a:p>
          </p:txBody>
        </p:sp>
        <p:sp>
          <p:nvSpPr>
            <p:cNvPr id="265" name="rc264"/>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6" name="rc265"/>
            <p:cNvSpPr/>
            <p:nvPr/>
          </p:nvSpPr>
          <p:spPr>
            <a:xfrm>
              <a:off x="14795069" y="2153563"/>
              <a:ext cx="3176137" cy="3131794"/>
            </a:xfrm>
            <a:prstGeom prst="rect">
              <a:avLst/>
            </a:prstGeom>
            <a:solidFill>
              <a:srgbClr val="FFFFFF">
                <a:alpha val="100000"/>
              </a:srgbClr>
            </a:solidFill>
          </p:spPr>
          <p:txBody>
            <a:bodyPr/>
            <a:lstStyle/>
            <a:p/>
          </p:txBody>
        </p:sp>
        <p:sp>
          <p:nvSpPr>
            <p:cNvPr id="267" name="pl266"/>
            <p:cNvSpPr/>
            <p:nvPr/>
          </p:nvSpPr>
          <p:spPr>
            <a:xfrm>
              <a:off x="14795069" y="49985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442497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9" name="pl268"/>
            <p:cNvSpPr/>
            <p:nvPr/>
          </p:nvSpPr>
          <p:spPr>
            <a:xfrm>
              <a:off x="14795069" y="38513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0" name="pl269"/>
            <p:cNvSpPr/>
            <p:nvPr/>
          </p:nvSpPr>
          <p:spPr>
            <a:xfrm>
              <a:off x="14795069" y="3277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1" name="pl270"/>
            <p:cNvSpPr/>
            <p:nvPr/>
          </p:nvSpPr>
          <p:spPr>
            <a:xfrm>
              <a:off x="14795069" y="27042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2" name="pl271"/>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pl272"/>
            <p:cNvSpPr/>
            <p:nvPr/>
          </p:nvSpPr>
          <p:spPr>
            <a:xfrm>
              <a:off x="14795069" y="47117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4" name="pl273"/>
            <p:cNvSpPr/>
            <p:nvPr/>
          </p:nvSpPr>
          <p:spPr>
            <a:xfrm>
              <a:off x="14795069" y="41381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5" name="pl274"/>
            <p:cNvSpPr/>
            <p:nvPr/>
          </p:nvSpPr>
          <p:spPr>
            <a:xfrm>
              <a:off x="14795069" y="35645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6" name="pl275"/>
            <p:cNvSpPr/>
            <p:nvPr/>
          </p:nvSpPr>
          <p:spPr>
            <a:xfrm>
              <a:off x="14795069" y="299100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7" name="pl276"/>
            <p:cNvSpPr/>
            <p:nvPr/>
          </p:nvSpPr>
          <p:spPr>
            <a:xfrm>
              <a:off x="14795069" y="241741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8" name="rc277"/>
            <p:cNvSpPr/>
            <p:nvPr/>
          </p:nvSpPr>
          <p:spPr>
            <a:xfrm>
              <a:off x="14834120" y="5090338"/>
              <a:ext cx="234305" cy="1950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4834120" y="50903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4834120" y="50903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4834120" y="4671618"/>
              <a:ext cx="234305" cy="418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94459" y="5116149"/>
              <a:ext cx="234305" cy="1692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94459" y="51161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94459" y="51161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94459" y="4789204"/>
              <a:ext cx="234305" cy="326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54798" y="5124753"/>
              <a:ext cx="234305"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54798" y="51247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54798" y="51247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54798" y="4849430"/>
              <a:ext cx="234305" cy="275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615138" y="5144829"/>
              <a:ext cx="234305" cy="1405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615138" y="5144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615138" y="5144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615138" y="4789204"/>
              <a:ext cx="234305" cy="355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75477" y="5210791"/>
              <a:ext cx="234305" cy="74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75477" y="52107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75477" y="52107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75477" y="4855166"/>
              <a:ext cx="234305" cy="355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258 case(s)</a:t>
              </a:r>
            </a:p>
          </p:txBody>
        </p:sp>
        <p:sp>
          <p:nvSpPr>
            <p:cNvPr id="300" name="pg299"/>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94238" y="4626491"/>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a:t>
              </a:r>
            </a:p>
          </p:txBody>
        </p:sp>
        <p:sp>
          <p:nvSpPr>
            <p:cNvPr id="429" name="tx428"/>
            <p:cNvSpPr/>
            <p:nvPr/>
          </p:nvSpPr>
          <p:spPr>
            <a:xfrm>
              <a:off x="1294238" y="4052902"/>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a:t>
              </a:r>
            </a:p>
          </p:txBody>
        </p:sp>
        <p:sp>
          <p:nvSpPr>
            <p:cNvPr id="430" name="tx429"/>
            <p:cNvSpPr/>
            <p:nvPr/>
          </p:nvSpPr>
          <p:spPr>
            <a:xfrm>
              <a:off x="1294238" y="3479313"/>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a:t>
              </a:r>
            </a:p>
          </p:txBody>
        </p:sp>
        <p:sp>
          <p:nvSpPr>
            <p:cNvPr id="431" name="tx430"/>
            <p:cNvSpPr/>
            <p:nvPr/>
          </p:nvSpPr>
          <p:spPr>
            <a:xfrm>
              <a:off x="1294238" y="2905724"/>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a:t>
              </a:r>
            </a:p>
          </p:txBody>
        </p:sp>
        <p:sp>
          <p:nvSpPr>
            <p:cNvPr id="432" name="tx431"/>
            <p:cNvSpPr/>
            <p:nvPr/>
          </p:nvSpPr>
          <p:spPr>
            <a:xfrm>
              <a:off x="1230614" y="230255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3" name="pl43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47117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055723" y="41381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2055723" y="35645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2055723" y="29910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2055723" y="24174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tx43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0" name="rc439"/>
            <p:cNvSpPr/>
            <p:nvPr/>
          </p:nvSpPr>
          <p:spPr>
            <a:xfrm>
              <a:off x="18110385" y="2153563"/>
              <a:ext cx="1753945" cy="1236458"/>
            </a:xfrm>
            <a:prstGeom prst="rect">
              <a:avLst/>
            </a:prstGeom>
            <a:solidFill>
              <a:srgbClr val="FFFFFF">
                <a:alpha val="100000"/>
              </a:srgbClr>
            </a:solidFill>
          </p:spPr>
          <p:txBody>
            <a:bodyPr/>
            <a:lstStyle/>
            <a:p/>
          </p:txBody>
        </p:sp>
        <p:sp>
          <p:nvSpPr>
            <p:cNvPr id="441" name="rc440"/>
            <p:cNvSpPr/>
            <p:nvPr/>
          </p:nvSpPr>
          <p:spPr>
            <a:xfrm>
              <a:off x="18179974" y="2223153"/>
              <a:ext cx="274319" cy="274319"/>
            </a:xfrm>
            <a:prstGeom prst="rect">
              <a:avLst/>
            </a:prstGeom>
            <a:solidFill>
              <a:srgbClr val="FFFFFF">
                <a:alpha val="100000"/>
              </a:srgbClr>
            </a:solidFill>
          </p:spPr>
          <p:txBody>
            <a:bodyPr/>
            <a:lstStyle/>
            <a:p/>
          </p:txBody>
        </p:sp>
        <p:sp>
          <p:nvSpPr>
            <p:cNvPr id="442" name="rc44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2497473"/>
              <a:ext cx="274319" cy="274319"/>
            </a:xfrm>
            <a:prstGeom prst="rect">
              <a:avLst/>
            </a:prstGeom>
            <a:solidFill>
              <a:srgbClr val="FFFFFF">
                <a:alpha val="100000"/>
              </a:srgbClr>
            </a:solidFill>
          </p:spPr>
          <p:txBody>
            <a:bodyPr/>
            <a:lstStyle/>
            <a:p/>
          </p:txBody>
        </p:sp>
        <p:sp>
          <p:nvSpPr>
            <p:cNvPr id="444" name="rc44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2771793"/>
              <a:ext cx="274319" cy="274319"/>
            </a:xfrm>
            <a:prstGeom prst="rect">
              <a:avLst/>
            </a:prstGeom>
            <a:solidFill>
              <a:srgbClr val="FFFFFF">
                <a:alpha val="100000"/>
              </a:srgbClr>
            </a:solidFill>
          </p:spPr>
          <p:txBody>
            <a:bodyPr/>
            <a:lstStyle/>
            <a:p/>
          </p:txBody>
        </p:sp>
        <p:sp>
          <p:nvSpPr>
            <p:cNvPr id="446" name="rc44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046113"/>
              <a:ext cx="274319" cy="274319"/>
            </a:xfrm>
            <a:prstGeom prst="rect">
              <a:avLst/>
            </a:prstGeom>
            <a:solidFill>
              <a:srgbClr val="FFFFFF">
                <a:alpha val="100000"/>
              </a:srgbClr>
            </a:solidFill>
          </p:spPr>
          <p:txBody>
            <a:bodyPr/>
            <a:lstStyle/>
            <a:p/>
          </p:txBody>
        </p:sp>
        <p:sp>
          <p:nvSpPr>
            <p:cNvPr id="448" name="rc44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9" name="tx44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3" name=""/>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6" name="rc5"/>
            <p:cNvSpPr/>
            <p:nvPr/>
          </p:nvSpPr>
          <p:spPr>
            <a:xfrm>
              <a:off x="7153670" y="6510025"/>
              <a:ext cx="4107183" cy="2788960"/>
            </a:xfrm>
            <a:prstGeom prst="rect">
              <a:avLst/>
            </a:prstGeom>
            <a:solidFill>
              <a:srgbClr val="FFFFFF">
                <a:alpha val="100000"/>
              </a:srgbClr>
            </a:solidFill>
          </p:spPr>
          <p:txBody>
            <a:bodyPr/>
            <a:lstStyle/>
            <a:p/>
          </p:txBody>
        </p:sp>
        <p:sp>
          <p:nvSpPr>
            <p:cNvPr id="457" name="pl6"/>
            <p:cNvSpPr/>
            <p:nvPr/>
          </p:nvSpPr>
          <p:spPr>
            <a:xfrm>
              <a:off x="7153670" y="891243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8" name="pl7"/>
            <p:cNvSpPr/>
            <p:nvPr/>
          </p:nvSpPr>
          <p:spPr>
            <a:xfrm>
              <a:off x="7153670" y="839288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9" name="pl8"/>
            <p:cNvSpPr/>
            <p:nvPr/>
          </p:nvSpPr>
          <p:spPr>
            <a:xfrm>
              <a:off x="7153670" y="787333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0" name="pl9"/>
            <p:cNvSpPr/>
            <p:nvPr/>
          </p:nvSpPr>
          <p:spPr>
            <a:xfrm>
              <a:off x="7153670" y="735377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1" name="pl10"/>
            <p:cNvSpPr/>
            <p:nvPr/>
          </p:nvSpPr>
          <p:spPr>
            <a:xfrm>
              <a:off x="7153670" y="683422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2"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3" name="pl12"/>
            <p:cNvSpPr/>
            <p:nvPr/>
          </p:nvSpPr>
          <p:spPr>
            <a:xfrm>
              <a:off x="7153670" y="865266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4" name="pl13"/>
            <p:cNvSpPr/>
            <p:nvPr/>
          </p:nvSpPr>
          <p:spPr>
            <a:xfrm>
              <a:off x="7153670" y="813310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5" name="pl14"/>
            <p:cNvSpPr/>
            <p:nvPr/>
          </p:nvSpPr>
          <p:spPr>
            <a:xfrm>
              <a:off x="7153670" y="761355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6" name="pl15"/>
            <p:cNvSpPr/>
            <p:nvPr/>
          </p:nvSpPr>
          <p:spPr>
            <a:xfrm>
              <a:off x="7153670" y="709400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7" name="pl16"/>
            <p:cNvSpPr/>
            <p:nvPr/>
          </p:nvSpPr>
          <p:spPr>
            <a:xfrm>
              <a:off x="7153670" y="657444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8" name="rc17"/>
            <p:cNvSpPr/>
            <p:nvPr/>
          </p:nvSpPr>
          <p:spPr>
            <a:xfrm>
              <a:off x="7296281" y="7343388"/>
              <a:ext cx="399309" cy="18288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18"/>
            <p:cNvSpPr/>
            <p:nvPr/>
          </p:nvSpPr>
          <p:spPr>
            <a:xfrm>
              <a:off x="7866723" y="8091544"/>
              <a:ext cx="399309" cy="10806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19"/>
            <p:cNvSpPr/>
            <p:nvPr/>
          </p:nvSpPr>
          <p:spPr>
            <a:xfrm>
              <a:off x="8437165" y="8320147"/>
              <a:ext cx="399309" cy="85206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0"/>
            <p:cNvSpPr/>
            <p:nvPr/>
          </p:nvSpPr>
          <p:spPr>
            <a:xfrm>
              <a:off x="9007608" y="8777354"/>
              <a:ext cx="399309" cy="39486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21"/>
            <p:cNvSpPr/>
            <p:nvPr/>
          </p:nvSpPr>
          <p:spPr>
            <a:xfrm>
              <a:off x="9578050" y="9068304"/>
              <a:ext cx="399309" cy="1039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22"/>
            <p:cNvSpPr/>
            <p:nvPr/>
          </p:nvSpPr>
          <p:spPr>
            <a:xfrm>
              <a:off x="10148492" y="8881265"/>
              <a:ext cx="399309" cy="29094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23"/>
            <p:cNvSpPr/>
            <p:nvPr/>
          </p:nvSpPr>
          <p:spPr>
            <a:xfrm>
              <a:off x="10718934" y="9026739"/>
              <a:ext cx="399309" cy="1454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4"/>
            <p:cNvSpPr/>
            <p:nvPr/>
          </p:nvSpPr>
          <p:spPr>
            <a:xfrm>
              <a:off x="7866723" y="6803053"/>
              <a:ext cx="399309" cy="128849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5"/>
            <p:cNvSpPr/>
            <p:nvPr/>
          </p:nvSpPr>
          <p:spPr>
            <a:xfrm>
              <a:off x="8437165" y="7717466"/>
              <a:ext cx="399309" cy="6026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6"/>
            <p:cNvSpPr/>
            <p:nvPr/>
          </p:nvSpPr>
          <p:spPr>
            <a:xfrm>
              <a:off x="9007608" y="8652661"/>
              <a:ext cx="399309" cy="1246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27"/>
            <p:cNvSpPr/>
            <p:nvPr/>
          </p:nvSpPr>
          <p:spPr>
            <a:xfrm>
              <a:off x="9578050" y="8985175"/>
              <a:ext cx="399309" cy="831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8"/>
            <p:cNvSpPr/>
            <p:nvPr/>
          </p:nvSpPr>
          <p:spPr>
            <a:xfrm>
              <a:off x="10148492" y="8798136"/>
              <a:ext cx="399309" cy="831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29"/>
            <p:cNvSpPr/>
            <p:nvPr/>
          </p:nvSpPr>
          <p:spPr>
            <a:xfrm>
              <a:off x="10718934" y="8985175"/>
              <a:ext cx="399309" cy="415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30"/>
            <p:cNvSpPr/>
            <p:nvPr/>
          </p:nvSpPr>
          <p:spPr>
            <a:xfrm>
              <a:off x="7866723" y="6699142"/>
              <a:ext cx="399309" cy="1039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31"/>
            <p:cNvSpPr/>
            <p:nvPr/>
          </p:nvSpPr>
          <p:spPr>
            <a:xfrm>
              <a:off x="8437165" y="7696684"/>
              <a:ext cx="399309" cy="207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32"/>
            <p:cNvSpPr/>
            <p:nvPr/>
          </p:nvSpPr>
          <p:spPr>
            <a:xfrm>
              <a:off x="9007608" y="8569533"/>
              <a:ext cx="399309" cy="831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33"/>
            <p:cNvSpPr/>
            <p:nvPr/>
          </p:nvSpPr>
          <p:spPr>
            <a:xfrm>
              <a:off x="10718934" y="8964393"/>
              <a:ext cx="399309" cy="207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34"/>
            <p:cNvSpPr/>
            <p:nvPr/>
          </p:nvSpPr>
          <p:spPr>
            <a:xfrm>
              <a:off x="7866723" y="6636796"/>
              <a:ext cx="399309" cy="6234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5"/>
            <p:cNvSpPr/>
            <p:nvPr/>
          </p:nvSpPr>
          <p:spPr>
            <a:xfrm>
              <a:off x="8437165" y="7571991"/>
              <a:ext cx="399309" cy="1246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6"/>
            <p:cNvSpPr/>
            <p:nvPr/>
          </p:nvSpPr>
          <p:spPr>
            <a:xfrm>
              <a:off x="9007608" y="8465622"/>
              <a:ext cx="399309" cy="1039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pl37"/>
            <p:cNvSpPr/>
            <p:nvPr/>
          </p:nvSpPr>
          <p:spPr>
            <a:xfrm>
              <a:off x="7495936" y="6867288"/>
              <a:ext cx="3422653" cy="2290150"/>
            </a:xfrm>
            <a:custGeom>
              <a:avLst/>
              <a:pathLst>
                <a:path w="3422653" h="2290150">
                  <a:moveTo>
                    <a:pt x="0" y="0"/>
                  </a:moveTo>
                  <a:lnTo>
                    <a:pt x="570442" y="1465696"/>
                  </a:lnTo>
                  <a:lnTo>
                    <a:pt x="1140884" y="1892698"/>
                  </a:lnTo>
                  <a:lnTo>
                    <a:pt x="1711326" y="2118759"/>
                  </a:lnTo>
                  <a:lnTo>
                    <a:pt x="2281768" y="2279808"/>
                  </a:lnTo>
                  <a:lnTo>
                    <a:pt x="2852210" y="2281285"/>
                  </a:lnTo>
                  <a:lnTo>
                    <a:pt x="3422653" y="2290150"/>
                  </a:lnTo>
                </a:path>
              </a:pathLst>
            </a:custGeom>
            <a:ln w="40651" cap="flat">
              <a:solidFill>
                <a:srgbClr val="000000">
                  <a:alpha val="100000"/>
                </a:srgbClr>
              </a:solidFill>
              <a:prstDash val="solid"/>
              <a:round/>
            </a:ln>
          </p:spPr>
          <p:txBody>
            <a:bodyPr/>
            <a:lstStyle/>
            <a:p/>
          </p:txBody>
        </p:sp>
        <p:sp>
          <p:nvSpPr>
            <p:cNvPr id="489" name="rc38"/>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0" name="tx39"/>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1" name="tx40"/>
            <p:cNvSpPr/>
            <p:nvPr/>
          </p:nvSpPr>
          <p:spPr>
            <a:xfrm>
              <a:off x="6843756" y="865035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92" name="tx41"/>
            <p:cNvSpPr/>
            <p:nvPr/>
          </p:nvSpPr>
          <p:spPr>
            <a:xfrm>
              <a:off x="6843756" y="813080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3" name="tx42"/>
            <p:cNvSpPr/>
            <p:nvPr/>
          </p:nvSpPr>
          <p:spPr>
            <a:xfrm>
              <a:off x="6843756" y="7613109"/>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94" name="tx43"/>
            <p:cNvSpPr/>
            <p:nvPr/>
          </p:nvSpPr>
          <p:spPr>
            <a:xfrm>
              <a:off x="6801340" y="709169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5" name="tx44"/>
            <p:cNvSpPr/>
            <p:nvPr/>
          </p:nvSpPr>
          <p:spPr>
            <a:xfrm>
              <a:off x="6801340" y="657214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125</a:t>
              </a:r>
            </a:p>
          </p:txBody>
        </p:sp>
        <p:sp>
          <p:nvSpPr>
            <p:cNvPr id="496"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6"/>
            <p:cNvSpPr/>
            <p:nvPr/>
          </p:nvSpPr>
          <p:spPr>
            <a:xfrm>
              <a:off x="7118876" y="86526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7"/>
            <p:cNvSpPr/>
            <p:nvPr/>
          </p:nvSpPr>
          <p:spPr>
            <a:xfrm>
              <a:off x="7118876" y="81331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8"/>
            <p:cNvSpPr/>
            <p:nvPr/>
          </p:nvSpPr>
          <p:spPr>
            <a:xfrm>
              <a:off x="7118876" y="76135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9"/>
            <p:cNvSpPr/>
            <p:nvPr/>
          </p:nvSpPr>
          <p:spPr>
            <a:xfrm>
              <a:off x="7118876" y="70940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50"/>
            <p:cNvSpPr/>
            <p:nvPr/>
          </p:nvSpPr>
          <p:spPr>
            <a:xfrm>
              <a:off x="7118876" y="657444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1"/>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2"/>
            <p:cNvSpPr/>
            <p:nvPr/>
          </p:nvSpPr>
          <p:spPr>
            <a:xfrm>
              <a:off x="11260854" y="84334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3"/>
            <p:cNvSpPr/>
            <p:nvPr/>
          </p:nvSpPr>
          <p:spPr>
            <a:xfrm>
              <a:off x="11260854" y="769469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4"/>
            <p:cNvSpPr/>
            <p:nvPr/>
          </p:nvSpPr>
          <p:spPr>
            <a:xfrm>
              <a:off x="11260854" y="69559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tx55"/>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7" name="tx56"/>
            <p:cNvSpPr/>
            <p:nvPr/>
          </p:nvSpPr>
          <p:spPr>
            <a:xfrm>
              <a:off x="11358911" y="843114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8" name="tx57"/>
            <p:cNvSpPr/>
            <p:nvPr/>
          </p:nvSpPr>
          <p:spPr>
            <a:xfrm>
              <a:off x="11358911" y="769239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9" name="tx58"/>
            <p:cNvSpPr/>
            <p:nvPr/>
          </p:nvSpPr>
          <p:spPr>
            <a:xfrm>
              <a:off x="11358911" y="69536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10" name="pl59"/>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0"/>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1"/>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2"/>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3"/>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4"/>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5"/>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tx66"/>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8" name="tx67"/>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9" name="tx68"/>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0" name="tx69"/>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1" name="tx70"/>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2" name="tx71"/>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3" name="tx72"/>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73"/>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5" name="tx74"/>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6" name="tx7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7" name="tx7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8" name="rc77"/>
            <p:cNvSpPr/>
            <p:nvPr/>
          </p:nvSpPr>
          <p:spPr>
            <a:xfrm>
              <a:off x="6564753" y="10217410"/>
              <a:ext cx="1051268" cy="182880"/>
            </a:xfrm>
            <a:prstGeom prst="rect">
              <a:avLst/>
            </a:prstGeom>
            <a:solidFill>
              <a:srgbClr val="FFFFFF">
                <a:alpha val="100000"/>
              </a:srgbClr>
            </a:solidFill>
          </p:spPr>
          <p:txBody>
            <a:bodyPr/>
            <a:lstStyle/>
            <a:p/>
          </p:txBody>
        </p:sp>
        <p:sp>
          <p:nvSpPr>
            <p:cNvPr id="529" name="rc78"/>
            <p:cNvSpPr/>
            <p:nvPr/>
          </p:nvSpPr>
          <p:spPr>
            <a:xfrm>
              <a:off x="6564753" y="10217410"/>
              <a:ext cx="182879" cy="182880"/>
            </a:xfrm>
            <a:prstGeom prst="rect">
              <a:avLst/>
            </a:prstGeom>
            <a:solidFill>
              <a:srgbClr val="FFFFFF">
                <a:alpha val="100000"/>
              </a:srgbClr>
            </a:solidFill>
          </p:spPr>
          <p:txBody>
            <a:bodyPr/>
            <a:lstStyle/>
            <a:p/>
          </p:txBody>
        </p:sp>
        <p:sp>
          <p:nvSpPr>
            <p:cNvPr id="530" name="pl79"/>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1" name="tx80"/>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2" name="rc81"/>
            <p:cNvSpPr/>
            <p:nvPr/>
          </p:nvSpPr>
          <p:spPr>
            <a:xfrm>
              <a:off x="7796021" y="10217410"/>
              <a:ext cx="4053749" cy="182880"/>
            </a:xfrm>
            <a:prstGeom prst="rect">
              <a:avLst/>
            </a:prstGeom>
            <a:solidFill>
              <a:srgbClr val="FFFFFF">
                <a:alpha val="100000"/>
              </a:srgbClr>
            </a:solidFill>
          </p:spPr>
          <p:txBody>
            <a:bodyPr/>
            <a:lstStyle/>
            <a:p/>
          </p:txBody>
        </p:sp>
        <p:sp>
          <p:nvSpPr>
            <p:cNvPr id="533" name="rc82"/>
            <p:cNvSpPr/>
            <p:nvPr/>
          </p:nvSpPr>
          <p:spPr>
            <a:xfrm>
              <a:off x="7796021" y="10217410"/>
              <a:ext cx="182879" cy="182880"/>
            </a:xfrm>
            <a:prstGeom prst="rect">
              <a:avLst/>
            </a:prstGeom>
            <a:solidFill>
              <a:srgbClr val="FFFFFF">
                <a:alpha val="100000"/>
              </a:srgbClr>
            </a:solidFill>
          </p:spPr>
          <p:txBody>
            <a:bodyPr/>
            <a:lstStyle/>
            <a:p/>
          </p:txBody>
        </p:sp>
        <p:sp>
          <p:nvSpPr>
            <p:cNvPr id="534" name="rc83"/>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5" name="rc84"/>
            <p:cNvSpPr/>
            <p:nvPr/>
          </p:nvSpPr>
          <p:spPr>
            <a:xfrm>
              <a:off x="8887262" y="10217410"/>
              <a:ext cx="182879" cy="182880"/>
            </a:xfrm>
            <a:prstGeom prst="rect">
              <a:avLst/>
            </a:prstGeom>
            <a:solidFill>
              <a:srgbClr val="FFFFFF">
                <a:alpha val="100000"/>
              </a:srgbClr>
            </a:solidFill>
          </p:spPr>
          <p:txBody>
            <a:bodyPr/>
            <a:lstStyle/>
            <a:p/>
          </p:txBody>
        </p:sp>
        <p:sp>
          <p:nvSpPr>
            <p:cNvPr id="536" name="rc85"/>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7" name="rc86"/>
            <p:cNvSpPr/>
            <p:nvPr/>
          </p:nvSpPr>
          <p:spPr>
            <a:xfrm>
              <a:off x="9813303" y="10217410"/>
              <a:ext cx="182879" cy="182880"/>
            </a:xfrm>
            <a:prstGeom prst="rect">
              <a:avLst/>
            </a:prstGeom>
            <a:solidFill>
              <a:srgbClr val="FFFFFF">
                <a:alpha val="100000"/>
              </a:srgbClr>
            </a:solidFill>
          </p:spPr>
          <p:txBody>
            <a:bodyPr/>
            <a:lstStyle/>
            <a:p/>
          </p:txBody>
        </p:sp>
        <p:sp>
          <p:nvSpPr>
            <p:cNvPr id="538" name="rc87"/>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9" name="rc88"/>
            <p:cNvSpPr/>
            <p:nvPr/>
          </p:nvSpPr>
          <p:spPr>
            <a:xfrm>
              <a:off x="10815544" y="10217410"/>
              <a:ext cx="182880" cy="182880"/>
            </a:xfrm>
            <a:prstGeom prst="rect">
              <a:avLst/>
            </a:prstGeom>
            <a:solidFill>
              <a:srgbClr val="FFFFFF">
                <a:alpha val="100000"/>
              </a:srgbClr>
            </a:solidFill>
          </p:spPr>
          <p:txBody>
            <a:bodyPr/>
            <a:lstStyle/>
            <a:p/>
          </p:txBody>
        </p:sp>
        <p:sp>
          <p:nvSpPr>
            <p:cNvPr id="540" name="rc89"/>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1" name="tx90"/>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2" name="tx91"/>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3" name="tx92"/>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4" name="tx93"/>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5" name="tx94"/>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6" name=""/>
          <p:cNvGrpSpPr/>
          <p:nvPr/>
        </p:nvGrpSpPr>
        <p:grpSpPr>
          <a:xfrm>
            <a:off x="12527280" y="6217920"/>
            <a:ext cx="5486400" cy="4297680"/>
            <a:chOff x="12527280" y="6217920"/>
            <a:chExt cx="5486400" cy="4297680"/>
          </a:xfrm>
        </p:grpSpPr>
        <p:sp>
          <p:nvSpPr>
            <p:cNvPr id="5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7"/>
            <p:cNvSpPr/>
            <p:nvPr/>
          </p:nvSpPr>
          <p:spPr>
            <a:xfrm>
              <a:off x="13325144" y="6663670"/>
              <a:ext cx="4510689" cy="128037"/>
            </a:xfrm>
            <a:custGeom>
              <a:avLst/>
              <a:pathLst>
                <a:path w="4510689" h="128037">
                  <a:moveTo>
                    <a:pt x="0" y="128037"/>
                  </a:moveTo>
                  <a:lnTo>
                    <a:pt x="180427" y="128037"/>
                  </a:lnTo>
                  <a:lnTo>
                    <a:pt x="360855" y="51214"/>
                  </a:lnTo>
                  <a:lnTo>
                    <a:pt x="541282" y="76822"/>
                  </a:lnTo>
                  <a:lnTo>
                    <a:pt x="721710" y="51214"/>
                  </a:lnTo>
                  <a:lnTo>
                    <a:pt x="902137" y="51214"/>
                  </a:lnTo>
                  <a:lnTo>
                    <a:pt x="1082565" y="102429"/>
                  </a:lnTo>
                  <a:lnTo>
                    <a:pt x="1262993" y="76822"/>
                  </a:lnTo>
                  <a:lnTo>
                    <a:pt x="1443420" y="51214"/>
                  </a:lnTo>
                  <a:lnTo>
                    <a:pt x="1623848" y="25607"/>
                  </a:lnTo>
                  <a:lnTo>
                    <a:pt x="1804275" y="25607"/>
                  </a:lnTo>
                  <a:lnTo>
                    <a:pt x="1984703" y="25607"/>
                  </a:lnTo>
                  <a:lnTo>
                    <a:pt x="2165131" y="25607"/>
                  </a:lnTo>
                  <a:lnTo>
                    <a:pt x="2345558" y="25607"/>
                  </a:lnTo>
                  <a:lnTo>
                    <a:pt x="2525986" y="25607"/>
                  </a:lnTo>
                  <a:lnTo>
                    <a:pt x="2706413" y="25607"/>
                  </a:lnTo>
                  <a:lnTo>
                    <a:pt x="2886841" y="25607"/>
                  </a:lnTo>
                  <a:lnTo>
                    <a:pt x="3067268" y="76822"/>
                  </a:lnTo>
                  <a:lnTo>
                    <a:pt x="3247696" y="25607"/>
                  </a:lnTo>
                  <a:lnTo>
                    <a:pt x="3428124" y="102429"/>
                  </a:lnTo>
                  <a:lnTo>
                    <a:pt x="3608551" y="76822"/>
                  </a:lnTo>
                  <a:lnTo>
                    <a:pt x="3788979" y="25607"/>
                  </a:lnTo>
                  <a:lnTo>
                    <a:pt x="3969406" y="25607"/>
                  </a:lnTo>
                  <a:lnTo>
                    <a:pt x="4149834" y="51214"/>
                  </a:lnTo>
                  <a:lnTo>
                    <a:pt x="4330262" y="76822"/>
                  </a:lnTo>
                  <a:lnTo>
                    <a:pt x="4510689" y="0"/>
                  </a:lnTo>
                </a:path>
              </a:pathLst>
            </a:custGeom>
            <a:ln w="32521" cap="flat">
              <a:solidFill>
                <a:srgbClr val="5EB0E8">
                  <a:alpha val="100000"/>
                </a:srgbClr>
              </a:solidFill>
              <a:prstDash val="solid"/>
              <a:round/>
            </a:ln>
          </p:spPr>
          <p:txBody>
            <a:bodyPr/>
            <a:lstStyle/>
            <a:p/>
          </p:txBody>
        </p:sp>
        <p:sp>
          <p:nvSpPr>
            <p:cNvPr id="562" name="pl18"/>
            <p:cNvSpPr/>
            <p:nvPr/>
          </p:nvSpPr>
          <p:spPr>
            <a:xfrm>
              <a:off x="13505572" y="6663670"/>
              <a:ext cx="4330262" cy="76822"/>
            </a:xfrm>
            <a:custGeom>
              <a:avLst/>
              <a:pathLst>
                <a:path w="4330262" h="76822">
                  <a:moveTo>
                    <a:pt x="0" y="76822"/>
                  </a:moveTo>
                  <a:lnTo>
                    <a:pt x="180427" y="76822"/>
                  </a:lnTo>
                  <a:lnTo>
                    <a:pt x="360855" y="51214"/>
                  </a:lnTo>
                  <a:lnTo>
                    <a:pt x="541282" y="51214"/>
                  </a:lnTo>
                  <a:lnTo>
                    <a:pt x="721710" y="51214"/>
                  </a:lnTo>
                  <a:lnTo>
                    <a:pt x="902137" y="51214"/>
                  </a:lnTo>
                  <a:lnTo>
                    <a:pt x="1082565" y="25607"/>
                  </a:lnTo>
                  <a:lnTo>
                    <a:pt x="1262993" y="25607"/>
                  </a:lnTo>
                  <a:lnTo>
                    <a:pt x="1443420" y="25607"/>
                  </a:lnTo>
                  <a:lnTo>
                    <a:pt x="1623848" y="25607"/>
                  </a:lnTo>
                  <a:lnTo>
                    <a:pt x="1804275" y="51214"/>
                  </a:lnTo>
                  <a:lnTo>
                    <a:pt x="1984703" y="25607"/>
                  </a:lnTo>
                  <a:lnTo>
                    <a:pt x="2165131" y="0"/>
                  </a:lnTo>
                  <a:lnTo>
                    <a:pt x="2345558" y="25607"/>
                  </a:lnTo>
                  <a:lnTo>
                    <a:pt x="2525986" y="76822"/>
                  </a:lnTo>
                  <a:lnTo>
                    <a:pt x="2706413" y="76822"/>
                  </a:lnTo>
                  <a:lnTo>
                    <a:pt x="2886841" y="76822"/>
                  </a:lnTo>
                  <a:lnTo>
                    <a:pt x="3067268" y="51214"/>
                  </a:lnTo>
                  <a:lnTo>
                    <a:pt x="3247696" y="76822"/>
                  </a:lnTo>
                  <a:lnTo>
                    <a:pt x="3428124" y="76822"/>
                  </a:lnTo>
                  <a:lnTo>
                    <a:pt x="3608551" y="51214"/>
                  </a:lnTo>
                  <a:lnTo>
                    <a:pt x="3788979" y="25607"/>
                  </a:lnTo>
                  <a:lnTo>
                    <a:pt x="3969406" y="76822"/>
                  </a:lnTo>
                  <a:lnTo>
                    <a:pt x="4149834" y="76822"/>
                  </a:lnTo>
                  <a:lnTo>
                    <a:pt x="4330262" y="0"/>
                  </a:lnTo>
                </a:path>
              </a:pathLst>
            </a:custGeom>
            <a:ln w="32521" cap="flat">
              <a:solidFill>
                <a:srgbClr val="00A173">
                  <a:alpha val="100000"/>
                </a:srgbClr>
              </a:solidFill>
              <a:prstDash val="solid"/>
              <a:round/>
            </a:ln>
          </p:spPr>
          <p:txBody>
            <a:bodyPr/>
            <a:lstStyle/>
            <a:p/>
          </p:txBody>
        </p:sp>
        <p:sp>
          <p:nvSpPr>
            <p:cNvPr id="56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8" name="rc84"/>
            <p:cNvSpPr/>
            <p:nvPr/>
          </p:nvSpPr>
          <p:spPr>
            <a:xfrm>
              <a:off x="14005791" y="9941072"/>
              <a:ext cx="3149396" cy="504938"/>
            </a:xfrm>
            <a:prstGeom prst="rect">
              <a:avLst/>
            </a:prstGeom>
            <a:solidFill>
              <a:srgbClr val="FFFFFF">
                <a:alpha val="100000"/>
              </a:srgbClr>
            </a:solidFill>
          </p:spPr>
          <p:txBody>
            <a:bodyPr/>
            <a:lstStyle/>
            <a:p/>
          </p:txBody>
        </p:sp>
        <p:sp>
          <p:nvSpPr>
            <p:cNvPr id="62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4" name=""/>
          <p:cNvGrpSpPr/>
          <p:nvPr/>
        </p:nvGrpSpPr>
        <p:grpSpPr>
          <a:xfrm>
            <a:off x="594360" y="6217920"/>
            <a:ext cx="5562295" cy="3045120"/>
            <a:chOff x="594360" y="6217920"/>
            <a:chExt cx="5562295" cy="3045120"/>
          </a:xfrm>
        </p:grpSpPr>
        <p:sp>
          <p:nvSpPr>
            <p:cNvPr id="635"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6" name="rc4"/>
            <p:cNvSpPr/>
            <p:nvPr/>
          </p:nvSpPr>
          <p:spPr>
            <a:xfrm>
              <a:off x="1688844" y="6526560"/>
              <a:ext cx="4398221" cy="1514141"/>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7" name="rc5"/>
            <p:cNvSpPr/>
            <p:nvPr/>
          </p:nvSpPr>
          <p:spPr>
            <a:xfrm>
              <a:off x="172489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6"/>
            <p:cNvSpPr/>
            <p:nvPr/>
          </p:nvSpPr>
          <p:spPr>
            <a:xfrm>
              <a:off x="208540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7"/>
            <p:cNvSpPr/>
            <p:nvPr/>
          </p:nvSpPr>
          <p:spPr>
            <a:xfrm>
              <a:off x="244591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8"/>
            <p:cNvSpPr/>
            <p:nvPr/>
          </p:nvSpPr>
          <p:spPr>
            <a:xfrm>
              <a:off x="280642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9"/>
            <p:cNvSpPr/>
            <p:nvPr/>
          </p:nvSpPr>
          <p:spPr>
            <a:xfrm>
              <a:off x="316693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10"/>
            <p:cNvSpPr/>
            <p:nvPr/>
          </p:nvSpPr>
          <p:spPr>
            <a:xfrm>
              <a:off x="3527445" y="6562611"/>
              <a:ext cx="360509" cy="36050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43" name="rc11"/>
            <p:cNvSpPr/>
            <p:nvPr/>
          </p:nvSpPr>
          <p:spPr>
            <a:xfrm>
              <a:off x="3887955" y="6562611"/>
              <a:ext cx="360509" cy="36050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44" name="rc12"/>
            <p:cNvSpPr/>
            <p:nvPr/>
          </p:nvSpPr>
          <p:spPr>
            <a:xfrm>
              <a:off x="4248465" y="6562611"/>
              <a:ext cx="360509" cy="36050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45" name="rc13"/>
            <p:cNvSpPr/>
            <p:nvPr/>
          </p:nvSpPr>
          <p:spPr>
            <a:xfrm>
              <a:off x="4608975" y="6562611"/>
              <a:ext cx="360509" cy="36050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46" name="rc14"/>
            <p:cNvSpPr/>
            <p:nvPr/>
          </p:nvSpPr>
          <p:spPr>
            <a:xfrm>
              <a:off x="4969485" y="6562611"/>
              <a:ext cx="360509" cy="36050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47" name="rc15"/>
            <p:cNvSpPr/>
            <p:nvPr/>
          </p:nvSpPr>
          <p:spPr>
            <a:xfrm>
              <a:off x="532999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6"/>
            <p:cNvSpPr/>
            <p:nvPr/>
          </p:nvSpPr>
          <p:spPr>
            <a:xfrm>
              <a:off x="5690505" y="656261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7"/>
            <p:cNvSpPr/>
            <p:nvPr/>
          </p:nvSpPr>
          <p:spPr>
            <a:xfrm>
              <a:off x="172489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8"/>
            <p:cNvSpPr/>
            <p:nvPr/>
          </p:nvSpPr>
          <p:spPr>
            <a:xfrm>
              <a:off x="208540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9"/>
            <p:cNvSpPr/>
            <p:nvPr/>
          </p:nvSpPr>
          <p:spPr>
            <a:xfrm>
              <a:off x="244591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0"/>
            <p:cNvSpPr/>
            <p:nvPr/>
          </p:nvSpPr>
          <p:spPr>
            <a:xfrm>
              <a:off x="2806425" y="692312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21"/>
            <p:cNvSpPr/>
            <p:nvPr/>
          </p:nvSpPr>
          <p:spPr>
            <a:xfrm>
              <a:off x="3166935" y="692312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22"/>
            <p:cNvSpPr/>
            <p:nvPr/>
          </p:nvSpPr>
          <p:spPr>
            <a:xfrm>
              <a:off x="3527445" y="692312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5" name="rc23"/>
            <p:cNvSpPr/>
            <p:nvPr/>
          </p:nvSpPr>
          <p:spPr>
            <a:xfrm>
              <a:off x="3887955" y="6923121"/>
              <a:ext cx="360509" cy="36050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6" name="rc24"/>
            <p:cNvSpPr/>
            <p:nvPr/>
          </p:nvSpPr>
          <p:spPr>
            <a:xfrm>
              <a:off x="424846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5"/>
            <p:cNvSpPr/>
            <p:nvPr/>
          </p:nvSpPr>
          <p:spPr>
            <a:xfrm>
              <a:off x="4608975" y="6923121"/>
              <a:ext cx="360509" cy="36050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8" name="rc26"/>
            <p:cNvSpPr/>
            <p:nvPr/>
          </p:nvSpPr>
          <p:spPr>
            <a:xfrm>
              <a:off x="4969485" y="6923121"/>
              <a:ext cx="360509" cy="36050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9" name="rc27"/>
            <p:cNvSpPr/>
            <p:nvPr/>
          </p:nvSpPr>
          <p:spPr>
            <a:xfrm>
              <a:off x="532999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8"/>
            <p:cNvSpPr/>
            <p:nvPr/>
          </p:nvSpPr>
          <p:spPr>
            <a:xfrm>
              <a:off x="5690505" y="692312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29"/>
            <p:cNvSpPr/>
            <p:nvPr/>
          </p:nvSpPr>
          <p:spPr>
            <a:xfrm>
              <a:off x="172489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0"/>
            <p:cNvSpPr/>
            <p:nvPr/>
          </p:nvSpPr>
          <p:spPr>
            <a:xfrm>
              <a:off x="208540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1"/>
            <p:cNvSpPr/>
            <p:nvPr/>
          </p:nvSpPr>
          <p:spPr>
            <a:xfrm>
              <a:off x="2445915" y="728363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32"/>
            <p:cNvSpPr/>
            <p:nvPr/>
          </p:nvSpPr>
          <p:spPr>
            <a:xfrm>
              <a:off x="280642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3"/>
            <p:cNvSpPr/>
            <p:nvPr/>
          </p:nvSpPr>
          <p:spPr>
            <a:xfrm>
              <a:off x="316693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4"/>
            <p:cNvSpPr/>
            <p:nvPr/>
          </p:nvSpPr>
          <p:spPr>
            <a:xfrm>
              <a:off x="352744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5"/>
            <p:cNvSpPr/>
            <p:nvPr/>
          </p:nvSpPr>
          <p:spPr>
            <a:xfrm>
              <a:off x="3887955" y="728363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36"/>
            <p:cNvSpPr/>
            <p:nvPr/>
          </p:nvSpPr>
          <p:spPr>
            <a:xfrm>
              <a:off x="424846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7"/>
            <p:cNvSpPr/>
            <p:nvPr/>
          </p:nvSpPr>
          <p:spPr>
            <a:xfrm>
              <a:off x="4608975" y="7283631"/>
              <a:ext cx="360509" cy="36050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0" name="rc38"/>
            <p:cNvSpPr/>
            <p:nvPr/>
          </p:nvSpPr>
          <p:spPr>
            <a:xfrm>
              <a:off x="4969485" y="7283631"/>
              <a:ext cx="360509" cy="36050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39"/>
            <p:cNvSpPr/>
            <p:nvPr/>
          </p:nvSpPr>
          <p:spPr>
            <a:xfrm>
              <a:off x="532999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0"/>
            <p:cNvSpPr/>
            <p:nvPr/>
          </p:nvSpPr>
          <p:spPr>
            <a:xfrm>
              <a:off x="5690505" y="728363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41"/>
            <p:cNvSpPr/>
            <p:nvPr/>
          </p:nvSpPr>
          <p:spPr>
            <a:xfrm>
              <a:off x="1724895" y="7644141"/>
              <a:ext cx="360509" cy="360509"/>
            </a:xfrm>
            <a:prstGeom prst="rect">
              <a:avLst/>
            </a:prstGeom>
            <a:solidFill>
              <a:srgbClr val="F75A3E">
                <a:alpha val="100000"/>
              </a:srgbClr>
            </a:solidFill>
            <a:ln w="5420" cap="flat">
              <a:solidFill>
                <a:srgbClr val="FFFFFF">
                  <a:alpha val="100000"/>
                </a:srgbClr>
              </a:solidFill>
              <a:prstDash val="solid"/>
              <a:miter/>
            </a:ln>
          </p:spPr>
          <p:txBody>
            <a:bodyPr/>
            <a:lstStyle/>
            <a:p/>
          </p:txBody>
        </p:sp>
        <p:sp>
          <p:nvSpPr>
            <p:cNvPr id="674" name="rc42"/>
            <p:cNvSpPr/>
            <p:nvPr/>
          </p:nvSpPr>
          <p:spPr>
            <a:xfrm>
              <a:off x="2085405" y="7644141"/>
              <a:ext cx="360509" cy="36050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75" name="rc43"/>
            <p:cNvSpPr/>
            <p:nvPr/>
          </p:nvSpPr>
          <p:spPr>
            <a:xfrm>
              <a:off x="2445915" y="7644141"/>
              <a:ext cx="360509" cy="36050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6" name="rc44"/>
            <p:cNvSpPr/>
            <p:nvPr/>
          </p:nvSpPr>
          <p:spPr>
            <a:xfrm>
              <a:off x="2806425" y="7644141"/>
              <a:ext cx="360509" cy="360509"/>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77" name="rc45"/>
            <p:cNvSpPr/>
            <p:nvPr/>
          </p:nvSpPr>
          <p:spPr>
            <a:xfrm>
              <a:off x="3166935" y="7644141"/>
              <a:ext cx="360509" cy="36050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78" name="rc46"/>
            <p:cNvSpPr/>
            <p:nvPr/>
          </p:nvSpPr>
          <p:spPr>
            <a:xfrm>
              <a:off x="3527445" y="7644141"/>
              <a:ext cx="360509" cy="36050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79" name="rc47"/>
            <p:cNvSpPr/>
            <p:nvPr/>
          </p:nvSpPr>
          <p:spPr>
            <a:xfrm>
              <a:off x="3887955" y="7644141"/>
              <a:ext cx="360509" cy="360509"/>
            </a:xfrm>
            <a:prstGeom prst="rect">
              <a:avLst/>
            </a:prstGeom>
            <a:solidFill>
              <a:srgbClr val="EF3D2D">
                <a:alpha val="100000"/>
              </a:srgbClr>
            </a:solidFill>
            <a:ln w="5420" cap="flat">
              <a:solidFill>
                <a:srgbClr val="FFFFFF">
                  <a:alpha val="100000"/>
                </a:srgbClr>
              </a:solidFill>
              <a:prstDash val="solid"/>
              <a:miter/>
            </a:ln>
          </p:spPr>
          <p:txBody>
            <a:bodyPr/>
            <a:lstStyle/>
            <a:p/>
          </p:txBody>
        </p:sp>
        <p:sp>
          <p:nvSpPr>
            <p:cNvPr id="680" name="rc48"/>
            <p:cNvSpPr/>
            <p:nvPr/>
          </p:nvSpPr>
          <p:spPr>
            <a:xfrm>
              <a:off x="4248465" y="7644141"/>
              <a:ext cx="360509" cy="360509"/>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681" name="rc49"/>
            <p:cNvSpPr/>
            <p:nvPr/>
          </p:nvSpPr>
          <p:spPr>
            <a:xfrm>
              <a:off x="4608975" y="7644141"/>
              <a:ext cx="360509" cy="360509"/>
            </a:xfrm>
            <a:prstGeom prst="rect">
              <a:avLst/>
            </a:prstGeom>
            <a:solidFill>
              <a:srgbClr val="FC7252">
                <a:alpha val="100000"/>
              </a:srgbClr>
            </a:solidFill>
            <a:ln w="5420" cap="flat">
              <a:solidFill>
                <a:srgbClr val="FFFFFF">
                  <a:alpha val="100000"/>
                </a:srgbClr>
              </a:solidFill>
              <a:prstDash val="solid"/>
              <a:miter/>
            </a:ln>
          </p:spPr>
          <p:txBody>
            <a:bodyPr/>
            <a:lstStyle/>
            <a:p/>
          </p:txBody>
        </p:sp>
        <p:sp>
          <p:nvSpPr>
            <p:cNvPr id="682" name="rc50"/>
            <p:cNvSpPr/>
            <p:nvPr/>
          </p:nvSpPr>
          <p:spPr>
            <a:xfrm>
              <a:off x="4969485" y="7644141"/>
              <a:ext cx="360509" cy="360509"/>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83" name="rc51"/>
            <p:cNvSpPr/>
            <p:nvPr/>
          </p:nvSpPr>
          <p:spPr>
            <a:xfrm>
              <a:off x="532999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2"/>
            <p:cNvSpPr/>
            <p:nvPr/>
          </p:nvSpPr>
          <p:spPr>
            <a:xfrm>
              <a:off x="5690505" y="7644141"/>
              <a:ext cx="360509" cy="36050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tx53"/>
            <p:cNvSpPr/>
            <p:nvPr/>
          </p:nvSpPr>
          <p:spPr>
            <a:xfrm>
              <a:off x="731219" y="7737703"/>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86" name="tx54"/>
            <p:cNvSpPr/>
            <p:nvPr/>
          </p:nvSpPr>
          <p:spPr>
            <a:xfrm>
              <a:off x="663949" y="7405545"/>
              <a:ext cx="863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a:t>
              </a:r>
            </a:p>
          </p:txBody>
        </p:sp>
        <p:sp>
          <p:nvSpPr>
            <p:cNvPr id="687" name="tx55"/>
            <p:cNvSpPr/>
            <p:nvPr/>
          </p:nvSpPr>
          <p:spPr>
            <a:xfrm>
              <a:off x="875359" y="7045109"/>
              <a:ext cx="65216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AL-AHSA</a:t>
              </a:r>
            </a:p>
          </p:txBody>
        </p:sp>
        <p:sp>
          <p:nvSpPr>
            <p:cNvPr id="688" name="tx56"/>
            <p:cNvSpPr/>
            <p:nvPr/>
          </p:nvSpPr>
          <p:spPr>
            <a:xfrm>
              <a:off x="951708" y="6688320"/>
              <a:ext cx="5758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RIYADH</a:t>
              </a:r>
            </a:p>
          </p:txBody>
        </p:sp>
        <p:sp>
          <p:nvSpPr>
            <p:cNvPr id="689" name="tx57"/>
            <p:cNvSpPr/>
            <p:nvPr/>
          </p:nvSpPr>
          <p:spPr>
            <a:xfrm rot="-2700000">
              <a:off x="146551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90" name="tx58"/>
            <p:cNvSpPr/>
            <p:nvPr/>
          </p:nvSpPr>
          <p:spPr>
            <a:xfrm rot="-2700000">
              <a:off x="182602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91" name="tx59"/>
            <p:cNvSpPr/>
            <p:nvPr/>
          </p:nvSpPr>
          <p:spPr>
            <a:xfrm rot="-2700000">
              <a:off x="218653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2" name="tx60"/>
            <p:cNvSpPr/>
            <p:nvPr/>
          </p:nvSpPr>
          <p:spPr>
            <a:xfrm rot="-2700000">
              <a:off x="254704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3" name="tx61"/>
            <p:cNvSpPr/>
            <p:nvPr/>
          </p:nvSpPr>
          <p:spPr>
            <a:xfrm rot="-2700000">
              <a:off x="290755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4" name="tx62"/>
            <p:cNvSpPr/>
            <p:nvPr/>
          </p:nvSpPr>
          <p:spPr>
            <a:xfrm rot="-2700000">
              <a:off x="326806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5" name="tx63"/>
            <p:cNvSpPr/>
            <p:nvPr/>
          </p:nvSpPr>
          <p:spPr>
            <a:xfrm rot="-2700000">
              <a:off x="362857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6" name="tx64"/>
            <p:cNvSpPr/>
            <p:nvPr/>
          </p:nvSpPr>
          <p:spPr>
            <a:xfrm rot="-2700000">
              <a:off x="3989058" y="8356449"/>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97" name="tx65"/>
            <p:cNvSpPr/>
            <p:nvPr/>
          </p:nvSpPr>
          <p:spPr>
            <a:xfrm rot="-2700000">
              <a:off x="434959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98" name="tx66"/>
            <p:cNvSpPr/>
            <p:nvPr/>
          </p:nvSpPr>
          <p:spPr>
            <a:xfrm rot="-2700000">
              <a:off x="471010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99" name="tx67"/>
            <p:cNvSpPr/>
            <p:nvPr/>
          </p:nvSpPr>
          <p:spPr>
            <a:xfrm rot="-2700000">
              <a:off x="5070615"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00" name="tx68"/>
            <p:cNvSpPr/>
            <p:nvPr/>
          </p:nvSpPr>
          <p:spPr>
            <a:xfrm rot="-2700000">
              <a:off x="5431124" y="83565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01" name="pic69"/>
            <p:cNvPicPr/>
            <p:nvPr/>
          </p:nvPicPr>
          <p:blipFill>
            <a:blip r:embed="rId2" cstate="print"/>
            <a:stretch>
              <a:fillRect/>
            </a:stretch>
          </p:blipFill>
          <p:spPr>
            <a:xfrm>
              <a:off x="2807955" y="8852016"/>
              <a:ext cx="2160000" cy="144000"/>
            </a:xfrm>
            <a:prstGeom prst="rect">
              <a:avLst/>
            </a:prstGeom>
          </p:spPr>
        </p:pic>
        <p:sp>
          <p:nvSpPr>
            <p:cNvPr id="702" name="pl70"/>
            <p:cNvSpPr/>
            <p:nvPr/>
          </p:nvSpPr>
          <p:spPr>
            <a:xfrm>
              <a:off x="3124058"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3" name="pl71"/>
            <p:cNvSpPr/>
            <p:nvPr/>
          </p:nvSpPr>
          <p:spPr>
            <a:xfrm>
              <a:off x="3471284"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4" name="pl72"/>
            <p:cNvSpPr/>
            <p:nvPr/>
          </p:nvSpPr>
          <p:spPr>
            <a:xfrm>
              <a:off x="3818510"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5" name="pl73"/>
            <p:cNvSpPr/>
            <p:nvPr/>
          </p:nvSpPr>
          <p:spPr>
            <a:xfrm>
              <a:off x="4165735"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6" name="pl74"/>
            <p:cNvSpPr/>
            <p:nvPr/>
          </p:nvSpPr>
          <p:spPr>
            <a:xfrm>
              <a:off x="4512961"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7" name="pl75"/>
            <p:cNvSpPr/>
            <p:nvPr/>
          </p:nvSpPr>
          <p:spPr>
            <a:xfrm>
              <a:off x="4860187" y="8952125"/>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8" name="pl76"/>
            <p:cNvSpPr/>
            <p:nvPr/>
          </p:nvSpPr>
          <p:spPr>
            <a:xfrm>
              <a:off x="3124058"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9" name="pl77"/>
            <p:cNvSpPr/>
            <p:nvPr/>
          </p:nvSpPr>
          <p:spPr>
            <a:xfrm>
              <a:off x="3471284"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0" name="pl78"/>
            <p:cNvSpPr/>
            <p:nvPr/>
          </p:nvSpPr>
          <p:spPr>
            <a:xfrm>
              <a:off x="3818510"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1" name="pl79"/>
            <p:cNvSpPr/>
            <p:nvPr/>
          </p:nvSpPr>
          <p:spPr>
            <a:xfrm>
              <a:off x="4165735"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2" name="pl80"/>
            <p:cNvSpPr/>
            <p:nvPr/>
          </p:nvSpPr>
          <p:spPr>
            <a:xfrm>
              <a:off x="4512961"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3" name="pl81"/>
            <p:cNvSpPr/>
            <p:nvPr/>
          </p:nvSpPr>
          <p:spPr>
            <a:xfrm>
              <a:off x="4860187" y="885201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4" name="tx82"/>
            <p:cNvSpPr/>
            <p:nvPr/>
          </p:nvSpPr>
          <p:spPr>
            <a:xfrm>
              <a:off x="3053427"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15" name="tx83"/>
            <p:cNvSpPr/>
            <p:nvPr/>
          </p:nvSpPr>
          <p:spPr>
            <a:xfrm>
              <a:off x="3400652"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16" name="tx84"/>
            <p:cNvSpPr/>
            <p:nvPr/>
          </p:nvSpPr>
          <p:spPr>
            <a:xfrm>
              <a:off x="3747878" y="9063621"/>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17" name="tx85"/>
            <p:cNvSpPr/>
            <p:nvPr/>
          </p:nvSpPr>
          <p:spPr>
            <a:xfrm>
              <a:off x="4095104"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18" name="tx86"/>
            <p:cNvSpPr/>
            <p:nvPr/>
          </p:nvSpPr>
          <p:spPr>
            <a:xfrm>
              <a:off x="4442330"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19" name="tx87"/>
            <p:cNvSpPr/>
            <p:nvPr/>
          </p:nvSpPr>
          <p:spPr>
            <a:xfrm>
              <a:off x="4789556" y="9063683"/>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20" name="tx88"/>
            <p:cNvSpPr/>
            <p:nvPr/>
          </p:nvSpPr>
          <p:spPr>
            <a:xfrm>
              <a:off x="1187650" y="6260957"/>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2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Senegal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082793"/>
              <a:ext cx="237118" cy="2025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0827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053855"/>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496802"/>
              <a:ext cx="237118" cy="557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017683"/>
              <a:ext cx="237118"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0176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967042"/>
              <a:ext cx="237118" cy="50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569147"/>
              <a:ext cx="237118" cy="397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923635"/>
              <a:ext cx="237118" cy="361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923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872994"/>
              <a:ext cx="237118" cy="50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192955"/>
              <a:ext cx="237118" cy="680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988745"/>
              <a:ext cx="237118" cy="296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88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959807"/>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453396"/>
              <a:ext cx="237118" cy="5064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887463"/>
              <a:ext cx="237118" cy="3978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8874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865760"/>
              <a:ext cx="237118" cy="217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366582"/>
              <a:ext cx="237118" cy="499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4945338"/>
              <a:ext cx="237118" cy="340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9453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938104"/>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301472"/>
              <a:ext cx="237118" cy="636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4945338"/>
              <a:ext cx="237118" cy="340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9453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930870"/>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467865"/>
              <a:ext cx="237118" cy="463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46621"/>
              <a:ext cx="237118" cy="238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46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017683"/>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655960"/>
              <a:ext cx="237118" cy="361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068324"/>
              <a:ext cx="237118" cy="217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0683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039386"/>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4605319"/>
              <a:ext cx="237118" cy="434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032152"/>
              <a:ext cx="237118" cy="2532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0321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988745"/>
              <a:ext cx="237118" cy="43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612554"/>
              <a:ext cx="237118" cy="376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930870"/>
              <a:ext cx="237118" cy="354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9308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16401"/>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692133"/>
              <a:ext cx="237118" cy="224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887463"/>
              <a:ext cx="237118" cy="3978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8874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836822"/>
              <a:ext cx="237118" cy="50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4554678"/>
              <a:ext cx="237118" cy="282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558 case(s)</a:t>
              </a:r>
            </a:p>
          </p:txBody>
        </p:sp>
        <p:sp>
          <p:nvSpPr>
            <p:cNvPr id="66" name="pg65"/>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508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4532975"/>
              <a:ext cx="237118" cy="752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5329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489568"/>
              <a:ext cx="237118" cy="43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3990391"/>
              <a:ext cx="237118" cy="499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778946"/>
              <a:ext cx="237118" cy="506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7789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721070"/>
              <a:ext cx="237118" cy="57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3802295"/>
              <a:ext cx="237118" cy="918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229128"/>
              <a:ext cx="237118" cy="1056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2291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127845"/>
              <a:ext cx="237118" cy="1012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2876285"/>
              <a:ext cx="237118" cy="1251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952573"/>
              <a:ext cx="237118" cy="332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9525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923635"/>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142314"/>
              <a:ext cx="237118" cy="781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916401"/>
              <a:ext cx="237118" cy="368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9164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815118"/>
              <a:ext cx="237118" cy="1012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3787826"/>
              <a:ext cx="237118" cy="1027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133434"/>
              <a:ext cx="237118" cy="1519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334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1334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475099"/>
              <a:ext cx="237118" cy="6583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49185"/>
              <a:ext cx="237118" cy="36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491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13013"/>
              <a:ext cx="237118" cy="36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619788"/>
              <a:ext cx="237118" cy="5932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191310"/>
              <a:ext cx="237118" cy="94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191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176841"/>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684898"/>
              <a:ext cx="237118" cy="491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198544"/>
              <a:ext cx="237118" cy="868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198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198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728305"/>
              <a:ext cx="237118" cy="4702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140669"/>
              <a:ext cx="237118" cy="144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406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133434"/>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381051"/>
              <a:ext cx="237118" cy="752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62372"/>
              <a:ext cx="237118" cy="122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162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155138"/>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778946"/>
              <a:ext cx="237118" cy="376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4952573"/>
              <a:ext cx="237118" cy="332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9525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4938104"/>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453396"/>
              <a:ext cx="237118" cy="48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608 case(s)</a:t>
              </a:r>
            </a:p>
          </p:txBody>
        </p:sp>
        <p:sp>
          <p:nvSpPr>
            <p:cNvPr id="129" name="pg128"/>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564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4728305"/>
              <a:ext cx="237118" cy="5570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7283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692133"/>
              <a:ext cx="237118" cy="36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3411635"/>
              <a:ext cx="237118" cy="12804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612554"/>
              <a:ext cx="237118" cy="672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6125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583616"/>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3223539"/>
              <a:ext cx="237118" cy="1360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612554"/>
              <a:ext cx="237118" cy="672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605319"/>
              <a:ext cx="237118" cy="72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547444"/>
              <a:ext cx="237118" cy="57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3064381"/>
              <a:ext cx="237118" cy="1483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887463"/>
              <a:ext cx="237118" cy="3978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865760"/>
              <a:ext cx="237118" cy="217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807884"/>
              <a:ext cx="237118" cy="57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3997625"/>
              <a:ext cx="237118" cy="810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010449"/>
              <a:ext cx="237118" cy="274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988745"/>
              <a:ext cx="237118" cy="217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945338"/>
              <a:ext cx="237118" cy="43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3758888"/>
              <a:ext cx="237118" cy="1186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118965"/>
              <a:ext cx="237118" cy="166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111731"/>
              <a:ext cx="237118" cy="72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075559"/>
              <a:ext cx="237118" cy="361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301472"/>
              <a:ext cx="237118" cy="774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169607"/>
              <a:ext cx="237118" cy="115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1696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162372"/>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713836"/>
              <a:ext cx="237118" cy="448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191310"/>
              <a:ext cx="237118" cy="94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191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913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807884"/>
              <a:ext cx="237118" cy="3834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169607"/>
              <a:ext cx="237118" cy="115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1696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696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822353"/>
              <a:ext cx="237118" cy="347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184075"/>
              <a:ext cx="237118" cy="1012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1840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1840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750008"/>
              <a:ext cx="237118" cy="434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061090"/>
              <a:ext cx="237118" cy="224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0610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053855"/>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4815118"/>
              <a:ext cx="237118" cy="238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184075"/>
              <a:ext cx="237118" cy="1012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1840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176841"/>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923635"/>
              <a:ext cx="237118" cy="253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530 case(s)</a:t>
              </a:r>
            </a:p>
          </p:txBody>
        </p:sp>
        <p:sp>
          <p:nvSpPr>
            <p:cNvPr id="193" name="pg192"/>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496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542672" y="2153563"/>
              <a:ext cx="3214267" cy="3131794"/>
            </a:xfrm>
            <a:prstGeom prst="rect">
              <a:avLst/>
            </a:prstGeom>
            <a:solidFill>
              <a:srgbClr val="FFFFFF">
                <a:alpha val="100000"/>
              </a:srgbClr>
            </a:solidFill>
          </p:spPr>
          <p:txBody>
            <a:bodyPr/>
            <a:lstStyle/>
            <a:p/>
          </p:txBody>
        </p:sp>
        <p:sp>
          <p:nvSpPr>
            <p:cNvPr id="197" name="pl196"/>
            <p:cNvSpPr/>
            <p:nvPr/>
          </p:nvSpPr>
          <p:spPr>
            <a:xfrm>
              <a:off x="11542672"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068324"/>
              <a:ext cx="237118" cy="217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0683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053855"/>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4525740"/>
              <a:ext cx="237118" cy="528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111731"/>
              <a:ext cx="237118" cy="173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1117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104496"/>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504037"/>
              <a:ext cx="237118" cy="600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176841"/>
              <a:ext cx="237118" cy="108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1768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169607"/>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388286"/>
              <a:ext cx="237118" cy="781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198544"/>
              <a:ext cx="237118" cy="868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198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184075"/>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113377"/>
              <a:ext cx="237118"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34717"/>
              <a:ext cx="237118" cy="50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347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205779"/>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4091673"/>
              <a:ext cx="237118" cy="11141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63654"/>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4778946"/>
              <a:ext cx="237118" cy="484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56420"/>
              <a:ext cx="237118" cy="289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564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564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829587"/>
              <a:ext cx="237118" cy="4268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263654"/>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4851291"/>
              <a:ext cx="237118" cy="412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4880228"/>
              <a:ext cx="237118" cy="40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41951"/>
              <a:ext cx="237118" cy="434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41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41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4822353"/>
              <a:ext cx="237118" cy="419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27482"/>
              <a:ext cx="237118" cy="578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274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2274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4967042"/>
              <a:ext cx="237118"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147903"/>
              <a:ext cx="237118" cy="137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1479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140669"/>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4967042"/>
              <a:ext cx="237118" cy="173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142 case(s)</a:t>
              </a:r>
            </a:p>
          </p:txBody>
        </p:sp>
        <p:sp>
          <p:nvSpPr>
            <p:cNvPr id="256" name="pg255"/>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127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92363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200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4767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7533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456191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383846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115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3915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rc268"/>
            <p:cNvSpPr/>
            <p:nvPr/>
          </p:nvSpPr>
          <p:spPr>
            <a:xfrm>
              <a:off x="14796459" y="5191310"/>
              <a:ext cx="237118" cy="94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1913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184075"/>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4583616"/>
              <a:ext cx="237118" cy="600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126200"/>
              <a:ext cx="237118" cy="159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1262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097262"/>
              <a:ext cx="237118" cy="289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3744419"/>
              <a:ext cx="237118" cy="1352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4930870"/>
              <a:ext cx="237118" cy="354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49308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4865760"/>
              <a:ext cx="237118" cy="651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3115022"/>
              <a:ext cx="237118" cy="1750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5162372"/>
              <a:ext cx="237118" cy="122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162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155138"/>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4019329"/>
              <a:ext cx="237118" cy="1135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5234717"/>
              <a:ext cx="237118" cy="50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2347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20248"/>
              <a:ext cx="237118" cy="14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4373817"/>
              <a:ext cx="237118" cy="846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70889"/>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634257"/>
              <a:ext cx="237118" cy="636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78123"/>
              <a:ext cx="237118" cy="72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692133"/>
              <a:ext cx="237118" cy="585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278123"/>
              <a:ext cx="237118" cy="7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78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781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5140669"/>
              <a:ext cx="237118" cy="137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129 case(s)</a:t>
              </a:r>
            </a:p>
          </p:txBody>
        </p:sp>
        <p:sp>
          <p:nvSpPr>
            <p:cNvPr id="303" name="pg30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30614" y="447663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2" name="tx431"/>
            <p:cNvSpPr/>
            <p:nvPr/>
          </p:nvSpPr>
          <p:spPr>
            <a:xfrm>
              <a:off x="1230614" y="375318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3" name="tx432"/>
            <p:cNvSpPr/>
            <p:nvPr/>
          </p:nvSpPr>
          <p:spPr>
            <a:xfrm>
              <a:off x="1230614" y="3029632"/>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4" name="tx433"/>
            <p:cNvSpPr/>
            <p:nvPr/>
          </p:nvSpPr>
          <p:spPr>
            <a:xfrm>
              <a:off x="1230614" y="230629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5" name="pl43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45619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38384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1150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23915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240079" cy="41349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pg44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4" name="tx44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5" name="rc444"/>
            <p:cNvSpPr/>
            <p:nvPr/>
          </p:nvSpPr>
          <p:spPr>
            <a:xfrm>
              <a:off x="18110385" y="2706240"/>
              <a:ext cx="1753945" cy="1236458"/>
            </a:xfrm>
            <a:prstGeom prst="rect">
              <a:avLst/>
            </a:prstGeom>
            <a:solidFill>
              <a:srgbClr val="FFFFFF">
                <a:alpha val="100000"/>
              </a:srgbClr>
            </a:solidFill>
          </p:spPr>
          <p:txBody>
            <a:bodyPr/>
            <a:lstStyle/>
            <a:p/>
          </p:txBody>
        </p:sp>
        <p:sp>
          <p:nvSpPr>
            <p:cNvPr id="446" name="rc445"/>
            <p:cNvSpPr/>
            <p:nvPr/>
          </p:nvSpPr>
          <p:spPr>
            <a:xfrm>
              <a:off x="18179974" y="2775829"/>
              <a:ext cx="274319" cy="274319"/>
            </a:xfrm>
            <a:prstGeom prst="rect">
              <a:avLst/>
            </a:prstGeom>
            <a:solidFill>
              <a:srgbClr val="FFFFFF">
                <a:alpha val="100000"/>
              </a:srgbClr>
            </a:solidFill>
          </p:spPr>
          <p:txBody>
            <a:bodyPr/>
            <a:lstStyle/>
            <a:p/>
          </p:txBody>
        </p:sp>
        <p:sp>
          <p:nvSpPr>
            <p:cNvPr id="447" name="rc44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50149"/>
              <a:ext cx="274319" cy="274319"/>
            </a:xfrm>
            <a:prstGeom prst="rect">
              <a:avLst/>
            </a:prstGeom>
            <a:solidFill>
              <a:srgbClr val="FFFFFF">
                <a:alpha val="100000"/>
              </a:srgbClr>
            </a:solidFill>
          </p:spPr>
          <p:txBody>
            <a:bodyPr/>
            <a:lstStyle/>
            <a:p/>
          </p:txBody>
        </p:sp>
        <p:sp>
          <p:nvSpPr>
            <p:cNvPr id="449" name="rc44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3324469"/>
              <a:ext cx="274319" cy="274320"/>
            </a:xfrm>
            <a:prstGeom prst="rect">
              <a:avLst/>
            </a:prstGeom>
            <a:solidFill>
              <a:srgbClr val="FFFFFF">
                <a:alpha val="100000"/>
              </a:srgbClr>
            </a:solidFill>
          </p:spPr>
          <p:txBody>
            <a:bodyPr/>
            <a:lstStyle/>
            <a:p/>
          </p:txBody>
        </p:sp>
        <p:sp>
          <p:nvSpPr>
            <p:cNvPr id="451" name="rc45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598789"/>
              <a:ext cx="274319" cy="274320"/>
            </a:xfrm>
            <a:prstGeom prst="rect">
              <a:avLst/>
            </a:prstGeom>
            <a:solidFill>
              <a:srgbClr val="FFFFFF">
                <a:alpha val="100000"/>
              </a:srgbClr>
            </a:solidFill>
          </p:spPr>
          <p:txBody>
            <a:bodyPr/>
            <a:lstStyle/>
            <a:p/>
          </p:txBody>
        </p:sp>
        <p:sp>
          <p:nvSpPr>
            <p:cNvPr id="453" name="rc45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7068913" y="6510025"/>
              <a:ext cx="4276698" cy="2788960"/>
            </a:xfrm>
            <a:prstGeom prst="rect">
              <a:avLst/>
            </a:prstGeom>
            <a:solidFill>
              <a:srgbClr val="FFFFFF">
                <a:alpha val="100000"/>
              </a:srgbClr>
            </a:solidFill>
          </p:spPr>
          <p:txBody>
            <a:bodyPr/>
            <a:lstStyle/>
            <a:p/>
          </p:txBody>
        </p:sp>
        <p:sp>
          <p:nvSpPr>
            <p:cNvPr id="462" name="pl6"/>
            <p:cNvSpPr/>
            <p:nvPr/>
          </p:nvSpPr>
          <p:spPr>
            <a:xfrm>
              <a:off x="7068913" y="885127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3" name="pl7"/>
            <p:cNvSpPr/>
            <p:nvPr/>
          </p:nvSpPr>
          <p:spPr>
            <a:xfrm>
              <a:off x="7068913" y="820939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4" name="pl8"/>
            <p:cNvSpPr/>
            <p:nvPr/>
          </p:nvSpPr>
          <p:spPr>
            <a:xfrm>
              <a:off x="7068913" y="756751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5" name="pl9"/>
            <p:cNvSpPr/>
            <p:nvPr/>
          </p:nvSpPr>
          <p:spPr>
            <a:xfrm>
              <a:off x="7068913" y="692564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6"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7" name="pl11"/>
            <p:cNvSpPr/>
            <p:nvPr/>
          </p:nvSpPr>
          <p:spPr>
            <a:xfrm>
              <a:off x="7068913" y="853033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8" name="pl12"/>
            <p:cNvSpPr/>
            <p:nvPr/>
          </p:nvSpPr>
          <p:spPr>
            <a:xfrm>
              <a:off x="7068913" y="788845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9" name="pl13"/>
            <p:cNvSpPr/>
            <p:nvPr/>
          </p:nvSpPr>
          <p:spPr>
            <a:xfrm>
              <a:off x="7068913" y="724658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0" name="pl14"/>
            <p:cNvSpPr/>
            <p:nvPr/>
          </p:nvSpPr>
          <p:spPr>
            <a:xfrm>
              <a:off x="7068913" y="660470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1" name="rc15"/>
            <p:cNvSpPr/>
            <p:nvPr/>
          </p:nvSpPr>
          <p:spPr>
            <a:xfrm>
              <a:off x="7217409" y="8722900"/>
              <a:ext cx="415790" cy="44931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6"/>
            <p:cNvSpPr/>
            <p:nvPr/>
          </p:nvSpPr>
          <p:spPr>
            <a:xfrm>
              <a:off x="7811395" y="7214486"/>
              <a:ext cx="415790" cy="19577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7"/>
            <p:cNvSpPr/>
            <p:nvPr/>
          </p:nvSpPr>
          <p:spPr>
            <a:xfrm>
              <a:off x="8405381" y="8369867"/>
              <a:ext cx="415790" cy="8023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8"/>
            <p:cNvSpPr/>
            <p:nvPr/>
          </p:nvSpPr>
          <p:spPr>
            <a:xfrm>
              <a:off x="8999367" y="8947557"/>
              <a:ext cx="415790" cy="22465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9"/>
            <p:cNvSpPr/>
            <p:nvPr/>
          </p:nvSpPr>
          <p:spPr>
            <a:xfrm>
              <a:off x="9593353" y="9075933"/>
              <a:ext cx="415790" cy="962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0"/>
            <p:cNvSpPr/>
            <p:nvPr/>
          </p:nvSpPr>
          <p:spPr>
            <a:xfrm>
              <a:off x="10781325" y="9075933"/>
              <a:ext cx="415790" cy="962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1"/>
            <p:cNvSpPr/>
            <p:nvPr/>
          </p:nvSpPr>
          <p:spPr>
            <a:xfrm>
              <a:off x="7811395" y="6765171"/>
              <a:ext cx="415790" cy="4493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2"/>
            <p:cNvSpPr/>
            <p:nvPr/>
          </p:nvSpPr>
          <p:spPr>
            <a:xfrm>
              <a:off x="8405381" y="7663801"/>
              <a:ext cx="415790" cy="7060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3"/>
            <p:cNvSpPr/>
            <p:nvPr/>
          </p:nvSpPr>
          <p:spPr>
            <a:xfrm>
              <a:off x="8999367" y="8690806"/>
              <a:ext cx="415790" cy="2567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4"/>
            <p:cNvSpPr/>
            <p:nvPr/>
          </p:nvSpPr>
          <p:spPr>
            <a:xfrm>
              <a:off x="10187339" y="9108027"/>
              <a:ext cx="415790" cy="641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5"/>
            <p:cNvSpPr/>
            <p:nvPr/>
          </p:nvSpPr>
          <p:spPr>
            <a:xfrm>
              <a:off x="10781325" y="9043839"/>
              <a:ext cx="415790" cy="320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6"/>
            <p:cNvSpPr/>
            <p:nvPr/>
          </p:nvSpPr>
          <p:spPr>
            <a:xfrm>
              <a:off x="7811395" y="6636796"/>
              <a:ext cx="415790" cy="12837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7"/>
            <p:cNvSpPr/>
            <p:nvPr/>
          </p:nvSpPr>
          <p:spPr>
            <a:xfrm>
              <a:off x="8405381" y="7631707"/>
              <a:ext cx="415790" cy="3209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pl28"/>
            <p:cNvSpPr/>
            <p:nvPr/>
          </p:nvSpPr>
          <p:spPr>
            <a:xfrm>
              <a:off x="7425304" y="6867288"/>
              <a:ext cx="3563915" cy="2275675"/>
            </a:xfrm>
            <a:custGeom>
              <a:avLst/>
              <a:pathLst>
                <a:path w="3563915" h="2275675">
                  <a:moveTo>
                    <a:pt x="0" y="766358"/>
                  </a:moveTo>
                  <a:lnTo>
                    <a:pt x="593985" y="0"/>
                  </a:lnTo>
                  <a:lnTo>
                    <a:pt x="1187971" y="1105662"/>
                  </a:lnTo>
                  <a:lnTo>
                    <a:pt x="1781957" y="1918821"/>
                  </a:lnTo>
                  <a:lnTo>
                    <a:pt x="2375943" y="2258125"/>
                  </a:lnTo>
                  <a:lnTo>
                    <a:pt x="2969929" y="2275675"/>
                  </a:lnTo>
                  <a:lnTo>
                    <a:pt x="3563915" y="2246425"/>
                  </a:lnTo>
                </a:path>
              </a:pathLst>
            </a:custGeom>
            <a:ln w="40651" cap="flat">
              <a:solidFill>
                <a:srgbClr val="000000">
                  <a:alpha val="100000"/>
                </a:srgbClr>
              </a:solidFill>
              <a:prstDash val="solid"/>
              <a:round/>
            </a:ln>
          </p:spPr>
          <p:txBody>
            <a:bodyPr/>
            <a:lstStyle/>
            <a:p/>
          </p:txBody>
        </p:sp>
        <p:sp>
          <p:nvSpPr>
            <p:cNvPr id="485" name="rc29"/>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86"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7" name="tx31"/>
            <p:cNvSpPr/>
            <p:nvPr/>
          </p:nvSpPr>
          <p:spPr>
            <a:xfrm>
              <a:off x="6801340" y="852802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8" name="tx32"/>
            <p:cNvSpPr/>
            <p:nvPr/>
          </p:nvSpPr>
          <p:spPr>
            <a:xfrm>
              <a:off x="6801340" y="788615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9" name="tx33"/>
            <p:cNvSpPr/>
            <p:nvPr/>
          </p:nvSpPr>
          <p:spPr>
            <a:xfrm>
              <a:off x="6801340" y="724427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0" name="tx34"/>
            <p:cNvSpPr/>
            <p:nvPr/>
          </p:nvSpPr>
          <p:spPr>
            <a:xfrm>
              <a:off x="6801340" y="660239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1" name="pl35"/>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6"/>
            <p:cNvSpPr/>
            <p:nvPr/>
          </p:nvSpPr>
          <p:spPr>
            <a:xfrm>
              <a:off x="7034118" y="85303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37"/>
            <p:cNvSpPr/>
            <p:nvPr/>
          </p:nvSpPr>
          <p:spPr>
            <a:xfrm>
              <a:off x="7034118" y="78884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38"/>
            <p:cNvSpPr/>
            <p:nvPr/>
          </p:nvSpPr>
          <p:spPr>
            <a:xfrm>
              <a:off x="7034118" y="72465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39"/>
            <p:cNvSpPr/>
            <p:nvPr/>
          </p:nvSpPr>
          <p:spPr>
            <a:xfrm>
              <a:off x="7034118" y="66047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0"/>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41"/>
            <p:cNvSpPr/>
            <p:nvPr/>
          </p:nvSpPr>
          <p:spPr>
            <a:xfrm>
              <a:off x="11345612" y="85872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42"/>
            <p:cNvSpPr/>
            <p:nvPr/>
          </p:nvSpPr>
          <p:spPr>
            <a:xfrm>
              <a:off x="11345612" y="800220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43"/>
            <p:cNvSpPr/>
            <p:nvPr/>
          </p:nvSpPr>
          <p:spPr>
            <a:xfrm>
              <a:off x="11345612" y="741719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44"/>
            <p:cNvSpPr/>
            <p:nvPr/>
          </p:nvSpPr>
          <p:spPr>
            <a:xfrm>
              <a:off x="11345612" y="68321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tx45"/>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2" name="tx46"/>
            <p:cNvSpPr/>
            <p:nvPr/>
          </p:nvSpPr>
          <p:spPr>
            <a:xfrm>
              <a:off x="11443669" y="858490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3" name="tx47"/>
            <p:cNvSpPr/>
            <p:nvPr/>
          </p:nvSpPr>
          <p:spPr>
            <a:xfrm>
              <a:off x="11443669" y="79998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4" name="tx48"/>
            <p:cNvSpPr/>
            <p:nvPr/>
          </p:nvSpPr>
          <p:spPr>
            <a:xfrm>
              <a:off x="11443669" y="7414813"/>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5" name="tx49"/>
            <p:cNvSpPr/>
            <p:nvPr/>
          </p:nvSpPr>
          <p:spPr>
            <a:xfrm>
              <a:off x="11443669" y="68298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pl50"/>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1"/>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2"/>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4"/>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5"/>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6"/>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tx57"/>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4" name="tx58"/>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5" name="tx59"/>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6" name="tx6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7" name="tx61"/>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8" name="tx62"/>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9" name="tx63"/>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0" name="tx6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1" name="tx6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2" name="tx6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3" name="tx6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4" name="rc68"/>
            <p:cNvSpPr/>
            <p:nvPr/>
          </p:nvSpPr>
          <p:spPr>
            <a:xfrm>
              <a:off x="7116661" y="10217410"/>
              <a:ext cx="1051268" cy="182880"/>
            </a:xfrm>
            <a:prstGeom prst="rect">
              <a:avLst/>
            </a:prstGeom>
            <a:solidFill>
              <a:srgbClr val="FFFFFF">
                <a:alpha val="100000"/>
              </a:srgbClr>
            </a:solidFill>
          </p:spPr>
          <p:txBody>
            <a:bodyPr/>
            <a:lstStyle/>
            <a:p/>
          </p:txBody>
        </p:sp>
        <p:sp>
          <p:nvSpPr>
            <p:cNvPr id="525" name="rc69"/>
            <p:cNvSpPr/>
            <p:nvPr/>
          </p:nvSpPr>
          <p:spPr>
            <a:xfrm>
              <a:off x="7116661" y="10217410"/>
              <a:ext cx="182880" cy="182880"/>
            </a:xfrm>
            <a:prstGeom prst="rect">
              <a:avLst/>
            </a:prstGeom>
            <a:solidFill>
              <a:srgbClr val="FFFFFF">
                <a:alpha val="100000"/>
              </a:srgbClr>
            </a:solidFill>
          </p:spPr>
          <p:txBody>
            <a:bodyPr/>
            <a:lstStyle/>
            <a:p/>
          </p:txBody>
        </p:sp>
        <p:sp>
          <p:nvSpPr>
            <p:cNvPr id="526" name="pl70"/>
            <p:cNvSpPr/>
            <p:nvPr/>
          </p:nvSpPr>
          <p:spPr>
            <a:xfrm>
              <a:off x="713494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7" name="tx71"/>
            <p:cNvSpPr/>
            <p:nvPr/>
          </p:nvSpPr>
          <p:spPr>
            <a:xfrm>
              <a:off x="740754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8" name="rc72"/>
            <p:cNvSpPr/>
            <p:nvPr/>
          </p:nvSpPr>
          <p:spPr>
            <a:xfrm>
              <a:off x="8347930" y="10217410"/>
              <a:ext cx="2949933" cy="182880"/>
            </a:xfrm>
            <a:prstGeom prst="rect">
              <a:avLst/>
            </a:prstGeom>
            <a:solidFill>
              <a:srgbClr val="FFFFFF">
                <a:alpha val="100000"/>
              </a:srgbClr>
            </a:solidFill>
          </p:spPr>
          <p:txBody>
            <a:bodyPr/>
            <a:lstStyle/>
            <a:p/>
          </p:txBody>
        </p:sp>
        <p:sp>
          <p:nvSpPr>
            <p:cNvPr id="529" name="rc73"/>
            <p:cNvSpPr/>
            <p:nvPr/>
          </p:nvSpPr>
          <p:spPr>
            <a:xfrm>
              <a:off x="8347930" y="10217410"/>
              <a:ext cx="182880" cy="182880"/>
            </a:xfrm>
            <a:prstGeom prst="rect">
              <a:avLst/>
            </a:prstGeom>
            <a:solidFill>
              <a:srgbClr val="FFFFFF">
                <a:alpha val="100000"/>
              </a:srgbClr>
            </a:solidFill>
          </p:spPr>
          <p:txBody>
            <a:bodyPr/>
            <a:lstStyle/>
            <a:p/>
          </p:txBody>
        </p:sp>
        <p:sp>
          <p:nvSpPr>
            <p:cNvPr id="530" name="rc74"/>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1" name="rc75"/>
            <p:cNvSpPr/>
            <p:nvPr/>
          </p:nvSpPr>
          <p:spPr>
            <a:xfrm>
              <a:off x="9439170" y="10217410"/>
              <a:ext cx="182879" cy="182880"/>
            </a:xfrm>
            <a:prstGeom prst="rect">
              <a:avLst/>
            </a:prstGeom>
            <a:solidFill>
              <a:srgbClr val="FFFFFF">
                <a:alpha val="100000"/>
              </a:srgbClr>
            </a:solidFill>
          </p:spPr>
          <p:txBody>
            <a:bodyPr/>
            <a:lstStyle/>
            <a:p/>
          </p:txBody>
        </p:sp>
        <p:sp>
          <p:nvSpPr>
            <p:cNvPr id="532" name="rc76"/>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3" name="rc77"/>
            <p:cNvSpPr/>
            <p:nvPr/>
          </p:nvSpPr>
          <p:spPr>
            <a:xfrm>
              <a:off x="10365211" y="10217410"/>
              <a:ext cx="182879" cy="182880"/>
            </a:xfrm>
            <a:prstGeom prst="rect">
              <a:avLst/>
            </a:prstGeom>
            <a:solidFill>
              <a:srgbClr val="FFFFFF">
                <a:alpha val="100000"/>
              </a:srgbClr>
            </a:solidFill>
          </p:spPr>
          <p:txBody>
            <a:bodyPr/>
            <a:lstStyle/>
            <a:p/>
          </p:txBody>
        </p:sp>
        <p:sp>
          <p:nvSpPr>
            <p:cNvPr id="534" name="rc78"/>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5" name="tx79"/>
            <p:cNvSpPr/>
            <p:nvPr/>
          </p:nvSpPr>
          <p:spPr>
            <a:xfrm>
              <a:off x="863881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6" name="tx80"/>
            <p:cNvSpPr/>
            <p:nvPr/>
          </p:nvSpPr>
          <p:spPr>
            <a:xfrm>
              <a:off x="973005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7" name="tx81"/>
            <p:cNvSpPr/>
            <p:nvPr/>
          </p:nvSpPr>
          <p:spPr>
            <a:xfrm>
              <a:off x="1065609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8" name="tx8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9" name=""/>
          <p:cNvGrpSpPr/>
          <p:nvPr/>
        </p:nvGrpSpPr>
        <p:grpSpPr>
          <a:xfrm>
            <a:off x="12527280" y="6217920"/>
            <a:ext cx="5486400" cy="4297680"/>
            <a:chOff x="12527280" y="6217920"/>
            <a:chExt cx="5486400" cy="4297680"/>
          </a:xfrm>
        </p:grpSpPr>
        <p:sp>
          <p:nvSpPr>
            <p:cNvPr id="5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7"/>
            <p:cNvSpPr/>
            <p:nvPr/>
          </p:nvSpPr>
          <p:spPr>
            <a:xfrm>
              <a:off x="13325144" y="6817315"/>
              <a:ext cx="4510689" cy="1152337"/>
            </a:xfrm>
            <a:custGeom>
              <a:avLst/>
              <a:pathLst>
                <a:path w="4510689" h="1152337">
                  <a:moveTo>
                    <a:pt x="0" y="1152337"/>
                  </a:moveTo>
                  <a:lnTo>
                    <a:pt x="180427" y="1152337"/>
                  </a:lnTo>
                  <a:lnTo>
                    <a:pt x="360855" y="998692"/>
                  </a:lnTo>
                  <a:lnTo>
                    <a:pt x="541282" y="845047"/>
                  </a:lnTo>
                  <a:lnTo>
                    <a:pt x="721710" y="921869"/>
                  </a:lnTo>
                  <a:lnTo>
                    <a:pt x="902137" y="486542"/>
                  </a:lnTo>
                  <a:lnTo>
                    <a:pt x="1082565" y="332897"/>
                  </a:lnTo>
                  <a:lnTo>
                    <a:pt x="1262993" y="230467"/>
                  </a:lnTo>
                  <a:lnTo>
                    <a:pt x="1443420" y="409719"/>
                  </a:lnTo>
                  <a:lnTo>
                    <a:pt x="1623848" y="358504"/>
                  </a:lnTo>
                  <a:lnTo>
                    <a:pt x="1804275" y="307289"/>
                  </a:lnTo>
                  <a:lnTo>
                    <a:pt x="1984703" y="230467"/>
                  </a:lnTo>
                  <a:lnTo>
                    <a:pt x="2165131" y="256074"/>
                  </a:lnTo>
                  <a:lnTo>
                    <a:pt x="2345558" y="230467"/>
                  </a:lnTo>
                  <a:lnTo>
                    <a:pt x="2525986" y="332897"/>
                  </a:lnTo>
                  <a:lnTo>
                    <a:pt x="2706413" y="332897"/>
                  </a:lnTo>
                  <a:lnTo>
                    <a:pt x="2886841" y="0"/>
                  </a:lnTo>
                  <a:lnTo>
                    <a:pt x="3067268" y="76822"/>
                  </a:lnTo>
                  <a:lnTo>
                    <a:pt x="3247696" y="179252"/>
                  </a:lnTo>
                  <a:lnTo>
                    <a:pt x="3428124" y="179252"/>
                  </a:lnTo>
                  <a:lnTo>
                    <a:pt x="3608551" y="281682"/>
                  </a:lnTo>
                  <a:lnTo>
                    <a:pt x="3788979" y="128037"/>
                  </a:lnTo>
                  <a:lnTo>
                    <a:pt x="3969406" y="153644"/>
                  </a:lnTo>
                  <a:lnTo>
                    <a:pt x="4149834" y="153644"/>
                  </a:lnTo>
                  <a:lnTo>
                    <a:pt x="4330262" y="153644"/>
                  </a:lnTo>
                  <a:lnTo>
                    <a:pt x="4510689" y="25607"/>
                  </a:lnTo>
                </a:path>
              </a:pathLst>
            </a:custGeom>
            <a:ln w="32521" cap="flat">
              <a:solidFill>
                <a:srgbClr val="5EB0E8">
                  <a:alpha val="100000"/>
                </a:srgbClr>
              </a:solidFill>
              <a:prstDash val="solid"/>
              <a:round/>
            </a:ln>
          </p:spPr>
          <p:txBody>
            <a:bodyPr/>
            <a:lstStyle/>
            <a:p/>
          </p:txBody>
        </p:sp>
        <p:sp>
          <p:nvSpPr>
            <p:cNvPr id="555" name="pl18"/>
            <p:cNvSpPr/>
            <p:nvPr/>
          </p:nvSpPr>
          <p:spPr>
            <a:xfrm>
              <a:off x="15851130" y="7175819"/>
              <a:ext cx="1984703" cy="1690094"/>
            </a:xfrm>
            <a:custGeom>
              <a:avLst/>
              <a:pathLst>
                <a:path w="1984703" h="1690094">
                  <a:moveTo>
                    <a:pt x="0" y="1690094"/>
                  </a:moveTo>
                  <a:lnTo>
                    <a:pt x="180427" y="640187"/>
                  </a:lnTo>
                  <a:lnTo>
                    <a:pt x="360855" y="563364"/>
                  </a:lnTo>
                  <a:lnTo>
                    <a:pt x="541282" y="512149"/>
                  </a:lnTo>
                  <a:lnTo>
                    <a:pt x="721710" y="435327"/>
                  </a:lnTo>
                  <a:lnTo>
                    <a:pt x="902137" y="409719"/>
                  </a:lnTo>
                  <a:lnTo>
                    <a:pt x="1082565" y="409719"/>
                  </a:lnTo>
                  <a:lnTo>
                    <a:pt x="1262993" y="384112"/>
                  </a:lnTo>
                  <a:lnTo>
                    <a:pt x="1443420" y="256074"/>
                  </a:lnTo>
                  <a:lnTo>
                    <a:pt x="1623848" y="128037"/>
                  </a:lnTo>
                  <a:lnTo>
                    <a:pt x="1804275" y="0"/>
                  </a:lnTo>
                  <a:lnTo>
                    <a:pt x="1984703" y="25607"/>
                  </a:lnTo>
                </a:path>
              </a:pathLst>
            </a:custGeom>
            <a:ln w="32521" cap="flat">
              <a:solidFill>
                <a:srgbClr val="00A173">
                  <a:alpha val="100000"/>
                </a:srgbClr>
              </a:solidFill>
              <a:prstDash val="solid"/>
              <a:round/>
            </a:ln>
          </p:spPr>
          <p:txBody>
            <a:bodyPr/>
            <a:lstStyle/>
            <a:p/>
          </p:txBody>
        </p:sp>
        <p:sp>
          <p:nvSpPr>
            <p:cNvPr id="5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1" name="rc84"/>
            <p:cNvSpPr/>
            <p:nvPr/>
          </p:nvSpPr>
          <p:spPr>
            <a:xfrm>
              <a:off x="14005791" y="9941072"/>
              <a:ext cx="3149396" cy="504938"/>
            </a:xfrm>
            <a:prstGeom prst="rect">
              <a:avLst/>
            </a:prstGeom>
            <a:solidFill>
              <a:srgbClr val="FFFFFF">
                <a:alpha val="100000"/>
              </a:srgbClr>
            </a:solidFill>
          </p:spPr>
          <p:txBody>
            <a:bodyPr/>
            <a:lstStyle/>
            <a:p/>
          </p:txBody>
        </p:sp>
        <p:sp>
          <p:nvSpPr>
            <p:cNvPr id="6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7" name=""/>
          <p:cNvGrpSpPr/>
          <p:nvPr/>
        </p:nvGrpSpPr>
        <p:grpSpPr>
          <a:xfrm>
            <a:off x="594360" y="6217920"/>
            <a:ext cx="5562295" cy="4108319"/>
            <a:chOff x="594360" y="6217920"/>
            <a:chExt cx="5562295" cy="4108319"/>
          </a:xfrm>
        </p:grpSpPr>
        <p:sp>
          <p:nvSpPr>
            <p:cNvPr id="62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9" name="rc4"/>
            <p:cNvSpPr/>
            <p:nvPr/>
          </p:nvSpPr>
          <p:spPr>
            <a:xfrm>
              <a:off x="2326448"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0" name="rc5"/>
            <p:cNvSpPr/>
            <p:nvPr/>
          </p:nvSpPr>
          <p:spPr>
            <a:xfrm>
              <a:off x="235468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6"/>
            <p:cNvSpPr/>
            <p:nvPr/>
          </p:nvSpPr>
          <p:spPr>
            <a:xfrm>
              <a:off x="26370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7"/>
            <p:cNvSpPr/>
            <p:nvPr/>
          </p:nvSpPr>
          <p:spPr>
            <a:xfrm>
              <a:off x="291941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8"/>
            <p:cNvSpPr/>
            <p:nvPr/>
          </p:nvSpPr>
          <p:spPr>
            <a:xfrm>
              <a:off x="320178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4" name="rc9"/>
            <p:cNvSpPr/>
            <p:nvPr/>
          </p:nvSpPr>
          <p:spPr>
            <a:xfrm>
              <a:off x="3484145" y="6544587"/>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35" name="rc10"/>
            <p:cNvSpPr/>
            <p:nvPr/>
          </p:nvSpPr>
          <p:spPr>
            <a:xfrm>
              <a:off x="3766510" y="6544587"/>
              <a:ext cx="282365" cy="282365"/>
            </a:xfrm>
            <a:prstGeom prst="rect">
              <a:avLst/>
            </a:prstGeom>
            <a:solidFill>
              <a:srgbClr val="FC9777">
                <a:alpha val="100000"/>
              </a:srgbClr>
            </a:solidFill>
            <a:ln w="5420" cap="flat">
              <a:solidFill>
                <a:srgbClr val="FFFFFF">
                  <a:alpha val="100000"/>
                </a:srgbClr>
              </a:solidFill>
              <a:prstDash val="solid"/>
              <a:miter/>
            </a:ln>
          </p:spPr>
          <p:txBody>
            <a:bodyPr/>
            <a:lstStyle/>
            <a:p/>
          </p:txBody>
        </p:sp>
        <p:sp>
          <p:nvSpPr>
            <p:cNvPr id="636" name="rc11"/>
            <p:cNvSpPr/>
            <p:nvPr/>
          </p:nvSpPr>
          <p:spPr>
            <a:xfrm>
              <a:off x="4048875" y="6544587"/>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37" name="rc12"/>
            <p:cNvSpPr/>
            <p:nvPr/>
          </p:nvSpPr>
          <p:spPr>
            <a:xfrm>
              <a:off x="4331240"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8" name="rc13"/>
            <p:cNvSpPr/>
            <p:nvPr/>
          </p:nvSpPr>
          <p:spPr>
            <a:xfrm>
              <a:off x="4613605" y="6544587"/>
              <a:ext cx="282365" cy="282365"/>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639" name="rc14"/>
            <p:cNvSpPr/>
            <p:nvPr/>
          </p:nvSpPr>
          <p:spPr>
            <a:xfrm>
              <a:off x="489597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15"/>
            <p:cNvSpPr/>
            <p:nvPr/>
          </p:nvSpPr>
          <p:spPr>
            <a:xfrm>
              <a:off x="517833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16"/>
            <p:cNvSpPr/>
            <p:nvPr/>
          </p:nvSpPr>
          <p:spPr>
            <a:xfrm>
              <a:off x="546070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17"/>
            <p:cNvSpPr/>
            <p:nvPr/>
          </p:nvSpPr>
          <p:spPr>
            <a:xfrm>
              <a:off x="2354685" y="682695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43" name="rc18"/>
            <p:cNvSpPr/>
            <p:nvPr/>
          </p:nvSpPr>
          <p:spPr>
            <a:xfrm>
              <a:off x="263705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9"/>
            <p:cNvSpPr/>
            <p:nvPr/>
          </p:nvSpPr>
          <p:spPr>
            <a:xfrm>
              <a:off x="2919415" y="682695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45" name="rc20"/>
            <p:cNvSpPr/>
            <p:nvPr/>
          </p:nvSpPr>
          <p:spPr>
            <a:xfrm>
              <a:off x="3201780" y="682695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46" name="rc21"/>
            <p:cNvSpPr/>
            <p:nvPr/>
          </p:nvSpPr>
          <p:spPr>
            <a:xfrm>
              <a:off x="3484145" y="6826953"/>
              <a:ext cx="282365" cy="282365"/>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647" name="rc22"/>
            <p:cNvSpPr/>
            <p:nvPr/>
          </p:nvSpPr>
          <p:spPr>
            <a:xfrm>
              <a:off x="3766510" y="682695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48" name="rc23"/>
            <p:cNvSpPr/>
            <p:nvPr/>
          </p:nvSpPr>
          <p:spPr>
            <a:xfrm>
              <a:off x="4048875" y="6826953"/>
              <a:ext cx="282365" cy="282365"/>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649" name="rc24"/>
            <p:cNvSpPr/>
            <p:nvPr/>
          </p:nvSpPr>
          <p:spPr>
            <a:xfrm>
              <a:off x="4331240" y="6826953"/>
              <a:ext cx="282365" cy="282365"/>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650" name="rc25"/>
            <p:cNvSpPr/>
            <p:nvPr/>
          </p:nvSpPr>
          <p:spPr>
            <a:xfrm>
              <a:off x="4613605"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51" name="rc26"/>
            <p:cNvSpPr/>
            <p:nvPr/>
          </p:nvSpPr>
          <p:spPr>
            <a:xfrm>
              <a:off x="4895970"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27"/>
            <p:cNvSpPr/>
            <p:nvPr/>
          </p:nvSpPr>
          <p:spPr>
            <a:xfrm>
              <a:off x="517833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28"/>
            <p:cNvSpPr/>
            <p:nvPr/>
          </p:nvSpPr>
          <p:spPr>
            <a:xfrm>
              <a:off x="546070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9"/>
            <p:cNvSpPr/>
            <p:nvPr/>
          </p:nvSpPr>
          <p:spPr>
            <a:xfrm>
              <a:off x="235468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30"/>
            <p:cNvSpPr/>
            <p:nvPr/>
          </p:nvSpPr>
          <p:spPr>
            <a:xfrm>
              <a:off x="263705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31"/>
            <p:cNvSpPr/>
            <p:nvPr/>
          </p:nvSpPr>
          <p:spPr>
            <a:xfrm>
              <a:off x="291941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32"/>
            <p:cNvSpPr/>
            <p:nvPr/>
          </p:nvSpPr>
          <p:spPr>
            <a:xfrm>
              <a:off x="320178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3"/>
            <p:cNvSpPr/>
            <p:nvPr/>
          </p:nvSpPr>
          <p:spPr>
            <a:xfrm>
              <a:off x="348414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4"/>
            <p:cNvSpPr/>
            <p:nvPr/>
          </p:nvSpPr>
          <p:spPr>
            <a:xfrm>
              <a:off x="376651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5"/>
            <p:cNvSpPr/>
            <p:nvPr/>
          </p:nvSpPr>
          <p:spPr>
            <a:xfrm>
              <a:off x="4048875"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1" name="rc36"/>
            <p:cNvSpPr/>
            <p:nvPr/>
          </p:nvSpPr>
          <p:spPr>
            <a:xfrm>
              <a:off x="433124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7"/>
            <p:cNvSpPr/>
            <p:nvPr/>
          </p:nvSpPr>
          <p:spPr>
            <a:xfrm>
              <a:off x="4613605"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3" name="rc38"/>
            <p:cNvSpPr/>
            <p:nvPr/>
          </p:nvSpPr>
          <p:spPr>
            <a:xfrm>
              <a:off x="4895970"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64" name="rc39"/>
            <p:cNvSpPr/>
            <p:nvPr/>
          </p:nvSpPr>
          <p:spPr>
            <a:xfrm>
              <a:off x="517833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0"/>
            <p:cNvSpPr/>
            <p:nvPr/>
          </p:nvSpPr>
          <p:spPr>
            <a:xfrm>
              <a:off x="546070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1"/>
            <p:cNvSpPr/>
            <p:nvPr/>
          </p:nvSpPr>
          <p:spPr>
            <a:xfrm>
              <a:off x="235468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2"/>
            <p:cNvSpPr/>
            <p:nvPr/>
          </p:nvSpPr>
          <p:spPr>
            <a:xfrm>
              <a:off x="263705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3"/>
            <p:cNvSpPr/>
            <p:nvPr/>
          </p:nvSpPr>
          <p:spPr>
            <a:xfrm>
              <a:off x="291941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4"/>
            <p:cNvSpPr/>
            <p:nvPr/>
          </p:nvSpPr>
          <p:spPr>
            <a:xfrm>
              <a:off x="320178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0" name="rc45"/>
            <p:cNvSpPr/>
            <p:nvPr/>
          </p:nvSpPr>
          <p:spPr>
            <a:xfrm>
              <a:off x="348414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6"/>
            <p:cNvSpPr/>
            <p:nvPr/>
          </p:nvSpPr>
          <p:spPr>
            <a:xfrm>
              <a:off x="376651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7"/>
            <p:cNvSpPr/>
            <p:nvPr/>
          </p:nvSpPr>
          <p:spPr>
            <a:xfrm>
              <a:off x="404887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48"/>
            <p:cNvSpPr/>
            <p:nvPr/>
          </p:nvSpPr>
          <p:spPr>
            <a:xfrm>
              <a:off x="433124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49"/>
            <p:cNvSpPr/>
            <p:nvPr/>
          </p:nvSpPr>
          <p:spPr>
            <a:xfrm>
              <a:off x="461360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50"/>
            <p:cNvSpPr/>
            <p:nvPr/>
          </p:nvSpPr>
          <p:spPr>
            <a:xfrm>
              <a:off x="4895970" y="739168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6" name="rc51"/>
            <p:cNvSpPr/>
            <p:nvPr/>
          </p:nvSpPr>
          <p:spPr>
            <a:xfrm>
              <a:off x="517833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2"/>
            <p:cNvSpPr/>
            <p:nvPr/>
          </p:nvSpPr>
          <p:spPr>
            <a:xfrm>
              <a:off x="546070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3"/>
            <p:cNvSpPr/>
            <p:nvPr/>
          </p:nvSpPr>
          <p:spPr>
            <a:xfrm>
              <a:off x="235468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4"/>
            <p:cNvSpPr/>
            <p:nvPr/>
          </p:nvSpPr>
          <p:spPr>
            <a:xfrm>
              <a:off x="263705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5"/>
            <p:cNvSpPr/>
            <p:nvPr/>
          </p:nvSpPr>
          <p:spPr>
            <a:xfrm>
              <a:off x="291941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6"/>
            <p:cNvSpPr/>
            <p:nvPr/>
          </p:nvSpPr>
          <p:spPr>
            <a:xfrm>
              <a:off x="320178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7"/>
            <p:cNvSpPr/>
            <p:nvPr/>
          </p:nvSpPr>
          <p:spPr>
            <a:xfrm>
              <a:off x="348414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8"/>
            <p:cNvSpPr/>
            <p:nvPr/>
          </p:nvSpPr>
          <p:spPr>
            <a:xfrm>
              <a:off x="376651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9"/>
            <p:cNvSpPr/>
            <p:nvPr/>
          </p:nvSpPr>
          <p:spPr>
            <a:xfrm>
              <a:off x="40488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0"/>
            <p:cNvSpPr/>
            <p:nvPr/>
          </p:nvSpPr>
          <p:spPr>
            <a:xfrm>
              <a:off x="4331240" y="767404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86" name="rc61"/>
            <p:cNvSpPr/>
            <p:nvPr/>
          </p:nvSpPr>
          <p:spPr>
            <a:xfrm>
              <a:off x="461360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62"/>
            <p:cNvSpPr/>
            <p:nvPr/>
          </p:nvSpPr>
          <p:spPr>
            <a:xfrm>
              <a:off x="489597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63"/>
            <p:cNvSpPr/>
            <p:nvPr/>
          </p:nvSpPr>
          <p:spPr>
            <a:xfrm>
              <a:off x="517833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4"/>
            <p:cNvSpPr/>
            <p:nvPr/>
          </p:nvSpPr>
          <p:spPr>
            <a:xfrm>
              <a:off x="546070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5"/>
            <p:cNvSpPr/>
            <p:nvPr/>
          </p:nvSpPr>
          <p:spPr>
            <a:xfrm>
              <a:off x="235468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6"/>
            <p:cNvSpPr/>
            <p:nvPr/>
          </p:nvSpPr>
          <p:spPr>
            <a:xfrm>
              <a:off x="263705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7"/>
            <p:cNvSpPr/>
            <p:nvPr/>
          </p:nvSpPr>
          <p:spPr>
            <a:xfrm>
              <a:off x="291941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8"/>
            <p:cNvSpPr/>
            <p:nvPr/>
          </p:nvSpPr>
          <p:spPr>
            <a:xfrm>
              <a:off x="320178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9"/>
            <p:cNvSpPr/>
            <p:nvPr/>
          </p:nvSpPr>
          <p:spPr>
            <a:xfrm>
              <a:off x="348414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0"/>
            <p:cNvSpPr/>
            <p:nvPr/>
          </p:nvSpPr>
          <p:spPr>
            <a:xfrm>
              <a:off x="376651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1"/>
            <p:cNvSpPr/>
            <p:nvPr/>
          </p:nvSpPr>
          <p:spPr>
            <a:xfrm>
              <a:off x="404887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2"/>
            <p:cNvSpPr/>
            <p:nvPr/>
          </p:nvSpPr>
          <p:spPr>
            <a:xfrm>
              <a:off x="4331240" y="795641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8" name="rc73"/>
            <p:cNvSpPr/>
            <p:nvPr/>
          </p:nvSpPr>
          <p:spPr>
            <a:xfrm>
              <a:off x="461360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4"/>
            <p:cNvSpPr/>
            <p:nvPr/>
          </p:nvSpPr>
          <p:spPr>
            <a:xfrm>
              <a:off x="489597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5"/>
            <p:cNvSpPr/>
            <p:nvPr/>
          </p:nvSpPr>
          <p:spPr>
            <a:xfrm>
              <a:off x="517833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6"/>
            <p:cNvSpPr/>
            <p:nvPr/>
          </p:nvSpPr>
          <p:spPr>
            <a:xfrm>
              <a:off x="546070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7"/>
            <p:cNvSpPr/>
            <p:nvPr/>
          </p:nvSpPr>
          <p:spPr>
            <a:xfrm>
              <a:off x="235468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8"/>
            <p:cNvSpPr/>
            <p:nvPr/>
          </p:nvSpPr>
          <p:spPr>
            <a:xfrm>
              <a:off x="263705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9"/>
            <p:cNvSpPr/>
            <p:nvPr/>
          </p:nvSpPr>
          <p:spPr>
            <a:xfrm>
              <a:off x="291941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0"/>
            <p:cNvSpPr/>
            <p:nvPr/>
          </p:nvSpPr>
          <p:spPr>
            <a:xfrm>
              <a:off x="320178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1"/>
            <p:cNvSpPr/>
            <p:nvPr/>
          </p:nvSpPr>
          <p:spPr>
            <a:xfrm>
              <a:off x="348414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2"/>
            <p:cNvSpPr/>
            <p:nvPr/>
          </p:nvSpPr>
          <p:spPr>
            <a:xfrm>
              <a:off x="376651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83"/>
            <p:cNvSpPr/>
            <p:nvPr/>
          </p:nvSpPr>
          <p:spPr>
            <a:xfrm>
              <a:off x="404887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84"/>
            <p:cNvSpPr/>
            <p:nvPr/>
          </p:nvSpPr>
          <p:spPr>
            <a:xfrm>
              <a:off x="433124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85"/>
            <p:cNvSpPr/>
            <p:nvPr/>
          </p:nvSpPr>
          <p:spPr>
            <a:xfrm>
              <a:off x="461360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86"/>
            <p:cNvSpPr/>
            <p:nvPr/>
          </p:nvSpPr>
          <p:spPr>
            <a:xfrm>
              <a:off x="489597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87"/>
            <p:cNvSpPr/>
            <p:nvPr/>
          </p:nvSpPr>
          <p:spPr>
            <a:xfrm>
              <a:off x="517833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88"/>
            <p:cNvSpPr/>
            <p:nvPr/>
          </p:nvSpPr>
          <p:spPr>
            <a:xfrm>
              <a:off x="546070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9"/>
            <p:cNvSpPr/>
            <p:nvPr/>
          </p:nvSpPr>
          <p:spPr>
            <a:xfrm>
              <a:off x="235468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0"/>
            <p:cNvSpPr/>
            <p:nvPr/>
          </p:nvSpPr>
          <p:spPr>
            <a:xfrm>
              <a:off x="263705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1"/>
            <p:cNvSpPr/>
            <p:nvPr/>
          </p:nvSpPr>
          <p:spPr>
            <a:xfrm>
              <a:off x="291941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2"/>
            <p:cNvSpPr/>
            <p:nvPr/>
          </p:nvSpPr>
          <p:spPr>
            <a:xfrm>
              <a:off x="320178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3"/>
            <p:cNvSpPr/>
            <p:nvPr/>
          </p:nvSpPr>
          <p:spPr>
            <a:xfrm>
              <a:off x="348414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4"/>
            <p:cNvSpPr/>
            <p:nvPr/>
          </p:nvSpPr>
          <p:spPr>
            <a:xfrm>
              <a:off x="376651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5"/>
            <p:cNvSpPr/>
            <p:nvPr/>
          </p:nvSpPr>
          <p:spPr>
            <a:xfrm>
              <a:off x="404887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96"/>
            <p:cNvSpPr/>
            <p:nvPr/>
          </p:nvSpPr>
          <p:spPr>
            <a:xfrm>
              <a:off x="433124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7"/>
            <p:cNvSpPr/>
            <p:nvPr/>
          </p:nvSpPr>
          <p:spPr>
            <a:xfrm>
              <a:off x="461360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98"/>
            <p:cNvSpPr/>
            <p:nvPr/>
          </p:nvSpPr>
          <p:spPr>
            <a:xfrm>
              <a:off x="489597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9"/>
            <p:cNvSpPr/>
            <p:nvPr/>
          </p:nvSpPr>
          <p:spPr>
            <a:xfrm>
              <a:off x="517833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00"/>
            <p:cNvSpPr/>
            <p:nvPr/>
          </p:nvSpPr>
          <p:spPr>
            <a:xfrm>
              <a:off x="546070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101"/>
            <p:cNvSpPr/>
            <p:nvPr/>
          </p:nvSpPr>
          <p:spPr>
            <a:xfrm>
              <a:off x="235468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7" name="rc102"/>
            <p:cNvSpPr/>
            <p:nvPr/>
          </p:nvSpPr>
          <p:spPr>
            <a:xfrm>
              <a:off x="263705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103"/>
            <p:cNvSpPr/>
            <p:nvPr/>
          </p:nvSpPr>
          <p:spPr>
            <a:xfrm>
              <a:off x="291941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104"/>
            <p:cNvSpPr/>
            <p:nvPr/>
          </p:nvSpPr>
          <p:spPr>
            <a:xfrm>
              <a:off x="320178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5"/>
            <p:cNvSpPr/>
            <p:nvPr/>
          </p:nvSpPr>
          <p:spPr>
            <a:xfrm>
              <a:off x="348414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1" name="rc106"/>
            <p:cNvSpPr/>
            <p:nvPr/>
          </p:nvSpPr>
          <p:spPr>
            <a:xfrm>
              <a:off x="376651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07"/>
            <p:cNvSpPr/>
            <p:nvPr/>
          </p:nvSpPr>
          <p:spPr>
            <a:xfrm>
              <a:off x="404887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08"/>
            <p:cNvSpPr/>
            <p:nvPr/>
          </p:nvSpPr>
          <p:spPr>
            <a:xfrm>
              <a:off x="433124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09"/>
            <p:cNvSpPr/>
            <p:nvPr/>
          </p:nvSpPr>
          <p:spPr>
            <a:xfrm>
              <a:off x="461360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10"/>
            <p:cNvSpPr/>
            <p:nvPr/>
          </p:nvSpPr>
          <p:spPr>
            <a:xfrm>
              <a:off x="489597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11"/>
            <p:cNvSpPr/>
            <p:nvPr/>
          </p:nvSpPr>
          <p:spPr>
            <a:xfrm>
              <a:off x="517833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7" name="rc112"/>
            <p:cNvSpPr/>
            <p:nvPr/>
          </p:nvSpPr>
          <p:spPr>
            <a:xfrm>
              <a:off x="546070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tx113"/>
            <p:cNvSpPr/>
            <p:nvPr/>
          </p:nvSpPr>
          <p:spPr>
            <a:xfrm>
              <a:off x="1707779"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39" name="tx114"/>
            <p:cNvSpPr/>
            <p:nvPr/>
          </p:nvSpPr>
          <p:spPr>
            <a:xfrm>
              <a:off x="1216646" y="8603985"/>
              <a:ext cx="94848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SAINT LOUIS</a:t>
              </a:r>
            </a:p>
          </p:txBody>
        </p:sp>
        <p:sp>
          <p:nvSpPr>
            <p:cNvPr id="740" name="tx115"/>
            <p:cNvSpPr/>
            <p:nvPr/>
          </p:nvSpPr>
          <p:spPr>
            <a:xfrm>
              <a:off x="1445172" y="8321620"/>
              <a:ext cx="7199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KAOLACK</a:t>
              </a:r>
            </a:p>
          </p:txBody>
        </p:sp>
        <p:sp>
          <p:nvSpPr>
            <p:cNvPr id="741" name="tx116"/>
            <p:cNvSpPr/>
            <p:nvPr/>
          </p:nvSpPr>
          <p:spPr>
            <a:xfrm>
              <a:off x="1470770" y="8039255"/>
              <a:ext cx="6943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SEDHIOU</a:t>
              </a:r>
            </a:p>
          </p:txBody>
        </p:sp>
        <p:sp>
          <p:nvSpPr>
            <p:cNvPr id="742" name="tx117"/>
            <p:cNvSpPr/>
            <p:nvPr/>
          </p:nvSpPr>
          <p:spPr>
            <a:xfrm>
              <a:off x="1411537" y="7760685"/>
              <a:ext cx="7535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KAFFRINE</a:t>
              </a:r>
            </a:p>
          </p:txBody>
        </p:sp>
        <p:sp>
          <p:nvSpPr>
            <p:cNvPr id="743" name="tx118"/>
            <p:cNvSpPr/>
            <p:nvPr/>
          </p:nvSpPr>
          <p:spPr>
            <a:xfrm>
              <a:off x="1386013" y="7474525"/>
              <a:ext cx="77911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DIOURBEL</a:t>
              </a:r>
            </a:p>
          </p:txBody>
        </p:sp>
        <p:sp>
          <p:nvSpPr>
            <p:cNvPr id="744" name="tx119"/>
            <p:cNvSpPr/>
            <p:nvPr/>
          </p:nvSpPr>
          <p:spPr>
            <a:xfrm>
              <a:off x="1640062" y="7195955"/>
              <a:ext cx="52506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DAKAR</a:t>
              </a:r>
            </a:p>
          </p:txBody>
        </p:sp>
        <p:sp>
          <p:nvSpPr>
            <p:cNvPr id="745" name="tx120"/>
            <p:cNvSpPr/>
            <p:nvPr/>
          </p:nvSpPr>
          <p:spPr>
            <a:xfrm>
              <a:off x="979712" y="6909794"/>
              <a:ext cx="11854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TAMBACOUNDA</a:t>
              </a:r>
            </a:p>
          </p:txBody>
        </p:sp>
        <p:sp>
          <p:nvSpPr>
            <p:cNvPr id="746" name="tx121"/>
            <p:cNvSpPr/>
            <p:nvPr/>
          </p:nvSpPr>
          <p:spPr>
            <a:xfrm>
              <a:off x="1276029" y="6627429"/>
              <a:ext cx="8890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KEDOUGOU</a:t>
              </a:r>
            </a:p>
          </p:txBody>
        </p:sp>
        <p:sp>
          <p:nvSpPr>
            <p:cNvPr id="747" name="tx122"/>
            <p:cNvSpPr/>
            <p:nvPr/>
          </p:nvSpPr>
          <p:spPr>
            <a:xfrm rot="-2700000">
              <a:off x="20562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48" name="tx123"/>
            <p:cNvSpPr/>
            <p:nvPr/>
          </p:nvSpPr>
          <p:spPr>
            <a:xfrm rot="-2700000">
              <a:off x="233859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9" name="tx124"/>
            <p:cNvSpPr/>
            <p:nvPr/>
          </p:nvSpPr>
          <p:spPr>
            <a:xfrm rot="-2700000">
              <a:off x="262096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0" name="tx125"/>
            <p:cNvSpPr/>
            <p:nvPr/>
          </p:nvSpPr>
          <p:spPr>
            <a:xfrm rot="-2700000">
              <a:off x="290332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1" name="tx126"/>
            <p:cNvSpPr/>
            <p:nvPr/>
          </p:nvSpPr>
          <p:spPr>
            <a:xfrm rot="-2700000">
              <a:off x="31856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2" name="tx127"/>
            <p:cNvSpPr/>
            <p:nvPr/>
          </p:nvSpPr>
          <p:spPr>
            <a:xfrm rot="-2700000">
              <a:off x="34680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3" name="tx128"/>
            <p:cNvSpPr/>
            <p:nvPr/>
          </p:nvSpPr>
          <p:spPr>
            <a:xfrm rot="-2700000">
              <a:off x="375042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4" name="tx129"/>
            <p:cNvSpPr/>
            <p:nvPr/>
          </p:nvSpPr>
          <p:spPr>
            <a:xfrm rot="-2700000">
              <a:off x="4032761"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5" name="tx130"/>
            <p:cNvSpPr/>
            <p:nvPr/>
          </p:nvSpPr>
          <p:spPr>
            <a:xfrm rot="-2700000">
              <a:off x="431515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6" name="tx131"/>
            <p:cNvSpPr/>
            <p:nvPr/>
          </p:nvSpPr>
          <p:spPr>
            <a:xfrm rot="-2700000">
              <a:off x="459751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7" name="tx132"/>
            <p:cNvSpPr/>
            <p:nvPr/>
          </p:nvSpPr>
          <p:spPr>
            <a:xfrm rot="-2700000">
              <a:off x="487988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8" name="tx133"/>
            <p:cNvSpPr/>
            <p:nvPr/>
          </p:nvSpPr>
          <p:spPr>
            <a:xfrm rot="-2700000">
              <a:off x="516224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59" name="pic134"/>
            <p:cNvPicPr/>
            <p:nvPr/>
          </p:nvPicPr>
          <p:blipFill>
            <a:blip r:embed="rId2" cstate="print"/>
            <a:stretch>
              <a:fillRect/>
            </a:stretch>
          </p:blipFill>
          <p:spPr>
            <a:xfrm>
              <a:off x="2968875" y="9925424"/>
              <a:ext cx="2160000" cy="144000"/>
            </a:xfrm>
            <a:prstGeom prst="rect">
              <a:avLst/>
            </a:prstGeom>
          </p:spPr>
        </p:pic>
        <p:sp>
          <p:nvSpPr>
            <p:cNvPr id="760" name="pl135"/>
            <p:cNvSpPr/>
            <p:nvPr/>
          </p:nvSpPr>
          <p:spPr>
            <a:xfrm>
              <a:off x="321850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1" name="pl136"/>
            <p:cNvSpPr/>
            <p:nvPr/>
          </p:nvSpPr>
          <p:spPr>
            <a:xfrm>
              <a:off x="352605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2" name="pl137"/>
            <p:cNvSpPr/>
            <p:nvPr/>
          </p:nvSpPr>
          <p:spPr>
            <a:xfrm>
              <a:off x="383359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3" name="pl138"/>
            <p:cNvSpPr/>
            <p:nvPr/>
          </p:nvSpPr>
          <p:spPr>
            <a:xfrm>
              <a:off x="414113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4" name="pl139"/>
            <p:cNvSpPr/>
            <p:nvPr/>
          </p:nvSpPr>
          <p:spPr>
            <a:xfrm>
              <a:off x="444868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40"/>
            <p:cNvSpPr/>
            <p:nvPr/>
          </p:nvSpPr>
          <p:spPr>
            <a:xfrm>
              <a:off x="475622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6" name="pl141"/>
            <p:cNvSpPr/>
            <p:nvPr/>
          </p:nvSpPr>
          <p:spPr>
            <a:xfrm>
              <a:off x="506376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42"/>
            <p:cNvSpPr/>
            <p:nvPr/>
          </p:nvSpPr>
          <p:spPr>
            <a:xfrm>
              <a:off x="321850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8" name="pl143"/>
            <p:cNvSpPr/>
            <p:nvPr/>
          </p:nvSpPr>
          <p:spPr>
            <a:xfrm>
              <a:off x="352605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9" name="pl144"/>
            <p:cNvSpPr/>
            <p:nvPr/>
          </p:nvSpPr>
          <p:spPr>
            <a:xfrm>
              <a:off x="383359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0" name="pl145"/>
            <p:cNvSpPr/>
            <p:nvPr/>
          </p:nvSpPr>
          <p:spPr>
            <a:xfrm>
              <a:off x="414113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1" name="pl146"/>
            <p:cNvSpPr/>
            <p:nvPr/>
          </p:nvSpPr>
          <p:spPr>
            <a:xfrm>
              <a:off x="444868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pl147"/>
            <p:cNvSpPr/>
            <p:nvPr/>
          </p:nvSpPr>
          <p:spPr>
            <a:xfrm>
              <a:off x="475622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pl148"/>
            <p:cNvSpPr/>
            <p:nvPr/>
          </p:nvSpPr>
          <p:spPr>
            <a:xfrm>
              <a:off x="506376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tx149"/>
            <p:cNvSpPr/>
            <p:nvPr/>
          </p:nvSpPr>
          <p:spPr>
            <a:xfrm>
              <a:off x="3183194" y="1013870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75" name="tx150"/>
            <p:cNvSpPr/>
            <p:nvPr/>
          </p:nvSpPr>
          <p:spPr>
            <a:xfrm>
              <a:off x="345542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76" name="tx151"/>
            <p:cNvSpPr/>
            <p:nvPr/>
          </p:nvSpPr>
          <p:spPr>
            <a:xfrm>
              <a:off x="3762964"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77" name="tx152"/>
            <p:cNvSpPr/>
            <p:nvPr/>
          </p:nvSpPr>
          <p:spPr>
            <a:xfrm>
              <a:off x="4070507"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78" name="tx153"/>
            <p:cNvSpPr/>
            <p:nvPr/>
          </p:nvSpPr>
          <p:spPr>
            <a:xfrm>
              <a:off x="4378049"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779" name="tx154"/>
            <p:cNvSpPr/>
            <p:nvPr/>
          </p:nvSpPr>
          <p:spPr>
            <a:xfrm>
              <a:off x="4685592"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80" name="tx155"/>
            <p:cNvSpPr/>
            <p:nvPr/>
          </p:nvSpPr>
          <p:spPr>
            <a:xfrm>
              <a:off x="4993135"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35</a:t>
              </a:r>
            </a:p>
          </p:txBody>
        </p:sp>
        <p:sp>
          <p:nvSpPr>
            <p:cNvPr id="781" name="tx15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Serbia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4996771"/>
              <a:ext cx="237118" cy="2885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984224"/>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4971676"/>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394503"/>
              <a:ext cx="237118" cy="577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0846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0846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444692"/>
              <a:ext cx="237118" cy="63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197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197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959129"/>
              <a:ext cx="237118" cy="238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172432"/>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184980"/>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260263"/>
              <a:ext cx="237118" cy="25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72810"/>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52 case(s)</a:t>
              </a:r>
            </a:p>
          </p:txBody>
        </p:sp>
        <p:sp>
          <p:nvSpPr>
            <p:cNvPr id="127" name="pg126"/>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rc140"/>
            <p:cNvSpPr/>
            <p:nvPr/>
          </p:nvSpPr>
          <p:spPr>
            <a:xfrm>
              <a:off x="8367924"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210074"/>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009318"/>
              <a:ext cx="237118" cy="2760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959129"/>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946582"/>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181199"/>
              <a:ext cx="237118" cy="7653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046960"/>
              <a:ext cx="237118" cy="2383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996771"/>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9967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595259"/>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4971676"/>
              <a:ext cx="237118" cy="313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896393"/>
              <a:ext cx="237118" cy="75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896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532523"/>
              <a:ext cx="237118" cy="363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4996771"/>
              <a:ext cx="237118" cy="2885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871298"/>
              <a:ext cx="237118" cy="1254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8712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519975"/>
              <a:ext cx="237118" cy="351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4595259"/>
              <a:ext cx="237118" cy="690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557617"/>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444692"/>
              <a:ext cx="237118" cy="1129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030632"/>
              <a:ext cx="237118" cy="414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4519975"/>
              <a:ext cx="237118" cy="7653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482334"/>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206294"/>
              <a:ext cx="237118" cy="2760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3854971"/>
              <a:ext cx="237118" cy="351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4444692"/>
              <a:ext cx="237118" cy="8406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4446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080821"/>
              <a:ext cx="237118" cy="3638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3930254"/>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4457239"/>
              <a:ext cx="237118" cy="8281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4572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105916"/>
              <a:ext cx="237118" cy="351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3980443"/>
              <a:ext cx="237118" cy="125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4407050"/>
              <a:ext cx="237118" cy="8783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44070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4080821"/>
              <a:ext cx="237118" cy="326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3980443"/>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3980443"/>
              <a:ext cx="237118" cy="1304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39804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3164872"/>
              <a:ext cx="237118" cy="815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2951569"/>
              <a:ext cx="237118" cy="213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4482334"/>
              <a:ext cx="237118"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446978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3189967"/>
              <a:ext cx="237118" cy="12798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2876285"/>
              <a:ext cx="237118" cy="313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pg18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892 case(s)</a:t>
              </a:r>
            </a:p>
          </p:txBody>
        </p:sp>
        <p:sp>
          <p:nvSpPr>
            <p:cNvPr id="191" name="pg19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892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5147338"/>
              <a:ext cx="237118" cy="138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5097149"/>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4482334"/>
              <a:ext cx="237118" cy="6148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4256483"/>
              <a:ext cx="237118" cy="225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22621"/>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4846204"/>
              <a:ext cx="237118" cy="376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4745826"/>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197527"/>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4783468"/>
              <a:ext cx="237118" cy="4140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4695637"/>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4883846"/>
              <a:ext cx="237118" cy="3638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4821109"/>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22621"/>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084602"/>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959129"/>
              <a:ext cx="237118" cy="125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197527"/>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097149"/>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147338"/>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35169"/>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159885"/>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477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109696"/>
              <a:ext cx="237118" cy="138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097149"/>
              <a:ext cx="237118" cy="1882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204 case(s)</a:t>
              </a:r>
            </a:p>
          </p:txBody>
        </p:sp>
        <p:sp>
          <p:nvSpPr>
            <p:cNvPr id="255" name="pg254"/>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204 case(s)</a:t>
              </a:r>
            </a:p>
          </p:txBody>
        </p:sp>
        <p:sp>
          <p:nvSpPr>
            <p:cNvPr id="257" name="rc25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56939" y="2153563"/>
              <a:ext cx="3214267" cy="3131794"/>
            </a:xfrm>
            <a:prstGeom prst="rect">
              <a:avLst/>
            </a:prstGeom>
            <a:solidFill>
              <a:srgbClr val="FFFFFF">
                <a:alpha val="100000"/>
              </a:srgbClr>
            </a:solidFill>
          </p:spPr>
          <p:txBody>
            <a:bodyPr/>
            <a:lstStyle/>
            <a:p/>
          </p:txBody>
        </p:sp>
        <p:sp>
          <p:nvSpPr>
            <p:cNvPr id="259" name="pl258"/>
            <p:cNvSpPr/>
            <p:nvPr/>
          </p:nvSpPr>
          <p:spPr>
            <a:xfrm>
              <a:off x="1475693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rc26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35169"/>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197527"/>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172432"/>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5247716"/>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pg296"/>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8" name="tx297"/>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99" name="pg29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1" name="tx30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tx41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94238" y="457271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28" name="tx427"/>
            <p:cNvSpPr/>
            <p:nvPr/>
          </p:nvSpPr>
          <p:spPr>
            <a:xfrm>
              <a:off x="1230614" y="39453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33179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30" name="tx429"/>
            <p:cNvSpPr/>
            <p:nvPr/>
          </p:nvSpPr>
          <p:spPr>
            <a:xfrm>
              <a:off x="1230614" y="269062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1" name="pl43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46579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40306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403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27759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p:txBody>
        </p:sp>
        <p:sp>
          <p:nvSpPr>
            <p:cNvPr id="438" name="rc437"/>
            <p:cNvSpPr/>
            <p:nvPr/>
          </p:nvSpPr>
          <p:spPr>
            <a:xfrm>
              <a:off x="18179974" y="2223153"/>
              <a:ext cx="274319" cy="274319"/>
            </a:xfrm>
            <a:prstGeom prst="rect">
              <a:avLst/>
            </a:prstGeom>
            <a:solidFill>
              <a:srgbClr val="FFFFFF">
                <a:alpha val="100000"/>
              </a:srgbClr>
            </a:solidFill>
          </p:spPr>
          <p:txBody>
            <a:bodyPr/>
            <a:lstStyle/>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2497473"/>
              <a:ext cx="274319" cy="274319"/>
            </a:xfrm>
            <a:prstGeom prst="rect">
              <a:avLst/>
            </a:prstGeom>
            <a:solidFill>
              <a:srgbClr val="FFFFFF">
                <a:alpha val="100000"/>
              </a:srgbClr>
            </a:solidFill>
          </p:spPr>
          <p:txBody>
            <a:bodyPr/>
            <a:lstStyle/>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2771793"/>
              <a:ext cx="274319" cy="274319"/>
            </a:xfrm>
            <a:prstGeom prst="rect">
              <a:avLst/>
            </a:prstGeom>
            <a:solidFill>
              <a:srgbClr val="FFFFFF">
                <a:alpha val="100000"/>
              </a:srgbClr>
            </a:solidFill>
          </p:spPr>
          <p:txBody>
            <a:bodyPr/>
            <a:lstStyle/>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046113"/>
              <a:ext cx="274319" cy="274319"/>
            </a:xfrm>
            <a:prstGeom prst="rect">
              <a:avLst/>
            </a:prstGeom>
            <a:solidFill>
              <a:srgbClr val="FFFFFF">
                <a:alpha val="100000"/>
              </a:srgbClr>
            </a:solidFill>
          </p:spPr>
          <p:txBody>
            <a:bodyPr/>
            <a:lstStyle/>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50"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12527280" y="6217920"/>
            <a:ext cx="5486400" cy="4297680"/>
            <a:chOff x="12527280" y="6217920"/>
            <a:chExt cx="5486400" cy="4297680"/>
          </a:xfrm>
        </p:grpSpPr>
        <p:sp>
          <p:nvSpPr>
            <p:cNvPr id="4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6" name="pl17"/>
            <p:cNvSpPr/>
            <p:nvPr/>
          </p:nvSpPr>
          <p:spPr>
            <a:xfrm>
              <a:off x="13325144" y="6740492"/>
              <a:ext cx="4510689" cy="588972"/>
            </a:xfrm>
            <a:custGeom>
              <a:avLst/>
              <a:pathLst>
                <a:path w="4510689" h="588972">
                  <a:moveTo>
                    <a:pt x="0" y="179252"/>
                  </a:moveTo>
                  <a:lnTo>
                    <a:pt x="180427" y="153644"/>
                  </a:lnTo>
                  <a:lnTo>
                    <a:pt x="360855" y="102429"/>
                  </a:lnTo>
                  <a:lnTo>
                    <a:pt x="541282" y="230467"/>
                  </a:lnTo>
                  <a:lnTo>
                    <a:pt x="721710" y="179252"/>
                  </a:lnTo>
                  <a:lnTo>
                    <a:pt x="902137" y="0"/>
                  </a:lnTo>
                  <a:lnTo>
                    <a:pt x="1082565" y="204859"/>
                  </a:lnTo>
                  <a:lnTo>
                    <a:pt x="1262993" y="25607"/>
                  </a:lnTo>
                  <a:lnTo>
                    <a:pt x="1443420" y="102429"/>
                  </a:lnTo>
                  <a:lnTo>
                    <a:pt x="1623848" y="25607"/>
                  </a:lnTo>
                  <a:lnTo>
                    <a:pt x="1804275" y="25607"/>
                  </a:lnTo>
                  <a:lnTo>
                    <a:pt x="1984703" y="76822"/>
                  </a:lnTo>
                  <a:lnTo>
                    <a:pt x="2165131" y="230467"/>
                  </a:lnTo>
                  <a:lnTo>
                    <a:pt x="2345558" y="102429"/>
                  </a:lnTo>
                  <a:lnTo>
                    <a:pt x="2525986" y="256074"/>
                  </a:lnTo>
                  <a:lnTo>
                    <a:pt x="2706413" y="230467"/>
                  </a:lnTo>
                  <a:lnTo>
                    <a:pt x="2886841" y="358504"/>
                  </a:lnTo>
                  <a:lnTo>
                    <a:pt x="3067268" y="256074"/>
                  </a:lnTo>
                  <a:lnTo>
                    <a:pt x="3247696" y="76822"/>
                  </a:lnTo>
                  <a:lnTo>
                    <a:pt x="3428124" y="230467"/>
                  </a:lnTo>
                  <a:lnTo>
                    <a:pt x="3608551" y="460934"/>
                  </a:lnTo>
                  <a:lnTo>
                    <a:pt x="3788979" y="537757"/>
                  </a:lnTo>
                  <a:lnTo>
                    <a:pt x="3969406" y="384112"/>
                  </a:lnTo>
                  <a:lnTo>
                    <a:pt x="4149834" y="307289"/>
                  </a:lnTo>
                  <a:lnTo>
                    <a:pt x="4330262" y="307289"/>
                  </a:lnTo>
                  <a:lnTo>
                    <a:pt x="4510689" y="588972"/>
                  </a:lnTo>
                </a:path>
              </a:pathLst>
            </a:custGeom>
            <a:ln w="32521" cap="flat">
              <a:solidFill>
                <a:srgbClr val="5EB0E8">
                  <a:alpha val="100000"/>
                </a:srgbClr>
              </a:solidFill>
              <a:prstDash val="solid"/>
              <a:round/>
            </a:ln>
          </p:spPr>
          <p:txBody>
            <a:bodyPr/>
            <a:lstStyle/>
            <a:p/>
          </p:txBody>
        </p:sp>
        <p:sp>
          <p:nvSpPr>
            <p:cNvPr id="467" name="pl18"/>
            <p:cNvSpPr/>
            <p:nvPr/>
          </p:nvSpPr>
          <p:spPr>
            <a:xfrm>
              <a:off x="13325144" y="6689277"/>
              <a:ext cx="4510689" cy="614579"/>
            </a:xfrm>
            <a:custGeom>
              <a:avLst/>
              <a:pathLst>
                <a:path w="4510689" h="614579">
                  <a:moveTo>
                    <a:pt x="0" y="512149"/>
                  </a:moveTo>
                  <a:lnTo>
                    <a:pt x="180427" y="614579"/>
                  </a:lnTo>
                  <a:lnTo>
                    <a:pt x="360855" y="588972"/>
                  </a:lnTo>
                  <a:lnTo>
                    <a:pt x="541282" y="51214"/>
                  </a:lnTo>
                  <a:lnTo>
                    <a:pt x="721710" y="51214"/>
                  </a:lnTo>
                  <a:lnTo>
                    <a:pt x="902137" y="0"/>
                  </a:lnTo>
                  <a:lnTo>
                    <a:pt x="1082565" y="204859"/>
                  </a:lnTo>
                  <a:lnTo>
                    <a:pt x="1262993" y="51214"/>
                  </a:lnTo>
                  <a:lnTo>
                    <a:pt x="1443420" y="25607"/>
                  </a:lnTo>
                  <a:lnTo>
                    <a:pt x="1623848" y="281682"/>
                  </a:lnTo>
                  <a:lnTo>
                    <a:pt x="1804275" y="179252"/>
                  </a:lnTo>
                  <a:lnTo>
                    <a:pt x="1984703" y="204859"/>
                  </a:lnTo>
                  <a:lnTo>
                    <a:pt x="2165131" y="204859"/>
                  </a:lnTo>
                  <a:lnTo>
                    <a:pt x="2345558" y="409719"/>
                  </a:lnTo>
                  <a:lnTo>
                    <a:pt x="2525986" y="179252"/>
                  </a:lnTo>
                  <a:lnTo>
                    <a:pt x="2706413" y="281682"/>
                  </a:lnTo>
                  <a:lnTo>
                    <a:pt x="2886841" y="204859"/>
                  </a:lnTo>
                  <a:lnTo>
                    <a:pt x="3067268" y="179252"/>
                  </a:lnTo>
                  <a:lnTo>
                    <a:pt x="3247696" y="204859"/>
                  </a:lnTo>
                  <a:lnTo>
                    <a:pt x="3428124" y="179252"/>
                  </a:lnTo>
                  <a:lnTo>
                    <a:pt x="3608551" y="358504"/>
                  </a:lnTo>
                  <a:lnTo>
                    <a:pt x="3788979" y="307289"/>
                  </a:lnTo>
                  <a:lnTo>
                    <a:pt x="3969406" y="230467"/>
                  </a:lnTo>
                  <a:lnTo>
                    <a:pt x="4149834" y="179252"/>
                  </a:lnTo>
                  <a:lnTo>
                    <a:pt x="4330262" y="179252"/>
                  </a:lnTo>
                  <a:lnTo>
                    <a:pt x="4510689" y="179252"/>
                  </a:lnTo>
                </a:path>
              </a:pathLst>
            </a:custGeom>
            <a:ln w="32521" cap="flat">
              <a:solidFill>
                <a:srgbClr val="00A173">
                  <a:alpha val="100000"/>
                </a:srgbClr>
              </a:solidFill>
              <a:prstDash val="solid"/>
              <a:round/>
            </a:ln>
          </p:spPr>
          <p:txBody>
            <a:bodyPr/>
            <a:lstStyle/>
            <a:p/>
          </p:txBody>
        </p:sp>
        <p:sp>
          <p:nvSpPr>
            <p:cNvPr id="46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3" name="rc84"/>
            <p:cNvSpPr/>
            <p:nvPr/>
          </p:nvSpPr>
          <p:spPr>
            <a:xfrm>
              <a:off x="14005791" y="9941072"/>
              <a:ext cx="3149396" cy="504938"/>
            </a:xfrm>
            <a:prstGeom prst="rect">
              <a:avLst/>
            </a:prstGeom>
            <a:solidFill>
              <a:srgbClr val="FFFFFF">
                <a:alpha val="100000"/>
              </a:srgbClr>
            </a:solidFill>
          </p:spPr>
          <p:txBody>
            <a:bodyPr/>
            <a:lstStyle/>
            <a:p/>
          </p:txBody>
        </p:sp>
        <p:sp>
          <p:nvSpPr>
            <p:cNvPr id="53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4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4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4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Sierra Leone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4497776"/>
              <a:ext cx="238993" cy="787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449777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449777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4127150"/>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3988165"/>
              <a:ext cx="238993" cy="12971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39881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39881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3154255"/>
              <a:ext cx="238993" cy="833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3849180"/>
              <a:ext cx="238993" cy="14361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38491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38491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2876285"/>
              <a:ext cx="238993" cy="972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3941837"/>
              <a:ext cx="238993" cy="13435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39418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39418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3246912"/>
              <a:ext cx="238993" cy="694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4590433"/>
              <a:ext cx="238993" cy="6949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45904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45904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3478553"/>
              <a:ext cx="238993" cy="1111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192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100044"/>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4914731"/>
              <a:ext cx="238993"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491473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4868403"/>
              <a:ext cx="238993"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4961060"/>
              <a:ext cx="238993" cy="231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4775746"/>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4451448"/>
              <a:ext cx="238993" cy="8339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44514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3478553"/>
              <a:ext cx="238993" cy="972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100044"/>
              <a:ext cx="238993"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4683090"/>
              <a:ext cx="238993" cy="41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4729418"/>
              <a:ext cx="238993" cy="5559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472941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4034493"/>
              <a:ext cx="238993" cy="694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53985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66474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171 case(s)</a:t>
              </a:r>
            </a:p>
          </p:txBody>
        </p:sp>
        <p:sp>
          <p:nvSpPr>
            <p:cNvPr id="60" name="pg59"/>
            <p:cNvSpPr/>
            <p:nvPr/>
          </p:nvSpPr>
          <p:spPr>
            <a:xfrm>
              <a:off x="273829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284236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731 case(s)</a:t>
              </a:r>
            </a:p>
          </p:txBody>
        </p:sp>
        <p:sp>
          <p:nvSpPr>
            <p:cNvPr id="62" name="rc61"/>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012427" y="2153563"/>
              <a:ext cx="3239694" cy="3131794"/>
            </a:xfrm>
            <a:prstGeom prst="rect">
              <a:avLst/>
            </a:prstGeom>
            <a:solidFill>
              <a:srgbClr val="FFFFFF">
                <a:alpha val="100000"/>
              </a:srgbClr>
            </a:solidFill>
          </p:spPr>
          <p:txBody>
            <a:bodyPr/>
            <a:lstStyle/>
            <a:p/>
          </p:txBody>
        </p:sp>
        <p:sp>
          <p:nvSpPr>
            <p:cNvPr id="64" name="pl63"/>
            <p:cNvSpPr/>
            <p:nvPr/>
          </p:nvSpPr>
          <p:spPr>
            <a:xfrm>
              <a:off x="501242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5" name="pl64"/>
            <p:cNvSpPr/>
            <p:nvPr/>
          </p:nvSpPr>
          <p:spPr>
            <a:xfrm>
              <a:off x="501242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501242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7" name="pl66"/>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pl67"/>
            <p:cNvSpPr/>
            <p:nvPr/>
          </p:nvSpPr>
          <p:spPr>
            <a:xfrm>
              <a:off x="501242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pl68"/>
            <p:cNvSpPr/>
            <p:nvPr/>
          </p:nvSpPr>
          <p:spPr>
            <a:xfrm>
              <a:off x="501242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0" name="pl69"/>
            <p:cNvSpPr/>
            <p:nvPr/>
          </p:nvSpPr>
          <p:spPr>
            <a:xfrm>
              <a:off x="501242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rc70"/>
            <p:cNvSpPr/>
            <p:nvPr/>
          </p:nvSpPr>
          <p:spPr>
            <a:xfrm>
              <a:off x="5052260" y="4358791"/>
              <a:ext cx="238993"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052260" y="4358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052260" y="4358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052260" y="4219806"/>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317808" y="4451448"/>
              <a:ext cx="238993" cy="833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17808" y="44514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17808" y="44514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408082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83357" y="3802852"/>
              <a:ext cx="238993" cy="1482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83357" y="380285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83357" y="380285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83357" y="3524882"/>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48906" y="3895508"/>
              <a:ext cx="238993" cy="13898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48906" y="38955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48906" y="38955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48906" y="3385897"/>
              <a:ext cx="238993" cy="509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114455" y="4822075"/>
              <a:ext cx="238993" cy="463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114455" y="482207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114455" y="482207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114455" y="4636761"/>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80003"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45552" y="4961060"/>
              <a:ext cx="238993" cy="3242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45552" y="496106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45552"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45552" y="4358791"/>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11101" y="4775746"/>
              <a:ext cx="238993" cy="509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11101" y="477574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11101" y="4590433"/>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76650" y="5053716"/>
              <a:ext cx="238993" cy="231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76650" y="505371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76650" y="4868403"/>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442199" y="5239029"/>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442199"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442199" y="4961060"/>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07747" y="5192701"/>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07747"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07747" y="5100044"/>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73296" y="5192701"/>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73296"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73296" y="5007388"/>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779554"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5904437"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138 case(s)</a:t>
              </a:r>
            </a:p>
          </p:txBody>
        </p:sp>
        <p:sp>
          <p:nvSpPr>
            <p:cNvPr id="121" name="pg120"/>
            <p:cNvSpPr/>
            <p:nvPr/>
          </p:nvSpPr>
          <p:spPr>
            <a:xfrm>
              <a:off x="597799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08206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645 case(s)</a:t>
              </a:r>
            </a:p>
          </p:txBody>
        </p:sp>
        <p:sp>
          <p:nvSpPr>
            <p:cNvPr id="123" name="rc12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252122" y="2153563"/>
              <a:ext cx="3239694" cy="3131794"/>
            </a:xfrm>
            <a:prstGeom prst="rect">
              <a:avLst/>
            </a:prstGeom>
            <a:solidFill>
              <a:srgbClr val="FFFFFF">
                <a:alpha val="100000"/>
              </a:srgbClr>
            </a:solidFill>
          </p:spPr>
          <p:txBody>
            <a:bodyPr/>
            <a:lstStyle/>
            <a:p/>
          </p:txBody>
        </p:sp>
        <p:sp>
          <p:nvSpPr>
            <p:cNvPr id="125" name="pl124"/>
            <p:cNvSpPr/>
            <p:nvPr/>
          </p:nvSpPr>
          <p:spPr>
            <a:xfrm>
              <a:off x="825212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6" name="pl125"/>
            <p:cNvSpPr/>
            <p:nvPr/>
          </p:nvSpPr>
          <p:spPr>
            <a:xfrm>
              <a:off x="825212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7" name="pl126"/>
            <p:cNvSpPr/>
            <p:nvPr/>
          </p:nvSpPr>
          <p:spPr>
            <a:xfrm>
              <a:off x="825212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8" name="pl127"/>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9" name="pl128"/>
            <p:cNvSpPr/>
            <p:nvPr/>
          </p:nvSpPr>
          <p:spPr>
            <a:xfrm>
              <a:off x="825212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0" name="pl129"/>
            <p:cNvSpPr/>
            <p:nvPr/>
          </p:nvSpPr>
          <p:spPr>
            <a:xfrm>
              <a:off x="825212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1" name="pl130"/>
            <p:cNvSpPr/>
            <p:nvPr/>
          </p:nvSpPr>
          <p:spPr>
            <a:xfrm>
              <a:off x="825212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2" name="rc131"/>
            <p:cNvSpPr/>
            <p:nvPr/>
          </p:nvSpPr>
          <p:spPr>
            <a:xfrm>
              <a:off x="8291955"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291955" y="5146373"/>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291955" y="51463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291955" y="4822075"/>
              <a:ext cx="238993" cy="324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8557503" y="4822075"/>
              <a:ext cx="238993" cy="463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557503" y="482207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557503" y="4775746"/>
              <a:ext cx="238993" cy="463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557503" y="4451448"/>
              <a:ext cx="238993" cy="324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823052" y="4961060"/>
              <a:ext cx="238993" cy="3242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823052" y="496106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823052"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823052" y="4775746"/>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88601" y="4590433"/>
              <a:ext cx="238993" cy="6949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88601" y="45904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88601" y="45904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88601" y="2922614"/>
              <a:ext cx="238993" cy="1667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354150"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354150" y="523902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354150"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354150" y="5100044"/>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619698"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619698" y="523902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619698"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619698" y="5100044"/>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885247" y="4961060"/>
              <a:ext cx="238993" cy="3242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885247" y="496106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885247" y="49610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885247" y="4822075"/>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150796" y="5146373"/>
              <a:ext cx="238993"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16345"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681893"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681893" y="523902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681893"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681893" y="5146373"/>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pg171"/>
            <p:cNvSpPr/>
            <p:nvPr/>
          </p:nvSpPr>
          <p:spPr>
            <a:xfrm>
              <a:off x="994393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3" name="pg172"/>
            <p:cNvSpPr/>
            <p:nvPr/>
          </p:nvSpPr>
          <p:spPr>
            <a:xfrm>
              <a:off x="904338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4" name="tx173"/>
            <p:cNvSpPr/>
            <p:nvPr/>
          </p:nvSpPr>
          <p:spPr>
            <a:xfrm>
              <a:off x="91682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 case(s)</a:t>
              </a:r>
            </a:p>
          </p:txBody>
        </p:sp>
        <p:sp>
          <p:nvSpPr>
            <p:cNvPr id="175" name="pg174"/>
            <p:cNvSpPr/>
            <p:nvPr/>
          </p:nvSpPr>
          <p:spPr>
            <a:xfrm>
              <a:off x="921768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6" name="tx175"/>
            <p:cNvSpPr/>
            <p:nvPr/>
          </p:nvSpPr>
          <p:spPr>
            <a:xfrm>
              <a:off x="93217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129 case(s)</a:t>
              </a:r>
            </a:p>
          </p:txBody>
        </p:sp>
        <p:sp>
          <p:nvSpPr>
            <p:cNvPr id="177" name="rc176"/>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78" name="rc177"/>
            <p:cNvSpPr/>
            <p:nvPr/>
          </p:nvSpPr>
          <p:spPr>
            <a:xfrm>
              <a:off x="11491817" y="2153563"/>
              <a:ext cx="3239694" cy="3131794"/>
            </a:xfrm>
            <a:prstGeom prst="rect">
              <a:avLst/>
            </a:prstGeom>
            <a:solidFill>
              <a:srgbClr val="FFFFFF">
                <a:alpha val="100000"/>
              </a:srgbClr>
            </a:solidFill>
          </p:spPr>
          <p:txBody>
            <a:bodyPr/>
            <a:lstStyle/>
            <a:p/>
          </p:txBody>
        </p:sp>
        <p:sp>
          <p:nvSpPr>
            <p:cNvPr id="179" name="pl178"/>
            <p:cNvSpPr/>
            <p:nvPr/>
          </p:nvSpPr>
          <p:spPr>
            <a:xfrm>
              <a:off x="1149181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0" name="pl179"/>
            <p:cNvSpPr/>
            <p:nvPr/>
          </p:nvSpPr>
          <p:spPr>
            <a:xfrm>
              <a:off x="1149181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1" name="pl180"/>
            <p:cNvSpPr/>
            <p:nvPr/>
          </p:nvSpPr>
          <p:spPr>
            <a:xfrm>
              <a:off x="1149181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2" name="pl18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3" name="pl182"/>
            <p:cNvSpPr/>
            <p:nvPr/>
          </p:nvSpPr>
          <p:spPr>
            <a:xfrm>
              <a:off x="1149181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4" name="pl183"/>
            <p:cNvSpPr/>
            <p:nvPr/>
          </p:nvSpPr>
          <p:spPr>
            <a:xfrm>
              <a:off x="1149181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5" name="pl184"/>
            <p:cNvSpPr/>
            <p:nvPr/>
          </p:nvSpPr>
          <p:spPr>
            <a:xfrm>
              <a:off x="1149181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6" name="rc185"/>
            <p:cNvSpPr/>
            <p:nvPr/>
          </p:nvSpPr>
          <p:spPr>
            <a:xfrm>
              <a:off x="11797198" y="4729418"/>
              <a:ext cx="238993"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797198" y="4405120"/>
              <a:ext cx="238993" cy="3242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797198" y="44051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797198" y="440512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2062747" y="4775746"/>
              <a:ext cx="238993" cy="509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2062747" y="4544105"/>
              <a:ext cx="238993" cy="231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2062747" y="45441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2062747" y="4451448"/>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28296" y="5007388"/>
              <a:ext cx="238993" cy="2779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28296" y="4914731"/>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28296" y="491473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2328296" y="491473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859393" y="5239029"/>
              <a:ext cx="238993"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859393" y="5192701"/>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859393"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59393" y="519270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24942"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24942"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24942"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24942" y="510004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3390491" y="5146373"/>
              <a:ext cx="238993" cy="138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3390491" y="5053716"/>
              <a:ext cx="238993" cy="9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3390491" y="505371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3390491" y="505371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3656040" y="5239029"/>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3656040" y="523902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56040" y="523902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921588"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921588" y="5146373"/>
              <a:ext cx="238993"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921588" y="51463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21588" y="514637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pg217"/>
            <p:cNvSpPr/>
            <p:nvPr/>
          </p:nvSpPr>
          <p:spPr>
            <a:xfrm>
              <a:off x="1228308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9" name="tx218"/>
            <p:cNvSpPr/>
            <p:nvPr/>
          </p:nvSpPr>
          <p:spPr>
            <a:xfrm>
              <a:off x="1240796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58 case(s)</a:t>
              </a:r>
            </a:p>
          </p:txBody>
        </p:sp>
        <p:sp>
          <p:nvSpPr>
            <p:cNvPr id="220" name="pg219"/>
            <p:cNvSpPr/>
            <p:nvPr/>
          </p:nvSpPr>
          <p:spPr>
            <a:xfrm>
              <a:off x="1245738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1" name="tx220"/>
            <p:cNvSpPr/>
            <p:nvPr/>
          </p:nvSpPr>
          <p:spPr>
            <a:xfrm>
              <a:off x="1256145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207 case(s)</a:t>
              </a:r>
            </a:p>
          </p:txBody>
        </p:sp>
        <p:sp>
          <p:nvSpPr>
            <p:cNvPr id="222" name="rc221"/>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23" name="rc222"/>
            <p:cNvSpPr/>
            <p:nvPr/>
          </p:nvSpPr>
          <p:spPr>
            <a:xfrm>
              <a:off x="14731512" y="2153563"/>
              <a:ext cx="3239694" cy="3131794"/>
            </a:xfrm>
            <a:prstGeom prst="rect">
              <a:avLst/>
            </a:prstGeom>
            <a:solidFill>
              <a:srgbClr val="FFFFFF">
                <a:alpha val="100000"/>
              </a:srgbClr>
            </a:solidFill>
          </p:spPr>
          <p:txBody>
            <a:bodyPr/>
            <a:lstStyle/>
            <a:p/>
          </p:txBody>
        </p:sp>
        <p:sp>
          <p:nvSpPr>
            <p:cNvPr id="224" name="pl223"/>
            <p:cNvSpPr/>
            <p:nvPr/>
          </p:nvSpPr>
          <p:spPr>
            <a:xfrm>
              <a:off x="1473151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5" name="pl224"/>
            <p:cNvSpPr/>
            <p:nvPr/>
          </p:nvSpPr>
          <p:spPr>
            <a:xfrm>
              <a:off x="1473151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6" name="pl225"/>
            <p:cNvSpPr/>
            <p:nvPr/>
          </p:nvSpPr>
          <p:spPr>
            <a:xfrm>
              <a:off x="1473151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7" name="pl226"/>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8" name="pl227"/>
            <p:cNvSpPr/>
            <p:nvPr/>
          </p:nvSpPr>
          <p:spPr>
            <a:xfrm>
              <a:off x="1473151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9" name="pl228"/>
            <p:cNvSpPr/>
            <p:nvPr/>
          </p:nvSpPr>
          <p:spPr>
            <a:xfrm>
              <a:off x="1473151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0" name="pl229"/>
            <p:cNvSpPr/>
            <p:nvPr/>
          </p:nvSpPr>
          <p:spPr>
            <a:xfrm>
              <a:off x="1473151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1" name="rc23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32" name="tx23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33" name="tx23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4" name="tx23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5" name="tx23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6" name="tx23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7" name="pl23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tx24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tx27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tx35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8" name="tx357"/>
            <p:cNvSpPr/>
            <p:nvPr/>
          </p:nvSpPr>
          <p:spPr>
            <a:xfrm>
              <a:off x="1230614" y="42735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59" name="tx358"/>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60" name="tx359"/>
            <p:cNvSpPr/>
            <p:nvPr/>
          </p:nvSpPr>
          <p:spPr>
            <a:xfrm>
              <a:off x="1230614" y="24203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61" name="pl36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361"/>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62"/>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363"/>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6" name="rc365"/>
            <p:cNvSpPr/>
            <p:nvPr/>
          </p:nvSpPr>
          <p:spPr>
            <a:xfrm>
              <a:off x="18110385" y="2153563"/>
              <a:ext cx="1240079" cy="413498"/>
            </a:xfrm>
            <a:prstGeom prst="rect">
              <a:avLst/>
            </a:prstGeom>
            <a:solidFill>
              <a:srgbClr val="FFFFFF">
                <a:alpha val="100000"/>
              </a:srgbClr>
            </a:solidFill>
          </p:spPr>
          <p:txBody>
            <a:bodyPr/>
            <a:lstStyle/>
            <a:p/>
          </p:txBody>
        </p:sp>
        <p:sp>
          <p:nvSpPr>
            <p:cNvPr id="367" name="rc366"/>
            <p:cNvSpPr/>
            <p:nvPr/>
          </p:nvSpPr>
          <p:spPr>
            <a:xfrm>
              <a:off x="18179974" y="2223153"/>
              <a:ext cx="274319" cy="274319"/>
            </a:xfrm>
            <a:prstGeom prst="rect">
              <a:avLst/>
            </a:prstGeom>
            <a:solidFill>
              <a:srgbClr val="FFFFFF">
                <a:alpha val="100000"/>
              </a:srgbClr>
            </a:solidFill>
          </p:spPr>
          <p:txBody>
            <a:bodyPr/>
            <a:lstStyle/>
            <a:p/>
          </p:txBody>
        </p:sp>
        <p:sp>
          <p:nvSpPr>
            <p:cNvPr id="368" name="pg36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69" name="tx36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70" name="rc369"/>
            <p:cNvSpPr/>
            <p:nvPr/>
          </p:nvSpPr>
          <p:spPr>
            <a:xfrm>
              <a:off x="18110385" y="2706240"/>
              <a:ext cx="1753945" cy="1236458"/>
            </a:xfrm>
            <a:prstGeom prst="rect">
              <a:avLst/>
            </a:prstGeom>
            <a:solidFill>
              <a:srgbClr val="FFFFFF">
                <a:alpha val="100000"/>
              </a:srgbClr>
            </a:solidFill>
          </p:spPr>
          <p:txBody>
            <a:bodyPr/>
            <a:lstStyle/>
            <a:p/>
          </p:txBody>
        </p:sp>
        <p:sp>
          <p:nvSpPr>
            <p:cNvPr id="371" name="rc370"/>
            <p:cNvSpPr/>
            <p:nvPr/>
          </p:nvSpPr>
          <p:spPr>
            <a:xfrm>
              <a:off x="18179974" y="2775829"/>
              <a:ext cx="274319" cy="274319"/>
            </a:xfrm>
            <a:prstGeom prst="rect">
              <a:avLst/>
            </a:prstGeom>
            <a:solidFill>
              <a:srgbClr val="FFFFFF">
                <a:alpha val="100000"/>
              </a:srgbClr>
            </a:solidFill>
          </p:spPr>
          <p:txBody>
            <a:bodyPr/>
            <a:lstStyle/>
            <a:p/>
          </p:txBody>
        </p:sp>
        <p:sp>
          <p:nvSpPr>
            <p:cNvPr id="372" name="rc37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3" name="rc372"/>
            <p:cNvSpPr/>
            <p:nvPr/>
          </p:nvSpPr>
          <p:spPr>
            <a:xfrm>
              <a:off x="18179974" y="3050149"/>
              <a:ext cx="274319" cy="274319"/>
            </a:xfrm>
            <a:prstGeom prst="rect">
              <a:avLst/>
            </a:prstGeom>
            <a:solidFill>
              <a:srgbClr val="FFFFFF">
                <a:alpha val="100000"/>
              </a:srgbClr>
            </a:solidFill>
          </p:spPr>
          <p:txBody>
            <a:bodyPr/>
            <a:lstStyle/>
            <a:p/>
          </p:txBody>
        </p:sp>
        <p:sp>
          <p:nvSpPr>
            <p:cNvPr id="374" name="rc37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5" name="rc374"/>
            <p:cNvSpPr/>
            <p:nvPr/>
          </p:nvSpPr>
          <p:spPr>
            <a:xfrm>
              <a:off x="18179974" y="3324469"/>
              <a:ext cx="274319" cy="274320"/>
            </a:xfrm>
            <a:prstGeom prst="rect">
              <a:avLst/>
            </a:prstGeom>
            <a:solidFill>
              <a:srgbClr val="FFFFFF">
                <a:alpha val="100000"/>
              </a:srgbClr>
            </a:solidFill>
          </p:spPr>
          <p:txBody>
            <a:bodyPr/>
            <a:lstStyle/>
            <a:p/>
          </p:txBody>
        </p:sp>
        <p:sp>
          <p:nvSpPr>
            <p:cNvPr id="376" name="rc37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7" name="rc376"/>
            <p:cNvSpPr/>
            <p:nvPr/>
          </p:nvSpPr>
          <p:spPr>
            <a:xfrm>
              <a:off x="18179974" y="3598789"/>
              <a:ext cx="274319" cy="274320"/>
            </a:xfrm>
            <a:prstGeom prst="rect">
              <a:avLst/>
            </a:prstGeom>
            <a:solidFill>
              <a:srgbClr val="FFFFFF">
                <a:alpha val="100000"/>
              </a:srgbClr>
            </a:solidFill>
          </p:spPr>
          <p:txBody>
            <a:bodyPr/>
            <a:lstStyle/>
            <a:p/>
          </p:txBody>
        </p:sp>
        <p:sp>
          <p:nvSpPr>
            <p:cNvPr id="378" name="rc37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9" name="tx37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80" name="tx37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81" name="tx38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82" name="tx38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83" name=""/>
          <p:cNvGrpSpPr/>
          <p:nvPr/>
        </p:nvGrpSpPr>
        <p:grpSpPr>
          <a:xfrm>
            <a:off x="6400800" y="6217920"/>
            <a:ext cx="5486400" cy="4251960"/>
            <a:chOff x="6400800" y="6217920"/>
            <a:chExt cx="5486400" cy="4251960"/>
          </a:xfrm>
        </p:grpSpPr>
        <p:sp>
          <p:nvSpPr>
            <p:cNvPr id="38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5"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6" name="rc5"/>
            <p:cNvSpPr/>
            <p:nvPr/>
          </p:nvSpPr>
          <p:spPr>
            <a:xfrm>
              <a:off x="6984155" y="6510025"/>
              <a:ext cx="4446214" cy="2788960"/>
            </a:xfrm>
            <a:prstGeom prst="rect">
              <a:avLst/>
            </a:prstGeom>
            <a:solidFill>
              <a:srgbClr val="FFFFFF">
                <a:alpha val="100000"/>
              </a:srgbClr>
            </a:solidFill>
          </p:spPr>
          <p:txBody>
            <a:bodyPr/>
            <a:lstStyle/>
            <a:p/>
          </p:txBody>
        </p:sp>
        <p:sp>
          <p:nvSpPr>
            <p:cNvPr id="387" name="pl6"/>
            <p:cNvSpPr/>
            <p:nvPr/>
          </p:nvSpPr>
          <p:spPr>
            <a:xfrm>
              <a:off x="6984155" y="8855287"/>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388" name="pl7"/>
            <p:cNvSpPr/>
            <p:nvPr/>
          </p:nvSpPr>
          <p:spPr>
            <a:xfrm>
              <a:off x="6984155" y="8221432"/>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389" name="pl8"/>
            <p:cNvSpPr/>
            <p:nvPr/>
          </p:nvSpPr>
          <p:spPr>
            <a:xfrm>
              <a:off x="6984155" y="7587578"/>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390" name="pl9"/>
            <p:cNvSpPr/>
            <p:nvPr/>
          </p:nvSpPr>
          <p:spPr>
            <a:xfrm>
              <a:off x="6984155" y="6953723"/>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391" name="pl10"/>
            <p:cNvSpPr/>
            <p:nvPr/>
          </p:nvSpPr>
          <p:spPr>
            <a:xfrm>
              <a:off x="6984155" y="9172214"/>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392" name="pl11"/>
            <p:cNvSpPr/>
            <p:nvPr/>
          </p:nvSpPr>
          <p:spPr>
            <a:xfrm>
              <a:off x="6984155" y="853836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393" name="pl12"/>
            <p:cNvSpPr/>
            <p:nvPr/>
          </p:nvSpPr>
          <p:spPr>
            <a:xfrm>
              <a:off x="6984155" y="7904505"/>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394" name="pl13"/>
            <p:cNvSpPr/>
            <p:nvPr/>
          </p:nvSpPr>
          <p:spPr>
            <a:xfrm>
              <a:off x="6984155" y="727065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395" name="pl14"/>
            <p:cNvSpPr/>
            <p:nvPr/>
          </p:nvSpPr>
          <p:spPr>
            <a:xfrm>
              <a:off x="6984155" y="6636796"/>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396" name="rc15"/>
            <p:cNvSpPr/>
            <p:nvPr/>
          </p:nvSpPr>
          <p:spPr>
            <a:xfrm>
              <a:off x="7138538" y="8538360"/>
              <a:ext cx="43227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7" name="rc16"/>
            <p:cNvSpPr/>
            <p:nvPr/>
          </p:nvSpPr>
          <p:spPr>
            <a:xfrm>
              <a:off x="7756067" y="6636796"/>
              <a:ext cx="43227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8" name="rc17"/>
            <p:cNvSpPr/>
            <p:nvPr/>
          </p:nvSpPr>
          <p:spPr>
            <a:xfrm>
              <a:off x="8373597" y="6636796"/>
              <a:ext cx="43227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9" name="pl18"/>
            <p:cNvSpPr/>
            <p:nvPr/>
          </p:nvSpPr>
          <p:spPr>
            <a:xfrm>
              <a:off x="7354673" y="6867288"/>
              <a:ext cx="1235059" cy="375220"/>
            </a:xfrm>
            <a:custGeom>
              <a:avLst/>
              <a:pathLst>
                <a:path w="1235059" h="375220">
                  <a:moveTo>
                    <a:pt x="0" y="160808"/>
                  </a:moveTo>
                  <a:lnTo>
                    <a:pt x="617529" y="0"/>
                  </a:lnTo>
                  <a:lnTo>
                    <a:pt x="1235059" y="375220"/>
                  </a:lnTo>
                </a:path>
              </a:pathLst>
            </a:custGeom>
            <a:ln w="40651" cap="flat">
              <a:solidFill>
                <a:srgbClr val="000000">
                  <a:alpha val="100000"/>
                </a:srgbClr>
              </a:solidFill>
              <a:prstDash val="solid"/>
              <a:round/>
            </a:ln>
          </p:spPr>
          <p:txBody>
            <a:bodyPr/>
            <a:lstStyle/>
            <a:p/>
          </p:txBody>
        </p:sp>
        <p:sp>
          <p:nvSpPr>
            <p:cNvPr id="400" name="rc19"/>
            <p:cNvSpPr/>
            <p:nvPr/>
          </p:nvSpPr>
          <p:spPr>
            <a:xfrm>
              <a:off x="6984155" y="6510025"/>
              <a:ext cx="4446214" cy="2788960"/>
            </a:xfrm>
            <a:prstGeom prst="rect">
              <a:avLst/>
            </a:prstGeom>
            <a:ln w="13550" cap="rnd">
              <a:solidFill>
                <a:srgbClr val="333333">
                  <a:alpha val="100000"/>
                </a:srgbClr>
              </a:solidFill>
              <a:prstDash val="solid"/>
              <a:round/>
            </a:ln>
          </p:spPr>
          <p:txBody>
            <a:bodyPr/>
            <a:lstStyle/>
            <a:p/>
          </p:txBody>
        </p:sp>
        <p:sp>
          <p:nvSpPr>
            <p:cNvPr id="401" name="tx20"/>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02" name="tx21"/>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03" name="tx22"/>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04" name="tx23"/>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05" name="tx24"/>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06" name="pl25"/>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26"/>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27"/>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28"/>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29"/>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30"/>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2" name="pl31"/>
            <p:cNvSpPr/>
            <p:nvPr/>
          </p:nvSpPr>
          <p:spPr>
            <a:xfrm>
              <a:off x="11430369" y="8636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3" name="pl32"/>
            <p:cNvSpPr/>
            <p:nvPr/>
          </p:nvSpPr>
          <p:spPr>
            <a:xfrm>
              <a:off x="11430369" y="81001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4" name="pl33"/>
            <p:cNvSpPr/>
            <p:nvPr/>
          </p:nvSpPr>
          <p:spPr>
            <a:xfrm>
              <a:off x="11430369" y="756412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5" name="pl34"/>
            <p:cNvSpPr/>
            <p:nvPr/>
          </p:nvSpPr>
          <p:spPr>
            <a:xfrm>
              <a:off x="11430369" y="70280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6" name="tx35"/>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17" name="tx36"/>
            <p:cNvSpPr/>
            <p:nvPr/>
          </p:nvSpPr>
          <p:spPr>
            <a:xfrm>
              <a:off x="11528427" y="863573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18" name="tx37"/>
            <p:cNvSpPr/>
            <p:nvPr/>
          </p:nvSpPr>
          <p:spPr>
            <a:xfrm>
              <a:off x="11528427" y="809970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19" name="tx38"/>
            <p:cNvSpPr/>
            <p:nvPr/>
          </p:nvSpPr>
          <p:spPr>
            <a:xfrm>
              <a:off x="11528427" y="7561745"/>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20" name="tx39"/>
            <p:cNvSpPr/>
            <p:nvPr/>
          </p:nvSpPr>
          <p:spPr>
            <a:xfrm>
              <a:off x="11528427" y="7028097"/>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21" name="pl40"/>
            <p:cNvSpPr/>
            <p:nvPr/>
          </p:nvSpPr>
          <p:spPr>
            <a:xfrm>
              <a:off x="73546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1"/>
            <p:cNvSpPr/>
            <p:nvPr/>
          </p:nvSpPr>
          <p:spPr>
            <a:xfrm>
              <a:off x="79722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
            <p:cNvSpPr/>
            <p:nvPr/>
          </p:nvSpPr>
          <p:spPr>
            <a:xfrm>
              <a:off x="85897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4"/>
            <p:cNvSpPr/>
            <p:nvPr/>
          </p:nvSpPr>
          <p:spPr>
            <a:xfrm>
              <a:off x="982479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5"/>
            <p:cNvSpPr/>
            <p:nvPr/>
          </p:nvSpPr>
          <p:spPr>
            <a:xfrm>
              <a:off x="104423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6"/>
            <p:cNvSpPr/>
            <p:nvPr/>
          </p:nvSpPr>
          <p:spPr>
            <a:xfrm>
              <a:off x="110598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tx47"/>
            <p:cNvSpPr/>
            <p:nvPr/>
          </p:nvSpPr>
          <p:spPr>
            <a:xfrm rot="-2700000">
              <a:off x="72447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29" name="tx48"/>
            <p:cNvSpPr/>
            <p:nvPr/>
          </p:nvSpPr>
          <p:spPr>
            <a:xfrm rot="-2700000">
              <a:off x="782260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30" name="tx49"/>
            <p:cNvSpPr/>
            <p:nvPr/>
          </p:nvSpPr>
          <p:spPr>
            <a:xfrm rot="-2700000">
              <a:off x="843947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31" name="tx5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32" name="tx51"/>
            <p:cNvSpPr/>
            <p:nvPr/>
          </p:nvSpPr>
          <p:spPr>
            <a:xfrm rot="-2700000">
              <a:off x="952984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33" name="tx52"/>
            <p:cNvSpPr/>
            <p:nvPr/>
          </p:nvSpPr>
          <p:spPr>
            <a:xfrm rot="-2700000">
              <a:off x="10147351"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34" name="tx53"/>
            <p:cNvSpPr/>
            <p:nvPr/>
          </p:nvSpPr>
          <p:spPr>
            <a:xfrm rot="-2700000">
              <a:off x="1087694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5" name="tx5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36" name="tx5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7" name="tx5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8" name="tx5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9" name="rc58"/>
            <p:cNvSpPr/>
            <p:nvPr/>
          </p:nvSpPr>
          <p:spPr>
            <a:xfrm>
              <a:off x="8074515" y="10217410"/>
              <a:ext cx="1051268" cy="182880"/>
            </a:xfrm>
            <a:prstGeom prst="rect">
              <a:avLst/>
            </a:prstGeom>
            <a:solidFill>
              <a:srgbClr val="FFFFFF">
                <a:alpha val="100000"/>
              </a:srgbClr>
            </a:solidFill>
          </p:spPr>
          <p:txBody>
            <a:bodyPr/>
            <a:lstStyle/>
            <a:p/>
          </p:txBody>
        </p:sp>
        <p:sp>
          <p:nvSpPr>
            <p:cNvPr id="440" name="rc59"/>
            <p:cNvSpPr/>
            <p:nvPr/>
          </p:nvSpPr>
          <p:spPr>
            <a:xfrm>
              <a:off x="8074515" y="10217410"/>
              <a:ext cx="182879" cy="182880"/>
            </a:xfrm>
            <a:prstGeom prst="rect">
              <a:avLst/>
            </a:prstGeom>
            <a:solidFill>
              <a:srgbClr val="FFFFFF">
                <a:alpha val="100000"/>
              </a:srgbClr>
            </a:solidFill>
          </p:spPr>
          <p:txBody>
            <a:bodyPr/>
            <a:lstStyle/>
            <a:p/>
          </p:txBody>
        </p:sp>
        <p:sp>
          <p:nvSpPr>
            <p:cNvPr id="441" name="pl60"/>
            <p:cNvSpPr/>
            <p:nvPr/>
          </p:nvSpPr>
          <p:spPr>
            <a:xfrm>
              <a:off x="809280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42" name="tx61"/>
            <p:cNvSpPr/>
            <p:nvPr/>
          </p:nvSpPr>
          <p:spPr>
            <a:xfrm>
              <a:off x="836539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43" name="rc62"/>
            <p:cNvSpPr/>
            <p:nvPr/>
          </p:nvSpPr>
          <p:spPr>
            <a:xfrm>
              <a:off x="9305783" y="10217410"/>
              <a:ext cx="1034227" cy="182880"/>
            </a:xfrm>
            <a:prstGeom prst="rect">
              <a:avLst/>
            </a:prstGeom>
            <a:solidFill>
              <a:srgbClr val="FFFFFF">
                <a:alpha val="100000"/>
              </a:srgbClr>
            </a:solidFill>
          </p:spPr>
          <p:txBody>
            <a:bodyPr/>
            <a:lstStyle/>
            <a:p/>
          </p:txBody>
        </p:sp>
        <p:sp>
          <p:nvSpPr>
            <p:cNvPr id="444" name="rc63"/>
            <p:cNvSpPr/>
            <p:nvPr/>
          </p:nvSpPr>
          <p:spPr>
            <a:xfrm>
              <a:off x="9305783" y="10217410"/>
              <a:ext cx="182879" cy="182880"/>
            </a:xfrm>
            <a:prstGeom prst="rect">
              <a:avLst/>
            </a:prstGeom>
            <a:solidFill>
              <a:srgbClr val="FFFFFF">
                <a:alpha val="100000"/>
              </a:srgbClr>
            </a:solidFill>
          </p:spPr>
          <p:txBody>
            <a:bodyPr/>
            <a:lstStyle/>
            <a:p/>
          </p:txBody>
        </p:sp>
        <p:sp>
          <p:nvSpPr>
            <p:cNvPr id="445" name="rc64"/>
            <p:cNvSpPr/>
            <p:nvPr/>
          </p:nvSpPr>
          <p:spPr>
            <a:xfrm>
              <a:off x="931478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6" name="tx65"/>
            <p:cNvSpPr/>
            <p:nvPr/>
          </p:nvSpPr>
          <p:spPr>
            <a:xfrm>
              <a:off x="959666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7" name="tx66"/>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8" name=""/>
          <p:cNvGrpSpPr/>
          <p:nvPr/>
        </p:nvGrpSpPr>
        <p:grpSpPr>
          <a:xfrm>
            <a:off x="12527280" y="6217920"/>
            <a:ext cx="5486400" cy="4297680"/>
            <a:chOff x="12527280" y="6217920"/>
            <a:chExt cx="5486400" cy="4297680"/>
          </a:xfrm>
        </p:grpSpPr>
        <p:sp>
          <p:nvSpPr>
            <p:cNvPr id="4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3" name="pl17"/>
            <p:cNvSpPr/>
            <p:nvPr/>
          </p:nvSpPr>
          <p:spPr>
            <a:xfrm>
              <a:off x="13325144" y="6817315"/>
              <a:ext cx="4510689" cy="1434019"/>
            </a:xfrm>
            <a:custGeom>
              <a:avLst/>
              <a:pathLst>
                <a:path w="4510689" h="1434019">
                  <a:moveTo>
                    <a:pt x="0" y="1434019"/>
                  </a:moveTo>
                  <a:lnTo>
                    <a:pt x="180427" y="1101122"/>
                  </a:lnTo>
                  <a:lnTo>
                    <a:pt x="360855" y="793832"/>
                  </a:lnTo>
                  <a:lnTo>
                    <a:pt x="541282" y="512149"/>
                  </a:lnTo>
                  <a:lnTo>
                    <a:pt x="721710" y="435327"/>
                  </a:lnTo>
                  <a:lnTo>
                    <a:pt x="902137" y="563364"/>
                  </a:lnTo>
                  <a:lnTo>
                    <a:pt x="1082565" y="717009"/>
                  </a:lnTo>
                  <a:lnTo>
                    <a:pt x="1262993" y="845047"/>
                  </a:lnTo>
                  <a:lnTo>
                    <a:pt x="1443420" y="512149"/>
                  </a:lnTo>
                  <a:lnTo>
                    <a:pt x="1623848" y="332897"/>
                  </a:lnTo>
                  <a:lnTo>
                    <a:pt x="1804275" y="281682"/>
                  </a:lnTo>
                  <a:lnTo>
                    <a:pt x="1984703" y="230467"/>
                  </a:lnTo>
                  <a:lnTo>
                    <a:pt x="2165131" y="179252"/>
                  </a:lnTo>
                  <a:lnTo>
                    <a:pt x="2345558" y="204859"/>
                  </a:lnTo>
                  <a:lnTo>
                    <a:pt x="2525986" y="332897"/>
                  </a:lnTo>
                  <a:lnTo>
                    <a:pt x="2706413" y="384112"/>
                  </a:lnTo>
                  <a:lnTo>
                    <a:pt x="2886841" y="204859"/>
                  </a:lnTo>
                  <a:lnTo>
                    <a:pt x="3067268" y="332897"/>
                  </a:lnTo>
                  <a:lnTo>
                    <a:pt x="3247696" y="153644"/>
                  </a:lnTo>
                  <a:lnTo>
                    <a:pt x="3428124" y="0"/>
                  </a:lnTo>
                  <a:lnTo>
                    <a:pt x="3608551" y="153644"/>
                  </a:lnTo>
                  <a:lnTo>
                    <a:pt x="3788979" y="153644"/>
                  </a:lnTo>
                  <a:lnTo>
                    <a:pt x="3969406" y="76822"/>
                  </a:lnTo>
                  <a:lnTo>
                    <a:pt x="4149834" y="76822"/>
                  </a:lnTo>
                  <a:lnTo>
                    <a:pt x="4330262" y="76822"/>
                  </a:lnTo>
                  <a:lnTo>
                    <a:pt x="4510689" y="76822"/>
                  </a:lnTo>
                </a:path>
              </a:pathLst>
            </a:custGeom>
            <a:ln w="32521" cap="flat">
              <a:solidFill>
                <a:srgbClr val="5EB0E8">
                  <a:alpha val="100000"/>
                </a:srgbClr>
              </a:solidFill>
              <a:prstDash val="solid"/>
              <a:round/>
            </a:ln>
          </p:spPr>
          <p:txBody>
            <a:bodyPr/>
            <a:lstStyle/>
            <a:p/>
          </p:txBody>
        </p:sp>
        <p:sp>
          <p:nvSpPr>
            <p:cNvPr id="464" name="pl18"/>
            <p:cNvSpPr/>
            <p:nvPr/>
          </p:nvSpPr>
          <p:spPr>
            <a:xfrm>
              <a:off x="16031558" y="7329464"/>
              <a:ext cx="1804275" cy="588972"/>
            </a:xfrm>
            <a:custGeom>
              <a:avLst/>
              <a:pathLst>
                <a:path w="1804275" h="588972">
                  <a:moveTo>
                    <a:pt x="0" y="332897"/>
                  </a:moveTo>
                  <a:lnTo>
                    <a:pt x="180427" y="588972"/>
                  </a:lnTo>
                  <a:lnTo>
                    <a:pt x="360855" y="460934"/>
                  </a:lnTo>
                  <a:lnTo>
                    <a:pt x="541282" y="230467"/>
                  </a:lnTo>
                  <a:lnTo>
                    <a:pt x="721710" y="25607"/>
                  </a:lnTo>
                  <a:lnTo>
                    <a:pt x="902137" y="153644"/>
                  </a:lnTo>
                  <a:lnTo>
                    <a:pt x="1082565" y="153644"/>
                  </a:lnTo>
                  <a:lnTo>
                    <a:pt x="1262993" y="0"/>
                  </a:lnTo>
                  <a:lnTo>
                    <a:pt x="1443420" y="0"/>
                  </a:lnTo>
                  <a:lnTo>
                    <a:pt x="1623848" y="0"/>
                  </a:lnTo>
                  <a:lnTo>
                    <a:pt x="1804275" y="0"/>
                  </a:lnTo>
                </a:path>
              </a:pathLst>
            </a:custGeom>
            <a:ln w="32521" cap="flat">
              <a:solidFill>
                <a:srgbClr val="00A173">
                  <a:alpha val="100000"/>
                </a:srgbClr>
              </a:solidFill>
              <a:prstDash val="solid"/>
              <a:round/>
            </a:ln>
          </p:spPr>
          <p:txBody>
            <a:bodyPr/>
            <a:lstStyle/>
            <a:p/>
          </p:txBody>
        </p:sp>
        <p:sp>
          <p:nvSpPr>
            <p:cNvPr id="46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0" name="rc84"/>
            <p:cNvSpPr/>
            <p:nvPr/>
          </p:nvSpPr>
          <p:spPr>
            <a:xfrm>
              <a:off x="14005791" y="9941072"/>
              <a:ext cx="3149396" cy="504938"/>
            </a:xfrm>
            <a:prstGeom prst="rect">
              <a:avLst/>
            </a:prstGeom>
            <a:solidFill>
              <a:srgbClr val="FFFFFF">
                <a:alpha val="100000"/>
              </a:srgbClr>
            </a:solidFill>
          </p:spPr>
          <p:txBody>
            <a:bodyPr/>
            <a:lstStyle/>
            <a:p/>
          </p:txBody>
        </p:sp>
        <p:sp>
          <p:nvSpPr>
            <p:cNvPr id="53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6" name=""/>
          <p:cNvGrpSpPr/>
          <p:nvPr/>
        </p:nvGrpSpPr>
        <p:grpSpPr>
          <a:xfrm>
            <a:off x="594360" y="6217920"/>
            <a:ext cx="5562295" cy="2832480"/>
            <a:chOff x="594360" y="6217920"/>
            <a:chExt cx="5562295" cy="2832480"/>
          </a:xfrm>
        </p:grpSpPr>
        <p:sp>
          <p:nvSpPr>
            <p:cNvPr id="537"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8" name="rc4"/>
            <p:cNvSpPr/>
            <p:nvPr/>
          </p:nvSpPr>
          <p:spPr>
            <a:xfrm>
              <a:off x="2044617" y="6647153"/>
              <a:ext cx="4042448" cy="106031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9" name="rc5"/>
            <p:cNvSpPr/>
            <p:nvPr/>
          </p:nvSpPr>
          <p:spPr>
            <a:xfrm>
              <a:off x="2077752" y="6680288"/>
              <a:ext cx="331348" cy="33134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40" name="rc6"/>
            <p:cNvSpPr/>
            <p:nvPr/>
          </p:nvSpPr>
          <p:spPr>
            <a:xfrm>
              <a:off x="2409100"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1" name="rc7"/>
            <p:cNvSpPr/>
            <p:nvPr/>
          </p:nvSpPr>
          <p:spPr>
            <a:xfrm>
              <a:off x="2740449"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2" name="rc8"/>
            <p:cNvSpPr/>
            <p:nvPr/>
          </p:nvSpPr>
          <p:spPr>
            <a:xfrm>
              <a:off x="3071797"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3" name="rc9"/>
            <p:cNvSpPr/>
            <p:nvPr/>
          </p:nvSpPr>
          <p:spPr>
            <a:xfrm>
              <a:off x="3403145"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4" name="rc10"/>
            <p:cNvSpPr/>
            <p:nvPr/>
          </p:nvSpPr>
          <p:spPr>
            <a:xfrm>
              <a:off x="3734493"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5" name="rc11"/>
            <p:cNvSpPr/>
            <p:nvPr/>
          </p:nvSpPr>
          <p:spPr>
            <a:xfrm>
              <a:off x="4065842"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6" name="rc12"/>
            <p:cNvSpPr/>
            <p:nvPr/>
          </p:nvSpPr>
          <p:spPr>
            <a:xfrm>
              <a:off x="4397190"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7" name="rc13"/>
            <p:cNvSpPr/>
            <p:nvPr/>
          </p:nvSpPr>
          <p:spPr>
            <a:xfrm>
              <a:off x="4728538"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8" name="rc14"/>
            <p:cNvSpPr/>
            <p:nvPr/>
          </p:nvSpPr>
          <p:spPr>
            <a:xfrm>
              <a:off x="5059886"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9" name="rc15"/>
            <p:cNvSpPr/>
            <p:nvPr/>
          </p:nvSpPr>
          <p:spPr>
            <a:xfrm>
              <a:off x="5391234"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0" name="rc16"/>
            <p:cNvSpPr/>
            <p:nvPr/>
          </p:nvSpPr>
          <p:spPr>
            <a:xfrm>
              <a:off x="5722583" y="6680288"/>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1" name="rc17"/>
            <p:cNvSpPr/>
            <p:nvPr/>
          </p:nvSpPr>
          <p:spPr>
            <a:xfrm>
              <a:off x="2077752"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2" name="rc18"/>
            <p:cNvSpPr/>
            <p:nvPr/>
          </p:nvSpPr>
          <p:spPr>
            <a:xfrm>
              <a:off x="2409100" y="7011637"/>
              <a:ext cx="331348" cy="33134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53" name="rc19"/>
            <p:cNvSpPr/>
            <p:nvPr/>
          </p:nvSpPr>
          <p:spPr>
            <a:xfrm>
              <a:off x="2740449" y="7011637"/>
              <a:ext cx="331348" cy="33134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54" name="rc20"/>
            <p:cNvSpPr/>
            <p:nvPr/>
          </p:nvSpPr>
          <p:spPr>
            <a:xfrm>
              <a:off x="3071797"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5" name="rc21"/>
            <p:cNvSpPr/>
            <p:nvPr/>
          </p:nvSpPr>
          <p:spPr>
            <a:xfrm>
              <a:off x="3403145"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6" name="rc22"/>
            <p:cNvSpPr/>
            <p:nvPr/>
          </p:nvSpPr>
          <p:spPr>
            <a:xfrm>
              <a:off x="3734493"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7" name="rc23"/>
            <p:cNvSpPr/>
            <p:nvPr/>
          </p:nvSpPr>
          <p:spPr>
            <a:xfrm>
              <a:off x="4065842"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8" name="rc24"/>
            <p:cNvSpPr/>
            <p:nvPr/>
          </p:nvSpPr>
          <p:spPr>
            <a:xfrm>
              <a:off x="4397190"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9" name="rc25"/>
            <p:cNvSpPr/>
            <p:nvPr/>
          </p:nvSpPr>
          <p:spPr>
            <a:xfrm>
              <a:off x="4728538"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0" name="rc26"/>
            <p:cNvSpPr/>
            <p:nvPr/>
          </p:nvSpPr>
          <p:spPr>
            <a:xfrm>
              <a:off x="5059886"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1" name="rc27"/>
            <p:cNvSpPr/>
            <p:nvPr/>
          </p:nvSpPr>
          <p:spPr>
            <a:xfrm>
              <a:off x="5391234"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2" name="rc28"/>
            <p:cNvSpPr/>
            <p:nvPr/>
          </p:nvSpPr>
          <p:spPr>
            <a:xfrm>
              <a:off x="5722583" y="7011637"/>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3" name="rc29"/>
            <p:cNvSpPr/>
            <p:nvPr/>
          </p:nvSpPr>
          <p:spPr>
            <a:xfrm>
              <a:off x="2077752"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4" name="rc30"/>
            <p:cNvSpPr/>
            <p:nvPr/>
          </p:nvSpPr>
          <p:spPr>
            <a:xfrm>
              <a:off x="2409100"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5" name="rc31"/>
            <p:cNvSpPr/>
            <p:nvPr/>
          </p:nvSpPr>
          <p:spPr>
            <a:xfrm>
              <a:off x="2740449" y="7342985"/>
              <a:ext cx="331348" cy="33134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566" name="rc32"/>
            <p:cNvSpPr/>
            <p:nvPr/>
          </p:nvSpPr>
          <p:spPr>
            <a:xfrm>
              <a:off x="3071797"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7" name="rc33"/>
            <p:cNvSpPr/>
            <p:nvPr/>
          </p:nvSpPr>
          <p:spPr>
            <a:xfrm>
              <a:off x="3403145"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8" name="rc34"/>
            <p:cNvSpPr/>
            <p:nvPr/>
          </p:nvSpPr>
          <p:spPr>
            <a:xfrm>
              <a:off x="3734493"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9" name="rc35"/>
            <p:cNvSpPr/>
            <p:nvPr/>
          </p:nvSpPr>
          <p:spPr>
            <a:xfrm>
              <a:off x="4065842"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0" name="rc36"/>
            <p:cNvSpPr/>
            <p:nvPr/>
          </p:nvSpPr>
          <p:spPr>
            <a:xfrm>
              <a:off x="4397190"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1" name="rc37"/>
            <p:cNvSpPr/>
            <p:nvPr/>
          </p:nvSpPr>
          <p:spPr>
            <a:xfrm>
              <a:off x="4728538"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2" name="rc38"/>
            <p:cNvSpPr/>
            <p:nvPr/>
          </p:nvSpPr>
          <p:spPr>
            <a:xfrm>
              <a:off x="5059886"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3" name="rc39"/>
            <p:cNvSpPr/>
            <p:nvPr/>
          </p:nvSpPr>
          <p:spPr>
            <a:xfrm>
              <a:off x="5391234"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4" name="rc40"/>
            <p:cNvSpPr/>
            <p:nvPr/>
          </p:nvSpPr>
          <p:spPr>
            <a:xfrm>
              <a:off x="5722583" y="7342985"/>
              <a:ext cx="331348" cy="33134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5" name="tx41"/>
            <p:cNvSpPr/>
            <p:nvPr/>
          </p:nvSpPr>
          <p:spPr>
            <a:xfrm>
              <a:off x="1028131" y="7450318"/>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a:t>
              </a:r>
            </a:p>
          </p:txBody>
        </p:sp>
        <p:sp>
          <p:nvSpPr>
            <p:cNvPr id="576" name="tx42"/>
            <p:cNvSpPr/>
            <p:nvPr/>
          </p:nvSpPr>
          <p:spPr>
            <a:xfrm>
              <a:off x="663949" y="7119044"/>
              <a:ext cx="12193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AREA</a:t>
              </a:r>
            </a:p>
          </p:txBody>
        </p:sp>
        <p:sp>
          <p:nvSpPr>
            <p:cNvPr id="577" name="tx43"/>
            <p:cNvSpPr/>
            <p:nvPr/>
          </p:nvSpPr>
          <p:spPr>
            <a:xfrm>
              <a:off x="1019722" y="6787622"/>
              <a:ext cx="863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a:t>
              </a:r>
            </a:p>
          </p:txBody>
        </p:sp>
        <p:sp>
          <p:nvSpPr>
            <p:cNvPr id="578" name="tx44"/>
            <p:cNvSpPr/>
            <p:nvPr/>
          </p:nvSpPr>
          <p:spPr>
            <a:xfrm rot="-2700000">
              <a:off x="1803791"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579" name="tx45"/>
            <p:cNvSpPr/>
            <p:nvPr/>
          </p:nvSpPr>
          <p:spPr>
            <a:xfrm rot="-2700000">
              <a:off x="2135139"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580" name="tx46"/>
            <p:cNvSpPr/>
            <p:nvPr/>
          </p:nvSpPr>
          <p:spPr>
            <a:xfrm rot="-2700000">
              <a:off x="2466488"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581" name="tx47"/>
            <p:cNvSpPr/>
            <p:nvPr/>
          </p:nvSpPr>
          <p:spPr>
            <a:xfrm rot="-2700000">
              <a:off x="2797836"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582" name="tx48"/>
            <p:cNvSpPr/>
            <p:nvPr/>
          </p:nvSpPr>
          <p:spPr>
            <a:xfrm rot="-2700000">
              <a:off x="3129184"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583" name="tx49"/>
            <p:cNvSpPr/>
            <p:nvPr/>
          </p:nvSpPr>
          <p:spPr>
            <a:xfrm rot="-2700000">
              <a:off x="3460532"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584" name="tx50"/>
            <p:cNvSpPr/>
            <p:nvPr/>
          </p:nvSpPr>
          <p:spPr>
            <a:xfrm rot="-2700000">
              <a:off x="3791880"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585" name="tx51"/>
            <p:cNvSpPr/>
            <p:nvPr/>
          </p:nvSpPr>
          <p:spPr>
            <a:xfrm rot="-2700000">
              <a:off x="4123202" y="8023215"/>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586" name="tx52"/>
            <p:cNvSpPr/>
            <p:nvPr/>
          </p:nvSpPr>
          <p:spPr>
            <a:xfrm rot="-2700000">
              <a:off x="4454577"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587" name="tx53"/>
            <p:cNvSpPr/>
            <p:nvPr/>
          </p:nvSpPr>
          <p:spPr>
            <a:xfrm rot="-2700000">
              <a:off x="4785925"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588" name="tx54"/>
            <p:cNvSpPr/>
            <p:nvPr/>
          </p:nvSpPr>
          <p:spPr>
            <a:xfrm rot="-2700000">
              <a:off x="5117273"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589" name="tx55"/>
            <p:cNvSpPr/>
            <p:nvPr/>
          </p:nvSpPr>
          <p:spPr>
            <a:xfrm rot="-2700000">
              <a:off x="5448622" y="802327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590" name="pic56"/>
            <p:cNvPicPr/>
            <p:nvPr/>
          </p:nvPicPr>
          <p:blipFill>
            <a:blip r:embed="rId2" cstate="print"/>
            <a:stretch>
              <a:fillRect/>
            </a:stretch>
          </p:blipFill>
          <p:spPr>
            <a:xfrm>
              <a:off x="2985842" y="8518782"/>
              <a:ext cx="2160000" cy="144000"/>
            </a:xfrm>
            <a:prstGeom prst="rect">
              <a:avLst/>
            </a:prstGeom>
          </p:spPr>
        </p:pic>
        <p:sp>
          <p:nvSpPr>
            <p:cNvPr id="591" name="pl57"/>
            <p:cNvSpPr/>
            <p:nvPr/>
          </p:nvSpPr>
          <p:spPr>
            <a:xfrm>
              <a:off x="2989442" y="86188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92" name="pl58"/>
            <p:cNvSpPr/>
            <p:nvPr/>
          </p:nvSpPr>
          <p:spPr>
            <a:xfrm>
              <a:off x="3527642" y="86188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93" name="pl59"/>
            <p:cNvSpPr/>
            <p:nvPr/>
          </p:nvSpPr>
          <p:spPr>
            <a:xfrm>
              <a:off x="4065842" y="86188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94" name="pl60"/>
            <p:cNvSpPr/>
            <p:nvPr/>
          </p:nvSpPr>
          <p:spPr>
            <a:xfrm>
              <a:off x="4604042" y="86188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95" name="pl61"/>
            <p:cNvSpPr/>
            <p:nvPr/>
          </p:nvSpPr>
          <p:spPr>
            <a:xfrm>
              <a:off x="5142242" y="861889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96" name="pl62"/>
            <p:cNvSpPr/>
            <p:nvPr/>
          </p:nvSpPr>
          <p:spPr>
            <a:xfrm>
              <a:off x="2989442" y="85187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97" name="pl63"/>
            <p:cNvSpPr/>
            <p:nvPr/>
          </p:nvSpPr>
          <p:spPr>
            <a:xfrm>
              <a:off x="3527642" y="85187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98" name="pl64"/>
            <p:cNvSpPr/>
            <p:nvPr/>
          </p:nvSpPr>
          <p:spPr>
            <a:xfrm>
              <a:off x="4065842" y="85187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99" name="pl65"/>
            <p:cNvSpPr/>
            <p:nvPr/>
          </p:nvSpPr>
          <p:spPr>
            <a:xfrm>
              <a:off x="4604042" y="85187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00" name="pl66"/>
            <p:cNvSpPr/>
            <p:nvPr/>
          </p:nvSpPr>
          <p:spPr>
            <a:xfrm>
              <a:off x="5142242" y="851878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01" name="tx67"/>
            <p:cNvSpPr/>
            <p:nvPr/>
          </p:nvSpPr>
          <p:spPr>
            <a:xfrm>
              <a:off x="2954126" y="8731999"/>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02" name="tx68"/>
            <p:cNvSpPr/>
            <p:nvPr/>
          </p:nvSpPr>
          <p:spPr>
            <a:xfrm>
              <a:off x="3492326" y="8731999"/>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03" name="tx69"/>
            <p:cNvSpPr/>
            <p:nvPr/>
          </p:nvSpPr>
          <p:spPr>
            <a:xfrm>
              <a:off x="4030526" y="8730387"/>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04" name="tx70"/>
            <p:cNvSpPr/>
            <p:nvPr/>
          </p:nvSpPr>
          <p:spPr>
            <a:xfrm>
              <a:off x="4568726" y="8732371"/>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05" name="tx71"/>
            <p:cNvSpPr/>
            <p:nvPr/>
          </p:nvSpPr>
          <p:spPr>
            <a:xfrm>
              <a:off x="5106926" y="8732061"/>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606" name="tx72"/>
            <p:cNvSpPr/>
            <p:nvPr/>
          </p:nvSpPr>
          <p:spPr>
            <a:xfrm>
              <a:off x="1187650" y="6381550"/>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0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0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Singapore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049174"/>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874760" y="5238121"/>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874760" y="5049174"/>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40309"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40309"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40309"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40309"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0585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71406"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71406"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71406"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71406"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36955"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02504"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02504"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02504"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02504"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68052"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360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3601"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3601" y="519088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3601"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60" name="pg59"/>
            <p:cNvSpPr/>
            <p:nvPr/>
          </p:nvSpPr>
          <p:spPr>
            <a:xfrm>
              <a:off x="2886791"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2990860"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2" name="rc61"/>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012427" y="2153563"/>
              <a:ext cx="3239694" cy="3131794"/>
            </a:xfrm>
            <a:prstGeom prst="rect">
              <a:avLst/>
            </a:prstGeom>
            <a:solidFill>
              <a:srgbClr val="FFFFFF">
                <a:alpha val="100000"/>
              </a:srgbClr>
            </a:solidFill>
          </p:spPr>
          <p:txBody>
            <a:bodyPr/>
            <a:lstStyle/>
            <a:p/>
          </p:txBody>
        </p:sp>
        <p:sp>
          <p:nvSpPr>
            <p:cNvPr id="64" name="pl63"/>
            <p:cNvSpPr/>
            <p:nvPr/>
          </p:nvSpPr>
          <p:spPr>
            <a:xfrm>
              <a:off x="501242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5" name="pl64"/>
            <p:cNvSpPr/>
            <p:nvPr/>
          </p:nvSpPr>
          <p:spPr>
            <a:xfrm>
              <a:off x="501242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501242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7" name="pl66"/>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pl67"/>
            <p:cNvSpPr/>
            <p:nvPr/>
          </p:nvSpPr>
          <p:spPr>
            <a:xfrm>
              <a:off x="501242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pl68"/>
            <p:cNvSpPr/>
            <p:nvPr/>
          </p:nvSpPr>
          <p:spPr>
            <a:xfrm>
              <a:off x="501242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0" name="pl69"/>
            <p:cNvSpPr/>
            <p:nvPr/>
          </p:nvSpPr>
          <p:spPr>
            <a:xfrm>
              <a:off x="501242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rc70"/>
            <p:cNvSpPr/>
            <p:nvPr/>
          </p:nvSpPr>
          <p:spPr>
            <a:xfrm>
              <a:off x="5052260"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052260"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052260"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052260"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31780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1780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17808" y="519088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5096411"/>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8335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4890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4890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48906"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48906"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114455" y="5238121"/>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114455" y="523812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80003"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80003"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80003"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80003"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176650"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442199"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70774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97329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97329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973296" y="5143648"/>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973296" y="504917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pg110"/>
            <p:cNvSpPr/>
            <p:nvPr/>
          </p:nvSpPr>
          <p:spPr>
            <a:xfrm>
              <a:off x="582778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2" name="tx111"/>
            <p:cNvSpPr/>
            <p:nvPr/>
          </p:nvSpPr>
          <p:spPr>
            <a:xfrm>
              <a:off x="595266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13" name="pg112"/>
            <p:cNvSpPr/>
            <p:nvPr/>
          </p:nvSpPr>
          <p:spPr>
            <a:xfrm>
              <a:off x="612648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4" name="tx113"/>
            <p:cNvSpPr/>
            <p:nvPr/>
          </p:nvSpPr>
          <p:spPr>
            <a:xfrm>
              <a:off x="623055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15" name="rc11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16" name="rc115"/>
            <p:cNvSpPr/>
            <p:nvPr/>
          </p:nvSpPr>
          <p:spPr>
            <a:xfrm>
              <a:off x="8252122" y="2153563"/>
              <a:ext cx="3239694" cy="3131794"/>
            </a:xfrm>
            <a:prstGeom prst="rect">
              <a:avLst/>
            </a:prstGeom>
            <a:solidFill>
              <a:srgbClr val="FFFFFF">
                <a:alpha val="100000"/>
              </a:srgbClr>
            </a:solidFill>
          </p:spPr>
          <p:txBody>
            <a:bodyPr/>
            <a:lstStyle/>
            <a:p/>
          </p:txBody>
        </p:sp>
        <p:sp>
          <p:nvSpPr>
            <p:cNvPr id="117" name="pl116"/>
            <p:cNvSpPr/>
            <p:nvPr/>
          </p:nvSpPr>
          <p:spPr>
            <a:xfrm>
              <a:off x="825212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8" name="pl117"/>
            <p:cNvSpPr/>
            <p:nvPr/>
          </p:nvSpPr>
          <p:spPr>
            <a:xfrm>
              <a:off x="825212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9" name="pl118"/>
            <p:cNvSpPr/>
            <p:nvPr/>
          </p:nvSpPr>
          <p:spPr>
            <a:xfrm>
              <a:off x="825212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0" name="pl11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1" name="pl120"/>
            <p:cNvSpPr/>
            <p:nvPr/>
          </p:nvSpPr>
          <p:spPr>
            <a:xfrm>
              <a:off x="825212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2" name="pl121"/>
            <p:cNvSpPr/>
            <p:nvPr/>
          </p:nvSpPr>
          <p:spPr>
            <a:xfrm>
              <a:off x="825212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3" name="pl122"/>
            <p:cNvSpPr/>
            <p:nvPr/>
          </p:nvSpPr>
          <p:spPr>
            <a:xfrm>
              <a:off x="825212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4" name="rc123"/>
            <p:cNvSpPr/>
            <p:nvPr/>
          </p:nvSpPr>
          <p:spPr>
            <a:xfrm>
              <a:off x="8291955"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8291955"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8291955"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8291955" y="509641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557503"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823052"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823052"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823052"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823052" y="5049174"/>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088601"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088601"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088601"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088601" y="495470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354150"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354150"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354150"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354150" y="4954701"/>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619698"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88524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0150796"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416345"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416345"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416345"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416345" y="5190884"/>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681893"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681893"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681893"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681893" y="523812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947442"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947442"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947442"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947442"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121299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1212991"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1212991"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1212991"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pg171"/>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3" name="tx172"/>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74" name="pg173"/>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5" name="tx174"/>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76" name="rc17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77" name="rc176"/>
            <p:cNvSpPr/>
            <p:nvPr/>
          </p:nvSpPr>
          <p:spPr>
            <a:xfrm>
              <a:off x="11491817" y="2153563"/>
              <a:ext cx="3239694" cy="3131794"/>
            </a:xfrm>
            <a:prstGeom prst="rect">
              <a:avLst/>
            </a:prstGeom>
            <a:solidFill>
              <a:srgbClr val="FFFFFF">
                <a:alpha val="100000"/>
              </a:srgbClr>
            </a:solidFill>
          </p:spPr>
          <p:txBody>
            <a:bodyPr/>
            <a:lstStyle/>
            <a:p/>
          </p:txBody>
        </p:sp>
        <p:sp>
          <p:nvSpPr>
            <p:cNvPr id="178" name="pl177"/>
            <p:cNvSpPr/>
            <p:nvPr/>
          </p:nvSpPr>
          <p:spPr>
            <a:xfrm>
              <a:off x="1149181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9" name="pl178"/>
            <p:cNvSpPr/>
            <p:nvPr/>
          </p:nvSpPr>
          <p:spPr>
            <a:xfrm>
              <a:off x="1149181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0" name="pl179"/>
            <p:cNvSpPr/>
            <p:nvPr/>
          </p:nvSpPr>
          <p:spPr>
            <a:xfrm>
              <a:off x="1149181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1" name="pl180"/>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2" name="pl181"/>
            <p:cNvSpPr/>
            <p:nvPr/>
          </p:nvSpPr>
          <p:spPr>
            <a:xfrm>
              <a:off x="1149181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3" name="pl182"/>
            <p:cNvSpPr/>
            <p:nvPr/>
          </p:nvSpPr>
          <p:spPr>
            <a:xfrm>
              <a:off x="1149181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4" name="pl183"/>
            <p:cNvSpPr/>
            <p:nvPr/>
          </p:nvSpPr>
          <p:spPr>
            <a:xfrm>
              <a:off x="1149181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5" name="rc184"/>
            <p:cNvSpPr/>
            <p:nvPr/>
          </p:nvSpPr>
          <p:spPr>
            <a:xfrm>
              <a:off x="11531649"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531649"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531649"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531649" y="5143648"/>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797198"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797198"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797198"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797198"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062747"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062747"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062747"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062747" y="5001937"/>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32829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328296"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328296"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328296" y="51908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593845"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593845"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593845"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593845" y="5001937"/>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859393"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859393"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859393"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859393" y="509641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124942"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124942"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124942"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124942" y="4954701"/>
              <a:ext cx="238993" cy="283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39049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390491"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390491"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390491" y="523812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656040"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921588"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921588"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921588"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921588" y="4671280"/>
              <a:ext cx="238993" cy="4251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187137"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187137" y="51908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187137"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187137"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452686" y="4954701"/>
              <a:ext cx="238993" cy="3306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452686" y="4954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452686" y="4954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452686" y="4718517"/>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pg232"/>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4" name="tx233"/>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 case(s)</a:t>
              </a:r>
            </a:p>
          </p:txBody>
        </p:sp>
        <p:sp>
          <p:nvSpPr>
            <p:cNvPr id="235" name="pg234"/>
            <p:cNvSpPr/>
            <p:nvPr/>
          </p:nvSpPr>
          <p:spPr>
            <a:xfrm>
              <a:off x="1260587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6" name="tx235"/>
            <p:cNvSpPr/>
            <p:nvPr/>
          </p:nvSpPr>
          <p:spPr>
            <a:xfrm>
              <a:off x="1270994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37" name="rc236"/>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38" name="rc237"/>
            <p:cNvSpPr/>
            <p:nvPr/>
          </p:nvSpPr>
          <p:spPr>
            <a:xfrm>
              <a:off x="14731512" y="2153563"/>
              <a:ext cx="3239694" cy="3131794"/>
            </a:xfrm>
            <a:prstGeom prst="rect">
              <a:avLst/>
            </a:prstGeom>
            <a:solidFill>
              <a:srgbClr val="FFFFFF">
                <a:alpha val="100000"/>
              </a:srgbClr>
            </a:solidFill>
          </p:spPr>
          <p:txBody>
            <a:bodyPr/>
            <a:lstStyle/>
            <a:p/>
          </p:txBody>
        </p:sp>
        <p:sp>
          <p:nvSpPr>
            <p:cNvPr id="239" name="pl238"/>
            <p:cNvSpPr/>
            <p:nvPr/>
          </p:nvSpPr>
          <p:spPr>
            <a:xfrm>
              <a:off x="1473151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0" name="pl239"/>
            <p:cNvSpPr/>
            <p:nvPr/>
          </p:nvSpPr>
          <p:spPr>
            <a:xfrm>
              <a:off x="1473151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1" name="pl240"/>
            <p:cNvSpPr/>
            <p:nvPr/>
          </p:nvSpPr>
          <p:spPr>
            <a:xfrm>
              <a:off x="1473151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2" name="pl241"/>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3" name="pl242"/>
            <p:cNvSpPr/>
            <p:nvPr/>
          </p:nvSpPr>
          <p:spPr>
            <a:xfrm>
              <a:off x="1473151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4" name="pl243"/>
            <p:cNvSpPr/>
            <p:nvPr/>
          </p:nvSpPr>
          <p:spPr>
            <a:xfrm>
              <a:off x="1473151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5" name="pl244"/>
            <p:cNvSpPr/>
            <p:nvPr/>
          </p:nvSpPr>
          <p:spPr>
            <a:xfrm>
              <a:off x="1473151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6" name="rc245"/>
            <p:cNvSpPr/>
            <p:nvPr/>
          </p:nvSpPr>
          <p:spPr>
            <a:xfrm>
              <a:off x="14771344" y="4812991"/>
              <a:ext cx="238993" cy="4723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771344" y="48129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771344" y="476575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771344" y="4387860"/>
              <a:ext cx="238993" cy="377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5036893"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5036893"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5036893" y="5001937"/>
              <a:ext cx="238993" cy="944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36893" y="3490363"/>
              <a:ext cx="238993" cy="1511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02442" y="4765754"/>
              <a:ext cx="238993" cy="5196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5302442" y="476575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02442" y="476575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02442" y="2876285"/>
              <a:ext cx="238993" cy="18894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567991"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567991"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567991"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67991" y="4340623"/>
              <a:ext cx="238993" cy="755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33539"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833539"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33539"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33539" y="4435097"/>
              <a:ext cx="238993"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609908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609908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6099088"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6099088" y="5049174"/>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6364637"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6364637"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6364637"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64637" y="4860227"/>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pg273"/>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5" name="tx274"/>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 case(s)</a:t>
              </a:r>
            </a:p>
          </p:txBody>
        </p:sp>
        <p:sp>
          <p:nvSpPr>
            <p:cNvPr id="276" name="pg275"/>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7" name="rc276"/>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78" name="tx277"/>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9" name="tx278"/>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0" name="tx279"/>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1" name="tx280"/>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2" name="tx281"/>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3" name="pl282"/>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tx294"/>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6" name="tx295"/>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7" name="tx296"/>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8" name="tx297"/>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9" name="tx298"/>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0" name="tx299"/>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1" name="tx300"/>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2" name="tx301"/>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3" name="tx302"/>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4" name="tx303"/>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5" name="tx304"/>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6" name="tx305"/>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7" name="pl306"/>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tx402"/>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4" name="tx403"/>
            <p:cNvSpPr/>
            <p:nvPr/>
          </p:nvSpPr>
          <p:spPr>
            <a:xfrm>
              <a:off x="1230614" y="425534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05" name="tx404"/>
            <p:cNvSpPr/>
            <p:nvPr/>
          </p:nvSpPr>
          <p:spPr>
            <a:xfrm>
              <a:off x="1230614" y="331061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06" name="tx405"/>
            <p:cNvSpPr/>
            <p:nvPr/>
          </p:nvSpPr>
          <p:spPr>
            <a:xfrm>
              <a:off x="1230614" y="236587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07" name="pl406"/>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1737938" y="43406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737938" y="33958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737938" y="24511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2" name="rc411"/>
            <p:cNvSpPr/>
            <p:nvPr/>
          </p:nvSpPr>
          <p:spPr>
            <a:xfrm>
              <a:off x="18110385" y="2153563"/>
              <a:ext cx="1753945" cy="1236458"/>
            </a:xfrm>
            <a:prstGeom prst="rect">
              <a:avLst/>
            </a:prstGeom>
            <a:solidFill>
              <a:srgbClr val="FFFFFF">
                <a:alpha val="100000"/>
              </a:srgbClr>
            </a:solidFill>
          </p:spPr>
          <p:txBody>
            <a:bodyPr/>
            <a:lstStyle/>
            <a:p/>
          </p:txBody>
        </p:sp>
        <p:sp>
          <p:nvSpPr>
            <p:cNvPr id="413" name="rc412"/>
            <p:cNvSpPr/>
            <p:nvPr/>
          </p:nvSpPr>
          <p:spPr>
            <a:xfrm>
              <a:off x="18179974" y="2223153"/>
              <a:ext cx="274319" cy="274319"/>
            </a:xfrm>
            <a:prstGeom prst="rect">
              <a:avLst/>
            </a:prstGeom>
            <a:solidFill>
              <a:srgbClr val="FFFFFF">
                <a:alpha val="100000"/>
              </a:srgbClr>
            </a:solidFill>
          </p:spPr>
          <p:txBody>
            <a:bodyPr/>
            <a:lstStyle/>
            <a:p/>
          </p:txBody>
        </p:sp>
        <p:sp>
          <p:nvSpPr>
            <p:cNvPr id="414" name="rc41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2497473"/>
              <a:ext cx="274319" cy="274319"/>
            </a:xfrm>
            <a:prstGeom prst="rect">
              <a:avLst/>
            </a:prstGeom>
            <a:solidFill>
              <a:srgbClr val="FFFFFF">
                <a:alpha val="100000"/>
              </a:srgbClr>
            </a:solidFill>
          </p:spPr>
          <p:txBody>
            <a:bodyPr/>
            <a:lstStyle/>
            <a:p/>
          </p:txBody>
        </p:sp>
        <p:sp>
          <p:nvSpPr>
            <p:cNvPr id="416" name="rc41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2771793"/>
              <a:ext cx="274319" cy="274319"/>
            </a:xfrm>
            <a:prstGeom prst="rect">
              <a:avLst/>
            </a:prstGeom>
            <a:solidFill>
              <a:srgbClr val="FFFFFF">
                <a:alpha val="100000"/>
              </a:srgbClr>
            </a:solidFill>
          </p:spPr>
          <p:txBody>
            <a:bodyPr/>
            <a:lstStyle/>
            <a:p/>
          </p:txBody>
        </p:sp>
        <p:sp>
          <p:nvSpPr>
            <p:cNvPr id="418" name="rc41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3046113"/>
              <a:ext cx="274319" cy="274319"/>
            </a:xfrm>
            <a:prstGeom prst="rect">
              <a:avLst/>
            </a:prstGeom>
            <a:solidFill>
              <a:srgbClr val="FFFFFF">
                <a:alpha val="100000"/>
              </a:srgbClr>
            </a:solidFill>
          </p:spPr>
          <p:txBody>
            <a:bodyPr/>
            <a:lstStyle/>
            <a:p/>
          </p:txBody>
        </p:sp>
        <p:sp>
          <p:nvSpPr>
            <p:cNvPr id="420" name="rc41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1" name="tx42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2" name="tx42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3" name="tx42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4" name="tx42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5" name=""/>
          <p:cNvGrpSpPr/>
          <p:nvPr/>
        </p:nvGrpSpPr>
        <p:grpSpPr>
          <a:xfrm>
            <a:off x="6400800" y="6217920"/>
            <a:ext cx="5486400" cy="4251960"/>
            <a:chOff x="6400800" y="6217920"/>
            <a:chExt cx="5486400" cy="4251960"/>
          </a:xfrm>
        </p:grpSpPr>
        <p:sp>
          <p:nvSpPr>
            <p:cNvPr id="42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8" name="rc5"/>
            <p:cNvSpPr/>
            <p:nvPr/>
          </p:nvSpPr>
          <p:spPr>
            <a:xfrm>
              <a:off x="7068913" y="6510025"/>
              <a:ext cx="4191941" cy="2788960"/>
            </a:xfrm>
            <a:prstGeom prst="rect">
              <a:avLst/>
            </a:prstGeom>
            <a:solidFill>
              <a:srgbClr val="FFFFFF">
                <a:alpha val="100000"/>
              </a:srgbClr>
            </a:solidFill>
          </p:spPr>
          <p:txBody>
            <a:bodyPr/>
            <a:lstStyle/>
            <a:p/>
          </p:txBody>
        </p:sp>
        <p:sp>
          <p:nvSpPr>
            <p:cNvPr id="429" name="pl6"/>
            <p:cNvSpPr/>
            <p:nvPr/>
          </p:nvSpPr>
          <p:spPr>
            <a:xfrm>
              <a:off x="7068913" y="891867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0" name="pl7"/>
            <p:cNvSpPr/>
            <p:nvPr/>
          </p:nvSpPr>
          <p:spPr>
            <a:xfrm>
              <a:off x="7068913" y="841158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1" name="pl8"/>
            <p:cNvSpPr/>
            <p:nvPr/>
          </p:nvSpPr>
          <p:spPr>
            <a:xfrm>
              <a:off x="7068913" y="7904505"/>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2" name="pl9"/>
            <p:cNvSpPr/>
            <p:nvPr/>
          </p:nvSpPr>
          <p:spPr>
            <a:xfrm>
              <a:off x="7068913" y="739742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3" name="pl10"/>
            <p:cNvSpPr/>
            <p:nvPr/>
          </p:nvSpPr>
          <p:spPr>
            <a:xfrm>
              <a:off x="7068913" y="689033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4" name="pl11"/>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5" name="pl12"/>
            <p:cNvSpPr/>
            <p:nvPr/>
          </p:nvSpPr>
          <p:spPr>
            <a:xfrm>
              <a:off x="7068913" y="866513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6" name="pl13"/>
            <p:cNvSpPr/>
            <p:nvPr/>
          </p:nvSpPr>
          <p:spPr>
            <a:xfrm>
              <a:off x="7068913" y="815804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7" name="pl14"/>
            <p:cNvSpPr/>
            <p:nvPr/>
          </p:nvSpPr>
          <p:spPr>
            <a:xfrm>
              <a:off x="7068913" y="7650963"/>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8" name="pl15"/>
            <p:cNvSpPr/>
            <p:nvPr/>
          </p:nvSpPr>
          <p:spPr>
            <a:xfrm>
              <a:off x="7068913" y="714387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9" name="pl16"/>
            <p:cNvSpPr/>
            <p:nvPr/>
          </p:nvSpPr>
          <p:spPr>
            <a:xfrm>
              <a:off x="7068913" y="663679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0" name="rc17"/>
            <p:cNvSpPr/>
            <p:nvPr/>
          </p:nvSpPr>
          <p:spPr>
            <a:xfrm>
              <a:off x="7214466" y="8259464"/>
              <a:ext cx="407549" cy="9127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1" name="rc18"/>
            <p:cNvSpPr/>
            <p:nvPr/>
          </p:nvSpPr>
          <p:spPr>
            <a:xfrm>
              <a:off x="7796680" y="8969381"/>
              <a:ext cx="407549" cy="20283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19"/>
            <p:cNvSpPr/>
            <p:nvPr/>
          </p:nvSpPr>
          <p:spPr>
            <a:xfrm>
              <a:off x="10707751" y="7650963"/>
              <a:ext cx="407549" cy="1014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20"/>
            <p:cNvSpPr/>
            <p:nvPr/>
          </p:nvSpPr>
          <p:spPr>
            <a:xfrm>
              <a:off x="7796680" y="8867964"/>
              <a:ext cx="407549" cy="1014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21"/>
            <p:cNvSpPr/>
            <p:nvPr/>
          </p:nvSpPr>
          <p:spPr>
            <a:xfrm>
              <a:off x="10125537" y="6839629"/>
              <a:ext cx="407549" cy="1014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22"/>
            <p:cNvSpPr/>
            <p:nvPr/>
          </p:nvSpPr>
          <p:spPr>
            <a:xfrm>
              <a:off x="9543323" y="8665131"/>
              <a:ext cx="407549" cy="2028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6" name="rc23"/>
            <p:cNvSpPr/>
            <p:nvPr/>
          </p:nvSpPr>
          <p:spPr>
            <a:xfrm>
              <a:off x="10125537" y="6636796"/>
              <a:ext cx="407549" cy="2028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7" name="rc24"/>
            <p:cNvSpPr/>
            <p:nvPr/>
          </p:nvSpPr>
          <p:spPr>
            <a:xfrm>
              <a:off x="9543323" y="8867964"/>
              <a:ext cx="407549" cy="3042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rc25"/>
            <p:cNvSpPr/>
            <p:nvPr/>
          </p:nvSpPr>
          <p:spPr>
            <a:xfrm>
              <a:off x="10125537" y="6941046"/>
              <a:ext cx="407549" cy="22311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26"/>
            <p:cNvSpPr/>
            <p:nvPr/>
          </p:nvSpPr>
          <p:spPr>
            <a:xfrm>
              <a:off x="10707751" y="7752380"/>
              <a:ext cx="407549" cy="14198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pl27"/>
            <p:cNvSpPr/>
            <p:nvPr/>
          </p:nvSpPr>
          <p:spPr>
            <a:xfrm>
              <a:off x="7418241" y="6867288"/>
              <a:ext cx="582214" cy="2102517"/>
            </a:xfrm>
            <a:custGeom>
              <a:avLst/>
              <a:pathLst>
                <a:path w="582214" h="2102517">
                  <a:moveTo>
                    <a:pt x="0" y="0"/>
                  </a:moveTo>
                  <a:lnTo>
                    <a:pt x="582214" y="2102517"/>
                  </a:lnTo>
                </a:path>
              </a:pathLst>
            </a:custGeom>
            <a:ln w="40651" cap="flat">
              <a:solidFill>
                <a:srgbClr val="000000">
                  <a:alpha val="100000"/>
                </a:srgbClr>
              </a:solidFill>
              <a:prstDash val="solid"/>
              <a:round/>
            </a:ln>
          </p:spPr>
          <p:txBody>
            <a:bodyPr/>
            <a:lstStyle/>
            <a:p/>
          </p:txBody>
        </p:sp>
        <p:sp>
          <p:nvSpPr>
            <p:cNvPr id="451" name="pl28"/>
            <p:cNvSpPr/>
            <p:nvPr/>
          </p:nvSpPr>
          <p:spPr>
            <a:xfrm>
              <a:off x="9747098" y="8986252"/>
              <a:ext cx="1164428" cy="115119"/>
            </a:xfrm>
            <a:custGeom>
              <a:avLst/>
              <a:pathLst>
                <a:path w="1164428" h="115119">
                  <a:moveTo>
                    <a:pt x="0" y="108794"/>
                  </a:moveTo>
                  <a:lnTo>
                    <a:pt x="582214" y="0"/>
                  </a:lnTo>
                  <a:lnTo>
                    <a:pt x="1164428" y="115119"/>
                  </a:lnTo>
                </a:path>
              </a:pathLst>
            </a:custGeom>
            <a:ln w="40651" cap="flat">
              <a:solidFill>
                <a:srgbClr val="000000">
                  <a:alpha val="100000"/>
                </a:srgbClr>
              </a:solidFill>
              <a:prstDash val="solid"/>
              <a:round/>
            </a:ln>
          </p:spPr>
          <p:txBody>
            <a:bodyPr/>
            <a:lstStyle/>
            <a:p/>
          </p:txBody>
        </p:sp>
        <p:sp>
          <p:nvSpPr>
            <p:cNvPr id="452" name="rc29"/>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53"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4" name="tx31"/>
            <p:cNvSpPr/>
            <p:nvPr/>
          </p:nvSpPr>
          <p:spPr>
            <a:xfrm>
              <a:off x="6843756" y="8664759"/>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55" name="tx32"/>
            <p:cNvSpPr/>
            <p:nvPr/>
          </p:nvSpPr>
          <p:spPr>
            <a:xfrm>
              <a:off x="6801340" y="815574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6" name="tx33"/>
            <p:cNvSpPr/>
            <p:nvPr/>
          </p:nvSpPr>
          <p:spPr>
            <a:xfrm>
              <a:off x="6801340" y="764865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57" name="tx34"/>
            <p:cNvSpPr/>
            <p:nvPr/>
          </p:nvSpPr>
          <p:spPr>
            <a:xfrm>
              <a:off x="6801340" y="714157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8" name="tx35"/>
            <p:cNvSpPr/>
            <p:nvPr/>
          </p:nvSpPr>
          <p:spPr>
            <a:xfrm>
              <a:off x="6801340" y="663448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59" name="pl36"/>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37"/>
            <p:cNvSpPr/>
            <p:nvPr/>
          </p:nvSpPr>
          <p:spPr>
            <a:xfrm>
              <a:off x="7034118" y="86651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38"/>
            <p:cNvSpPr/>
            <p:nvPr/>
          </p:nvSpPr>
          <p:spPr>
            <a:xfrm>
              <a:off x="7034118" y="81580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39"/>
            <p:cNvSpPr/>
            <p:nvPr/>
          </p:nvSpPr>
          <p:spPr>
            <a:xfrm>
              <a:off x="7034118" y="76509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40"/>
            <p:cNvSpPr/>
            <p:nvPr/>
          </p:nvSpPr>
          <p:spPr>
            <a:xfrm>
              <a:off x="7034118" y="71438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41"/>
            <p:cNvSpPr/>
            <p:nvPr/>
          </p:nvSpPr>
          <p:spPr>
            <a:xfrm>
              <a:off x="70341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42"/>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pl43"/>
            <p:cNvSpPr/>
            <p:nvPr/>
          </p:nvSpPr>
          <p:spPr>
            <a:xfrm>
              <a:off x="11260854" y="85396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pl44"/>
            <p:cNvSpPr/>
            <p:nvPr/>
          </p:nvSpPr>
          <p:spPr>
            <a:xfrm>
              <a:off x="11260854" y="790716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8" name="pl45"/>
            <p:cNvSpPr/>
            <p:nvPr/>
          </p:nvSpPr>
          <p:spPr>
            <a:xfrm>
              <a:off x="11260854" y="727463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9" name="pl46"/>
            <p:cNvSpPr/>
            <p:nvPr/>
          </p:nvSpPr>
          <p:spPr>
            <a:xfrm>
              <a:off x="11260854" y="66421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0" name="tx47"/>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1" name="tx48"/>
            <p:cNvSpPr/>
            <p:nvPr/>
          </p:nvSpPr>
          <p:spPr>
            <a:xfrm>
              <a:off x="11358911" y="85373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72" name="tx49"/>
            <p:cNvSpPr/>
            <p:nvPr/>
          </p:nvSpPr>
          <p:spPr>
            <a:xfrm>
              <a:off x="11358911" y="790485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3" name="tx50"/>
            <p:cNvSpPr/>
            <p:nvPr/>
          </p:nvSpPr>
          <p:spPr>
            <a:xfrm>
              <a:off x="11358911" y="727232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74" name="tx51"/>
            <p:cNvSpPr/>
            <p:nvPr/>
          </p:nvSpPr>
          <p:spPr>
            <a:xfrm>
              <a:off x="11358911" y="663980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5" name="pl52"/>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3"/>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4"/>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5"/>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6"/>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7"/>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8"/>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tx59"/>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3" name="tx60"/>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4" name="tx61"/>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5" name="tx62"/>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6" name="tx63"/>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7" name="tx64"/>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8" name="tx65"/>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9" name="tx66"/>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0" name="tx67"/>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1" name="tx6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2" name="tx6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3" name="rc70"/>
            <p:cNvSpPr/>
            <p:nvPr/>
          </p:nvSpPr>
          <p:spPr>
            <a:xfrm>
              <a:off x="6522375" y="10217410"/>
              <a:ext cx="1051268" cy="182880"/>
            </a:xfrm>
            <a:prstGeom prst="rect">
              <a:avLst/>
            </a:prstGeom>
            <a:solidFill>
              <a:srgbClr val="FFFFFF">
                <a:alpha val="100000"/>
              </a:srgbClr>
            </a:solidFill>
          </p:spPr>
          <p:txBody>
            <a:bodyPr/>
            <a:lstStyle/>
            <a:p/>
          </p:txBody>
        </p:sp>
        <p:sp>
          <p:nvSpPr>
            <p:cNvPr id="494" name="rc71"/>
            <p:cNvSpPr/>
            <p:nvPr/>
          </p:nvSpPr>
          <p:spPr>
            <a:xfrm>
              <a:off x="6522375" y="10217410"/>
              <a:ext cx="182879" cy="182880"/>
            </a:xfrm>
            <a:prstGeom prst="rect">
              <a:avLst/>
            </a:prstGeom>
            <a:solidFill>
              <a:srgbClr val="FFFFFF">
                <a:alpha val="100000"/>
              </a:srgbClr>
            </a:solidFill>
          </p:spPr>
          <p:txBody>
            <a:bodyPr/>
            <a:lstStyle/>
            <a:p/>
          </p:txBody>
        </p:sp>
        <p:sp>
          <p:nvSpPr>
            <p:cNvPr id="495" name="pl72"/>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6" name="tx73"/>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7" name="rc74"/>
            <p:cNvSpPr/>
            <p:nvPr/>
          </p:nvSpPr>
          <p:spPr>
            <a:xfrm>
              <a:off x="7753643" y="10217410"/>
              <a:ext cx="4053749" cy="182880"/>
            </a:xfrm>
            <a:prstGeom prst="rect">
              <a:avLst/>
            </a:prstGeom>
            <a:solidFill>
              <a:srgbClr val="FFFFFF">
                <a:alpha val="100000"/>
              </a:srgbClr>
            </a:solidFill>
          </p:spPr>
          <p:txBody>
            <a:bodyPr/>
            <a:lstStyle/>
            <a:p/>
          </p:txBody>
        </p:sp>
        <p:sp>
          <p:nvSpPr>
            <p:cNvPr id="498" name="rc75"/>
            <p:cNvSpPr/>
            <p:nvPr/>
          </p:nvSpPr>
          <p:spPr>
            <a:xfrm>
              <a:off x="7753643" y="10217410"/>
              <a:ext cx="182880" cy="182880"/>
            </a:xfrm>
            <a:prstGeom prst="rect">
              <a:avLst/>
            </a:prstGeom>
            <a:solidFill>
              <a:srgbClr val="FFFFFF">
                <a:alpha val="100000"/>
              </a:srgbClr>
            </a:solidFill>
          </p:spPr>
          <p:txBody>
            <a:bodyPr/>
            <a:lstStyle/>
            <a:p/>
          </p:txBody>
        </p:sp>
        <p:sp>
          <p:nvSpPr>
            <p:cNvPr id="499" name="rc76"/>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0" name="rc77"/>
            <p:cNvSpPr/>
            <p:nvPr/>
          </p:nvSpPr>
          <p:spPr>
            <a:xfrm>
              <a:off x="8844883" y="10217410"/>
              <a:ext cx="182879" cy="182880"/>
            </a:xfrm>
            <a:prstGeom prst="rect">
              <a:avLst/>
            </a:prstGeom>
            <a:solidFill>
              <a:srgbClr val="FFFFFF">
                <a:alpha val="100000"/>
              </a:srgbClr>
            </a:solidFill>
          </p:spPr>
          <p:txBody>
            <a:bodyPr/>
            <a:lstStyle/>
            <a:p/>
          </p:txBody>
        </p:sp>
        <p:sp>
          <p:nvSpPr>
            <p:cNvPr id="501" name="rc78"/>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2" name="rc79"/>
            <p:cNvSpPr/>
            <p:nvPr/>
          </p:nvSpPr>
          <p:spPr>
            <a:xfrm>
              <a:off x="9770924" y="10217410"/>
              <a:ext cx="182879" cy="182880"/>
            </a:xfrm>
            <a:prstGeom prst="rect">
              <a:avLst/>
            </a:prstGeom>
            <a:solidFill>
              <a:srgbClr val="FFFFFF">
                <a:alpha val="100000"/>
              </a:srgbClr>
            </a:solidFill>
          </p:spPr>
          <p:txBody>
            <a:bodyPr/>
            <a:lstStyle/>
            <a:p/>
          </p:txBody>
        </p:sp>
        <p:sp>
          <p:nvSpPr>
            <p:cNvPr id="503" name="rc80"/>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4" name="rc81"/>
            <p:cNvSpPr/>
            <p:nvPr/>
          </p:nvSpPr>
          <p:spPr>
            <a:xfrm>
              <a:off x="10773165" y="10217410"/>
              <a:ext cx="182879" cy="182880"/>
            </a:xfrm>
            <a:prstGeom prst="rect">
              <a:avLst/>
            </a:prstGeom>
            <a:solidFill>
              <a:srgbClr val="FFFFFF">
                <a:alpha val="100000"/>
              </a:srgbClr>
            </a:solidFill>
          </p:spPr>
          <p:txBody>
            <a:bodyPr/>
            <a:lstStyle/>
            <a:p/>
          </p:txBody>
        </p:sp>
        <p:sp>
          <p:nvSpPr>
            <p:cNvPr id="505" name="rc82"/>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6" name="tx83"/>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7" name="tx84"/>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8" name="tx85"/>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9" name="tx86"/>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0" name="tx87"/>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1" name=""/>
          <p:cNvGrpSpPr/>
          <p:nvPr/>
        </p:nvGrpSpPr>
        <p:grpSpPr>
          <a:xfrm>
            <a:off x="12527280" y="6217920"/>
            <a:ext cx="5486400" cy="4297680"/>
            <a:chOff x="12527280" y="6217920"/>
            <a:chExt cx="5486400" cy="4297680"/>
          </a:xfrm>
        </p:grpSpPr>
        <p:sp>
          <p:nvSpPr>
            <p:cNvPr id="51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7"/>
            <p:cNvSpPr/>
            <p:nvPr/>
          </p:nvSpPr>
          <p:spPr>
            <a:xfrm>
              <a:off x="13325144" y="6714885"/>
              <a:ext cx="4510689" cy="102429"/>
            </a:xfrm>
            <a:custGeom>
              <a:avLst/>
              <a:pathLst>
                <a:path w="4510689" h="102429">
                  <a:moveTo>
                    <a:pt x="0" y="25607"/>
                  </a:moveTo>
                  <a:lnTo>
                    <a:pt x="180427" y="51214"/>
                  </a:lnTo>
                  <a:lnTo>
                    <a:pt x="360855" y="76822"/>
                  </a:lnTo>
                  <a:lnTo>
                    <a:pt x="541282" y="102429"/>
                  </a:lnTo>
                  <a:lnTo>
                    <a:pt x="721710" y="51214"/>
                  </a:lnTo>
                  <a:lnTo>
                    <a:pt x="902137" y="25607"/>
                  </a:lnTo>
                  <a:lnTo>
                    <a:pt x="1082565" y="51214"/>
                  </a:lnTo>
                  <a:lnTo>
                    <a:pt x="1262993" y="51214"/>
                  </a:lnTo>
                  <a:lnTo>
                    <a:pt x="1443420" y="51214"/>
                  </a:lnTo>
                  <a:lnTo>
                    <a:pt x="1623848" y="51214"/>
                  </a:lnTo>
                  <a:lnTo>
                    <a:pt x="1804275" y="51214"/>
                  </a:lnTo>
                  <a:lnTo>
                    <a:pt x="1984703" y="51214"/>
                  </a:lnTo>
                  <a:lnTo>
                    <a:pt x="2165131" y="51214"/>
                  </a:lnTo>
                  <a:lnTo>
                    <a:pt x="2345558" y="51214"/>
                  </a:lnTo>
                  <a:lnTo>
                    <a:pt x="2525986" y="51214"/>
                  </a:lnTo>
                  <a:lnTo>
                    <a:pt x="2706413" y="51214"/>
                  </a:lnTo>
                  <a:lnTo>
                    <a:pt x="2886841" y="51214"/>
                  </a:lnTo>
                  <a:lnTo>
                    <a:pt x="3067268" y="51214"/>
                  </a:lnTo>
                  <a:lnTo>
                    <a:pt x="3247696" y="0"/>
                  </a:lnTo>
                  <a:lnTo>
                    <a:pt x="3428124" y="25607"/>
                  </a:lnTo>
                  <a:lnTo>
                    <a:pt x="3608551" y="0"/>
                  </a:lnTo>
                  <a:lnTo>
                    <a:pt x="3788979" y="25607"/>
                  </a:lnTo>
                  <a:lnTo>
                    <a:pt x="3969406" y="25607"/>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27" name="pl18"/>
            <p:cNvSpPr/>
            <p:nvPr/>
          </p:nvSpPr>
          <p:spPr>
            <a:xfrm>
              <a:off x="13325144" y="6689277"/>
              <a:ext cx="4510689" cy="256074"/>
            </a:xfrm>
            <a:custGeom>
              <a:avLst/>
              <a:pathLst>
                <a:path w="4510689" h="256074">
                  <a:moveTo>
                    <a:pt x="0" y="0"/>
                  </a:moveTo>
                  <a:lnTo>
                    <a:pt x="180427" y="51214"/>
                  </a:lnTo>
                  <a:lnTo>
                    <a:pt x="360855" y="51214"/>
                  </a:lnTo>
                  <a:lnTo>
                    <a:pt x="541282" y="51214"/>
                  </a:lnTo>
                  <a:lnTo>
                    <a:pt x="721710" y="51214"/>
                  </a:lnTo>
                  <a:lnTo>
                    <a:pt x="902137" y="76822"/>
                  </a:lnTo>
                  <a:lnTo>
                    <a:pt x="1082565" y="51214"/>
                  </a:lnTo>
                  <a:lnTo>
                    <a:pt x="1262993" y="51214"/>
                  </a:lnTo>
                  <a:lnTo>
                    <a:pt x="1443420" y="51214"/>
                  </a:lnTo>
                  <a:lnTo>
                    <a:pt x="1623848" y="51214"/>
                  </a:lnTo>
                  <a:lnTo>
                    <a:pt x="1804275" y="51214"/>
                  </a:lnTo>
                  <a:lnTo>
                    <a:pt x="1984703" y="51214"/>
                  </a:lnTo>
                  <a:lnTo>
                    <a:pt x="2165131" y="76822"/>
                  </a:lnTo>
                  <a:lnTo>
                    <a:pt x="2345558" y="204859"/>
                  </a:lnTo>
                  <a:lnTo>
                    <a:pt x="2525986" y="204859"/>
                  </a:lnTo>
                  <a:lnTo>
                    <a:pt x="2706413" y="204859"/>
                  </a:lnTo>
                  <a:lnTo>
                    <a:pt x="2886841" y="256074"/>
                  </a:lnTo>
                  <a:lnTo>
                    <a:pt x="3067268" y="204859"/>
                  </a:lnTo>
                  <a:lnTo>
                    <a:pt x="3247696" y="179252"/>
                  </a:lnTo>
                  <a:lnTo>
                    <a:pt x="3428124" y="153644"/>
                  </a:lnTo>
                  <a:lnTo>
                    <a:pt x="3608551" y="102429"/>
                  </a:lnTo>
                  <a:lnTo>
                    <a:pt x="3788979" y="128037"/>
                  </a:lnTo>
                  <a:lnTo>
                    <a:pt x="3969406" y="153644"/>
                  </a:lnTo>
                  <a:lnTo>
                    <a:pt x="4149834" y="153644"/>
                  </a:lnTo>
                  <a:lnTo>
                    <a:pt x="4330262" y="128037"/>
                  </a:lnTo>
                  <a:lnTo>
                    <a:pt x="4510689" y="128037"/>
                  </a:lnTo>
                </a:path>
              </a:pathLst>
            </a:custGeom>
            <a:ln w="32521" cap="flat">
              <a:solidFill>
                <a:srgbClr val="00A173">
                  <a:alpha val="100000"/>
                </a:srgbClr>
              </a:solidFill>
              <a:prstDash val="solid"/>
              <a:round/>
            </a:ln>
          </p:spPr>
          <p:txBody>
            <a:bodyPr/>
            <a:lstStyle/>
            <a:p/>
          </p:txBody>
        </p:sp>
        <p:sp>
          <p:nvSpPr>
            <p:cNvPr id="52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3" name="rc84"/>
            <p:cNvSpPr/>
            <p:nvPr/>
          </p:nvSpPr>
          <p:spPr>
            <a:xfrm>
              <a:off x="14005791" y="9941072"/>
              <a:ext cx="3149396" cy="504938"/>
            </a:xfrm>
            <a:prstGeom prst="rect">
              <a:avLst/>
            </a:prstGeom>
            <a:solidFill>
              <a:srgbClr val="FFFFFF">
                <a:alpha val="100000"/>
              </a:srgbClr>
            </a:solidFill>
          </p:spPr>
          <p:txBody>
            <a:bodyPr/>
            <a:lstStyle/>
            <a:p/>
          </p:txBody>
        </p:sp>
        <p:sp>
          <p:nvSpPr>
            <p:cNvPr id="59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9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0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Slovakia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 name="pl16"/>
            <p:cNvSpPr/>
            <p:nvPr/>
          </p:nvSpPr>
          <p:spPr>
            <a:xfrm>
              <a:off x="170910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8" name="rc17"/>
            <p:cNvSpPr/>
            <p:nvPr/>
          </p:nvSpPr>
          <p:spPr>
            <a:xfrm>
              <a:off x="228228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8228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8228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82281"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81546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81546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81546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815464"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41484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41484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41484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4148423"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44150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44150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44150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441501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pg33"/>
            <p:cNvSpPr/>
            <p:nvPr/>
          </p:nvSpPr>
          <p:spPr>
            <a:xfrm>
              <a:off x="25790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5" name="tx34"/>
            <p:cNvSpPr/>
            <p:nvPr/>
          </p:nvSpPr>
          <p:spPr>
            <a:xfrm>
              <a:off x="27039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6" name="pg35"/>
            <p:cNvSpPr/>
            <p:nvPr/>
          </p:nvSpPr>
          <p:spPr>
            <a:xfrm>
              <a:off x="27614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7" name="tx36"/>
            <p:cNvSpPr/>
            <p:nvPr/>
          </p:nvSpPr>
          <p:spPr>
            <a:xfrm>
              <a:off x="28654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8" name="rc37"/>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39" name="rc38"/>
            <p:cNvSpPr/>
            <p:nvPr/>
          </p:nvSpPr>
          <p:spPr>
            <a:xfrm>
              <a:off x="4961528" y="2153563"/>
              <a:ext cx="3252419" cy="3131794"/>
            </a:xfrm>
            <a:prstGeom prst="rect">
              <a:avLst/>
            </a:prstGeom>
            <a:solidFill>
              <a:srgbClr val="FFFFFF">
                <a:alpha val="100000"/>
              </a:srgbClr>
            </a:solidFill>
          </p:spPr>
          <p:txBody>
            <a:bodyPr/>
            <a:lstStyle/>
            <a:p/>
          </p:txBody>
        </p:sp>
        <p:sp>
          <p:nvSpPr>
            <p:cNvPr id="40" name="pl39"/>
            <p:cNvSpPr/>
            <p:nvPr/>
          </p:nvSpPr>
          <p:spPr>
            <a:xfrm>
              <a:off x="496152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1" name="pl40"/>
            <p:cNvSpPr/>
            <p:nvPr/>
          </p:nvSpPr>
          <p:spPr>
            <a:xfrm>
              <a:off x="496152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2" name="pl41"/>
            <p:cNvSpPr/>
            <p:nvPr/>
          </p:nvSpPr>
          <p:spPr>
            <a:xfrm>
              <a:off x="496152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3" name="pl42"/>
            <p:cNvSpPr/>
            <p:nvPr/>
          </p:nvSpPr>
          <p:spPr>
            <a:xfrm>
              <a:off x="496152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4" name="pl43"/>
            <p:cNvSpPr/>
            <p:nvPr/>
          </p:nvSpPr>
          <p:spPr>
            <a:xfrm>
              <a:off x="496152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45" name="pl44"/>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6" name="pl45"/>
            <p:cNvSpPr/>
            <p:nvPr/>
          </p:nvSpPr>
          <p:spPr>
            <a:xfrm>
              <a:off x="496152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7" name="pl46"/>
            <p:cNvSpPr/>
            <p:nvPr/>
          </p:nvSpPr>
          <p:spPr>
            <a:xfrm>
              <a:off x="496152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8" name="pl47"/>
            <p:cNvSpPr/>
            <p:nvPr/>
          </p:nvSpPr>
          <p:spPr>
            <a:xfrm>
              <a:off x="496152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49" name="pl48"/>
            <p:cNvSpPr/>
            <p:nvPr/>
          </p:nvSpPr>
          <p:spPr>
            <a:xfrm>
              <a:off x="496152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0" name="pl49"/>
            <p:cNvSpPr/>
            <p:nvPr/>
          </p:nvSpPr>
          <p:spPr>
            <a:xfrm>
              <a:off x="496152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1" name="rc50"/>
            <p:cNvSpPr/>
            <p:nvPr/>
          </p:nvSpPr>
          <p:spPr>
            <a:xfrm>
              <a:off x="5001517"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001517"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001517"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001517" y="3478553"/>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268109" y="4683090"/>
              <a:ext cx="23993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268109" y="4683090"/>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268109"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268109" y="4683090"/>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53470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53470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53470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534700"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5801292" y="3478553"/>
              <a:ext cx="239932" cy="1806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801292" y="3478553"/>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801292" y="3478553"/>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801292" y="2876285"/>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58314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595636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69" name="pg68"/>
            <p:cNvSpPr/>
            <p:nvPr/>
          </p:nvSpPr>
          <p:spPr>
            <a:xfrm>
              <a:off x="60138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61179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 case(s)</a:t>
              </a:r>
            </a:p>
          </p:txBody>
        </p:sp>
        <p:sp>
          <p:nvSpPr>
            <p:cNvPr id="71" name="rc70"/>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8213948" y="2153563"/>
              <a:ext cx="3252419" cy="3131794"/>
            </a:xfrm>
            <a:prstGeom prst="rect">
              <a:avLst/>
            </a:prstGeom>
            <a:solidFill>
              <a:srgbClr val="FFFFFF">
                <a:alpha val="100000"/>
              </a:srgbClr>
            </a:solidFill>
          </p:spPr>
          <p:txBody>
            <a:bodyPr/>
            <a:lstStyle/>
            <a:p/>
          </p:txBody>
        </p:sp>
        <p:sp>
          <p:nvSpPr>
            <p:cNvPr id="73" name="pl72"/>
            <p:cNvSpPr/>
            <p:nvPr/>
          </p:nvSpPr>
          <p:spPr>
            <a:xfrm>
              <a:off x="821394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4" name="pl73"/>
            <p:cNvSpPr/>
            <p:nvPr/>
          </p:nvSpPr>
          <p:spPr>
            <a:xfrm>
              <a:off x="821394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5" name="pl74"/>
            <p:cNvSpPr/>
            <p:nvPr/>
          </p:nvSpPr>
          <p:spPr>
            <a:xfrm>
              <a:off x="821394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6" name="pl75"/>
            <p:cNvSpPr/>
            <p:nvPr/>
          </p:nvSpPr>
          <p:spPr>
            <a:xfrm>
              <a:off x="821394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7" name="pl76"/>
            <p:cNvSpPr/>
            <p:nvPr/>
          </p:nvSpPr>
          <p:spPr>
            <a:xfrm>
              <a:off x="821394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78" name="pl77"/>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79" name="pl78"/>
            <p:cNvSpPr/>
            <p:nvPr/>
          </p:nvSpPr>
          <p:spPr>
            <a:xfrm>
              <a:off x="821394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0" name="pl79"/>
            <p:cNvSpPr/>
            <p:nvPr/>
          </p:nvSpPr>
          <p:spPr>
            <a:xfrm>
              <a:off x="821394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1" name="pl80"/>
            <p:cNvSpPr/>
            <p:nvPr/>
          </p:nvSpPr>
          <p:spPr>
            <a:xfrm>
              <a:off x="821394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2" name="pl81"/>
            <p:cNvSpPr/>
            <p:nvPr/>
          </p:nvSpPr>
          <p:spPr>
            <a:xfrm>
              <a:off x="821394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3" name="pl82"/>
            <p:cNvSpPr/>
            <p:nvPr/>
          </p:nvSpPr>
          <p:spPr>
            <a:xfrm>
              <a:off x="821394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84" name="rc83"/>
            <p:cNvSpPr/>
            <p:nvPr/>
          </p:nvSpPr>
          <p:spPr>
            <a:xfrm>
              <a:off x="825393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825393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825393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8253937"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8520528" y="4683090"/>
              <a:ext cx="23993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8520528" y="4683090"/>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8520528"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8520528" y="4683090"/>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878712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878712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878712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8787120"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9053712"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9320304" y="3478553"/>
              <a:ext cx="239932"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9586895"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rc107"/>
            <p:cNvSpPr/>
            <p:nvPr/>
          </p:nvSpPr>
          <p:spPr>
            <a:xfrm>
              <a:off x="985348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985348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985348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9853487" y="3478553"/>
              <a:ext cx="239932"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10120079" y="3478553"/>
              <a:ext cx="239932" cy="1806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0120079" y="3478553"/>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0120079" y="3478553"/>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0120079" y="2876285"/>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1038667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1038667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1038667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10386671"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1065326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1065326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1065326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10653263"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1118644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1118644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1118644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1118644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pg127"/>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9" name="tx128"/>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30" name="pg129"/>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1" name="tx130"/>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32" name="rc131"/>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133" name="rc132"/>
            <p:cNvSpPr/>
            <p:nvPr/>
          </p:nvSpPr>
          <p:spPr>
            <a:xfrm>
              <a:off x="11466368" y="2153563"/>
              <a:ext cx="3252419" cy="3131794"/>
            </a:xfrm>
            <a:prstGeom prst="rect">
              <a:avLst/>
            </a:prstGeom>
            <a:solidFill>
              <a:srgbClr val="FFFFFF">
                <a:alpha val="100000"/>
              </a:srgbClr>
            </a:solidFill>
          </p:spPr>
          <p:txBody>
            <a:bodyPr/>
            <a:lstStyle/>
            <a:p/>
          </p:txBody>
        </p:sp>
        <p:sp>
          <p:nvSpPr>
            <p:cNvPr id="134" name="pl133"/>
            <p:cNvSpPr/>
            <p:nvPr/>
          </p:nvSpPr>
          <p:spPr>
            <a:xfrm>
              <a:off x="11466368"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5" name="pl134"/>
            <p:cNvSpPr/>
            <p:nvPr/>
          </p:nvSpPr>
          <p:spPr>
            <a:xfrm>
              <a:off x="11466368"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6" name="pl135"/>
            <p:cNvSpPr/>
            <p:nvPr/>
          </p:nvSpPr>
          <p:spPr>
            <a:xfrm>
              <a:off x="11466368"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7" name="pl136"/>
            <p:cNvSpPr/>
            <p:nvPr/>
          </p:nvSpPr>
          <p:spPr>
            <a:xfrm>
              <a:off x="11466368"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8" name="pl137"/>
            <p:cNvSpPr/>
            <p:nvPr/>
          </p:nvSpPr>
          <p:spPr>
            <a:xfrm>
              <a:off x="11466368"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9" name="pl138"/>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0" name="pl139"/>
            <p:cNvSpPr/>
            <p:nvPr/>
          </p:nvSpPr>
          <p:spPr>
            <a:xfrm>
              <a:off x="11466368"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1" name="pl140"/>
            <p:cNvSpPr/>
            <p:nvPr/>
          </p:nvSpPr>
          <p:spPr>
            <a:xfrm>
              <a:off x="11466368"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2" name="pl141"/>
            <p:cNvSpPr/>
            <p:nvPr/>
          </p:nvSpPr>
          <p:spPr>
            <a:xfrm>
              <a:off x="11466368"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3" name="pl142"/>
            <p:cNvSpPr/>
            <p:nvPr/>
          </p:nvSpPr>
          <p:spPr>
            <a:xfrm>
              <a:off x="1146636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4" name="pl143"/>
            <p:cNvSpPr/>
            <p:nvPr/>
          </p:nvSpPr>
          <p:spPr>
            <a:xfrm>
              <a:off x="11466368"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5" name="rc144"/>
            <p:cNvSpPr/>
            <p:nvPr/>
          </p:nvSpPr>
          <p:spPr>
            <a:xfrm>
              <a:off x="1150635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150635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150635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1506356"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2039540"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2039540"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2039540"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2039540" y="4080821"/>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230613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230613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230613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2306132"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2572723" y="4683090"/>
              <a:ext cx="23993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2572723" y="4683090"/>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2572723"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2572723" y="4080821"/>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2839315" y="4683090"/>
              <a:ext cx="239932" cy="6022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2839315" y="4683090"/>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2839315" y="4080821"/>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31059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31059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31059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3105907"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337249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337249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337249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3372499"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390568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390568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390568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3905682"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417227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417227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417227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4172274"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1233632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1246120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83" name="pg182"/>
            <p:cNvSpPr/>
            <p:nvPr/>
          </p:nvSpPr>
          <p:spPr>
            <a:xfrm>
              <a:off x="1251868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1262275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85" name="rc184"/>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4718787" y="2153563"/>
              <a:ext cx="3252419" cy="3131794"/>
            </a:xfrm>
            <a:prstGeom prst="rect">
              <a:avLst/>
            </a:prstGeom>
            <a:solidFill>
              <a:srgbClr val="FFFFFF">
                <a:alpha val="100000"/>
              </a:srgbClr>
            </a:solidFill>
          </p:spPr>
          <p:txBody>
            <a:bodyPr/>
            <a:lstStyle/>
            <a:p/>
          </p:txBody>
        </p:sp>
        <p:sp>
          <p:nvSpPr>
            <p:cNvPr id="187" name="pl186"/>
            <p:cNvSpPr/>
            <p:nvPr/>
          </p:nvSpPr>
          <p:spPr>
            <a:xfrm>
              <a:off x="14718787" y="498422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88" name="pl187"/>
            <p:cNvSpPr/>
            <p:nvPr/>
          </p:nvSpPr>
          <p:spPr>
            <a:xfrm>
              <a:off x="14718787" y="438195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89" name="pl188"/>
            <p:cNvSpPr/>
            <p:nvPr/>
          </p:nvSpPr>
          <p:spPr>
            <a:xfrm>
              <a:off x="14718787" y="377968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90" name="pl189"/>
            <p:cNvSpPr/>
            <p:nvPr/>
          </p:nvSpPr>
          <p:spPr>
            <a:xfrm>
              <a:off x="14718787" y="3177419"/>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91" name="pl190"/>
            <p:cNvSpPr/>
            <p:nvPr/>
          </p:nvSpPr>
          <p:spPr>
            <a:xfrm>
              <a:off x="14718787" y="257515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92" name="pl191"/>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3" name="pl192"/>
            <p:cNvSpPr/>
            <p:nvPr/>
          </p:nvSpPr>
          <p:spPr>
            <a:xfrm>
              <a:off x="14718787" y="468309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4" name="pl193"/>
            <p:cNvSpPr/>
            <p:nvPr/>
          </p:nvSpPr>
          <p:spPr>
            <a:xfrm>
              <a:off x="14718787" y="408082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5" name="pl194"/>
            <p:cNvSpPr/>
            <p:nvPr/>
          </p:nvSpPr>
          <p:spPr>
            <a:xfrm>
              <a:off x="14718787" y="3478553"/>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6" name="pl195"/>
            <p:cNvSpPr/>
            <p:nvPr/>
          </p:nvSpPr>
          <p:spPr>
            <a:xfrm>
              <a:off x="14718787"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7" name="pl196"/>
            <p:cNvSpPr/>
            <p:nvPr/>
          </p:nvSpPr>
          <p:spPr>
            <a:xfrm>
              <a:off x="14718787" y="2274017"/>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98" name="rc197"/>
            <p:cNvSpPr/>
            <p:nvPr/>
          </p:nvSpPr>
          <p:spPr>
            <a:xfrm>
              <a:off x="147587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47587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47587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4758776" y="4683090"/>
              <a:ext cx="239932"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5025368"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5558551"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5558551"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5558551"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5558551" y="4080821"/>
              <a:ext cx="23993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pg209"/>
            <p:cNvSpPr/>
            <p:nvPr/>
          </p:nvSpPr>
          <p:spPr>
            <a:xfrm>
              <a:off x="1558874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1" name="tx210"/>
            <p:cNvSpPr/>
            <p:nvPr/>
          </p:nvSpPr>
          <p:spPr>
            <a:xfrm>
              <a:off x="1571362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12" name="pg211"/>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3" name="rc212"/>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214" name="tx213"/>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15" name="tx214"/>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16" name="tx215"/>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17" name="tx216"/>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18" name="tx217"/>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19" name="pl218"/>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tx230"/>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2" name="tx231"/>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3" name="tx232"/>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4" name="tx233"/>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5" name="tx234"/>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6" name="tx235"/>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7" name="tx236"/>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8" name="tx237"/>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9" name="tx238"/>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0" name="tx239"/>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1" name="tx240"/>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2" name="tx241"/>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3" name="pl242"/>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tx254"/>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6" name="tx255"/>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7" name="tx256"/>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8" name="tx257"/>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9" name="tx258"/>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0" name="tx259"/>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1" name="tx260"/>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2" name="tx261"/>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3" name="tx262"/>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4" name="tx263"/>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5" name="tx264"/>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6" name="tx265"/>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7" name="pl266"/>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tx278"/>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0" name="tx279"/>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1" name="tx280"/>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2" name="tx281"/>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3" name="tx282"/>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4" name="tx283"/>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5" name="tx284"/>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6" name="tx285"/>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7" name="tx286"/>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8" name="tx287"/>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9" name="tx288"/>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0" name="tx289"/>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1" name="pl290"/>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tx302"/>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4" name="tx303"/>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5" name="tx304"/>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6" name="tx305"/>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7" name="tx306"/>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8" name="tx307"/>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9" name="tx308"/>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0" name="tx309"/>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1" name="tx310"/>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2" name="tx311"/>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3" name="tx312"/>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4" name="tx313"/>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5" name="pl314"/>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tx338"/>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40" name="tx339"/>
            <p:cNvSpPr/>
            <p:nvPr/>
          </p:nvSpPr>
          <p:spPr>
            <a:xfrm>
              <a:off x="1230614" y="4600602"/>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341" name="tx340"/>
            <p:cNvSpPr/>
            <p:nvPr/>
          </p:nvSpPr>
          <p:spPr>
            <a:xfrm>
              <a:off x="1230614" y="399833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342" name="tx341"/>
            <p:cNvSpPr/>
            <p:nvPr/>
          </p:nvSpPr>
          <p:spPr>
            <a:xfrm>
              <a:off x="1230614" y="3393163"/>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343" name="tx342"/>
            <p:cNvSpPr/>
            <p:nvPr/>
          </p:nvSpPr>
          <p:spPr>
            <a:xfrm>
              <a:off x="1230614" y="279446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344" name="tx343"/>
            <p:cNvSpPr/>
            <p:nvPr/>
          </p:nvSpPr>
          <p:spPr>
            <a:xfrm>
              <a:off x="1230614" y="219164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345" name="pl344"/>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6" name="pl345"/>
            <p:cNvSpPr/>
            <p:nvPr/>
          </p:nvSpPr>
          <p:spPr>
            <a:xfrm>
              <a:off x="167431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7" name="pl346"/>
            <p:cNvSpPr/>
            <p:nvPr/>
          </p:nvSpPr>
          <p:spPr>
            <a:xfrm>
              <a:off x="167431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8" name="pl347"/>
            <p:cNvSpPr/>
            <p:nvPr/>
          </p:nvSpPr>
          <p:spPr>
            <a:xfrm>
              <a:off x="167431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9" name="pl348"/>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0" name="pl349"/>
            <p:cNvSpPr/>
            <p:nvPr/>
          </p:nvSpPr>
          <p:spPr>
            <a:xfrm>
              <a:off x="167431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2" name="rc351"/>
            <p:cNvSpPr/>
            <p:nvPr/>
          </p:nvSpPr>
          <p:spPr>
            <a:xfrm>
              <a:off x="18110385" y="2153563"/>
              <a:ext cx="1753945" cy="1236458"/>
            </a:xfrm>
            <a:prstGeom prst="rect">
              <a:avLst/>
            </a:prstGeom>
            <a:solidFill>
              <a:srgbClr val="FFFFFF">
                <a:alpha val="100000"/>
              </a:srgbClr>
            </a:solidFill>
          </p:spPr>
          <p:txBody>
            <a:bodyPr/>
            <a:lstStyle/>
            <a:p/>
          </p:txBody>
        </p:sp>
        <p:sp>
          <p:nvSpPr>
            <p:cNvPr id="353" name="rc352"/>
            <p:cNvSpPr/>
            <p:nvPr/>
          </p:nvSpPr>
          <p:spPr>
            <a:xfrm>
              <a:off x="18179974" y="2223153"/>
              <a:ext cx="274319" cy="274319"/>
            </a:xfrm>
            <a:prstGeom prst="rect">
              <a:avLst/>
            </a:prstGeom>
            <a:solidFill>
              <a:srgbClr val="FFFFFF">
                <a:alpha val="100000"/>
              </a:srgbClr>
            </a:solidFill>
          </p:spPr>
          <p:txBody>
            <a:bodyPr/>
            <a:lstStyle/>
            <a:p/>
          </p:txBody>
        </p:sp>
        <p:sp>
          <p:nvSpPr>
            <p:cNvPr id="354" name="rc35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5" name="rc354"/>
            <p:cNvSpPr/>
            <p:nvPr/>
          </p:nvSpPr>
          <p:spPr>
            <a:xfrm>
              <a:off x="18179974" y="2497473"/>
              <a:ext cx="274319" cy="274319"/>
            </a:xfrm>
            <a:prstGeom prst="rect">
              <a:avLst/>
            </a:prstGeom>
            <a:solidFill>
              <a:srgbClr val="FFFFFF">
                <a:alpha val="100000"/>
              </a:srgbClr>
            </a:solidFill>
          </p:spPr>
          <p:txBody>
            <a:bodyPr/>
            <a:lstStyle/>
            <a:p/>
          </p:txBody>
        </p:sp>
        <p:sp>
          <p:nvSpPr>
            <p:cNvPr id="356" name="rc35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7" name="rc356"/>
            <p:cNvSpPr/>
            <p:nvPr/>
          </p:nvSpPr>
          <p:spPr>
            <a:xfrm>
              <a:off x="18179974" y="2771793"/>
              <a:ext cx="274319" cy="274319"/>
            </a:xfrm>
            <a:prstGeom prst="rect">
              <a:avLst/>
            </a:prstGeom>
            <a:solidFill>
              <a:srgbClr val="FFFFFF">
                <a:alpha val="100000"/>
              </a:srgbClr>
            </a:solidFill>
          </p:spPr>
          <p:txBody>
            <a:bodyPr/>
            <a:lstStyle/>
            <a:p/>
          </p:txBody>
        </p:sp>
        <p:sp>
          <p:nvSpPr>
            <p:cNvPr id="358" name="rc35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9" name="rc358"/>
            <p:cNvSpPr/>
            <p:nvPr/>
          </p:nvSpPr>
          <p:spPr>
            <a:xfrm>
              <a:off x="18179974" y="3046113"/>
              <a:ext cx="274319" cy="274319"/>
            </a:xfrm>
            <a:prstGeom prst="rect">
              <a:avLst/>
            </a:prstGeom>
            <a:solidFill>
              <a:srgbClr val="FFFFFF">
                <a:alpha val="100000"/>
              </a:srgbClr>
            </a:solidFill>
          </p:spPr>
          <p:txBody>
            <a:bodyPr/>
            <a:lstStyle/>
            <a:p/>
          </p:txBody>
        </p:sp>
        <p:sp>
          <p:nvSpPr>
            <p:cNvPr id="360" name="rc35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1" name="tx36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62" name="tx36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63" name="tx36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64" name="tx36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65" name=""/>
          <p:cNvGrpSpPr/>
          <p:nvPr/>
        </p:nvGrpSpPr>
        <p:grpSpPr>
          <a:xfrm>
            <a:off x="6400800" y="6217920"/>
            <a:ext cx="5486400" cy="4251960"/>
            <a:chOff x="6400800" y="6217920"/>
            <a:chExt cx="5486400" cy="4251960"/>
          </a:xfrm>
        </p:grpSpPr>
        <p:sp>
          <p:nvSpPr>
            <p:cNvPr id="36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6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68" name="rc5"/>
            <p:cNvSpPr/>
            <p:nvPr/>
          </p:nvSpPr>
          <p:spPr>
            <a:xfrm>
              <a:off x="7111254" y="6510025"/>
              <a:ext cx="4319114" cy="2788960"/>
            </a:xfrm>
            <a:prstGeom prst="rect">
              <a:avLst/>
            </a:prstGeom>
            <a:solidFill>
              <a:srgbClr val="FFFFFF">
                <a:alpha val="100000"/>
              </a:srgbClr>
            </a:solidFill>
          </p:spPr>
          <p:txBody>
            <a:bodyPr/>
            <a:lstStyle/>
            <a:p/>
          </p:txBody>
        </p:sp>
        <p:sp>
          <p:nvSpPr>
            <p:cNvPr id="369" name="pl6"/>
            <p:cNvSpPr/>
            <p:nvPr/>
          </p:nvSpPr>
          <p:spPr>
            <a:xfrm>
              <a:off x="7111254"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0" name="pl7"/>
            <p:cNvSpPr/>
            <p:nvPr/>
          </p:nvSpPr>
          <p:spPr>
            <a:xfrm>
              <a:off x="7111254"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1" name="pl8"/>
            <p:cNvSpPr/>
            <p:nvPr/>
          </p:nvSpPr>
          <p:spPr>
            <a:xfrm>
              <a:off x="7111254"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2" name="pl9"/>
            <p:cNvSpPr/>
            <p:nvPr/>
          </p:nvSpPr>
          <p:spPr>
            <a:xfrm>
              <a:off x="7111254"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73" name="pl10"/>
            <p:cNvSpPr/>
            <p:nvPr/>
          </p:nvSpPr>
          <p:spPr>
            <a:xfrm>
              <a:off x="7111254"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4" name="pl11"/>
            <p:cNvSpPr/>
            <p:nvPr/>
          </p:nvSpPr>
          <p:spPr>
            <a:xfrm>
              <a:off x="7111254"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5" name="pl12"/>
            <p:cNvSpPr/>
            <p:nvPr/>
          </p:nvSpPr>
          <p:spPr>
            <a:xfrm>
              <a:off x="7111254"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6" name="pl13"/>
            <p:cNvSpPr/>
            <p:nvPr/>
          </p:nvSpPr>
          <p:spPr>
            <a:xfrm>
              <a:off x="7111254"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7" name="pl14"/>
            <p:cNvSpPr/>
            <p:nvPr/>
          </p:nvSpPr>
          <p:spPr>
            <a:xfrm>
              <a:off x="7111254"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78" name="rc15"/>
            <p:cNvSpPr/>
            <p:nvPr/>
          </p:nvSpPr>
          <p:spPr>
            <a:xfrm>
              <a:off x="9660732" y="6636796"/>
              <a:ext cx="419913"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79" name="rc16"/>
            <p:cNvSpPr/>
            <p:nvPr/>
          </p:nvSpPr>
          <p:spPr>
            <a:xfrm>
              <a:off x="9660732"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0" name="rc17"/>
            <p:cNvSpPr/>
            <p:nvPr/>
          </p:nvSpPr>
          <p:spPr>
            <a:xfrm>
              <a:off x="7111254" y="6510025"/>
              <a:ext cx="4319114" cy="2788960"/>
            </a:xfrm>
            <a:prstGeom prst="rect">
              <a:avLst/>
            </a:prstGeom>
            <a:ln w="13550" cap="rnd">
              <a:solidFill>
                <a:srgbClr val="333333">
                  <a:alpha val="100000"/>
                </a:srgbClr>
              </a:solidFill>
              <a:prstDash val="solid"/>
              <a:round/>
            </a:ln>
          </p:spPr>
          <p:txBody>
            <a:bodyPr/>
            <a:lstStyle/>
            <a:p/>
          </p:txBody>
        </p:sp>
        <p:sp>
          <p:nvSpPr>
            <p:cNvPr id="381" name="tx18"/>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382" name="tx19"/>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383" name="tx20"/>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384" name="tx21"/>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385" name="tx22"/>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86" name="pl23"/>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7" name="pl24"/>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8" name="pl25"/>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9" name="pl26"/>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0" name="pl27"/>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1" name="pl28"/>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2" name="pl29"/>
            <p:cNvSpPr/>
            <p:nvPr/>
          </p:nvSpPr>
          <p:spPr>
            <a:xfrm>
              <a:off x="11430369" y="85492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3" name="pl30"/>
            <p:cNvSpPr/>
            <p:nvPr/>
          </p:nvSpPr>
          <p:spPr>
            <a:xfrm>
              <a:off x="11430369" y="79263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4" name="pl31"/>
            <p:cNvSpPr/>
            <p:nvPr/>
          </p:nvSpPr>
          <p:spPr>
            <a:xfrm>
              <a:off x="11430369" y="730335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5" name="pl32"/>
            <p:cNvSpPr/>
            <p:nvPr/>
          </p:nvSpPr>
          <p:spPr>
            <a:xfrm>
              <a:off x="11430369" y="66804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6" name="tx33"/>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7" name="tx34"/>
            <p:cNvSpPr/>
            <p:nvPr/>
          </p:nvSpPr>
          <p:spPr>
            <a:xfrm>
              <a:off x="11528427" y="8548815"/>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398" name="tx35"/>
            <p:cNvSpPr/>
            <p:nvPr/>
          </p:nvSpPr>
          <p:spPr>
            <a:xfrm>
              <a:off x="11528427" y="7925862"/>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99" name="tx36"/>
            <p:cNvSpPr/>
            <p:nvPr/>
          </p:nvSpPr>
          <p:spPr>
            <a:xfrm>
              <a:off x="11528427" y="730097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00" name="tx37"/>
            <p:cNvSpPr/>
            <p:nvPr/>
          </p:nvSpPr>
          <p:spPr>
            <a:xfrm>
              <a:off x="11528427" y="6680402"/>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01" name="pl38"/>
            <p:cNvSpPr/>
            <p:nvPr/>
          </p:nvSpPr>
          <p:spPr>
            <a:xfrm>
              <a:off x="74711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39"/>
            <p:cNvSpPr/>
            <p:nvPr/>
          </p:nvSpPr>
          <p:spPr>
            <a:xfrm>
              <a:off x="807105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
            <p:cNvSpPr/>
            <p:nvPr/>
          </p:nvSpPr>
          <p:spPr>
            <a:xfrm>
              <a:off x="867093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1"/>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2"/>
            <p:cNvSpPr/>
            <p:nvPr/>
          </p:nvSpPr>
          <p:spPr>
            <a:xfrm>
              <a:off x="98706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3"/>
            <p:cNvSpPr/>
            <p:nvPr/>
          </p:nvSpPr>
          <p:spPr>
            <a:xfrm>
              <a:off x="1047056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4"/>
            <p:cNvSpPr/>
            <p:nvPr/>
          </p:nvSpPr>
          <p:spPr>
            <a:xfrm>
              <a:off x="11070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5"/>
            <p:cNvSpPr/>
            <p:nvPr/>
          </p:nvSpPr>
          <p:spPr>
            <a:xfrm rot="-2700000">
              <a:off x="73612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09" name="tx46"/>
            <p:cNvSpPr/>
            <p:nvPr/>
          </p:nvSpPr>
          <p:spPr>
            <a:xfrm rot="-2700000">
              <a:off x="792146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10" name="tx47"/>
            <p:cNvSpPr/>
            <p:nvPr/>
          </p:nvSpPr>
          <p:spPr>
            <a:xfrm rot="-2700000">
              <a:off x="8520680"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11" name="tx48"/>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12" name="tx49"/>
            <p:cNvSpPr/>
            <p:nvPr/>
          </p:nvSpPr>
          <p:spPr>
            <a:xfrm rot="-2700000">
              <a:off x="957574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13" name="tx50"/>
            <p:cNvSpPr/>
            <p:nvPr/>
          </p:nvSpPr>
          <p:spPr>
            <a:xfrm rot="-2700000">
              <a:off x="1017559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14" name="tx51"/>
            <p:cNvSpPr/>
            <p:nvPr/>
          </p:nvSpPr>
          <p:spPr>
            <a:xfrm rot="-2700000">
              <a:off x="1088754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15" name="tx52"/>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16" name="tx53"/>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17" name="tx5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18" name="tx5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19" name="rc56"/>
            <p:cNvSpPr/>
            <p:nvPr/>
          </p:nvSpPr>
          <p:spPr>
            <a:xfrm>
              <a:off x="7592444" y="10217410"/>
              <a:ext cx="1051268" cy="182880"/>
            </a:xfrm>
            <a:prstGeom prst="rect">
              <a:avLst/>
            </a:prstGeom>
            <a:solidFill>
              <a:srgbClr val="FFFFFF">
                <a:alpha val="100000"/>
              </a:srgbClr>
            </a:solidFill>
          </p:spPr>
          <p:txBody>
            <a:bodyPr/>
            <a:lstStyle/>
            <a:p/>
          </p:txBody>
        </p:sp>
        <p:sp>
          <p:nvSpPr>
            <p:cNvPr id="420" name="rc57"/>
            <p:cNvSpPr/>
            <p:nvPr/>
          </p:nvSpPr>
          <p:spPr>
            <a:xfrm>
              <a:off x="7592444" y="10217410"/>
              <a:ext cx="182879" cy="182880"/>
            </a:xfrm>
            <a:prstGeom prst="rect">
              <a:avLst/>
            </a:prstGeom>
            <a:solidFill>
              <a:srgbClr val="FFFFFF">
                <a:alpha val="100000"/>
              </a:srgbClr>
            </a:solidFill>
          </p:spPr>
          <p:txBody>
            <a:bodyPr/>
            <a:lstStyle/>
            <a:p/>
          </p:txBody>
        </p:sp>
        <p:sp>
          <p:nvSpPr>
            <p:cNvPr id="421" name="pl58"/>
            <p:cNvSpPr/>
            <p:nvPr/>
          </p:nvSpPr>
          <p:spPr>
            <a:xfrm>
              <a:off x="76107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22" name="tx59"/>
            <p:cNvSpPr/>
            <p:nvPr/>
          </p:nvSpPr>
          <p:spPr>
            <a:xfrm>
              <a:off x="78833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23" name="rc60"/>
            <p:cNvSpPr/>
            <p:nvPr/>
          </p:nvSpPr>
          <p:spPr>
            <a:xfrm>
              <a:off x="8823712" y="10217410"/>
              <a:ext cx="2125467" cy="182880"/>
            </a:xfrm>
            <a:prstGeom prst="rect">
              <a:avLst/>
            </a:prstGeom>
            <a:solidFill>
              <a:srgbClr val="FFFFFF">
                <a:alpha val="100000"/>
              </a:srgbClr>
            </a:solidFill>
          </p:spPr>
          <p:txBody>
            <a:bodyPr/>
            <a:lstStyle/>
            <a:p/>
          </p:txBody>
        </p:sp>
        <p:sp>
          <p:nvSpPr>
            <p:cNvPr id="424" name="rc61"/>
            <p:cNvSpPr/>
            <p:nvPr/>
          </p:nvSpPr>
          <p:spPr>
            <a:xfrm>
              <a:off x="8823712" y="10217410"/>
              <a:ext cx="182879" cy="182880"/>
            </a:xfrm>
            <a:prstGeom prst="rect">
              <a:avLst/>
            </a:prstGeom>
            <a:solidFill>
              <a:srgbClr val="FFFFFF">
                <a:alpha val="100000"/>
              </a:srgbClr>
            </a:solidFill>
          </p:spPr>
          <p:txBody>
            <a:bodyPr/>
            <a:lstStyle/>
            <a:p/>
          </p:txBody>
        </p:sp>
        <p:sp>
          <p:nvSpPr>
            <p:cNvPr id="425" name="rc62"/>
            <p:cNvSpPr/>
            <p:nvPr/>
          </p:nvSpPr>
          <p:spPr>
            <a:xfrm>
              <a:off x="883271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6" name="rc63"/>
            <p:cNvSpPr/>
            <p:nvPr/>
          </p:nvSpPr>
          <p:spPr>
            <a:xfrm>
              <a:off x="9914952" y="10217410"/>
              <a:ext cx="182879" cy="182880"/>
            </a:xfrm>
            <a:prstGeom prst="rect">
              <a:avLst/>
            </a:prstGeom>
            <a:solidFill>
              <a:srgbClr val="FFFFFF">
                <a:alpha val="100000"/>
              </a:srgbClr>
            </a:solidFill>
          </p:spPr>
          <p:txBody>
            <a:bodyPr/>
            <a:lstStyle/>
            <a:p/>
          </p:txBody>
        </p:sp>
        <p:sp>
          <p:nvSpPr>
            <p:cNvPr id="427" name="rc64"/>
            <p:cNvSpPr/>
            <p:nvPr/>
          </p:nvSpPr>
          <p:spPr>
            <a:xfrm>
              <a:off x="992395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8" name="tx65"/>
            <p:cNvSpPr/>
            <p:nvPr/>
          </p:nvSpPr>
          <p:spPr>
            <a:xfrm>
              <a:off x="911459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29" name="tx66"/>
            <p:cNvSpPr/>
            <p:nvPr/>
          </p:nvSpPr>
          <p:spPr>
            <a:xfrm>
              <a:off x="1020583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30" name="tx67"/>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1" name=""/>
          <p:cNvGrpSpPr/>
          <p:nvPr/>
        </p:nvGrpSpPr>
        <p:grpSpPr>
          <a:xfrm>
            <a:off x="12527280" y="6217920"/>
            <a:ext cx="5486400" cy="4297680"/>
            <a:chOff x="12527280" y="6217920"/>
            <a:chExt cx="5486400" cy="4297680"/>
          </a:xfrm>
        </p:grpSpPr>
        <p:sp>
          <p:nvSpPr>
            <p:cNvPr id="4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6" name="pl17"/>
            <p:cNvSpPr/>
            <p:nvPr/>
          </p:nvSpPr>
          <p:spPr>
            <a:xfrm>
              <a:off x="13325144" y="6663670"/>
              <a:ext cx="4510689" cy="128037"/>
            </a:xfrm>
            <a:custGeom>
              <a:avLst/>
              <a:pathLst>
                <a:path w="4510689" h="128037">
                  <a:moveTo>
                    <a:pt x="0" y="25607"/>
                  </a:moveTo>
                  <a:lnTo>
                    <a:pt x="180427" y="0"/>
                  </a:lnTo>
                  <a:lnTo>
                    <a:pt x="360855" y="0"/>
                  </a:lnTo>
                  <a:lnTo>
                    <a:pt x="541282" y="0"/>
                  </a:lnTo>
                  <a:lnTo>
                    <a:pt x="721710" y="0"/>
                  </a:lnTo>
                  <a:lnTo>
                    <a:pt x="902137" y="25607"/>
                  </a:lnTo>
                  <a:lnTo>
                    <a:pt x="1082565" y="25607"/>
                  </a:lnTo>
                  <a:lnTo>
                    <a:pt x="1262993" y="0"/>
                  </a:lnTo>
                  <a:lnTo>
                    <a:pt x="1443420" y="0"/>
                  </a:lnTo>
                  <a:lnTo>
                    <a:pt x="1623848" y="0"/>
                  </a:lnTo>
                  <a:lnTo>
                    <a:pt x="1804275" y="25607"/>
                  </a:lnTo>
                  <a:lnTo>
                    <a:pt x="1984703" y="25607"/>
                  </a:lnTo>
                  <a:lnTo>
                    <a:pt x="2165131" y="0"/>
                  </a:lnTo>
                  <a:lnTo>
                    <a:pt x="2345558" y="25607"/>
                  </a:lnTo>
                  <a:lnTo>
                    <a:pt x="2525986" y="51214"/>
                  </a:lnTo>
                  <a:lnTo>
                    <a:pt x="2706413" y="102429"/>
                  </a:lnTo>
                  <a:lnTo>
                    <a:pt x="2886841" y="102429"/>
                  </a:lnTo>
                  <a:lnTo>
                    <a:pt x="3067268" y="76822"/>
                  </a:lnTo>
                  <a:lnTo>
                    <a:pt x="3247696" y="76822"/>
                  </a:lnTo>
                  <a:lnTo>
                    <a:pt x="3428124" y="76822"/>
                  </a:lnTo>
                  <a:lnTo>
                    <a:pt x="3608551" y="76822"/>
                  </a:lnTo>
                  <a:lnTo>
                    <a:pt x="3788979" y="102429"/>
                  </a:lnTo>
                  <a:lnTo>
                    <a:pt x="3969406" y="102429"/>
                  </a:lnTo>
                  <a:lnTo>
                    <a:pt x="4149834" y="128037"/>
                  </a:lnTo>
                  <a:lnTo>
                    <a:pt x="4330262" y="128037"/>
                  </a:lnTo>
                  <a:lnTo>
                    <a:pt x="4510689" y="128037"/>
                  </a:lnTo>
                </a:path>
              </a:pathLst>
            </a:custGeom>
            <a:ln w="32521" cap="flat">
              <a:solidFill>
                <a:srgbClr val="5EB0E8">
                  <a:alpha val="100000"/>
                </a:srgbClr>
              </a:solidFill>
              <a:prstDash val="solid"/>
              <a:round/>
            </a:ln>
          </p:spPr>
          <p:txBody>
            <a:bodyPr/>
            <a:lstStyle/>
            <a:p/>
          </p:txBody>
        </p:sp>
        <p:sp>
          <p:nvSpPr>
            <p:cNvPr id="447" name="pl18"/>
            <p:cNvSpPr/>
            <p:nvPr/>
          </p:nvSpPr>
          <p:spPr>
            <a:xfrm>
              <a:off x="13325144" y="6663670"/>
              <a:ext cx="4510689" cy="153644"/>
            </a:xfrm>
            <a:custGeom>
              <a:avLst/>
              <a:pathLst>
                <a:path w="4510689" h="153644">
                  <a:moveTo>
                    <a:pt x="0" y="0"/>
                  </a:moveTo>
                  <a:lnTo>
                    <a:pt x="180427" y="0"/>
                  </a:lnTo>
                  <a:lnTo>
                    <a:pt x="360855" y="0"/>
                  </a:lnTo>
                  <a:lnTo>
                    <a:pt x="541282" y="0"/>
                  </a:lnTo>
                  <a:lnTo>
                    <a:pt x="721710" y="25607"/>
                  </a:lnTo>
                  <a:lnTo>
                    <a:pt x="902137" y="25607"/>
                  </a:lnTo>
                  <a:lnTo>
                    <a:pt x="1082565" y="0"/>
                  </a:lnTo>
                  <a:lnTo>
                    <a:pt x="1262993" y="25607"/>
                  </a:lnTo>
                  <a:lnTo>
                    <a:pt x="1443420" y="0"/>
                  </a:lnTo>
                  <a:lnTo>
                    <a:pt x="1623848" y="0"/>
                  </a:lnTo>
                  <a:lnTo>
                    <a:pt x="1804275" y="0"/>
                  </a:lnTo>
                  <a:lnTo>
                    <a:pt x="1984703" y="0"/>
                  </a:lnTo>
                  <a:lnTo>
                    <a:pt x="2165131" y="0"/>
                  </a:lnTo>
                  <a:lnTo>
                    <a:pt x="2345558" y="0"/>
                  </a:lnTo>
                  <a:lnTo>
                    <a:pt x="2525986" y="25607"/>
                  </a:lnTo>
                  <a:lnTo>
                    <a:pt x="2706413" y="25607"/>
                  </a:lnTo>
                  <a:lnTo>
                    <a:pt x="2886841" y="51214"/>
                  </a:lnTo>
                  <a:lnTo>
                    <a:pt x="3067268" y="51214"/>
                  </a:lnTo>
                  <a:lnTo>
                    <a:pt x="3247696" y="51214"/>
                  </a:lnTo>
                  <a:lnTo>
                    <a:pt x="3428124" y="25607"/>
                  </a:lnTo>
                  <a:lnTo>
                    <a:pt x="3608551" y="25607"/>
                  </a:lnTo>
                  <a:lnTo>
                    <a:pt x="3788979" y="76822"/>
                  </a:lnTo>
                  <a:lnTo>
                    <a:pt x="3969406" y="76822"/>
                  </a:lnTo>
                  <a:lnTo>
                    <a:pt x="4149834" y="102429"/>
                  </a:lnTo>
                  <a:lnTo>
                    <a:pt x="4330262" y="128037"/>
                  </a:lnTo>
                  <a:lnTo>
                    <a:pt x="4510689" y="153644"/>
                  </a:lnTo>
                </a:path>
              </a:pathLst>
            </a:custGeom>
            <a:ln w="32521" cap="flat">
              <a:solidFill>
                <a:srgbClr val="00A173">
                  <a:alpha val="100000"/>
                </a:srgbClr>
              </a:solidFill>
              <a:prstDash val="solid"/>
              <a:round/>
            </a:ln>
          </p:spPr>
          <p:txBody>
            <a:bodyPr/>
            <a:lstStyle/>
            <a:p/>
          </p:txBody>
        </p:sp>
        <p:sp>
          <p:nvSpPr>
            <p:cNvPr id="44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5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9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9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9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0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0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0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1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1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3" name="rc84"/>
            <p:cNvSpPr/>
            <p:nvPr/>
          </p:nvSpPr>
          <p:spPr>
            <a:xfrm>
              <a:off x="14005791" y="9941072"/>
              <a:ext cx="3149396" cy="504938"/>
            </a:xfrm>
            <a:prstGeom prst="rect">
              <a:avLst/>
            </a:prstGeom>
            <a:solidFill>
              <a:srgbClr val="FFFFFF">
                <a:alpha val="100000"/>
              </a:srgbClr>
            </a:solidFill>
          </p:spPr>
          <p:txBody>
            <a:bodyPr/>
            <a:lstStyle/>
            <a:p/>
          </p:txBody>
        </p:sp>
        <p:sp>
          <p:nvSpPr>
            <p:cNvPr id="51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2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2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Barbados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874760"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3405857"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44680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4733601"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pg32"/>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4" name="tx33"/>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5" name="pg34"/>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6" name="tx35"/>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7" name="rc3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5012427" y="2153563"/>
              <a:ext cx="3239694" cy="3131794"/>
            </a:xfrm>
            <a:prstGeom prst="rect">
              <a:avLst/>
            </a:prstGeom>
            <a:solidFill>
              <a:srgbClr val="FFFFFF">
                <a:alpha val="100000"/>
              </a:srgbClr>
            </a:solidFill>
          </p:spPr>
          <p:txBody>
            <a:bodyPr/>
            <a:lstStyle/>
            <a:p/>
          </p:txBody>
        </p:sp>
        <p:sp>
          <p:nvSpPr>
            <p:cNvPr id="39" name="pl38"/>
            <p:cNvSpPr/>
            <p:nvPr/>
          </p:nvSpPr>
          <p:spPr>
            <a:xfrm>
              <a:off x="501242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0" name="pl39"/>
            <p:cNvSpPr/>
            <p:nvPr/>
          </p:nvSpPr>
          <p:spPr>
            <a:xfrm>
              <a:off x="501242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1" name="pl40"/>
            <p:cNvSpPr/>
            <p:nvPr/>
          </p:nvSpPr>
          <p:spPr>
            <a:xfrm>
              <a:off x="501242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2" name="pl41"/>
            <p:cNvSpPr/>
            <p:nvPr/>
          </p:nvSpPr>
          <p:spPr>
            <a:xfrm>
              <a:off x="501242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3" name="pl42"/>
            <p:cNvSpPr/>
            <p:nvPr/>
          </p:nvSpPr>
          <p:spPr>
            <a:xfrm>
              <a:off x="501242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4" name="pl4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5" name="pl44"/>
            <p:cNvSpPr/>
            <p:nvPr/>
          </p:nvSpPr>
          <p:spPr>
            <a:xfrm>
              <a:off x="501242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6" name="pl45"/>
            <p:cNvSpPr/>
            <p:nvPr/>
          </p:nvSpPr>
          <p:spPr>
            <a:xfrm>
              <a:off x="501242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7" name="pl46"/>
            <p:cNvSpPr/>
            <p:nvPr/>
          </p:nvSpPr>
          <p:spPr>
            <a:xfrm>
              <a:off x="501242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8" name="pl47"/>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9" name="rc4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5052260"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317808"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583357"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848906"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611445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6380003"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64555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911101"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7176650"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442199" y="4348496"/>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707747"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973296"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pg96"/>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8" name="tx97"/>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9" name="pg98"/>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0" name="tx99"/>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1" name="rc10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2" name="rc101"/>
            <p:cNvSpPr/>
            <p:nvPr/>
          </p:nvSpPr>
          <p:spPr>
            <a:xfrm>
              <a:off x="8252122" y="2153563"/>
              <a:ext cx="3239694" cy="3131794"/>
            </a:xfrm>
            <a:prstGeom prst="rect">
              <a:avLst/>
            </a:prstGeom>
            <a:solidFill>
              <a:srgbClr val="FFFFFF">
                <a:alpha val="100000"/>
              </a:srgbClr>
            </a:solidFill>
          </p:spPr>
          <p:txBody>
            <a:bodyPr/>
            <a:lstStyle/>
            <a:p/>
          </p:txBody>
        </p:sp>
        <p:sp>
          <p:nvSpPr>
            <p:cNvPr id="103" name="pl102"/>
            <p:cNvSpPr/>
            <p:nvPr/>
          </p:nvSpPr>
          <p:spPr>
            <a:xfrm>
              <a:off x="825212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4" name="pl103"/>
            <p:cNvSpPr/>
            <p:nvPr/>
          </p:nvSpPr>
          <p:spPr>
            <a:xfrm>
              <a:off x="825212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5" name="pl104"/>
            <p:cNvSpPr/>
            <p:nvPr/>
          </p:nvSpPr>
          <p:spPr>
            <a:xfrm>
              <a:off x="825212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6" name="pl105"/>
            <p:cNvSpPr/>
            <p:nvPr/>
          </p:nvSpPr>
          <p:spPr>
            <a:xfrm>
              <a:off x="825212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7" name="pl106"/>
            <p:cNvSpPr/>
            <p:nvPr/>
          </p:nvSpPr>
          <p:spPr>
            <a:xfrm>
              <a:off x="825212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8" name="pl107"/>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9" name="pl108"/>
            <p:cNvSpPr/>
            <p:nvPr/>
          </p:nvSpPr>
          <p:spPr>
            <a:xfrm>
              <a:off x="825212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0" name="pl109"/>
            <p:cNvSpPr/>
            <p:nvPr/>
          </p:nvSpPr>
          <p:spPr>
            <a:xfrm>
              <a:off x="825212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1" name="pl110"/>
            <p:cNvSpPr/>
            <p:nvPr/>
          </p:nvSpPr>
          <p:spPr>
            <a:xfrm>
              <a:off x="825212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2" name="pl111"/>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3" name="rc112"/>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291955"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557503"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8230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908860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9354150"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619698"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885247"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150796"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416345"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681893"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947442"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212991"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pg160"/>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2" name="tx161"/>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3" name="pg162"/>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4" name="tx163"/>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65" name="rc164"/>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66" name="rc165"/>
            <p:cNvSpPr/>
            <p:nvPr/>
          </p:nvSpPr>
          <p:spPr>
            <a:xfrm>
              <a:off x="11491817" y="2153563"/>
              <a:ext cx="3239694" cy="3131794"/>
            </a:xfrm>
            <a:prstGeom prst="rect">
              <a:avLst/>
            </a:prstGeom>
            <a:solidFill>
              <a:srgbClr val="FFFFFF">
                <a:alpha val="100000"/>
              </a:srgbClr>
            </a:solidFill>
          </p:spPr>
          <p:txBody>
            <a:bodyPr/>
            <a:lstStyle/>
            <a:p/>
          </p:txBody>
        </p:sp>
        <p:sp>
          <p:nvSpPr>
            <p:cNvPr id="167" name="pl166"/>
            <p:cNvSpPr/>
            <p:nvPr/>
          </p:nvSpPr>
          <p:spPr>
            <a:xfrm>
              <a:off x="1149181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8" name="pl167"/>
            <p:cNvSpPr/>
            <p:nvPr/>
          </p:nvSpPr>
          <p:spPr>
            <a:xfrm>
              <a:off x="1149181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9" name="pl168"/>
            <p:cNvSpPr/>
            <p:nvPr/>
          </p:nvSpPr>
          <p:spPr>
            <a:xfrm>
              <a:off x="1149181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0" name="pl169"/>
            <p:cNvSpPr/>
            <p:nvPr/>
          </p:nvSpPr>
          <p:spPr>
            <a:xfrm>
              <a:off x="1149181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1" name="pl170"/>
            <p:cNvSpPr/>
            <p:nvPr/>
          </p:nvSpPr>
          <p:spPr>
            <a:xfrm>
              <a:off x="1149181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2" name="pl17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3" name="pl172"/>
            <p:cNvSpPr/>
            <p:nvPr/>
          </p:nvSpPr>
          <p:spPr>
            <a:xfrm>
              <a:off x="1149181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4" name="pl173"/>
            <p:cNvSpPr/>
            <p:nvPr/>
          </p:nvSpPr>
          <p:spPr>
            <a:xfrm>
              <a:off x="1149181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5" name="pl174"/>
            <p:cNvSpPr/>
            <p:nvPr/>
          </p:nvSpPr>
          <p:spPr>
            <a:xfrm>
              <a:off x="1149181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6" name="pl175"/>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7" name="rc17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531649"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797198" y="4348496"/>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062747"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328296"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59384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859393"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24942"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390491"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656040"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921588"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4187137" y="4616171"/>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452686"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7" name="pg226"/>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9" name="rc22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31512" y="2153563"/>
              <a:ext cx="3239694" cy="3131794"/>
            </a:xfrm>
            <a:prstGeom prst="rect">
              <a:avLst/>
            </a:prstGeom>
            <a:solidFill>
              <a:srgbClr val="FFFFFF">
                <a:alpha val="100000"/>
              </a:srgbClr>
            </a:solidFill>
          </p:spPr>
          <p:txBody>
            <a:bodyPr/>
            <a:lstStyle/>
            <a:p/>
          </p:txBody>
        </p:sp>
        <p:sp>
          <p:nvSpPr>
            <p:cNvPr id="231" name="pl230"/>
            <p:cNvSpPr/>
            <p:nvPr/>
          </p:nvSpPr>
          <p:spPr>
            <a:xfrm>
              <a:off x="1473151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2" name="pl231"/>
            <p:cNvSpPr/>
            <p:nvPr/>
          </p:nvSpPr>
          <p:spPr>
            <a:xfrm>
              <a:off x="1473151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3" name="pl232"/>
            <p:cNvSpPr/>
            <p:nvPr/>
          </p:nvSpPr>
          <p:spPr>
            <a:xfrm>
              <a:off x="1473151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4" name="pl233"/>
            <p:cNvSpPr/>
            <p:nvPr/>
          </p:nvSpPr>
          <p:spPr>
            <a:xfrm>
              <a:off x="1473151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5" name="pl234"/>
            <p:cNvSpPr/>
            <p:nvPr/>
          </p:nvSpPr>
          <p:spPr>
            <a:xfrm>
              <a:off x="1473151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6" name="pl235"/>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7" name="pl236"/>
            <p:cNvSpPr/>
            <p:nvPr/>
          </p:nvSpPr>
          <p:spPr>
            <a:xfrm>
              <a:off x="1473151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8" name="pl237"/>
            <p:cNvSpPr/>
            <p:nvPr/>
          </p:nvSpPr>
          <p:spPr>
            <a:xfrm>
              <a:off x="1473151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9" name="pl238"/>
            <p:cNvSpPr/>
            <p:nvPr/>
          </p:nvSpPr>
          <p:spPr>
            <a:xfrm>
              <a:off x="1473151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0" name="pl239"/>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1" name="rc240"/>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71344" y="4616171"/>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36893" y="5151520"/>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0244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6799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33539"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099088"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64637"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pg268"/>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0" name="tx269"/>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1" name="pg270"/>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2" name="rc271"/>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73" name="tx272"/>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4" name="tx273"/>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5" name="tx274"/>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6" name="tx275"/>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7" name="tx276"/>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8" name="pl277"/>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tx289"/>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313"/>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337"/>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tx361"/>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tx385"/>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8" name="tx397"/>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9" name="tx398"/>
            <p:cNvSpPr/>
            <p:nvPr/>
          </p:nvSpPr>
          <p:spPr>
            <a:xfrm>
              <a:off x="1294238" y="4533795"/>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400" name="tx399"/>
            <p:cNvSpPr/>
            <p:nvPr/>
          </p:nvSpPr>
          <p:spPr>
            <a:xfrm>
              <a:off x="1230614" y="386170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01" name="tx400"/>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402" name="tx401"/>
            <p:cNvSpPr/>
            <p:nvPr/>
          </p:nvSpPr>
          <p:spPr>
            <a:xfrm>
              <a:off x="1230614" y="25233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03" name="pl402"/>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403"/>
            <p:cNvSpPr/>
            <p:nvPr/>
          </p:nvSpPr>
          <p:spPr>
            <a:xfrm>
              <a:off x="1737938" y="46161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404"/>
            <p:cNvSpPr/>
            <p:nvPr/>
          </p:nvSpPr>
          <p:spPr>
            <a:xfrm>
              <a:off x="1737938" y="39469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23" name=""/>
          <p:cNvGrpSpPr/>
          <p:nvPr/>
        </p:nvGrpSpPr>
        <p:grpSpPr>
          <a:xfrm>
            <a:off x="12527280" y="6217920"/>
            <a:ext cx="5486400" cy="4297680"/>
            <a:chOff x="12527280" y="6217920"/>
            <a:chExt cx="5486400" cy="4297680"/>
          </a:xfrm>
        </p:grpSpPr>
        <p:sp>
          <p:nvSpPr>
            <p:cNvPr id="4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2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7"/>
            <p:cNvSpPr/>
            <p:nvPr/>
          </p:nvSpPr>
          <p:spPr>
            <a:xfrm>
              <a:off x="13325144" y="6689277"/>
              <a:ext cx="4510689" cy="588972"/>
            </a:xfrm>
            <a:custGeom>
              <a:avLst/>
              <a:pathLst>
                <a:path w="4510689" h="588972">
                  <a:moveTo>
                    <a:pt x="0" y="102429"/>
                  </a:moveTo>
                  <a:lnTo>
                    <a:pt x="180427" y="128037"/>
                  </a:lnTo>
                  <a:lnTo>
                    <a:pt x="360855" y="179252"/>
                  </a:lnTo>
                  <a:lnTo>
                    <a:pt x="541282" y="204859"/>
                  </a:lnTo>
                  <a:lnTo>
                    <a:pt x="721710" y="0"/>
                  </a:lnTo>
                  <a:lnTo>
                    <a:pt x="902137" y="128037"/>
                  </a:lnTo>
                  <a:lnTo>
                    <a:pt x="1082565" y="153644"/>
                  </a:lnTo>
                  <a:lnTo>
                    <a:pt x="1262993" y="588972"/>
                  </a:lnTo>
                  <a:lnTo>
                    <a:pt x="1443420" y="102429"/>
                  </a:lnTo>
                  <a:lnTo>
                    <a:pt x="1623848" y="102429"/>
                  </a:lnTo>
                  <a:lnTo>
                    <a:pt x="1804275" y="332897"/>
                  </a:lnTo>
                  <a:lnTo>
                    <a:pt x="1984703" y="128037"/>
                  </a:lnTo>
                  <a:lnTo>
                    <a:pt x="2165131" y="204859"/>
                  </a:lnTo>
                  <a:lnTo>
                    <a:pt x="2345558" y="281682"/>
                  </a:lnTo>
                  <a:lnTo>
                    <a:pt x="2525986" y="76822"/>
                  </a:lnTo>
                  <a:lnTo>
                    <a:pt x="2706413" y="51214"/>
                  </a:lnTo>
                  <a:lnTo>
                    <a:pt x="2886841" y="153644"/>
                  </a:lnTo>
                  <a:lnTo>
                    <a:pt x="3067268" y="153644"/>
                  </a:lnTo>
                  <a:lnTo>
                    <a:pt x="3247696" y="332897"/>
                  </a:lnTo>
                  <a:lnTo>
                    <a:pt x="3428124" y="153644"/>
                  </a:lnTo>
                  <a:lnTo>
                    <a:pt x="3608551" y="230467"/>
                  </a:lnTo>
                  <a:lnTo>
                    <a:pt x="3788979" y="537757"/>
                  </a:lnTo>
                  <a:lnTo>
                    <a:pt x="3969406" y="332897"/>
                  </a:lnTo>
                  <a:lnTo>
                    <a:pt x="4149834" y="230467"/>
                  </a:lnTo>
                  <a:lnTo>
                    <a:pt x="4330262" y="256074"/>
                  </a:lnTo>
                  <a:lnTo>
                    <a:pt x="4510689" y="230467"/>
                  </a:lnTo>
                </a:path>
              </a:pathLst>
            </a:custGeom>
            <a:ln w="32521" cap="flat">
              <a:solidFill>
                <a:srgbClr val="5EB0E8">
                  <a:alpha val="100000"/>
                </a:srgbClr>
              </a:solidFill>
              <a:prstDash val="solid"/>
              <a:round/>
            </a:ln>
          </p:spPr>
          <p:txBody>
            <a:bodyPr/>
            <a:lstStyle/>
            <a:p/>
          </p:txBody>
        </p:sp>
        <p:sp>
          <p:nvSpPr>
            <p:cNvPr id="439" name="pl18"/>
            <p:cNvSpPr/>
            <p:nvPr/>
          </p:nvSpPr>
          <p:spPr>
            <a:xfrm>
              <a:off x="13505572" y="6663670"/>
              <a:ext cx="4330262" cy="2227851"/>
            </a:xfrm>
            <a:custGeom>
              <a:avLst/>
              <a:pathLst>
                <a:path w="4330262" h="2227851">
                  <a:moveTo>
                    <a:pt x="0" y="2227851"/>
                  </a:moveTo>
                  <a:lnTo>
                    <a:pt x="180427" y="1485234"/>
                  </a:lnTo>
                  <a:lnTo>
                    <a:pt x="360855" y="717009"/>
                  </a:lnTo>
                  <a:lnTo>
                    <a:pt x="541282" y="0"/>
                  </a:lnTo>
                  <a:lnTo>
                    <a:pt x="721710" y="25607"/>
                  </a:lnTo>
                  <a:lnTo>
                    <a:pt x="902137" y="128037"/>
                  </a:lnTo>
                  <a:lnTo>
                    <a:pt x="1082565" y="76822"/>
                  </a:lnTo>
                  <a:lnTo>
                    <a:pt x="1262993" y="51214"/>
                  </a:lnTo>
                  <a:lnTo>
                    <a:pt x="1443420" y="51214"/>
                  </a:lnTo>
                  <a:lnTo>
                    <a:pt x="1623848" y="76822"/>
                  </a:lnTo>
                  <a:lnTo>
                    <a:pt x="1804275" y="128037"/>
                  </a:lnTo>
                  <a:lnTo>
                    <a:pt x="1984703" y="230467"/>
                  </a:lnTo>
                  <a:lnTo>
                    <a:pt x="2165131" y="256074"/>
                  </a:lnTo>
                  <a:lnTo>
                    <a:pt x="2345558" y="204859"/>
                  </a:lnTo>
                  <a:lnTo>
                    <a:pt x="2525986" y="256074"/>
                  </a:lnTo>
                  <a:lnTo>
                    <a:pt x="2706413" y="307289"/>
                  </a:lnTo>
                  <a:lnTo>
                    <a:pt x="2886841" y="563364"/>
                  </a:lnTo>
                  <a:lnTo>
                    <a:pt x="3067268" y="640187"/>
                  </a:lnTo>
                  <a:lnTo>
                    <a:pt x="3247696" y="563364"/>
                  </a:lnTo>
                  <a:lnTo>
                    <a:pt x="3428124" y="537757"/>
                  </a:lnTo>
                  <a:lnTo>
                    <a:pt x="3608551" y="742617"/>
                  </a:lnTo>
                  <a:lnTo>
                    <a:pt x="3788979" y="665794"/>
                  </a:lnTo>
                  <a:lnTo>
                    <a:pt x="3969406" y="588972"/>
                  </a:lnTo>
                  <a:lnTo>
                    <a:pt x="4149834" y="588972"/>
                  </a:lnTo>
                  <a:lnTo>
                    <a:pt x="4330262" y="358504"/>
                  </a:lnTo>
                </a:path>
              </a:pathLst>
            </a:custGeom>
            <a:ln w="32521" cap="flat">
              <a:solidFill>
                <a:srgbClr val="00A173">
                  <a:alpha val="100000"/>
                </a:srgbClr>
              </a:solidFill>
              <a:prstDash val="solid"/>
              <a:round/>
            </a:ln>
          </p:spPr>
          <p:txBody>
            <a:bodyPr/>
            <a:lstStyle/>
            <a:p/>
          </p:txBody>
        </p:sp>
        <p:sp>
          <p:nvSpPr>
            <p:cNvPr id="44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7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8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8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8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8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9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9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9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9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5" name="rc84"/>
            <p:cNvSpPr/>
            <p:nvPr/>
          </p:nvSpPr>
          <p:spPr>
            <a:xfrm>
              <a:off x="14005791" y="9941072"/>
              <a:ext cx="3149396" cy="504938"/>
            </a:xfrm>
            <a:prstGeom prst="rect">
              <a:avLst/>
            </a:prstGeom>
            <a:solidFill>
              <a:srgbClr val="FFFFFF">
                <a:alpha val="100000"/>
              </a:srgbClr>
            </a:solidFill>
          </p:spPr>
          <p:txBody>
            <a:bodyPr/>
            <a:lstStyle/>
            <a:p/>
          </p:txBody>
        </p:sp>
        <p:sp>
          <p:nvSpPr>
            <p:cNvPr id="50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0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0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0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1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1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Slovenia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4065524" cy="3131794"/>
            </a:xfrm>
            <a:prstGeom prst="rect">
              <a:avLst/>
            </a:prstGeom>
            <a:solidFill>
              <a:srgbClr val="FFFFFF">
                <a:alpha val="100000"/>
              </a:srgbClr>
            </a:solidFill>
          </p:spPr>
          <p:txBody>
            <a:bodyPr/>
            <a:lstStyle/>
            <a:p/>
          </p:txBody>
        </p:sp>
        <p:sp>
          <p:nvSpPr>
            <p:cNvPr id="7" name="pl6"/>
            <p:cNvSpPr/>
            <p:nvPr/>
          </p:nvSpPr>
          <p:spPr>
            <a:xfrm>
              <a:off x="1709108" y="494120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 name="pl7"/>
            <p:cNvSpPr/>
            <p:nvPr/>
          </p:nvSpPr>
          <p:spPr>
            <a:xfrm>
              <a:off x="1709108" y="4252898"/>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 name="pl8"/>
            <p:cNvSpPr/>
            <p:nvPr/>
          </p:nvSpPr>
          <p:spPr>
            <a:xfrm>
              <a:off x="1709108" y="3564592"/>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87628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187979"/>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597051"/>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390874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22043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532132"/>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7" name="rc16"/>
            <p:cNvSpPr/>
            <p:nvPr/>
          </p:nvSpPr>
          <p:spPr>
            <a:xfrm>
              <a:off x="5091492" y="4941205"/>
              <a:ext cx="299915"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5091492" y="4941205"/>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5091492" y="494120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5091492" y="494120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29615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3086402"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 name="pg22"/>
            <p:cNvSpPr/>
            <p:nvPr/>
          </p:nvSpPr>
          <p:spPr>
            <a:xfrm>
              <a:off x="31478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32519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5" name="rc24"/>
            <p:cNvSpPr/>
            <p:nvPr/>
          </p:nvSpPr>
          <p:spPr>
            <a:xfrm>
              <a:off x="1709108" y="2153563"/>
              <a:ext cx="4065524"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5774633" y="2153563"/>
              <a:ext cx="4065524" cy="3131794"/>
            </a:xfrm>
            <a:prstGeom prst="rect">
              <a:avLst/>
            </a:prstGeom>
            <a:solidFill>
              <a:srgbClr val="FFFFFF">
                <a:alpha val="100000"/>
              </a:srgbClr>
            </a:solidFill>
          </p:spPr>
          <p:txBody>
            <a:bodyPr/>
            <a:lstStyle/>
            <a:p/>
          </p:txBody>
        </p:sp>
        <p:sp>
          <p:nvSpPr>
            <p:cNvPr id="27" name="pl26"/>
            <p:cNvSpPr/>
            <p:nvPr/>
          </p:nvSpPr>
          <p:spPr>
            <a:xfrm>
              <a:off x="5774633" y="494120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28" name="pl27"/>
            <p:cNvSpPr/>
            <p:nvPr/>
          </p:nvSpPr>
          <p:spPr>
            <a:xfrm>
              <a:off x="5774633" y="4252898"/>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29" name="pl28"/>
            <p:cNvSpPr/>
            <p:nvPr/>
          </p:nvSpPr>
          <p:spPr>
            <a:xfrm>
              <a:off x="5774633" y="3564592"/>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0" name="pl29"/>
            <p:cNvSpPr/>
            <p:nvPr/>
          </p:nvSpPr>
          <p:spPr>
            <a:xfrm>
              <a:off x="5774633" y="287628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1" name="pl30"/>
            <p:cNvSpPr/>
            <p:nvPr/>
          </p:nvSpPr>
          <p:spPr>
            <a:xfrm>
              <a:off x="5774633" y="2187979"/>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2" name="pl31"/>
            <p:cNvSpPr/>
            <p:nvPr/>
          </p:nvSpPr>
          <p:spPr>
            <a:xfrm>
              <a:off x="5774633"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3" name="pl32"/>
            <p:cNvSpPr/>
            <p:nvPr/>
          </p:nvSpPr>
          <p:spPr>
            <a:xfrm>
              <a:off x="5774633" y="4597051"/>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4" name="pl33"/>
            <p:cNvSpPr/>
            <p:nvPr/>
          </p:nvSpPr>
          <p:spPr>
            <a:xfrm>
              <a:off x="5774633" y="390874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5" name="pl34"/>
            <p:cNvSpPr/>
            <p:nvPr/>
          </p:nvSpPr>
          <p:spPr>
            <a:xfrm>
              <a:off x="5774633" y="322043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6" name="pl35"/>
            <p:cNvSpPr/>
            <p:nvPr/>
          </p:nvSpPr>
          <p:spPr>
            <a:xfrm>
              <a:off x="5774633" y="2532132"/>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37" name="rc36"/>
            <p:cNvSpPr/>
            <p:nvPr/>
          </p:nvSpPr>
          <p:spPr>
            <a:xfrm>
              <a:off x="6157859"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6157859"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6157859"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6157859"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6491098" y="3220438"/>
              <a:ext cx="299915" cy="20649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6491098" y="2876285"/>
              <a:ext cx="299915" cy="3441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6491098" y="287628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6491098" y="287628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7157578" y="3908745"/>
              <a:ext cx="299915" cy="1376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7157578" y="3908745"/>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7157578" y="390874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7157578" y="390874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7490818"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7490818"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7490818"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7490818"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7824057"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7824057"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7824057"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7824057"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700290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712778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59" name="pg58"/>
            <p:cNvSpPr/>
            <p:nvPr/>
          </p:nvSpPr>
          <p:spPr>
            <a:xfrm>
              <a:off x="719330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729737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61" name="rc60"/>
            <p:cNvSpPr/>
            <p:nvPr/>
          </p:nvSpPr>
          <p:spPr>
            <a:xfrm>
              <a:off x="5774633" y="2153563"/>
              <a:ext cx="4065524"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9840158" y="2153563"/>
              <a:ext cx="4065524" cy="3131794"/>
            </a:xfrm>
            <a:prstGeom prst="rect">
              <a:avLst/>
            </a:prstGeom>
            <a:solidFill>
              <a:srgbClr val="FFFFFF">
                <a:alpha val="100000"/>
              </a:srgbClr>
            </a:solidFill>
          </p:spPr>
          <p:txBody>
            <a:bodyPr/>
            <a:lstStyle/>
            <a:p/>
          </p:txBody>
        </p:sp>
        <p:sp>
          <p:nvSpPr>
            <p:cNvPr id="63" name="pl62"/>
            <p:cNvSpPr/>
            <p:nvPr/>
          </p:nvSpPr>
          <p:spPr>
            <a:xfrm>
              <a:off x="9840158" y="494120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4" name="pl63"/>
            <p:cNvSpPr/>
            <p:nvPr/>
          </p:nvSpPr>
          <p:spPr>
            <a:xfrm>
              <a:off x="9840158" y="4252898"/>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5" name="pl64"/>
            <p:cNvSpPr/>
            <p:nvPr/>
          </p:nvSpPr>
          <p:spPr>
            <a:xfrm>
              <a:off x="9840158" y="3564592"/>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6" name="pl65"/>
            <p:cNvSpPr/>
            <p:nvPr/>
          </p:nvSpPr>
          <p:spPr>
            <a:xfrm>
              <a:off x="9840158" y="287628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7" name="pl66"/>
            <p:cNvSpPr/>
            <p:nvPr/>
          </p:nvSpPr>
          <p:spPr>
            <a:xfrm>
              <a:off x="9840158" y="2187979"/>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68" name="pl67"/>
            <p:cNvSpPr/>
            <p:nvPr/>
          </p:nvSpPr>
          <p:spPr>
            <a:xfrm>
              <a:off x="984015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69" name="pl68"/>
            <p:cNvSpPr/>
            <p:nvPr/>
          </p:nvSpPr>
          <p:spPr>
            <a:xfrm>
              <a:off x="9840158" y="4597051"/>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0" name="pl69"/>
            <p:cNvSpPr/>
            <p:nvPr/>
          </p:nvSpPr>
          <p:spPr>
            <a:xfrm>
              <a:off x="9840158" y="390874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1" name="pl70"/>
            <p:cNvSpPr/>
            <p:nvPr/>
          </p:nvSpPr>
          <p:spPr>
            <a:xfrm>
              <a:off x="9840158" y="322043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2" name="pl71"/>
            <p:cNvSpPr/>
            <p:nvPr/>
          </p:nvSpPr>
          <p:spPr>
            <a:xfrm>
              <a:off x="9840158" y="2532132"/>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73" name="rc72"/>
            <p:cNvSpPr/>
            <p:nvPr/>
          </p:nvSpPr>
          <p:spPr>
            <a:xfrm>
              <a:off x="10889863" y="4941205"/>
              <a:ext cx="299915"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0889863" y="4941205"/>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0889863" y="494120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0889863" y="494120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11556342" y="4597051"/>
              <a:ext cx="299915"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11556342" y="459705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11556342" y="459705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11556342" y="459705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pg80"/>
            <p:cNvSpPr/>
            <p:nvPr/>
          </p:nvSpPr>
          <p:spPr>
            <a:xfrm>
              <a:off x="1109256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2" name="tx81"/>
            <p:cNvSpPr/>
            <p:nvPr/>
          </p:nvSpPr>
          <p:spPr>
            <a:xfrm>
              <a:off x="1121745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83" name="pg82"/>
            <p:cNvSpPr/>
            <p:nvPr/>
          </p:nvSpPr>
          <p:spPr>
            <a:xfrm>
              <a:off x="1127894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4" name="tx83"/>
            <p:cNvSpPr/>
            <p:nvPr/>
          </p:nvSpPr>
          <p:spPr>
            <a:xfrm>
              <a:off x="1138301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85" name="rc84"/>
            <p:cNvSpPr/>
            <p:nvPr/>
          </p:nvSpPr>
          <p:spPr>
            <a:xfrm>
              <a:off x="9840158" y="2153563"/>
              <a:ext cx="4065524" cy="3131794"/>
            </a:xfrm>
            <a:prstGeom prst="rect">
              <a:avLst/>
            </a:prstGeom>
            <a:ln w="13550" cap="rnd">
              <a:solidFill>
                <a:srgbClr val="333333">
                  <a:alpha val="100000"/>
                </a:srgbClr>
              </a:solidFill>
              <a:prstDash val="solid"/>
              <a:round/>
            </a:ln>
          </p:spPr>
          <p:txBody>
            <a:bodyPr/>
            <a:lstStyle/>
            <a:p/>
          </p:txBody>
        </p:sp>
        <p:sp>
          <p:nvSpPr>
            <p:cNvPr id="86" name="rc85"/>
            <p:cNvSpPr/>
            <p:nvPr/>
          </p:nvSpPr>
          <p:spPr>
            <a:xfrm>
              <a:off x="13905682" y="2153563"/>
              <a:ext cx="4065524" cy="3131794"/>
            </a:xfrm>
            <a:prstGeom prst="rect">
              <a:avLst/>
            </a:prstGeom>
            <a:solidFill>
              <a:srgbClr val="FFFFFF">
                <a:alpha val="100000"/>
              </a:srgbClr>
            </a:solidFill>
          </p:spPr>
          <p:txBody>
            <a:bodyPr/>
            <a:lstStyle/>
            <a:p/>
          </p:txBody>
        </p:sp>
        <p:sp>
          <p:nvSpPr>
            <p:cNvPr id="87" name="pl86"/>
            <p:cNvSpPr/>
            <p:nvPr/>
          </p:nvSpPr>
          <p:spPr>
            <a:xfrm>
              <a:off x="13905682" y="494120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8" name="pl87"/>
            <p:cNvSpPr/>
            <p:nvPr/>
          </p:nvSpPr>
          <p:spPr>
            <a:xfrm>
              <a:off x="13905682" y="4252898"/>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9" name="pl88"/>
            <p:cNvSpPr/>
            <p:nvPr/>
          </p:nvSpPr>
          <p:spPr>
            <a:xfrm>
              <a:off x="13905682" y="3564592"/>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0" name="pl89"/>
            <p:cNvSpPr/>
            <p:nvPr/>
          </p:nvSpPr>
          <p:spPr>
            <a:xfrm>
              <a:off x="13905682" y="2876285"/>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1" name="pl90"/>
            <p:cNvSpPr/>
            <p:nvPr/>
          </p:nvSpPr>
          <p:spPr>
            <a:xfrm>
              <a:off x="13905682" y="2187979"/>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2" name="pl91"/>
            <p:cNvSpPr/>
            <p:nvPr/>
          </p:nvSpPr>
          <p:spPr>
            <a:xfrm>
              <a:off x="13905682"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3" name="pl92"/>
            <p:cNvSpPr/>
            <p:nvPr/>
          </p:nvSpPr>
          <p:spPr>
            <a:xfrm>
              <a:off x="13905682" y="4597051"/>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4" name="pl93"/>
            <p:cNvSpPr/>
            <p:nvPr/>
          </p:nvSpPr>
          <p:spPr>
            <a:xfrm>
              <a:off x="13905682" y="390874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5" name="pl94"/>
            <p:cNvSpPr/>
            <p:nvPr/>
          </p:nvSpPr>
          <p:spPr>
            <a:xfrm>
              <a:off x="13905682" y="322043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6" name="pl95"/>
            <p:cNvSpPr/>
            <p:nvPr/>
          </p:nvSpPr>
          <p:spPr>
            <a:xfrm>
              <a:off x="13905682" y="2532132"/>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97" name="rc96"/>
            <p:cNvSpPr/>
            <p:nvPr/>
          </p:nvSpPr>
          <p:spPr>
            <a:xfrm>
              <a:off x="13905682" y="2153563"/>
              <a:ext cx="4065524" cy="3131794"/>
            </a:xfrm>
            <a:prstGeom prst="rect">
              <a:avLst/>
            </a:prstGeom>
            <a:ln w="13550" cap="rnd">
              <a:solidFill>
                <a:srgbClr val="333333">
                  <a:alpha val="100000"/>
                </a:srgbClr>
              </a:solidFill>
              <a:prstDash val="solid"/>
              <a:round/>
            </a:ln>
          </p:spPr>
          <p:txBody>
            <a:bodyPr/>
            <a:lstStyle/>
            <a:p/>
          </p:txBody>
        </p:sp>
        <p:sp>
          <p:nvSpPr>
            <p:cNvPr id="98" name="tx97"/>
            <p:cNvSpPr/>
            <p:nvPr/>
          </p:nvSpPr>
          <p:spPr>
            <a:xfrm>
              <a:off x="34593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99" name="tx98"/>
            <p:cNvSpPr/>
            <p:nvPr/>
          </p:nvSpPr>
          <p:spPr>
            <a:xfrm>
              <a:off x="752487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00" name="tx99"/>
            <p:cNvSpPr/>
            <p:nvPr/>
          </p:nvSpPr>
          <p:spPr>
            <a:xfrm>
              <a:off x="115903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01" name="tx100"/>
            <p:cNvSpPr/>
            <p:nvPr/>
          </p:nvSpPr>
          <p:spPr>
            <a:xfrm>
              <a:off x="1565591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02" name="pl101"/>
            <p:cNvSpPr/>
            <p:nvPr/>
          </p:nvSpPr>
          <p:spPr>
            <a:xfrm>
              <a:off x="19090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22422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25755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29087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32420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3575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3908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42417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4574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49082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5241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55746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tx113"/>
            <p:cNvSpPr/>
            <p:nvPr/>
          </p:nvSpPr>
          <p:spPr>
            <a:xfrm rot="-5400000">
              <a:off x="18282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5" name="tx114"/>
            <p:cNvSpPr/>
            <p:nvPr/>
          </p:nvSpPr>
          <p:spPr>
            <a:xfrm rot="-5400000">
              <a:off x="215169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6" name="tx115"/>
            <p:cNvSpPr/>
            <p:nvPr/>
          </p:nvSpPr>
          <p:spPr>
            <a:xfrm rot="-5400000">
              <a:off x="24850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7" name="tx116"/>
            <p:cNvSpPr/>
            <p:nvPr/>
          </p:nvSpPr>
          <p:spPr>
            <a:xfrm rot="-5400000">
              <a:off x="28163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8" name="tx117"/>
            <p:cNvSpPr/>
            <p:nvPr/>
          </p:nvSpPr>
          <p:spPr>
            <a:xfrm rot="-5400000">
              <a:off x="311899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9" name="tx118"/>
            <p:cNvSpPr/>
            <p:nvPr/>
          </p:nvSpPr>
          <p:spPr>
            <a:xfrm rot="-5400000">
              <a:off x="34944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0" name="tx119"/>
            <p:cNvSpPr/>
            <p:nvPr/>
          </p:nvSpPr>
          <p:spPr>
            <a:xfrm rot="-5400000">
              <a:off x="385739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1" name="tx120"/>
            <p:cNvSpPr/>
            <p:nvPr/>
          </p:nvSpPr>
          <p:spPr>
            <a:xfrm rot="-5400000">
              <a:off x="412847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2" name="tx121"/>
            <p:cNvSpPr/>
            <p:nvPr/>
          </p:nvSpPr>
          <p:spPr>
            <a:xfrm rot="-5400000">
              <a:off x="446167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3" name="tx122"/>
            <p:cNvSpPr/>
            <p:nvPr/>
          </p:nvSpPr>
          <p:spPr>
            <a:xfrm rot="-5400000">
              <a:off x="48313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4" name="tx123"/>
            <p:cNvSpPr/>
            <p:nvPr/>
          </p:nvSpPr>
          <p:spPr>
            <a:xfrm rot="-5400000">
              <a:off x="51459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5" name="tx124"/>
            <p:cNvSpPr/>
            <p:nvPr/>
          </p:nvSpPr>
          <p:spPr>
            <a:xfrm rot="-5400000">
              <a:off x="54791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6" name="pl125"/>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630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66410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6974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73075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76407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79740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83072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89737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93069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964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tx137"/>
            <p:cNvSpPr/>
            <p:nvPr/>
          </p:nvSpPr>
          <p:spPr>
            <a:xfrm rot="-5400000">
              <a:off x="589379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9" name="tx138"/>
            <p:cNvSpPr/>
            <p:nvPr/>
          </p:nvSpPr>
          <p:spPr>
            <a:xfrm rot="-5400000">
              <a:off x="621722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0" name="tx139"/>
            <p:cNvSpPr/>
            <p:nvPr/>
          </p:nvSpPr>
          <p:spPr>
            <a:xfrm rot="-5400000">
              <a:off x="655055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1" name="tx140"/>
            <p:cNvSpPr/>
            <p:nvPr/>
          </p:nvSpPr>
          <p:spPr>
            <a:xfrm rot="-5400000">
              <a:off x="688192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2" name="tx141"/>
            <p:cNvSpPr/>
            <p:nvPr/>
          </p:nvSpPr>
          <p:spPr>
            <a:xfrm rot="-5400000">
              <a:off x="71845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3" name="tx142"/>
            <p:cNvSpPr/>
            <p:nvPr/>
          </p:nvSpPr>
          <p:spPr>
            <a:xfrm rot="-5400000">
              <a:off x="755999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4" name="tx143"/>
            <p:cNvSpPr/>
            <p:nvPr/>
          </p:nvSpPr>
          <p:spPr>
            <a:xfrm rot="-5400000">
              <a:off x="792292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5" name="tx144"/>
            <p:cNvSpPr/>
            <p:nvPr/>
          </p:nvSpPr>
          <p:spPr>
            <a:xfrm rot="-5400000">
              <a:off x="819400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6" name="tx145"/>
            <p:cNvSpPr/>
            <p:nvPr/>
          </p:nvSpPr>
          <p:spPr>
            <a:xfrm rot="-5400000">
              <a:off x="85271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7" name="tx146"/>
            <p:cNvSpPr/>
            <p:nvPr/>
          </p:nvSpPr>
          <p:spPr>
            <a:xfrm rot="-5400000">
              <a:off x="88968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8" name="tx147"/>
            <p:cNvSpPr/>
            <p:nvPr/>
          </p:nvSpPr>
          <p:spPr>
            <a:xfrm rot="-5400000">
              <a:off x="92114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9" name="tx148"/>
            <p:cNvSpPr/>
            <p:nvPr/>
          </p:nvSpPr>
          <p:spPr>
            <a:xfrm rot="-5400000">
              <a:off x="954471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0" name="pl149"/>
            <p:cNvSpPr/>
            <p:nvPr/>
          </p:nvSpPr>
          <p:spPr>
            <a:xfrm>
              <a:off x="10040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1037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07065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1373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17063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20395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2372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27060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13039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133724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tx161"/>
            <p:cNvSpPr/>
            <p:nvPr/>
          </p:nvSpPr>
          <p:spPr>
            <a:xfrm rot="-5400000">
              <a:off x="99593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3" name="tx162"/>
            <p:cNvSpPr/>
            <p:nvPr/>
          </p:nvSpPr>
          <p:spPr>
            <a:xfrm rot="-5400000">
              <a:off x="102827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4" name="tx163"/>
            <p:cNvSpPr/>
            <p:nvPr/>
          </p:nvSpPr>
          <p:spPr>
            <a:xfrm rot="-5400000">
              <a:off x="1061607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5" name="tx164"/>
            <p:cNvSpPr/>
            <p:nvPr/>
          </p:nvSpPr>
          <p:spPr>
            <a:xfrm rot="-5400000">
              <a:off x="109474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6" name="tx165"/>
            <p:cNvSpPr/>
            <p:nvPr/>
          </p:nvSpPr>
          <p:spPr>
            <a:xfrm rot="-5400000">
              <a:off x="1125004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7" name="tx166"/>
            <p:cNvSpPr/>
            <p:nvPr/>
          </p:nvSpPr>
          <p:spPr>
            <a:xfrm rot="-5400000">
              <a:off x="116255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8" name="tx167"/>
            <p:cNvSpPr/>
            <p:nvPr/>
          </p:nvSpPr>
          <p:spPr>
            <a:xfrm rot="-5400000">
              <a:off x="119884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9" name="tx168"/>
            <p:cNvSpPr/>
            <p:nvPr/>
          </p:nvSpPr>
          <p:spPr>
            <a:xfrm rot="-5400000">
              <a:off x="122595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0" name="tx169"/>
            <p:cNvSpPr/>
            <p:nvPr/>
          </p:nvSpPr>
          <p:spPr>
            <a:xfrm rot="-5400000">
              <a:off x="125927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1" name="tx170"/>
            <p:cNvSpPr/>
            <p:nvPr/>
          </p:nvSpPr>
          <p:spPr>
            <a:xfrm rot="-5400000">
              <a:off x="1296238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2" name="tx171"/>
            <p:cNvSpPr/>
            <p:nvPr/>
          </p:nvSpPr>
          <p:spPr>
            <a:xfrm rot="-5400000">
              <a:off x="132770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3" name="tx172"/>
            <p:cNvSpPr/>
            <p:nvPr/>
          </p:nvSpPr>
          <p:spPr>
            <a:xfrm rot="-5400000">
              <a:off x="1361024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4" name="pl173"/>
            <p:cNvSpPr/>
            <p:nvPr/>
          </p:nvSpPr>
          <p:spPr>
            <a:xfrm>
              <a:off x="14105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44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47721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51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543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57718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61050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64383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67715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710478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74380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77712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tx185"/>
            <p:cNvSpPr/>
            <p:nvPr/>
          </p:nvSpPr>
          <p:spPr>
            <a:xfrm rot="-5400000">
              <a:off x="140248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7" name="tx186"/>
            <p:cNvSpPr/>
            <p:nvPr/>
          </p:nvSpPr>
          <p:spPr>
            <a:xfrm rot="-5400000">
              <a:off x="1434827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8" name="tx187"/>
            <p:cNvSpPr/>
            <p:nvPr/>
          </p:nvSpPr>
          <p:spPr>
            <a:xfrm rot="-5400000">
              <a:off x="146816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9" name="tx188"/>
            <p:cNvSpPr/>
            <p:nvPr/>
          </p:nvSpPr>
          <p:spPr>
            <a:xfrm rot="-5400000">
              <a:off x="1501297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0" name="tx189"/>
            <p:cNvSpPr/>
            <p:nvPr/>
          </p:nvSpPr>
          <p:spPr>
            <a:xfrm rot="-5400000">
              <a:off x="153155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1" name="tx190"/>
            <p:cNvSpPr/>
            <p:nvPr/>
          </p:nvSpPr>
          <p:spPr>
            <a:xfrm rot="-5400000">
              <a:off x="156910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2" name="tx191"/>
            <p:cNvSpPr/>
            <p:nvPr/>
          </p:nvSpPr>
          <p:spPr>
            <a:xfrm rot="-5400000">
              <a:off x="160539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3" name="tx192"/>
            <p:cNvSpPr/>
            <p:nvPr/>
          </p:nvSpPr>
          <p:spPr>
            <a:xfrm rot="-5400000">
              <a:off x="1632505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4" name="tx193"/>
            <p:cNvSpPr/>
            <p:nvPr/>
          </p:nvSpPr>
          <p:spPr>
            <a:xfrm rot="-5400000">
              <a:off x="1665824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5" name="tx194"/>
            <p:cNvSpPr/>
            <p:nvPr/>
          </p:nvSpPr>
          <p:spPr>
            <a:xfrm rot="-5400000">
              <a:off x="1702790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6" name="tx195"/>
            <p:cNvSpPr/>
            <p:nvPr/>
          </p:nvSpPr>
          <p:spPr>
            <a:xfrm rot="-5400000">
              <a:off x="1734252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7" name="tx196"/>
            <p:cNvSpPr/>
            <p:nvPr/>
          </p:nvSpPr>
          <p:spPr>
            <a:xfrm rot="-5400000">
              <a:off x="1767576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8" name="tx197"/>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199" name="tx198"/>
            <p:cNvSpPr/>
            <p:nvPr/>
          </p:nvSpPr>
          <p:spPr>
            <a:xfrm>
              <a:off x="1230614" y="451456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00" name="tx199"/>
            <p:cNvSpPr/>
            <p:nvPr/>
          </p:nvSpPr>
          <p:spPr>
            <a:xfrm>
              <a:off x="1230614" y="382692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01" name="tx200"/>
            <p:cNvSpPr/>
            <p:nvPr/>
          </p:nvSpPr>
          <p:spPr>
            <a:xfrm>
              <a:off x="1230614" y="3135160"/>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a:t>
              </a:r>
            </a:p>
          </p:txBody>
        </p:sp>
        <p:sp>
          <p:nvSpPr>
            <p:cNvPr id="202" name="tx201"/>
            <p:cNvSpPr/>
            <p:nvPr/>
          </p:nvSpPr>
          <p:spPr>
            <a:xfrm>
              <a:off x="1230614" y="2446853"/>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a:t>
              </a:r>
            </a:p>
          </p:txBody>
        </p:sp>
        <p:sp>
          <p:nvSpPr>
            <p:cNvPr id="203" name="pl202"/>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4" name="pl203"/>
            <p:cNvSpPr/>
            <p:nvPr/>
          </p:nvSpPr>
          <p:spPr>
            <a:xfrm>
              <a:off x="1674314" y="45970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5" name="pl204"/>
            <p:cNvSpPr/>
            <p:nvPr/>
          </p:nvSpPr>
          <p:spPr>
            <a:xfrm>
              <a:off x="1674314" y="39087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6" name="pl205"/>
            <p:cNvSpPr/>
            <p:nvPr/>
          </p:nvSpPr>
          <p:spPr>
            <a:xfrm>
              <a:off x="1674314" y="32204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7" name="pl206"/>
            <p:cNvSpPr/>
            <p:nvPr/>
          </p:nvSpPr>
          <p:spPr>
            <a:xfrm>
              <a:off x="1674314" y="25321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8" name="tx2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09" name="rc208"/>
            <p:cNvSpPr/>
            <p:nvPr/>
          </p:nvSpPr>
          <p:spPr>
            <a:xfrm>
              <a:off x="18110385" y="2153563"/>
              <a:ext cx="1753945" cy="1236458"/>
            </a:xfrm>
            <a:prstGeom prst="rect">
              <a:avLst/>
            </a:prstGeom>
            <a:solidFill>
              <a:srgbClr val="FFFFFF">
                <a:alpha val="100000"/>
              </a:srgbClr>
            </a:solidFill>
          </p:spPr>
          <p:txBody>
            <a:bodyPr/>
            <a:lstStyle/>
            <a:p/>
          </p:txBody>
        </p:sp>
        <p:sp>
          <p:nvSpPr>
            <p:cNvPr id="210" name="rc209"/>
            <p:cNvSpPr/>
            <p:nvPr/>
          </p:nvSpPr>
          <p:spPr>
            <a:xfrm>
              <a:off x="18179974" y="2223153"/>
              <a:ext cx="274319" cy="274319"/>
            </a:xfrm>
            <a:prstGeom prst="rect">
              <a:avLst/>
            </a:prstGeom>
            <a:solidFill>
              <a:srgbClr val="FFFFFF">
                <a:alpha val="100000"/>
              </a:srgbClr>
            </a:solidFill>
          </p:spPr>
          <p:txBody>
            <a:bodyPr/>
            <a:lstStyle/>
            <a:p/>
          </p:txBody>
        </p:sp>
        <p:sp>
          <p:nvSpPr>
            <p:cNvPr id="211" name="rc2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2" name="rc211"/>
            <p:cNvSpPr/>
            <p:nvPr/>
          </p:nvSpPr>
          <p:spPr>
            <a:xfrm>
              <a:off x="18179974" y="2497473"/>
              <a:ext cx="274319" cy="274319"/>
            </a:xfrm>
            <a:prstGeom prst="rect">
              <a:avLst/>
            </a:prstGeom>
            <a:solidFill>
              <a:srgbClr val="FFFFFF">
                <a:alpha val="100000"/>
              </a:srgbClr>
            </a:solidFill>
          </p:spPr>
          <p:txBody>
            <a:bodyPr/>
            <a:lstStyle/>
            <a:p/>
          </p:txBody>
        </p:sp>
        <p:sp>
          <p:nvSpPr>
            <p:cNvPr id="213" name="rc2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8179974" y="2771793"/>
              <a:ext cx="274319" cy="274319"/>
            </a:xfrm>
            <a:prstGeom prst="rect">
              <a:avLst/>
            </a:prstGeom>
            <a:solidFill>
              <a:srgbClr val="FFFFFF">
                <a:alpha val="100000"/>
              </a:srgbClr>
            </a:solidFill>
          </p:spPr>
          <p:txBody>
            <a:bodyPr/>
            <a:lstStyle/>
            <a:p/>
          </p:txBody>
        </p:sp>
        <p:sp>
          <p:nvSpPr>
            <p:cNvPr id="215" name="rc2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8179974" y="3046113"/>
              <a:ext cx="274319" cy="274319"/>
            </a:xfrm>
            <a:prstGeom prst="rect">
              <a:avLst/>
            </a:prstGeom>
            <a:solidFill>
              <a:srgbClr val="FFFFFF">
                <a:alpha val="100000"/>
              </a:srgbClr>
            </a:solidFill>
          </p:spPr>
          <p:txBody>
            <a:bodyPr/>
            <a:lstStyle/>
            <a:p/>
          </p:txBody>
        </p:sp>
        <p:sp>
          <p:nvSpPr>
            <p:cNvPr id="217" name="rc2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tx2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19" name="tx2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20" name="tx2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21" name="tx2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2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23" name=""/>
          <p:cNvGrpSpPr/>
          <p:nvPr/>
        </p:nvGrpSpPr>
        <p:grpSpPr>
          <a:xfrm>
            <a:off x="12527280" y="6217920"/>
            <a:ext cx="5486400" cy="4297680"/>
            <a:chOff x="12527280" y="6217920"/>
            <a:chExt cx="5486400" cy="4297680"/>
          </a:xfrm>
        </p:grpSpPr>
        <p:sp>
          <p:nvSpPr>
            <p:cNvPr id="2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2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2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2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8" name="pl17"/>
            <p:cNvSpPr/>
            <p:nvPr/>
          </p:nvSpPr>
          <p:spPr>
            <a:xfrm>
              <a:off x="13325144" y="6740492"/>
              <a:ext cx="4510689" cy="102429"/>
            </a:xfrm>
            <a:custGeom>
              <a:avLst/>
              <a:pathLst>
                <a:path w="4510689" h="102429">
                  <a:moveTo>
                    <a:pt x="0" y="25607"/>
                  </a:moveTo>
                  <a:lnTo>
                    <a:pt x="180427" y="51214"/>
                  </a:lnTo>
                  <a:lnTo>
                    <a:pt x="360855" y="76822"/>
                  </a:lnTo>
                  <a:lnTo>
                    <a:pt x="541282" y="51214"/>
                  </a:lnTo>
                  <a:lnTo>
                    <a:pt x="721710" y="51214"/>
                  </a:lnTo>
                  <a:lnTo>
                    <a:pt x="902137" y="51214"/>
                  </a:lnTo>
                  <a:lnTo>
                    <a:pt x="1082565" y="0"/>
                  </a:lnTo>
                  <a:lnTo>
                    <a:pt x="1262993" y="0"/>
                  </a:lnTo>
                  <a:lnTo>
                    <a:pt x="1443420" y="0"/>
                  </a:lnTo>
                  <a:lnTo>
                    <a:pt x="1623848" y="25607"/>
                  </a:lnTo>
                  <a:lnTo>
                    <a:pt x="1804275" y="25607"/>
                  </a:lnTo>
                  <a:lnTo>
                    <a:pt x="1984703" y="0"/>
                  </a:lnTo>
                  <a:lnTo>
                    <a:pt x="2165131" y="25607"/>
                  </a:lnTo>
                  <a:lnTo>
                    <a:pt x="2345558" y="51214"/>
                  </a:lnTo>
                  <a:lnTo>
                    <a:pt x="2525986" y="51214"/>
                  </a:lnTo>
                  <a:lnTo>
                    <a:pt x="2706413" y="51214"/>
                  </a:lnTo>
                  <a:lnTo>
                    <a:pt x="2886841" y="102429"/>
                  </a:lnTo>
                  <a:lnTo>
                    <a:pt x="3067268" y="76822"/>
                  </a:lnTo>
                  <a:lnTo>
                    <a:pt x="3247696" y="76822"/>
                  </a:lnTo>
                  <a:lnTo>
                    <a:pt x="3428124" y="51214"/>
                  </a:lnTo>
                  <a:lnTo>
                    <a:pt x="3608551" y="51214"/>
                  </a:lnTo>
                  <a:lnTo>
                    <a:pt x="3788979" y="25607"/>
                  </a:lnTo>
                  <a:lnTo>
                    <a:pt x="3969406" y="0"/>
                  </a:lnTo>
                  <a:lnTo>
                    <a:pt x="4149834" y="25607"/>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239" name="pl18"/>
            <p:cNvSpPr/>
            <p:nvPr/>
          </p:nvSpPr>
          <p:spPr>
            <a:xfrm>
              <a:off x="13325144" y="6663670"/>
              <a:ext cx="4510689" cy="281682"/>
            </a:xfrm>
            <a:custGeom>
              <a:avLst/>
              <a:pathLst>
                <a:path w="4510689" h="281682">
                  <a:moveTo>
                    <a:pt x="0" y="25607"/>
                  </a:moveTo>
                  <a:lnTo>
                    <a:pt x="180427" y="25607"/>
                  </a:lnTo>
                  <a:lnTo>
                    <a:pt x="360855" y="25607"/>
                  </a:lnTo>
                  <a:lnTo>
                    <a:pt x="541282" y="25607"/>
                  </a:lnTo>
                  <a:lnTo>
                    <a:pt x="721710" y="0"/>
                  </a:lnTo>
                  <a:lnTo>
                    <a:pt x="902137" y="0"/>
                  </a:lnTo>
                  <a:lnTo>
                    <a:pt x="1082565" y="0"/>
                  </a:lnTo>
                  <a:lnTo>
                    <a:pt x="1262993" y="25607"/>
                  </a:lnTo>
                  <a:lnTo>
                    <a:pt x="1443420" y="25607"/>
                  </a:lnTo>
                  <a:lnTo>
                    <a:pt x="1623848" y="25607"/>
                  </a:lnTo>
                  <a:lnTo>
                    <a:pt x="1804275" y="76822"/>
                  </a:lnTo>
                  <a:lnTo>
                    <a:pt x="1984703" y="76822"/>
                  </a:lnTo>
                  <a:lnTo>
                    <a:pt x="2165131" y="76822"/>
                  </a:lnTo>
                  <a:lnTo>
                    <a:pt x="2345558" y="102429"/>
                  </a:lnTo>
                  <a:lnTo>
                    <a:pt x="2525986" y="128037"/>
                  </a:lnTo>
                  <a:lnTo>
                    <a:pt x="2706413" y="76822"/>
                  </a:lnTo>
                  <a:lnTo>
                    <a:pt x="2886841" y="153644"/>
                  </a:lnTo>
                  <a:lnTo>
                    <a:pt x="3067268" y="128037"/>
                  </a:lnTo>
                  <a:lnTo>
                    <a:pt x="3247696" y="128037"/>
                  </a:lnTo>
                  <a:lnTo>
                    <a:pt x="3428124" y="128037"/>
                  </a:lnTo>
                  <a:lnTo>
                    <a:pt x="3608551" y="204859"/>
                  </a:lnTo>
                  <a:lnTo>
                    <a:pt x="3788979" y="204859"/>
                  </a:lnTo>
                  <a:lnTo>
                    <a:pt x="3969406" y="179252"/>
                  </a:lnTo>
                  <a:lnTo>
                    <a:pt x="4149834" y="256074"/>
                  </a:lnTo>
                  <a:lnTo>
                    <a:pt x="4330262" y="256074"/>
                  </a:lnTo>
                  <a:lnTo>
                    <a:pt x="4510689" y="281682"/>
                  </a:lnTo>
                </a:path>
              </a:pathLst>
            </a:custGeom>
            <a:ln w="32521" cap="flat">
              <a:solidFill>
                <a:srgbClr val="00A173">
                  <a:alpha val="100000"/>
                </a:srgbClr>
              </a:solidFill>
              <a:prstDash val="solid"/>
              <a:round/>
            </a:ln>
          </p:spPr>
          <p:txBody>
            <a:bodyPr/>
            <a:lstStyle/>
            <a:p/>
          </p:txBody>
        </p:sp>
        <p:sp>
          <p:nvSpPr>
            <p:cNvPr id="24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4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4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4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4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4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4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7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8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8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8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8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8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8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8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8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8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8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9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9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9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9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9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9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9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9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9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9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0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0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0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0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0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05" name="rc84"/>
            <p:cNvSpPr/>
            <p:nvPr/>
          </p:nvSpPr>
          <p:spPr>
            <a:xfrm>
              <a:off x="14005791" y="9941072"/>
              <a:ext cx="3149396" cy="504938"/>
            </a:xfrm>
            <a:prstGeom prst="rect">
              <a:avLst/>
            </a:prstGeom>
            <a:solidFill>
              <a:srgbClr val="FFFFFF">
                <a:alpha val="100000"/>
              </a:srgbClr>
            </a:solidFill>
          </p:spPr>
          <p:txBody>
            <a:bodyPr/>
            <a:lstStyle/>
            <a:p/>
          </p:txBody>
        </p:sp>
        <p:sp>
          <p:nvSpPr>
            <p:cNvPr id="30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0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0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0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1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1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1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1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1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Solomon Islands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3226992" cy="3131794"/>
            </a:xfrm>
            <a:prstGeom prst="rect">
              <a:avLst/>
            </a:prstGeom>
            <a:solidFill>
              <a:srgbClr val="FFFFFF">
                <a:alpha val="100000"/>
              </a:srgbClr>
            </a:solidFill>
          </p:spPr>
          <p:txBody>
            <a:bodyPr/>
            <a:lstStyle/>
            <a:p/>
          </p:txBody>
        </p:sp>
        <p:sp>
          <p:nvSpPr>
            <p:cNvPr id="7" name="pl6"/>
            <p:cNvSpPr/>
            <p:nvPr/>
          </p:nvSpPr>
          <p:spPr>
            <a:xfrm>
              <a:off x="183624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3" name="rc12"/>
            <p:cNvSpPr/>
            <p:nvPr/>
          </p:nvSpPr>
          <p:spPr>
            <a:xfrm>
              <a:off x="478550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478550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478550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4785504"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pg16"/>
            <p:cNvSpPr/>
            <p:nvPr/>
          </p:nvSpPr>
          <p:spPr>
            <a:xfrm>
              <a:off x="269348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 name="tx17"/>
            <p:cNvSpPr/>
            <p:nvPr/>
          </p:nvSpPr>
          <p:spPr>
            <a:xfrm>
              <a:off x="281836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2943953"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 name="tx19"/>
            <p:cNvSpPr/>
            <p:nvPr/>
          </p:nvSpPr>
          <p:spPr>
            <a:xfrm>
              <a:off x="304802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1" name="rc20"/>
            <p:cNvSpPr/>
            <p:nvPr/>
          </p:nvSpPr>
          <p:spPr>
            <a:xfrm>
              <a:off x="1836245" y="2153563"/>
              <a:ext cx="3226992" cy="3131794"/>
            </a:xfrm>
            <a:prstGeom prst="rect">
              <a:avLst/>
            </a:prstGeom>
            <a:ln w="13550" cap="rnd">
              <a:solidFill>
                <a:srgbClr val="333333">
                  <a:alpha val="100000"/>
                </a:srgbClr>
              </a:solidFill>
              <a:prstDash val="solid"/>
              <a:round/>
            </a:ln>
          </p:spPr>
          <p:txBody>
            <a:bodyPr/>
            <a:lstStyle/>
            <a:p/>
          </p:txBody>
        </p:sp>
        <p:sp>
          <p:nvSpPr>
            <p:cNvPr id="22" name="rc21"/>
            <p:cNvSpPr/>
            <p:nvPr/>
          </p:nvSpPr>
          <p:spPr>
            <a:xfrm>
              <a:off x="5063237" y="2153563"/>
              <a:ext cx="3226992" cy="3131794"/>
            </a:xfrm>
            <a:prstGeom prst="rect">
              <a:avLst/>
            </a:prstGeom>
            <a:solidFill>
              <a:srgbClr val="FFFFFF">
                <a:alpha val="100000"/>
              </a:srgbClr>
            </a:solidFill>
          </p:spPr>
          <p:txBody>
            <a:bodyPr/>
            <a:lstStyle/>
            <a:p/>
          </p:txBody>
        </p:sp>
        <p:sp>
          <p:nvSpPr>
            <p:cNvPr id="23" name="pl22"/>
            <p:cNvSpPr/>
            <p:nvPr/>
          </p:nvSpPr>
          <p:spPr>
            <a:xfrm>
              <a:off x="5063237"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4" name="pl23"/>
            <p:cNvSpPr/>
            <p:nvPr/>
          </p:nvSpPr>
          <p:spPr>
            <a:xfrm>
              <a:off x="5063237"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5" name="pl24"/>
            <p:cNvSpPr/>
            <p:nvPr/>
          </p:nvSpPr>
          <p:spPr>
            <a:xfrm>
              <a:off x="5063237"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6" name="pl25"/>
            <p:cNvSpPr/>
            <p:nvPr/>
          </p:nvSpPr>
          <p:spPr>
            <a:xfrm>
              <a:off x="5063237"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7" name="pl26"/>
            <p:cNvSpPr/>
            <p:nvPr/>
          </p:nvSpPr>
          <p:spPr>
            <a:xfrm>
              <a:off x="5063237"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8" name="pl27"/>
            <p:cNvSpPr/>
            <p:nvPr/>
          </p:nvSpPr>
          <p:spPr>
            <a:xfrm>
              <a:off x="5063237"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29" name="rc28"/>
            <p:cNvSpPr/>
            <p:nvPr/>
          </p:nvSpPr>
          <p:spPr>
            <a:xfrm>
              <a:off x="8012497"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8012497"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8012497"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8012497"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pg32"/>
            <p:cNvSpPr/>
            <p:nvPr/>
          </p:nvSpPr>
          <p:spPr>
            <a:xfrm>
              <a:off x="592047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4" name="tx33"/>
            <p:cNvSpPr/>
            <p:nvPr/>
          </p:nvSpPr>
          <p:spPr>
            <a:xfrm>
              <a:off x="604535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5" name="pg34"/>
            <p:cNvSpPr/>
            <p:nvPr/>
          </p:nvSpPr>
          <p:spPr>
            <a:xfrm>
              <a:off x="6102839"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6" name="tx35"/>
            <p:cNvSpPr/>
            <p:nvPr/>
          </p:nvSpPr>
          <p:spPr>
            <a:xfrm>
              <a:off x="6206908"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7" name="rc36"/>
            <p:cNvSpPr/>
            <p:nvPr/>
          </p:nvSpPr>
          <p:spPr>
            <a:xfrm>
              <a:off x="5063237" y="2153563"/>
              <a:ext cx="3226992"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8290230" y="2153563"/>
              <a:ext cx="3226992" cy="3131794"/>
            </a:xfrm>
            <a:prstGeom prst="rect">
              <a:avLst/>
            </a:prstGeom>
            <a:solidFill>
              <a:srgbClr val="FFFFFF">
                <a:alpha val="100000"/>
              </a:srgbClr>
            </a:solidFill>
          </p:spPr>
          <p:txBody>
            <a:bodyPr/>
            <a:lstStyle/>
            <a:p/>
          </p:txBody>
        </p:sp>
        <p:sp>
          <p:nvSpPr>
            <p:cNvPr id="39" name="pl38"/>
            <p:cNvSpPr/>
            <p:nvPr/>
          </p:nvSpPr>
          <p:spPr>
            <a:xfrm>
              <a:off x="8290230"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0" name="pl39"/>
            <p:cNvSpPr/>
            <p:nvPr/>
          </p:nvSpPr>
          <p:spPr>
            <a:xfrm>
              <a:off x="8290230"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1" name="pl40"/>
            <p:cNvSpPr/>
            <p:nvPr/>
          </p:nvSpPr>
          <p:spPr>
            <a:xfrm>
              <a:off x="8290230"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2" name="pl41"/>
            <p:cNvSpPr/>
            <p:nvPr/>
          </p:nvSpPr>
          <p:spPr>
            <a:xfrm>
              <a:off x="8290230"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3" name="pl42"/>
            <p:cNvSpPr/>
            <p:nvPr/>
          </p:nvSpPr>
          <p:spPr>
            <a:xfrm>
              <a:off x="8290230"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4" name="pl43"/>
            <p:cNvSpPr/>
            <p:nvPr/>
          </p:nvSpPr>
          <p:spPr>
            <a:xfrm>
              <a:off x="8290230"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5" name="rc44"/>
            <p:cNvSpPr/>
            <p:nvPr/>
          </p:nvSpPr>
          <p:spPr>
            <a:xfrm>
              <a:off x="885892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885892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885892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8858921"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9387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9387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9387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9387936"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9652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9652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9652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9652444"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1044596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1044596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1044596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10445966"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939793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9502006"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5" name="rc64"/>
            <p:cNvSpPr/>
            <p:nvPr/>
          </p:nvSpPr>
          <p:spPr>
            <a:xfrm>
              <a:off x="8290230" y="2153563"/>
              <a:ext cx="3226992"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11517222" y="2153563"/>
              <a:ext cx="3226992" cy="3131794"/>
            </a:xfrm>
            <a:prstGeom prst="rect">
              <a:avLst/>
            </a:prstGeom>
            <a:solidFill>
              <a:srgbClr val="FFFFFF">
                <a:alpha val="100000"/>
              </a:srgbClr>
            </a:solidFill>
          </p:spPr>
          <p:txBody>
            <a:bodyPr/>
            <a:lstStyle/>
            <a:p/>
          </p:txBody>
        </p:sp>
        <p:sp>
          <p:nvSpPr>
            <p:cNvPr id="67" name="pl66"/>
            <p:cNvSpPr/>
            <p:nvPr/>
          </p:nvSpPr>
          <p:spPr>
            <a:xfrm>
              <a:off x="11517222"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8" name="pl67"/>
            <p:cNvSpPr/>
            <p:nvPr/>
          </p:nvSpPr>
          <p:spPr>
            <a:xfrm>
              <a:off x="11517222"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9" name="pl68"/>
            <p:cNvSpPr/>
            <p:nvPr/>
          </p:nvSpPr>
          <p:spPr>
            <a:xfrm>
              <a:off x="11517222"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70" name="pl69"/>
            <p:cNvSpPr/>
            <p:nvPr/>
          </p:nvSpPr>
          <p:spPr>
            <a:xfrm>
              <a:off x="11517222"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1" name="pl70"/>
            <p:cNvSpPr/>
            <p:nvPr/>
          </p:nvSpPr>
          <p:spPr>
            <a:xfrm>
              <a:off x="11517222"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2" name="pl71"/>
            <p:cNvSpPr/>
            <p:nvPr/>
          </p:nvSpPr>
          <p:spPr>
            <a:xfrm>
              <a:off x="11517222"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3" name="rc72"/>
            <p:cNvSpPr/>
            <p:nvPr/>
          </p:nvSpPr>
          <p:spPr>
            <a:xfrm>
              <a:off x="14466482"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4466482"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4466482"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4466482"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pg76"/>
            <p:cNvSpPr/>
            <p:nvPr/>
          </p:nvSpPr>
          <p:spPr>
            <a:xfrm>
              <a:off x="123744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8" name="tx77"/>
            <p:cNvSpPr/>
            <p:nvPr/>
          </p:nvSpPr>
          <p:spPr>
            <a:xfrm>
              <a:off x="124993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9" name="pg78"/>
            <p:cNvSpPr/>
            <p:nvPr/>
          </p:nvSpPr>
          <p:spPr>
            <a:xfrm>
              <a:off x="125568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0" name="tx79"/>
            <p:cNvSpPr/>
            <p:nvPr/>
          </p:nvSpPr>
          <p:spPr>
            <a:xfrm>
              <a:off x="126608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81" name="rc80"/>
            <p:cNvSpPr/>
            <p:nvPr/>
          </p:nvSpPr>
          <p:spPr>
            <a:xfrm>
              <a:off x="11517222" y="2153563"/>
              <a:ext cx="3226992" cy="3131794"/>
            </a:xfrm>
            <a:prstGeom prst="rect">
              <a:avLst/>
            </a:prstGeom>
            <a:ln w="13550" cap="rnd">
              <a:solidFill>
                <a:srgbClr val="333333">
                  <a:alpha val="100000"/>
                </a:srgbClr>
              </a:solidFill>
              <a:prstDash val="solid"/>
              <a:round/>
            </a:ln>
          </p:spPr>
          <p:txBody>
            <a:bodyPr/>
            <a:lstStyle/>
            <a:p/>
          </p:txBody>
        </p:sp>
        <p:sp>
          <p:nvSpPr>
            <p:cNvPr id="82" name="rc81"/>
            <p:cNvSpPr/>
            <p:nvPr/>
          </p:nvSpPr>
          <p:spPr>
            <a:xfrm>
              <a:off x="14744215" y="2153563"/>
              <a:ext cx="3226992" cy="3131794"/>
            </a:xfrm>
            <a:prstGeom prst="rect">
              <a:avLst/>
            </a:prstGeom>
            <a:solidFill>
              <a:srgbClr val="FFFFFF">
                <a:alpha val="100000"/>
              </a:srgbClr>
            </a:solidFill>
          </p:spPr>
          <p:txBody>
            <a:bodyPr/>
            <a:lstStyle/>
            <a:p/>
          </p:txBody>
        </p:sp>
        <p:sp>
          <p:nvSpPr>
            <p:cNvPr id="83" name="pl82"/>
            <p:cNvSpPr/>
            <p:nvPr/>
          </p:nvSpPr>
          <p:spPr>
            <a:xfrm>
              <a:off x="1474421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4" name="pl83"/>
            <p:cNvSpPr/>
            <p:nvPr/>
          </p:nvSpPr>
          <p:spPr>
            <a:xfrm>
              <a:off x="1474421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5" name="pl84"/>
            <p:cNvSpPr/>
            <p:nvPr/>
          </p:nvSpPr>
          <p:spPr>
            <a:xfrm>
              <a:off x="1474421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6" name="pl85"/>
            <p:cNvSpPr/>
            <p:nvPr/>
          </p:nvSpPr>
          <p:spPr>
            <a:xfrm>
              <a:off x="1474421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7" name="pl86"/>
            <p:cNvSpPr/>
            <p:nvPr/>
          </p:nvSpPr>
          <p:spPr>
            <a:xfrm>
              <a:off x="1474421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8" name="pl87"/>
            <p:cNvSpPr/>
            <p:nvPr/>
          </p:nvSpPr>
          <p:spPr>
            <a:xfrm>
              <a:off x="1474421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89" name="rc88"/>
            <p:cNvSpPr/>
            <p:nvPr/>
          </p:nvSpPr>
          <p:spPr>
            <a:xfrm>
              <a:off x="16370936"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16370936"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16370936"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16370936" y="5285358"/>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pg92"/>
            <p:cNvSpPr/>
            <p:nvPr/>
          </p:nvSpPr>
          <p:spPr>
            <a:xfrm>
              <a:off x="1560145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4" name="tx93"/>
            <p:cNvSpPr/>
            <p:nvPr/>
          </p:nvSpPr>
          <p:spPr>
            <a:xfrm>
              <a:off x="1572633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5" name="pg94"/>
            <p:cNvSpPr/>
            <p:nvPr/>
          </p:nvSpPr>
          <p:spPr>
            <a:xfrm>
              <a:off x="16253642"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6" name="rc95"/>
            <p:cNvSpPr/>
            <p:nvPr/>
          </p:nvSpPr>
          <p:spPr>
            <a:xfrm>
              <a:off x="14744215" y="2153563"/>
              <a:ext cx="3226992" cy="3131794"/>
            </a:xfrm>
            <a:prstGeom prst="rect">
              <a:avLst/>
            </a:prstGeom>
            <a:ln w="13550" cap="rnd">
              <a:solidFill>
                <a:srgbClr val="333333">
                  <a:alpha val="100000"/>
                </a:srgbClr>
              </a:solidFill>
              <a:prstDash val="solid"/>
              <a:round/>
            </a:ln>
          </p:spPr>
          <p:txBody>
            <a:bodyPr/>
            <a:lstStyle/>
            <a:p/>
          </p:txBody>
        </p:sp>
        <p:sp>
          <p:nvSpPr>
            <p:cNvPr id="97" name="tx96"/>
            <p:cNvSpPr/>
            <p:nvPr/>
          </p:nvSpPr>
          <p:spPr>
            <a:xfrm>
              <a:off x="31672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98" name="tx97"/>
            <p:cNvSpPr/>
            <p:nvPr/>
          </p:nvSpPr>
          <p:spPr>
            <a:xfrm>
              <a:off x="639420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99" name="tx98"/>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00" name="tx99"/>
            <p:cNvSpPr/>
            <p:nvPr/>
          </p:nvSpPr>
          <p:spPr>
            <a:xfrm>
              <a:off x="128481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01" name="tx100"/>
            <p:cNvSpPr/>
            <p:nvPr/>
          </p:nvSpPr>
          <p:spPr>
            <a:xfrm>
              <a:off x="1607518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02" name="pl101"/>
            <p:cNvSpPr/>
            <p:nvPr/>
          </p:nvSpPr>
          <p:spPr>
            <a:xfrm>
              <a:off x="1994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2259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25239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2788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3052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3317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3581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3846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4111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4375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4640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4904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tx113"/>
            <p:cNvSpPr/>
            <p:nvPr/>
          </p:nvSpPr>
          <p:spPr>
            <a:xfrm rot="-5400000">
              <a:off x="19141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5" name="tx114"/>
            <p:cNvSpPr/>
            <p:nvPr/>
          </p:nvSpPr>
          <p:spPr>
            <a:xfrm rot="-5400000">
              <a:off x="216886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6" name="tx115"/>
            <p:cNvSpPr/>
            <p:nvPr/>
          </p:nvSpPr>
          <p:spPr>
            <a:xfrm rot="-5400000">
              <a:off x="243345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7" name="tx116"/>
            <p:cNvSpPr/>
            <p:nvPr/>
          </p:nvSpPr>
          <p:spPr>
            <a:xfrm rot="-5400000">
              <a:off x="26960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8" name="tx117"/>
            <p:cNvSpPr/>
            <p:nvPr/>
          </p:nvSpPr>
          <p:spPr>
            <a:xfrm rot="-5400000">
              <a:off x="292996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9" name="tx118"/>
            <p:cNvSpPr/>
            <p:nvPr/>
          </p:nvSpPr>
          <p:spPr>
            <a:xfrm rot="-5400000">
              <a:off x="32367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0" name="tx119"/>
            <p:cNvSpPr/>
            <p:nvPr/>
          </p:nvSpPr>
          <p:spPr>
            <a:xfrm rot="-5400000">
              <a:off x="35309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1" name="tx120"/>
            <p:cNvSpPr/>
            <p:nvPr/>
          </p:nvSpPr>
          <p:spPr>
            <a:xfrm rot="-5400000">
              <a:off x="37332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2" name="tx121"/>
            <p:cNvSpPr/>
            <p:nvPr/>
          </p:nvSpPr>
          <p:spPr>
            <a:xfrm rot="-5400000">
              <a:off x="39977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3" name="tx122"/>
            <p:cNvSpPr/>
            <p:nvPr/>
          </p:nvSpPr>
          <p:spPr>
            <a:xfrm rot="-5400000">
              <a:off x="42986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4" name="tx123"/>
            <p:cNvSpPr/>
            <p:nvPr/>
          </p:nvSpPr>
          <p:spPr>
            <a:xfrm rot="-5400000">
              <a:off x="45445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5" name="tx124"/>
            <p:cNvSpPr/>
            <p:nvPr/>
          </p:nvSpPr>
          <p:spPr>
            <a:xfrm rot="-5400000">
              <a:off x="4809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6" name="pl125"/>
            <p:cNvSpPr/>
            <p:nvPr/>
          </p:nvSpPr>
          <p:spPr>
            <a:xfrm>
              <a:off x="5221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5486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57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6015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6279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6544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6808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7073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7338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7602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7867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81315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tx137"/>
            <p:cNvSpPr/>
            <p:nvPr/>
          </p:nvSpPr>
          <p:spPr>
            <a:xfrm rot="-5400000">
              <a:off x="51411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9" name="tx138"/>
            <p:cNvSpPr/>
            <p:nvPr/>
          </p:nvSpPr>
          <p:spPr>
            <a:xfrm rot="-5400000">
              <a:off x="5395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0" name="tx139"/>
            <p:cNvSpPr/>
            <p:nvPr/>
          </p:nvSpPr>
          <p:spPr>
            <a:xfrm rot="-5400000">
              <a:off x="566045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1" name="tx140"/>
            <p:cNvSpPr/>
            <p:nvPr/>
          </p:nvSpPr>
          <p:spPr>
            <a:xfrm rot="-5400000">
              <a:off x="592309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2" name="tx141"/>
            <p:cNvSpPr/>
            <p:nvPr/>
          </p:nvSpPr>
          <p:spPr>
            <a:xfrm rot="-5400000">
              <a:off x="615695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3" name="tx142"/>
            <p:cNvSpPr/>
            <p:nvPr/>
          </p:nvSpPr>
          <p:spPr>
            <a:xfrm rot="-5400000">
              <a:off x="646369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4" name="tx143"/>
            <p:cNvSpPr/>
            <p:nvPr/>
          </p:nvSpPr>
          <p:spPr>
            <a:xfrm rot="-5400000">
              <a:off x="675789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5" name="tx144"/>
            <p:cNvSpPr/>
            <p:nvPr/>
          </p:nvSpPr>
          <p:spPr>
            <a:xfrm rot="-5400000">
              <a:off x="69602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6" name="tx145"/>
            <p:cNvSpPr/>
            <p:nvPr/>
          </p:nvSpPr>
          <p:spPr>
            <a:xfrm rot="-5400000">
              <a:off x="722470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7" name="tx146"/>
            <p:cNvSpPr/>
            <p:nvPr/>
          </p:nvSpPr>
          <p:spPr>
            <a:xfrm rot="-5400000">
              <a:off x="75256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8" name="tx147"/>
            <p:cNvSpPr/>
            <p:nvPr/>
          </p:nvSpPr>
          <p:spPr>
            <a:xfrm rot="-5400000">
              <a:off x="77715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9" name="tx148"/>
            <p:cNvSpPr/>
            <p:nvPr/>
          </p:nvSpPr>
          <p:spPr>
            <a:xfrm rot="-5400000">
              <a:off x="80360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0" name="pl149"/>
            <p:cNvSpPr/>
            <p:nvPr/>
          </p:nvSpPr>
          <p:spPr>
            <a:xfrm>
              <a:off x="8448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8977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9506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9771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0035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0300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10829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1135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tx161"/>
            <p:cNvSpPr/>
            <p:nvPr/>
          </p:nvSpPr>
          <p:spPr>
            <a:xfrm rot="-5400000">
              <a:off x="83681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3" name="tx162"/>
            <p:cNvSpPr/>
            <p:nvPr/>
          </p:nvSpPr>
          <p:spPr>
            <a:xfrm rot="-5400000">
              <a:off x="862284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4" name="tx163"/>
            <p:cNvSpPr/>
            <p:nvPr/>
          </p:nvSpPr>
          <p:spPr>
            <a:xfrm rot="-5400000">
              <a:off x="88874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5" name="tx164"/>
            <p:cNvSpPr/>
            <p:nvPr/>
          </p:nvSpPr>
          <p:spPr>
            <a:xfrm rot="-5400000">
              <a:off x="915008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6" name="tx165"/>
            <p:cNvSpPr/>
            <p:nvPr/>
          </p:nvSpPr>
          <p:spPr>
            <a:xfrm rot="-5400000">
              <a:off x="938394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7" name="tx166"/>
            <p:cNvSpPr/>
            <p:nvPr/>
          </p:nvSpPr>
          <p:spPr>
            <a:xfrm rot="-5400000">
              <a:off x="969068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8" name="tx167"/>
            <p:cNvSpPr/>
            <p:nvPr/>
          </p:nvSpPr>
          <p:spPr>
            <a:xfrm rot="-5400000">
              <a:off x="9984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9" name="tx168"/>
            <p:cNvSpPr/>
            <p:nvPr/>
          </p:nvSpPr>
          <p:spPr>
            <a:xfrm rot="-5400000">
              <a:off x="1018723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0" name="tx169"/>
            <p:cNvSpPr/>
            <p:nvPr/>
          </p:nvSpPr>
          <p:spPr>
            <a:xfrm rot="-5400000">
              <a:off x="104516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1" name="tx170"/>
            <p:cNvSpPr/>
            <p:nvPr/>
          </p:nvSpPr>
          <p:spPr>
            <a:xfrm rot="-5400000">
              <a:off x="107526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2" name="tx171"/>
            <p:cNvSpPr/>
            <p:nvPr/>
          </p:nvSpPr>
          <p:spPr>
            <a:xfrm rot="-5400000">
              <a:off x="109985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3" name="tx172"/>
            <p:cNvSpPr/>
            <p:nvPr/>
          </p:nvSpPr>
          <p:spPr>
            <a:xfrm rot="-5400000">
              <a:off x="112630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4" name="pl173"/>
            <p:cNvSpPr/>
            <p:nvPr/>
          </p:nvSpPr>
          <p:spPr>
            <a:xfrm>
              <a:off x="116759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1940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2204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2469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2733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2998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3262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3527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3791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4056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4321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4585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tx185"/>
            <p:cNvSpPr/>
            <p:nvPr/>
          </p:nvSpPr>
          <p:spPr>
            <a:xfrm rot="-5400000">
              <a:off x="115951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7" name="tx186"/>
            <p:cNvSpPr/>
            <p:nvPr/>
          </p:nvSpPr>
          <p:spPr>
            <a:xfrm rot="-5400000">
              <a:off x="118498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8" name="tx187"/>
            <p:cNvSpPr/>
            <p:nvPr/>
          </p:nvSpPr>
          <p:spPr>
            <a:xfrm rot="-5400000">
              <a:off x="1211443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9" name="tx188"/>
            <p:cNvSpPr/>
            <p:nvPr/>
          </p:nvSpPr>
          <p:spPr>
            <a:xfrm rot="-5400000">
              <a:off x="1237707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0" name="tx189"/>
            <p:cNvSpPr/>
            <p:nvPr/>
          </p:nvSpPr>
          <p:spPr>
            <a:xfrm rot="-5400000">
              <a:off x="126109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1" name="tx190"/>
            <p:cNvSpPr/>
            <p:nvPr/>
          </p:nvSpPr>
          <p:spPr>
            <a:xfrm rot="-5400000">
              <a:off x="129176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2" name="tx191"/>
            <p:cNvSpPr/>
            <p:nvPr/>
          </p:nvSpPr>
          <p:spPr>
            <a:xfrm rot="-5400000">
              <a:off x="132118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3" name="tx192"/>
            <p:cNvSpPr/>
            <p:nvPr/>
          </p:nvSpPr>
          <p:spPr>
            <a:xfrm rot="-5400000">
              <a:off x="134142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4" name="tx193"/>
            <p:cNvSpPr/>
            <p:nvPr/>
          </p:nvSpPr>
          <p:spPr>
            <a:xfrm rot="-5400000">
              <a:off x="1367869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5" name="tx194"/>
            <p:cNvSpPr/>
            <p:nvPr/>
          </p:nvSpPr>
          <p:spPr>
            <a:xfrm rot="-5400000">
              <a:off x="1397961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6" name="tx195"/>
            <p:cNvSpPr/>
            <p:nvPr/>
          </p:nvSpPr>
          <p:spPr>
            <a:xfrm rot="-5400000">
              <a:off x="142255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7" name="tx196"/>
            <p:cNvSpPr/>
            <p:nvPr/>
          </p:nvSpPr>
          <p:spPr>
            <a:xfrm rot="-5400000">
              <a:off x="144900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8" name="pl197"/>
            <p:cNvSpPr/>
            <p:nvPr/>
          </p:nvSpPr>
          <p:spPr>
            <a:xfrm>
              <a:off x="14902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5167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5431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5696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5960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6225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6489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6754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7018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7283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7547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7812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tx209"/>
            <p:cNvSpPr/>
            <p:nvPr/>
          </p:nvSpPr>
          <p:spPr>
            <a:xfrm rot="-5400000">
              <a:off x="1482213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1" name="tx210"/>
            <p:cNvSpPr/>
            <p:nvPr/>
          </p:nvSpPr>
          <p:spPr>
            <a:xfrm rot="-5400000">
              <a:off x="1507683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2" name="tx211"/>
            <p:cNvSpPr/>
            <p:nvPr/>
          </p:nvSpPr>
          <p:spPr>
            <a:xfrm rot="-5400000">
              <a:off x="1534142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3" name="tx212"/>
            <p:cNvSpPr/>
            <p:nvPr/>
          </p:nvSpPr>
          <p:spPr>
            <a:xfrm rot="-5400000">
              <a:off x="156040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4" name="tx213"/>
            <p:cNvSpPr/>
            <p:nvPr/>
          </p:nvSpPr>
          <p:spPr>
            <a:xfrm rot="-5400000">
              <a:off x="158379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5" name="tx214"/>
            <p:cNvSpPr/>
            <p:nvPr/>
          </p:nvSpPr>
          <p:spPr>
            <a:xfrm rot="-5400000">
              <a:off x="161446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6" name="tx215"/>
            <p:cNvSpPr/>
            <p:nvPr/>
          </p:nvSpPr>
          <p:spPr>
            <a:xfrm rot="-5400000">
              <a:off x="164388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7" name="tx216"/>
            <p:cNvSpPr/>
            <p:nvPr/>
          </p:nvSpPr>
          <p:spPr>
            <a:xfrm rot="-5400000">
              <a:off x="1664122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8" name="tx217"/>
            <p:cNvSpPr/>
            <p:nvPr/>
          </p:nvSpPr>
          <p:spPr>
            <a:xfrm rot="-5400000">
              <a:off x="1690568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9" name="tx218"/>
            <p:cNvSpPr/>
            <p:nvPr/>
          </p:nvSpPr>
          <p:spPr>
            <a:xfrm rot="-5400000">
              <a:off x="172066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0" name="tx219"/>
            <p:cNvSpPr/>
            <p:nvPr/>
          </p:nvSpPr>
          <p:spPr>
            <a:xfrm rot="-5400000">
              <a:off x="1745249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1" name="tx220"/>
            <p:cNvSpPr/>
            <p:nvPr/>
          </p:nvSpPr>
          <p:spPr>
            <a:xfrm rot="-5400000">
              <a:off x="177170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2" name="tx221"/>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23" name="tx222"/>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24" name="tx223"/>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5" name="pl224"/>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6" name="pl225"/>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7" name="pl226"/>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8" name="tx22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9" name="rc228"/>
            <p:cNvSpPr/>
            <p:nvPr/>
          </p:nvSpPr>
          <p:spPr>
            <a:xfrm>
              <a:off x="18110385" y="2153563"/>
              <a:ext cx="1753945" cy="1236458"/>
            </a:xfrm>
            <a:prstGeom prst="rect">
              <a:avLst/>
            </a:prstGeom>
            <a:solidFill>
              <a:srgbClr val="FFFFFF">
                <a:alpha val="100000"/>
              </a:srgbClr>
            </a:solidFill>
          </p:spPr>
          <p:txBody>
            <a:bodyPr/>
            <a:lstStyle/>
            <a:p/>
          </p:txBody>
        </p:sp>
        <p:sp>
          <p:nvSpPr>
            <p:cNvPr id="230" name="rc229"/>
            <p:cNvSpPr/>
            <p:nvPr/>
          </p:nvSpPr>
          <p:spPr>
            <a:xfrm>
              <a:off x="18179974" y="2223153"/>
              <a:ext cx="274319" cy="274319"/>
            </a:xfrm>
            <a:prstGeom prst="rect">
              <a:avLst/>
            </a:prstGeom>
            <a:solidFill>
              <a:srgbClr val="FFFFFF">
                <a:alpha val="100000"/>
              </a:srgbClr>
            </a:solidFill>
          </p:spPr>
          <p:txBody>
            <a:bodyPr/>
            <a:lstStyle/>
            <a:p/>
          </p:txBody>
        </p:sp>
        <p:sp>
          <p:nvSpPr>
            <p:cNvPr id="231" name="rc23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2" name="rc231"/>
            <p:cNvSpPr/>
            <p:nvPr/>
          </p:nvSpPr>
          <p:spPr>
            <a:xfrm>
              <a:off x="18179974" y="2497473"/>
              <a:ext cx="274319" cy="274319"/>
            </a:xfrm>
            <a:prstGeom prst="rect">
              <a:avLst/>
            </a:prstGeom>
            <a:solidFill>
              <a:srgbClr val="FFFFFF">
                <a:alpha val="100000"/>
              </a:srgbClr>
            </a:solidFill>
          </p:spPr>
          <p:txBody>
            <a:bodyPr/>
            <a:lstStyle/>
            <a:p/>
          </p:txBody>
        </p:sp>
        <p:sp>
          <p:nvSpPr>
            <p:cNvPr id="233" name="rc23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8179974" y="2771793"/>
              <a:ext cx="274319" cy="274319"/>
            </a:xfrm>
            <a:prstGeom prst="rect">
              <a:avLst/>
            </a:prstGeom>
            <a:solidFill>
              <a:srgbClr val="FFFFFF">
                <a:alpha val="100000"/>
              </a:srgbClr>
            </a:solidFill>
          </p:spPr>
          <p:txBody>
            <a:bodyPr/>
            <a:lstStyle/>
            <a:p/>
          </p:txBody>
        </p:sp>
        <p:sp>
          <p:nvSpPr>
            <p:cNvPr id="235" name="rc23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8179974" y="3046113"/>
              <a:ext cx="274319" cy="274319"/>
            </a:xfrm>
            <a:prstGeom prst="rect">
              <a:avLst/>
            </a:prstGeom>
            <a:solidFill>
              <a:srgbClr val="FFFFFF">
                <a:alpha val="100000"/>
              </a:srgbClr>
            </a:solidFill>
          </p:spPr>
          <p:txBody>
            <a:bodyPr/>
            <a:lstStyle/>
            <a:p/>
          </p:txBody>
        </p:sp>
        <p:sp>
          <p:nvSpPr>
            <p:cNvPr id="237" name="rc23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tx23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9" name="tx23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40" name="tx23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41" name="tx24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4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43" name=""/>
          <p:cNvGrpSpPr/>
          <p:nvPr/>
        </p:nvGrpSpPr>
        <p:grpSpPr>
          <a:xfrm>
            <a:off x="12527280" y="6217920"/>
            <a:ext cx="5486400" cy="4297680"/>
            <a:chOff x="12527280" y="6217920"/>
            <a:chExt cx="5486400" cy="4297680"/>
          </a:xfrm>
        </p:grpSpPr>
        <p:sp>
          <p:nvSpPr>
            <p:cNvPr id="2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4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8" name="pl17"/>
            <p:cNvSpPr/>
            <p:nvPr/>
          </p:nvSpPr>
          <p:spPr>
            <a:xfrm>
              <a:off x="13325144" y="6663670"/>
              <a:ext cx="4510689" cy="819439"/>
            </a:xfrm>
            <a:custGeom>
              <a:avLst/>
              <a:pathLst>
                <a:path w="4510689" h="819439">
                  <a:moveTo>
                    <a:pt x="0" y="204859"/>
                  </a:moveTo>
                  <a:lnTo>
                    <a:pt x="180427" y="409719"/>
                  </a:lnTo>
                  <a:lnTo>
                    <a:pt x="360855" y="537757"/>
                  </a:lnTo>
                  <a:lnTo>
                    <a:pt x="541282" y="435327"/>
                  </a:lnTo>
                  <a:lnTo>
                    <a:pt x="721710" y="307289"/>
                  </a:lnTo>
                  <a:lnTo>
                    <a:pt x="902137" y="307289"/>
                  </a:lnTo>
                  <a:lnTo>
                    <a:pt x="1082565" y="0"/>
                  </a:lnTo>
                  <a:lnTo>
                    <a:pt x="1262993" y="230467"/>
                  </a:lnTo>
                  <a:lnTo>
                    <a:pt x="1443420" y="717009"/>
                  </a:lnTo>
                  <a:lnTo>
                    <a:pt x="1623848" y="768224"/>
                  </a:lnTo>
                  <a:lnTo>
                    <a:pt x="1804275" y="640187"/>
                  </a:lnTo>
                  <a:lnTo>
                    <a:pt x="1984703" y="563364"/>
                  </a:lnTo>
                  <a:lnTo>
                    <a:pt x="2165131" y="307289"/>
                  </a:lnTo>
                  <a:lnTo>
                    <a:pt x="2345558" y="588972"/>
                  </a:lnTo>
                  <a:lnTo>
                    <a:pt x="2525986" y="588972"/>
                  </a:lnTo>
                  <a:lnTo>
                    <a:pt x="2706413" y="614579"/>
                  </a:lnTo>
                  <a:lnTo>
                    <a:pt x="2886841" y="435327"/>
                  </a:lnTo>
                  <a:lnTo>
                    <a:pt x="3067268" y="384112"/>
                  </a:lnTo>
                  <a:lnTo>
                    <a:pt x="3247696" y="153644"/>
                  </a:lnTo>
                  <a:lnTo>
                    <a:pt x="3428124" y="460934"/>
                  </a:lnTo>
                  <a:lnTo>
                    <a:pt x="3608551" y="460934"/>
                  </a:lnTo>
                  <a:lnTo>
                    <a:pt x="3788979" y="819439"/>
                  </a:lnTo>
                  <a:lnTo>
                    <a:pt x="3969406" y="230467"/>
                  </a:lnTo>
                  <a:lnTo>
                    <a:pt x="4149834" y="793832"/>
                  </a:lnTo>
                  <a:lnTo>
                    <a:pt x="4330262" y="537757"/>
                  </a:lnTo>
                  <a:lnTo>
                    <a:pt x="4510689" y="537757"/>
                  </a:lnTo>
                </a:path>
              </a:pathLst>
            </a:custGeom>
            <a:ln w="32521" cap="flat">
              <a:solidFill>
                <a:srgbClr val="5EB0E8">
                  <a:alpha val="100000"/>
                </a:srgbClr>
              </a:solidFill>
              <a:prstDash val="solid"/>
              <a:round/>
            </a:ln>
          </p:spPr>
          <p:txBody>
            <a:bodyPr/>
            <a:lstStyle/>
            <a:p/>
          </p:txBody>
        </p:sp>
        <p:sp>
          <p:nvSpPr>
            <p:cNvPr id="259" name="pl18"/>
            <p:cNvSpPr/>
            <p:nvPr/>
          </p:nvSpPr>
          <p:spPr>
            <a:xfrm>
              <a:off x="16572841" y="6894137"/>
              <a:ext cx="1262993" cy="1280374"/>
            </a:xfrm>
            <a:custGeom>
              <a:avLst/>
              <a:pathLst>
                <a:path w="1262993" h="1280374">
                  <a:moveTo>
                    <a:pt x="0" y="921869"/>
                  </a:moveTo>
                  <a:lnTo>
                    <a:pt x="180427" y="921869"/>
                  </a:lnTo>
                  <a:lnTo>
                    <a:pt x="360855" y="998692"/>
                  </a:lnTo>
                  <a:lnTo>
                    <a:pt x="541282" y="1280374"/>
                  </a:lnTo>
                  <a:lnTo>
                    <a:pt x="721710" y="0"/>
                  </a:lnTo>
                  <a:lnTo>
                    <a:pt x="902137" y="1075514"/>
                  </a:lnTo>
                  <a:lnTo>
                    <a:pt x="1082565" y="614579"/>
                  </a:lnTo>
                  <a:lnTo>
                    <a:pt x="1262993" y="614579"/>
                  </a:lnTo>
                </a:path>
              </a:pathLst>
            </a:custGeom>
            <a:ln w="32521" cap="flat">
              <a:solidFill>
                <a:srgbClr val="00A173">
                  <a:alpha val="100000"/>
                </a:srgbClr>
              </a:solidFill>
              <a:prstDash val="solid"/>
              <a:round/>
            </a:ln>
          </p:spPr>
          <p:txBody>
            <a:bodyPr/>
            <a:lstStyle/>
            <a:p/>
          </p:txBody>
        </p:sp>
        <p:sp>
          <p:nvSpPr>
            <p:cNvPr id="26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6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6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6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6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6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9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0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0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0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0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0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0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0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0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0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0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1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1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1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1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1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1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1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1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1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1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2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2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2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2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2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5" name="rc84"/>
            <p:cNvSpPr/>
            <p:nvPr/>
          </p:nvSpPr>
          <p:spPr>
            <a:xfrm>
              <a:off x="14005791" y="9941072"/>
              <a:ext cx="3149396" cy="504938"/>
            </a:xfrm>
            <a:prstGeom prst="rect">
              <a:avLst/>
            </a:prstGeom>
            <a:solidFill>
              <a:srgbClr val="FFFFFF">
                <a:alpha val="100000"/>
              </a:srgbClr>
            </a:solidFill>
          </p:spPr>
          <p:txBody>
            <a:bodyPr/>
            <a:lstStyle/>
            <a:p/>
          </p:txBody>
        </p:sp>
        <p:sp>
          <p:nvSpPr>
            <p:cNvPr id="32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2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2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2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3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3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3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3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3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Somalia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3685559"/>
              <a:ext cx="234305" cy="15997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36855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3230407"/>
              <a:ext cx="234305" cy="2054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32304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2876285"/>
              <a:ext cx="234305" cy="24090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3281443"/>
              <a:ext cx="234305" cy="20039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328144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3393929"/>
              <a:ext cx="234305" cy="18914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33939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3558491"/>
              <a:ext cx="234305" cy="17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355849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163624"/>
              <a:ext cx="234305" cy="11217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1636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099048"/>
              <a:ext cx="234305" cy="1186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40990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430257"/>
              <a:ext cx="234305" cy="8551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43025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362557"/>
              <a:ext cx="234305" cy="9228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436255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065719"/>
              <a:ext cx="234305" cy="1219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40657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4194870"/>
              <a:ext cx="234305" cy="10904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419487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05308"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30190"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17,361 case(s)</a:t>
              </a:r>
            </a:p>
          </p:txBody>
        </p:sp>
        <p:sp>
          <p:nvSpPr>
            <p:cNvPr id="64" name="pg63"/>
            <p:cNvSpPr/>
            <p:nvPr/>
          </p:nvSpPr>
          <p:spPr>
            <a:xfrm>
              <a:off x="2923841"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27910"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17,361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266656" y="2153563"/>
              <a:ext cx="3176137" cy="3131794"/>
            </a:xfrm>
            <a:prstGeom prst="rect">
              <a:avLst/>
            </a:prstGeom>
            <a:solidFill>
              <a:srgbClr val="FFFFFF">
                <a:alpha val="100000"/>
              </a:srgbClr>
            </a:solidFill>
          </p:spPr>
          <p:txBody>
            <a:bodyPr/>
            <a:lstStyle/>
            <a:p/>
          </p:txBody>
        </p:sp>
        <p:sp>
          <p:nvSpPr>
            <p:cNvPr id="68" name="pl67"/>
            <p:cNvSpPr/>
            <p:nvPr/>
          </p:nvSpPr>
          <p:spPr>
            <a:xfrm>
              <a:off x="5266656"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5137460"/>
              <a:ext cx="234305" cy="147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137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5137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061428"/>
              <a:ext cx="234305" cy="76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840622"/>
              <a:ext cx="234305" cy="4447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8406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48406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4741676"/>
              <a:ext cx="234305" cy="98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52614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614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24949"/>
              <a:ext cx="234305" cy="36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153083"/>
              <a:ext cx="234305" cy="132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51530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1530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035389"/>
              <a:ext cx="234305" cy="1176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126003"/>
              <a:ext cx="234305" cy="1593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51260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1260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008309"/>
              <a:ext cx="234305" cy="1176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134335"/>
              <a:ext cx="234305" cy="1510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51343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132252"/>
              <a:ext cx="234305" cy="20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992686"/>
              <a:ext cx="234305" cy="139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191620"/>
              <a:ext cx="234305" cy="93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51916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1916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078092"/>
              <a:ext cx="234305" cy="1135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149958"/>
              <a:ext cx="234305" cy="135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1499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1499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022891"/>
              <a:ext cx="234305" cy="127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124961"/>
              <a:ext cx="234305" cy="160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1249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1249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955191"/>
              <a:ext cx="234305" cy="169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160373"/>
              <a:ext cx="234305" cy="124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1603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1603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907280"/>
              <a:ext cx="234305" cy="253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134335"/>
              <a:ext cx="234305" cy="1510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1343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1343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008309"/>
              <a:ext cx="234305" cy="1260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157249"/>
              <a:ext cx="234305" cy="128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1572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1572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121837"/>
              <a:ext cx="234305" cy="35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05583"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30465"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1,781 case(s)</a:t>
              </a:r>
            </a:p>
          </p:txBody>
        </p:sp>
        <p:sp>
          <p:nvSpPr>
            <p:cNvPr id="125" name="pg124"/>
            <p:cNvSpPr/>
            <p:nvPr/>
          </p:nvSpPr>
          <p:spPr>
            <a:xfrm>
              <a:off x="6120093"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24162"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3,167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442793" y="2153563"/>
              <a:ext cx="3176137" cy="3131794"/>
            </a:xfrm>
            <a:prstGeom prst="rect">
              <a:avLst/>
            </a:prstGeom>
            <a:solidFill>
              <a:srgbClr val="FFFFFF">
                <a:alpha val="100000"/>
              </a:srgbClr>
            </a:solidFill>
          </p:spPr>
          <p:txBody>
            <a:bodyPr/>
            <a:lstStyle/>
            <a:p/>
          </p:txBody>
        </p:sp>
        <p:sp>
          <p:nvSpPr>
            <p:cNvPr id="129" name="pl128"/>
            <p:cNvSpPr/>
            <p:nvPr/>
          </p:nvSpPr>
          <p:spPr>
            <a:xfrm>
              <a:off x="8442793"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pl132"/>
            <p:cNvSpPr/>
            <p:nvPr/>
          </p:nvSpPr>
          <p:spPr>
            <a:xfrm>
              <a:off x="8442793"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8442793"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rc135"/>
            <p:cNvSpPr/>
            <p:nvPr/>
          </p:nvSpPr>
          <p:spPr>
            <a:xfrm>
              <a:off x="8481844" y="5072884"/>
              <a:ext cx="234305" cy="212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481844" y="50728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481844" y="50728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481844" y="4859370"/>
              <a:ext cx="234305" cy="213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5177038"/>
              <a:ext cx="234305" cy="108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742183" y="51770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51770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099964"/>
              <a:ext cx="234305" cy="77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5071843"/>
              <a:ext cx="234305" cy="213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02523" y="50718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50718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4907280"/>
              <a:ext cx="234305" cy="1645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101006"/>
              <a:ext cx="234305" cy="184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262862" y="51010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51010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4967689"/>
              <a:ext cx="234305" cy="133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170789"/>
              <a:ext cx="234305" cy="114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523201" y="51707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51707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047888"/>
              <a:ext cx="234305" cy="122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5181204"/>
              <a:ext cx="234305" cy="10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783540" y="51812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51812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033306"/>
              <a:ext cx="234305" cy="147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195786"/>
              <a:ext cx="234305" cy="89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043879" y="51957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51957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039555"/>
              <a:ext cx="234305" cy="156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203076"/>
              <a:ext cx="234305" cy="82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04218" y="52030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52030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059344"/>
              <a:ext cx="234305" cy="143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173913"/>
              <a:ext cx="234305" cy="111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564558" y="51739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51739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001018"/>
              <a:ext cx="234305" cy="172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136418"/>
              <a:ext cx="234305" cy="148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24897" y="51364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51364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016641"/>
              <a:ext cx="234305" cy="119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197869"/>
              <a:ext cx="234305" cy="874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85236" y="51978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51978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077051"/>
              <a:ext cx="234305" cy="120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163498"/>
              <a:ext cx="234305" cy="121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45575" y="51634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51634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054137"/>
              <a:ext cx="234305" cy="109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1721"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6603"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1,516 case(s)</a:t>
              </a:r>
            </a:p>
          </p:txBody>
        </p:sp>
        <p:sp>
          <p:nvSpPr>
            <p:cNvPr id="186" name="pg185"/>
            <p:cNvSpPr/>
            <p:nvPr/>
          </p:nvSpPr>
          <p:spPr>
            <a:xfrm>
              <a:off x="929623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0030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1,529 case(s)</a:t>
              </a:r>
            </a:p>
          </p:txBody>
        </p:sp>
        <p:sp>
          <p:nvSpPr>
            <p:cNvPr id="188" name="rc18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618931" y="2153563"/>
              <a:ext cx="3176137" cy="3131794"/>
            </a:xfrm>
            <a:prstGeom prst="rect">
              <a:avLst/>
            </a:prstGeom>
            <a:solidFill>
              <a:srgbClr val="FFFFFF">
                <a:alpha val="100000"/>
              </a:srgbClr>
            </a:solidFill>
          </p:spPr>
          <p:txBody>
            <a:bodyPr/>
            <a:lstStyle/>
            <a:p/>
          </p:txBody>
        </p:sp>
        <p:sp>
          <p:nvSpPr>
            <p:cNvPr id="190" name="pl189"/>
            <p:cNvSpPr/>
            <p:nvPr/>
          </p:nvSpPr>
          <p:spPr>
            <a:xfrm>
              <a:off x="11618931"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1" name="pl190"/>
            <p:cNvSpPr/>
            <p:nvPr/>
          </p:nvSpPr>
          <p:spPr>
            <a:xfrm>
              <a:off x="11618931"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1618931"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4" name="pl193"/>
            <p:cNvSpPr/>
            <p:nvPr/>
          </p:nvSpPr>
          <p:spPr>
            <a:xfrm>
              <a:off x="11618931"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1618931"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1618931"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1657982" y="5135377"/>
              <a:ext cx="234305" cy="149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657982" y="51353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657982" y="51353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657982" y="4999977"/>
              <a:ext cx="234305" cy="135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18321" y="5191620"/>
              <a:ext cx="234305" cy="93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18321" y="51916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18321" y="51916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18321" y="5068718"/>
              <a:ext cx="234305" cy="122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78660" y="5049971"/>
              <a:ext cx="234305" cy="2353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78660" y="50499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78660" y="50499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78660" y="4892699"/>
              <a:ext cx="234305" cy="157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39000" y="5008309"/>
              <a:ext cx="234305" cy="277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39000" y="5008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39000" y="50083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39000" y="4914571"/>
              <a:ext cx="234305" cy="93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99339" y="5137460"/>
              <a:ext cx="234305" cy="147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99339" y="51374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99339" y="51374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99339" y="5033306"/>
              <a:ext cx="234305" cy="10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59678" y="5013517"/>
              <a:ext cx="234305" cy="271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59678" y="50135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59678" y="50135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59678" y="4872910"/>
              <a:ext cx="234305" cy="1406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20017" y="5104130"/>
              <a:ext cx="234305" cy="181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20017" y="51041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20017" y="51041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20017" y="5005185"/>
              <a:ext cx="234305" cy="98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80356" y="5144750"/>
              <a:ext cx="234305" cy="140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80356" y="51447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80356" y="51447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80356" y="5053095"/>
              <a:ext cx="234305" cy="91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40696" y="5163498"/>
              <a:ext cx="234305" cy="121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40696" y="51634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40696" y="51634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40696" y="5074967"/>
              <a:ext cx="234305" cy="88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01035" y="5173913"/>
              <a:ext cx="234305" cy="111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01035" y="51739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01035" y="51739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01035" y="5009351"/>
              <a:ext cx="234305" cy="1645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61374" y="5209326"/>
              <a:ext cx="234305" cy="76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61374" y="52093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61374" y="52093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61374" y="5054137"/>
              <a:ext cx="234305" cy="1551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21713" y="5147875"/>
              <a:ext cx="234305" cy="137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21713" y="51478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21713" y="51478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21713" y="5039555"/>
              <a:ext cx="234305" cy="108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75568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6" name="pg245"/>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1,867 case(s)</a:t>
              </a:r>
            </a:p>
          </p:txBody>
        </p:sp>
        <p:sp>
          <p:nvSpPr>
            <p:cNvPr id="248" name="pg247"/>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1,867 case(s)</a:t>
              </a:r>
            </a:p>
          </p:txBody>
        </p:sp>
        <p:sp>
          <p:nvSpPr>
            <p:cNvPr id="250" name="rc249"/>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95069" y="2153563"/>
              <a:ext cx="3176137" cy="3131794"/>
            </a:xfrm>
            <a:prstGeom prst="rect">
              <a:avLst/>
            </a:prstGeom>
            <a:solidFill>
              <a:srgbClr val="FFFFFF">
                <a:alpha val="100000"/>
              </a:srgbClr>
            </a:solidFill>
          </p:spPr>
          <p:txBody>
            <a:bodyPr/>
            <a:lstStyle/>
            <a:p/>
          </p:txBody>
        </p:sp>
        <p:sp>
          <p:nvSpPr>
            <p:cNvPr id="252" name="pl251"/>
            <p:cNvSpPr/>
            <p:nvPr/>
          </p:nvSpPr>
          <p:spPr>
            <a:xfrm>
              <a:off x="14795069" y="476459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3" name="pl252"/>
            <p:cNvSpPr/>
            <p:nvPr/>
          </p:nvSpPr>
          <p:spPr>
            <a:xfrm>
              <a:off x="14795069" y="3723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4" name="pl253"/>
            <p:cNvSpPr/>
            <p:nvPr/>
          </p:nvSpPr>
          <p:spPr>
            <a:xfrm>
              <a:off x="14795069" y="26815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5" name="pl254"/>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6" name="pl255"/>
            <p:cNvSpPr/>
            <p:nvPr/>
          </p:nvSpPr>
          <p:spPr>
            <a:xfrm>
              <a:off x="14795069" y="42438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7" name="pl256"/>
            <p:cNvSpPr/>
            <p:nvPr/>
          </p:nvSpPr>
          <p:spPr>
            <a:xfrm>
              <a:off x="14795069" y="3202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8" name="pl257"/>
            <p:cNvSpPr/>
            <p:nvPr/>
          </p:nvSpPr>
          <p:spPr>
            <a:xfrm>
              <a:off x="14795069" y="21607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9" name="rc258"/>
            <p:cNvSpPr/>
            <p:nvPr/>
          </p:nvSpPr>
          <p:spPr>
            <a:xfrm>
              <a:off x="14834120" y="5211409"/>
              <a:ext cx="234305" cy="73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834120" y="52114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34120" y="52114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834120" y="5126003"/>
              <a:ext cx="234305" cy="85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94459" y="5190578"/>
              <a:ext cx="234305" cy="947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94459" y="51905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94459" y="51905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94459" y="5065594"/>
              <a:ext cx="234305" cy="124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54798" y="5155166"/>
              <a:ext cx="234305" cy="1301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54798" y="515516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54798" y="51551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54798" y="4960399"/>
              <a:ext cx="234305" cy="194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615138" y="5182246"/>
              <a:ext cx="234305" cy="103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15138" y="51822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15138" y="51822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615138" y="5045804"/>
              <a:ext cx="234305" cy="1364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75477" y="5177038"/>
              <a:ext cx="234305" cy="108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75477" y="51770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75477" y="51770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75477" y="5032265"/>
              <a:ext cx="234305" cy="144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35816" y="5122878"/>
              <a:ext cx="234305" cy="1624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35816" y="51228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35816" y="51228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35816" y="5028098"/>
              <a:ext cx="234305" cy="94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96155" y="5244738"/>
              <a:ext cx="234305" cy="40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96155" y="52447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96155" y="52447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96155" y="5178080"/>
              <a:ext cx="234305" cy="6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pg286"/>
            <p:cNvSpPr/>
            <p:nvPr/>
          </p:nvSpPr>
          <p:spPr>
            <a:xfrm>
              <a:off x="15458133"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8" name="tx287"/>
            <p:cNvSpPr/>
            <p:nvPr/>
          </p:nvSpPr>
          <p:spPr>
            <a:xfrm>
              <a:off x="15583016"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685 case(s)</a:t>
              </a:r>
            </a:p>
          </p:txBody>
        </p:sp>
        <p:sp>
          <p:nvSpPr>
            <p:cNvPr id="289" name="pg288"/>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0" name="rc289"/>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1" name="tx290"/>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12896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8" name="tx417"/>
            <p:cNvSpPr/>
            <p:nvPr/>
          </p:nvSpPr>
          <p:spPr>
            <a:xfrm>
              <a:off x="1230614" y="308742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19" name="tx418"/>
            <p:cNvSpPr/>
            <p:nvPr/>
          </p:nvSpPr>
          <p:spPr>
            <a:xfrm>
              <a:off x="1230614" y="204589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20" name="pl41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2055723" y="42438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2055723" y="32022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2055723" y="21607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tx4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240079" cy="413498"/>
            </a:xfrm>
            <a:prstGeom prst="rect">
              <a:avLst/>
            </a:prstGeom>
            <a:solidFill>
              <a:srgbClr val="FFFFFF">
                <a:alpha val="100000"/>
              </a:srgbClr>
            </a:solidFill>
          </p:spPr>
          <p:txBody>
            <a:bodyPr/>
            <a:lstStyle/>
            <a:p/>
          </p:txBody>
        </p:sp>
        <p:sp>
          <p:nvSpPr>
            <p:cNvPr id="426" name="rc425"/>
            <p:cNvSpPr/>
            <p:nvPr/>
          </p:nvSpPr>
          <p:spPr>
            <a:xfrm>
              <a:off x="18179974" y="2223153"/>
              <a:ext cx="274319" cy="274319"/>
            </a:xfrm>
            <a:prstGeom prst="rect">
              <a:avLst/>
            </a:prstGeom>
            <a:solidFill>
              <a:srgbClr val="FFFFFF">
                <a:alpha val="100000"/>
              </a:srgbClr>
            </a:solidFill>
          </p:spPr>
          <p:txBody>
            <a:bodyPr/>
            <a:lstStyle/>
            <a:p/>
          </p:txBody>
        </p:sp>
        <p:sp>
          <p:nvSpPr>
            <p:cNvPr id="427" name="pg42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8" name="tx42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9" name="rc428"/>
            <p:cNvSpPr/>
            <p:nvPr/>
          </p:nvSpPr>
          <p:spPr>
            <a:xfrm>
              <a:off x="18110385" y="2706240"/>
              <a:ext cx="1753945" cy="1236458"/>
            </a:xfrm>
            <a:prstGeom prst="rect">
              <a:avLst/>
            </a:prstGeom>
            <a:solidFill>
              <a:srgbClr val="FFFFFF">
                <a:alpha val="100000"/>
              </a:srgbClr>
            </a:solidFill>
          </p:spPr>
          <p:txBody>
            <a:bodyPr/>
            <a:lstStyle/>
            <a:p/>
          </p:txBody>
        </p:sp>
        <p:sp>
          <p:nvSpPr>
            <p:cNvPr id="430" name="rc429"/>
            <p:cNvSpPr/>
            <p:nvPr/>
          </p:nvSpPr>
          <p:spPr>
            <a:xfrm>
              <a:off x="18179974" y="2775829"/>
              <a:ext cx="274319" cy="274319"/>
            </a:xfrm>
            <a:prstGeom prst="rect">
              <a:avLst/>
            </a:prstGeom>
            <a:solidFill>
              <a:srgbClr val="FFFFFF">
                <a:alpha val="100000"/>
              </a:srgbClr>
            </a:solidFill>
          </p:spPr>
          <p:txBody>
            <a:bodyPr/>
            <a:lstStyle/>
            <a:p/>
          </p:txBody>
        </p:sp>
        <p:sp>
          <p:nvSpPr>
            <p:cNvPr id="431" name="rc43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050149"/>
              <a:ext cx="274319" cy="274319"/>
            </a:xfrm>
            <a:prstGeom prst="rect">
              <a:avLst/>
            </a:prstGeom>
            <a:solidFill>
              <a:srgbClr val="FFFFFF">
                <a:alpha val="100000"/>
              </a:srgbClr>
            </a:solidFill>
          </p:spPr>
          <p:txBody>
            <a:bodyPr/>
            <a:lstStyle/>
            <a:p/>
          </p:txBody>
        </p:sp>
        <p:sp>
          <p:nvSpPr>
            <p:cNvPr id="433" name="rc43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324469"/>
              <a:ext cx="274319" cy="274320"/>
            </a:xfrm>
            <a:prstGeom prst="rect">
              <a:avLst/>
            </a:prstGeom>
            <a:solidFill>
              <a:srgbClr val="FFFFFF">
                <a:alpha val="100000"/>
              </a:srgbClr>
            </a:solidFill>
          </p:spPr>
          <p:txBody>
            <a:bodyPr/>
            <a:lstStyle/>
            <a:p/>
          </p:txBody>
        </p:sp>
        <p:sp>
          <p:nvSpPr>
            <p:cNvPr id="435" name="rc43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598789"/>
              <a:ext cx="274319" cy="274320"/>
            </a:xfrm>
            <a:prstGeom prst="rect">
              <a:avLst/>
            </a:prstGeom>
            <a:solidFill>
              <a:srgbClr val="FFFFFF">
                <a:alpha val="100000"/>
              </a:srgbClr>
            </a:solidFill>
          </p:spPr>
          <p:txBody>
            <a:bodyPr/>
            <a:lstStyle/>
            <a:p/>
          </p:txBody>
        </p:sp>
        <p:sp>
          <p:nvSpPr>
            <p:cNvPr id="437" name="rc43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8" name="tx43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9" name="tx43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0" name="tx43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1" name="tx44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2" name=""/>
          <p:cNvGrpSpPr/>
          <p:nvPr/>
        </p:nvGrpSpPr>
        <p:grpSpPr>
          <a:xfrm>
            <a:off x="6400800" y="6217920"/>
            <a:ext cx="5486400" cy="4251960"/>
            <a:chOff x="6400800" y="6217920"/>
            <a:chExt cx="5486400" cy="4251960"/>
          </a:xfrm>
        </p:grpSpPr>
        <p:sp>
          <p:nvSpPr>
            <p:cNvPr id="44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5" name="rc5"/>
            <p:cNvSpPr/>
            <p:nvPr/>
          </p:nvSpPr>
          <p:spPr>
            <a:xfrm>
              <a:off x="7153670" y="6510025"/>
              <a:ext cx="4107183" cy="2788960"/>
            </a:xfrm>
            <a:prstGeom prst="rect">
              <a:avLst/>
            </a:prstGeom>
            <a:solidFill>
              <a:srgbClr val="FFFFFF">
                <a:alpha val="100000"/>
              </a:srgbClr>
            </a:solidFill>
          </p:spPr>
          <p:txBody>
            <a:bodyPr/>
            <a:lstStyle/>
            <a:p/>
          </p:txBody>
        </p:sp>
        <p:sp>
          <p:nvSpPr>
            <p:cNvPr id="446" name="pl6"/>
            <p:cNvSpPr/>
            <p:nvPr/>
          </p:nvSpPr>
          <p:spPr>
            <a:xfrm>
              <a:off x="7153670" y="892018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7" name="pl7"/>
            <p:cNvSpPr/>
            <p:nvPr/>
          </p:nvSpPr>
          <p:spPr>
            <a:xfrm>
              <a:off x="7153670" y="841612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8" name="pl8"/>
            <p:cNvSpPr/>
            <p:nvPr/>
          </p:nvSpPr>
          <p:spPr>
            <a:xfrm>
              <a:off x="7153670" y="791206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9" name="pl9"/>
            <p:cNvSpPr/>
            <p:nvPr/>
          </p:nvSpPr>
          <p:spPr>
            <a:xfrm>
              <a:off x="7153670" y="740800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0" name="pl10"/>
            <p:cNvSpPr/>
            <p:nvPr/>
          </p:nvSpPr>
          <p:spPr>
            <a:xfrm>
              <a:off x="7153670" y="690394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1"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2" name="pl12"/>
            <p:cNvSpPr/>
            <p:nvPr/>
          </p:nvSpPr>
          <p:spPr>
            <a:xfrm>
              <a:off x="7153670" y="866815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3" name="pl13"/>
            <p:cNvSpPr/>
            <p:nvPr/>
          </p:nvSpPr>
          <p:spPr>
            <a:xfrm>
              <a:off x="7153670" y="816409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4" name="pl14"/>
            <p:cNvSpPr/>
            <p:nvPr/>
          </p:nvSpPr>
          <p:spPr>
            <a:xfrm>
              <a:off x="7153670" y="766003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5" name="pl15"/>
            <p:cNvSpPr/>
            <p:nvPr/>
          </p:nvSpPr>
          <p:spPr>
            <a:xfrm>
              <a:off x="7153670" y="715597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6" name="pl16"/>
            <p:cNvSpPr/>
            <p:nvPr/>
          </p:nvSpPr>
          <p:spPr>
            <a:xfrm>
              <a:off x="7153670" y="665191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7" name="rc17"/>
            <p:cNvSpPr/>
            <p:nvPr/>
          </p:nvSpPr>
          <p:spPr>
            <a:xfrm>
              <a:off x="7296281" y="7246707"/>
              <a:ext cx="399309" cy="192550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8"/>
            <p:cNvSpPr/>
            <p:nvPr/>
          </p:nvSpPr>
          <p:spPr>
            <a:xfrm>
              <a:off x="7866723" y="6788013"/>
              <a:ext cx="399309" cy="238420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9"/>
            <p:cNvSpPr/>
            <p:nvPr/>
          </p:nvSpPr>
          <p:spPr>
            <a:xfrm>
              <a:off x="8437165" y="8108649"/>
              <a:ext cx="399309" cy="10635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20"/>
            <p:cNvSpPr/>
            <p:nvPr/>
          </p:nvSpPr>
          <p:spPr>
            <a:xfrm>
              <a:off x="9007608" y="8784089"/>
              <a:ext cx="399309" cy="38812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21"/>
            <p:cNvSpPr/>
            <p:nvPr/>
          </p:nvSpPr>
          <p:spPr>
            <a:xfrm>
              <a:off x="9578050" y="8990753"/>
              <a:ext cx="399309" cy="18146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2"/>
            <p:cNvSpPr/>
            <p:nvPr/>
          </p:nvSpPr>
          <p:spPr>
            <a:xfrm>
              <a:off x="10148492" y="9116768"/>
              <a:ext cx="399309" cy="554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23"/>
            <p:cNvSpPr/>
            <p:nvPr/>
          </p:nvSpPr>
          <p:spPr>
            <a:xfrm>
              <a:off x="7296281" y="7226545"/>
              <a:ext cx="399309" cy="201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4"/>
            <p:cNvSpPr/>
            <p:nvPr/>
          </p:nvSpPr>
          <p:spPr>
            <a:xfrm>
              <a:off x="7866723" y="6682161"/>
              <a:ext cx="399309" cy="1058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5"/>
            <p:cNvSpPr/>
            <p:nvPr/>
          </p:nvSpPr>
          <p:spPr>
            <a:xfrm>
              <a:off x="8437165" y="8083446"/>
              <a:ext cx="399309" cy="252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6"/>
            <p:cNvSpPr/>
            <p:nvPr/>
          </p:nvSpPr>
          <p:spPr>
            <a:xfrm>
              <a:off x="9578050" y="8985712"/>
              <a:ext cx="399309" cy="50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27"/>
            <p:cNvSpPr/>
            <p:nvPr/>
          </p:nvSpPr>
          <p:spPr>
            <a:xfrm>
              <a:off x="7296281" y="7216464"/>
              <a:ext cx="399309" cy="100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8"/>
            <p:cNvSpPr/>
            <p:nvPr/>
          </p:nvSpPr>
          <p:spPr>
            <a:xfrm>
              <a:off x="7866723" y="6636796"/>
              <a:ext cx="399309" cy="4536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9"/>
            <p:cNvSpPr/>
            <p:nvPr/>
          </p:nvSpPr>
          <p:spPr>
            <a:xfrm>
              <a:off x="8437165" y="8022959"/>
              <a:ext cx="399309" cy="6048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30"/>
            <p:cNvSpPr/>
            <p:nvPr/>
          </p:nvSpPr>
          <p:spPr>
            <a:xfrm>
              <a:off x="9007608" y="8768967"/>
              <a:ext cx="399309" cy="1512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31"/>
            <p:cNvSpPr/>
            <p:nvPr/>
          </p:nvSpPr>
          <p:spPr>
            <a:xfrm>
              <a:off x="9578050" y="8975631"/>
              <a:ext cx="399309" cy="100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pl32"/>
            <p:cNvSpPr/>
            <p:nvPr/>
          </p:nvSpPr>
          <p:spPr>
            <a:xfrm>
              <a:off x="7495936" y="6867288"/>
              <a:ext cx="2852210" cy="2290681"/>
            </a:xfrm>
            <a:custGeom>
              <a:avLst/>
              <a:pathLst>
                <a:path w="2852210" h="2290681">
                  <a:moveTo>
                    <a:pt x="0" y="0"/>
                  </a:moveTo>
                  <a:lnTo>
                    <a:pt x="570442" y="1482394"/>
                  </a:lnTo>
                  <a:lnTo>
                    <a:pt x="1140884" y="1961209"/>
                  </a:lnTo>
                  <a:lnTo>
                    <a:pt x="1711326" y="2158800"/>
                  </a:lnTo>
                  <a:lnTo>
                    <a:pt x="2281768" y="2258515"/>
                  </a:lnTo>
                  <a:lnTo>
                    <a:pt x="2852210" y="2290681"/>
                  </a:lnTo>
                </a:path>
              </a:pathLst>
            </a:custGeom>
            <a:ln w="40651" cap="flat">
              <a:solidFill>
                <a:srgbClr val="000000">
                  <a:alpha val="100000"/>
                </a:srgbClr>
              </a:solidFill>
              <a:prstDash val="solid"/>
              <a:round/>
            </a:ln>
          </p:spPr>
          <p:txBody>
            <a:bodyPr/>
            <a:lstStyle/>
            <a:p/>
          </p:txBody>
        </p:sp>
        <p:sp>
          <p:nvSpPr>
            <p:cNvPr id="473" name="rc33"/>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74" name="tx34"/>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5" name="tx35"/>
            <p:cNvSpPr/>
            <p:nvPr/>
          </p:nvSpPr>
          <p:spPr>
            <a:xfrm>
              <a:off x="6801340" y="866584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6" name="tx36"/>
            <p:cNvSpPr/>
            <p:nvPr/>
          </p:nvSpPr>
          <p:spPr>
            <a:xfrm>
              <a:off x="6801340" y="816178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7" name="tx37"/>
            <p:cNvSpPr/>
            <p:nvPr/>
          </p:nvSpPr>
          <p:spPr>
            <a:xfrm>
              <a:off x="6801340" y="7657655"/>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78" name="tx38"/>
            <p:cNvSpPr/>
            <p:nvPr/>
          </p:nvSpPr>
          <p:spPr>
            <a:xfrm>
              <a:off x="6801340" y="715367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79" name="tx39"/>
            <p:cNvSpPr/>
            <p:nvPr/>
          </p:nvSpPr>
          <p:spPr>
            <a:xfrm>
              <a:off x="6801340" y="66496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80" name="pl40"/>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41"/>
            <p:cNvSpPr/>
            <p:nvPr/>
          </p:nvSpPr>
          <p:spPr>
            <a:xfrm>
              <a:off x="7118876" y="86681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42"/>
            <p:cNvSpPr/>
            <p:nvPr/>
          </p:nvSpPr>
          <p:spPr>
            <a:xfrm>
              <a:off x="7118876" y="81640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43"/>
            <p:cNvSpPr/>
            <p:nvPr/>
          </p:nvSpPr>
          <p:spPr>
            <a:xfrm>
              <a:off x="7118876" y="76600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4"/>
            <p:cNvSpPr/>
            <p:nvPr/>
          </p:nvSpPr>
          <p:spPr>
            <a:xfrm>
              <a:off x="7118876" y="71559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5"/>
            <p:cNvSpPr/>
            <p:nvPr/>
          </p:nvSpPr>
          <p:spPr>
            <a:xfrm>
              <a:off x="7118876" y="66519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47"/>
            <p:cNvSpPr/>
            <p:nvPr/>
          </p:nvSpPr>
          <p:spPr>
            <a:xfrm>
              <a:off x="11260854" y="8253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48"/>
            <p:cNvSpPr/>
            <p:nvPr/>
          </p:nvSpPr>
          <p:spPr>
            <a:xfrm>
              <a:off x="11260854" y="733415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tx49"/>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0" name="tx50"/>
            <p:cNvSpPr/>
            <p:nvPr/>
          </p:nvSpPr>
          <p:spPr>
            <a:xfrm>
              <a:off x="11358911" y="825087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1" name="tx51"/>
            <p:cNvSpPr/>
            <p:nvPr/>
          </p:nvSpPr>
          <p:spPr>
            <a:xfrm>
              <a:off x="11358911" y="733184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2" name="pl52"/>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3"/>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4"/>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5"/>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6"/>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7"/>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8"/>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tx59"/>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0" name="tx60"/>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1" name="tx61"/>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2" name="tx62"/>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3" name="tx63"/>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4" name="tx64"/>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5" name="tx65"/>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66"/>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7" name="tx67"/>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8" name="tx6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9" name="tx6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0" name="rc70"/>
            <p:cNvSpPr/>
            <p:nvPr/>
          </p:nvSpPr>
          <p:spPr>
            <a:xfrm>
              <a:off x="7116661" y="10217410"/>
              <a:ext cx="1051268" cy="182880"/>
            </a:xfrm>
            <a:prstGeom prst="rect">
              <a:avLst/>
            </a:prstGeom>
            <a:solidFill>
              <a:srgbClr val="FFFFFF">
                <a:alpha val="100000"/>
              </a:srgbClr>
            </a:solidFill>
          </p:spPr>
          <p:txBody>
            <a:bodyPr/>
            <a:lstStyle/>
            <a:p/>
          </p:txBody>
        </p:sp>
        <p:sp>
          <p:nvSpPr>
            <p:cNvPr id="511" name="rc71"/>
            <p:cNvSpPr/>
            <p:nvPr/>
          </p:nvSpPr>
          <p:spPr>
            <a:xfrm>
              <a:off x="7116661" y="10217410"/>
              <a:ext cx="182880" cy="182880"/>
            </a:xfrm>
            <a:prstGeom prst="rect">
              <a:avLst/>
            </a:prstGeom>
            <a:solidFill>
              <a:srgbClr val="FFFFFF">
                <a:alpha val="100000"/>
              </a:srgbClr>
            </a:solidFill>
          </p:spPr>
          <p:txBody>
            <a:bodyPr/>
            <a:lstStyle/>
            <a:p/>
          </p:txBody>
        </p:sp>
        <p:sp>
          <p:nvSpPr>
            <p:cNvPr id="512" name="pl72"/>
            <p:cNvSpPr/>
            <p:nvPr/>
          </p:nvSpPr>
          <p:spPr>
            <a:xfrm>
              <a:off x="713494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3" name="tx73"/>
            <p:cNvSpPr/>
            <p:nvPr/>
          </p:nvSpPr>
          <p:spPr>
            <a:xfrm>
              <a:off x="740754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4" name="rc74"/>
            <p:cNvSpPr/>
            <p:nvPr/>
          </p:nvSpPr>
          <p:spPr>
            <a:xfrm>
              <a:off x="8347930" y="10217410"/>
              <a:ext cx="2949933" cy="182880"/>
            </a:xfrm>
            <a:prstGeom prst="rect">
              <a:avLst/>
            </a:prstGeom>
            <a:solidFill>
              <a:srgbClr val="FFFFFF">
                <a:alpha val="100000"/>
              </a:srgbClr>
            </a:solidFill>
          </p:spPr>
          <p:txBody>
            <a:bodyPr/>
            <a:lstStyle/>
            <a:p/>
          </p:txBody>
        </p:sp>
        <p:sp>
          <p:nvSpPr>
            <p:cNvPr id="515" name="rc75"/>
            <p:cNvSpPr/>
            <p:nvPr/>
          </p:nvSpPr>
          <p:spPr>
            <a:xfrm>
              <a:off x="8347930" y="10217410"/>
              <a:ext cx="182880" cy="182880"/>
            </a:xfrm>
            <a:prstGeom prst="rect">
              <a:avLst/>
            </a:prstGeom>
            <a:solidFill>
              <a:srgbClr val="FFFFFF">
                <a:alpha val="100000"/>
              </a:srgbClr>
            </a:solidFill>
          </p:spPr>
          <p:txBody>
            <a:bodyPr/>
            <a:lstStyle/>
            <a:p/>
          </p:txBody>
        </p:sp>
        <p:sp>
          <p:nvSpPr>
            <p:cNvPr id="516" name="rc76"/>
            <p:cNvSpPr/>
            <p:nvPr/>
          </p:nvSpPr>
          <p:spPr>
            <a:xfrm>
              <a:off x="835693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7" name="rc77"/>
            <p:cNvSpPr/>
            <p:nvPr/>
          </p:nvSpPr>
          <p:spPr>
            <a:xfrm>
              <a:off x="9439170" y="10217410"/>
              <a:ext cx="182879" cy="182880"/>
            </a:xfrm>
            <a:prstGeom prst="rect">
              <a:avLst/>
            </a:prstGeom>
            <a:solidFill>
              <a:srgbClr val="FFFFFF">
                <a:alpha val="100000"/>
              </a:srgbClr>
            </a:solidFill>
          </p:spPr>
          <p:txBody>
            <a:bodyPr/>
            <a:lstStyle/>
            <a:p/>
          </p:txBody>
        </p:sp>
        <p:sp>
          <p:nvSpPr>
            <p:cNvPr id="518" name="rc78"/>
            <p:cNvSpPr/>
            <p:nvPr/>
          </p:nvSpPr>
          <p:spPr>
            <a:xfrm>
              <a:off x="9448170"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9" name="rc79"/>
            <p:cNvSpPr/>
            <p:nvPr/>
          </p:nvSpPr>
          <p:spPr>
            <a:xfrm>
              <a:off x="10365211" y="10217410"/>
              <a:ext cx="182879" cy="182880"/>
            </a:xfrm>
            <a:prstGeom prst="rect">
              <a:avLst/>
            </a:prstGeom>
            <a:solidFill>
              <a:srgbClr val="FFFFFF">
                <a:alpha val="100000"/>
              </a:srgbClr>
            </a:solidFill>
          </p:spPr>
          <p:txBody>
            <a:bodyPr/>
            <a:lstStyle/>
            <a:p/>
          </p:txBody>
        </p:sp>
        <p:sp>
          <p:nvSpPr>
            <p:cNvPr id="520" name="rc80"/>
            <p:cNvSpPr/>
            <p:nvPr/>
          </p:nvSpPr>
          <p:spPr>
            <a:xfrm>
              <a:off x="1037421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1" name="tx81"/>
            <p:cNvSpPr/>
            <p:nvPr/>
          </p:nvSpPr>
          <p:spPr>
            <a:xfrm>
              <a:off x="863881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2" name="tx82"/>
            <p:cNvSpPr/>
            <p:nvPr/>
          </p:nvSpPr>
          <p:spPr>
            <a:xfrm>
              <a:off x="973005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3" name="tx83"/>
            <p:cNvSpPr/>
            <p:nvPr/>
          </p:nvSpPr>
          <p:spPr>
            <a:xfrm>
              <a:off x="1065609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4" name="tx84"/>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5" name=""/>
          <p:cNvGrpSpPr/>
          <p:nvPr/>
        </p:nvGrpSpPr>
        <p:grpSpPr>
          <a:xfrm>
            <a:off x="12527280" y="6217920"/>
            <a:ext cx="5486400" cy="4297680"/>
            <a:chOff x="12527280" y="6217920"/>
            <a:chExt cx="5486400" cy="4297680"/>
          </a:xfrm>
        </p:grpSpPr>
        <p:sp>
          <p:nvSpPr>
            <p:cNvPr id="52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7"/>
            <p:cNvSpPr/>
            <p:nvPr/>
          </p:nvSpPr>
          <p:spPr>
            <a:xfrm>
              <a:off x="13325144" y="7431894"/>
              <a:ext cx="4510689" cy="1254767"/>
            </a:xfrm>
            <a:custGeom>
              <a:avLst/>
              <a:pathLst>
                <a:path w="4510689" h="1254767">
                  <a:moveTo>
                    <a:pt x="0" y="1152337"/>
                  </a:moveTo>
                  <a:lnTo>
                    <a:pt x="180427" y="1254767"/>
                  </a:lnTo>
                  <a:lnTo>
                    <a:pt x="360855" y="614579"/>
                  </a:lnTo>
                  <a:lnTo>
                    <a:pt x="541282" y="742617"/>
                  </a:lnTo>
                  <a:lnTo>
                    <a:pt x="721710" y="742617"/>
                  </a:lnTo>
                  <a:lnTo>
                    <a:pt x="902137" y="870654"/>
                  </a:lnTo>
                  <a:lnTo>
                    <a:pt x="1082565" y="870654"/>
                  </a:lnTo>
                  <a:lnTo>
                    <a:pt x="1262993" y="870654"/>
                  </a:lnTo>
                  <a:lnTo>
                    <a:pt x="1443420" y="896262"/>
                  </a:lnTo>
                  <a:lnTo>
                    <a:pt x="1623848" y="665794"/>
                  </a:lnTo>
                  <a:lnTo>
                    <a:pt x="1804275" y="588972"/>
                  </a:lnTo>
                  <a:lnTo>
                    <a:pt x="1984703" y="588972"/>
                  </a:lnTo>
                  <a:lnTo>
                    <a:pt x="2165131" y="588972"/>
                  </a:lnTo>
                  <a:lnTo>
                    <a:pt x="2345558" y="563364"/>
                  </a:lnTo>
                  <a:lnTo>
                    <a:pt x="2525986" y="537757"/>
                  </a:lnTo>
                  <a:lnTo>
                    <a:pt x="2706413" y="486542"/>
                  </a:lnTo>
                  <a:lnTo>
                    <a:pt x="2886841" y="460934"/>
                  </a:lnTo>
                  <a:lnTo>
                    <a:pt x="3067268" y="435327"/>
                  </a:lnTo>
                  <a:lnTo>
                    <a:pt x="3247696" y="409719"/>
                  </a:lnTo>
                  <a:lnTo>
                    <a:pt x="3428124" y="435327"/>
                  </a:lnTo>
                  <a:lnTo>
                    <a:pt x="3608551" y="435327"/>
                  </a:lnTo>
                  <a:lnTo>
                    <a:pt x="3788979" y="281682"/>
                  </a:lnTo>
                  <a:lnTo>
                    <a:pt x="3969406" y="0"/>
                  </a:lnTo>
                  <a:lnTo>
                    <a:pt x="4149834" y="153644"/>
                  </a:lnTo>
                  <a:lnTo>
                    <a:pt x="4330262" y="128037"/>
                  </a:lnTo>
                  <a:lnTo>
                    <a:pt x="4510689" y="204859"/>
                  </a:lnTo>
                </a:path>
              </a:pathLst>
            </a:custGeom>
            <a:ln w="32521" cap="flat">
              <a:solidFill>
                <a:srgbClr val="5EB0E8">
                  <a:alpha val="100000"/>
                </a:srgbClr>
              </a:solidFill>
              <a:prstDash val="solid"/>
              <a:round/>
            </a:ln>
          </p:spPr>
          <p:txBody>
            <a:bodyPr/>
            <a:lstStyle/>
            <a:p/>
          </p:txBody>
        </p:sp>
        <p:sp>
          <p:nvSpPr>
            <p:cNvPr id="541" name="pl18"/>
            <p:cNvSpPr/>
            <p:nvPr/>
          </p:nvSpPr>
          <p:spPr>
            <a:xfrm>
              <a:off x="17114124" y="8379372"/>
              <a:ext cx="721710" cy="742617"/>
            </a:xfrm>
            <a:custGeom>
              <a:avLst/>
              <a:pathLst>
                <a:path w="721710" h="742617">
                  <a:moveTo>
                    <a:pt x="0" y="742617"/>
                  </a:moveTo>
                  <a:lnTo>
                    <a:pt x="180427" y="665794"/>
                  </a:lnTo>
                  <a:lnTo>
                    <a:pt x="360855" y="358504"/>
                  </a:lnTo>
                  <a:lnTo>
                    <a:pt x="541282" y="0"/>
                  </a:lnTo>
                  <a:lnTo>
                    <a:pt x="721710" y="25607"/>
                  </a:lnTo>
                </a:path>
              </a:pathLst>
            </a:custGeom>
            <a:ln w="32521" cap="flat">
              <a:solidFill>
                <a:srgbClr val="00A173">
                  <a:alpha val="100000"/>
                </a:srgbClr>
              </a:solidFill>
              <a:prstDash val="solid"/>
              <a:round/>
            </a:ln>
          </p:spPr>
          <p:txBody>
            <a:bodyPr/>
            <a:lstStyle/>
            <a:p/>
          </p:txBody>
        </p:sp>
        <p:sp>
          <p:nvSpPr>
            <p:cNvPr id="54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7" name="rc84"/>
            <p:cNvSpPr/>
            <p:nvPr/>
          </p:nvSpPr>
          <p:spPr>
            <a:xfrm>
              <a:off x="14005791" y="9941072"/>
              <a:ext cx="3149396" cy="504938"/>
            </a:xfrm>
            <a:prstGeom prst="rect">
              <a:avLst/>
            </a:prstGeom>
            <a:solidFill>
              <a:srgbClr val="FFFFFF">
                <a:alpha val="100000"/>
              </a:srgbClr>
            </a:solidFill>
          </p:spPr>
          <p:txBody>
            <a:bodyPr/>
            <a:lstStyle/>
            <a:p/>
          </p:txBody>
        </p:sp>
        <p:sp>
          <p:nvSpPr>
            <p:cNvPr id="60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3" name=""/>
          <p:cNvGrpSpPr/>
          <p:nvPr/>
        </p:nvGrpSpPr>
        <p:grpSpPr>
          <a:xfrm>
            <a:off x="594360" y="6217920"/>
            <a:ext cx="5562295" cy="4108319"/>
            <a:chOff x="594360" y="6217920"/>
            <a:chExt cx="5562295" cy="4108319"/>
          </a:xfrm>
        </p:grpSpPr>
        <p:sp>
          <p:nvSpPr>
            <p:cNvPr id="61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5" name="rc4"/>
            <p:cNvSpPr/>
            <p:nvPr/>
          </p:nvSpPr>
          <p:spPr>
            <a:xfrm>
              <a:off x="2436730"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6" name="rc5"/>
            <p:cNvSpPr/>
            <p:nvPr/>
          </p:nvSpPr>
          <p:spPr>
            <a:xfrm>
              <a:off x="2464966" y="6544587"/>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617" name="rc6"/>
            <p:cNvSpPr/>
            <p:nvPr/>
          </p:nvSpPr>
          <p:spPr>
            <a:xfrm>
              <a:off x="2747331" y="6544587"/>
              <a:ext cx="282365" cy="282365"/>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618" name="rc7"/>
            <p:cNvSpPr/>
            <p:nvPr/>
          </p:nvSpPr>
          <p:spPr>
            <a:xfrm>
              <a:off x="3029696" y="6544587"/>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19" name="rc8"/>
            <p:cNvSpPr/>
            <p:nvPr/>
          </p:nvSpPr>
          <p:spPr>
            <a:xfrm>
              <a:off x="3312062" y="6544587"/>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20" name="rc9"/>
            <p:cNvSpPr/>
            <p:nvPr/>
          </p:nvSpPr>
          <p:spPr>
            <a:xfrm>
              <a:off x="3594427" y="6544587"/>
              <a:ext cx="282365" cy="282365"/>
            </a:xfrm>
            <a:prstGeom prst="rect">
              <a:avLst/>
            </a:prstGeom>
            <a:solidFill>
              <a:srgbClr val="F24632">
                <a:alpha val="100000"/>
              </a:srgbClr>
            </a:solidFill>
            <a:ln w="5420" cap="flat">
              <a:solidFill>
                <a:srgbClr val="FFFFFF">
                  <a:alpha val="100000"/>
                </a:srgbClr>
              </a:solidFill>
              <a:prstDash val="solid"/>
              <a:miter/>
            </a:ln>
          </p:spPr>
          <p:txBody>
            <a:bodyPr/>
            <a:lstStyle/>
            <a:p/>
          </p:txBody>
        </p:sp>
        <p:sp>
          <p:nvSpPr>
            <p:cNvPr id="621" name="rc10"/>
            <p:cNvSpPr/>
            <p:nvPr/>
          </p:nvSpPr>
          <p:spPr>
            <a:xfrm>
              <a:off x="3876792" y="6544587"/>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22" name="rc11"/>
            <p:cNvSpPr/>
            <p:nvPr/>
          </p:nvSpPr>
          <p:spPr>
            <a:xfrm>
              <a:off x="4159157"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23" name="rc12"/>
            <p:cNvSpPr/>
            <p:nvPr/>
          </p:nvSpPr>
          <p:spPr>
            <a:xfrm>
              <a:off x="4441522" y="6544587"/>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24" name="rc13"/>
            <p:cNvSpPr/>
            <p:nvPr/>
          </p:nvSpPr>
          <p:spPr>
            <a:xfrm>
              <a:off x="4723887" y="6544587"/>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25" name="rc14"/>
            <p:cNvSpPr/>
            <p:nvPr/>
          </p:nvSpPr>
          <p:spPr>
            <a:xfrm>
              <a:off x="5006252" y="6544587"/>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26" name="rc15"/>
            <p:cNvSpPr/>
            <p:nvPr/>
          </p:nvSpPr>
          <p:spPr>
            <a:xfrm>
              <a:off x="5288617"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7" name="rc16"/>
            <p:cNvSpPr/>
            <p:nvPr/>
          </p:nvSpPr>
          <p:spPr>
            <a:xfrm>
              <a:off x="5570982" y="6544587"/>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28" name="rc17"/>
            <p:cNvSpPr/>
            <p:nvPr/>
          </p:nvSpPr>
          <p:spPr>
            <a:xfrm>
              <a:off x="2464966" y="6826953"/>
              <a:ext cx="282365" cy="282365"/>
            </a:xfrm>
            <a:prstGeom prst="rect">
              <a:avLst/>
            </a:prstGeom>
            <a:solidFill>
              <a:srgbClr val="FDA588">
                <a:alpha val="100000"/>
              </a:srgbClr>
            </a:solidFill>
            <a:ln w="5420" cap="flat">
              <a:solidFill>
                <a:srgbClr val="FFFFFF">
                  <a:alpha val="100000"/>
                </a:srgbClr>
              </a:solidFill>
              <a:prstDash val="solid"/>
              <a:miter/>
            </a:ln>
          </p:spPr>
          <p:txBody>
            <a:bodyPr/>
            <a:lstStyle/>
            <a:p/>
          </p:txBody>
        </p:sp>
        <p:sp>
          <p:nvSpPr>
            <p:cNvPr id="629" name="rc18"/>
            <p:cNvSpPr/>
            <p:nvPr/>
          </p:nvSpPr>
          <p:spPr>
            <a:xfrm>
              <a:off x="2747331" y="6826953"/>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30" name="rc19"/>
            <p:cNvSpPr/>
            <p:nvPr/>
          </p:nvSpPr>
          <p:spPr>
            <a:xfrm>
              <a:off x="3029696" y="6826953"/>
              <a:ext cx="282365" cy="282365"/>
            </a:xfrm>
            <a:prstGeom prst="rect">
              <a:avLst/>
            </a:prstGeom>
            <a:solidFill>
              <a:srgbClr val="F96143">
                <a:alpha val="100000"/>
              </a:srgbClr>
            </a:solidFill>
            <a:ln w="5420" cap="flat">
              <a:solidFill>
                <a:srgbClr val="FFFFFF">
                  <a:alpha val="100000"/>
                </a:srgbClr>
              </a:solidFill>
              <a:prstDash val="solid"/>
              <a:miter/>
            </a:ln>
          </p:spPr>
          <p:txBody>
            <a:bodyPr/>
            <a:lstStyle/>
            <a:p/>
          </p:txBody>
        </p:sp>
        <p:sp>
          <p:nvSpPr>
            <p:cNvPr id="631" name="rc20"/>
            <p:cNvSpPr/>
            <p:nvPr/>
          </p:nvSpPr>
          <p:spPr>
            <a:xfrm>
              <a:off x="3312062" y="6826953"/>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32" name="rc21"/>
            <p:cNvSpPr/>
            <p:nvPr/>
          </p:nvSpPr>
          <p:spPr>
            <a:xfrm>
              <a:off x="3594427"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33" name="rc22"/>
            <p:cNvSpPr/>
            <p:nvPr/>
          </p:nvSpPr>
          <p:spPr>
            <a:xfrm>
              <a:off x="3876792" y="682695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34" name="rc23"/>
            <p:cNvSpPr/>
            <p:nvPr/>
          </p:nvSpPr>
          <p:spPr>
            <a:xfrm>
              <a:off x="4159157" y="682695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35" name="rc24"/>
            <p:cNvSpPr/>
            <p:nvPr/>
          </p:nvSpPr>
          <p:spPr>
            <a:xfrm>
              <a:off x="4441522" y="6826953"/>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36" name="rc25"/>
            <p:cNvSpPr/>
            <p:nvPr/>
          </p:nvSpPr>
          <p:spPr>
            <a:xfrm>
              <a:off x="4723887" y="6826953"/>
              <a:ext cx="282365" cy="282365"/>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637" name="rc26"/>
            <p:cNvSpPr/>
            <p:nvPr/>
          </p:nvSpPr>
          <p:spPr>
            <a:xfrm>
              <a:off x="5006252" y="6826953"/>
              <a:ext cx="282365" cy="282365"/>
            </a:xfrm>
            <a:prstGeom prst="rect">
              <a:avLst/>
            </a:prstGeom>
            <a:solidFill>
              <a:srgbClr val="FDAD91">
                <a:alpha val="100000"/>
              </a:srgbClr>
            </a:solidFill>
            <a:ln w="5420" cap="flat">
              <a:solidFill>
                <a:srgbClr val="FFFFFF">
                  <a:alpha val="100000"/>
                </a:srgbClr>
              </a:solidFill>
              <a:prstDash val="solid"/>
              <a:miter/>
            </a:ln>
          </p:spPr>
          <p:txBody>
            <a:bodyPr/>
            <a:lstStyle/>
            <a:p/>
          </p:txBody>
        </p:sp>
        <p:sp>
          <p:nvSpPr>
            <p:cNvPr id="638" name="rc27"/>
            <p:cNvSpPr/>
            <p:nvPr/>
          </p:nvSpPr>
          <p:spPr>
            <a:xfrm>
              <a:off x="5288617" y="682695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39" name="rc28"/>
            <p:cNvSpPr/>
            <p:nvPr/>
          </p:nvSpPr>
          <p:spPr>
            <a:xfrm>
              <a:off x="5570982"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0" name="rc29"/>
            <p:cNvSpPr/>
            <p:nvPr/>
          </p:nvSpPr>
          <p:spPr>
            <a:xfrm>
              <a:off x="2464966"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41" name="rc30"/>
            <p:cNvSpPr/>
            <p:nvPr/>
          </p:nvSpPr>
          <p:spPr>
            <a:xfrm>
              <a:off x="2747331" y="710931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42" name="rc31"/>
            <p:cNvSpPr/>
            <p:nvPr/>
          </p:nvSpPr>
          <p:spPr>
            <a:xfrm>
              <a:off x="3029696" y="710931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3" name="rc32"/>
            <p:cNvSpPr/>
            <p:nvPr/>
          </p:nvSpPr>
          <p:spPr>
            <a:xfrm>
              <a:off x="3312062"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4" name="rc33"/>
            <p:cNvSpPr/>
            <p:nvPr/>
          </p:nvSpPr>
          <p:spPr>
            <a:xfrm>
              <a:off x="3594427" y="7109318"/>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p:txBody>
        </p:sp>
        <p:sp>
          <p:nvSpPr>
            <p:cNvPr id="645" name="rc34"/>
            <p:cNvSpPr/>
            <p:nvPr/>
          </p:nvSpPr>
          <p:spPr>
            <a:xfrm>
              <a:off x="3876792" y="7109318"/>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46" name="rc35"/>
            <p:cNvSpPr/>
            <p:nvPr/>
          </p:nvSpPr>
          <p:spPr>
            <a:xfrm>
              <a:off x="4159157" y="7109318"/>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47" name="rc36"/>
            <p:cNvSpPr/>
            <p:nvPr/>
          </p:nvSpPr>
          <p:spPr>
            <a:xfrm>
              <a:off x="4441522" y="7109318"/>
              <a:ext cx="282365" cy="282365"/>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48" name="rc37"/>
            <p:cNvSpPr/>
            <p:nvPr/>
          </p:nvSpPr>
          <p:spPr>
            <a:xfrm>
              <a:off x="4723887"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9" name="rc38"/>
            <p:cNvSpPr/>
            <p:nvPr/>
          </p:nvSpPr>
          <p:spPr>
            <a:xfrm>
              <a:off x="5006252" y="710931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50" name="rc39"/>
            <p:cNvSpPr/>
            <p:nvPr/>
          </p:nvSpPr>
          <p:spPr>
            <a:xfrm>
              <a:off x="5288617"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51" name="rc40"/>
            <p:cNvSpPr/>
            <p:nvPr/>
          </p:nvSpPr>
          <p:spPr>
            <a:xfrm>
              <a:off x="5570982"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52" name="rc41"/>
            <p:cNvSpPr/>
            <p:nvPr/>
          </p:nvSpPr>
          <p:spPr>
            <a:xfrm>
              <a:off x="2464966" y="7391683"/>
              <a:ext cx="282365" cy="282365"/>
            </a:xfrm>
            <a:prstGeom prst="rect">
              <a:avLst/>
            </a:prstGeom>
            <a:solidFill>
              <a:srgbClr val="FC906F">
                <a:alpha val="100000"/>
              </a:srgbClr>
            </a:solidFill>
            <a:ln w="5420" cap="flat">
              <a:solidFill>
                <a:srgbClr val="FFFFFF">
                  <a:alpha val="100000"/>
                </a:srgbClr>
              </a:solidFill>
              <a:prstDash val="solid"/>
              <a:miter/>
            </a:ln>
          </p:spPr>
          <p:txBody>
            <a:bodyPr/>
            <a:lstStyle/>
            <a:p/>
          </p:txBody>
        </p:sp>
        <p:sp>
          <p:nvSpPr>
            <p:cNvPr id="653" name="rc42"/>
            <p:cNvSpPr/>
            <p:nvPr/>
          </p:nvSpPr>
          <p:spPr>
            <a:xfrm>
              <a:off x="2747331" y="739168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54" name="rc43"/>
            <p:cNvSpPr/>
            <p:nvPr/>
          </p:nvSpPr>
          <p:spPr>
            <a:xfrm>
              <a:off x="302969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4"/>
            <p:cNvSpPr/>
            <p:nvPr/>
          </p:nvSpPr>
          <p:spPr>
            <a:xfrm>
              <a:off x="3312062" y="739168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6" name="rc45"/>
            <p:cNvSpPr/>
            <p:nvPr/>
          </p:nvSpPr>
          <p:spPr>
            <a:xfrm>
              <a:off x="3594427"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7" name="rc46"/>
            <p:cNvSpPr/>
            <p:nvPr/>
          </p:nvSpPr>
          <p:spPr>
            <a:xfrm>
              <a:off x="3876792"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58" name="rc47"/>
            <p:cNvSpPr/>
            <p:nvPr/>
          </p:nvSpPr>
          <p:spPr>
            <a:xfrm>
              <a:off x="4159157" y="739168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59" name="rc48"/>
            <p:cNvSpPr/>
            <p:nvPr/>
          </p:nvSpPr>
          <p:spPr>
            <a:xfrm>
              <a:off x="4441522" y="739168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60" name="rc49"/>
            <p:cNvSpPr/>
            <p:nvPr/>
          </p:nvSpPr>
          <p:spPr>
            <a:xfrm>
              <a:off x="472388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50"/>
            <p:cNvSpPr/>
            <p:nvPr/>
          </p:nvSpPr>
          <p:spPr>
            <a:xfrm>
              <a:off x="5006252"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62" name="rc51"/>
            <p:cNvSpPr/>
            <p:nvPr/>
          </p:nvSpPr>
          <p:spPr>
            <a:xfrm>
              <a:off x="52886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52"/>
            <p:cNvSpPr/>
            <p:nvPr/>
          </p:nvSpPr>
          <p:spPr>
            <a:xfrm>
              <a:off x="557098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3"/>
            <p:cNvSpPr/>
            <p:nvPr/>
          </p:nvSpPr>
          <p:spPr>
            <a:xfrm>
              <a:off x="2464966"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65" name="rc54"/>
            <p:cNvSpPr/>
            <p:nvPr/>
          </p:nvSpPr>
          <p:spPr>
            <a:xfrm>
              <a:off x="274733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55"/>
            <p:cNvSpPr/>
            <p:nvPr/>
          </p:nvSpPr>
          <p:spPr>
            <a:xfrm>
              <a:off x="302969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6"/>
            <p:cNvSpPr/>
            <p:nvPr/>
          </p:nvSpPr>
          <p:spPr>
            <a:xfrm>
              <a:off x="3312062" y="767404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8" name="rc57"/>
            <p:cNvSpPr/>
            <p:nvPr/>
          </p:nvSpPr>
          <p:spPr>
            <a:xfrm>
              <a:off x="359442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58"/>
            <p:cNvSpPr/>
            <p:nvPr/>
          </p:nvSpPr>
          <p:spPr>
            <a:xfrm>
              <a:off x="387679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0" name="rc59"/>
            <p:cNvSpPr/>
            <p:nvPr/>
          </p:nvSpPr>
          <p:spPr>
            <a:xfrm>
              <a:off x="4159157"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1" name="rc60"/>
            <p:cNvSpPr/>
            <p:nvPr/>
          </p:nvSpPr>
          <p:spPr>
            <a:xfrm>
              <a:off x="444152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61"/>
            <p:cNvSpPr/>
            <p:nvPr/>
          </p:nvSpPr>
          <p:spPr>
            <a:xfrm>
              <a:off x="4723887"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3" name="rc62"/>
            <p:cNvSpPr/>
            <p:nvPr/>
          </p:nvSpPr>
          <p:spPr>
            <a:xfrm>
              <a:off x="5006252"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4" name="rc63"/>
            <p:cNvSpPr/>
            <p:nvPr/>
          </p:nvSpPr>
          <p:spPr>
            <a:xfrm>
              <a:off x="5288617"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5" name="rc64"/>
            <p:cNvSpPr/>
            <p:nvPr/>
          </p:nvSpPr>
          <p:spPr>
            <a:xfrm>
              <a:off x="5570982"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6" name="rc65"/>
            <p:cNvSpPr/>
            <p:nvPr/>
          </p:nvSpPr>
          <p:spPr>
            <a:xfrm>
              <a:off x="246496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6"/>
            <p:cNvSpPr/>
            <p:nvPr/>
          </p:nvSpPr>
          <p:spPr>
            <a:xfrm>
              <a:off x="2747331"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78" name="rc67"/>
            <p:cNvSpPr/>
            <p:nvPr/>
          </p:nvSpPr>
          <p:spPr>
            <a:xfrm>
              <a:off x="302969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8"/>
            <p:cNvSpPr/>
            <p:nvPr/>
          </p:nvSpPr>
          <p:spPr>
            <a:xfrm>
              <a:off x="331206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9"/>
            <p:cNvSpPr/>
            <p:nvPr/>
          </p:nvSpPr>
          <p:spPr>
            <a:xfrm>
              <a:off x="359442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0"/>
            <p:cNvSpPr/>
            <p:nvPr/>
          </p:nvSpPr>
          <p:spPr>
            <a:xfrm>
              <a:off x="3876792"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2" name="rc71"/>
            <p:cNvSpPr/>
            <p:nvPr/>
          </p:nvSpPr>
          <p:spPr>
            <a:xfrm>
              <a:off x="4159157" y="795641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3" name="rc72"/>
            <p:cNvSpPr/>
            <p:nvPr/>
          </p:nvSpPr>
          <p:spPr>
            <a:xfrm>
              <a:off x="4441522" y="795641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4" name="rc73"/>
            <p:cNvSpPr/>
            <p:nvPr/>
          </p:nvSpPr>
          <p:spPr>
            <a:xfrm>
              <a:off x="472388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74"/>
            <p:cNvSpPr/>
            <p:nvPr/>
          </p:nvSpPr>
          <p:spPr>
            <a:xfrm>
              <a:off x="5006252" y="795641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86" name="rc75"/>
            <p:cNvSpPr/>
            <p:nvPr/>
          </p:nvSpPr>
          <p:spPr>
            <a:xfrm>
              <a:off x="52886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6"/>
            <p:cNvSpPr/>
            <p:nvPr/>
          </p:nvSpPr>
          <p:spPr>
            <a:xfrm>
              <a:off x="557098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77"/>
            <p:cNvSpPr/>
            <p:nvPr/>
          </p:nvSpPr>
          <p:spPr>
            <a:xfrm>
              <a:off x="2464966"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9" name="rc78"/>
            <p:cNvSpPr/>
            <p:nvPr/>
          </p:nvSpPr>
          <p:spPr>
            <a:xfrm>
              <a:off x="274733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79"/>
            <p:cNvSpPr/>
            <p:nvPr/>
          </p:nvSpPr>
          <p:spPr>
            <a:xfrm>
              <a:off x="3029696" y="823877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1" name="rc80"/>
            <p:cNvSpPr/>
            <p:nvPr/>
          </p:nvSpPr>
          <p:spPr>
            <a:xfrm>
              <a:off x="3312062"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2" name="rc81"/>
            <p:cNvSpPr/>
            <p:nvPr/>
          </p:nvSpPr>
          <p:spPr>
            <a:xfrm>
              <a:off x="3594427"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93" name="rc82"/>
            <p:cNvSpPr/>
            <p:nvPr/>
          </p:nvSpPr>
          <p:spPr>
            <a:xfrm>
              <a:off x="387679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83"/>
            <p:cNvSpPr/>
            <p:nvPr/>
          </p:nvSpPr>
          <p:spPr>
            <a:xfrm>
              <a:off x="4159157" y="823877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5" name="rc84"/>
            <p:cNvSpPr/>
            <p:nvPr/>
          </p:nvSpPr>
          <p:spPr>
            <a:xfrm>
              <a:off x="44415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5"/>
            <p:cNvSpPr/>
            <p:nvPr/>
          </p:nvSpPr>
          <p:spPr>
            <a:xfrm>
              <a:off x="47238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6"/>
            <p:cNvSpPr/>
            <p:nvPr/>
          </p:nvSpPr>
          <p:spPr>
            <a:xfrm>
              <a:off x="50062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7"/>
            <p:cNvSpPr/>
            <p:nvPr/>
          </p:nvSpPr>
          <p:spPr>
            <a:xfrm>
              <a:off x="52886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8"/>
            <p:cNvSpPr/>
            <p:nvPr/>
          </p:nvSpPr>
          <p:spPr>
            <a:xfrm>
              <a:off x="557098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9"/>
            <p:cNvSpPr/>
            <p:nvPr/>
          </p:nvSpPr>
          <p:spPr>
            <a:xfrm>
              <a:off x="246496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90"/>
            <p:cNvSpPr/>
            <p:nvPr/>
          </p:nvSpPr>
          <p:spPr>
            <a:xfrm>
              <a:off x="274733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91"/>
            <p:cNvSpPr/>
            <p:nvPr/>
          </p:nvSpPr>
          <p:spPr>
            <a:xfrm>
              <a:off x="302969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92"/>
            <p:cNvSpPr/>
            <p:nvPr/>
          </p:nvSpPr>
          <p:spPr>
            <a:xfrm>
              <a:off x="331206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93"/>
            <p:cNvSpPr/>
            <p:nvPr/>
          </p:nvSpPr>
          <p:spPr>
            <a:xfrm>
              <a:off x="359442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94"/>
            <p:cNvSpPr/>
            <p:nvPr/>
          </p:nvSpPr>
          <p:spPr>
            <a:xfrm>
              <a:off x="387679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95"/>
            <p:cNvSpPr/>
            <p:nvPr/>
          </p:nvSpPr>
          <p:spPr>
            <a:xfrm>
              <a:off x="415915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6"/>
            <p:cNvSpPr/>
            <p:nvPr/>
          </p:nvSpPr>
          <p:spPr>
            <a:xfrm>
              <a:off x="444152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7"/>
            <p:cNvSpPr/>
            <p:nvPr/>
          </p:nvSpPr>
          <p:spPr>
            <a:xfrm>
              <a:off x="4723887" y="8521143"/>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09" name="rc98"/>
            <p:cNvSpPr/>
            <p:nvPr/>
          </p:nvSpPr>
          <p:spPr>
            <a:xfrm>
              <a:off x="5006252" y="852114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10" name="rc99"/>
            <p:cNvSpPr/>
            <p:nvPr/>
          </p:nvSpPr>
          <p:spPr>
            <a:xfrm>
              <a:off x="52886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100"/>
            <p:cNvSpPr/>
            <p:nvPr/>
          </p:nvSpPr>
          <p:spPr>
            <a:xfrm>
              <a:off x="557098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101"/>
            <p:cNvSpPr/>
            <p:nvPr/>
          </p:nvSpPr>
          <p:spPr>
            <a:xfrm>
              <a:off x="246496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102"/>
            <p:cNvSpPr/>
            <p:nvPr/>
          </p:nvSpPr>
          <p:spPr>
            <a:xfrm>
              <a:off x="274733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103"/>
            <p:cNvSpPr/>
            <p:nvPr/>
          </p:nvSpPr>
          <p:spPr>
            <a:xfrm>
              <a:off x="3029696" y="880350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15" name="rc104"/>
            <p:cNvSpPr/>
            <p:nvPr/>
          </p:nvSpPr>
          <p:spPr>
            <a:xfrm>
              <a:off x="331206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05"/>
            <p:cNvSpPr/>
            <p:nvPr/>
          </p:nvSpPr>
          <p:spPr>
            <a:xfrm>
              <a:off x="359442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06"/>
            <p:cNvSpPr/>
            <p:nvPr/>
          </p:nvSpPr>
          <p:spPr>
            <a:xfrm>
              <a:off x="387679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107"/>
            <p:cNvSpPr/>
            <p:nvPr/>
          </p:nvSpPr>
          <p:spPr>
            <a:xfrm>
              <a:off x="415915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08"/>
            <p:cNvSpPr/>
            <p:nvPr/>
          </p:nvSpPr>
          <p:spPr>
            <a:xfrm>
              <a:off x="4441522"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109"/>
            <p:cNvSpPr/>
            <p:nvPr/>
          </p:nvSpPr>
          <p:spPr>
            <a:xfrm>
              <a:off x="472388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10"/>
            <p:cNvSpPr/>
            <p:nvPr/>
          </p:nvSpPr>
          <p:spPr>
            <a:xfrm>
              <a:off x="5006252" y="880350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2" name="rc111"/>
            <p:cNvSpPr/>
            <p:nvPr/>
          </p:nvSpPr>
          <p:spPr>
            <a:xfrm>
              <a:off x="52886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12"/>
            <p:cNvSpPr/>
            <p:nvPr/>
          </p:nvSpPr>
          <p:spPr>
            <a:xfrm>
              <a:off x="557098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tx113"/>
            <p:cNvSpPr/>
            <p:nvPr/>
          </p:nvSpPr>
          <p:spPr>
            <a:xfrm>
              <a:off x="1818061"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25" name="tx114"/>
            <p:cNvSpPr/>
            <p:nvPr/>
          </p:nvSpPr>
          <p:spPr>
            <a:xfrm>
              <a:off x="1767162" y="8603985"/>
              <a:ext cx="5082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BAKOL</a:t>
              </a:r>
            </a:p>
          </p:txBody>
        </p:sp>
        <p:sp>
          <p:nvSpPr>
            <p:cNvPr id="726" name="tx115"/>
            <p:cNvSpPr/>
            <p:nvPr/>
          </p:nvSpPr>
          <p:spPr>
            <a:xfrm>
              <a:off x="886397" y="8321620"/>
              <a:ext cx="138901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LOWER SHABELLE</a:t>
              </a:r>
            </a:p>
          </p:txBody>
        </p:sp>
        <p:sp>
          <p:nvSpPr>
            <p:cNvPr id="727" name="tx116"/>
            <p:cNvSpPr/>
            <p:nvPr/>
          </p:nvSpPr>
          <p:spPr>
            <a:xfrm>
              <a:off x="1411909" y="8039329"/>
              <a:ext cx="8635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MUDUG GM</a:t>
              </a:r>
            </a:p>
          </p:txBody>
        </p:sp>
        <p:sp>
          <p:nvSpPr>
            <p:cNvPr id="728" name="tx117"/>
            <p:cNvSpPr/>
            <p:nvPr/>
          </p:nvSpPr>
          <p:spPr>
            <a:xfrm>
              <a:off x="869430" y="7756964"/>
              <a:ext cx="140597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MIDDLE SHABELLE</a:t>
              </a:r>
            </a:p>
          </p:txBody>
        </p:sp>
        <p:sp>
          <p:nvSpPr>
            <p:cNvPr id="729" name="tx118"/>
            <p:cNvSpPr/>
            <p:nvPr/>
          </p:nvSpPr>
          <p:spPr>
            <a:xfrm>
              <a:off x="1284661" y="7474525"/>
              <a:ext cx="9907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LOWER JUBA</a:t>
              </a:r>
            </a:p>
          </p:txBody>
        </p:sp>
        <p:sp>
          <p:nvSpPr>
            <p:cNvPr id="730" name="tx119"/>
            <p:cNvSpPr/>
            <p:nvPr/>
          </p:nvSpPr>
          <p:spPr>
            <a:xfrm>
              <a:off x="1420094" y="7192234"/>
              <a:ext cx="85531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GALGADUD</a:t>
              </a:r>
            </a:p>
          </p:txBody>
        </p:sp>
        <p:sp>
          <p:nvSpPr>
            <p:cNvPr id="731" name="tx120"/>
            <p:cNvSpPr/>
            <p:nvPr/>
          </p:nvSpPr>
          <p:spPr>
            <a:xfrm>
              <a:off x="1970461" y="6913590"/>
              <a:ext cx="30494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BAY</a:t>
              </a:r>
            </a:p>
          </p:txBody>
        </p:sp>
        <p:sp>
          <p:nvSpPr>
            <p:cNvPr id="732" name="tx121"/>
            <p:cNvSpPr/>
            <p:nvPr/>
          </p:nvSpPr>
          <p:spPr>
            <a:xfrm>
              <a:off x="1597944" y="6631225"/>
              <a:ext cx="67746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BANADIR</a:t>
              </a:r>
            </a:p>
          </p:txBody>
        </p:sp>
        <p:sp>
          <p:nvSpPr>
            <p:cNvPr id="733" name="tx122"/>
            <p:cNvSpPr/>
            <p:nvPr/>
          </p:nvSpPr>
          <p:spPr>
            <a:xfrm rot="-2700000">
              <a:off x="216651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4" name="tx123"/>
            <p:cNvSpPr/>
            <p:nvPr/>
          </p:nvSpPr>
          <p:spPr>
            <a:xfrm rot="-2700000">
              <a:off x="244887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5" name="tx124"/>
            <p:cNvSpPr/>
            <p:nvPr/>
          </p:nvSpPr>
          <p:spPr>
            <a:xfrm rot="-2700000">
              <a:off x="273124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6" name="tx125"/>
            <p:cNvSpPr/>
            <p:nvPr/>
          </p:nvSpPr>
          <p:spPr>
            <a:xfrm rot="-2700000">
              <a:off x="301360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7" name="tx126"/>
            <p:cNvSpPr/>
            <p:nvPr/>
          </p:nvSpPr>
          <p:spPr>
            <a:xfrm rot="-2700000">
              <a:off x="32959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8" name="tx127"/>
            <p:cNvSpPr/>
            <p:nvPr/>
          </p:nvSpPr>
          <p:spPr>
            <a:xfrm rot="-2700000">
              <a:off x="357833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39" name="tx128"/>
            <p:cNvSpPr/>
            <p:nvPr/>
          </p:nvSpPr>
          <p:spPr>
            <a:xfrm rot="-2700000">
              <a:off x="386070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0" name="tx129"/>
            <p:cNvSpPr/>
            <p:nvPr/>
          </p:nvSpPr>
          <p:spPr>
            <a:xfrm rot="-2700000">
              <a:off x="4143043"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1" name="tx130"/>
            <p:cNvSpPr/>
            <p:nvPr/>
          </p:nvSpPr>
          <p:spPr>
            <a:xfrm rot="-2700000">
              <a:off x="442543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2" name="tx131"/>
            <p:cNvSpPr/>
            <p:nvPr/>
          </p:nvSpPr>
          <p:spPr>
            <a:xfrm rot="-2700000">
              <a:off x="47077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3" name="tx132"/>
            <p:cNvSpPr/>
            <p:nvPr/>
          </p:nvSpPr>
          <p:spPr>
            <a:xfrm rot="-2700000">
              <a:off x="49901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4" name="tx133"/>
            <p:cNvSpPr/>
            <p:nvPr/>
          </p:nvSpPr>
          <p:spPr>
            <a:xfrm rot="-2700000">
              <a:off x="527253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5" name="pic134"/>
            <p:cNvPicPr/>
            <p:nvPr/>
          </p:nvPicPr>
          <p:blipFill>
            <a:blip r:embed="rId2" cstate="print"/>
            <a:stretch>
              <a:fillRect/>
            </a:stretch>
          </p:blipFill>
          <p:spPr>
            <a:xfrm>
              <a:off x="3079157" y="9925424"/>
              <a:ext cx="2160000" cy="144000"/>
            </a:xfrm>
            <a:prstGeom prst="rect">
              <a:avLst/>
            </a:prstGeom>
          </p:spPr>
        </p:pic>
        <p:sp>
          <p:nvSpPr>
            <p:cNvPr id="746" name="pl135"/>
            <p:cNvSpPr/>
            <p:nvPr/>
          </p:nvSpPr>
          <p:spPr>
            <a:xfrm>
              <a:off x="340998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7" name="pl136"/>
            <p:cNvSpPr/>
            <p:nvPr/>
          </p:nvSpPr>
          <p:spPr>
            <a:xfrm>
              <a:off x="375443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8" name="pl137"/>
            <p:cNvSpPr/>
            <p:nvPr/>
          </p:nvSpPr>
          <p:spPr>
            <a:xfrm>
              <a:off x="409887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9" name="pl138"/>
            <p:cNvSpPr/>
            <p:nvPr/>
          </p:nvSpPr>
          <p:spPr>
            <a:xfrm>
              <a:off x="444332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39"/>
            <p:cNvSpPr/>
            <p:nvPr/>
          </p:nvSpPr>
          <p:spPr>
            <a:xfrm>
              <a:off x="47877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1" name="pl140"/>
            <p:cNvSpPr/>
            <p:nvPr/>
          </p:nvSpPr>
          <p:spPr>
            <a:xfrm>
              <a:off x="513222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41"/>
            <p:cNvSpPr/>
            <p:nvPr/>
          </p:nvSpPr>
          <p:spPr>
            <a:xfrm>
              <a:off x="340998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3" name="pl142"/>
            <p:cNvSpPr/>
            <p:nvPr/>
          </p:nvSpPr>
          <p:spPr>
            <a:xfrm>
              <a:off x="375443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4" name="pl143"/>
            <p:cNvSpPr/>
            <p:nvPr/>
          </p:nvSpPr>
          <p:spPr>
            <a:xfrm>
              <a:off x="409887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pl144"/>
            <p:cNvSpPr/>
            <p:nvPr/>
          </p:nvSpPr>
          <p:spPr>
            <a:xfrm>
              <a:off x="444332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pl145"/>
            <p:cNvSpPr/>
            <p:nvPr/>
          </p:nvSpPr>
          <p:spPr>
            <a:xfrm>
              <a:off x="47877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7" name="pl146"/>
            <p:cNvSpPr/>
            <p:nvPr/>
          </p:nvSpPr>
          <p:spPr>
            <a:xfrm>
              <a:off x="513222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tx147"/>
            <p:cNvSpPr/>
            <p:nvPr/>
          </p:nvSpPr>
          <p:spPr>
            <a:xfrm>
              <a:off x="333935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59" name="tx148"/>
            <p:cNvSpPr/>
            <p:nvPr/>
          </p:nvSpPr>
          <p:spPr>
            <a:xfrm>
              <a:off x="3683799"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60" name="tx149"/>
            <p:cNvSpPr/>
            <p:nvPr/>
          </p:nvSpPr>
          <p:spPr>
            <a:xfrm>
              <a:off x="4028247"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61" name="tx150"/>
            <p:cNvSpPr/>
            <p:nvPr/>
          </p:nvSpPr>
          <p:spPr>
            <a:xfrm>
              <a:off x="437269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62" name="tx151"/>
            <p:cNvSpPr/>
            <p:nvPr/>
          </p:nvSpPr>
          <p:spPr>
            <a:xfrm>
              <a:off x="4681827"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63" name="tx152"/>
            <p:cNvSpPr/>
            <p:nvPr/>
          </p:nvSpPr>
          <p:spPr>
            <a:xfrm>
              <a:off x="5026275"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a:t>
              </a:r>
            </a:p>
          </p:txBody>
        </p:sp>
        <p:sp>
          <p:nvSpPr>
            <p:cNvPr id="764" name="tx15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South Africa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 name="pl10"/>
            <p:cNvSpPr/>
            <p:nvPr/>
          </p:nvSpPr>
          <p:spPr>
            <a:xfrm>
              <a:off x="2217654"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 name="pl11"/>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pl13"/>
            <p:cNvSpPr/>
            <p:nvPr/>
          </p:nvSpPr>
          <p:spPr>
            <a:xfrm>
              <a:off x="2217654"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5" name="pl14"/>
            <p:cNvSpPr/>
            <p:nvPr/>
          </p:nvSpPr>
          <p:spPr>
            <a:xfrm>
              <a:off x="2217654"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6" name="pl15"/>
            <p:cNvSpPr/>
            <p:nvPr/>
          </p:nvSpPr>
          <p:spPr>
            <a:xfrm>
              <a:off x="2217654"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7" name="pl16"/>
            <p:cNvSpPr/>
            <p:nvPr/>
          </p:nvSpPr>
          <p:spPr>
            <a:xfrm>
              <a:off x="2217654"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 name="rc17"/>
            <p:cNvSpPr/>
            <p:nvPr/>
          </p:nvSpPr>
          <p:spPr>
            <a:xfrm>
              <a:off x="2256392" y="5284428"/>
              <a:ext cx="232429" cy="9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56392" y="52844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56392" y="52844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56392" y="5256217"/>
              <a:ext cx="232429" cy="282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514647" y="5284428"/>
              <a:ext cx="232429" cy="9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514647" y="52844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514647" y="52844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514647" y="5246917"/>
              <a:ext cx="232429" cy="375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72902" y="5283808"/>
              <a:ext cx="232429" cy="1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72902" y="52838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72902" y="52838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72902" y="5241027"/>
              <a:ext cx="232429" cy="42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031157" y="5283808"/>
              <a:ext cx="232429" cy="1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031157" y="52838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031157" y="528380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031157" y="5250637"/>
              <a:ext cx="232429" cy="33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89412" y="5281948"/>
              <a:ext cx="232429" cy="34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89412" y="528194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89412" y="528194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89412" y="5239167"/>
              <a:ext cx="232429" cy="42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47667" y="5282258"/>
              <a:ext cx="232429" cy="31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47667" y="5281948"/>
              <a:ext cx="232429" cy="3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47667" y="528194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47667" y="5214986"/>
              <a:ext cx="232429" cy="66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805922" y="5282568"/>
              <a:ext cx="232429" cy="27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805922" y="5281948"/>
              <a:ext cx="232429" cy="6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805922" y="528194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805922" y="5234206"/>
              <a:ext cx="232429" cy="47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64177" y="5283498"/>
              <a:ext cx="232429" cy="18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64177" y="52834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64177" y="528349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64177" y="5229556"/>
              <a:ext cx="232429" cy="53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22432" y="5281328"/>
              <a:ext cx="232429" cy="40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22432" y="528132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22432" y="528132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22432" y="5205996"/>
              <a:ext cx="232429" cy="753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80687" y="5276678"/>
              <a:ext cx="232429" cy="86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80687" y="52766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80687" y="52766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80687" y="5157634"/>
              <a:ext cx="232429" cy="119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8942" y="5243507"/>
              <a:ext cx="232429" cy="41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8942" y="524350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8942" y="524350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8942" y="5048512"/>
              <a:ext cx="232429" cy="194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5097197" y="5277918"/>
              <a:ext cx="232429" cy="74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5097197" y="527791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5097197" y="527791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5097197" y="527791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892099"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3016982"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255 case(s)</a:t>
              </a:r>
            </a:p>
          </p:txBody>
        </p:sp>
        <p:sp>
          <p:nvSpPr>
            <p:cNvPr id="68" name="pg67"/>
            <p:cNvSpPr/>
            <p:nvPr/>
          </p:nvSpPr>
          <p:spPr>
            <a:xfrm>
              <a:off x="3098571"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202640"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400 case(s)</a:t>
              </a:r>
            </a:p>
          </p:txBody>
        </p:sp>
        <p:sp>
          <p:nvSpPr>
            <p:cNvPr id="70" name="rc69"/>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368365" y="2153563"/>
              <a:ext cx="3150710" cy="3131794"/>
            </a:xfrm>
            <a:prstGeom prst="rect">
              <a:avLst/>
            </a:prstGeom>
            <a:solidFill>
              <a:srgbClr val="FFFFFF">
                <a:alpha val="100000"/>
              </a:srgbClr>
            </a:solidFill>
          </p:spPr>
          <p:txBody>
            <a:bodyPr/>
            <a:lstStyle/>
            <a:p/>
          </p:txBody>
        </p:sp>
        <p:sp>
          <p:nvSpPr>
            <p:cNvPr id="72" name="pl71"/>
            <p:cNvSpPr/>
            <p:nvPr/>
          </p:nvSpPr>
          <p:spPr>
            <a:xfrm>
              <a:off x="5368365"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3" name="pl72"/>
            <p:cNvSpPr/>
            <p:nvPr/>
          </p:nvSpPr>
          <p:spPr>
            <a:xfrm>
              <a:off x="5368365"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4" name="pl73"/>
            <p:cNvSpPr/>
            <p:nvPr/>
          </p:nvSpPr>
          <p:spPr>
            <a:xfrm>
              <a:off x="5368365"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5" name="pl74"/>
            <p:cNvSpPr/>
            <p:nvPr/>
          </p:nvSpPr>
          <p:spPr>
            <a:xfrm>
              <a:off x="5368365"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6" name="pl75"/>
            <p:cNvSpPr/>
            <p:nvPr/>
          </p:nvSpPr>
          <p:spPr>
            <a:xfrm>
              <a:off x="5368365"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7" name="pl76"/>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8" name="pl77"/>
            <p:cNvSpPr/>
            <p:nvPr/>
          </p:nvSpPr>
          <p:spPr>
            <a:xfrm>
              <a:off x="5368365"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9" name="pl78"/>
            <p:cNvSpPr/>
            <p:nvPr/>
          </p:nvSpPr>
          <p:spPr>
            <a:xfrm>
              <a:off x="5368365"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0" name="pl79"/>
            <p:cNvSpPr/>
            <p:nvPr/>
          </p:nvSpPr>
          <p:spPr>
            <a:xfrm>
              <a:off x="5368365"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1" name="pl80"/>
            <p:cNvSpPr/>
            <p:nvPr/>
          </p:nvSpPr>
          <p:spPr>
            <a:xfrm>
              <a:off x="5368365"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2" name="pl81"/>
            <p:cNvSpPr/>
            <p:nvPr/>
          </p:nvSpPr>
          <p:spPr>
            <a:xfrm>
              <a:off x="5368365"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3" name="rc82"/>
            <p:cNvSpPr/>
            <p:nvPr/>
          </p:nvSpPr>
          <p:spPr>
            <a:xfrm>
              <a:off x="5407103" y="5238857"/>
              <a:ext cx="232429" cy="4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07103" y="52388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07103" y="523885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07103" y="4932259"/>
              <a:ext cx="232429" cy="30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65358" y="5216846"/>
              <a:ext cx="232429" cy="68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65358" y="52168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65358" y="5216536"/>
              <a:ext cx="232429" cy="3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65358" y="4929468"/>
              <a:ext cx="232429" cy="287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23613" y="5224906"/>
              <a:ext cx="232429" cy="604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23613" y="52249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23613" y="522490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23613" y="4992090"/>
              <a:ext cx="232429" cy="232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181868" y="5267067"/>
              <a:ext cx="232429" cy="182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181868" y="526706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181868" y="526706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181868" y="5174065"/>
              <a:ext cx="232429" cy="93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40123" y="5261797"/>
              <a:ext cx="232429" cy="23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40123" y="52617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40123" y="526179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40123" y="5186155"/>
              <a:ext cx="232429" cy="75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98378" y="5269237"/>
              <a:ext cx="232429" cy="161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98378" y="526923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98378" y="526923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98378" y="5214986"/>
              <a:ext cx="232429" cy="54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56633" y="5279778"/>
              <a:ext cx="232429" cy="55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56633" y="5279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56633" y="52797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56633" y="5244127"/>
              <a:ext cx="232429" cy="35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14888" y="5274197"/>
              <a:ext cx="232429" cy="111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14888" y="52741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14888" y="5273887"/>
              <a:ext cx="232429" cy="3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14888" y="5215296"/>
              <a:ext cx="232429" cy="58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473143" y="5267377"/>
              <a:ext cx="232429" cy="179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473143" y="526737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473143" y="5266757"/>
              <a:ext cx="232429" cy="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473143" y="5189875"/>
              <a:ext cx="232429" cy="76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31398" y="5279468"/>
              <a:ext cx="232429" cy="5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31398" y="52794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31398" y="52794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31398" y="5240717"/>
              <a:ext cx="232429" cy="38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604281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16769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888 case(s)</a:t>
              </a:r>
            </a:p>
          </p:txBody>
        </p:sp>
        <p:sp>
          <p:nvSpPr>
            <p:cNvPr id="125" name="pg124"/>
            <p:cNvSpPr/>
            <p:nvPr/>
          </p:nvSpPr>
          <p:spPr>
            <a:xfrm>
              <a:off x="6229167"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33323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1,033 case(s)</a:t>
              </a:r>
            </a:p>
          </p:txBody>
        </p:sp>
        <p:sp>
          <p:nvSpPr>
            <p:cNvPr id="127" name="rc126"/>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519075" y="2153563"/>
              <a:ext cx="3150710" cy="3131794"/>
            </a:xfrm>
            <a:prstGeom prst="rect">
              <a:avLst/>
            </a:prstGeom>
            <a:solidFill>
              <a:srgbClr val="FFFFFF">
                <a:alpha val="100000"/>
              </a:srgbClr>
            </a:solidFill>
          </p:spPr>
          <p:txBody>
            <a:bodyPr/>
            <a:lstStyle/>
            <a:p/>
          </p:txBody>
        </p:sp>
        <p:sp>
          <p:nvSpPr>
            <p:cNvPr id="129" name="pl128"/>
            <p:cNvSpPr/>
            <p:nvPr/>
          </p:nvSpPr>
          <p:spPr>
            <a:xfrm>
              <a:off x="8519075"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0" name="pl129"/>
            <p:cNvSpPr/>
            <p:nvPr/>
          </p:nvSpPr>
          <p:spPr>
            <a:xfrm>
              <a:off x="8519075"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1" name="pl130"/>
            <p:cNvSpPr/>
            <p:nvPr/>
          </p:nvSpPr>
          <p:spPr>
            <a:xfrm>
              <a:off x="8519075"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2" name="pl131"/>
            <p:cNvSpPr/>
            <p:nvPr/>
          </p:nvSpPr>
          <p:spPr>
            <a:xfrm>
              <a:off x="8519075"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3" name="pl132"/>
            <p:cNvSpPr/>
            <p:nvPr/>
          </p:nvSpPr>
          <p:spPr>
            <a:xfrm>
              <a:off x="8519075"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4" name="pl133"/>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5" name="pl134"/>
            <p:cNvSpPr/>
            <p:nvPr/>
          </p:nvSpPr>
          <p:spPr>
            <a:xfrm>
              <a:off x="8519075"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6" name="pl135"/>
            <p:cNvSpPr/>
            <p:nvPr/>
          </p:nvSpPr>
          <p:spPr>
            <a:xfrm>
              <a:off x="8519075"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7" name="pl136"/>
            <p:cNvSpPr/>
            <p:nvPr/>
          </p:nvSpPr>
          <p:spPr>
            <a:xfrm>
              <a:off x="8519075"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8" name="pl137"/>
            <p:cNvSpPr/>
            <p:nvPr/>
          </p:nvSpPr>
          <p:spPr>
            <a:xfrm>
              <a:off x="8519075"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9" name="pl138"/>
            <p:cNvSpPr/>
            <p:nvPr/>
          </p:nvSpPr>
          <p:spPr>
            <a:xfrm>
              <a:off x="8519075"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0" name="rc139"/>
            <p:cNvSpPr/>
            <p:nvPr/>
          </p:nvSpPr>
          <p:spPr>
            <a:xfrm>
              <a:off x="8557813" y="5279158"/>
              <a:ext cx="232429" cy="62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813" y="52791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813" y="5278538"/>
              <a:ext cx="232429" cy="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813" y="5082612"/>
              <a:ext cx="232429" cy="195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16068" y="5280708"/>
              <a:ext cx="232429" cy="46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16068" y="528070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16068" y="5279468"/>
              <a:ext cx="232429" cy="12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16068" y="5129734"/>
              <a:ext cx="232429" cy="149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074323" y="5279468"/>
              <a:ext cx="232429" cy="5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074323" y="52794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074323" y="5276057"/>
              <a:ext cx="232429" cy="34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074323" y="5060912"/>
              <a:ext cx="232429" cy="2151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332578" y="5276368"/>
              <a:ext cx="232429" cy="8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332578" y="52763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332578" y="5274507"/>
              <a:ext cx="232429" cy="18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332578" y="5038281"/>
              <a:ext cx="232429" cy="236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590833" y="5274197"/>
              <a:ext cx="232429" cy="111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590833" y="52741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590833" y="5268307"/>
              <a:ext cx="232429" cy="58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590833" y="4867777"/>
              <a:ext cx="232429" cy="400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849088" y="5276368"/>
              <a:ext cx="232429" cy="8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849088" y="52763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849088" y="5275127"/>
              <a:ext cx="232429" cy="12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849088" y="5014411"/>
              <a:ext cx="232429" cy="260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07343" y="5276057"/>
              <a:ext cx="232429" cy="9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07343" y="52760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07343" y="5274507"/>
              <a:ext cx="232429" cy="15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07343" y="5094393"/>
              <a:ext cx="232429" cy="180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65598" y="5257147"/>
              <a:ext cx="232429" cy="28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65598" y="525714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65598" y="5248467"/>
              <a:ext cx="232429" cy="86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65598" y="4311312"/>
              <a:ext cx="232429" cy="937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23853" y="5210336"/>
              <a:ext cx="232429" cy="75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23853" y="521033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23853" y="5197005"/>
              <a:ext cx="232429" cy="133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23853" y="2876285"/>
              <a:ext cx="232429" cy="2320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82108" y="5226146"/>
              <a:ext cx="232429" cy="592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82108" y="52261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82108" y="5209406"/>
              <a:ext cx="232429" cy="16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82108" y="3079650"/>
              <a:ext cx="232429" cy="21297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140363" y="5244127"/>
              <a:ext cx="232429" cy="412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140363" y="524412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140363" y="5235136"/>
              <a:ext cx="232429" cy="89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140363" y="3934653"/>
              <a:ext cx="232429" cy="1300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98618" y="5268307"/>
              <a:ext cx="232429" cy="17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98618" y="526830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98618" y="5263967"/>
              <a:ext cx="232429" cy="43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98618" y="4761134"/>
              <a:ext cx="232429" cy="502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9169384"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9426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1,109 case(s)</a:t>
              </a:r>
            </a:p>
          </p:txBody>
        </p:sp>
        <p:sp>
          <p:nvSpPr>
            <p:cNvPr id="190" name="pg189"/>
            <p:cNvSpPr/>
            <p:nvPr/>
          </p:nvSpPr>
          <p:spPr>
            <a:xfrm>
              <a:off x="939999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50406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931 case(s)</a:t>
              </a:r>
            </a:p>
          </p:txBody>
        </p:sp>
        <p:sp>
          <p:nvSpPr>
            <p:cNvPr id="192" name="rc191"/>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69786" y="2153563"/>
              <a:ext cx="3150710" cy="3131794"/>
            </a:xfrm>
            <a:prstGeom prst="rect">
              <a:avLst/>
            </a:prstGeom>
            <a:solidFill>
              <a:srgbClr val="FFFFFF">
                <a:alpha val="100000"/>
              </a:srgbClr>
            </a:solidFill>
          </p:spPr>
          <p:txBody>
            <a:bodyPr/>
            <a:lstStyle/>
            <a:p/>
          </p:txBody>
        </p:sp>
        <p:sp>
          <p:nvSpPr>
            <p:cNvPr id="194" name="pl193"/>
            <p:cNvSpPr/>
            <p:nvPr/>
          </p:nvSpPr>
          <p:spPr>
            <a:xfrm>
              <a:off x="11669786"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5" name="pl194"/>
            <p:cNvSpPr/>
            <p:nvPr/>
          </p:nvSpPr>
          <p:spPr>
            <a:xfrm>
              <a:off x="11669786"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6" name="pl195"/>
            <p:cNvSpPr/>
            <p:nvPr/>
          </p:nvSpPr>
          <p:spPr>
            <a:xfrm>
              <a:off x="11669786"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7" name="pl196"/>
            <p:cNvSpPr/>
            <p:nvPr/>
          </p:nvSpPr>
          <p:spPr>
            <a:xfrm>
              <a:off x="11669786"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8" name="pl197"/>
            <p:cNvSpPr/>
            <p:nvPr/>
          </p:nvSpPr>
          <p:spPr>
            <a:xfrm>
              <a:off x="11669786"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9" name="pl198"/>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0" name="pl199"/>
            <p:cNvSpPr/>
            <p:nvPr/>
          </p:nvSpPr>
          <p:spPr>
            <a:xfrm>
              <a:off x="11669786"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1" name="pl200"/>
            <p:cNvSpPr/>
            <p:nvPr/>
          </p:nvSpPr>
          <p:spPr>
            <a:xfrm>
              <a:off x="11669786"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2" name="pl201"/>
            <p:cNvSpPr/>
            <p:nvPr/>
          </p:nvSpPr>
          <p:spPr>
            <a:xfrm>
              <a:off x="11669786"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3" name="pl202"/>
            <p:cNvSpPr/>
            <p:nvPr/>
          </p:nvSpPr>
          <p:spPr>
            <a:xfrm>
              <a:off x="11669786"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4" name="pl203"/>
            <p:cNvSpPr/>
            <p:nvPr/>
          </p:nvSpPr>
          <p:spPr>
            <a:xfrm>
              <a:off x="11669786"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5" name="rc204"/>
            <p:cNvSpPr/>
            <p:nvPr/>
          </p:nvSpPr>
          <p:spPr>
            <a:xfrm>
              <a:off x="11708524" y="5273577"/>
              <a:ext cx="232429" cy="117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708524" y="527357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708524" y="5256217"/>
              <a:ext cx="232429" cy="173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708524" y="5132214"/>
              <a:ext cx="232429" cy="124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66779" y="5276057"/>
              <a:ext cx="232429" cy="9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966779" y="52760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966779" y="5265517"/>
              <a:ext cx="232429" cy="105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966779" y="5166315"/>
              <a:ext cx="232429" cy="99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225034" y="5265827"/>
              <a:ext cx="232429" cy="19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225034" y="526582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225034" y="5252497"/>
              <a:ext cx="232429" cy="133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225034" y="5156084"/>
              <a:ext cx="232429" cy="96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83289" y="5268617"/>
              <a:ext cx="232429" cy="167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483289" y="526861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483289" y="5262727"/>
              <a:ext cx="232429" cy="58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483289" y="5195765"/>
              <a:ext cx="232429" cy="66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741544" y="5269857"/>
              <a:ext cx="232429" cy="155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741544" y="52698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741544" y="5256217"/>
              <a:ext cx="232429" cy="136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741544" y="5182125"/>
              <a:ext cx="232429" cy="74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99799" y="5234826"/>
              <a:ext cx="232429" cy="50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999799" y="523482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999799" y="5203826"/>
              <a:ext cx="232429" cy="310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999799" y="5129734"/>
              <a:ext cx="232429" cy="74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58054" y="5229246"/>
              <a:ext cx="232429" cy="561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258054" y="52292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258054" y="5207856"/>
              <a:ext cx="232429" cy="213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258054" y="5101833"/>
              <a:ext cx="232429" cy="1060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516309" y="5205066"/>
              <a:ext cx="232429" cy="80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516309" y="52050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516309" y="5196695"/>
              <a:ext cx="232429" cy="83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516309" y="5043551"/>
              <a:ext cx="232429" cy="153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74564" y="5179955"/>
              <a:ext cx="232429" cy="105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774564" y="517995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774564" y="5166315"/>
              <a:ext cx="232429" cy="136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774564" y="4788725"/>
              <a:ext cx="232429" cy="37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32819" y="5157634"/>
              <a:ext cx="232429" cy="127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032819" y="515763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032819" y="5139034"/>
              <a:ext cx="232429" cy="186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032819" y="4774154"/>
              <a:ext cx="232429" cy="364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91074" y="5214056"/>
              <a:ext cx="232429" cy="713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91074" y="521405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91074" y="5206306"/>
              <a:ext cx="232429" cy="77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91074" y="5026191"/>
              <a:ext cx="232429" cy="180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20094"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44977"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2,341 case(s)</a:t>
              </a:r>
            </a:p>
          </p:txBody>
        </p:sp>
        <p:sp>
          <p:nvSpPr>
            <p:cNvPr id="251" name="pg250"/>
            <p:cNvSpPr/>
            <p:nvPr/>
          </p:nvSpPr>
          <p:spPr>
            <a:xfrm>
              <a:off x="1253058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34657"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2,778 case(s)</a:t>
              </a:r>
            </a:p>
          </p:txBody>
        </p:sp>
        <p:sp>
          <p:nvSpPr>
            <p:cNvPr id="253" name="rc252"/>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820496" y="2153563"/>
              <a:ext cx="3150710" cy="3131794"/>
            </a:xfrm>
            <a:prstGeom prst="rect">
              <a:avLst/>
            </a:prstGeom>
            <a:solidFill>
              <a:srgbClr val="FFFFFF">
                <a:alpha val="100000"/>
              </a:srgbClr>
            </a:solidFill>
          </p:spPr>
          <p:txBody>
            <a:bodyPr/>
            <a:lstStyle/>
            <a:p/>
          </p:txBody>
        </p:sp>
        <p:sp>
          <p:nvSpPr>
            <p:cNvPr id="255" name="pl254"/>
            <p:cNvSpPr/>
            <p:nvPr/>
          </p:nvSpPr>
          <p:spPr>
            <a:xfrm>
              <a:off x="14820496" y="49753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6" name="pl255"/>
            <p:cNvSpPr/>
            <p:nvPr/>
          </p:nvSpPr>
          <p:spPr>
            <a:xfrm>
              <a:off x="14820496" y="4355334"/>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7" name="pl256"/>
            <p:cNvSpPr/>
            <p:nvPr/>
          </p:nvSpPr>
          <p:spPr>
            <a:xfrm>
              <a:off x="14820496" y="37353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8" name="pl257"/>
            <p:cNvSpPr/>
            <p:nvPr/>
          </p:nvSpPr>
          <p:spPr>
            <a:xfrm>
              <a:off x="14820496" y="311530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9" name="pl258"/>
            <p:cNvSpPr/>
            <p:nvPr/>
          </p:nvSpPr>
          <p:spPr>
            <a:xfrm>
              <a:off x="14820496" y="249528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60" name="pl259"/>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1" name="pl260"/>
            <p:cNvSpPr/>
            <p:nvPr/>
          </p:nvSpPr>
          <p:spPr>
            <a:xfrm>
              <a:off x="14820496" y="466534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2" name="pl261"/>
            <p:cNvSpPr/>
            <p:nvPr/>
          </p:nvSpPr>
          <p:spPr>
            <a:xfrm>
              <a:off x="14820496" y="404532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3" name="pl262"/>
            <p:cNvSpPr/>
            <p:nvPr/>
          </p:nvSpPr>
          <p:spPr>
            <a:xfrm>
              <a:off x="14820496" y="3425309"/>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4" name="pl263"/>
            <p:cNvSpPr/>
            <p:nvPr/>
          </p:nvSpPr>
          <p:spPr>
            <a:xfrm>
              <a:off x="14820496" y="280529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5" name="pl264"/>
            <p:cNvSpPr/>
            <p:nvPr/>
          </p:nvSpPr>
          <p:spPr>
            <a:xfrm>
              <a:off x="14820496" y="218527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66" name="rc265"/>
            <p:cNvSpPr/>
            <p:nvPr/>
          </p:nvSpPr>
          <p:spPr>
            <a:xfrm>
              <a:off x="14859235" y="5213436"/>
              <a:ext cx="232429" cy="71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59235" y="521343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859235" y="5133454"/>
              <a:ext cx="232429" cy="799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859235" y="5013481"/>
              <a:ext cx="232429" cy="1199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117490" y="5200726"/>
              <a:ext cx="232429" cy="846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117490" y="520072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117490" y="5084783"/>
              <a:ext cx="232429" cy="1159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117490" y="4934739"/>
              <a:ext cx="232429" cy="150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75745" y="5140894"/>
              <a:ext cx="232429" cy="1444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75745" y="514089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75745" y="5036111"/>
              <a:ext cx="232429" cy="1047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75745" y="4849796"/>
              <a:ext cx="232429" cy="186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34000" y="5135004"/>
              <a:ext cx="232429" cy="1503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34000" y="513500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634000" y="5108033"/>
              <a:ext cx="232429" cy="269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634000" y="4971630"/>
              <a:ext cx="232429" cy="1364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92255" y="5142444"/>
              <a:ext cx="232429" cy="1429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92255" y="514244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92255" y="5102763"/>
              <a:ext cx="232429" cy="396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92255" y="4977210"/>
              <a:ext cx="232429" cy="125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50510" y="4993640"/>
              <a:ext cx="232429" cy="291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50510" y="499364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50510" y="4758654"/>
              <a:ext cx="232429" cy="2349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50510" y="4600860"/>
              <a:ext cx="232429" cy="157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408764" y="5085403"/>
              <a:ext cx="232429" cy="199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408764" y="508540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408764" y="4942179"/>
              <a:ext cx="232429" cy="143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408764" y="4830886"/>
              <a:ext cx="232429" cy="111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67019" y="5158874"/>
              <a:ext cx="232429" cy="126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67019" y="515887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67019" y="5106173"/>
              <a:ext cx="232429" cy="527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67019" y="4983720"/>
              <a:ext cx="232429" cy="122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47080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595687"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6,486 case(s)</a:t>
              </a:r>
            </a:p>
          </p:txBody>
        </p:sp>
        <p:sp>
          <p:nvSpPr>
            <p:cNvPr id="300" name="pg299"/>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94238" y="4550484"/>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2,000</a:t>
              </a:r>
            </a:p>
          </p:txBody>
        </p:sp>
        <p:sp>
          <p:nvSpPr>
            <p:cNvPr id="429" name="tx428"/>
            <p:cNvSpPr/>
            <p:nvPr/>
          </p:nvSpPr>
          <p:spPr>
            <a:xfrm>
              <a:off x="1294238" y="3930467"/>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4,000</a:t>
              </a:r>
            </a:p>
          </p:txBody>
        </p:sp>
        <p:sp>
          <p:nvSpPr>
            <p:cNvPr id="430" name="tx429"/>
            <p:cNvSpPr/>
            <p:nvPr/>
          </p:nvSpPr>
          <p:spPr>
            <a:xfrm>
              <a:off x="1294238" y="3310451"/>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6,000</a:t>
              </a:r>
            </a:p>
          </p:txBody>
        </p:sp>
        <p:sp>
          <p:nvSpPr>
            <p:cNvPr id="431" name="tx430"/>
            <p:cNvSpPr/>
            <p:nvPr/>
          </p:nvSpPr>
          <p:spPr>
            <a:xfrm>
              <a:off x="1294238" y="2690435"/>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8,000</a:t>
              </a:r>
            </a:p>
          </p:txBody>
        </p:sp>
        <p:sp>
          <p:nvSpPr>
            <p:cNvPr id="432" name="tx431"/>
            <p:cNvSpPr/>
            <p:nvPr/>
          </p:nvSpPr>
          <p:spPr>
            <a:xfrm>
              <a:off x="1230614" y="2070419"/>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33" name="pl432"/>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182860" y="46653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182860" y="40453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2182860" y="3425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2182860" y="28052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2182860" y="21852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tx43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0" name="rc439"/>
            <p:cNvSpPr/>
            <p:nvPr/>
          </p:nvSpPr>
          <p:spPr>
            <a:xfrm>
              <a:off x="18110385" y="2153563"/>
              <a:ext cx="1753945" cy="1236458"/>
            </a:xfrm>
            <a:prstGeom prst="rect">
              <a:avLst/>
            </a:prstGeom>
            <a:solidFill>
              <a:srgbClr val="FFFFFF">
                <a:alpha val="100000"/>
              </a:srgbClr>
            </a:solidFill>
          </p:spPr>
          <p:txBody>
            <a:bodyPr/>
            <a:lstStyle/>
            <a:p/>
          </p:txBody>
        </p:sp>
        <p:sp>
          <p:nvSpPr>
            <p:cNvPr id="441" name="rc440"/>
            <p:cNvSpPr/>
            <p:nvPr/>
          </p:nvSpPr>
          <p:spPr>
            <a:xfrm>
              <a:off x="18179974" y="2223153"/>
              <a:ext cx="274319" cy="274319"/>
            </a:xfrm>
            <a:prstGeom prst="rect">
              <a:avLst/>
            </a:prstGeom>
            <a:solidFill>
              <a:srgbClr val="FFFFFF">
                <a:alpha val="100000"/>
              </a:srgbClr>
            </a:solidFill>
          </p:spPr>
          <p:txBody>
            <a:bodyPr/>
            <a:lstStyle/>
            <a:p/>
          </p:txBody>
        </p:sp>
        <p:sp>
          <p:nvSpPr>
            <p:cNvPr id="442" name="rc44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2497473"/>
              <a:ext cx="274319" cy="274319"/>
            </a:xfrm>
            <a:prstGeom prst="rect">
              <a:avLst/>
            </a:prstGeom>
            <a:solidFill>
              <a:srgbClr val="FFFFFF">
                <a:alpha val="100000"/>
              </a:srgbClr>
            </a:solidFill>
          </p:spPr>
          <p:txBody>
            <a:bodyPr/>
            <a:lstStyle/>
            <a:p/>
          </p:txBody>
        </p:sp>
        <p:sp>
          <p:nvSpPr>
            <p:cNvPr id="444" name="rc44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2771793"/>
              <a:ext cx="274319" cy="274319"/>
            </a:xfrm>
            <a:prstGeom prst="rect">
              <a:avLst/>
            </a:prstGeom>
            <a:solidFill>
              <a:srgbClr val="FFFFFF">
                <a:alpha val="100000"/>
              </a:srgbClr>
            </a:solidFill>
          </p:spPr>
          <p:txBody>
            <a:bodyPr/>
            <a:lstStyle/>
            <a:p/>
          </p:txBody>
        </p:sp>
        <p:sp>
          <p:nvSpPr>
            <p:cNvPr id="446" name="rc44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046113"/>
              <a:ext cx="274319" cy="274319"/>
            </a:xfrm>
            <a:prstGeom prst="rect">
              <a:avLst/>
            </a:prstGeom>
            <a:solidFill>
              <a:srgbClr val="FFFFFF">
                <a:alpha val="100000"/>
              </a:srgbClr>
            </a:solidFill>
          </p:spPr>
          <p:txBody>
            <a:bodyPr/>
            <a:lstStyle/>
            <a:p/>
          </p:txBody>
        </p:sp>
        <p:sp>
          <p:nvSpPr>
            <p:cNvPr id="448" name="rc44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9" name="tx44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3" name=""/>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6" name="rc5"/>
            <p:cNvSpPr/>
            <p:nvPr/>
          </p:nvSpPr>
          <p:spPr>
            <a:xfrm>
              <a:off x="7280770" y="6510025"/>
              <a:ext cx="3980084" cy="2788960"/>
            </a:xfrm>
            <a:prstGeom prst="rect">
              <a:avLst/>
            </a:prstGeom>
            <a:solidFill>
              <a:srgbClr val="FFFFFF">
                <a:alpha val="100000"/>
              </a:srgbClr>
            </a:solidFill>
          </p:spPr>
          <p:txBody>
            <a:bodyPr/>
            <a:lstStyle/>
            <a:p/>
          </p:txBody>
        </p:sp>
        <p:sp>
          <p:nvSpPr>
            <p:cNvPr id="457" name="pl6"/>
            <p:cNvSpPr/>
            <p:nvPr/>
          </p:nvSpPr>
          <p:spPr>
            <a:xfrm>
              <a:off x="7280770" y="8888864"/>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8" name="pl7"/>
            <p:cNvSpPr/>
            <p:nvPr/>
          </p:nvSpPr>
          <p:spPr>
            <a:xfrm>
              <a:off x="7280770" y="8322163"/>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9" name="pl8"/>
            <p:cNvSpPr/>
            <p:nvPr/>
          </p:nvSpPr>
          <p:spPr>
            <a:xfrm>
              <a:off x="7280770" y="7755463"/>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0" name="pl9"/>
            <p:cNvSpPr/>
            <p:nvPr/>
          </p:nvSpPr>
          <p:spPr>
            <a:xfrm>
              <a:off x="7280770" y="7188762"/>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1" name="pl10"/>
            <p:cNvSpPr/>
            <p:nvPr/>
          </p:nvSpPr>
          <p:spPr>
            <a:xfrm>
              <a:off x="7280770" y="6622061"/>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2" name="pl11"/>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3" name="pl12"/>
            <p:cNvSpPr/>
            <p:nvPr/>
          </p:nvSpPr>
          <p:spPr>
            <a:xfrm>
              <a:off x="7280770" y="86055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4" name="pl13"/>
            <p:cNvSpPr/>
            <p:nvPr/>
          </p:nvSpPr>
          <p:spPr>
            <a:xfrm>
              <a:off x="7280770" y="8038813"/>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5" name="pl14"/>
            <p:cNvSpPr/>
            <p:nvPr/>
          </p:nvSpPr>
          <p:spPr>
            <a:xfrm>
              <a:off x="7280770" y="7472112"/>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6" name="pl15"/>
            <p:cNvSpPr/>
            <p:nvPr/>
          </p:nvSpPr>
          <p:spPr>
            <a:xfrm>
              <a:off x="7280770" y="6905412"/>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7" name="rc16"/>
            <p:cNvSpPr/>
            <p:nvPr/>
          </p:nvSpPr>
          <p:spPr>
            <a:xfrm>
              <a:off x="7418967" y="8544310"/>
              <a:ext cx="386952" cy="62790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17"/>
            <p:cNvSpPr/>
            <p:nvPr/>
          </p:nvSpPr>
          <p:spPr>
            <a:xfrm>
              <a:off x="7971757" y="8220157"/>
              <a:ext cx="386952" cy="95205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18"/>
            <p:cNvSpPr/>
            <p:nvPr/>
          </p:nvSpPr>
          <p:spPr>
            <a:xfrm>
              <a:off x="8524546" y="6643596"/>
              <a:ext cx="386952" cy="25286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19"/>
            <p:cNvSpPr/>
            <p:nvPr/>
          </p:nvSpPr>
          <p:spPr>
            <a:xfrm>
              <a:off x="9077336" y="8331231"/>
              <a:ext cx="386952" cy="8409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0"/>
            <p:cNvSpPr/>
            <p:nvPr/>
          </p:nvSpPr>
          <p:spPr>
            <a:xfrm>
              <a:off x="9630125" y="8559044"/>
              <a:ext cx="386952" cy="6131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21"/>
            <p:cNvSpPr/>
            <p:nvPr/>
          </p:nvSpPr>
          <p:spPr>
            <a:xfrm>
              <a:off x="10182915" y="8645183"/>
              <a:ext cx="386952" cy="5270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22"/>
            <p:cNvSpPr/>
            <p:nvPr/>
          </p:nvSpPr>
          <p:spPr>
            <a:xfrm>
              <a:off x="10735704" y="8927400"/>
              <a:ext cx="386952" cy="2448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23"/>
            <p:cNvSpPr/>
            <p:nvPr/>
          </p:nvSpPr>
          <p:spPr>
            <a:xfrm>
              <a:off x="7971757" y="8217890"/>
              <a:ext cx="386952" cy="226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24"/>
            <p:cNvSpPr/>
            <p:nvPr/>
          </p:nvSpPr>
          <p:spPr>
            <a:xfrm>
              <a:off x="8524546" y="6636796"/>
              <a:ext cx="386952" cy="680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25"/>
            <p:cNvSpPr/>
            <p:nvPr/>
          </p:nvSpPr>
          <p:spPr>
            <a:xfrm>
              <a:off x="9077336" y="8328964"/>
              <a:ext cx="386952" cy="226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pl26"/>
            <p:cNvSpPr/>
            <p:nvPr/>
          </p:nvSpPr>
          <p:spPr>
            <a:xfrm>
              <a:off x="7612443" y="6867288"/>
              <a:ext cx="3316737" cy="2255144"/>
            </a:xfrm>
            <a:custGeom>
              <a:avLst/>
              <a:pathLst>
                <a:path w="3316737" h="2255144">
                  <a:moveTo>
                    <a:pt x="0" y="0"/>
                  </a:moveTo>
                  <a:lnTo>
                    <a:pt x="552789" y="1444626"/>
                  </a:lnTo>
                  <a:lnTo>
                    <a:pt x="1105579" y="340253"/>
                  </a:lnTo>
                  <a:lnTo>
                    <a:pt x="1658368" y="1621519"/>
                  </a:lnTo>
                  <a:lnTo>
                    <a:pt x="2211158" y="2057469"/>
                  </a:lnTo>
                  <a:lnTo>
                    <a:pt x="2763947" y="2170081"/>
                  </a:lnTo>
                  <a:lnTo>
                    <a:pt x="3316737" y="2255144"/>
                  </a:lnTo>
                </a:path>
              </a:pathLst>
            </a:custGeom>
            <a:ln w="40651" cap="flat">
              <a:solidFill>
                <a:srgbClr val="000000">
                  <a:alpha val="100000"/>
                </a:srgbClr>
              </a:solidFill>
              <a:prstDash val="solid"/>
              <a:round/>
            </a:ln>
          </p:spPr>
          <p:txBody>
            <a:bodyPr/>
            <a:lstStyle/>
            <a:p/>
          </p:txBody>
        </p:sp>
        <p:sp>
          <p:nvSpPr>
            <p:cNvPr id="478" name="rc27"/>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79" name="tx28"/>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0" name="tx29"/>
            <p:cNvSpPr/>
            <p:nvPr/>
          </p:nvSpPr>
          <p:spPr>
            <a:xfrm>
              <a:off x="6843756" y="8603207"/>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81" name="tx30"/>
            <p:cNvSpPr/>
            <p:nvPr/>
          </p:nvSpPr>
          <p:spPr>
            <a:xfrm>
              <a:off x="6801340" y="801678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82" name="tx31"/>
            <p:cNvSpPr/>
            <p:nvPr/>
          </p:nvSpPr>
          <p:spPr>
            <a:xfrm>
              <a:off x="6801340" y="745008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483" name="tx32"/>
            <p:cNvSpPr/>
            <p:nvPr/>
          </p:nvSpPr>
          <p:spPr>
            <a:xfrm>
              <a:off x="6801340" y="6883385"/>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4" name="pl33"/>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34"/>
            <p:cNvSpPr/>
            <p:nvPr/>
          </p:nvSpPr>
          <p:spPr>
            <a:xfrm>
              <a:off x="7245975" y="86055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35"/>
            <p:cNvSpPr/>
            <p:nvPr/>
          </p:nvSpPr>
          <p:spPr>
            <a:xfrm>
              <a:off x="7245975" y="80388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36"/>
            <p:cNvSpPr/>
            <p:nvPr/>
          </p:nvSpPr>
          <p:spPr>
            <a:xfrm>
              <a:off x="7245975" y="74721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37"/>
            <p:cNvSpPr/>
            <p:nvPr/>
          </p:nvSpPr>
          <p:spPr>
            <a:xfrm>
              <a:off x="7245975" y="69054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3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39"/>
            <p:cNvSpPr/>
            <p:nvPr/>
          </p:nvSpPr>
          <p:spPr>
            <a:xfrm>
              <a:off x="11260854" y="86889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40"/>
            <p:cNvSpPr/>
            <p:nvPr/>
          </p:nvSpPr>
          <p:spPr>
            <a:xfrm>
              <a:off x="11260854" y="820558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41"/>
            <p:cNvSpPr/>
            <p:nvPr/>
          </p:nvSpPr>
          <p:spPr>
            <a:xfrm>
              <a:off x="11260854" y="772227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42"/>
            <p:cNvSpPr/>
            <p:nvPr/>
          </p:nvSpPr>
          <p:spPr>
            <a:xfrm>
              <a:off x="11260854" y="72389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43"/>
            <p:cNvSpPr/>
            <p:nvPr/>
          </p:nvSpPr>
          <p:spPr>
            <a:xfrm>
              <a:off x="11260854" y="67556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tx4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6" name="tx45"/>
            <p:cNvSpPr/>
            <p:nvPr/>
          </p:nvSpPr>
          <p:spPr>
            <a:xfrm>
              <a:off x="11358911" y="868659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7" name="tx46"/>
            <p:cNvSpPr/>
            <p:nvPr/>
          </p:nvSpPr>
          <p:spPr>
            <a:xfrm>
              <a:off x="11358911" y="820327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8" name="tx47"/>
            <p:cNvSpPr/>
            <p:nvPr/>
          </p:nvSpPr>
          <p:spPr>
            <a:xfrm>
              <a:off x="11358911" y="7719890"/>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9" name="tx48"/>
            <p:cNvSpPr/>
            <p:nvPr/>
          </p:nvSpPr>
          <p:spPr>
            <a:xfrm>
              <a:off x="11358911" y="723665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0" name="tx49"/>
            <p:cNvSpPr/>
            <p:nvPr/>
          </p:nvSpPr>
          <p:spPr>
            <a:xfrm>
              <a:off x="11358911" y="67533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01" name="pl50"/>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1"/>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2"/>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3"/>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4"/>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5"/>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6"/>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tx57"/>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9" name="tx58"/>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0" name="tx59"/>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1" name="tx60"/>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2" name="tx61"/>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3" name="tx62"/>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4" name="tx63"/>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5" name="tx64"/>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6" name="tx65"/>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7" name="tx6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8" name="tx6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9" name="rc68"/>
            <p:cNvSpPr/>
            <p:nvPr/>
          </p:nvSpPr>
          <p:spPr>
            <a:xfrm>
              <a:off x="7592444" y="10217410"/>
              <a:ext cx="1051268" cy="182880"/>
            </a:xfrm>
            <a:prstGeom prst="rect">
              <a:avLst/>
            </a:prstGeom>
            <a:solidFill>
              <a:srgbClr val="FFFFFF">
                <a:alpha val="100000"/>
              </a:srgbClr>
            </a:solidFill>
          </p:spPr>
          <p:txBody>
            <a:bodyPr/>
            <a:lstStyle/>
            <a:p/>
          </p:txBody>
        </p:sp>
        <p:sp>
          <p:nvSpPr>
            <p:cNvPr id="520" name="rc69"/>
            <p:cNvSpPr/>
            <p:nvPr/>
          </p:nvSpPr>
          <p:spPr>
            <a:xfrm>
              <a:off x="7592444" y="10217410"/>
              <a:ext cx="182879" cy="182880"/>
            </a:xfrm>
            <a:prstGeom prst="rect">
              <a:avLst/>
            </a:prstGeom>
            <a:solidFill>
              <a:srgbClr val="FFFFFF">
                <a:alpha val="100000"/>
              </a:srgbClr>
            </a:solidFill>
          </p:spPr>
          <p:txBody>
            <a:bodyPr/>
            <a:lstStyle/>
            <a:p/>
          </p:txBody>
        </p:sp>
        <p:sp>
          <p:nvSpPr>
            <p:cNvPr id="521" name="pl70"/>
            <p:cNvSpPr/>
            <p:nvPr/>
          </p:nvSpPr>
          <p:spPr>
            <a:xfrm>
              <a:off x="76107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2" name="tx71"/>
            <p:cNvSpPr/>
            <p:nvPr/>
          </p:nvSpPr>
          <p:spPr>
            <a:xfrm>
              <a:off x="78833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3" name="rc72"/>
            <p:cNvSpPr/>
            <p:nvPr/>
          </p:nvSpPr>
          <p:spPr>
            <a:xfrm>
              <a:off x="8823712" y="10217410"/>
              <a:ext cx="2125467" cy="182880"/>
            </a:xfrm>
            <a:prstGeom prst="rect">
              <a:avLst/>
            </a:prstGeom>
            <a:solidFill>
              <a:srgbClr val="FFFFFF">
                <a:alpha val="100000"/>
              </a:srgbClr>
            </a:solidFill>
          </p:spPr>
          <p:txBody>
            <a:bodyPr/>
            <a:lstStyle/>
            <a:p/>
          </p:txBody>
        </p:sp>
        <p:sp>
          <p:nvSpPr>
            <p:cNvPr id="524" name="rc73"/>
            <p:cNvSpPr/>
            <p:nvPr/>
          </p:nvSpPr>
          <p:spPr>
            <a:xfrm>
              <a:off x="8823712" y="10217410"/>
              <a:ext cx="182879" cy="182880"/>
            </a:xfrm>
            <a:prstGeom prst="rect">
              <a:avLst/>
            </a:prstGeom>
            <a:solidFill>
              <a:srgbClr val="FFFFFF">
                <a:alpha val="100000"/>
              </a:srgbClr>
            </a:solidFill>
          </p:spPr>
          <p:txBody>
            <a:bodyPr/>
            <a:lstStyle/>
            <a:p/>
          </p:txBody>
        </p:sp>
        <p:sp>
          <p:nvSpPr>
            <p:cNvPr id="525" name="rc74"/>
            <p:cNvSpPr/>
            <p:nvPr/>
          </p:nvSpPr>
          <p:spPr>
            <a:xfrm>
              <a:off x="883271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6" name="rc75"/>
            <p:cNvSpPr/>
            <p:nvPr/>
          </p:nvSpPr>
          <p:spPr>
            <a:xfrm>
              <a:off x="9914952" y="10217410"/>
              <a:ext cx="182880" cy="182880"/>
            </a:xfrm>
            <a:prstGeom prst="rect">
              <a:avLst/>
            </a:prstGeom>
            <a:solidFill>
              <a:srgbClr val="FFFFFF">
                <a:alpha val="100000"/>
              </a:srgbClr>
            </a:solidFill>
          </p:spPr>
          <p:txBody>
            <a:bodyPr/>
            <a:lstStyle/>
            <a:p/>
          </p:txBody>
        </p:sp>
        <p:sp>
          <p:nvSpPr>
            <p:cNvPr id="527" name="rc76"/>
            <p:cNvSpPr/>
            <p:nvPr/>
          </p:nvSpPr>
          <p:spPr>
            <a:xfrm>
              <a:off x="992395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8" name="tx77"/>
            <p:cNvSpPr/>
            <p:nvPr/>
          </p:nvSpPr>
          <p:spPr>
            <a:xfrm>
              <a:off x="911459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9" name="tx78"/>
            <p:cNvSpPr/>
            <p:nvPr/>
          </p:nvSpPr>
          <p:spPr>
            <a:xfrm>
              <a:off x="1020583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0" name="tx79"/>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1" name=""/>
          <p:cNvGrpSpPr/>
          <p:nvPr/>
        </p:nvGrpSpPr>
        <p:grpSpPr>
          <a:xfrm>
            <a:off x="12527280" y="6217920"/>
            <a:ext cx="5486400" cy="4297680"/>
            <a:chOff x="12527280" y="6217920"/>
            <a:chExt cx="5486400" cy="4297680"/>
          </a:xfrm>
        </p:grpSpPr>
        <p:sp>
          <p:nvSpPr>
            <p:cNvPr id="5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7"/>
            <p:cNvSpPr/>
            <p:nvPr/>
          </p:nvSpPr>
          <p:spPr>
            <a:xfrm>
              <a:off x="13325144" y="6970960"/>
              <a:ext cx="4510689" cy="640187"/>
            </a:xfrm>
            <a:custGeom>
              <a:avLst/>
              <a:pathLst>
                <a:path w="4510689" h="640187">
                  <a:moveTo>
                    <a:pt x="0" y="384112"/>
                  </a:moveTo>
                  <a:lnTo>
                    <a:pt x="180427" y="460934"/>
                  </a:lnTo>
                  <a:lnTo>
                    <a:pt x="360855" y="563364"/>
                  </a:lnTo>
                  <a:lnTo>
                    <a:pt x="541282" y="640187"/>
                  </a:lnTo>
                  <a:lnTo>
                    <a:pt x="721710" y="614579"/>
                  </a:lnTo>
                  <a:lnTo>
                    <a:pt x="902137" y="588972"/>
                  </a:lnTo>
                  <a:lnTo>
                    <a:pt x="1082565" y="460934"/>
                  </a:lnTo>
                  <a:lnTo>
                    <a:pt x="1262993" y="486542"/>
                  </a:lnTo>
                  <a:lnTo>
                    <a:pt x="1443420" y="358504"/>
                  </a:lnTo>
                  <a:lnTo>
                    <a:pt x="1623848" y="256074"/>
                  </a:lnTo>
                  <a:lnTo>
                    <a:pt x="1804275" y="384112"/>
                  </a:lnTo>
                  <a:lnTo>
                    <a:pt x="1984703" y="256074"/>
                  </a:lnTo>
                  <a:lnTo>
                    <a:pt x="2165131" y="204859"/>
                  </a:lnTo>
                  <a:lnTo>
                    <a:pt x="2345558" y="230467"/>
                  </a:lnTo>
                  <a:lnTo>
                    <a:pt x="2525986" y="76822"/>
                  </a:lnTo>
                  <a:lnTo>
                    <a:pt x="2706413" y="25607"/>
                  </a:lnTo>
                  <a:lnTo>
                    <a:pt x="2886841" y="76822"/>
                  </a:lnTo>
                  <a:lnTo>
                    <a:pt x="3067268" y="153644"/>
                  </a:lnTo>
                  <a:lnTo>
                    <a:pt x="3247696" y="153644"/>
                  </a:lnTo>
                  <a:lnTo>
                    <a:pt x="3428124" y="102429"/>
                  </a:lnTo>
                  <a:lnTo>
                    <a:pt x="3608551" y="76822"/>
                  </a:lnTo>
                  <a:lnTo>
                    <a:pt x="3788979" y="0"/>
                  </a:lnTo>
                  <a:lnTo>
                    <a:pt x="3969406" y="25607"/>
                  </a:lnTo>
                  <a:lnTo>
                    <a:pt x="4149834" y="179252"/>
                  </a:lnTo>
                  <a:lnTo>
                    <a:pt x="4330262" y="281682"/>
                  </a:lnTo>
                  <a:lnTo>
                    <a:pt x="4510689" y="537757"/>
                  </a:lnTo>
                </a:path>
              </a:pathLst>
            </a:custGeom>
            <a:ln w="32521" cap="flat">
              <a:solidFill>
                <a:srgbClr val="5EB0E8">
                  <a:alpha val="100000"/>
                </a:srgbClr>
              </a:solidFill>
              <a:prstDash val="solid"/>
              <a:round/>
            </a:ln>
          </p:spPr>
          <p:txBody>
            <a:bodyPr/>
            <a:lstStyle/>
            <a:p/>
          </p:txBody>
        </p:sp>
        <p:sp>
          <p:nvSpPr>
            <p:cNvPr id="547" name="pl18"/>
            <p:cNvSpPr/>
            <p:nvPr/>
          </p:nvSpPr>
          <p:spPr>
            <a:xfrm>
              <a:off x="13325144" y="6970960"/>
              <a:ext cx="4510689" cy="1049907"/>
            </a:xfrm>
            <a:custGeom>
              <a:avLst/>
              <a:pathLst>
                <a:path w="4510689" h="1049907">
                  <a:moveTo>
                    <a:pt x="0" y="640187"/>
                  </a:moveTo>
                  <a:lnTo>
                    <a:pt x="180427" y="845047"/>
                  </a:lnTo>
                  <a:lnTo>
                    <a:pt x="360855" y="1049907"/>
                  </a:lnTo>
                  <a:lnTo>
                    <a:pt x="541282" y="896262"/>
                  </a:lnTo>
                  <a:lnTo>
                    <a:pt x="721710" y="921869"/>
                  </a:lnTo>
                  <a:lnTo>
                    <a:pt x="902137" y="998692"/>
                  </a:lnTo>
                  <a:lnTo>
                    <a:pt x="1082565" y="870654"/>
                  </a:lnTo>
                  <a:lnTo>
                    <a:pt x="1262993" y="973084"/>
                  </a:lnTo>
                  <a:lnTo>
                    <a:pt x="1443420" y="845047"/>
                  </a:lnTo>
                  <a:lnTo>
                    <a:pt x="1623848" y="614579"/>
                  </a:lnTo>
                  <a:lnTo>
                    <a:pt x="1804275" y="819439"/>
                  </a:lnTo>
                  <a:lnTo>
                    <a:pt x="1984703" y="845047"/>
                  </a:lnTo>
                  <a:lnTo>
                    <a:pt x="2165131" y="870654"/>
                  </a:lnTo>
                  <a:lnTo>
                    <a:pt x="2345558" y="947477"/>
                  </a:lnTo>
                  <a:lnTo>
                    <a:pt x="2525986" y="819439"/>
                  </a:lnTo>
                  <a:lnTo>
                    <a:pt x="2706413" y="717009"/>
                  </a:lnTo>
                  <a:lnTo>
                    <a:pt x="2886841" y="460934"/>
                  </a:lnTo>
                  <a:lnTo>
                    <a:pt x="3067268" y="230467"/>
                  </a:lnTo>
                  <a:lnTo>
                    <a:pt x="3247696" y="307289"/>
                  </a:lnTo>
                  <a:lnTo>
                    <a:pt x="3428124" y="204859"/>
                  </a:lnTo>
                  <a:lnTo>
                    <a:pt x="3608551" y="281682"/>
                  </a:lnTo>
                  <a:lnTo>
                    <a:pt x="3788979" y="128037"/>
                  </a:lnTo>
                  <a:lnTo>
                    <a:pt x="3969406" y="0"/>
                  </a:lnTo>
                  <a:lnTo>
                    <a:pt x="4149834" y="76822"/>
                  </a:lnTo>
                  <a:lnTo>
                    <a:pt x="4330262" y="128037"/>
                  </a:lnTo>
                  <a:lnTo>
                    <a:pt x="4510689" y="384112"/>
                  </a:lnTo>
                </a:path>
              </a:pathLst>
            </a:custGeom>
            <a:ln w="32521" cap="flat">
              <a:solidFill>
                <a:srgbClr val="00A173">
                  <a:alpha val="100000"/>
                </a:srgbClr>
              </a:solidFill>
              <a:prstDash val="solid"/>
              <a:round/>
            </a:ln>
          </p:spPr>
          <p:txBody>
            <a:bodyPr/>
            <a:lstStyle/>
            <a:p/>
          </p:txBody>
        </p:sp>
        <p:sp>
          <p:nvSpPr>
            <p:cNvPr id="54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3" name="rc84"/>
            <p:cNvSpPr/>
            <p:nvPr/>
          </p:nvSpPr>
          <p:spPr>
            <a:xfrm>
              <a:off x="14005791" y="9941072"/>
              <a:ext cx="3149396" cy="504938"/>
            </a:xfrm>
            <a:prstGeom prst="rect">
              <a:avLst/>
            </a:prstGeom>
            <a:solidFill>
              <a:srgbClr val="FFFFFF">
                <a:alpha val="100000"/>
              </a:srgbClr>
            </a:solidFill>
          </p:spPr>
          <p:txBody>
            <a:bodyPr/>
            <a:lstStyle/>
            <a:p/>
          </p:txBody>
        </p:sp>
        <p:sp>
          <p:nvSpPr>
            <p:cNvPr id="61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9" name=""/>
          <p:cNvGrpSpPr/>
          <p:nvPr/>
        </p:nvGrpSpPr>
        <p:grpSpPr>
          <a:xfrm>
            <a:off x="594360" y="6217920"/>
            <a:ext cx="5562295" cy="4108319"/>
            <a:chOff x="594360" y="6217920"/>
            <a:chExt cx="5562295" cy="4108319"/>
          </a:xfrm>
        </p:grpSpPr>
        <p:sp>
          <p:nvSpPr>
            <p:cNvPr id="62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1" name="rc4"/>
            <p:cNvSpPr/>
            <p:nvPr/>
          </p:nvSpPr>
          <p:spPr>
            <a:xfrm>
              <a:off x="239420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2" name="rc5"/>
            <p:cNvSpPr/>
            <p:nvPr/>
          </p:nvSpPr>
          <p:spPr>
            <a:xfrm>
              <a:off x="2422439" y="6544587"/>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23" name="rc6"/>
            <p:cNvSpPr/>
            <p:nvPr/>
          </p:nvSpPr>
          <p:spPr>
            <a:xfrm>
              <a:off x="2704804" y="6544587"/>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24" name="rc7"/>
            <p:cNvSpPr/>
            <p:nvPr/>
          </p:nvSpPr>
          <p:spPr>
            <a:xfrm>
              <a:off x="2987169" y="6544587"/>
              <a:ext cx="282365" cy="282365"/>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25" name="rc8"/>
            <p:cNvSpPr/>
            <p:nvPr/>
          </p:nvSpPr>
          <p:spPr>
            <a:xfrm>
              <a:off x="3269534" y="6544587"/>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626" name="rc9"/>
            <p:cNvSpPr/>
            <p:nvPr/>
          </p:nvSpPr>
          <p:spPr>
            <a:xfrm>
              <a:off x="355189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10"/>
            <p:cNvSpPr/>
            <p:nvPr/>
          </p:nvSpPr>
          <p:spPr>
            <a:xfrm>
              <a:off x="3834264" y="6544587"/>
              <a:ext cx="282365" cy="282365"/>
            </a:xfrm>
            <a:prstGeom prst="rect">
              <a:avLst/>
            </a:prstGeom>
            <a:solidFill>
              <a:srgbClr val="F85D41">
                <a:alpha val="100000"/>
              </a:srgbClr>
            </a:solidFill>
            <a:ln w="5420" cap="flat">
              <a:solidFill>
                <a:srgbClr val="FFFFFF">
                  <a:alpha val="100000"/>
                </a:srgbClr>
              </a:solidFill>
              <a:prstDash val="solid"/>
              <a:miter/>
            </a:ln>
          </p:spPr>
          <p:txBody>
            <a:bodyPr/>
            <a:lstStyle/>
            <a:p/>
          </p:txBody>
        </p:sp>
        <p:sp>
          <p:nvSpPr>
            <p:cNvPr id="628" name="rc11"/>
            <p:cNvSpPr/>
            <p:nvPr/>
          </p:nvSpPr>
          <p:spPr>
            <a:xfrm>
              <a:off x="4116629" y="6544587"/>
              <a:ext cx="282365" cy="282365"/>
            </a:xfrm>
            <a:prstGeom prst="rect">
              <a:avLst/>
            </a:prstGeom>
            <a:solidFill>
              <a:srgbClr val="EF3C2C">
                <a:alpha val="100000"/>
              </a:srgbClr>
            </a:solidFill>
            <a:ln w="5420" cap="flat">
              <a:solidFill>
                <a:srgbClr val="FFFFFF">
                  <a:alpha val="100000"/>
                </a:srgbClr>
              </a:solidFill>
              <a:prstDash val="solid"/>
              <a:miter/>
            </a:ln>
          </p:spPr>
          <p:txBody>
            <a:bodyPr/>
            <a:lstStyle/>
            <a:p/>
          </p:txBody>
        </p:sp>
        <p:sp>
          <p:nvSpPr>
            <p:cNvPr id="629" name="rc12"/>
            <p:cNvSpPr/>
            <p:nvPr/>
          </p:nvSpPr>
          <p:spPr>
            <a:xfrm>
              <a:off x="4398994" y="6544587"/>
              <a:ext cx="282365" cy="282365"/>
            </a:xfrm>
            <a:prstGeom prst="rect">
              <a:avLst/>
            </a:prstGeom>
            <a:solidFill>
              <a:srgbClr val="D11F1F">
                <a:alpha val="100000"/>
              </a:srgbClr>
            </a:solidFill>
            <a:ln w="5420" cap="flat">
              <a:solidFill>
                <a:srgbClr val="FFFFFF">
                  <a:alpha val="100000"/>
                </a:srgbClr>
              </a:solidFill>
              <a:prstDash val="solid"/>
              <a:miter/>
            </a:ln>
          </p:spPr>
          <p:txBody>
            <a:bodyPr/>
            <a:lstStyle/>
            <a:p/>
          </p:txBody>
        </p:sp>
        <p:sp>
          <p:nvSpPr>
            <p:cNvPr id="630" name="rc13"/>
            <p:cNvSpPr/>
            <p:nvPr/>
          </p:nvSpPr>
          <p:spPr>
            <a:xfrm>
              <a:off x="4681359" y="6544587"/>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631" name="rc14"/>
            <p:cNvSpPr/>
            <p:nvPr/>
          </p:nvSpPr>
          <p:spPr>
            <a:xfrm>
              <a:off x="4963724" y="6544587"/>
              <a:ext cx="282365" cy="282365"/>
            </a:xfrm>
            <a:prstGeom prst="rect">
              <a:avLst/>
            </a:prstGeom>
            <a:solidFill>
              <a:srgbClr val="FD9E80">
                <a:alpha val="100000"/>
              </a:srgbClr>
            </a:solidFill>
            <a:ln w="5420" cap="flat">
              <a:solidFill>
                <a:srgbClr val="FFFFFF">
                  <a:alpha val="100000"/>
                </a:srgbClr>
              </a:solidFill>
              <a:prstDash val="solid"/>
              <a:miter/>
            </a:ln>
          </p:spPr>
          <p:txBody>
            <a:bodyPr/>
            <a:lstStyle/>
            <a:p/>
          </p:txBody>
        </p:sp>
        <p:sp>
          <p:nvSpPr>
            <p:cNvPr id="632" name="rc15"/>
            <p:cNvSpPr/>
            <p:nvPr/>
          </p:nvSpPr>
          <p:spPr>
            <a:xfrm>
              <a:off x="5246089"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3" name="rc16"/>
            <p:cNvSpPr/>
            <p:nvPr/>
          </p:nvSpPr>
          <p:spPr>
            <a:xfrm>
              <a:off x="5528455" y="6544587"/>
              <a:ext cx="282365" cy="282365"/>
            </a:xfrm>
            <a:prstGeom prst="rect">
              <a:avLst/>
            </a:prstGeom>
            <a:solidFill>
              <a:srgbClr val="F45139">
                <a:alpha val="100000"/>
              </a:srgbClr>
            </a:solidFill>
            <a:ln w="5420" cap="flat">
              <a:solidFill>
                <a:srgbClr val="FFFFFF">
                  <a:alpha val="100000"/>
                </a:srgbClr>
              </a:solidFill>
              <a:prstDash val="solid"/>
              <a:miter/>
            </a:ln>
          </p:spPr>
          <p:txBody>
            <a:bodyPr/>
            <a:lstStyle/>
            <a:p/>
          </p:txBody>
        </p:sp>
        <p:sp>
          <p:nvSpPr>
            <p:cNvPr id="634" name="rc17"/>
            <p:cNvSpPr/>
            <p:nvPr/>
          </p:nvSpPr>
          <p:spPr>
            <a:xfrm>
              <a:off x="2422439" y="6826953"/>
              <a:ext cx="282365" cy="282365"/>
            </a:xfrm>
            <a:prstGeom prst="rect">
              <a:avLst/>
            </a:prstGeom>
            <a:solidFill>
              <a:srgbClr val="FDA688">
                <a:alpha val="100000"/>
              </a:srgbClr>
            </a:solidFill>
            <a:ln w="5420" cap="flat">
              <a:solidFill>
                <a:srgbClr val="FFFFFF">
                  <a:alpha val="100000"/>
                </a:srgbClr>
              </a:solidFill>
              <a:prstDash val="solid"/>
              <a:miter/>
            </a:ln>
          </p:spPr>
          <p:txBody>
            <a:bodyPr/>
            <a:lstStyle/>
            <a:p/>
          </p:txBody>
        </p:sp>
        <p:sp>
          <p:nvSpPr>
            <p:cNvPr id="635" name="rc18"/>
            <p:cNvSpPr/>
            <p:nvPr/>
          </p:nvSpPr>
          <p:spPr>
            <a:xfrm>
              <a:off x="2704804" y="6826953"/>
              <a:ext cx="282365" cy="282365"/>
            </a:xfrm>
            <a:prstGeom prst="rect">
              <a:avLst/>
            </a:prstGeom>
            <a:solidFill>
              <a:srgbClr val="FDAF92">
                <a:alpha val="100000"/>
              </a:srgbClr>
            </a:solidFill>
            <a:ln w="5420" cap="flat">
              <a:solidFill>
                <a:srgbClr val="FFFFFF">
                  <a:alpha val="100000"/>
                </a:srgbClr>
              </a:solidFill>
              <a:prstDash val="solid"/>
              <a:miter/>
            </a:ln>
          </p:spPr>
          <p:txBody>
            <a:bodyPr/>
            <a:lstStyle/>
            <a:p/>
          </p:txBody>
        </p:sp>
        <p:sp>
          <p:nvSpPr>
            <p:cNvPr id="636" name="rc19"/>
            <p:cNvSpPr/>
            <p:nvPr/>
          </p:nvSpPr>
          <p:spPr>
            <a:xfrm>
              <a:off x="2987169" y="6826953"/>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37" name="rc20"/>
            <p:cNvSpPr/>
            <p:nvPr/>
          </p:nvSpPr>
          <p:spPr>
            <a:xfrm>
              <a:off x="3269534" y="682695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38" name="rc21"/>
            <p:cNvSpPr/>
            <p:nvPr/>
          </p:nvSpPr>
          <p:spPr>
            <a:xfrm>
              <a:off x="355189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2"/>
            <p:cNvSpPr/>
            <p:nvPr/>
          </p:nvSpPr>
          <p:spPr>
            <a:xfrm>
              <a:off x="3834264" y="682695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0" name="rc23"/>
            <p:cNvSpPr/>
            <p:nvPr/>
          </p:nvSpPr>
          <p:spPr>
            <a:xfrm>
              <a:off x="4116629" y="6826953"/>
              <a:ext cx="282365" cy="282365"/>
            </a:xfrm>
            <a:prstGeom prst="rect">
              <a:avLst/>
            </a:prstGeom>
            <a:solidFill>
              <a:srgbClr val="FECBB7">
                <a:alpha val="100000"/>
              </a:srgbClr>
            </a:solidFill>
            <a:ln w="5420" cap="flat">
              <a:solidFill>
                <a:srgbClr val="FFFFFF">
                  <a:alpha val="100000"/>
                </a:srgbClr>
              </a:solidFill>
              <a:prstDash val="solid"/>
              <a:miter/>
            </a:ln>
          </p:spPr>
          <p:txBody>
            <a:bodyPr/>
            <a:lstStyle/>
            <a:p/>
          </p:txBody>
        </p:sp>
        <p:sp>
          <p:nvSpPr>
            <p:cNvPr id="641" name="rc24"/>
            <p:cNvSpPr/>
            <p:nvPr/>
          </p:nvSpPr>
          <p:spPr>
            <a:xfrm>
              <a:off x="4398994" y="682695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42" name="rc25"/>
            <p:cNvSpPr/>
            <p:nvPr/>
          </p:nvSpPr>
          <p:spPr>
            <a:xfrm>
              <a:off x="4681359" y="682695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43" name="rc26"/>
            <p:cNvSpPr/>
            <p:nvPr/>
          </p:nvSpPr>
          <p:spPr>
            <a:xfrm>
              <a:off x="4963724" y="682695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44" name="rc27"/>
            <p:cNvSpPr/>
            <p:nvPr/>
          </p:nvSpPr>
          <p:spPr>
            <a:xfrm>
              <a:off x="5246089" y="6826953"/>
              <a:ext cx="282365" cy="282365"/>
            </a:xfrm>
            <a:prstGeom prst="rect">
              <a:avLst/>
            </a:prstGeom>
            <a:solidFill>
              <a:srgbClr val="FC8B6A">
                <a:alpha val="100000"/>
              </a:srgbClr>
            </a:solidFill>
            <a:ln w="5420" cap="flat">
              <a:solidFill>
                <a:srgbClr val="FFFFFF">
                  <a:alpha val="100000"/>
                </a:srgbClr>
              </a:solidFill>
              <a:prstDash val="solid"/>
              <a:miter/>
            </a:ln>
          </p:spPr>
          <p:txBody>
            <a:bodyPr/>
            <a:lstStyle/>
            <a:p/>
          </p:txBody>
        </p:sp>
        <p:sp>
          <p:nvSpPr>
            <p:cNvPr id="645" name="rc28"/>
            <p:cNvSpPr/>
            <p:nvPr/>
          </p:nvSpPr>
          <p:spPr>
            <a:xfrm>
              <a:off x="5528455" y="6826953"/>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46" name="rc29"/>
            <p:cNvSpPr/>
            <p:nvPr/>
          </p:nvSpPr>
          <p:spPr>
            <a:xfrm>
              <a:off x="2422439" y="710931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47" name="rc30"/>
            <p:cNvSpPr/>
            <p:nvPr/>
          </p:nvSpPr>
          <p:spPr>
            <a:xfrm>
              <a:off x="2704804"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48" name="rc31"/>
            <p:cNvSpPr/>
            <p:nvPr/>
          </p:nvSpPr>
          <p:spPr>
            <a:xfrm>
              <a:off x="2987169" y="710931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49" name="rc32"/>
            <p:cNvSpPr/>
            <p:nvPr/>
          </p:nvSpPr>
          <p:spPr>
            <a:xfrm>
              <a:off x="3269534" y="710931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50" name="rc33"/>
            <p:cNvSpPr/>
            <p:nvPr/>
          </p:nvSpPr>
          <p:spPr>
            <a:xfrm>
              <a:off x="355189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4"/>
            <p:cNvSpPr/>
            <p:nvPr/>
          </p:nvSpPr>
          <p:spPr>
            <a:xfrm>
              <a:off x="3834264"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2" name="rc35"/>
            <p:cNvSpPr/>
            <p:nvPr/>
          </p:nvSpPr>
          <p:spPr>
            <a:xfrm>
              <a:off x="4116629" y="710931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53" name="rc36"/>
            <p:cNvSpPr/>
            <p:nvPr/>
          </p:nvSpPr>
          <p:spPr>
            <a:xfrm>
              <a:off x="4398994" y="710931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54" name="rc37"/>
            <p:cNvSpPr/>
            <p:nvPr/>
          </p:nvSpPr>
          <p:spPr>
            <a:xfrm>
              <a:off x="4681359" y="710931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55" name="rc38"/>
            <p:cNvSpPr/>
            <p:nvPr/>
          </p:nvSpPr>
          <p:spPr>
            <a:xfrm>
              <a:off x="4963724" y="7109318"/>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56" name="rc39"/>
            <p:cNvSpPr/>
            <p:nvPr/>
          </p:nvSpPr>
          <p:spPr>
            <a:xfrm>
              <a:off x="5246089" y="7109318"/>
              <a:ext cx="282365" cy="282365"/>
            </a:xfrm>
            <a:prstGeom prst="rect">
              <a:avLst/>
            </a:prstGeom>
            <a:solidFill>
              <a:srgbClr val="F03E2E">
                <a:alpha val="100000"/>
              </a:srgbClr>
            </a:solidFill>
            <a:ln w="5420" cap="flat">
              <a:solidFill>
                <a:srgbClr val="FFFFFF">
                  <a:alpha val="100000"/>
                </a:srgbClr>
              </a:solidFill>
              <a:prstDash val="solid"/>
              <a:miter/>
            </a:ln>
          </p:spPr>
          <p:txBody>
            <a:bodyPr/>
            <a:lstStyle/>
            <a:p/>
          </p:txBody>
        </p:sp>
        <p:sp>
          <p:nvSpPr>
            <p:cNvPr id="657" name="rc40"/>
            <p:cNvSpPr/>
            <p:nvPr/>
          </p:nvSpPr>
          <p:spPr>
            <a:xfrm>
              <a:off x="5528455" y="7109318"/>
              <a:ext cx="282365" cy="282365"/>
            </a:xfrm>
            <a:prstGeom prst="rect">
              <a:avLst/>
            </a:prstGeom>
            <a:solidFill>
              <a:srgbClr val="FC8261">
                <a:alpha val="100000"/>
              </a:srgbClr>
            </a:solidFill>
            <a:ln w="5420" cap="flat">
              <a:solidFill>
                <a:srgbClr val="FFFFFF">
                  <a:alpha val="100000"/>
                </a:srgbClr>
              </a:solidFill>
              <a:prstDash val="solid"/>
              <a:miter/>
            </a:ln>
          </p:spPr>
          <p:txBody>
            <a:bodyPr/>
            <a:lstStyle/>
            <a:p/>
          </p:txBody>
        </p:sp>
        <p:sp>
          <p:nvSpPr>
            <p:cNvPr id="658" name="rc41"/>
            <p:cNvSpPr/>
            <p:nvPr/>
          </p:nvSpPr>
          <p:spPr>
            <a:xfrm>
              <a:off x="2422439"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59" name="rc42"/>
            <p:cNvSpPr/>
            <p:nvPr/>
          </p:nvSpPr>
          <p:spPr>
            <a:xfrm>
              <a:off x="2704804" y="7391683"/>
              <a:ext cx="282365" cy="282365"/>
            </a:xfrm>
            <a:prstGeom prst="rect">
              <a:avLst/>
            </a:prstGeom>
            <a:solidFill>
              <a:srgbClr val="FDC9B4">
                <a:alpha val="100000"/>
              </a:srgbClr>
            </a:solidFill>
            <a:ln w="5420" cap="flat">
              <a:solidFill>
                <a:srgbClr val="FFFFFF">
                  <a:alpha val="100000"/>
                </a:srgbClr>
              </a:solidFill>
              <a:prstDash val="solid"/>
              <a:miter/>
            </a:ln>
          </p:spPr>
          <p:txBody>
            <a:bodyPr/>
            <a:lstStyle/>
            <a:p/>
          </p:txBody>
        </p:sp>
        <p:sp>
          <p:nvSpPr>
            <p:cNvPr id="660" name="rc43"/>
            <p:cNvSpPr/>
            <p:nvPr/>
          </p:nvSpPr>
          <p:spPr>
            <a:xfrm>
              <a:off x="2987169" y="739168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61" name="rc44"/>
            <p:cNvSpPr/>
            <p:nvPr/>
          </p:nvSpPr>
          <p:spPr>
            <a:xfrm>
              <a:off x="3269534" y="739168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62" name="rc45"/>
            <p:cNvSpPr/>
            <p:nvPr/>
          </p:nvSpPr>
          <p:spPr>
            <a:xfrm>
              <a:off x="355189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6"/>
            <p:cNvSpPr/>
            <p:nvPr/>
          </p:nvSpPr>
          <p:spPr>
            <a:xfrm>
              <a:off x="3834264" y="7391683"/>
              <a:ext cx="282365" cy="282365"/>
            </a:xfrm>
            <a:prstGeom prst="rect">
              <a:avLst/>
            </a:prstGeom>
            <a:solidFill>
              <a:srgbClr val="FECBB5">
                <a:alpha val="100000"/>
              </a:srgbClr>
            </a:solidFill>
            <a:ln w="5420" cap="flat">
              <a:solidFill>
                <a:srgbClr val="FFFFFF">
                  <a:alpha val="100000"/>
                </a:srgbClr>
              </a:solidFill>
              <a:prstDash val="solid"/>
              <a:miter/>
            </a:ln>
          </p:spPr>
          <p:txBody>
            <a:bodyPr/>
            <a:lstStyle/>
            <a:p/>
          </p:txBody>
        </p:sp>
        <p:sp>
          <p:nvSpPr>
            <p:cNvPr id="664" name="rc47"/>
            <p:cNvSpPr/>
            <p:nvPr/>
          </p:nvSpPr>
          <p:spPr>
            <a:xfrm>
              <a:off x="4116629" y="7391683"/>
              <a:ext cx="282365" cy="282365"/>
            </a:xfrm>
            <a:prstGeom prst="rect">
              <a:avLst/>
            </a:prstGeom>
            <a:solidFill>
              <a:srgbClr val="FECBB7">
                <a:alpha val="100000"/>
              </a:srgbClr>
            </a:solidFill>
            <a:ln w="5420" cap="flat">
              <a:solidFill>
                <a:srgbClr val="FFFFFF">
                  <a:alpha val="100000"/>
                </a:srgbClr>
              </a:solidFill>
              <a:prstDash val="solid"/>
              <a:miter/>
            </a:ln>
          </p:spPr>
          <p:txBody>
            <a:bodyPr/>
            <a:lstStyle/>
            <a:p/>
          </p:txBody>
        </p:sp>
        <p:sp>
          <p:nvSpPr>
            <p:cNvPr id="665" name="rc48"/>
            <p:cNvSpPr/>
            <p:nvPr/>
          </p:nvSpPr>
          <p:spPr>
            <a:xfrm>
              <a:off x="4398994" y="739168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66" name="rc49"/>
            <p:cNvSpPr/>
            <p:nvPr/>
          </p:nvSpPr>
          <p:spPr>
            <a:xfrm>
              <a:off x="4681359" y="739168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67" name="rc50"/>
            <p:cNvSpPr/>
            <p:nvPr/>
          </p:nvSpPr>
          <p:spPr>
            <a:xfrm>
              <a:off x="4963724" y="739168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68" name="rc51"/>
            <p:cNvSpPr/>
            <p:nvPr/>
          </p:nvSpPr>
          <p:spPr>
            <a:xfrm>
              <a:off x="5246089" y="7391683"/>
              <a:ext cx="282365" cy="282365"/>
            </a:xfrm>
            <a:prstGeom prst="rect">
              <a:avLst/>
            </a:prstGeom>
            <a:solidFill>
              <a:srgbClr val="FDA384">
                <a:alpha val="100000"/>
              </a:srgbClr>
            </a:solidFill>
            <a:ln w="5420" cap="flat">
              <a:solidFill>
                <a:srgbClr val="FFFFFF">
                  <a:alpha val="100000"/>
                </a:srgbClr>
              </a:solidFill>
              <a:prstDash val="solid"/>
              <a:miter/>
            </a:ln>
          </p:spPr>
          <p:txBody>
            <a:bodyPr/>
            <a:lstStyle/>
            <a:p/>
          </p:txBody>
        </p:sp>
        <p:sp>
          <p:nvSpPr>
            <p:cNvPr id="669" name="rc52"/>
            <p:cNvSpPr/>
            <p:nvPr/>
          </p:nvSpPr>
          <p:spPr>
            <a:xfrm>
              <a:off x="5528455" y="7391683"/>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70" name="rc53"/>
            <p:cNvSpPr/>
            <p:nvPr/>
          </p:nvSpPr>
          <p:spPr>
            <a:xfrm>
              <a:off x="2422439" y="767404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71" name="rc54"/>
            <p:cNvSpPr/>
            <p:nvPr/>
          </p:nvSpPr>
          <p:spPr>
            <a:xfrm>
              <a:off x="2704804" y="767404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72" name="rc55"/>
            <p:cNvSpPr/>
            <p:nvPr/>
          </p:nvSpPr>
          <p:spPr>
            <a:xfrm>
              <a:off x="2987169" y="767404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73" name="rc56"/>
            <p:cNvSpPr/>
            <p:nvPr/>
          </p:nvSpPr>
          <p:spPr>
            <a:xfrm>
              <a:off x="3269534"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4" name="rc57"/>
            <p:cNvSpPr/>
            <p:nvPr/>
          </p:nvSpPr>
          <p:spPr>
            <a:xfrm>
              <a:off x="355189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8"/>
            <p:cNvSpPr/>
            <p:nvPr/>
          </p:nvSpPr>
          <p:spPr>
            <a:xfrm>
              <a:off x="3834264" y="767404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76" name="rc59"/>
            <p:cNvSpPr/>
            <p:nvPr/>
          </p:nvSpPr>
          <p:spPr>
            <a:xfrm>
              <a:off x="4116629" y="7674048"/>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77" name="rc60"/>
            <p:cNvSpPr/>
            <p:nvPr/>
          </p:nvSpPr>
          <p:spPr>
            <a:xfrm>
              <a:off x="4398994" y="7674048"/>
              <a:ext cx="282365" cy="282365"/>
            </a:xfrm>
            <a:prstGeom prst="rect">
              <a:avLst/>
            </a:prstGeom>
            <a:solidFill>
              <a:srgbClr val="FECEBB">
                <a:alpha val="100000"/>
              </a:srgbClr>
            </a:solidFill>
            <a:ln w="5420" cap="flat">
              <a:solidFill>
                <a:srgbClr val="FFFFFF">
                  <a:alpha val="100000"/>
                </a:srgbClr>
              </a:solidFill>
              <a:prstDash val="solid"/>
              <a:miter/>
            </a:ln>
          </p:spPr>
          <p:txBody>
            <a:bodyPr/>
            <a:lstStyle/>
            <a:p/>
          </p:txBody>
        </p:sp>
        <p:sp>
          <p:nvSpPr>
            <p:cNvPr id="678" name="rc61"/>
            <p:cNvSpPr/>
            <p:nvPr/>
          </p:nvSpPr>
          <p:spPr>
            <a:xfrm>
              <a:off x="4681359"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9" name="rc62"/>
            <p:cNvSpPr/>
            <p:nvPr/>
          </p:nvSpPr>
          <p:spPr>
            <a:xfrm>
              <a:off x="4963724" y="767404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80" name="rc63"/>
            <p:cNvSpPr/>
            <p:nvPr/>
          </p:nvSpPr>
          <p:spPr>
            <a:xfrm>
              <a:off x="5246089" y="7674048"/>
              <a:ext cx="282365" cy="282365"/>
            </a:xfrm>
            <a:prstGeom prst="rect">
              <a:avLst/>
            </a:prstGeom>
            <a:solidFill>
              <a:srgbClr val="FDA283">
                <a:alpha val="100000"/>
              </a:srgbClr>
            </a:solidFill>
            <a:ln w="5420" cap="flat">
              <a:solidFill>
                <a:srgbClr val="FFFFFF">
                  <a:alpha val="100000"/>
                </a:srgbClr>
              </a:solidFill>
              <a:prstDash val="solid"/>
              <a:miter/>
            </a:ln>
          </p:spPr>
          <p:txBody>
            <a:bodyPr/>
            <a:lstStyle/>
            <a:p/>
          </p:txBody>
        </p:sp>
        <p:sp>
          <p:nvSpPr>
            <p:cNvPr id="681" name="rc64"/>
            <p:cNvSpPr/>
            <p:nvPr/>
          </p:nvSpPr>
          <p:spPr>
            <a:xfrm>
              <a:off x="5528455" y="7674048"/>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682" name="rc65"/>
            <p:cNvSpPr/>
            <p:nvPr/>
          </p:nvSpPr>
          <p:spPr>
            <a:xfrm>
              <a:off x="2422439"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3" name="rc66"/>
            <p:cNvSpPr/>
            <p:nvPr/>
          </p:nvSpPr>
          <p:spPr>
            <a:xfrm>
              <a:off x="2704804"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4" name="rc67"/>
            <p:cNvSpPr/>
            <p:nvPr/>
          </p:nvSpPr>
          <p:spPr>
            <a:xfrm>
              <a:off x="2987169" y="795641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85" name="rc68"/>
            <p:cNvSpPr/>
            <p:nvPr/>
          </p:nvSpPr>
          <p:spPr>
            <a:xfrm>
              <a:off x="3269534"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6" name="rc69"/>
            <p:cNvSpPr/>
            <p:nvPr/>
          </p:nvSpPr>
          <p:spPr>
            <a:xfrm>
              <a:off x="355189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0"/>
            <p:cNvSpPr/>
            <p:nvPr/>
          </p:nvSpPr>
          <p:spPr>
            <a:xfrm>
              <a:off x="3834264" y="7956413"/>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688" name="rc71"/>
            <p:cNvSpPr/>
            <p:nvPr/>
          </p:nvSpPr>
          <p:spPr>
            <a:xfrm>
              <a:off x="4116629" y="7956413"/>
              <a:ext cx="282365" cy="282365"/>
            </a:xfrm>
            <a:prstGeom prst="rect">
              <a:avLst/>
            </a:prstGeom>
            <a:solidFill>
              <a:srgbClr val="FECEBB">
                <a:alpha val="100000"/>
              </a:srgbClr>
            </a:solidFill>
            <a:ln w="5420" cap="flat">
              <a:solidFill>
                <a:srgbClr val="FFFFFF">
                  <a:alpha val="100000"/>
                </a:srgbClr>
              </a:solidFill>
              <a:prstDash val="solid"/>
              <a:miter/>
            </a:ln>
          </p:spPr>
          <p:txBody>
            <a:bodyPr/>
            <a:lstStyle/>
            <a:p/>
          </p:txBody>
        </p:sp>
        <p:sp>
          <p:nvSpPr>
            <p:cNvPr id="689" name="rc72"/>
            <p:cNvSpPr/>
            <p:nvPr/>
          </p:nvSpPr>
          <p:spPr>
            <a:xfrm>
              <a:off x="4398994" y="795641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90" name="rc73"/>
            <p:cNvSpPr/>
            <p:nvPr/>
          </p:nvSpPr>
          <p:spPr>
            <a:xfrm>
              <a:off x="4681359" y="795641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91" name="rc74"/>
            <p:cNvSpPr/>
            <p:nvPr/>
          </p:nvSpPr>
          <p:spPr>
            <a:xfrm>
              <a:off x="4963724" y="7956413"/>
              <a:ext cx="282365" cy="282365"/>
            </a:xfrm>
            <a:prstGeom prst="rect">
              <a:avLst/>
            </a:prstGeom>
            <a:solidFill>
              <a:srgbClr val="FECBB5">
                <a:alpha val="100000"/>
              </a:srgbClr>
            </a:solidFill>
            <a:ln w="5420" cap="flat">
              <a:solidFill>
                <a:srgbClr val="FFFFFF">
                  <a:alpha val="100000"/>
                </a:srgbClr>
              </a:solidFill>
              <a:prstDash val="solid"/>
              <a:miter/>
            </a:ln>
          </p:spPr>
          <p:txBody>
            <a:bodyPr/>
            <a:lstStyle/>
            <a:p/>
          </p:txBody>
        </p:sp>
        <p:sp>
          <p:nvSpPr>
            <p:cNvPr id="692" name="rc75"/>
            <p:cNvSpPr/>
            <p:nvPr/>
          </p:nvSpPr>
          <p:spPr>
            <a:xfrm>
              <a:off x="5246089" y="795641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93" name="rc76"/>
            <p:cNvSpPr/>
            <p:nvPr/>
          </p:nvSpPr>
          <p:spPr>
            <a:xfrm>
              <a:off x="5528455" y="795641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94" name="rc77"/>
            <p:cNvSpPr/>
            <p:nvPr/>
          </p:nvSpPr>
          <p:spPr>
            <a:xfrm>
              <a:off x="242243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8"/>
            <p:cNvSpPr/>
            <p:nvPr/>
          </p:nvSpPr>
          <p:spPr>
            <a:xfrm>
              <a:off x="270480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79"/>
            <p:cNvSpPr/>
            <p:nvPr/>
          </p:nvSpPr>
          <p:spPr>
            <a:xfrm>
              <a:off x="298716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80"/>
            <p:cNvSpPr/>
            <p:nvPr/>
          </p:nvSpPr>
          <p:spPr>
            <a:xfrm>
              <a:off x="326953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1"/>
            <p:cNvSpPr/>
            <p:nvPr/>
          </p:nvSpPr>
          <p:spPr>
            <a:xfrm>
              <a:off x="355189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2"/>
            <p:cNvSpPr/>
            <p:nvPr/>
          </p:nvSpPr>
          <p:spPr>
            <a:xfrm>
              <a:off x="3834264"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0" name="rc83"/>
            <p:cNvSpPr/>
            <p:nvPr/>
          </p:nvSpPr>
          <p:spPr>
            <a:xfrm>
              <a:off x="4116629" y="823877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01" name="rc84"/>
            <p:cNvSpPr/>
            <p:nvPr/>
          </p:nvSpPr>
          <p:spPr>
            <a:xfrm>
              <a:off x="4398994" y="823877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702" name="rc85"/>
            <p:cNvSpPr/>
            <p:nvPr/>
          </p:nvSpPr>
          <p:spPr>
            <a:xfrm>
              <a:off x="4681359" y="823877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03" name="rc86"/>
            <p:cNvSpPr/>
            <p:nvPr/>
          </p:nvSpPr>
          <p:spPr>
            <a:xfrm>
              <a:off x="4963724" y="823877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04" name="rc87"/>
            <p:cNvSpPr/>
            <p:nvPr/>
          </p:nvSpPr>
          <p:spPr>
            <a:xfrm>
              <a:off x="5246089" y="823877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705" name="rc88"/>
            <p:cNvSpPr/>
            <p:nvPr/>
          </p:nvSpPr>
          <p:spPr>
            <a:xfrm>
              <a:off x="5528455" y="823877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706" name="rc89"/>
            <p:cNvSpPr/>
            <p:nvPr/>
          </p:nvSpPr>
          <p:spPr>
            <a:xfrm>
              <a:off x="242243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0"/>
            <p:cNvSpPr/>
            <p:nvPr/>
          </p:nvSpPr>
          <p:spPr>
            <a:xfrm>
              <a:off x="270480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1"/>
            <p:cNvSpPr/>
            <p:nvPr/>
          </p:nvSpPr>
          <p:spPr>
            <a:xfrm>
              <a:off x="298716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92"/>
            <p:cNvSpPr/>
            <p:nvPr/>
          </p:nvSpPr>
          <p:spPr>
            <a:xfrm>
              <a:off x="326953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93"/>
            <p:cNvSpPr/>
            <p:nvPr/>
          </p:nvSpPr>
          <p:spPr>
            <a:xfrm>
              <a:off x="355189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4"/>
            <p:cNvSpPr/>
            <p:nvPr/>
          </p:nvSpPr>
          <p:spPr>
            <a:xfrm>
              <a:off x="3834264"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12" name="rc95"/>
            <p:cNvSpPr/>
            <p:nvPr/>
          </p:nvSpPr>
          <p:spPr>
            <a:xfrm>
              <a:off x="4116629" y="852114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13" name="rc96"/>
            <p:cNvSpPr/>
            <p:nvPr/>
          </p:nvSpPr>
          <p:spPr>
            <a:xfrm>
              <a:off x="4398994" y="852114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14" name="rc97"/>
            <p:cNvSpPr/>
            <p:nvPr/>
          </p:nvSpPr>
          <p:spPr>
            <a:xfrm>
              <a:off x="4681359" y="8521143"/>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15" name="rc98"/>
            <p:cNvSpPr/>
            <p:nvPr/>
          </p:nvSpPr>
          <p:spPr>
            <a:xfrm>
              <a:off x="4963724"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6" name="rc99"/>
            <p:cNvSpPr/>
            <p:nvPr/>
          </p:nvSpPr>
          <p:spPr>
            <a:xfrm>
              <a:off x="5246089" y="8521143"/>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717" name="rc100"/>
            <p:cNvSpPr/>
            <p:nvPr/>
          </p:nvSpPr>
          <p:spPr>
            <a:xfrm>
              <a:off x="5528455" y="8521143"/>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718" name="rc101"/>
            <p:cNvSpPr/>
            <p:nvPr/>
          </p:nvSpPr>
          <p:spPr>
            <a:xfrm>
              <a:off x="2422439"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9" name="rc102"/>
            <p:cNvSpPr/>
            <p:nvPr/>
          </p:nvSpPr>
          <p:spPr>
            <a:xfrm>
              <a:off x="2704804" y="880350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20" name="rc103"/>
            <p:cNvSpPr/>
            <p:nvPr/>
          </p:nvSpPr>
          <p:spPr>
            <a:xfrm>
              <a:off x="2987169" y="880350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21" name="rc104"/>
            <p:cNvSpPr/>
            <p:nvPr/>
          </p:nvSpPr>
          <p:spPr>
            <a:xfrm>
              <a:off x="3269534" y="880350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22" name="rc105"/>
            <p:cNvSpPr/>
            <p:nvPr/>
          </p:nvSpPr>
          <p:spPr>
            <a:xfrm>
              <a:off x="355189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06"/>
            <p:cNvSpPr/>
            <p:nvPr/>
          </p:nvSpPr>
          <p:spPr>
            <a:xfrm>
              <a:off x="3834264" y="880350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24" name="rc107"/>
            <p:cNvSpPr/>
            <p:nvPr/>
          </p:nvSpPr>
          <p:spPr>
            <a:xfrm>
              <a:off x="4116629" y="8803508"/>
              <a:ext cx="282365" cy="282365"/>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25" name="rc108"/>
            <p:cNvSpPr/>
            <p:nvPr/>
          </p:nvSpPr>
          <p:spPr>
            <a:xfrm>
              <a:off x="4398994"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6" name="rc109"/>
            <p:cNvSpPr/>
            <p:nvPr/>
          </p:nvSpPr>
          <p:spPr>
            <a:xfrm>
              <a:off x="4681359" y="880350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27" name="rc110"/>
            <p:cNvSpPr/>
            <p:nvPr/>
          </p:nvSpPr>
          <p:spPr>
            <a:xfrm>
              <a:off x="4963724" y="880350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28" name="rc111"/>
            <p:cNvSpPr/>
            <p:nvPr/>
          </p:nvSpPr>
          <p:spPr>
            <a:xfrm>
              <a:off x="5246089" y="880350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29" name="rc112"/>
            <p:cNvSpPr/>
            <p:nvPr/>
          </p:nvSpPr>
          <p:spPr>
            <a:xfrm>
              <a:off x="5528455" y="880350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730" name="tx113"/>
            <p:cNvSpPr/>
            <p:nvPr/>
          </p:nvSpPr>
          <p:spPr>
            <a:xfrm>
              <a:off x="1775533"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31" name="tx114"/>
            <p:cNvSpPr/>
            <p:nvPr/>
          </p:nvSpPr>
          <p:spPr>
            <a:xfrm>
              <a:off x="945816" y="8605920"/>
              <a:ext cx="1287065"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KWAZULU-NATAL</a:t>
              </a:r>
            </a:p>
          </p:txBody>
        </p:sp>
        <p:sp>
          <p:nvSpPr>
            <p:cNvPr id="732" name="tx115"/>
            <p:cNvSpPr/>
            <p:nvPr/>
          </p:nvSpPr>
          <p:spPr>
            <a:xfrm>
              <a:off x="1055726" y="8321694"/>
              <a:ext cx="11771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EASTERN CAPE</a:t>
              </a:r>
            </a:p>
          </p:txBody>
        </p:sp>
        <p:sp>
          <p:nvSpPr>
            <p:cNvPr id="733" name="tx116"/>
            <p:cNvSpPr/>
            <p:nvPr/>
          </p:nvSpPr>
          <p:spPr>
            <a:xfrm>
              <a:off x="911958" y="8039255"/>
              <a:ext cx="13209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 CAPE</a:t>
              </a:r>
            </a:p>
          </p:txBody>
        </p:sp>
        <p:sp>
          <p:nvSpPr>
            <p:cNvPr id="734" name="tx117"/>
            <p:cNvSpPr/>
            <p:nvPr/>
          </p:nvSpPr>
          <p:spPr>
            <a:xfrm>
              <a:off x="1538450" y="7756890"/>
              <a:ext cx="6944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LIMPOPO</a:t>
              </a:r>
            </a:p>
          </p:txBody>
        </p:sp>
        <p:sp>
          <p:nvSpPr>
            <p:cNvPr id="735" name="tx118"/>
            <p:cNvSpPr/>
            <p:nvPr/>
          </p:nvSpPr>
          <p:spPr>
            <a:xfrm>
              <a:off x="1148967" y="7474599"/>
              <a:ext cx="108391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MPUMALANGA</a:t>
              </a:r>
            </a:p>
          </p:txBody>
        </p:sp>
        <p:sp>
          <p:nvSpPr>
            <p:cNvPr id="736" name="tx119"/>
            <p:cNvSpPr/>
            <p:nvPr/>
          </p:nvSpPr>
          <p:spPr>
            <a:xfrm>
              <a:off x="1292958" y="7192234"/>
              <a:ext cx="9399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FREE STATE</a:t>
              </a:r>
            </a:p>
          </p:txBody>
        </p:sp>
        <p:sp>
          <p:nvSpPr>
            <p:cNvPr id="737" name="tx120"/>
            <p:cNvSpPr/>
            <p:nvPr/>
          </p:nvSpPr>
          <p:spPr>
            <a:xfrm>
              <a:off x="1479291" y="6909869"/>
              <a:ext cx="7535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GAUTENG</a:t>
              </a:r>
            </a:p>
          </p:txBody>
        </p:sp>
        <p:sp>
          <p:nvSpPr>
            <p:cNvPr id="738" name="tx121"/>
            <p:cNvSpPr/>
            <p:nvPr/>
          </p:nvSpPr>
          <p:spPr>
            <a:xfrm>
              <a:off x="1013533" y="6627504"/>
              <a:ext cx="12193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CAPE</a:t>
              </a:r>
            </a:p>
          </p:txBody>
        </p:sp>
        <p:sp>
          <p:nvSpPr>
            <p:cNvPr id="739" name="tx122"/>
            <p:cNvSpPr/>
            <p:nvPr/>
          </p:nvSpPr>
          <p:spPr>
            <a:xfrm rot="-2700000">
              <a:off x="212398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40" name="tx123"/>
            <p:cNvSpPr/>
            <p:nvPr/>
          </p:nvSpPr>
          <p:spPr>
            <a:xfrm rot="-2700000">
              <a:off x="240635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41" name="tx124"/>
            <p:cNvSpPr/>
            <p:nvPr/>
          </p:nvSpPr>
          <p:spPr>
            <a:xfrm rot="-2700000">
              <a:off x="268871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42" name="tx125"/>
            <p:cNvSpPr/>
            <p:nvPr/>
          </p:nvSpPr>
          <p:spPr>
            <a:xfrm rot="-2700000">
              <a:off x="297108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3" name="tx126"/>
            <p:cNvSpPr/>
            <p:nvPr/>
          </p:nvSpPr>
          <p:spPr>
            <a:xfrm rot="-2700000">
              <a:off x="325344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4" name="tx127"/>
            <p:cNvSpPr/>
            <p:nvPr/>
          </p:nvSpPr>
          <p:spPr>
            <a:xfrm rot="-2700000">
              <a:off x="353581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5" name="tx128"/>
            <p:cNvSpPr/>
            <p:nvPr/>
          </p:nvSpPr>
          <p:spPr>
            <a:xfrm rot="-2700000">
              <a:off x="38181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6" name="tx129"/>
            <p:cNvSpPr/>
            <p:nvPr/>
          </p:nvSpPr>
          <p:spPr>
            <a:xfrm rot="-2700000">
              <a:off x="4100515"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7" name="tx130"/>
            <p:cNvSpPr/>
            <p:nvPr/>
          </p:nvSpPr>
          <p:spPr>
            <a:xfrm rot="-2700000">
              <a:off x="438290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8" name="tx131"/>
            <p:cNvSpPr/>
            <p:nvPr/>
          </p:nvSpPr>
          <p:spPr>
            <a:xfrm rot="-2700000">
              <a:off x="46652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9" name="tx132"/>
            <p:cNvSpPr/>
            <p:nvPr/>
          </p:nvSpPr>
          <p:spPr>
            <a:xfrm rot="-2700000">
              <a:off x="49476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0" name="tx133"/>
            <p:cNvSpPr/>
            <p:nvPr/>
          </p:nvSpPr>
          <p:spPr>
            <a:xfrm rot="-2700000">
              <a:off x="52300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51" name="pic134"/>
            <p:cNvPicPr/>
            <p:nvPr/>
          </p:nvPicPr>
          <p:blipFill>
            <a:blip r:embed="rId2" cstate="print"/>
            <a:stretch>
              <a:fillRect/>
            </a:stretch>
          </p:blipFill>
          <p:spPr>
            <a:xfrm>
              <a:off x="3036629" y="9925424"/>
              <a:ext cx="2160000" cy="144000"/>
            </a:xfrm>
            <a:prstGeom prst="rect">
              <a:avLst/>
            </a:prstGeom>
          </p:spPr>
        </p:pic>
        <p:sp>
          <p:nvSpPr>
            <p:cNvPr id="752" name="pl135"/>
            <p:cNvSpPr/>
            <p:nvPr/>
          </p:nvSpPr>
          <p:spPr>
            <a:xfrm>
              <a:off x="344696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3" name="pl136"/>
            <p:cNvSpPr/>
            <p:nvPr/>
          </p:nvSpPr>
          <p:spPr>
            <a:xfrm>
              <a:off x="38578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4" name="pl137"/>
            <p:cNvSpPr/>
            <p:nvPr/>
          </p:nvSpPr>
          <p:spPr>
            <a:xfrm>
              <a:off x="426864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5" name="pl138"/>
            <p:cNvSpPr/>
            <p:nvPr/>
          </p:nvSpPr>
          <p:spPr>
            <a:xfrm>
              <a:off x="467948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6" name="pl139"/>
            <p:cNvSpPr/>
            <p:nvPr/>
          </p:nvSpPr>
          <p:spPr>
            <a:xfrm>
              <a:off x="509031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7" name="pl140"/>
            <p:cNvSpPr/>
            <p:nvPr/>
          </p:nvSpPr>
          <p:spPr>
            <a:xfrm>
              <a:off x="344696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8" name="pl141"/>
            <p:cNvSpPr/>
            <p:nvPr/>
          </p:nvSpPr>
          <p:spPr>
            <a:xfrm>
              <a:off x="38578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9" name="pl142"/>
            <p:cNvSpPr/>
            <p:nvPr/>
          </p:nvSpPr>
          <p:spPr>
            <a:xfrm>
              <a:off x="426864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0" name="pl143"/>
            <p:cNvSpPr/>
            <p:nvPr/>
          </p:nvSpPr>
          <p:spPr>
            <a:xfrm>
              <a:off x="467948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1" name="pl144"/>
            <p:cNvSpPr/>
            <p:nvPr/>
          </p:nvSpPr>
          <p:spPr>
            <a:xfrm>
              <a:off x="509031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2" name="tx145"/>
            <p:cNvSpPr/>
            <p:nvPr/>
          </p:nvSpPr>
          <p:spPr>
            <a:xfrm>
              <a:off x="334101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63" name="tx146"/>
            <p:cNvSpPr/>
            <p:nvPr/>
          </p:nvSpPr>
          <p:spPr>
            <a:xfrm>
              <a:off x="375185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64" name="tx147"/>
            <p:cNvSpPr/>
            <p:nvPr/>
          </p:nvSpPr>
          <p:spPr>
            <a:xfrm>
              <a:off x="4162693" y="10137029"/>
              <a:ext cx="211894"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a:t>
              </a:r>
            </a:p>
          </p:txBody>
        </p:sp>
        <p:sp>
          <p:nvSpPr>
            <p:cNvPr id="765" name="tx148"/>
            <p:cNvSpPr/>
            <p:nvPr/>
          </p:nvSpPr>
          <p:spPr>
            <a:xfrm>
              <a:off x="4573532"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66" name="tx149"/>
            <p:cNvSpPr/>
            <p:nvPr/>
          </p:nvSpPr>
          <p:spPr>
            <a:xfrm>
              <a:off x="4984372"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500</a:t>
              </a:r>
            </a:p>
          </p:txBody>
        </p:sp>
        <p:sp>
          <p:nvSpPr>
            <p:cNvPr id="767"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South Sudan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58843"/>
              <a:ext cx="234305" cy="26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198237"/>
              <a:ext cx="234305" cy="606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1982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156571"/>
              <a:ext cx="234305" cy="416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005057"/>
              <a:ext cx="234305" cy="2462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0050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878164"/>
              <a:ext cx="234305" cy="126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38010"/>
              <a:ext cx="234305" cy="473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66040"/>
              <a:ext cx="234305" cy="719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156571"/>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936876"/>
              <a:ext cx="234305" cy="2196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17176"/>
              <a:ext cx="234305"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188768"/>
              <a:ext cx="234305" cy="284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173616"/>
              <a:ext cx="234305" cy="15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09223"/>
              <a:ext cx="234305" cy="64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141419"/>
              <a:ext cx="234305" cy="1439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037254"/>
              <a:ext cx="234305" cy="1041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4940663"/>
              <a:ext cx="234305" cy="965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4770210"/>
              <a:ext cx="234305" cy="17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47479"/>
              <a:ext cx="234305" cy="37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4904679"/>
              <a:ext cx="234305" cy="3428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902785"/>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4866800"/>
              <a:ext cx="234305" cy="35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56949"/>
              <a:ext cx="234305" cy="28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4999375"/>
              <a:ext cx="234305" cy="2575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9993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967178"/>
              <a:ext cx="234305" cy="32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66418"/>
              <a:ext cx="234305" cy="18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4914148"/>
              <a:ext cx="234305" cy="3522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908467"/>
              <a:ext cx="234305" cy="56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4897103"/>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02025"/>
              <a:ext cx="234305" cy="833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4669832"/>
              <a:ext cx="234305" cy="5321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660363"/>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514530"/>
              <a:ext cx="234305" cy="1458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24752"/>
              <a:ext cx="234305" cy="606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559984"/>
              <a:ext cx="234305" cy="664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558091"/>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4484227"/>
              <a:ext cx="234305" cy="73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3464"/>
              <a:ext cx="234305" cy="1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11495"/>
              <a:ext cx="234305" cy="719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114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00131"/>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1,808 case(s)</a:t>
              </a:r>
            </a:p>
          </p:txBody>
        </p:sp>
        <p:sp>
          <p:nvSpPr>
            <p:cNvPr id="60" name="pg59"/>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3,608 case(s)</a:t>
              </a:r>
            </a:p>
          </p:txBody>
        </p:sp>
        <p:sp>
          <p:nvSpPr>
            <p:cNvPr id="62" name="rc61"/>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266656" y="2153563"/>
              <a:ext cx="3176137" cy="3131794"/>
            </a:xfrm>
            <a:prstGeom prst="rect">
              <a:avLst/>
            </a:prstGeom>
            <a:solidFill>
              <a:srgbClr val="FFFFFF">
                <a:alpha val="100000"/>
              </a:srgbClr>
            </a:solidFill>
          </p:spPr>
          <p:txBody>
            <a:bodyPr/>
            <a:lstStyle/>
            <a:p/>
          </p:txBody>
        </p:sp>
        <p:sp>
          <p:nvSpPr>
            <p:cNvPr id="64" name="pl63"/>
            <p:cNvSpPr/>
            <p:nvPr/>
          </p:nvSpPr>
          <p:spPr>
            <a:xfrm>
              <a:off x="5266656"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5" name="pl64"/>
            <p:cNvSpPr/>
            <p:nvPr/>
          </p:nvSpPr>
          <p:spPr>
            <a:xfrm>
              <a:off x="5266656"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6" name="pl65"/>
            <p:cNvSpPr/>
            <p:nvPr/>
          </p:nvSpPr>
          <p:spPr>
            <a:xfrm>
              <a:off x="5266656"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7" name="pl6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8" name="pl67"/>
            <p:cNvSpPr/>
            <p:nvPr/>
          </p:nvSpPr>
          <p:spPr>
            <a:xfrm>
              <a:off x="5266656"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9" name="pl68"/>
            <p:cNvSpPr/>
            <p:nvPr/>
          </p:nvSpPr>
          <p:spPr>
            <a:xfrm>
              <a:off x="5266656"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0" name="pl69"/>
            <p:cNvSpPr/>
            <p:nvPr/>
          </p:nvSpPr>
          <p:spPr>
            <a:xfrm>
              <a:off x="5266656"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rc70"/>
            <p:cNvSpPr/>
            <p:nvPr/>
          </p:nvSpPr>
          <p:spPr>
            <a:xfrm>
              <a:off x="5305706" y="5160359"/>
              <a:ext cx="234305" cy="1249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305706" y="5160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305706" y="5152783"/>
              <a:ext cx="234305" cy="75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097859"/>
              <a:ext cx="234305" cy="54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566046" y="5122480"/>
              <a:ext cx="234305" cy="162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566046" y="51224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1224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5025890"/>
              <a:ext cx="234305" cy="96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826385" y="5200131"/>
              <a:ext cx="234305" cy="85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826385" y="52001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198237"/>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130056"/>
              <a:ext cx="234305"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086724" y="5253161"/>
              <a:ext cx="234305" cy="321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086724" y="52531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51267"/>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183086"/>
              <a:ext cx="234305"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347063" y="5239904"/>
              <a:ext cx="234305"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347063" y="52399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399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217176"/>
              <a:ext cx="234305"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607402" y="5169828"/>
              <a:ext cx="234305" cy="1155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607402" y="51698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143313"/>
              <a:ext cx="234305" cy="265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084602"/>
              <a:ext cx="234305" cy="58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867741" y="5111117"/>
              <a:ext cx="234305" cy="1742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867741" y="51111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101647"/>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056193"/>
              <a:ext cx="234305"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128081" y="5236116"/>
              <a:ext cx="234305" cy="492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128081" y="52361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232328"/>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169828"/>
              <a:ext cx="234305" cy="62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388420" y="5164147"/>
              <a:ext cx="234305" cy="1212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388420" y="51641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158465"/>
              <a:ext cx="234305" cy="56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097859"/>
              <a:ext cx="234305" cy="606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648759" y="5238010"/>
              <a:ext cx="234305" cy="473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648759" y="52380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36116"/>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194449"/>
              <a:ext cx="234305" cy="416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909098" y="5266418"/>
              <a:ext cx="234305" cy="18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909098" y="52664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52664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5247479"/>
              <a:ext cx="234305" cy="18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5953815"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078697"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547 case(s)</a:t>
              </a:r>
            </a:p>
          </p:txBody>
        </p:sp>
        <p:sp>
          <p:nvSpPr>
            <p:cNvPr id="117" name="pg116"/>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7,957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442793" y="2153563"/>
              <a:ext cx="3176137" cy="3131794"/>
            </a:xfrm>
            <a:prstGeom prst="rect">
              <a:avLst/>
            </a:prstGeom>
            <a:solidFill>
              <a:srgbClr val="FFFFFF">
                <a:alpha val="100000"/>
              </a:srgbClr>
            </a:solidFill>
          </p:spPr>
          <p:txBody>
            <a:bodyPr/>
            <a:lstStyle/>
            <a:p/>
          </p:txBody>
        </p:sp>
        <p:sp>
          <p:nvSpPr>
            <p:cNvPr id="121" name="pl120"/>
            <p:cNvSpPr/>
            <p:nvPr/>
          </p:nvSpPr>
          <p:spPr>
            <a:xfrm>
              <a:off x="8442793"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2" name="pl121"/>
            <p:cNvSpPr/>
            <p:nvPr/>
          </p:nvSpPr>
          <p:spPr>
            <a:xfrm>
              <a:off x="8442793"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3" name="pl122"/>
            <p:cNvSpPr/>
            <p:nvPr/>
          </p:nvSpPr>
          <p:spPr>
            <a:xfrm>
              <a:off x="8442793"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4" name="pl123"/>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5" name="pl124"/>
            <p:cNvSpPr/>
            <p:nvPr/>
          </p:nvSpPr>
          <p:spPr>
            <a:xfrm>
              <a:off x="8442793"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6" name="pl125"/>
            <p:cNvSpPr/>
            <p:nvPr/>
          </p:nvSpPr>
          <p:spPr>
            <a:xfrm>
              <a:off x="8442793"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7" name="pl126"/>
            <p:cNvSpPr/>
            <p:nvPr/>
          </p:nvSpPr>
          <p:spPr>
            <a:xfrm>
              <a:off x="8442793"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rc127"/>
            <p:cNvSpPr/>
            <p:nvPr/>
          </p:nvSpPr>
          <p:spPr>
            <a:xfrm>
              <a:off x="8481844" y="5131950"/>
              <a:ext cx="234305" cy="153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481844" y="4859225"/>
              <a:ext cx="234305" cy="2727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481844" y="4192563"/>
              <a:ext cx="234305" cy="6666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4128170"/>
              <a:ext cx="234305" cy="64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742183" y="5200131"/>
              <a:ext cx="234305" cy="85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742183" y="4535363"/>
              <a:ext cx="234305" cy="664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3603552"/>
              <a:ext cx="234305" cy="9318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3548629"/>
              <a:ext cx="234305" cy="54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002523"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002523" y="4694453"/>
              <a:ext cx="234305" cy="556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2938785"/>
              <a:ext cx="234305" cy="17556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2876285"/>
              <a:ext cx="234305" cy="62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262862" y="5251267"/>
              <a:ext cx="234305"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262862" y="52512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4753165"/>
              <a:ext cx="234305" cy="4981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4707711"/>
              <a:ext cx="234305"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523201"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523201"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5188768"/>
              <a:ext cx="234305" cy="814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5154677"/>
              <a:ext cx="234305"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783540" y="5281570"/>
              <a:ext cx="234305" cy="37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783540" y="52815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277782"/>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2777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0043879" y="5281570"/>
              <a:ext cx="234305" cy="37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0043879" y="52815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815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75888"/>
              <a:ext cx="234305" cy="5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304218" y="5264525"/>
              <a:ext cx="234305" cy="20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04218" y="52645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645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58843"/>
              <a:ext cx="234305" cy="5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564558" y="5260737"/>
              <a:ext cx="234305" cy="246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564558" y="52607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56949"/>
              <a:ext cx="234305" cy="3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49373"/>
              <a:ext cx="234305" cy="7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824897"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24897"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52702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5266418"/>
              <a:ext cx="234305" cy="3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pg167"/>
            <p:cNvSpPr/>
            <p:nvPr/>
          </p:nvSpPr>
          <p:spPr>
            <a:xfrm>
              <a:off x="879852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69" name="pg168"/>
            <p:cNvSpPr/>
            <p:nvPr/>
          </p:nvSpPr>
          <p:spPr>
            <a:xfrm>
              <a:off x="931920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0" name="pg169"/>
            <p:cNvSpPr/>
            <p:nvPr/>
          </p:nvSpPr>
          <p:spPr>
            <a:xfrm>
              <a:off x="957954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1" name="pg170"/>
            <p:cNvSpPr/>
            <p:nvPr/>
          </p:nvSpPr>
          <p:spPr>
            <a:xfrm>
              <a:off x="1036056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2" name="pg171"/>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3" name="tx172"/>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3,076 case(s)</a:t>
              </a:r>
            </a:p>
          </p:txBody>
        </p:sp>
        <p:sp>
          <p:nvSpPr>
            <p:cNvPr id="174" name="pg173"/>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5" name="tx174"/>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3,114 case(s)</a:t>
              </a:r>
            </a:p>
          </p:txBody>
        </p:sp>
        <p:sp>
          <p:nvSpPr>
            <p:cNvPr id="176" name="rc175"/>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77" name="rc176"/>
            <p:cNvSpPr/>
            <p:nvPr/>
          </p:nvSpPr>
          <p:spPr>
            <a:xfrm>
              <a:off x="11618931" y="2153563"/>
              <a:ext cx="3176137" cy="3131794"/>
            </a:xfrm>
            <a:prstGeom prst="rect">
              <a:avLst/>
            </a:prstGeom>
            <a:solidFill>
              <a:srgbClr val="FFFFFF">
                <a:alpha val="100000"/>
              </a:srgbClr>
            </a:solidFill>
          </p:spPr>
          <p:txBody>
            <a:bodyPr/>
            <a:lstStyle/>
            <a:p/>
          </p:txBody>
        </p:sp>
        <p:sp>
          <p:nvSpPr>
            <p:cNvPr id="178" name="pl177"/>
            <p:cNvSpPr/>
            <p:nvPr/>
          </p:nvSpPr>
          <p:spPr>
            <a:xfrm>
              <a:off x="11618931"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9" name="pl178"/>
            <p:cNvSpPr/>
            <p:nvPr/>
          </p:nvSpPr>
          <p:spPr>
            <a:xfrm>
              <a:off x="11618931"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0" name="pl179"/>
            <p:cNvSpPr/>
            <p:nvPr/>
          </p:nvSpPr>
          <p:spPr>
            <a:xfrm>
              <a:off x="11618931"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1" name="pl18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2" name="pl181"/>
            <p:cNvSpPr/>
            <p:nvPr/>
          </p:nvSpPr>
          <p:spPr>
            <a:xfrm>
              <a:off x="11618931"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3" name="pl182"/>
            <p:cNvSpPr/>
            <p:nvPr/>
          </p:nvSpPr>
          <p:spPr>
            <a:xfrm>
              <a:off x="11618931"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4" name="pl183"/>
            <p:cNvSpPr/>
            <p:nvPr/>
          </p:nvSpPr>
          <p:spPr>
            <a:xfrm>
              <a:off x="11618931"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5" name="rc184"/>
            <p:cNvSpPr/>
            <p:nvPr/>
          </p:nvSpPr>
          <p:spPr>
            <a:xfrm>
              <a:off x="11657982" y="5275888"/>
              <a:ext cx="234305" cy="9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657982" y="52758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657982" y="5203919"/>
              <a:ext cx="234305" cy="719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657982" y="5196343"/>
              <a:ext cx="234305" cy="7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918321" y="5279676"/>
              <a:ext cx="234305" cy="5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918321" y="5277782"/>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918321" y="5228540"/>
              <a:ext cx="234305" cy="492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918321" y="5224752"/>
              <a:ext cx="234305" cy="3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178660" y="5272100"/>
              <a:ext cx="234305" cy="132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178660" y="5270206"/>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78660" y="5256949"/>
              <a:ext cx="234305" cy="132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78660" y="5245585"/>
              <a:ext cx="234305"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439000" y="5279676"/>
              <a:ext cx="234305" cy="5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439000" y="52796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439000" y="52796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439000" y="5262631"/>
              <a:ext cx="234305" cy="17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pg200"/>
            <p:cNvSpPr/>
            <p:nvPr/>
          </p:nvSpPr>
          <p:spPr>
            <a:xfrm>
              <a:off x="1405737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2" name="pg201"/>
            <p:cNvSpPr/>
            <p:nvPr/>
          </p:nvSpPr>
          <p:spPr>
            <a:xfrm>
              <a:off x="1249534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3" name="pg202"/>
            <p:cNvSpPr/>
            <p:nvPr/>
          </p:nvSpPr>
          <p:spPr>
            <a:xfrm>
              <a:off x="12330227"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4" name="tx203"/>
            <p:cNvSpPr/>
            <p:nvPr/>
          </p:nvSpPr>
          <p:spPr>
            <a:xfrm>
              <a:off x="12455110"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91 case(s)</a:t>
              </a:r>
            </a:p>
          </p:txBody>
        </p:sp>
        <p:sp>
          <p:nvSpPr>
            <p:cNvPr id="205" name="pg204"/>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6" name="tx205"/>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138 case(s)</a:t>
              </a:r>
            </a:p>
          </p:txBody>
        </p:sp>
        <p:sp>
          <p:nvSpPr>
            <p:cNvPr id="207" name="rc206"/>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08" name="rc207"/>
            <p:cNvSpPr/>
            <p:nvPr/>
          </p:nvSpPr>
          <p:spPr>
            <a:xfrm>
              <a:off x="14795069" y="2153563"/>
              <a:ext cx="3176137" cy="3131794"/>
            </a:xfrm>
            <a:prstGeom prst="rect">
              <a:avLst/>
            </a:prstGeom>
            <a:solidFill>
              <a:srgbClr val="FFFFFF">
                <a:alpha val="100000"/>
              </a:srgbClr>
            </a:solidFill>
          </p:spPr>
          <p:txBody>
            <a:bodyPr/>
            <a:lstStyle/>
            <a:p/>
          </p:txBody>
        </p:sp>
        <p:sp>
          <p:nvSpPr>
            <p:cNvPr id="209" name="pl208"/>
            <p:cNvSpPr/>
            <p:nvPr/>
          </p:nvSpPr>
          <p:spPr>
            <a:xfrm>
              <a:off x="14795069" y="481187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0" name="pl209"/>
            <p:cNvSpPr/>
            <p:nvPr/>
          </p:nvSpPr>
          <p:spPr>
            <a:xfrm>
              <a:off x="14795069" y="386491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1" name="pl210"/>
            <p:cNvSpPr/>
            <p:nvPr/>
          </p:nvSpPr>
          <p:spPr>
            <a:xfrm>
              <a:off x="14795069" y="291795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2" name="pl211"/>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pl212"/>
            <p:cNvSpPr/>
            <p:nvPr/>
          </p:nvSpPr>
          <p:spPr>
            <a:xfrm>
              <a:off x="14795069" y="43383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4" name="pl213"/>
            <p:cNvSpPr/>
            <p:nvPr/>
          </p:nvSpPr>
          <p:spPr>
            <a:xfrm>
              <a:off x="14795069" y="339143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5" name="pl214"/>
            <p:cNvSpPr/>
            <p:nvPr/>
          </p:nvSpPr>
          <p:spPr>
            <a:xfrm>
              <a:off x="14795069" y="24444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6" name="rc215"/>
            <p:cNvSpPr/>
            <p:nvPr/>
          </p:nvSpPr>
          <p:spPr>
            <a:xfrm>
              <a:off x="14834120" y="5270206"/>
              <a:ext cx="234305" cy="15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7" name="rc216"/>
            <p:cNvSpPr/>
            <p:nvPr/>
          </p:nvSpPr>
          <p:spPr>
            <a:xfrm>
              <a:off x="14834120" y="5270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8" name="rc217"/>
            <p:cNvSpPr/>
            <p:nvPr/>
          </p:nvSpPr>
          <p:spPr>
            <a:xfrm>
              <a:off x="14834120" y="4989905"/>
              <a:ext cx="234305" cy="2803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9" name="rc218"/>
            <p:cNvSpPr/>
            <p:nvPr/>
          </p:nvSpPr>
          <p:spPr>
            <a:xfrm>
              <a:off x="14834120" y="4959603"/>
              <a:ext cx="234305" cy="30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0" name="rc219"/>
            <p:cNvSpPr/>
            <p:nvPr/>
          </p:nvSpPr>
          <p:spPr>
            <a:xfrm>
              <a:off x="15094459" y="5239904"/>
              <a:ext cx="234305"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1" name="rc220"/>
            <p:cNvSpPr/>
            <p:nvPr/>
          </p:nvSpPr>
          <p:spPr>
            <a:xfrm>
              <a:off x="15094459" y="5238010"/>
              <a:ext cx="234305" cy="18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2" name="rc221"/>
            <p:cNvSpPr/>
            <p:nvPr/>
          </p:nvSpPr>
          <p:spPr>
            <a:xfrm>
              <a:off x="15094459" y="5018314"/>
              <a:ext cx="234305" cy="2196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3" name="rc222"/>
            <p:cNvSpPr/>
            <p:nvPr/>
          </p:nvSpPr>
          <p:spPr>
            <a:xfrm>
              <a:off x="15094459" y="4995587"/>
              <a:ext cx="234305"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4" name="rc223"/>
            <p:cNvSpPr/>
            <p:nvPr/>
          </p:nvSpPr>
          <p:spPr>
            <a:xfrm>
              <a:off x="15354798" y="5249373"/>
              <a:ext cx="234305" cy="35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5" name="rc224"/>
            <p:cNvSpPr/>
            <p:nvPr/>
          </p:nvSpPr>
          <p:spPr>
            <a:xfrm>
              <a:off x="15354798" y="5188768"/>
              <a:ext cx="234305" cy="606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6" name="rc225"/>
            <p:cNvSpPr/>
            <p:nvPr/>
          </p:nvSpPr>
          <p:spPr>
            <a:xfrm>
              <a:off x="15354798" y="5177404"/>
              <a:ext cx="234305"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7" name="rc226"/>
            <p:cNvSpPr/>
            <p:nvPr/>
          </p:nvSpPr>
          <p:spPr>
            <a:xfrm>
              <a:off x="15354798" y="5130056"/>
              <a:ext cx="234305" cy="47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8" name="rc227"/>
            <p:cNvSpPr/>
            <p:nvPr/>
          </p:nvSpPr>
          <p:spPr>
            <a:xfrm>
              <a:off x="15615138" y="5249373"/>
              <a:ext cx="234305" cy="35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9" name="rc228"/>
            <p:cNvSpPr/>
            <p:nvPr/>
          </p:nvSpPr>
          <p:spPr>
            <a:xfrm>
              <a:off x="15615138" y="5236116"/>
              <a:ext cx="234305" cy="132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0" name="rc229"/>
            <p:cNvSpPr/>
            <p:nvPr/>
          </p:nvSpPr>
          <p:spPr>
            <a:xfrm>
              <a:off x="15615138" y="5226646"/>
              <a:ext cx="234305" cy="9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1" name="rc230"/>
            <p:cNvSpPr/>
            <p:nvPr/>
          </p:nvSpPr>
          <p:spPr>
            <a:xfrm>
              <a:off x="15615138" y="5109223"/>
              <a:ext cx="234305" cy="1174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2" name="rc231"/>
            <p:cNvSpPr/>
            <p:nvPr/>
          </p:nvSpPr>
          <p:spPr>
            <a:xfrm>
              <a:off x="15875477" y="5264525"/>
              <a:ext cx="234305" cy="20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3" name="rc232"/>
            <p:cNvSpPr/>
            <p:nvPr/>
          </p:nvSpPr>
          <p:spPr>
            <a:xfrm>
              <a:off x="15875477" y="52645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4" name="rc233"/>
            <p:cNvSpPr/>
            <p:nvPr/>
          </p:nvSpPr>
          <p:spPr>
            <a:xfrm>
              <a:off x="15875477" y="5262631"/>
              <a:ext cx="234305" cy="1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5" name="rc234"/>
            <p:cNvSpPr/>
            <p:nvPr/>
          </p:nvSpPr>
          <p:spPr>
            <a:xfrm>
              <a:off x="15875477" y="5232328"/>
              <a:ext cx="234305" cy="30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6" name="rc235"/>
            <p:cNvSpPr/>
            <p:nvPr/>
          </p:nvSpPr>
          <p:spPr>
            <a:xfrm>
              <a:off x="16135816" y="5268312"/>
              <a:ext cx="234305" cy="17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7" name="rc236"/>
            <p:cNvSpPr/>
            <p:nvPr/>
          </p:nvSpPr>
          <p:spPr>
            <a:xfrm>
              <a:off x="16135816" y="5268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8" name="rc237"/>
            <p:cNvSpPr/>
            <p:nvPr/>
          </p:nvSpPr>
          <p:spPr>
            <a:xfrm>
              <a:off x="16135816" y="52683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9" name="rc238"/>
            <p:cNvSpPr/>
            <p:nvPr/>
          </p:nvSpPr>
          <p:spPr>
            <a:xfrm>
              <a:off x="16135816" y="5253161"/>
              <a:ext cx="234305" cy="15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0" name="pg239"/>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1" name="tx240"/>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406 case(s)</a:t>
              </a:r>
            </a:p>
          </p:txBody>
        </p:sp>
        <p:sp>
          <p:nvSpPr>
            <p:cNvPr id="242" name="pg24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3" name="rc24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44" name="tx24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45" name="tx24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46" name="tx24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47" name="tx24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48" name="tx24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49" name="pl24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tx26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2" name="tx26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3" name="tx26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4" name="tx26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5" name="tx26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6" name="tx26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7" name="tx26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8" name="tx26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9" name="tx26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0" name="tx26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1" name="tx27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2" name="tx27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3" name="pl27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tx28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6" name="tx28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7" name="tx28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8" name="tx28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9" name="tx28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0" name="tx28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1" name="tx29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2" name="tx29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3" name="tx29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4" name="tx29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5" name="tx29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6" name="tx29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7" name="pl29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tx30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0" name="tx30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1" name="tx31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2" name="tx31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3" name="tx31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4" name="tx31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5" name="tx31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6" name="tx31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7" name="tx31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8" name="tx31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9" name="tx31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0" name="tx31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1" name="pl32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tx33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tx35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9" name="tx36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0" name="tx369"/>
            <p:cNvSpPr/>
            <p:nvPr/>
          </p:nvSpPr>
          <p:spPr>
            <a:xfrm>
              <a:off x="1294238" y="4253117"/>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71" name="tx370"/>
            <p:cNvSpPr/>
            <p:nvPr/>
          </p:nvSpPr>
          <p:spPr>
            <a:xfrm>
              <a:off x="1230614" y="327657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72" name="tx371"/>
            <p:cNvSpPr/>
            <p:nvPr/>
          </p:nvSpPr>
          <p:spPr>
            <a:xfrm>
              <a:off x="1230614" y="232961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373" name="pl37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4" name="pl373"/>
            <p:cNvSpPr/>
            <p:nvPr/>
          </p:nvSpPr>
          <p:spPr>
            <a:xfrm>
              <a:off x="2055723" y="43383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5" name="pl374"/>
            <p:cNvSpPr/>
            <p:nvPr/>
          </p:nvSpPr>
          <p:spPr>
            <a:xfrm>
              <a:off x="2055723" y="339143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6" name="pl375"/>
            <p:cNvSpPr/>
            <p:nvPr/>
          </p:nvSpPr>
          <p:spPr>
            <a:xfrm>
              <a:off x="2055723" y="24444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7" name="tx37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8" name="rc377"/>
            <p:cNvSpPr/>
            <p:nvPr/>
          </p:nvSpPr>
          <p:spPr>
            <a:xfrm>
              <a:off x="18110385" y="2153563"/>
              <a:ext cx="1240079" cy="413498"/>
            </a:xfrm>
            <a:prstGeom prst="rect">
              <a:avLst/>
            </a:prstGeom>
            <a:solidFill>
              <a:srgbClr val="FFFFFF">
                <a:alpha val="100000"/>
              </a:srgbClr>
            </a:solidFill>
          </p:spPr>
          <p:txBody>
            <a:bodyPr/>
            <a:lstStyle/>
            <a:p/>
          </p:txBody>
        </p:sp>
        <p:sp>
          <p:nvSpPr>
            <p:cNvPr id="379" name="rc378"/>
            <p:cNvSpPr/>
            <p:nvPr/>
          </p:nvSpPr>
          <p:spPr>
            <a:xfrm>
              <a:off x="18179974" y="2223153"/>
              <a:ext cx="274319" cy="274319"/>
            </a:xfrm>
            <a:prstGeom prst="rect">
              <a:avLst/>
            </a:prstGeom>
            <a:solidFill>
              <a:srgbClr val="FFFFFF">
                <a:alpha val="100000"/>
              </a:srgbClr>
            </a:solidFill>
          </p:spPr>
          <p:txBody>
            <a:bodyPr/>
            <a:lstStyle/>
            <a:p/>
          </p:txBody>
        </p:sp>
        <p:sp>
          <p:nvSpPr>
            <p:cNvPr id="380" name="pg37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81" name="tx38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82" name="rc381"/>
            <p:cNvSpPr/>
            <p:nvPr/>
          </p:nvSpPr>
          <p:spPr>
            <a:xfrm>
              <a:off x="18110385" y="2706240"/>
              <a:ext cx="1753945" cy="1236458"/>
            </a:xfrm>
            <a:prstGeom prst="rect">
              <a:avLst/>
            </a:prstGeom>
            <a:solidFill>
              <a:srgbClr val="FFFFFF">
                <a:alpha val="100000"/>
              </a:srgbClr>
            </a:solidFill>
          </p:spPr>
          <p:txBody>
            <a:bodyPr/>
            <a:lstStyle/>
            <a:p/>
          </p:txBody>
        </p:sp>
        <p:sp>
          <p:nvSpPr>
            <p:cNvPr id="383" name="rc382"/>
            <p:cNvSpPr/>
            <p:nvPr/>
          </p:nvSpPr>
          <p:spPr>
            <a:xfrm>
              <a:off x="18179974" y="2775829"/>
              <a:ext cx="274319" cy="274319"/>
            </a:xfrm>
            <a:prstGeom prst="rect">
              <a:avLst/>
            </a:prstGeom>
            <a:solidFill>
              <a:srgbClr val="FFFFFF">
                <a:alpha val="100000"/>
              </a:srgbClr>
            </a:solidFill>
          </p:spPr>
          <p:txBody>
            <a:bodyPr/>
            <a:lstStyle/>
            <a:p/>
          </p:txBody>
        </p:sp>
        <p:sp>
          <p:nvSpPr>
            <p:cNvPr id="384" name="rc38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5" name="rc384"/>
            <p:cNvSpPr/>
            <p:nvPr/>
          </p:nvSpPr>
          <p:spPr>
            <a:xfrm>
              <a:off x="18179974" y="3050149"/>
              <a:ext cx="274319" cy="274319"/>
            </a:xfrm>
            <a:prstGeom prst="rect">
              <a:avLst/>
            </a:prstGeom>
            <a:solidFill>
              <a:srgbClr val="FFFFFF">
                <a:alpha val="100000"/>
              </a:srgbClr>
            </a:solidFill>
          </p:spPr>
          <p:txBody>
            <a:bodyPr/>
            <a:lstStyle/>
            <a:p/>
          </p:txBody>
        </p:sp>
        <p:sp>
          <p:nvSpPr>
            <p:cNvPr id="386" name="rc38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7" name="rc386"/>
            <p:cNvSpPr/>
            <p:nvPr/>
          </p:nvSpPr>
          <p:spPr>
            <a:xfrm>
              <a:off x="18179974" y="3324469"/>
              <a:ext cx="274319" cy="274320"/>
            </a:xfrm>
            <a:prstGeom prst="rect">
              <a:avLst/>
            </a:prstGeom>
            <a:solidFill>
              <a:srgbClr val="FFFFFF">
                <a:alpha val="100000"/>
              </a:srgbClr>
            </a:solidFill>
          </p:spPr>
          <p:txBody>
            <a:bodyPr/>
            <a:lstStyle/>
            <a:p/>
          </p:txBody>
        </p:sp>
        <p:sp>
          <p:nvSpPr>
            <p:cNvPr id="388" name="rc38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9" name="rc388"/>
            <p:cNvSpPr/>
            <p:nvPr/>
          </p:nvSpPr>
          <p:spPr>
            <a:xfrm>
              <a:off x="18179974" y="3598789"/>
              <a:ext cx="274319" cy="274320"/>
            </a:xfrm>
            <a:prstGeom prst="rect">
              <a:avLst/>
            </a:prstGeom>
            <a:solidFill>
              <a:srgbClr val="FFFFFF">
                <a:alpha val="100000"/>
              </a:srgbClr>
            </a:solidFill>
          </p:spPr>
          <p:txBody>
            <a:bodyPr/>
            <a:lstStyle/>
            <a:p/>
          </p:txBody>
        </p:sp>
        <p:sp>
          <p:nvSpPr>
            <p:cNvPr id="390" name="rc38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1" name="tx39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2" name="tx39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3" name="tx39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94" name="tx39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95" name=""/>
          <p:cNvGrpSpPr/>
          <p:nvPr/>
        </p:nvGrpSpPr>
        <p:grpSpPr>
          <a:xfrm>
            <a:off x="6400800" y="6217920"/>
            <a:ext cx="5486400" cy="4251960"/>
            <a:chOff x="6400800" y="6217920"/>
            <a:chExt cx="5486400" cy="4251960"/>
          </a:xfrm>
        </p:grpSpPr>
        <p:sp>
          <p:nvSpPr>
            <p:cNvPr id="39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9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98" name="rc5"/>
            <p:cNvSpPr/>
            <p:nvPr/>
          </p:nvSpPr>
          <p:spPr>
            <a:xfrm>
              <a:off x="7153670" y="6510025"/>
              <a:ext cx="4107183" cy="2788960"/>
            </a:xfrm>
            <a:prstGeom prst="rect">
              <a:avLst/>
            </a:prstGeom>
            <a:solidFill>
              <a:srgbClr val="FFFFFF">
                <a:alpha val="100000"/>
              </a:srgbClr>
            </a:solidFill>
          </p:spPr>
          <p:txBody>
            <a:bodyPr/>
            <a:lstStyle/>
            <a:p/>
          </p:txBody>
        </p:sp>
        <p:sp>
          <p:nvSpPr>
            <p:cNvPr id="399" name="pl6"/>
            <p:cNvSpPr/>
            <p:nvPr/>
          </p:nvSpPr>
          <p:spPr>
            <a:xfrm>
              <a:off x="7153670" y="872895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0" name="pl7"/>
            <p:cNvSpPr/>
            <p:nvPr/>
          </p:nvSpPr>
          <p:spPr>
            <a:xfrm>
              <a:off x="7153670" y="784244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1" name="pl8"/>
            <p:cNvSpPr/>
            <p:nvPr/>
          </p:nvSpPr>
          <p:spPr>
            <a:xfrm>
              <a:off x="7153670" y="695593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2"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03" name="pl10"/>
            <p:cNvSpPr/>
            <p:nvPr/>
          </p:nvSpPr>
          <p:spPr>
            <a:xfrm>
              <a:off x="7153670" y="828570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04" name="pl11"/>
            <p:cNvSpPr/>
            <p:nvPr/>
          </p:nvSpPr>
          <p:spPr>
            <a:xfrm>
              <a:off x="7153670" y="739919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05" name="pl12"/>
            <p:cNvSpPr/>
            <p:nvPr/>
          </p:nvSpPr>
          <p:spPr>
            <a:xfrm>
              <a:off x="7153670" y="651268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06" name="rc13"/>
            <p:cNvSpPr/>
            <p:nvPr/>
          </p:nvSpPr>
          <p:spPr>
            <a:xfrm>
              <a:off x="7296281" y="7133241"/>
              <a:ext cx="399309" cy="97516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7" name="rc14"/>
            <p:cNvSpPr/>
            <p:nvPr/>
          </p:nvSpPr>
          <p:spPr>
            <a:xfrm>
              <a:off x="7866723" y="6689986"/>
              <a:ext cx="399309" cy="125884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8" name="rc15"/>
            <p:cNvSpPr/>
            <p:nvPr/>
          </p:nvSpPr>
          <p:spPr>
            <a:xfrm>
              <a:off x="8437165" y="8055212"/>
              <a:ext cx="399309" cy="44325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9" name="rc16"/>
            <p:cNvSpPr/>
            <p:nvPr/>
          </p:nvSpPr>
          <p:spPr>
            <a:xfrm>
              <a:off x="9007608" y="8764420"/>
              <a:ext cx="399309" cy="3546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0" name="rc17"/>
            <p:cNvSpPr/>
            <p:nvPr/>
          </p:nvSpPr>
          <p:spPr>
            <a:xfrm>
              <a:off x="9578050" y="8817610"/>
              <a:ext cx="399309" cy="886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1" name="rc18"/>
            <p:cNvSpPr/>
            <p:nvPr/>
          </p:nvSpPr>
          <p:spPr>
            <a:xfrm>
              <a:off x="10718934" y="8977182"/>
              <a:ext cx="399309" cy="177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2" name="rc19"/>
            <p:cNvSpPr/>
            <p:nvPr/>
          </p:nvSpPr>
          <p:spPr>
            <a:xfrm>
              <a:off x="7296281" y="7062320"/>
              <a:ext cx="399309" cy="709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3" name="rc20"/>
            <p:cNvSpPr/>
            <p:nvPr/>
          </p:nvSpPr>
          <p:spPr>
            <a:xfrm>
              <a:off x="7866723" y="6636796"/>
              <a:ext cx="399309" cy="531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4" name="rc21"/>
            <p:cNvSpPr/>
            <p:nvPr/>
          </p:nvSpPr>
          <p:spPr>
            <a:xfrm>
              <a:off x="8437165" y="7984291"/>
              <a:ext cx="399309" cy="709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5" name="rc22"/>
            <p:cNvSpPr/>
            <p:nvPr/>
          </p:nvSpPr>
          <p:spPr>
            <a:xfrm>
              <a:off x="9007608" y="8746690"/>
              <a:ext cx="399309" cy="177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23"/>
            <p:cNvSpPr/>
            <p:nvPr/>
          </p:nvSpPr>
          <p:spPr>
            <a:xfrm>
              <a:off x="9578050" y="8799880"/>
              <a:ext cx="399309" cy="177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7" name="rc24"/>
            <p:cNvSpPr/>
            <p:nvPr/>
          </p:nvSpPr>
          <p:spPr>
            <a:xfrm>
              <a:off x="7296281" y="7044590"/>
              <a:ext cx="399309" cy="177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18" name="rc25"/>
            <p:cNvSpPr/>
            <p:nvPr/>
          </p:nvSpPr>
          <p:spPr>
            <a:xfrm>
              <a:off x="8437165" y="7966561"/>
              <a:ext cx="399309" cy="177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19" name="rc26"/>
            <p:cNvSpPr/>
            <p:nvPr/>
          </p:nvSpPr>
          <p:spPr>
            <a:xfrm>
              <a:off x="9007608" y="8728959"/>
              <a:ext cx="399309" cy="177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0" name="rc27"/>
            <p:cNvSpPr/>
            <p:nvPr/>
          </p:nvSpPr>
          <p:spPr>
            <a:xfrm>
              <a:off x="7296281" y="8108402"/>
              <a:ext cx="399309" cy="10638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1" name="rc28"/>
            <p:cNvSpPr/>
            <p:nvPr/>
          </p:nvSpPr>
          <p:spPr>
            <a:xfrm>
              <a:off x="7866723" y="7948830"/>
              <a:ext cx="399309" cy="12233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2" name="rc29"/>
            <p:cNvSpPr/>
            <p:nvPr/>
          </p:nvSpPr>
          <p:spPr>
            <a:xfrm>
              <a:off x="8437165" y="8498467"/>
              <a:ext cx="399309" cy="67374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3" name="rc30"/>
            <p:cNvSpPr/>
            <p:nvPr/>
          </p:nvSpPr>
          <p:spPr>
            <a:xfrm>
              <a:off x="9007608" y="8799880"/>
              <a:ext cx="399309" cy="3723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4" name="rc31"/>
            <p:cNvSpPr/>
            <p:nvPr/>
          </p:nvSpPr>
          <p:spPr>
            <a:xfrm>
              <a:off x="9578050" y="8906261"/>
              <a:ext cx="399309" cy="26595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5" name="rc32"/>
            <p:cNvSpPr/>
            <p:nvPr/>
          </p:nvSpPr>
          <p:spPr>
            <a:xfrm>
              <a:off x="10148492" y="8853071"/>
              <a:ext cx="399309" cy="31914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6" name="rc33"/>
            <p:cNvSpPr/>
            <p:nvPr/>
          </p:nvSpPr>
          <p:spPr>
            <a:xfrm>
              <a:off x="10718934" y="8994912"/>
              <a:ext cx="399309" cy="1773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7" name="pl34"/>
            <p:cNvSpPr/>
            <p:nvPr/>
          </p:nvSpPr>
          <p:spPr>
            <a:xfrm>
              <a:off x="7495936" y="6867288"/>
              <a:ext cx="3422653" cy="2278425"/>
            </a:xfrm>
            <a:custGeom>
              <a:avLst/>
              <a:pathLst>
                <a:path w="3422653" h="2278425">
                  <a:moveTo>
                    <a:pt x="0" y="0"/>
                  </a:moveTo>
                  <a:lnTo>
                    <a:pt x="570442" y="1557731"/>
                  </a:lnTo>
                  <a:lnTo>
                    <a:pt x="1140884" y="1995318"/>
                  </a:lnTo>
                  <a:lnTo>
                    <a:pt x="1711326" y="2206032"/>
                  </a:lnTo>
                  <a:lnTo>
                    <a:pt x="2281768" y="2257095"/>
                  </a:lnTo>
                  <a:lnTo>
                    <a:pt x="2852210" y="2247399"/>
                  </a:lnTo>
                  <a:lnTo>
                    <a:pt x="3422653" y="2278425"/>
                  </a:lnTo>
                </a:path>
              </a:pathLst>
            </a:custGeom>
            <a:ln w="40651" cap="flat">
              <a:solidFill>
                <a:srgbClr val="000000">
                  <a:alpha val="100000"/>
                </a:srgbClr>
              </a:solidFill>
              <a:prstDash val="solid"/>
              <a:round/>
            </a:ln>
          </p:spPr>
          <p:txBody>
            <a:bodyPr/>
            <a:lstStyle/>
            <a:p/>
          </p:txBody>
        </p:sp>
        <p:sp>
          <p:nvSpPr>
            <p:cNvPr id="428" name="rc35"/>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29" name="tx36"/>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30" name="tx37"/>
            <p:cNvSpPr/>
            <p:nvPr/>
          </p:nvSpPr>
          <p:spPr>
            <a:xfrm>
              <a:off x="6843756" y="8283397"/>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31" name="tx38"/>
            <p:cNvSpPr/>
            <p:nvPr/>
          </p:nvSpPr>
          <p:spPr>
            <a:xfrm>
              <a:off x="6801340" y="739688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32" name="tx39"/>
            <p:cNvSpPr/>
            <p:nvPr/>
          </p:nvSpPr>
          <p:spPr>
            <a:xfrm>
              <a:off x="6801340" y="651037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33" name="pl40"/>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1"/>
            <p:cNvSpPr/>
            <p:nvPr/>
          </p:nvSpPr>
          <p:spPr>
            <a:xfrm>
              <a:off x="7118876" y="82857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2"/>
            <p:cNvSpPr/>
            <p:nvPr/>
          </p:nvSpPr>
          <p:spPr>
            <a:xfrm>
              <a:off x="7118876" y="739919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
            <p:cNvSpPr/>
            <p:nvPr/>
          </p:nvSpPr>
          <p:spPr>
            <a:xfrm>
              <a:off x="7118876" y="65126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8" name="pl45"/>
            <p:cNvSpPr/>
            <p:nvPr/>
          </p:nvSpPr>
          <p:spPr>
            <a:xfrm>
              <a:off x="11260854" y="85258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9" name="pl46"/>
            <p:cNvSpPr/>
            <p:nvPr/>
          </p:nvSpPr>
          <p:spPr>
            <a:xfrm>
              <a:off x="11260854" y="78794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0" name="pl47"/>
            <p:cNvSpPr/>
            <p:nvPr/>
          </p:nvSpPr>
          <p:spPr>
            <a:xfrm>
              <a:off x="11260854" y="72331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1" name="pl48"/>
            <p:cNvSpPr/>
            <p:nvPr/>
          </p:nvSpPr>
          <p:spPr>
            <a:xfrm>
              <a:off x="11260854" y="658676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2" name="tx49"/>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3" name="tx50"/>
            <p:cNvSpPr/>
            <p:nvPr/>
          </p:nvSpPr>
          <p:spPr>
            <a:xfrm>
              <a:off x="11358911" y="852354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4" name="tx51"/>
            <p:cNvSpPr/>
            <p:nvPr/>
          </p:nvSpPr>
          <p:spPr>
            <a:xfrm>
              <a:off x="11358911" y="78771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45" name="tx52"/>
            <p:cNvSpPr/>
            <p:nvPr/>
          </p:nvSpPr>
          <p:spPr>
            <a:xfrm>
              <a:off x="11358911" y="723074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46" name="tx53"/>
            <p:cNvSpPr/>
            <p:nvPr/>
          </p:nvSpPr>
          <p:spPr>
            <a:xfrm>
              <a:off x="11358911" y="658446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47" name="pl54"/>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8" name="pl55"/>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9" name="pl56"/>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0" name="pl57"/>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1" name="pl58"/>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2" name="pl59"/>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60"/>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tx61"/>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55" name="tx62"/>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56" name="tx63"/>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57" name="tx64"/>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58" name="tx65"/>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59" name="tx66"/>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0" name="tx67"/>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1" name="tx68"/>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2" name="tx69"/>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3"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4"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5" name="rc72"/>
            <p:cNvSpPr/>
            <p:nvPr/>
          </p:nvSpPr>
          <p:spPr>
            <a:xfrm>
              <a:off x="6564753" y="10217410"/>
              <a:ext cx="1051268" cy="182880"/>
            </a:xfrm>
            <a:prstGeom prst="rect">
              <a:avLst/>
            </a:prstGeom>
            <a:solidFill>
              <a:srgbClr val="FFFFFF">
                <a:alpha val="100000"/>
              </a:srgbClr>
            </a:solidFill>
          </p:spPr>
          <p:txBody>
            <a:bodyPr/>
            <a:lstStyle/>
            <a:p/>
          </p:txBody>
        </p:sp>
        <p:sp>
          <p:nvSpPr>
            <p:cNvPr id="466" name="rc73"/>
            <p:cNvSpPr/>
            <p:nvPr/>
          </p:nvSpPr>
          <p:spPr>
            <a:xfrm>
              <a:off x="6564753" y="10217410"/>
              <a:ext cx="182879" cy="182880"/>
            </a:xfrm>
            <a:prstGeom prst="rect">
              <a:avLst/>
            </a:prstGeom>
            <a:solidFill>
              <a:srgbClr val="FFFFFF">
                <a:alpha val="100000"/>
              </a:srgbClr>
            </a:solidFill>
          </p:spPr>
          <p:txBody>
            <a:bodyPr/>
            <a:lstStyle/>
            <a:p/>
          </p:txBody>
        </p:sp>
        <p:sp>
          <p:nvSpPr>
            <p:cNvPr id="467" name="pl74"/>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68" name="tx75"/>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69" name="rc76"/>
            <p:cNvSpPr/>
            <p:nvPr/>
          </p:nvSpPr>
          <p:spPr>
            <a:xfrm>
              <a:off x="7796021" y="10217410"/>
              <a:ext cx="4053749" cy="182880"/>
            </a:xfrm>
            <a:prstGeom prst="rect">
              <a:avLst/>
            </a:prstGeom>
            <a:solidFill>
              <a:srgbClr val="FFFFFF">
                <a:alpha val="100000"/>
              </a:srgbClr>
            </a:solidFill>
          </p:spPr>
          <p:txBody>
            <a:bodyPr/>
            <a:lstStyle/>
            <a:p/>
          </p:txBody>
        </p:sp>
        <p:sp>
          <p:nvSpPr>
            <p:cNvPr id="470" name="rc77"/>
            <p:cNvSpPr/>
            <p:nvPr/>
          </p:nvSpPr>
          <p:spPr>
            <a:xfrm>
              <a:off x="7796021" y="10217410"/>
              <a:ext cx="182879" cy="182880"/>
            </a:xfrm>
            <a:prstGeom prst="rect">
              <a:avLst/>
            </a:prstGeom>
            <a:solidFill>
              <a:srgbClr val="FFFFFF">
                <a:alpha val="100000"/>
              </a:srgbClr>
            </a:solidFill>
          </p:spPr>
          <p:txBody>
            <a:bodyPr/>
            <a:lstStyle/>
            <a:p/>
          </p:txBody>
        </p:sp>
        <p:sp>
          <p:nvSpPr>
            <p:cNvPr id="471" name="rc78"/>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79"/>
            <p:cNvSpPr/>
            <p:nvPr/>
          </p:nvSpPr>
          <p:spPr>
            <a:xfrm>
              <a:off x="8887262" y="10217410"/>
              <a:ext cx="182879" cy="182880"/>
            </a:xfrm>
            <a:prstGeom prst="rect">
              <a:avLst/>
            </a:prstGeom>
            <a:solidFill>
              <a:srgbClr val="FFFFFF">
                <a:alpha val="100000"/>
              </a:srgbClr>
            </a:solidFill>
          </p:spPr>
          <p:txBody>
            <a:bodyPr/>
            <a:lstStyle/>
            <a:p/>
          </p:txBody>
        </p:sp>
        <p:sp>
          <p:nvSpPr>
            <p:cNvPr id="473" name="rc80"/>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81"/>
            <p:cNvSpPr/>
            <p:nvPr/>
          </p:nvSpPr>
          <p:spPr>
            <a:xfrm>
              <a:off x="9813303" y="10217410"/>
              <a:ext cx="182879" cy="182880"/>
            </a:xfrm>
            <a:prstGeom prst="rect">
              <a:avLst/>
            </a:prstGeom>
            <a:solidFill>
              <a:srgbClr val="FFFFFF">
                <a:alpha val="100000"/>
              </a:srgbClr>
            </a:solidFill>
          </p:spPr>
          <p:txBody>
            <a:bodyPr/>
            <a:lstStyle/>
            <a:p/>
          </p:txBody>
        </p:sp>
        <p:sp>
          <p:nvSpPr>
            <p:cNvPr id="475" name="rc82"/>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83"/>
            <p:cNvSpPr/>
            <p:nvPr/>
          </p:nvSpPr>
          <p:spPr>
            <a:xfrm>
              <a:off x="10815544" y="10217410"/>
              <a:ext cx="182880" cy="182880"/>
            </a:xfrm>
            <a:prstGeom prst="rect">
              <a:avLst/>
            </a:prstGeom>
            <a:solidFill>
              <a:srgbClr val="FFFFFF">
                <a:alpha val="100000"/>
              </a:srgbClr>
            </a:solidFill>
          </p:spPr>
          <p:txBody>
            <a:bodyPr/>
            <a:lstStyle/>
            <a:p/>
          </p:txBody>
        </p:sp>
        <p:sp>
          <p:nvSpPr>
            <p:cNvPr id="477" name="rc84"/>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tx85"/>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79" name="tx86"/>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0" name="tx87"/>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1" name="tx88"/>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2" name="tx89"/>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3" name=""/>
          <p:cNvGrpSpPr/>
          <p:nvPr/>
        </p:nvGrpSpPr>
        <p:grpSpPr>
          <a:xfrm>
            <a:off x="12527280" y="6217920"/>
            <a:ext cx="5486400" cy="4297680"/>
            <a:chOff x="12527280" y="6217920"/>
            <a:chExt cx="5486400" cy="4297680"/>
          </a:xfrm>
        </p:grpSpPr>
        <p:sp>
          <p:nvSpPr>
            <p:cNvPr id="48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7"/>
            <p:cNvSpPr/>
            <p:nvPr/>
          </p:nvSpPr>
          <p:spPr>
            <a:xfrm>
              <a:off x="13403488" y="7303857"/>
              <a:ext cx="4354002" cy="588972"/>
            </a:xfrm>
            <a:custGeom>
              <a:avLst/>
              <a:pathLst>
                <a:path w="4354002" h="588972">
                  <a:moveTo>
                    <a:pt x="0" y="307289"/>
                  </a:moveTo>
                  <a:lnTo>
                    <a:pt x="311000" y="384112"/>
                  </a:lnTo>
                  <a:lnTo>
                    <a:pt x="622000" y="435327"/>
                  </a:lnTo>
                  <a:lnTo>
                    <a:pt x="933000" y="512149"/>
                  </a:lnTo>
                  <a:lnTo>
                    <a:pt x="1244000" y="563364"/>
                  </a:lnTo>
                  <a:lnTo>
                    <a:pt x="1555000" y="588972"/>
                  </a:lnTo>
                  <a:lnTo>
                    <a:pt x="1866001" y="460934"/>
                  </a:lnTo>
                  <a:lnTo>
                    <a:pt x="2177001" y="332897"/>
                  </a:lnTo>
                  <a:lnTo>
                    <a:pt x="2488001" y="230467"/>
                  </a:lnTo>
                  <a:lnTo>
                    <a:pt x="2799001" y="128037"/>
                  </a:lnTo>
                  <a:lnTo>
                    <a:pt x="3110001" y="0"/>
                  </a:lnTo>
                  <a:lnTo>
                    <a:pt x="3421002" y="51214"/>
                  </a:lnTo>
                  <a:lnTo>
                    <a:pt x="3732002" y="51214"/>
                  </a:lnTo>
                  <a:lnTo>
                    <a:pt x="4043002" y="51214"/>
                  </a:lnTo>
                  <a:lnTo>
                    <a:pt x="4354002" y="51214"/>
                  </a:lnTo>
                </a:path>
              </a:pathLst>
            </a:custGeom>
            <a:ln w="32521" cap="flat">
              <a:solidFill>
                <a:srgbClr val="5EB0E8">
                  <a:alpha val="100000"/>
                </a:srgbClr>
              </a:solidFill>
              <a:prstDash val="solid"/>
              <a:round/>
            </a:ln>
          </p:spPr>
          <p:txBody>
            <a:bodyPr/>
            <a:lstStyle/>
            <a:p/>
          </p:txBody>
        </p:sp>
        <p:sp>
          <p:nvSpPr>
            <p:cNvPr id="499" name="tx18"/>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0" name="tx19"/>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1" name="tx20"/>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2" name="tx21"/>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3" name="tx22"/>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4" name="tx23"/>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5" name="pl24"/>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25"/>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26"/>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27"/>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28"/>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29"/>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30"/>
            <p:cNvSpPr/>
            <p:nvPr/>
          </p:nvSpPr>
          <p:spPr>
            <a:xfrm>
              <a:off x="1340348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1"/>
            <p:cNvSpPr/>
            <p:nvPr/>
          </p:nvSpPr>
          <p:spPr>
            <a:xfrm>
              <a:off x="1371448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2"/>
            <p:cNvSpPr/>
            <p:nvPr/>
          </p:nvSpPr>
          <p:spPr>
            <a:xfrm>
              <a:off x="1402548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3"/>
            <p:cNvSpPr/>
            <p:nvPr/>
          </p:nvSpPr>
          <p:spPr>
            <a:xfrm>
              <a:off x="1433648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4"/>
            <p:cNvSpPr/>
            <p:nvPr/>
          </p:nvSpPr>
          <p:spPr>
            <a:xfrm>
              <a:off x="14647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5"/>
            <p:cNvSpPr/>
            <p:nvPr/>
          </p:nvSpPr>
          <p:spPr>
            <a:xfrm>
              <a:off x="14958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6"/>
            <p:cNvSpPr/>
            <p:nvPr/>
          </p:nvSpPr>
          <p:spPr>
            <a:xfrm>
              <a:off x="15269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7"/>
            <p:cNvSpPr/>
            <p:nvPr/>
          </p:nvSpPr>
          <p:spPr>
            <a:xfrm>
              <a:off x="15580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8"/>
            <p:cNvSpPr/>
            <p:nvPr/>
          </p:nvSpPr>
          <p:spPr>
            <a:xfrm>
              <a:off x="15891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9"/>
            <p:cNvSpPr/>
            <p:nvPr/>
          </p:nvSpPr>
          <p:spPr>
            <a:xfrm>
              <a:off x="1620248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0"/>
            <p:cNvSpPr/>
            <p:nvPr/>
          </p:nvSpPr>
          <p:spPr>
            <a:xfrm>
              <a:off x="16513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1"/>
            <p:cNvSpPr/>
            <p:nvPr/>
          </p:nvSpPr>
          <p:spPr>
            <a:xfrm>
              <a:off x="16824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2"/>
            <p:cNvSpPr/>
            <p:nvPr/>
          </p:nvSpPr>
          <p:spPr>
            <a:xfrm>
              <a:off x="17135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3"/>
            <p:cNvSpPr/>
            <p:nvPr/>
          </p:nvSpPr>
          <p:spPr>
            <a:xfrm>
              <a:off x="17446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4"/>
            <p:cNvSpPr/>
            <p:nvPr/>
          </p:nvSpPr>
          <p:spPr>
            <a:xfrm>
              <a:off x="1775749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tx45"/>
            <p:cNvSpPr/>
            <p:nvPr/>
          </p:nvSpPr>
          <p:spPr>
            <a:xfrm rot="-5400000">
              <a:off x="1323281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27" name="tx46"/>
            <p:cNvSpPr/>
            <p:nvPr/>
          </p:nvSpPr>
          <p:spPr>
            <a:xfrm rot="-5400000">
              <a:off x="1354381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28" name="tx47"/>
            <p:cNvSpPr/>
            <p:nvPr/>
          </p:nvSpPr>
          <p:spPr>
            <a:xfrm rot="-5400000">
              <a:off x="13854782"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9" name="tx48"/>
            <p:cNvSpPr/>
            <p:nvPr/>
          </p:nvSpPr>
          <p:spPr>
            <a:xfrm rot="-5400000">
              <a:off x="14165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30" name="tx49"/>
            <p:cNvSpPr/>
            <p:nvPr/>
          </p:nvSpPr>
          <p:spPr>
            <a:xfrm rot="-5400000">
              <a:off x="14476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1" name="tx50"/>
            <p:cNvSpPr/>
            <p:nvPr/>
          </p:nvSpPr>
          <p:spPr>
            <a:xfrm rot="-5400000">
              <a:off x="14787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2" name="tx51"/>
            <p:cNvSpPr/>
            <p:nvPr/>
          </p:nvSpPr>
          <p:spPr>
            <a:xfrm rot="-5400000">
              <a:off x="15098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3" name="tx52"/>
            <p:cNvSpPr/>
            <p:nvPr/>
          </p:nvSpPr>
          <p:spPr>
            <a:xfrm rot="-5400000">
              <a:off x="1540982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4" name="tx53"/>
            <p:cNvSpPr/>
            <p:nvPr/>
          </p:nvSpPr>
          <p:spPr>
            <a:xfrm rot="-5400000">
              <a:off x="1572082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5" name="tx54"/>
            <p:cNvSpPr/>
            <p:nvPr/>
          </p:nvSpPr>
          <p:spPr>
            <a:xfrm rot="-5400000">
              <a:off x="1603182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6" name="tx55"/>
            <p:cNvSpPr/>
            <p:nvPr/>
          </p:nvSpPr>
          <p:spPr>
            <a:xfrm rot="-5400000">
              <a:off x="1634282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37" name="tx56"/>
            <p:cNvSpPr/>
            <p:nvPr/>
          </p:nvSpPr>
          <p:spPr>
            <a:xfrm rot="-5400000">
              <a:off x="1665382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38" name="tx57"/>
            <p:cNvSpPr/>
            <p:nvPr/>
          </p:nvSpPr>
          <p:spPr>
            <a:xfrm rot="-5400000">
              <a:off x="16964784"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9" name="tx58"/>
            <p:cNvSpPr/>
            <p:nvPr/>
          </p:nvSpPr>
          <p:spPr>
            <a:xfrm rot="-5400000">
              <a:off x="1727582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40" name="tx59"/>
            <p:cNvSpPr/>
            <p:nvPr/>
          </p:nvSpPr>
          <p:spPr>
            <a:xfrm rot="-5400000">
              <a:off x="1758682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1" name="tx60"/>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2" name="rc61"/>
            <p:cNvSpPr/>
            <p:nvPr/>
          </p:nvSpPr>
          <p:spPr>
            <a:xfrm>
              <a:off x="14005791" y="9941072"/>
              <a:ext cx="3149396" cy="504938"/>
            </a:xfrm>
            <a:prstGeom prst="rect">
              <a:avLst/>
            </a:prstGeom>
            <a:solidFill>
              <a:srgbClr val="FFFFFF">
                <a:alpha val="100000"/>
              </a:srgbClr>
            </a:solidFill>
          </p:spPr>
          <p:txBody>
            <a:bodyPr/>
            <a:lstStyle/>
            <a:p/>
          </p:txBody>
        </p:sp>
        <p:sp>
          <p:nvSpPr>
            <p:cNvPr id="543" name="pl62"/>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4" name="pl63"/>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5" name="tx64"/>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6" name="tx65"/>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47" name="tx66"/>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8" name=""/>
          <p:cNvGrpSpPr/>
          <p:nvPr/>
        </p:nvGrpSpPr>
        <p:grpSpPr>
          <a:xfrm>
            <a:off x="594360" y="6217920"/>
            <a:ext cx="5562295" cy="4320959"/>
            <a:chOff x="594360" y="6217920"/>
            <a:chExt cx="5562295" cy="4320959"/>
          </a:xfrm>
        </p:grpSpPr>
        <p:sp>
          <p:nvSpPr>
            <p:cNvPr id="549"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0" name="rc4"/>
            <p:cNvSpPr/>
            <p:nvPr/>
          </p:nvSpPr>
          <p:spPr>
            <a:xfrm>
              <a:off x="262640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1" name="rc5"/>
            <p:cNvSpPr/>
            <p:nvPr/>
          </p:nvSpPr>
          <p:spPr>
            <a:xfrm>
              <a:off x="265395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2" name="rc6"/>
            <p:cNvSpPr/>
            <p:nvPr/>
          </p:nvSpPr>
          <p:spPr>
            <a:xfrm>
              <a:off x="292948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3" name="rc7"/>
            <p:cNvSpPr/>
            <p:nvPr/>
          </p:nvSpPr>
          <p:spPr>
            <a:xfrm>
              <a:off x="320501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4" name="rc8"/>
            <p:cNvSpPr/>
            <p:nvPr/>
          </p:nvSpPr>
          <p:spPr>
            <a:xfrm>
              <a:off x="348054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5" name="rc9"/>
            <p:cNvSpPr/>
            <p:nvPr/>
          </p:nvSpPr>
          <p:spPr>
            <a:xfrm>
              <a:off x="375607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6" name="rc10"/>
            <p:cNvSpPr/>
            <p:nvPr/>
          </p:nvSpPr>
          <p:spPr>
            <a:xfrm>
              <a:off x="4031600"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57" name="rc11"/>
            <p:cNvSpPr/>
            <p:nvPr/>
          </p:nvSpPr>
          <p:spPr>
            <a:xfrm>
              <a:off x="4307129" y="6543904"/>
              <a:ext cx="275529" cy="275529"/>
            </a:xfrm>
            <a:prstGeom prst="rect">
              <a:avLst/>
            </a:prstGeom>
            <a:solidFill>
              <a:srgbClr val="D32120">
                <a:alpha val="100000"/>
              </a:srgbClr>
            </a:solidFill>
            <a:ln w="5420" cap="flat">
              <a:solidFill>
                <a:srgbClr val="FFFFFF">
                  <a:alpha val="100000"/>
                </a:srgbClr>
              </a:solidFill>
              <a:prstDash val="solid"/>
              <a:miter/>
            </a:ln>
          </p:spPr>
          <p:txBody>
            <a:bodyPr/>
            <a:lstStyle/>
            <a:p/>
          </p:txBody>
        </p:sp>
        <p:sp>
          <p:nvSpPr>
            <p:cNvPr id="558" name="rc12"/>
            <p:cNvSpPr/>
            <p:nvPr/>
          </p:nvSpPr>
          <p:spPr>
            <a:xfrm>
              <a:off x="4582658" y="6543904"/>
              <a:ext cx="275529" cy="275529"/>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559" name="rc13"/>
            <p:cNvSpPr/>
            <p:nvPr/>
          </p:nvSpPr>
          <p:spPr>
            <a:xfrm>
              <a:off x="485818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0" name="rc14"/>
            <p:cNvSpPr/>
            <p:nvPr/>
          </p:nvSpPr>
          <p:spPr>
            <a:xfrm>
              <a:off x="513371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1" name="rc15"/>
            <p:cNvSpPr/>
            <p:nvPr/>
          </p:nvSpPr>
          <p:spPr>
            <a:xfrm>
              <a:off x="540924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2" name="rc16"/>
            <p:cNvSpPr/>
            <p:nvPr/>
          </p:nvSpPr>
          <p:spPr>
            <a:xfrm>
              <a:off x="568477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3" name="rc17"/>
            <p:cNvSpPr/>
            <p:nvPr/>
          </p:nvSpPr>
          <p:spPr>
            <a:xfrm>
              <a:off x="265395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4" name="rc18"/>
            <p:cNvSpPr/>
            <p:nvPr/>
          </p:nvSpPr>
          <p:spPr>
            <a:xfrm>
              <a:off x="292948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5" name="rc19"/>
            <p:cNvSpPr/>
            <p:nvPr/>
          </p:nvSpPr>
          <p:spPr>
            <a:xfrm>
              <a:off x="320501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6" name="rc20"/>
            <p:cNvSpPr/>
            <p:nvPr/>
          </p:nvSpPr>
          <p:spPr>
            <a:xfrm>
              <a:off x="348054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7" name="rc21"/>
            <p:cNvSpPr/>
            <p:nvPr/>
          </p:nvSpPr>
          <p:spPr>
            <a:xfrm>
              <a:off x="375607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8" name="rc22"/>
            <p:cNvSpPr/>
            <p:nvPr/>
          </p:nvSpPr>
          <p:spPr>
            <a:xfrm>
              <a:off x="403160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9" name="rc23"/>
            <p:cNvSpPr/>
            <p:nvPr/>
          </p:nvSpPr>
          <p:spPr>
            <a:xfrm>
              <a:off x="4307129"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70" name="rc24"/>
            <p:cNvSpPr/>
            <p:nvPr/>
          </p:nvSpPr>
          <p:spPr>
            <a:xfrm>
              <a:off x="4582658" y="6819433"/>
              <a:ext cx="275529" cy="275529"/>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571" name="rc25"/>
            <p:cNvSpPr/>
            <p:nvPr/>
          </p:nvSpPr>
          <p:spPr>
            <a:xfrm>
              <a:off x="4858188" y="6819433"/>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72" name="rc26"/>
            <p:cNvSpPr/>
            <p:nvPr/>
          </p:nvSpPr>
          <p:spPr>
            <a:xfrm>
              <a:off x="513371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3" name="rc27"/>
            <p:cNvSpPr/>
            <p:nvPr/>
          </p:nvSpPr>
          <p:spPr>
            <a:xfrm>
              <a:off x="54092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4" name="rc28"/>
            <p:cNvSpPr/>
            <p:nvPr/>
          </p:nvSpPr>
          <p:spPr>
            <a:xfrm>
              <a:off x="568477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5" name="rc29"/>
            <p:cNvSpPr/>
            <p:nvPr/>
          </p:nvSpPr>
          <p:spPr>
            <a:xfrm>
              <a:off x="265395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6" name="rc30"/>
            <p:cNvSpPr/>
            <p:nvPr/>
          </p:nvSpPr>
          <p:spPr>
            <a:xfrm>
              <a:off x="292948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7" name="rc31"/>
            <p:cNvSpPr/>
            <p:nvPr/>
          </p:nvSpPr>
          <p:spPr>
            <a:xfrm>
              <a:off x="320501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8" name="rc32"/>
            <p:cNvSpPr/>
            <p:nvPr/>
          </p:nvSpPr>
          <p:spPr>
            <a:xfrm>
              <a:off x="34805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33"/>
            <p:cNvSpPr/>
            <p:nvPr/>
          </p:nvSpPr>
          <p:spPr>
            <a:xfrm>
              <a:off x="375607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34"/>
            <p:cNvSpPr/>
            <p:nvPr/>
          </p:nvSpPr>
          <p:spPr>
            <a:xfrm>
              <a:off x="4031600" y="709496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581" name="rc35"/>
            <p:cNvSpPr/>
            <p:nvPr/>
          </p:nvSpPr>
          <p:spPr>
            <a:xfrm>
              <a:off x="4307129" y="709496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82" name="rc36"/>
            <p:cNvSpPr/>
            <p:nvPr/>
          </p:nvSpPr>
          <p:spPr>
            <a:xfrm>
              <a:off x="4582658"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3" name="rc37"/>
            <p:cNvSpPr/>
            <p:nvPr/>
          </p:nvSpPr>
          <p:spPr>
            <a:xfrm>
              <a:off x="485818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38"/>
            <p:cNvSpPr/>
            <p:nvPr/>
          </p:nvSpPr>
          <p:spPr>
            <a:xfrm>
              <a:off x="5133717"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585" name="rc39"/>
            <p:cNvSpPr/>
            <p:nvPr/>
          </p:nvSpPr>
          <p:spPr>
            <a:xfrm>
              <a:off x="5409246" y="709496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586" name="rc40"/>
            <p:cNvSpPr/>
            <p:nvPr/>
          </p:nvSpPr>
          <p:spPr>
            <a:xfrm>
              <a:off x="568477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41"/>
            <p:cNvSpPr/>
            <p:nvPr/>
          </p:nvSpPr>
          <p:spPr>
            <a:xfrm>
              <a:off x="265395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42"/>
            <p:cNvSpPr/>
            <p:nvPr/>
          </p:nvSpPr>
          <p:spPr>
            <a:xfrm>
              <a:off x="292948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43"/>
            <p:cNvSpPr/>
            <p:nvPr/>
          </p:nvSpPr>
          <p:spPr>
            <a:xfrm>
              <a:off x="320501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44"/>
            <p:cNvSpPr/>
            <p:nvPr/>
          </p:nvSpPr>
          <p:spPr>
            <a:xfrm>
              <a:off x="348054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45"/>
            <p:cNvSpPr/>
            <p:nvPr/>
          </p:nvSpPr>
          <p:spPr>
            <a:xfrm>
              <a:off x="375607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46"/>
            <p:cNvSpPr/>
            <p:nvPr/>
          </p:nvSpPr>
          <p:spPr>
            <a:xfrm>
              <a:off x="4031600" y="737049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593" name="rc47"/>
            <p:cNvSpPr/>
            <p:nvPr/>
          </p:nvSpPr>
          <p:spPr>
            <a:xfrm>
              <a:off x="4307129" y="737049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594" name="rc48"/>
            <p:cNvSpPr/>
            <p:nvPr/>
          </p:nvSpPr>
          <p:spPr>
            <a:xfrm>
              <a:off x="458265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49"/>
            <p:cNvSpPr/>
            <p:nvPr/>
          </p:nvSpPr>
          <p:spPr>
            <a:xfrm>
              <a:off x="4858188" y="737049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596" name="rc50"/>
            <p:cNvSpPr/>
            <p:nvPr/>
          </p:nvSpPr>
          <p:spPr>
            <a:xfrm>
              <a:off x="5133717"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7" name="rc51"/>
            <p:cNvSpPr/>
            <p:nvPr/>
          </p:nvSpPr>
          <p:spPr>
            <a:xfrm>
              <a:off x="540924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52"/>
            <p:cNvSpPr/>
            <p:nvPr/>
          </p:nvSpPr>
          <p:spPr>
            <a:xfrm>
              <a:off x="568477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53"/>
            <p:cNvSpPr/>
            <p:nvPr/>
          </p:nvSpPr>
          <p:spPr>
            <a:xfrm>
              <a:off x="265395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54"/>
            <p:cNvSpPr/>
            <p:nvPr/>
          </p:nvSpPr>
          <p:spPr>
            <a:xfrm>
              <a:off x="292948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55"/>
            <p:cNvSpPr/>
            <p:nvPr/>
          </p:nvSpPr>
          <p:spPr>
            <a:xfrm>
              <a:off x="320501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56"/>
            <p:cNvSpPr/>
            <p:nvPr/>
          </p:nvSpPr>
          <p:spPr>
            <a:xfrm>
              <a:off x="34805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57"/>
            <p:cNvSpPr/>
            <p:nvPr/>
          </p:nvSpPr>
          <p:spPr>
            <a:xfrm>
              <a:off x="375607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58"/>
            <p:cNvSpPr/>
            <p:nvPr/>
          </p:nvSpPr>
          <p:spPr>
            <a:xfrm>
              <a:off x="403160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5" name="rc59"/>
            <p:cNvSpPr/>
            <p:nvPr/>
          </p:nvSpPr>
          <p:spPr>
            <a:xfrm>
              <a:off x="430712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60"/>
            <p:cNvSpPr/>
            <p:nvPr/>
          </p:nvSpPr>
          <p:spPr>
            <a:xfrm>
              <a:off x="4582658" y="7646021"/>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07" name="rc61"/>
            <p:cNvSpPr/>
            <p:nvPr/>
          </p:nvSpPr>
          <p:spPr>
            <a:xfrm>
              <a:off x="4858188" y="7646021"/>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08" name="rc62"/>
            <p:cNvSpPr/>
            <p:nvPr/>
          </p:nvSpPr>
          <p:spPr>
            <a:xfrm>
              <a:off x="513371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63"/>
            <p:cNvSpPr/>
            <p:nvPr/>
          </p:nvSpPr>
          <p:spPr>
            <a:xfrm>
              <a:off x="540924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0" name="rc64"/>
            <p:cNvSpPr/>
            <p:nvPr/>
          </p:nvSpPr>
          <p:spPr>
            <a:xfrm>
              <a:off x="568477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65"/>
            <p:cNvSpPr/>
            <p:nvPr/>
          </p:nvSpPr>
          <p:spPr>
            <a:xfrm>
              <a:off x="265395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66"/>
            <p:cNvSpPr/>
            <p:nvPr/>
          </p:nvSpPr>
          <p:spPr>
            <a:xfrm>
              <a:off x="292948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67"/>
            <p:cNvSpPr/>
            <p:nvPr/>
          </p:nvSpPr>
          <p:spPr>
            <a:xfrm>
              <a:off x="320501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68"/>
            <p:cNvSpPr/>
            <p:nvPr/>
          </p:nvSpPr>
          <p:spPr>
            <a:xfrm>
              <a:off x="348054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69"/>
            <p:cNvSpPr/>
            <p:nvPr/>
          </p:nvSpPr>
          <p:spPr>
            <a:xfrm>
              <a:off x="375607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70"/>
            <p:cNvSpPr/>
            <p:nvPr/>
          </p:nvSpPr>
          <p:spPr>
            <a:xfrm>
              <a:off x="403160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71"/>
            <p:cNvSpPr/>
            <p:nvPr/>
          </p:nvSpPr>
          <p:spPr>
            <a:xfrm>
              <a:off x="4307129"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8" name="rc72"/>
            <p:cNvSpPr/>
            <p:nvPr/>
          </p:nvSpPr>
          <p:spPr>
            <a:xfrm>
              <a:off x="4582658"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9" name="rc73"/>
            <p:cNvSpPr/>
            <p:nvPr/>
          </p:nvSpPr>
          <p:spPr>
            <a:xfrm>
              <a:off x="4858188"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20" name="rc74"/>
            <p:cNvSpPr/>
            <p:nvPr/>
          </p:nvSpPr>
          <p:spPr>
            <a:xfrm>
              <a:off x="513371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75"/>
            <p:cNvSpPr/>
            <p:nvPr/>
          </p:nvSpPr>
          <p:spPr>
            <a:xfrm>
              <a:off x="54092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76"/>
            <p:cNvSpPr/>
            <p:nvPr/>
          </p:nvSpPr>
          <p:spPr>
            <a:xfrm>
              <a:off x="568477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77"/>
            <p:cNvSpPr/>
            <p:nvPr/>
          </p:nvSpPr>
          <p:spPr>
            <a:xfrm>
              <a:off x="265395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78"/>
            <p:cNvSpPr/>
            <p:nvPr/>
          </p:nvSpPr>
          <p:spPr>
            <a:xfrm>
              <a:off x="292948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79"/>
            <p:cNvSpPr/>
            <p:nvPr/>
          </p:nvSpPr>
          <p:spPr>
            <a:xfrm>
              <a:off x="320501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80"/>
            <p:cNvSpPr/>
            <p:nvPr/>
          </p:nvSpPr>
          <p:spPr>
            <a:xfrm>
              <a:off x="34805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81"/>
            <p:cNvSpPr/>
            <p:nvPr/>
          </p:nvSpPr>
          <p:spPr>
            <a:xfrm>
              <a:off x="375607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82"/>
            <p:cNvSpPr/>
            <p:nvPr/>
          </p:nvSpPr>
          <p:spPr>
            <a:xfrm>
              <a:off x="4031600" y="819708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29" name="rc83"/>
            <p:cNvSpPr/>
            <p:nvPr/>
          </p:nvSpPr>
          <p:spPr>
            <a:xfrm>
              <a:off x="4307129"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84"/>
            <p:cNvSpPr/>
            <p:nvPr/>
          </p:nvSpPr>
          <p:spPr>
            <a:xfrm>
              <a:off x="45826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85"/>
            <p:cNvSpPr/>
            <p:nvPr/>
          </p:nvSpPr>
          <p:spPr>
            <a:xfrm>
              <a:off x="485818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86"/>
            <p:cNvSpPr/>
            <p:nvPr/>
          </p:nvSpPr>
          <p:spPr>
            <a:xfrm>
              <a:off x="51337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87"/>
            <p:cNvSpPr/>
            <p:nvPr/>
          </p:nvSpPr>
          <p:spPr>
            <a:xfrm>
              <a:off x="54092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88"/>
            <p:cNvSpPr/>
            <p:nvPr/>
          </p:nvSpPr>
          <p:spPr>
            <a:xfrm>
              <a:off x="568477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89"/>
            <p:cNvSpPr/>
            <p:nvPr/>
          </p:nvSpPr>
          <p:spPr>
            <a:xfrm>
              <a:off x="26539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90"/>
            <p:cNvSpPr/>
            <p:nvPr/>
          </p:nvSpPr>
          <p:spPr>
            <a:xfrm>
              <a:off x="292948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91"/>
            <p:cNvSpPr/>
            <p:nvPr/>
          </p:nvSpPr>
          <p:spPr>
            <a:xfrm>
              <a:off x="320501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92"/>
            <p:cNvSpPr/>
            <p:nvPr/>
          </p:nvSpPr>
          <p:spPr>
            <a:xfrm>
              <a:off x="348054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93"/>
            <p:cNvSpPr/>
            <p:nvPr/>
          </p:nvSpPr>
          <p:spPr>
            <a:xfrm>
              <a:off x="375607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94"/>
            <p:cNvSpPr/>
            <p:nvPr/>
          </p:nvSpPr>
          <p:spPr>
            <a:xfrm>
              <a:off x="403160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95"/>
            <p:cNvSpPr/>
            <p:nvPr/>
          </p:nvSpPr>
          <p:spPr>
            <a:xfrm>
              <a:off x="43071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96"/>
            <p:cNvSpPr/>
            <p:nvPr/>
          </p:nvSpPr>
          <p:spPr>
            <a:xfrm>
              <a:off x="4582658"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3" name="rc97"/>
            <p:cNvSpPr/>
            <p:nvPr/>
          </p:nvSpPr>
          <p:spPr>
            <a:xfrm>
              <a:off x="4858188"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98"/>
            <p:cNvSpPr/>
            <p:nvPr/>
          </p:nvSpPr>
          <p:spPr>
            <a:xfrm>
              <a:off x="513371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99"/>
            <p:cNvSpPr/>
            <p:nvPr/>
          </p:nvSpPr>
          <p:spPr>
            <a:xfrm>
              <a:off x="54092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100"/>
            <p:cNvSpPr/>
            <p:nvPr/>
          </p:nvSpPr>
          <p:spPr>
            <a:xfrm>
              <a:off x="568477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01"/>
            <p:cNvSpPr/>
            <p:nvPr/>
          </p:nvSpPr>
          <p:spPr>
            <a:xfrm>
              <a:off x="265395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02"/>
            <p:cNvSpPr/>
            <p:nvPr/>
          </p:nvSpPr>
          <p:spPr>
            <a:xfrm>
              <a:off x="292948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03"/>
            <p:cNvSpPr/>
            <p:nvPr/>
          </p:nvSpPr>
          <p:spPr>
            <a:xfrm>
              <a:off x="320501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04"/>
            <p:cNvSpPr/>
            <p:nvPr/>
          </p:nvSpPr>
          <p:spPr>
            <a:xfrm>
              <a:off x="348054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05"/>
            <p:cNvSpPr/>
            <p:nvPr/>
          </p:nvSpPr>
          <p:spPr>
            <a:xfrm>
              <a:off x="375607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06"/>
            <p:cNvSpPr/>
            <p:nvPr/>
          </p:nvSpPr>
          <p:spPr>
            <a:xfrm>
              <a:off x="403160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07"/>
            <p:cNvSpPr/>
            <p:nvPr/>
          </p:nvSpPr>
          <p:spPr>
            <a:xfrm>
              <a:off x="430712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08"/>
            <p:cNvSpPr/>
            <p:nvPr/>
          </p:nvSpPr>
          <p:spPr>
            <a:xfrm>
              <a:off x="458265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09"/>
            <p:cNvSpPr/>
            <p:nvPr/>
          </p:nvSpPr>
          <p:spPr>
            <a:xfrm>
              <a:off x="4858188"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110"/>
            <p:cNvSpPr/>
            <p:nvPr/>
          </p:nvSpPr>
          <p:spPr>
            <a:xfrm>
              <a:off x="513371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111"/>
            <p:cNvSpPr/>
            <p:nvPr/>
          </p:nvSpPr>
          <p:spPr>
            <a:xfrm>
              <a:off x="540924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112"/>
            <p:cNvSpPr/>
            <p:nvPr/>
          </p:nvSpPr>
          <p:spPr>
            <a:xfrm>
              <a:off x="568477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113"/>
            <p:cNvSpPr/>
            <p:nvPr/>
          </p:nvSpPr>
          <p:spPr>
            <a:xfrm>
              <a:off x="26539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114"/>
            <p:cNvSpPr/>
            <p:nvPr/>
          </p:nvSpPr>
          <p:spPr>
            <a:xfrm>
              <a:off x="292948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115"/>
            <p:cNvSpPr/>
            <p:nvPr/>
          </p:nvSpPr>
          <p:spPr>
            <a:xfrm>
              <a:off x="32050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116"/>
            <p:cNvSpPr/>
            <p:nvPr/>
          </p:nvSpPr>
          <p:spPr>
            <a:xfrm>
              <a:off x="34805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117"/>
            <p:cNvSpPr/>
            <p:nvPr/>
          </p:nvSpPr>
          <p:spPr>
            <a:xfrm>
              <a:off x="375607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118"/>
            <p:cNvSpPr/>
            <p:nvPr/>
          </p:nvSpPr>
          <p:spPr>
            <a:xfrm>
              <a:off x="4031600" y="9023667"/>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65" name="rc119"/>
            <p:cNvSpPr/>
            <p:nvPr/>
          </p:nvSpPr>
          <p:spPr>
            <a:xfrm>
              <a:off x="4307129" y="9023667"/>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66" name="rc120"/>
            <p:cNvSpPr/>
            <p:nvPr/>
          </p:nvSpPr>
          <p:spPr>
            <a:xfrm>
              <a:off x="45826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121"/>
            <p:cNvSpPr/>
            <p:nvPr/>
          </p:nvSpPr>
          <p:spPr>
            <a:xfrm>
              <a:off x="485818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122"/>
            <p:cNvSpPr/>
            <p:nvPr/>
          </p:nvSpPr>
          <p:spPr>
            <a:xfrm>
              <a:off x="513371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123"/>
            <p:cNvSpPr/>
            <p:nvPr/>
          </p:nvSpPr>
          <p:spPr>
            <a:xfrm>
              <a:off x="5409246" y="9023667"/>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0" name="rc124"/>
            <p:cNvSpPr/>
            <p:nvPr/>
          </p:nvSpPr>
          <p:spPr>
            <a:xfrm>
              <a:off x="568477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tx125"/>
            <p:cNvSpPr/>
            <p:nvPr/>
          </p:nvSpPr>
          <p:spPr>
            <a:xfrm>
              <a:off x="1668776"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72" name="tx126"/>
            <p:cNvSpPr/>
            <p:nvPr/>
          </p:nvSpPr>
          <p:spPr>
            <a:xfrm>
              <a:off x="2007732"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673" name="tx127"/>
            <p:cNvSpPr/>
            <p:nvPr/>
          </p:nvSpPr>
          <p:spPr>
            <a:xfrm>
              <a:off x="1008574" y="8469811"/>
              <a:ext cx="14565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BAHR EL</a:t>
              </a:r>
            </a:p>
          </p:txBody>
        </p:sp>
        <p:sp>
          <p:nvSpPr>
            <p:cNvPr id="674" name="tx128"/>
            <p:cNvSpPr/>
            <p:nvPr/>
          </p:nvSpPr>
          <p:spPr>
            <a:xfrm>
              <a:off x="1855332" y="8634403"/>
              <a:ext cx="6097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GHAZAL</a:t>
              </a:r>
            </a:p>
          </p:txBody>
        </p:sp>
        <p:sp>
          <p:nvSpPr>
            <p:cNvPr id="675" name="tx129"/>
            <p:cNvSpPr/>
            <p:nvPr/>
          </p:nvSpPr>
          <p:spPr>
            <a:xfrm>
              <a:off x="763156" y="8269881"/>
              <a:ext cx="1701924"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EQUATORIA</a:t>
              </a:r>
            </a:p>
          </p:txBody>
        </p:sp>
        <p:sp>
          <p:nvSpPr>
            <p:cNvPr id="676" name="tx130"/>
            <p:cNvSpPr/>
            <p:nvPr/>
          </p:nvSpPr>
          <p:spPr>
            <a:xfrm>
              <a:off x="813832" y="7994351"/>
              <a:ext cx="1651248"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 EQUATORIA</a:t>
              </a:r>
            </a:p>
          </p:txBody>
        </p:sp>
        <p:sp>
          <p:nvSpPr>
            <p:cNvPr id="677" name="tx131"/>
            <p:cNvSpPr/>
            <p:nvPr/>
          </p:nvSpPr>
          <p:spPr>
            <a:xfrm>
              <a:off x="1558866" y="7727380"/>
              <a:ext cx="90621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UPPER NILE</a:t>
              </a:r>
            </a:p>
          </p:txBody>
        </p:sp>
        <p:sp>
          <p:nvSpPr>
            <p:cNvPr id="678" name="tx132"/>
            <p:cNvSpPr/>
            <p:nvPr/>
          </p:nvSpPr>
          <p:spPr>
            <a:xfrm>
              <a:off x="906999" y="7367620"/>
              <a:ext cx="155808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 BAHR EL</a:t>
              </a:r>
            </a:p>
          </p:txBody>
        </p:sp>
        <p:sp>
          <p:nvSpPr>
            <p:cNvPr id="679" name="tx133"/>
            <p:cNvSpPr/>
            <p:nvPr/>
          </p:nvSpPr>
          <p:spPr>
            <a:xfrm>
              <a:off x="1855332" y="7532286"/>
              <a:ext cx="6097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GHAZAL</a:t>
              </a:r>
            </a:p>
          </p:txBody>
        </p:sp>
        <p:sp>
          <p:nvSpPr>
            <p:cNvPr id="680" name="tx134"/>
            <p:cNvSpPr/>
            <p:nvPr/>
          </p:nvSpPr>
          <p:spPr>
            <a:xfrm>
              <a:off x="1973724" y="7174461"/>
              <a:ext cx="4913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LAKES</a:t>
              </a:r>
            </a:p>
          </p:txBody>
        </p:sp>
        <p:sp>
          <p:nvSpPr>
            <p:cNvPr id="681" name="tx135"/>
            <p:cNvSpPr/>
            <p:nvPr/>
          </p:nvSpPr>
          <p:spPr>
            <a:xfrm>
              <a:off x="805349" y="6892234"/>
              <a:ext cx="165973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EASTERN EQUATORIA</a:t>
              </a:r>
            </a:p>
          </p:txBody>
        </p:sp>
        <p:sp>
          <p:nvSpPr>
            <p:cNvPr id="682" name="tx136"/>
            <p:cNvSpPr/>
            <p:nvPr/>
          </p:nvSpPr>
          <p:spPr>
            <a:xfrm>
              <a:off x="1796172" y="6627123"/>
              <a:ext cx="66890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WARRAP</a:t>
              </a:r>
            </a:p>
          </p:txBody>
        </p:sp>
        <p:sp>
          <p:nvSpPr>
            <p:cNvPr id="683" name="tx137"/>
            <p:cNvSpPr/>
            <p:nvPr/>
          </p:nvSpPr>
          <p:spPr>
            <a:xfrm rot="-2700000">
              <a:off x="235208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84" name="tx138"/>
            <p:cNvSpPr/>
            <p:nvPr/>
          </p:nvSpPr>
          <p:spPr>
            <a:xfrm rot="-2700000">
              <a:off x="26276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85" name="tx139"/>
            <p:cNvSpPr/>
            <p:nvPr/>
          </p:nvSpPr>
          <p:spPr>
            <a:xfrm rot="-2700000">
              <a:off x="29031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86" name="tx140"/>
            <p:cNvSpPr/>
            <p:nvPr/>
          </p:nvSpPr>
          <p:spPr>
            <a:xfrm rot="-2700000">
              <a:off x="31786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87" name="tx141"/>
            <p:cNvSpPr/>
            <p:nvPr/>
          </p:nvSpPr>
          <p:spPr>
            <a:xfrm rot="-2700000">
              <a:off x="34542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88" name="tx142"/>
            <p:cNvSpPr/>
            <p:nvPr/>
          </p:nvSpPr>
          <p:spPr>
            <a:xfrm rot="-2700000">
              <a:off x="37297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89" name="tx143"/>
            <p:cNvSpPr/>
            <p:nvPr/>
          </p:nvSpPr>
          <p:spPr>
            <a:xfrm rot="-2700000">
              <a:off x="400525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0" name="tx144"/>
            <p:cNvSpPr/>
            <p:nvPr/>
          </p:nvSpPr>
          <p:spPr>
            <a:xfrm rot="-2700000">
              <a:off x="4280762"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91" name="tx145"/>
            <p:cNvSpPr/>
            <p:nvPr/>
          </p:nvSpPr>
          <p:spPr>
            <a:xfrm rot="-2700000">
              <a:off x="45563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92" name="tx146"/>
            <p:cNvSpPr/>
            <p:nvPr/>
          </p:nvSpPr>
          <p:spPr>
            <a:xfrm rot="-2700000">
              <a:off x="48318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93" name="tx147"/>
            <p:cNvSpPr/>
            <p:nvPr/>
          </p:nvSpPr>
          <p:spPr>
            <a:xfrm rot="-2700000">
              <a:off x="510737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94" name="tx148"/>
            <p:cNvSpPr/>
            <p:nvPr/>
          </p:nvSpPr>
          <p:spPr>
            <a:xfrm rot="-2700000">
              <a:off x="538290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95" name="pic149"/>
            <p:cNvPicPr/>
            <p:nvPr/>
          </p:nvPicPr>
          <p:blipFill>
            <a:blip r:embed="rId2" cstate="print"/>
            <a:stretch>
              <a:fillRect/>
            </a:stretch>
          </p:blipFill>
          <p:spPr>
            <a:xfrm>
              <a:off x="3227129" y="10138064"/>
              <a:ext cx="2160000" cy="144000"/>
            </a:xfrm>
            <a:prstGeom prst="rect">
              <a:avLst/>
            </a:prstGeom>
          </p:spPr>
        </p:pic>
        <p:sp>
          <p:nvSpPr>
            <p:cNvPr id="696" name="pl150"/>
            <p:cNvSpPr/>
            <p:nvPr/>
          </p:nvSpPr>
          <p:spPr>
            <a:xfrm>
              <a:off x="353827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7" name="pl151"/>
            <p:cNvSpPr/>
            <p:nvPr/>
          </p:nvSpPr>
          <p:spPr>
            <a:xfrm>
              <a:off x="386200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8" name="pl152"/>
            <p:cNvSpPr/>
            <p:nvPr/>
          </p:nvSpPr>
          <p:spPr>
            <a:xfrm>
              <a:off x="418573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99" name="pl153"/>
            <p:cNvSpPr/>
            <p:nvPr/>
          </p:nvSpPr>
          <p:spPr>
            <a:xfrm>
              <a:off x="450946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0" name="pl154"/>
            <p:cNvSpPr/>
            <p:nvPr/>
          </p:nvSpPr>
          <p:spPr>
            <a:xfrm>
              <a:off x="483318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1" name="pl155"/>
            <p:cNvSpPr/>
            <p:nvPr/>
          </p:nvSpPr>
          <p:spPr>
            <a:xfrm>
              <a:off x="515691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2" name="pl156"/>
            <p:cNvSpPr/>
            <p:nvPr/>
          </p:nvSpPr>
          <p:spPr>
            <a:xfrm>
              <a:off x="353827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3" name="pl157"/>
            <p:cNvSpPr/>
            <p:nvPr/>
          </p:nvSpPr>
          <p:spPr>
            <a:xfrm>
              <a:off x="386200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4" name="pl158"/>
            <p:cNvSpPr/>
            <p:nvPr/>
          </p:nvSpPr>
          <p:spPr>
            <a:xfrm>
              <a:off x="418573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5" name="pl159"/>
            <p:cNvSpPr/>
            <p:nvPr/>
          </p:nvSpPr>
          <p:spPr>
            <a:xfrm>
              <a:off x="450946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6" name="pl160"/>
            <p:cNvSpPr/>
            <p:nvPr/>
          </p:nvSpPr>
          <p:spPr>
            <a:xfrm>
              <a:off x="483318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7" name="pl161"/>
            <p:cNvSpPr/>
            <p:nvPr/>
          </p:nvSpPr>
          <p:spPr>
            <a:xfrm>
              <a:off x="515691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8" name="tx162"/>
            <p:cNvSpPr/>
            <p:nvPr/>
          </p:nvSpPr>
          <p:spPr>
            <a:xfrm>
              <a:off x="3467641"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09" name="tx163"/>
            <p:cNvSpPr/>
            <p:nvPr/>
          </p:nvSpPr>
          <p:spPr>
            <a:xfrm>
              <a:off x="379137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10" name="tx164"/>
            <p:cNvSpPr/>
            <p:nvPr/>
          </p:nvSpPr>
          <p:spPr>
            <a:xfrm>
              <a:off x="4115099"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11" name="tx165"/>
            <p:cNvSpPr/>
            <p:nvPr/>
          </p:nvSpPr>
          <p:spPr>
            <a:xfrm>
              <a:off x="4438829"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12" name="tx166"/>
            <p:cNvSpPr/>
            <p:nvPr/>
          </p:nvSpPr>
          <p:spPr>
            <a:xfrm>
              <a:off x="4727242"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13" name="tx167"/>
            <p:cNvSpPr/>
            <p:nvPr/>
          </p:nvSpPr>
          <p:spPr>
            <a:xfrm>
              <a:off x="5050972"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a:t>
              </a:r>
            </a:p>
          </p:txBody>
        </p:sp>
        <p:sp>
          <p:nvSpPr>
            <p:cNvPr id="714" name="tx168"/>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1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1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1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Spain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51106"/>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28271"/>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16853"/>
              <a:ext cx="237118" cy="68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51106"/>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28271"/>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837499"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837499"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837499"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51106"/>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56" name="pg55"/>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58" name="rc5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114136" y="2153563"/>
              <a:ext cx="3214267" cy="3131794"/>
            </a:xfrm>
            <a:prstGeom prst="rect">
              <a:avLst/>
            </a:prstGeom>
            <a:solidFill>
              <a:srgbClr val="FFFFFF">
                <a:alpha val="100000"/>
              </a:srgbClr>
            </a:solidFill>
          </p:spPr>
          <p:txBody>
            <a:bodyPr/>
            <a:lstStyle/>
            <a:p/>
          </p:txBody>
        </p:sp>
        <p:sp>
          <p:nvSpPr>
            <p:cNvPr id="60" name="pl59"/>
            <p:cNvSpPr/>
            <p:nvPr/>
          </p:nvSpPr>
          <p:spPr>
            <a:xfrm>
              <a:off x="5114136"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1" name="pl60"/>
            <p:cNvSpPr/>
            <p:nvPr/>
          </p:nvSpPr>
          <p:spPr>
            <a:xfrm>
              <a:off x="5114136"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2" name="pl61"/>
            <p:cNvSpPr/>
            <p:nvPr/>
          </p:nvSpPr>
          <p:spPr>
            <a:xfrm>
              <a:off x="5114136"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3" name="pl62"/>
            <p:cNvSpPr/>
            <p:nvPr/>
          </p:nvSpPr>
          <p:spPr>
            <a:xfrm>
              <a:off x="5114136"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6" name="pl65"/>
            <p:cNvSpPr/>
            <p:nvPr/>
          </p:nvSpPr>
          <p:spPr>
            <a:xfrm>
              <a:off x="5114136"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171184"/>
              <a:ext cx="237118" cy="102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16853"/>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262523"/>
              <a:ext cx="237118" cy="22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228271"/>
              <a:ext cx="237118" cy="456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148349"/>
              <a:ext cx="237118" cy="137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73940"/>
              <a:ext cx="237118" cy="11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7394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62523"/>
              <a:ext cx="237118" cy="11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396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396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159766"/>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62523"/>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28271"/>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625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625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205436"/>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7394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27394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121" name="pg120"/>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1826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1826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91262"/>
              <a:ext cx="237118" cy="91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59766"/>
              <a:ext cx="237118" cy="1255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1597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1597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5034175"/>
              <a:ext cx="237118" cy="125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05436"/>
              <a:ext cx="237118" cy="79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054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054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148349"/>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068427"/>
              <a:ext cx="237118" cy="2169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0684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684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920001"/>
              <a:ext cx="237118" cy="148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805827"/>
              <a:ext cx="237118" cy="479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760157"/>
              <a:ext cx="237118" cy="456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7601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212122"/>
              <a:ext cx="237118" cy="548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634566"/>
              <a:ext cx="237118" cy="650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4543226"/>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4497557"/>
              <a:ext cx="237118" cy="456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3618417"/>
              <a:ext cx="237118" cy="8791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22757"/>
              <a:ext cx="237118" cy="26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011340"/>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4965670"/>
              <a:ext cx="237118" cy="456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508974"/>
              <a:ext cx="237118" cy="456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1826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159766"/>
              <a:ext cx="237118" cy="22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011340"/>
              <a:ext cx="237118" cy="148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28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182601"/>
              <a:ext cx="237118" cy="456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091262"/>
              <a:ext cx="237118" cy="91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28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282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125514"/>
              <a:ext cx="237118" cy="102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625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05436"/>
              <a:ext cx="237118" cy="570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068427"/>
              <a:ext cx="237118" cy="137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194018"/>
              <a:ext cx="237118" cy="91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194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057010"/>
              <a:ext cx="237118" cy="1370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931418"/>
              <a:ext cx="237118" cy="125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241 case(s)</a:t>
              </a:r>
            </a:p>
          </p:txBody>
        </p:sp>
        <p:sp>
          <p:nvSpPr>
            <p:cNvPr id="186" name="pg185"/>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227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4600313"/>
              <a:ext cx="237118" cy="685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46003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46003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4029443"/>
              <a:ext cx="237118" cy="570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440470"/>
              <a:ext cx="237118" cy="84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4429052"/>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4417635"/>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2876285"/>
              <a:ext cx="237118" cy="1541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805827"/>
              <a:ext cx="237118" cy="479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8058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8058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3195973"/>
              <a:ext cx="237118" cy="1609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657400"/>
              <a:ext cx="237118" cy="627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623148"/>
              <a:ext cx="237118" cy="34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611731"/>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3435738"/>
              <a:ext cx="237118" cy="1175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668818"/>
              <a:ext cx="237118" cy="616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4657400"/>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4657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3298729"/>
              <a:ext cx="237118" cy="1358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114097"/>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4086530"/>
              <a:ext cx="237118" cy="1027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159766"/>
              <a:ext cx="237118" cy="1255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1597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1597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4451887"/>
              <a:ext cx="237118" cy="707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171184"/>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171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4874331"/>
              <a:ext cx="237118" cy="2968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125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4920001"/>
              <a:ext cx="237118" cy="205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4942836"/>
              <a:ext cx="237118" cy="342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49428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49428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4097948"/>
              <a:ext cx="237118" cy="844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125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4531809"/>
              <a:ext cx="237118" cy="5937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05436"/>
              <a:ext cx="237118" cy="79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054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054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4623148"/>
              <a:ext cx="237118" cy="5822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393 case(s)</a:t>
              </a:r>
            </a:p>
          </p:txBody>
        </p:sp>
        <p:sp>
          <p:nvSpPr>
            <p:cNvPr id="251" name="pg250"/>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398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999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4290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8581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2873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716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7144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1436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5727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243100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rc265"/>
            <p:cNvSpPr/>
            <p:nvPr/>
          </p:nvSpPr>
          <p:spPr>
            <a:xfrm>
              <a:off x="14796459" y="4657400"/>
              <a:ext cx="237118" cy="627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566061"/>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5660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4132200"/>
              <a:ext cx="237118" cy="433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034175"/>
              <a:ext cx="237118" cy="251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0341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0341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3641251"/>
              <a:ext cx="237118" cy="1392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5182601"/>
              <a:ext cx="237118" cy="102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5171184"/>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5171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3812512"/>
              <a:ext cx="237118" cy="1358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5079844"/>
              <a:ext cx="237118" cy="2055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50798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5068427"/>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326296"/>
              <a:ext cx="237118" cy="7421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022757"/>
              <a:ext cx="237118" cy="26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5011340"/>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4931418"/>
              <a:ext cx="237118" cy="79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3355816"/>
              <a:ext cx="237118" cy="1575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125514"/>
              <a:ext cx="237118" cy="159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5125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5102679"/>
              <a:ext cx="237118" cy="22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4292043"/>
              <a:ext cx="237118" cy="810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5205436"/>
              <a:ext cx="237118" cy="685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4817244"/>
              <a:ext cx="237118" cy="3881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pg293"/>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5" name="tx294"/>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168 case(s)</a:t>
              </a:r>
            </a:p>
          </p:txBody>
        </p:sp>
        <p:sp>
          <p:nvSpPr>
            <p:cNvPr id="296" name="pg295"/>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7" name="rc296"/>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8" name="tx297"/>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9" name="tx298"/>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0" name="tx299"/>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1" name="tx300"/>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2" name="tx301"/>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3" name="pl302"/>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9" name="pl398"/>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2" name="tx411"/>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3" name="tx412"/>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4" name="tx413"/>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5" name="tx414"/>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6" name="tx415"/>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7" name="tx416"/>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8" name="tx417"/>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9" name="tx418"/>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0" name="tx419"/>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1" name="tx420"/>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2" name="tx421"/>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3" name="tx422"/>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4" name="tx423"/>
            <p:cNvSpPr/>
            <p:nvPr/>
          </p:nvSpPr>
          <p:spPr>
            <a:xfrm>
              <a:off x="1294238" y="462920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25" name="tx424"/>
            <p:cNvSpPr/>
            <p:nvPr/>
          </p:nvSpPr>
          <p:spPr>
            <a:xfrm>
              <a:off x="1230614" y="405833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6" name="tx425"/>
            <p:cNvSpPr/>
            <p:nvPr/>
          </p:nvSpPr>
          <p:spPr>
            <a:xfrm>
              <a:off x="1230614" y="34874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27" name="tx426"/>
            <p:cNvSpPr/>
            <p:nvPr/>
          </p:nvSpPr>
          <p:spPr>
            <a:xfrm>
              <a:off x="1230614" y="291659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8" name="tx427"/>
            <p:cNvSpPr/>
            <p:nvPr/>
          </p:nvSpPr>
          <p:spPr>
            <a:xfrm>
              <a:off x="1230614" y="234572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429" name="pl42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47144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41436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35727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30018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243100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tx43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753945" cy="1236458"/>
            </a:xfrm>
            <a:prstGeom prst="rect">
              <a:avLst/>
            </a:prstGeom>
            <a:solidFill>
              <a:srgbClr val="FFFFFF">
                <a:alpha val="100000"/>
              </a:srgbClr>
            </a:solidFill>
          </p:spPr>
          <p:txBody>
            <a:bodyPr/>
            <a:lstStyle/>
            <a:p/>
          </p:txBody>
        </p:sp>
        <p:sp>
          <p:nvSpPr>
            <p:cNvPr id="437" name="rc436"/>
            <p:cNvSpPr/>
            <p:nvPr/>
          </p:nvSpPr>
          <p:spPr>
            <a:xfrm>
              <a:off x="18179974" y="2223153"/>
              <a:ext cx="274319" cy="274319"/>
            </a:xfrm>
            <a:prstGeom prst="rect">
              <a:avLst/>
            </a:prstGeom>
            <a:solidFill>
              <a:srgbClr val="FFFFFF">
                <a:alpha val="100000"/>
              </a:srgbClr>
            </a:solidFill>
          </p:spPr>
          <p:txBody>
            <a:bodyPr/>
            <a:lstStyle/>
            <a:p/>
          </p:txBody>
        </p:sp>
        <p:sp>
          <p:nvSpPr>
            <p:cNvPr id="438" name="rc4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2497473"/>
              <a:ext cx="274319" cy="274319"/>
            </a:xfrm>
            <a:prstGeom prst="rect">
              <a:avLst/>
            </a:prstGeom>
            <a:solidFill>
              <a:srgbClr val="FFFFFF">
                <a:alpha val="100000"/>
              </a:srgbClr>
            </a:solidFill>
          </p:spPr>
          <p:txBody>
            <a:bodyPr/>
            <a:lstStyle/>
            <a:p/>
          </p:txBody>
        </p:sp>
        <p:sp>
          <p:nvSpPr>
            <p:cNvPr id="440" name="rc4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2771793"/>
              <a:ext cx="274319" cy="274319"/>
            </a:xfrm>
            <a:prstGeom prst="rect">
              <a:avLst/>
            </a:prstGeom>
            <a:solidFill>
              <a:srgbClr val="FFFFFF">
                <a:alpha val="100000"/>
              </a:srgbClr>
            </a:solidFill>
          </p:spPr>
          <p:txBody>
            <a:bodyPr/>
            <a:lstStyle/>
            <a:p/>
          </p:txBody>
        </p:sp>
        <p:sp>
          <p:nvSpPr>
            <p:cNvPr id="442" name="rc4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046113"/>
              <a:ext cx="274319" cy="274319"/>
            </a:xfrm>
            <a:prstGeom prst="rect">
              <a:avLst/>
            </a:prstGeom>
            <a:solidFill>
              <a:srgbClr val="FFFFFF">
                <a:alpha val="100000"/>
              </a:srgbClr>
            </a:solidFill>
          </p:spPr>
          <p:txBody>
            <a:bodyPr/>
            <a:lstStyle/>
            <a:p/>
          </p:txBody>
        </p:sp>
        <p:sp>
          <p:nvSpPr>
            <p:cNvPr id="444" name="rc4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5" name="tx44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6" name="tx44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7" name="tx44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8" name="tx44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9" name=""/>
          <p:cNvGrpSpPr/>
          <p:nvPr/>
        </p:nvGrpSpPr>
        <p:grpSpPr>
          <a:xfrm>
            <a:off x="6400800" y="6217920"/>
            <a:ext cx="5486400" cy="4251960"/>
            <a:chOff x="6400800" y="6217920"/>
            <a:chExt cx="5486400" cy="4251960"/>
          </a:xfrm>
        </p:grpSpPr>
        <p:sp>
          <p:nvSpPr>
            <p:cNvPr id="4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2" name="rc5"/>
            <p:cNvSpPr/>
            <p:nvPr/>
          </p:nvSpPr>
          <p:spPr>
            <a:xfrm>
              <a:off x="7068913" y="6510025"/>
              <a:ext cx="4276698" cy="2788960"/>
            </a:xfrm>
            <a:prstGeom prst="rect">
              <a:avLst/>
            </a:prstGeom>
            <a:solidFill>
              <a:srgbClr val="FFFFFF">
                <a:alpha val="100000"/>
              </a:srgbClr>
            </a:solidFill>
          </p:spPr>
          <p:txBody>
            <a:bodyPr/>
            <a:lstStyle/>
            <a:p/>
          </p:txBody>
        </p:sp>
        <p:sp>
          <p:nvSpPr>
            <p:cNvPr id="453" name="pl6"/>
            <p:cNvSpPr/>
            <p:nvPr/>
          </p:nvSpPr>
          <p:spPr>
            <a:xfrm>
              <a:off x="7068913" y="883565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4" name="pl7"/>
            <p:cNvSpPr/>
            <p:nvPr/>
          </p:nvSpPr>
          <p:spPr>
            <a:xfrm>
              <a:off x="7068913" y="816253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5" name="pl8"/>
            <p:cNvSpPr/>
            <p:nvPr/>
          </p:nvSpPr>
          <p:spPr>
            <a:xfrm>
              <a:off x="7068913" y="748941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6" name="pl9"/>
            <p:cNvSpPr/>
            <p:nvPr/>
          </p:nvSpPr>
          <p:spPr>
            <a:xfrm>
              <a:off x="7068913" y="681629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7"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8" name="pl11"/>
            <p:cNvSpPr/>
            <p:nvPr/>
          </p:nvSpPr>
          <p:spPr>
            <a:xfrm>
              <a:off x="7068913" y="849909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9" name="pl12"/>
            <p:cNvSpPr/>
            <p:nvPr/>
          </p:nvSpPr>
          <p:spPr>
            <a:xfrm>
              <a:off x="7068913" y="782597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0" name="pl13"/>
            <p:cNvSpPr/>
            <p:nvPr/>
          </p:nvSpPr>
          <p:spPr>
            <a:xfrm>
              <a:off x="7068913" y="715285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1" name="rc14"/>
            <p:cNvSpPr/>
            <p:nvPr/>
          </p:nvSpPr>
          <p:spPr>
            <a:xfrm>
              <a:off x="7217409" y="8858092"/>
              <a:ext cx="415790" cy="2916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15"/>
            <p:cNvSpPr/>
            <p:nvPr/>
          </p:nvSpPr>
          <p:spPr>
            <a:xfrm>
              <a:off x="7811395" y="8902966"/>
              <a:ext cx="415790" cy="22437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6"/>
            <p:cNvSpPr/>
            <p:nvPr/>
          </p:nvSpPr>
          <p:spPr>
            <a:xfrm>
              <a:off x="8405381" y="9060028"/>
              <a:ext cx="415790" cy="897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17"/>
            <p:cNvSpPr/>
            <p:nvPr/>
          </p:nvSpPr>
          <p:spPr>
            <a:xfrm>
              <a:off x="8999367" y="9082465"/>
              <a:ext cx="415790" cy="897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8"/>
            <p:cNvSpPr/>
            <p:nvPr/>
          </p:nvSpPr>
          <p:spPr>
            <a:xfrm>
              <a:off x="9593353" y="8745905"/>
              <a:ext cx="415790" cy="31412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9"/>
            <p:cNvSpPr/>
            <p:nvPr/>
          </p:nvSpPr>
          <p:spPr>
            <a:xfrm>
              <a:off x="10187339" y="8409345"/>
              <a:ext cx="415790" cy="3814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20"/>
            <p:cNvSpPr/>
            <p:nvPr/>
          </p:nvSpPr>
          <p:spPr>
            <a:xfrm>
              <a:off x="10781325" y="6906044"/>
              <a:ext cx="415790" cy="13238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21"/>
            <p:cNvSpPr/>
            <p:nvPr/>
          </p:nvSpPr>
          <p:spPr>
            <a:xfrm>
              <a:off x="7217409" y="8835654"/>
              <a:ext cx="415790" cy="22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22"/>
            <p:cNvSpPr/>
            <p:nvPr/>
          </p:nvSpPr>
          <p:spPr>
            <a:xfrm>
              <a:off x="7811395" y="8701030"/>
              <a:ext cx="415790" cy="2019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23"/>
            <p:cNvSpPr/>
            <p:nvPr/>
          </p:nvSpPr>
          <p:spPr>
            <a:xfrm>
              <a:off x="8999367" y="9037590"/>
              <a:ext cx="415790" cy="448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24"/>
            <p:cNvSpPr/>
            <p:nvPr/>
          </p:nvSpPr>
          <p:spPr>
            <a:xfrm>
              <a:off x="9593353" y="8701030"/>
              <a:ext cx="415790" cy="448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5"/>
            <p:cNvSpPr/>
            <p:nvPr/>
          </p:nvSpPr>
          <p:spPr>
            <a:xfrm>
              <a:off x="10187339" y="8319596"/>
              <a:ext cx="415790" cy="897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6"/>
            <p:cNvSpPr/>
            <p:nvPr/>
          </p:nvSpPr>
          <p:spPr>
            <a:xfrm>
              <a:off x="10781325" y="6659233"/>
              <a:ext cx="415790" cy="2468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7"/>
            <p:cNvSpPr/>
            <p:nvPr/>
          </p:nvSpPr>
          <p:spPr>
            <a:xfrm>
              <a:off x="7217409" y="9149777"/>
              <a:ext cx="415790" cy="224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8"/>
            <p:cNvSpPr/>
            <p:nvPr/>
          </p:nvSpPr>
          <p:spPr>
            <a:xfrm>
              <a:off x="7811395" y="9127340"/>
              <a:ext cx="415790" cy="448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9"/>
            <p:cNvSpPr/>
            <p:nvPr/>
          </p:nvSpPr>
          <p:spPr>
            <a:xfrm>
              <a:off x="8405381" y="9149777"/>
              <a:ext cx="415790" cy="224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30"/>
            <p:cNvSpPr/>
            <p:nvPr/>
          </p:nvSpPr>
          <p:spPr>
            <a:xfrm>
              <a:off x="9593353" y="9060028"/>
              <a:ext cx="415790" cy="1121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31"/>
            <p:cNvSpPr/>
            <p:nvPr/>
          </p:nvSpPr>
          <p:spPr>
            <a:xfrm>
              <a:off x="10187339" y="8790780"/>
              <a:ext cx="415790" cy="3814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2"/>
            <p:cNvSpPr/>
            <p:nvPr/>
          </p:nvSpPr>
          <p:spPr>
            <a:xfrm>
              <a:off x="10781325" y="8229846"/>
              <a:ext cx="415790" cy="9423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3"/>
            <p:cNvSpPr/>
            <p:nvPr/>
          </p:nvSpPr>
          <p:spPr>
            <a:xfrm>
              <a:off x="8405381" y="9015153"/>
              <a:ext cx="415790" cy="4487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34"/>
            <p:cNvSpPr/>
            <p:nvPr/>
          </p:nvSpPr>
          <p:spPr>
            <a:xfrm>
              <a:off x="8999367" y="9015153"/>
              <a:ext cx="415790" cy="2243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5"/>
            <p:cNvSpPr/>
            <p:nvPr/>
          </p:nvSpPr>
          <p:spPr>
            <a:xfrm>
              <a:off x="9593353" y="8588844"/>
              <a:ext cx="415790" cy="11218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6"/>
            <p:cNvSpPr/>
            <p:nvPr/>
          </p:nvSpPr>
          <p:spPr>
            <a:xfrm>
              <a:off x="10187339" y="7960598"/>
              <a:ext cx="415790" cy="35899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7"/>
            <p:cNvSpPr/>
            <p:nvPr/>
          </p:nvSpPr>
          <p:spPr>
            <a:xfrm>
              <a:off x="10781325" y="6636796"/>
              <a:ext cx="415790" cy="2243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pl38"/>
            <p:cNvSpPr/>
            <p:nvPr/>
          </p:nvSpPr>
          <p:spPr>
            <a:xfrm>
              <a:off x="7425304" y="6867288"/>
              <a:ext cx="3563915" cy="2151264"/>
            </a:xfrm>
            <a:custGeom>
              <a:avLst/>
              <a:pathLst>
                <a:path w="3563915" h="2151264">
                  <a:moveTo>
                    <a:pt x="0" y="0"/>
                  </a:moveTo>
                  <a:lnTo>
                    <a:pt x="593985" y="1521251"/>
                  </a:lnTo>
                  <a:lnTo>
                    <a:pt x="1187971" y="2125654"/>
                  </a:lnTo>
                  <a:lnTo>
                    <a:pt x="1781957" y="2151264"/>
                  </a:lnTo>
                  <a:lnTo>
                    <a:pt x="2375943" y="2043701"/>
                  </a:lnTo>
                  <a:lnTo>
                    <a:pt x="2969929" y="1961748"/>
                  </a:lnTo>
                  <a:lnTo>
                    <a:pt x="3563915" y="2105165"/>
                  </a:lnTo>
                </a:path>
              </a:pathLst>
            </a:custGeom>
            <a:ln w="40651" cap="flat">
              <a:solidFill>
                <a:srgbClr val="000000">
                  <a:alpha val="100000"/>
                </a:srgbClr>
              </a:solidFill>
              <a:prstDash val="solid"/>
              <a:round/>
            </a:ln>
          </p:spPr>
          <p:txBody>
            <a:bodyPr/>
            <a:lstStyle/>
            <a:p/>
          </p:txBody>
        </p:sp>
        <p:sp>
          <p:nvSpPr>
            <p:cNvPr id="486" name="rc39"/>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87" name="tx4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8" name="tx41"/>
            <p:cNvSpPr/>
            <p:nvPr/>
          </p:nvSpPr>
          <p:spPr>
            <a:xfrm>
              <a:off x="6801340" y="8496713"/>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89" name="tx42"/>
            <p:cNvSpPr/>
            <p:nvPr/>
          </p:nvSpPr>
          <p:spPr>
            <a:xfrm>
              <a:off x="6801340" y="782366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0" name="tx43"/>
            <p:cNvSpPr/>
            <p:nvPr/>
          </p:nvSpPr>
          <p:spPr>
            <a:xfrm>
              <a:off x="6801340" y="715054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a:t>
              </a:r>
            </a:p>
          </p:txBody>
        </p:sp>
        <p:sp>
          <p:nvSpPr>
            <p:cNvPr id="491" name="pl4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45"/>
            <p:cNvSpPr/>
            <p:nvPr/>
          </p:nvSpPr>
          <p:spPr>
            <a:xfrm>
              <a:off x="7034118" y="849909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46"/>
            <p:cNvSpPr/>
            <p:nvPr/>
          </p:nvSpPr>
          <p:spPr>
            <a:xfrm>
              <a:off x="7034118" y="78259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47"/>
            <p:cNvSpPr/>
            <p:nvPr/>
          </p:nvSpPr>
          <p:spPr>
            <a:xfrm>
              <a:off x="7034118" y="715285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49"/>
            <p:cNvSpPr/>
            <p:nvPr/>
          </p:nvSpPr>
          <p:spPr>
            <a:xfrm>
              <a:off x="11345612" y="86600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50"/>
            <p:cNvSpPr/>
            <p:nvPr/>
          </p:nvSpPr>
          <p:spPr>
            <a:xfrm>
              <a:off x="11345612" y="81478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51"/>
            <p:cNvSpPr/>
            <p:nvPr/>
          </p:nvSpPr>
          <p:spPr>
            <a:xfrm>
              <a:off x="11345612" y="76355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52"/>
            <p:cNvSpPr/>
            <p:nvPr/>
          </p:nvSpPr>
          <p:spPr>
            <a:xfrm>
              <a:off x="11345612" y="71233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53"/>
            <p:cNvSpPr/>
            <p:nvPr/>
          </p:nvSpPr>
          <p:spPr>
            <a:xfrm>
              <a:off x="11345612" y="6611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tx54"/>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2" name="tx55"/>
            <p:cNvSpPr/>
            <p:nvPr/>
          </p:nvSpPr>
          <p:spPr>
            <a:xfrm>
              <a:off x="11443669" y="86577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3" name="tx56"/>
            <p:cNvSpPr/>
            <p:nvPr/>
          </p:nvSpPr>
          <p:spPr>
            <a:xfrm>
              <a:off x="11443669" y="81454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4" name="tx57"/>
            <p:cNvSpPr/>
            <p:nvPr/>
          </p:nvSpPr>
          <p:spPr>
            <a:xfrm>
              <a:off x="11443669" y="763321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5" name="tx58"/>
            <p:cNvSpPr/>
            <p:nvPr/>
          </p:nvSpPr>
          <p:spPr>
            <a:xfrm>
              <a:off x="11443669" y="712108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59"/>
            <p:cNvSpPr/>
            <p:nvPr/>
          </p:nvSpPr>
          <p:spPr>
            <a:xfrm>
              <a:off x="11443669" y="660887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7" name="pl60"/>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61"/>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62"/>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6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4"/>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5"/>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6"/>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tx67"/>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5" name="tx68"/>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6" name="tx69"/>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7" name="tx7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8" name="tx71"/>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9" name="tx72"/>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0" name="tx73"/>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1" name="tx7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2" name="tx7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3"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4"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5" name="rc78"/>
            <p:cNvSpPr/>
            <p:nvPr/>
          </p:nvSpPr>
          <p:spPr>
            <a:xfrm>
              <a:off x="6564753" y="10217410"/>
              <a:ext cx="1051268" cy="182880"/>
            </a:xfrm>
            <a:prstGeom prst="rect">
              <a:avLst/>
            </a:prstGeom>
            <a:solidFill>
              <a:srgbClr val="FFFFFF">
                <a:alpha val="100000"/>
              </a:srgbClr>
            </a:solidFill>
          </p:spPr>
          <p:txBody>
            <a:bodyPr/>
            <a:lstStyle/>
            <a:p/>
          </p:txBody>
        </p:sp>
        <p:sp>
          <p:nvSpPr>
            <p:cNvPr id="526" name="rc79"/>
            <p:cNvSpPr/>
            <p:nvPr/>
          </p:nvSpPr>
          <p:spPr>
            <a:xfrm>
              <a:off x="6564753" y="10217410"/>
              <a:ext cx="182879" cy="182880"/>
            </a:xfrm>
            <a:prstGeom prst="rect">
              <a:avLst/>
            </a:prstGeom>
            <a:solidFill>
              <a:srgbClr val="FFFFFF">
                <a:alpha val="100000"/>
              </a:srgbClr>
            </a:solidFill>
          </p:spPr>
          <p:txBody>
            <a:bodyPr/>
            <a:lstStyle/>
            <a:p/>
          </p:txBody>
        </p:sp>
        <p:sp>
          <p:nvSpPr>
            <p:cNvPr id="527" name="pl80"/>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8" name="tx81"/>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9" name="rc82"/>
            <p:cNvSpPr/>
            <p:nvPr/>
          </p:nvSpPr>
          <p:spPr>
            <a:xfrm>
              <a:off x="7796021" y="10217410"/>
              <a:ext cx="4053749" cy="182880"/>
            </a:xfrm>
            <a:prstGeom prst="rect">
              <a:avLst/>
            </a:prstGeom>
            <a:solidFill>
              <a:srgbClr val="FFFFFF">
                <a:alpha val="100000"/>
              </a:srgbClr>
            </a:solidFill>
          </p:spPr>
          <p:txBody>
            <a:bodyPr/>
            <a:lstStyle/>
            <a:p/>
          </p:txBody>
        </p:sp>
        <p:sp>
          <p:nvSpPr>
            <p:cNvPr id="530" name="rc83"/>
            <p:cNvSpPr/>
            <p:nvPr/>
          </p:nvSpPr>
          <p:spPr>
            <a:xfrm>
              <a:off x="7796021" y="10217410"/>
              <a:ext cx="182879" cy="182880"/>
            </a:xfrm>
            <a:prstGeom prst="rect">
              <a:avLst/>
            </a:prstGeom>
            <a:solidFill>
              <a:srgbClr val="FFFFFF">
                <a:alpha val="100000"/>
              </a:srgbClr>
            </a:solidFill>
          </p:spPr>
          <p:txBody>
            <a:bodyPr/>
            <a:lstStyle/>
            <a:p/>
          </p:txBody>
        </p:sp>
        <p:sp>
          <p:nvSpPr>
            <p:cNvPr id="531" name="rc8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2" name="rc85"/>
            <p:cNvSpPr/>
            <p:nvPr/>
          </p:nvSpPr>
          <p:spPr>
            <a:xfrm>
              <a:off x="8887262" y="10217410"/>
              <a:ext cx="182879" cy="182880"/>
            </a:xfrm>
            <a:prstGeom prst="rect">
              <a:avLst/>
            </a:prstGeom>
            <a:solidFill>
              <a:srgbClr val="FFFFFF">
                <a:alpha val="100000"/>
              </a:srgbClr>
            </a:solidFill>
          </p:spPr>
          <p:txBody>
            <a:bodyPr/>
            <a:lstStyle/>
            <a:p/>
          </p:txBody>
        </p:sp>
        <p:sp>
          <p:nvSpPr>
            <p:cNvPr id="533" name="rc8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4" name="rc87"/>
            <p:cNvSpPr/>
            <p:nvPr/>
          </p:nvSpPr>
          <p:spPr>
            <a:xfrm>
              <a:off x="9813303" y="10217410"/>
              <a:ext cx="182879" cy="182880"/>
            </a:xfrm>
            <a:prstGeom prst="rect">
              <a:avLst/>
            </a:prstGeom>
            <a:solidFill>
              <a:srgbClr val="FFFFFF">
                <a:alpha val="100000"/>
              </a:srgbClr>
            </a:solidFill>
          </p:spPr>
          <p:txBody>
            <a:bodyPr/>
            <a:lstStyle/>
            <a:p/>
          </p:txBody>
        </p:sp>
        <p:sp>
          <p:nvSpPr>
            <p:cNvPr id="535" name="rc8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6" name="rc89"/>
            <p:cNvSpPr/>
            <p:nvPr/>
          </p:nvSpPr>
          <p:spPr>
            <a:xfrm>
              <a:off x="10815544" y="10217410"/>
              <a:ext cx="182880" cy="182880"/>
            </a:xfrm>
            <a:prstGeom prst="rect">
              <a:avLst/>
            </a:prstGeom>
            <a:solidFill>
              <a:srgbClr val="FFFFFF">
                <a:alpha val="100000"/>
              </a:srgbClr>
            </a:solidFill>
          </p:spPr>
          <p:txBody>
            <a:bodyPr/>
            <a:lstStyle/>
            <a:p/>
          </p:txBody>
        </p:sp>
        <p:sp>
          <p:nvSpPr>
            <p:cNvPr id="537" name="rc9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8" name="tx91"/>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9" name="tx92"/>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0" name="tx93"/>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1" name="tx94"/>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2" name="tx9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3" name=""/>
          <p:cNvGrpSpPr/>
          <p:nvPr/>
        </p:nvGrpSpPr>
        <p:grpSpPr>
          <a:xfrm>
            <a:off x="12527280" y="6217920"/>
            <a:ext cx="5486400" cy="4297680"/>
            <a:chOff x="12527280" y="6217920"/>
            <a:chExt cx="5486400" cy="4297680"/>
          </a:xfrm>
        </p:grpSpPr>
        <p:sp>
          <p:nvSpPr>
            <p:cNvPr id="5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7"/>
            <p:cNvSpPr/>
            <p:nvPr/>
          </p:nvSpPr>
          <p:spPr>
            <a:xfrm>
              <a:off x="13325144" y="6689277"/>
              <a:ext cx="4510689" cy="102429"/>
            </a:xfrm>
            <a:custGeom>
              <a:avLst/>
              <a:pathLst>
                <a:path w="4510689" h="102429">
                  <a:moveTo>
                    <a:pt x="0" y="102429"/>
                  </a:moveTo>
                  <a:lnTo>
                    <a:pt x="180427" y="51214"/>
                  </a:lnTo>
                  <a:lnTo>
                    <a:pt x="360855" y="25607"/>
                  </a:lnTo>
                  <a:lnTo>
                    <a:pt x="541282" y="0"/>
                  </a:lnTo>
                  <a:lnTo>
                    <a:pt x="721710" y="25607"/>
                  </a:lnTo>
                  <a:lnTo>
                    <a:pt x="902137" y="25607"/>
                  </a:lnTo>
                  <a:lnTo>
                    <a:pt x="1082565" y="25607"/>
                  </a:lnTo>
                  <a:lnTo>
                    <a:pt x="1262993" y="25607"/>
                  </a:lnTo>
                  <a:lnTo>
                    <a:pt x="1443420" y="0"/>
                  </a:lnTo>
                  <a:lnTo>
                    <a:pt x="1623848" y="0"/>
                  </a:lnTo>
                  <a:lnTo>
                    <a:pt x="1804275" y="76822"/>
                  </a:lnTo>
                  <a:lnTo>
                    <a:pt x="1984703" y="25607"/>
                  </a:lnTo>
                  <a:lnTo>
                    <a:pt x="2165131" y="25607"/>
                  </a:lnTo>
                  <a:lnTo>
                    <a:pt x="2345558" y="76822"/>
                  </a:lnTo>
                  <a:lnTo>
                    <a:pt x="2525986" y="51214"/>
                  </a:lnTo>
                  <a:lnTo>
                    <a:pt x="2706413" y="51214"/>
                  </a:lnTo>
                  <a:lnTo>
                    <a:pt x="2886841" y="25607"/>
                  </a:lnTo>
                  <a:lnTo>
                    <a:pt x="3067268" y="0"/>
                  </a:lnTo>
                  <a:lnTo>
                    <a:pt x="3247696" y="0"/>
                  </a:lnTo>
                  <a:lnTo>
                    <a:pt x="3428124" y="0"/>
                  </a:lnTo>
                  <a:lnTo>
                    <a:pt x="3608551" y="51214"/>
                  </a:lnTo>
                  <a:lnTo>
                    <a:pt x="3788979" y="76822"/>
                  </a:lnTo>
                  <a:lnTo>
                    <a:pt x="3969406" y="25607"/>
                  </a:lnTo>
                  <a:lnTo>
                    <a:pt x="4149834" y="51214"/>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559" name="pl18"/>
            <p:cNvSpPr/>
            <p:nvPr/>
          </p:nvSpPr>
          <p:spPr>
            <a:xfrm>
              <a:off x="14046855" y="6766100"/>
              <a:ext cx="3788979" cy="128037"/>
            </a:xfrm>
            <a:custGeom>
              <a:avLst/>
              <a:pathLst>
                <a:path w="3788979" h="128037">
                  <a:moveTo>
                    <a:pt x="0" y="102429"/>
                  </a:moveTo>
                  <a:lnTo>
                    <a:pt x="180427" y="76822"/>
                  </a:lnTo>
                  <a:lnTo>
                    <a:pt x="360855" y="25607"/>
                  </a:lnTo>
                  <a:lnTo>
                    <a:pt x="541282" y="0"/>
                  </a:lnTo>
                  <a:lnTo>
                    <a:pt x="721710" y="25607"/>
                  </a:lnTo>
                  <a:lnTo>
                    <a:pt x="902137" y="128037"/>
                  </a:lnTo>
                  <a:lnTo>
                    <a:pt x="1082565" y="76822"/>
                  </a:lnTo>
                  <a:lnTo>
                    <a:pt x="1262993" y="102429"/>
                  </a:lnTo>
                  <a:lnTo>
                    <a:pt x="1443420" y="128037"/>
                  </a:lnTo>
                  <a:lnTo>
                    <a:pt x="1623848" y="102429"/>
                  </a:lnTo>
                  <a:lnTo>
                    <a:pt x="1804275" y="51214"/>
                  </a:lnTo>
                  <a:lnTo>
                    <a:pt x="1984703" y="0"/>
                  </a:lnTo>
                  <a:lnTo>
                    <a:pt x="2165131" y="0"/>
                  </a:lnTo>
                  <a:lnTo>
                    <a:pt x="2345558" y="51214"/>
                  </a:lnTo>
                  <a:lnTo>
                    <a:pt x="2525986" y="25607"/>
                  </a:lnTo>
                  <a:lnTo>
                    <a:pt x="2706413" y="25607"/>
                  </a:lnTo>
                  <a:lnTo>
                    <a:pt x="2886841" y="25607"/>
                  </a:lnTo>
                  <a:lnTo>
                    <a:pt x="3067268" y="76822"/>
                  </a:lnTo>
                  <a:lnTo>
                    <a:pt x="3247696" y="25607"/>
                  </a:lnTo>
                  <a:lnTo>
                    <a:pt x="3428124" y="76822"/>
                  </a:lnTo>
                  <a:lnTo>
                    <a:pt x="3608551" y="76822"/>
                  </a:lnTo>
                  <a:lnTo>
                    <a:pt x="3788979" y="76822"/>
                  </a:lnTo>
                </a:path>
              </a:pathLst>
            </a:custGeom>
            <a:ln w="32521" cap="flat">
              <a:solidFill>
                <a:srgbClr val="00A173">
                  <a:alpha val="100000"/>
                </a:srgbClr>
              </a:solidFill>
              <a:prstDash val="solid"/>
              <a:round/>
            </a:ln>
          </p:spPr>
          <p:txBody>
            <a:bodyPr/>
            <a:lstStyle/>
            <a:p/>
          </p:txBody>
        </p:sp>
        <p:sp>
          <p:nvSpPr>
            <p:cNvPr id="56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5" name="rc84"/>
            <p:cNvSpPr/>
            <p:nvPr/>
          </p:nvSpPr>
          <p:spPr>
            <a:xfrm>
              <a:off x="14005791" y="9941072"/>
              <a:ext cx="3149396" cy="504938"/>
            </a:xfrm>
            <a:prstGeom prst="rect">
              <a:avLst/>
            </a:prstGeom>
            <a:solidFill>
              <a:srgbClr val="FFFFFF">
                <a:alpha val="100000"/>
              </a:srgbClr>
            </a:solidFill>
          </p:spPr>
          <p:txBody>
            <a:bodyPr/>
            <a:lstStyle/>
            <a:p/>
          </p:txBody>
        </p:sp>
        <p:sp>
          <p:nvSpPr>
            <p:cNvPr id="62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63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Sri Lanka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58787"/>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32216"/>
              <a:ext cx="237118" cy="44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58787"/>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14503"/>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14503"/>
              <a:ext cx="237118" cy="619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58787"/>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0564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49930"/>
              <a:ext cx="237118" cy="354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41073"/>
              <a:ext cx="237118" cy="8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23360"/>
              <a:ext cx="237118" cy="44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76501"/>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49930"/>
              <a:ext cx="237118" cy="26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58787"/>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23360"/>
              <a:ext cx="237118" cy="35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764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58787"/>
              <a:ext cx="237118" cy="8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5" name="pg64"/>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41073"/>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187932"/>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58787"/>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179075"/>
              <a:ext cx="237118" cy="79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58787"/>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152504"/>
              <a:ext cx="237118" cy="106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67644"/>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187932"/>
              <a:ext cx="237118" cy="79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765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170218"/>
              <a:ext cx="237118" cy="106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993081"/>
              <a:ext cx="237118" cy="292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993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993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851370"/>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4071965"/>
              <a:ext cx="237118" cy="1213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0719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4018823"/>
              <a:ext cx="237118" cy="53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3708832"/>
              <a:ext cx="237118" cy="309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3522838"/>
              <a:ext cx="237118" cy="17625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35228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3505124"/>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3035709"/>
              <a:ext cx="237118" cy="469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3549408"/>
              <a:ext cx="237118" cy="1735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35494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3451983"/>
              <a:ext cx="237118" cy="974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2876285"/>
              <a:ext cx="237118" cy="575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4284530"/>
              <a:ext cx="237118" cy="1000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284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4249102"/>
              <a:ext cx="237118" cy="354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3620263"/>
              <a:ext cx="237118" cy="628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4691946"/>
              <a:ext cx="237118" cy="593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6919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4656519"/>
              <a:ext cx="237118" cy="354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266816"/>
              <a:ext cx="237118" cy="389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4860227"/>
              <a:ext cx="237118" cy="425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8602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4807086"/>
              <a:ext cx="237118" cy="53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426240"/>
              <a:ext cx="237118" cy="380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840 case(s)</a:t>
              </a:r>
            </a:p>
          </p:txBody>
        </p:sp>
        <p:sp>
          <p:nvSpPr>
            <p:cNvPr id="127" name="pg126"/>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810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rc138"/>
            <p:cNvSpPr/>
            <p:nvPr/>
          </p:nvSpPr>
          <p:spPr>
            <a:xfrm>
              <a:off x="8367924" y="4328814"/>
              <a:ext cx="237118" cy="956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43288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4302244"/>
              <a:ext cx="237118" cy="265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3664548"/>
              <a:ext cx="237118" cy="6376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975367"/>
              <a:ext cx="237118" cy="309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9753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4957653"/>
              <a:ext cx="237118" cy="17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594521"/>
              <a:ext cx="237118" cy="363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931082"/>
              <a:ext cx="237118" cy="354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49310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4922225"/>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709660"/>
              <a:ext cx="237118" cy="212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099363"/>
              <a:ext cx="237118" cy="185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099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090506"/>
              <a:ext cx="237118" cy="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948796"/>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205646"/>
              <a:ext cx="237118" cy="797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05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05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904512"/>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984224"/>
              <a:ext cx="237118" cy="247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143648"/>
              <a:ext cx="237118"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143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143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028508"/>
              <a:ext cx="237118" cy="11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842514"/>
              <a:ext cx="237118" cy="442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4842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4842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266816"/>
              <a:ext cx="237118" cy="575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67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001937"/>
              <a:ext cx="237118" cy="265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49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099363"/>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223360"/>
              <a:ext cx="237118" cy="61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233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233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4895655"/>
              <a:ext cx="237118" cy="3277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58787"/>
              <a:ext cx="237118" cy="265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58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58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4815943"/>
              <a:ext cx="237118" cy="442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1106031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842567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9" name="pg18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308 case(s)</a:t>
              </a:r>
            </a:p>
          </p:txBody>
        </p:sp>
        <p:sp>
          <p:nvSpPr>
            <p:cNvPr id="191" name="pg19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298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rc202"/>
            <p:cNvSpPr/>
            <p:nvPr/>
          </p:nvSpPr>
          <p:spPr>
            <a:xfrm>
              <a:off x="11582191"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5" name="rc204"/>
            <p:cNvSpPr/>
            <p:nvPr/>
          </p:nvSpPr>
          <p:spPr>
            <a:xfrm>
              <a:off x="11582191" y="52765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4877941"/>
              <a:ext cx="237118" cy="3985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055079"/>
              <a:ext cx="237118" cy="230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179075"/>
              <a:ext cx="237118" cy="106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134791"/>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765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081649"/>
              <a:ext cx="237118" cy="194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037365"/>
              <a:ext cx="237118" cy="247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117077"/>
              <a:ext cx="237118" cy="1682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063936"/>
              <a:ext cx="237118" cy="221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125934"/>
              <a:ext cx="237118" cy="1594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196789"/>
              <a:ext cx="237118" cy="8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23360"/>
              <a:ext cx="237118" cy="619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pg250"/>
            <p:cNvSpPr/>
            <p:nvPr/>
          </p:nvSpPr>
          <p:spPr>
            <a:xfrm>
              <a:off x="1234535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2" name="tx251"/>
            <p:cNvSpPr/>
            <p:nvPr/>
          </p:nvSpPr>
          <p:spPr>
            <a:xfrm>
              <a:off x="1247024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53" name="pg252"/>
            <p:cNvSpPr/>
            <p:nvPr/>
          </p:nvSpPr>
          <p:spPr>
            <a:xfrm>
              <a:off x="12535753"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4" name="tx253"/>
            <p:cNvSpPr/>
            <p:nvPr/>
          </p:nvSpPr>
          <p:spPr>
            <a:xfrm>
              <a:off x="12639822"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5" name="rc25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6" name="rc255"/>
            <p:cNvSpPr/>
            <p:nvPr/>
          </p:nvSpPr>
          <p:spPr>
            <a:xfrm>
              <a:off x="14756939" y="2153563"/>
              <a:ext cx="3214267" cy="3131794"/>
            </a:xfrm>
            <a:prstGeom prst="rect">
              <a:avLst/>
            </a:prstGeom>
            <a:solidFill>
              <a:srgbClr val="FFFFFF">
                <a:alpha val="100000"/>
              </a:srgbClr>
            </a:solidFill>
          </p:spPr>
          <p:txBody>
            <a:bodyPr/>
            <a:lstStyle/>
            <a:p/>
          </p:txBody>
        </p:sp>
        <p:sp>
          <p:nvSpPr>
            <p:cNvPr id="257" name="pl256"/>
            <p:cNvSpPr/>
            <p:nvPr/>
          </p:nvSpPr>
          <p:spPr>
            <a:xfrm>
              <a:off x="14756939" y="48425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956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30711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21854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39966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6282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rc264"/>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161361"/>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276501"/>
              <a:ext cx="237118" cy="88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52765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52765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5143648"/>
              <a:ext cx="237118" cy="132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258787"/>
              <a:ext cx="237118" cy="265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5258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5258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5090506"/>
              <a:ext cx="237118" cy="1682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5037365"/>
              <a:ext cx="237118" cy="194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205646"/>
              <a:ext cx="237118" cy="797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205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5205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5108220"/>
              <a:ext cx="237118" cy="974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pg288"/>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0" name="tx289"/>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291" name="pg29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2" name="rc29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3" name="tx29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4" name="tx29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5" name="tx29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6" name="tx29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7" name="tx29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8" name="pl29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tx38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4" name="pl39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tx40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7" name="tx40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8" name="tx40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9" name="tx40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0" name="tx40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1" name="tx41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2" name="tx41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3" name="tx41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4" name="tx41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5" name="tx41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6" name="tx41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7" name="tx41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8" name="tx41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9" name="tx418"/>
            <p:cNvSpPr/>
            <p:nvPr/>
          </p:nvSpPr>
          <p:spPr>
            <a:xfrm>
              <a:off x="1230614" y="43143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0" name="tx419"/>
            <p:cNvSpPr/>
            <p:nvPr/>
          </p:nvSpPr>
          <p:spPr>
            <a:xfrm>
              <a:off x="1230614" y="342870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1" name="tx420"/>
            <p:cNvSpPr/>
            <p:nvPr/>
          </p:nvSpPr>
          <p:spPr>
            <a:xfrm>
              <a:off x="1230614" y="2542902"/>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2" name="pl42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43996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35139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26282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tx42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7" name="rc426"/>
            <p:cNvSpPr/>
            <p:nvPr/>
          </p:nvSpPr>
          <p:spPr>
            <a:xfrm>
              <a:off x="18110385" y="2153563"/>
              <a:ext cx="1240079" cy="413498"/>
            </a:xfrm>
            <a:prstGeom prst="rect">
              <a:avLst/>
            </a:prstGeom>
            <a:solidFill>
              <a:srgbClr val="FFFFFF">
                <a:alpha val="100000"/>
              </a:srgbClr>
            </a:solidFill>
          </p:spPr>
          <p:txBody>
            <a:bodyPr/>
            <a:lstStyle/>
            <a:p/>
          </p:txBody>
        </p:sp>
        <p:sp>
          <p:nvSpPr>
            <p:cNvPr id="428" name="rc427"/>
            <p:cNvSpPr/>
            <p:nvPr/>
          </p:nvSpPr>
          <p:spPr>
            <a:xfrm>
              <a:off x="18179974" y="2223153"/>
              <a:ext cx="274319" cy="274319"/>
            </a:xfrm>
            <a:prstGeom prst="rect">
              <a:avLst/>
            </a:prstGeom>
            <a:solidFill>
              <a:srgbClr val="FFFFFF">
                <a:alpha val="100000"/>
              </a:srgbClr>
            </a:solidFill>
          </p:spPr>
          <p:txBody>
            <a:bodyPr/>
            <a:lstStyle/>
            <a:p/>
          </p:txBody>
        </p:sp>
        <p:sp>
          <p:nvSpPr>
            <p:cNvPr id="429" name="pg42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0" name="tx42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1" name="rc430"/>
            <p:cNvSpPr/>
            <p:nvPr/>
          </p:nvSpPr>
          <p:spPr>
            <a:xfrm>
              <a:off x="18110385" y="2706240"/>
              <a:ext cx="1753945" cy="1236458"/>
            </a:xfrm>
            <a:prstGeom prst="rect">
              <a:avLst/>
            </a:prstGeom>
            <a:solidFill>
              <a:srgbClr val="FFFFFF">
                <a:alpha val="100000"/>
              </a:srgbClr>
            </a:solidFill>
          </p:spPr>
          <p:txBody>
            <a:bodyPr/>
            <a:lstStyle/>
            <a:p/>
          </p:txBody>
        </p:sp>
        <p:sp>
          <p:nvSpPr>
            <p:cNvPr id="432" name="rc431"/>
            <p:cNvSpPr/>
            <p:nvPr/>
          </p:nvSpPr>
          <p:spPr>
            <a:xfrm>
              <a:off x="18179974" y="2775829"/>
              <a:ext cx="274319" cy="274319"/>
            </a:xfrm>
            <a:prstGeom prst="rect">
              <a:avLst/>
            </a:prstGeom>
            <a:solidFill>
              <a:srgbClr val="FFFFFF">
                <a:alpha val="100000"/>
              </a:srgbClr>
            </a:solidFill>
          </p:spPr>
          <p:txBody>
            <a:bodyPr/>
            <a:lstStyle/>
            <a:p/>
          </p:txBody>
        </p:sp>
        <p:sp>
          <p:nvSpPr>
            <p:cNvPr id="433" name="rc43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050149"/>
              <a:ext cx="274319" cy="274319"/>
            </a:xfrm>
            <a:prstGeom prst="rect">
              <a:avLst/>
            </a:prstGeom>
            <a:solidFill>
              <a:srgbClr val="FFFFFF">
                <a:alpha val="100000"/>
              </a:srgbClr>
            </a:solidFill>
          </p:spPr>
          <p:txBody>
            <a:bodyPr/>
            <a:lstStyle/>
            <a:p/>
          </p:txBody>
        </p:sp>
        <p:sp>
          <p:nvSpPr>
            <p:cNvPr id="435" name="rc43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324469"/>
              <a:ext cx="274319" cy="274320"/>
            </a:xfrm>
            <a:prstGeom prst="rect">
              <a:avLst/>
            </a:prstGeom>
            <a:solidFill>
              <a:srgbClr val="FFFFFF">
                <a:alpha val="100000"/>
              </a:srgbClr>
            </a:solidFill>
          </p:spPr>
          <p:txBody>
            <a:bodyPr/>
            <a:lstStyle/>
            <a:p/>
          </p:txBody>
        </p:sp>
        <p:sp>
          <p:nvSpPr>
            <p:cNvPr id="437" name="rc43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598789"/>
              <a:ext cx="274319" cy="274320"/>
            </a:xfrm>
            <a:prstGeom prst="rect">
              <a:avLst/>
            </a:prstGeom>
            <a:solidFill>
              <a:srgbClr val="FFFFFF">
                <a:alpha val="100000"/>
              </a:srgbClr>
            </a:solidFill>
          </p:spPr>
          <p:txBody>
            <a:bodyPr/>
            <a:lstStyle/>
            <a:p/>
          </p:txBody>
        </p:sp>
        <p:sp>
          <p:nvSpPr>
            <p:cNvPr id="439" name="rc43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0" name="tx43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1" name="tx44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2" name="tx44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3" name="tx44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4" name=""/>
          <p:cNvGrpSpPr/>
          <p:nvPr/>
        </p:nvGrpSpPr>
        <p:grpSpPr>
          <a:xfrm>
            <a:off x="6400800" y="6217920"/>
            <a:ext cx="5486400" cy="4251960"/>
            <a:chOff x="6400800" y="6217920"/>
            <a:chExt cx="5486400" cy="4251960"/>
          </a:xfrm>
        </p:grpSpPr>
        <p:sp>
          <p:nvSpPr>
            <p:cNvPr id="4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6"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7" name="rc5"/>
            <p:cNvSpPr/>
            <p:nvPr/>
          </p:nvSpPr>
          <p:spPr>
            <a:xfrm>
              <a:off x="6984155" y="6510025"/>
              <a:ext cx="4361456" cy="2788960"/>
            </a:xfrm>
            <a:prstGeom prst="rect">
              <a:avLst/>
            </a:prstGeom>
            <a:solidFill>
              <a:srgbClr val="FFFFFF">
                <a:alpha val="100000"/>
              </a:srgbClr>
            </a:solidFill>
          </p:spPr>
          <p:txBody>
            <a:bodyPr/>
            <a:lstStyle/>
            <a:p/>
          </p:txBody>
        </p:sp>
        <p:sp>
          <p:nvSpPr>
            <p:cNvPr id="448" name="pl6"/>
            <p:cNvSpPr/>
            <p:nvPr/>
          </p:nvSpPr>
          <p:spPr>
            <a:xfrm>
              <a:off x="6984155" y="891867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9" name="pl7"/>
            <p:cNvSpPr/>
            <p:nvPr/>
          </p:nvSpPr>
          <p:spPr>
            <a:xfrm>
              <a:off x="6984155" y="8411589"/>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0" name="pl8"/>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1" name="pl9"/>
            <p:cNvSpPr/>
            <p:nvPr/>
          </p:nvSpPr>
          <p:spPr>
            <a:xfrm>
              <a:off x="6984155" y="7397421"/>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2" name="pl10"/>
            <p:cNvSpPr/>
            <p:nvPr/>
          </p:nvSpPr>
          <p:spPr>
            <a:xfrm>
              <a:off x="6984155" y="689033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3" name="pl11"/>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4" name="pl12"/>
            <p:cNvSpPr/>
            <p:nvPr/>
          </p:nvSpPr>
          <p:spPr>
            <a:xfrm>
              <a:off x="6984155" y="8665131"/>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5" name="pl13"/>
            <p:cNvSpPr/>
            <p:nvPr/>
          </p:nvSpPr>
          <p:spPr>
            <a:xfrm>
              <a:off x="6984155" y="8158047"/>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6" name="pl14"/>
            <p:cNvSpPr/>
            <p:nvPr/>
          </p:nvSpPr>
          <p:spPr>
            <a:xfrm>
              <a:off x="6984155" y="7650963"/>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7" name="pl15"/>
            <p:cNvSpPr/>
            <p:nvPr/>
          </p:nvSpPr>
          <p:spPr>
            <a:xfrm>
              <a:off x="6984155" y="7143879"/>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8" name="pl16"/>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9" name="rc17"/>
            <p:cNvSpPr/>
            <p:nvPr/>
          </p:nvSpPr>
          <p:spPr>
            <a:xfrm>
              <a:off x="7135595" y="6636796"/>
              <a:ext cx="424030" cy="2535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18"/>
            <p:cNvSpPr/>
            <p:nvPr/>
          </p:nvSpPr>
          <p:spPr>
            <a:xfrm>
              <a:off x="7741353" y="7650963"/>
              <a:ext cx="424030" cy="5070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19"/>
            <p:cNvSpPr/>
            <p:nvPr/>
          </p:nvSpPr>
          <p:spPr>
            <a:xfrm>
              <a:off x="10164384" y="7650963"/>
              <a:ext cx="424030" cy="15212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20"/>
            <p:cNvSpPr/>
            <p:nvPr/>
          </p:nvSpPr>
          <p:spPr>
            <a:xfrm>
              <a:off x="10770142" y="7650963"/>
              <a:ext cx="424030" cy="10141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1"/>
            <p:cNvSpPr/>
            <p:nvPr/>
          </p:nvSpPr>
          <p:spPr>
            <a:xfrm>
              <a:off x="7741353" y="8158047"/>
              <a:ext cx="424030" cy="10141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22"/>
            <p:cNvSpPr/>
            <p:nvPr/>
          </p:nvSpPr>
          <p:spPr>
            <a:xfrm>
              <a:off x="10770142" y="8665131"/>
              <a:ext cx="424030"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pl23"/>
            <p:cNvSpPr/>
            <p:nvPr/>
          </p:nvSpPr>
          <p:spPr>
            <a:xfrm>
              <a:off x="7347610" y="6867288"/>
              <a:ext cx="605757" cy="1884185"/>
            </a:xfrm>
            <a:custGeom>
              <a:avLst/>
              <a:pathLst>
                <a:path w="605757" h="1884185">
                  <a:moveTo>
                    <a:pt x="0" y="0"/>
                  </a:moveTo>
                  <a:lnTo>
                    <a:pt x="605757" y="1884185"/>
                  </a:lnTo>
                </a:path>
              </a:pathLst>
            </a:custGeom>
            <a:ln w="40651" cap="flat">
              <a:solidFill>
                <a:srgbClr val="000000">
                  <a:alpha val="100000"/>
                </a:srgbClr>
              </a:solidFill>
              <a:prstDash val="solid"/>
              <a:round/>
            </a:ln>
          </p:spPr>
          <p:txBody>
            <a:bodyPr/>
            <a:lstStyle/>
            <a:p/>
          </p:txBody>
        </p:sp>
        <p:sp>
          <p:nvSpPr>
            <p:cNvPr id="466" name="pl24"/>
            <p:cNvSpPr/>
            <p:nvPr/>
          </p:nvSpPr>
          <p:spPr>
            <a:xfrm>
              <a:off x="10376399" y="9062456"/>
              <a:ext cx="605757" cy="54879"/>
            </a:xfrm>
            <a:custGeom>
              <a:avLst/>
              <a:pathLst>
                <a:path w="605757" h="54879">
                  <a:moveTo>
                    <a:pt x="0" y="0"/>
                  </a:moveTo>
                  <a:lnTo>
                    <a:pt x="605757" y="54879"/>
                  </a:lnTo>
                </a:path>
              </a:pathLst>
            </a:custGeom>
            <a:ln w="40651" cap="flat">
              <a:solidFill>
                <a:srgbClr val="000000">
                  <a:alpha val="100000"/>
                </a:srgbClr>
              </a:solidFill>
              <a:prstDash val="solid"/>
              <a:round/>
            </a:ln>
          </p:spPr>
          <p:txBody>
            <a:bodyPr/>
            <a:lstStyle/>
            <a:p/>
          </p:txBody>
        </p:sp>
        <p:sp>
          <p:nvSpPr>
            <p:cNvPr id="467" name="rc25"/>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68" name="tx26"/>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9" name="tx27"/>
            <p:cNvSpPr/>
            <p:nvPr/>
          </p:nvSpPr>
          <p:spPr>
            <a:xfrm>
              <a:off x="6801340" y="8664684"/>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70" name="tx28"/>
            <p:cNvSpPr/>
            <p:nvPr/>
          </p:nvSpPr>
          <p:spPr>
            <a:xfrm>
              <a:off x="6801340" y="8157600"/>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1" name="tx29"/>
            <p:cNvSpPr/>
            <p:nvPr/>
          </p:nvSpPr>
          <p:spPr>
            <a:xfrm>
              <a:off x="6801340" y="7648582"/>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2" name="tx30"/>
            <p:cNvSpPr/>
            <p:nvPr/>
          </p:nvSpPr>
          <p:spPr>
            <a:xfrm>
              <a:off x="6801340" y="7143879"/>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73" name="tx31"/>
            <p:cNvSpPr/>
            <p:nvPr/>
          </p:nvSpPr>
          <p:spPr>
            <a:xfrm>
              <a:off x="6801340" y="663642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74" name="pl32"/>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3"/>
            <p:cNvSpPr/>
            <p:nvPr/>
          </p:nvSpPr>
          <p:spPr>
            <a:xfrm>
              <a:off x="6949361" y="86651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4"/>
            <p:cNvSpPr/>
            <p:nvPr/>
          </p:nvSpPr>
          <p:spPr>
            <a:xfrm>
              <a:off x="6949361" y="81580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5"/>
            <p:cNvSpPr/>
            <p:nvPr/>
          </p:nvSpPr>
          <p:spPr>
            <a:xfrm>
              <a:off x="6949361" y="76509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6"/>
            <p:cNvSpPr/>
            <p:nvPr/>
          </p:nvSpPr>
          <p:spPr>
            <a:xfrm>
              <a:off x="6949361" y="71438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7"/>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3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39"/>
            <p:cNvSpPr/>
            <p:nvPr/>
          </p:nvSpPr>
          <p:spPr>
            <a:xfrm>
              <a:off x="11345612" y="82575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40"/>
            <p:cNvSpPr/>
            <p:nvPr/>
          </p:nvSpPr>
          <p:spPr>
            <a:xfrm>
              <a:off x="11345612" y="73429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tx41"/>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4" name="tx42"/>
            <p:cNvSpPr/>
            <p:nvPr/>
          </p:nvSpPr>
          <p:spPr>
            <a:xfrm>
              <a:off x="11443669" y="8257189"/>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85" name="tx43"/>
            <p:cNvSpPr/>
            <p:nvPr/>
          </p:nvSpPr>
          <p:spPr>
            <a:xfrm>
              <a:off x="11443669" y="734060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6" name="pl44"/>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5"/>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6"/>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7"/>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8"/>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9"/>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0"/>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tx51"/>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4" name="tx52"/>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5" name="tx53"/>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6" name="tx54"/>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7" name="tx55"/>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8" name="tx56"/>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9" name="tx57"/>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0" name="tx58"/>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1" name="tx59"/>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2" name="tx6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3" name="tx6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4" name="rc62"/>
            <p:cNvSpPr/>
            <p:nvPr/>
          </p:nvSpPr>
          <p:spPr>
            <a:xfrm>
              <a:off x="7067995" y="10217410"/>
              <a:ext cx="1051268" cy="182880"/>
            </a:xfrm>
            <a:prstGeom prst="rect">
              <a:avLst/>
            </a:prstGeom>
            <a:solidFill>
              <a:srgbClr val="FFFFFF">
                <a:alpha val="100000"/>
              </a:srgbClr>
            </a:solidFill>
          </p:spPr>
          <p:txBody>
            <a:bodyPr/>
            <a:lstStyle/>
            <a:p/>
          </p:txBody>
        </p:sp>
        <p:sp>
          <p:nvSpPr>
            <p:cNvPr id="505" name="rc63"/>
            <p:cNvSpPr/>
            <p:nvPr/>
          </p:nvSpPr>
          <p:spPr>
            <a:xfrm>
              <a:off x="7067995" y="10217410"/>
              <a:ext cx="182879" cy="182880"/>
            </a:xfrm>
            <a:prstGeom prst="rect">
              <a:avLst/>
            </a:prstGeom>
            <a:solidFill>
              <a:srgbClr val="FFFFFF">
                <a:alpha val="100000"/>
              </a:srgbClr>
            </a:solidFill>
          </p:spPr>
          <p:txBody>
            <a:bodyPr/>
            <a:lstStyle/>
            <a:p/>
          </p:txBody>
        </p:sp>
        <p:sp>
          <p:nvSpPr>
            <p:cNvPr id="506" name="pl64"/>
            <p:cNvSpPr/>
            <p:nvPr/>
          </p:nvSpPr>
          <p:spPr>
            <a:xfrm>
              <a:off x="70862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07" name="tx65"/>
            <p:cNvSpPr/>
            <p:nvPr/>
          </p:nvSpPr>
          <p:spPr>
            <a:xfrm>
              <a:off x="73588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8" name="rc66"/>
            <p:cNvSpPr/>
            <p:nvPr/>
          </p:nvSpPr>
          <p:spPr>
            <a:xfrm>
              <a:off x="8299263" y="10217410"/>
              <a:ext cx="2962509" cy="182880"/>
            </a:xfrm>
            <a:prstGeom prst="rect">
              <a:avLst/>
            </a:prstGeom>
            <a:solidFill>
              <a:srgbClr val="FFFFFF">
                <a:alpha val="100000"/>
              </a:srgbClr>
            </a:solidFill>
          </p:spPr>
          <p:txBody>
            <a:bodyPr/>
            <a:lstStyle/>
            <a:p/>
          </p:txBody>
        </p:sp>
        <p:sp>
          <p:nvSpPr>
            <p:cNvPr id="509" name="rc67"/>
            <p:cNvSpPr/>
            <p:nvPr/>
          </p:nvSpPr>
          <p:spPr>
            <a:xfrm>
              <a:off x="8299263" y="10217410"/>
              <a:ext cx="182880" cy="182880"/>
            </a:xfrm>
            <a:prstGeom prst="rect">
              <a:avLst/>
            </a:prstGeom>
            <a:solidFill>
              <a:srgbClr val="FFFFFF">
                <a:alpha val="100000"/>
              </a:srgbClr>
            </a:solidFill>
          </p:spPr>
          <p:txBody>
            <a:bodyPr/>
            <a:lstStyle/>
            <a:p/>
          </p:txBody>
        </p:sp>
        <p:sp>
          <p:nvSpPr>
            <p:cNvPr id="510" name="rc68"/>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1" name="rc69"/>
            <p:cNvSpPr/>
            <p:nvPr/>
          </p:nvSpPr>
          <p:spPr>
            <a:xfrm>
              <a:off x="9225304" y="10217410"/>
              <a:ext cx="182879" cy="182880"/>
            </a:xfrm>
            <a:prstGeom prst="rect">
              <a:avLst/>
            </a:prstGeom>
            <a:solidFill>
              <a:srgbClr val="FFFFFF">
                <a:alpha val="100000"/>
              </a:srgbClr>
            </a:solidFill>
          </p:spPr>
          <p:txBody>
            <a:bodyPr/>
            <a:lstStyle/>
            <a:p/>
          </p:txBody>
        </p:sp>
        <p:sp>
          <p:nvSpPr>
            <p:cNvPr id="512" name="rc70"/>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3" name="rc71"/>
            <p:cNvSpPr/>
            <p:nvPr/>
          </p:nvSpPr>
          <p:spPr>
            <a:xfrm>
              <a:off x="10227545" y="10217410"/>
              <a:ext cx="182879" cy="182880"/>
            </a:xfrm>
            <a:prstGeom prst="rect">
              <a:avLst/>
            </a:prstGeom>
            <a:solidFill>
              <a:srgbClr val="FFFFFF">
                <a:alpha val="100000"/>
              </a:srgbClr>
            </a:solidFill>
          </p:spPr>
          <p:txBody>
            <a:bodyPr/>
            <a:lstStyle/>
            <a:p/>
          </p:txBody>
        </p:sp>
        <p:sp>
          <p:nvSpPr>
            <p:cNvPr id="514" name="rc72"/>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5" name="tx73"/>
            <p:cNvSpPr/>
            <p:nvPr/>
          </p:nvSpPr>
          <p:spPr>
            <a:xfrm>
              <a:off x="859014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6" name="tx74"/>
            <p:cNvSpPr/>
            <p:nvPr/>
          </p:nvSpPr>
          <p:spPr>
            <a:xfrm>
              <a:off x="951618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7" name="tx75"/>
            <p:cNvSpPr/>
            <p:nvPr/>
          </p:nvSpPr>
          <p:spPr>
            <a:xfrm>
              <a:off x="105184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8" name="tx76"/>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9" name=""/>
          <p:cNvGrpSpPr/>
          <p:nvPr/>
        </p:nvGrpSpPr>
        <p:grpSpPr>
          <a:xfrm>
            <a:off x="12527280" y="6217920"/>
            <a:ext cx="5486400" cy="4297680"/>
            <a:chOff x="12527280" y="6217920"/>
            <a:chExt cx="5486400" cy="4297680"/>
          </a:xfrm>
        </p:grpSpPr>
        <p:sp>
          <p:nvSpPr>
            <p:cNvPr id="5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7"/>
            <p:cNvSpPr/>
            <p:nvPr/>
          </p:nvSpPr>
          <p:spPr>
            <a:xfrm>
              <a:off x="13325144" y="6663670"/>
              <a:ext cx="4510689" cy="76822"/>
            </a:xfrm>
            <a:custGeom>
              <a:avLst/>
              <a:pathLst>
                <a:path w="4510689" h="76822">
                  <a:moveTo>
                    <a:pt x="0" y="0"/>
                  </a:moveTo>
                  <a:lnTo>
                    <a:pt x="180427" y="0"/>
                  </a:lnTo>
                  <a:lnTo>
                    <a:pt x="360855" y="0"/>
                  </a:lnTo>
                  <a:lnTo>
                    <a:pt x="541282" y="0"/>
                  </a:lnTo>
                  <a:lnTo>
                    <a:pt x="721710" y="76822"/>
                  </a:lnTo>
                  <a:lnTo>
                    <a:pt x="902137" y="0"/>
                  </a:lnTo>
                  <a:lnTo>
                    <a:pt x="1082565" y="0"/>
                  </a:lnTo>
                  <a:lnTo>
                    <a:pt x="1262993" y="25607"/>
                  </a:lnTo>
                  <a:lnTo>
                    <a:pt x="1443420" y="25607"/>
                  </a:lnTo>
                  <a:lnTo>
                    <a:pt x="1623848" y="51214"/>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76822"/>
                  </a:lnTo>
                  <a:lnTo>
                    <a:pt x="3788979" y="51214"/>
                  </a:lnTo>
                  <a:lnTo>
                    <a:pt x="3969406" y="0"/>
                  </a:lnTo>
                  <a:lnTo>
                    <a:pt x="4149834" y="0"/>
                  </a:lnTo>
                  <a:lnTo>
                    <a:pt x="4330262" y="0"/>
                  </a:lnTo>
                  <a:lnTo>
                    <a:pt x="4510689" y="51214"/>
                  </a:lnTo>
                </a:path>
              </a:pathLst>
            </a:custGeom>
            <a:ln w="32521" cap="flat">
              <a:solidFill>
                <a:srgbClr val="5EB0E8">
                  <a:alpha val="100000"/>
                </a:srgbClr>
              </a:solidFill>
              <a:prstDash val="solid"/>
              <a:round/>
            </a:ln>
          </p:spPr>
          <p:txBody>
            <a:bodyPr/>
            <a:lstStyle/>
            <a:p/>
          </p:txBody>
        </p:sp>
        <p:sp>
          <p:nvSpPr>
            <p:cNvPr id="535" name="pl18"/>
            <p:cNvSpPr/>
            <p:nvPr/>
          </p:nvSpPr>
          <p:spPr>
            <a:xfrm>
              <a:off x="13505572" y="6663670"/>
              <a:ext cx="4330262" cy="1203552"/>
            </a:xfrm>
            <a:custGeom>
              <a:avLst/>
              <a:pathLst>
                <a:path w="4330262" h="1203552">
                  <a:moveTo>
                    <a:pt x="0" y="1203552"/>
                  </a:moveTo>
                  <a:lnTo>
                    <a:pt x="180427" y="179252"/>
                  </a:lnTo>
                  <a:lnTo>
                    <a:pt x="360855" y="230467"/>
                  </a:lnTo>
                  <a:lnTo>
                    <a:pt x="541282" y="102429"/>
                  </a:lnTo>
                  <a:lnTo>
                    <a:pt x="721710" y="0"/>
                  </a:lnTo>
                  <a:lnTo>
                    <a:pt x="902137" y="25607"/>
                  </a:lnTo>
                  <a:lnTo>
                    <a:pt x="1082565" y="51214"/>
                  </a:lnTo>
                  <a:lnTo>
                    <a:pt x="1262993" y="51214"/>
                  </a:lnTo>
                  <a:lnTo>
                    <a:pt x="1443420" y="51214"/>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76822"/>
                  </a:lnTo>
                  <a:lnTo>
                    <a:pt x="3608551" y="51214"/>
                  </a:lnTo>
                  <a:lnTo>
                    <a:pt x="3788979" y="25607"/>
                  </a:lnTo>
                  <a:lnTo>
                    <a:pt x="3969406" y="0"/>
                  </a:lnTo>
                  <a:lnTo>
                    <a:pt x="4149834" y="25607"/>
                  </a:lnTo>
                  <a:lnTo>
                    <a:pt x="4330262" y="102429"/>
                  </a:lnTo>
                </a:path>
              </a:pathLst>
            </a:custGeom>
            <a:ln w="32521" cap="flat">
              <a:solidFill>
                <a:srgbClr val="00A173">
                  <a:alpha val="100000"/>
                </a:srgbClr>
              </a:solidFill>
              <a:prstDash val="solid"/>
              <a:round/>
            </a:ln>
          </p:spPr>
          <p:txBody>
            <a:bodyPr/>
            <a:lstStyle/>
            <a:p/>
          </p:txBody>
        </p:sp>
        <p:sp>
          <p:nvSpPr>
            <p:cNvPr id="53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1" name="rc84"/>
            <p:cNvSpPr/>
            <p:nvPr/>
          </p:nvSpPr>
          <p:spPr>
            <a:xfrm>
              <a:off x="14005791" y="9941072"/>
              <a:ext cx="3149396" cy="504938"/>
            </a:xfrm>
            <a:prstGeom prst="rect">
              <a:avLst/>
            </a:prstGeom>
            <a:solidFill>
              <a:srgbClr val="FFFFFF">
                <a:alpha val="100000"/>
              </a:srgbClr>
            </a:solidFill>
          </p:spPr>
          <p:txBody>
            <a:bodyPr/>
            <a:lstStyle/>
            <a:p/>
          </p:txBody>
        </p:sp>
        <p:sp>
          <p:nvSpPr>
            <p:cNvPr id="60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7" name=""/>
          <p:cNvGrpSpPr/>
          <p:nvPr/>
        </p:nvGrpSpPr>
        <p:grpSpPr>
          <a:xfrm>
            <a:off x="594360" y="6217920"/>
            <a:ext cx="5562295" cy="3045120"/>
            <a:chOff x="594360" y="6217920"/>
            <a:chExt cx="5562295" cy="3045120"/>
          </a:xfrm>
        </p:grpSpPr>
        <p:sp>
          <p:nvSpPr>
            <p:cNvPr id="608"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9" name="rc4"/>
            <p:cNvSpPr/>
            <p:nvPr/>
          </p:nvSpPr>
          <p:spPr>
            <a:xfrm>
              <a:off x="2442509" y="6656289"/>
              <a:ext cx="3644556" cy="1254683"/>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0" name="rc5"/>
            <p:cNvSpPr/>
            <p:nvPr/>
          </p:nvSpPr>
          <p:spPr>
            <a:xfrm>
              <a:off x="2472383" y="6686162"/>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6"/>
            <p:cNvSpPr/>
            <p:nvPr/>
          </p:nvSpPr>
          <p:spPr>
            <a:xfrm>
              <a:off x="2771117" y="6686162"/>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7"/>
            <p:cNvSpPr/>
            <p:nvPr/>
          </p:nvSpPr>
          <p:spPr>
            <a:xfrm>
              <a:off x="3069851" y="6686162"/>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8"/>
            <p:cNvSpPr/>
            <p:nvPr/>
          </p:nvSpPr>
          <p:spPr>
            <a:xfrm>
              <a:off x="3368585" y="6686162"/>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9"/>
            <p:cNvSpPr/>
            <p:nvPr/>
          </p:nvSpPr>
          <p:spPr>
            <a:xfrm>
              <a:off x="3667319" y="6686162"/>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0"/>
            <p:cNvSpPr/>
            <p:nvPr/>
          </p:nvSpPr>
          <p:spPr>
            <a:xfrm>
              <a:off x="3966053" y="6686162"/>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1"/>
            <p:cNvSpPr/>
            <p:nvPr/>
          </p:nvSpPr>
          <p:spPr>
            <a:xfrm>
              <a:off x="4264788" y="6686162"/>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12"/>
            <p:cNvSpPr/>
            <p:nvPr/>
          </p:nvSpPr>
          <p:spPr>
            <a:xfrm>
              <a:off x="4563522" y="6686162"/>
              <a:ext cx="298734" cy="298734"/>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8" name="rc13"/>
            <p:cNvSpPr/>
            <p:nvPr/>
          </p:nvSpPr>
          <p:spPr>
            <a:xfrm>
              <a:off x="4862256" y="6686162"/>
              <a:ext cx="298734" cy="298734"/>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19" name="rc14"/>
            <p:cNvSpPr/>
            <p:nvPr/>
          </p:nvSpPr>
          <p:spPr>
            <a:xfrm>
              <a:off x="5160990" y="6686162"/>
              <a:ext cx="298734" cy="298734"/>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20" name="rc15"/>
            <p:cNvSpPr/>
            <p:nvPr/>
          </p:nvSpPr>
          <p:spPr>
            <a:xfrm>
              <a:off x="5459724" y="6686162"/>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16"/>
            <p:cNvSpPr/>
            <p:nvPr/>
          </p:nvSpPr>
          <p:spPr>
            <a:xfrm>
              <a:off x="5758458" y="6686162"/>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7"/>
            <p:cNvSpPr/>
            <p:nvPr/>
          </p:nvSpPr>
          <p:spPr>
            <a:xfrm>
              <a:off x="2472383"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18"/>
            <p:cNvSpPr/>
            <p:nvPr/>
          </p:nvSpPr>
          <p:spPr>
            <a:xfrm>
              <a:off x="2771117"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19"/>
            <p:cNvSpPr/>
            <p:nvPr/>
          </p:nvSpPr>
          <p:spPr>
            <a:xfrm>
              <a:off x="3069851"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0"/>
            <p:cNvSpPr/>
            <p:nvPr/>
          </p:nvSpPr>
          <p:spPr>
            <a:xfrm>
              <a:off x="3368585"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1"/>
            <p:cNvSpPr/>
            <p:nvPr/>
          </p:nvSpPr>
          <p:spPr>
            <a:xfrm>
              <a:off x="3667319"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2"/>
            <p:cNvSpPr/>
            <p:nvPr/>
          </p:nvSpPr>
          <p:spPr>
            <a:xfrm>
              <a:off x="3966053"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3"/>
            <p:cNvSpPr/>
            <p:nvPr/>
          </p:nvSpPr>
          <p:spPr>
            <a:xfrm>
              <a:off x="4264788"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4"/>
            <p:cNvSpPr/>
            <p:nvPr/>
          </p:nvSpPr>
          <p:spPr>
            <a:xfrm>
              <a:off x="4563522"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25"/>
            <p:cNvSpPr/>
            <p:nvPr/>
          </p:nvSpPr>
          <p:spPr>
            <a:xfrm>
              <a:off x="4862256"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6"/>
            <p:cNvSpPr/>
            <p:nvPr/>
          </p:nvSpPr>
          <p:spPr>
            <a:xfrm>
              <a:off x="5160990"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27"/>
            <p:cNvSpPr/>
            <p:nvPr/>
          </p:nvSpPr>
          <p:spPr>
            <a:xfrm>
              <a:off x="5459724" y="6984896"/>
              <a:ext cx="298734" cy="298734"/>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3" name="rc28"/>
            <p:cNvSpPr/>
            <p:nvPr/>
          </p:nvSpPr>
          <p:spPr>
            <a:xfrm>
              <a:off x="5758458" y="6984896"/>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9"/>
            <p:cNvSpPr/>
            <p:nvPr/>
          </p:nvSpPr>
          <p:spPr>
            <a:xfrm>
              <a:off x="2472383"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30"/>
            <p:cNvSpPr/>
            <p:nvPr/>
          </p:nvSpPr>
          <p:spPr>
            <a:xfrm>
              <a:off x="2771117"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31"/>
            <p:cNvSpPr/>
            <p:nvPr/>
          </p:nvSpPr>
          <p:spPr>
            <a:xfrm>
              <a:off x="3069851"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2"/>
            <p:cNvSpPr/>
            <p:nvPr/>
          </p:nvSpPr>
          <p:spPr>
            <a:xfrm>
              <a:off x="3368585"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33"/>
            <p:cNvSpPr/>
            <p:nvPr/>
          </p:nvSpPr>
          <p:spPr>
            <a:xfrm>
              <a:off x="3667319"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4"/>
            <p:cNvSpPr/>
            <p:nvPr/>
          </p:nvSpPr>
          <p:spPr>
            <a:xfrm>
              <a:off x="3966053"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5"/>
            <p:cNvSpPr/>
            <p:nvPr/>
          </p:nvSpPr>
          <p:spPr>
            <a:xfrm>
              <a:off x="4264788"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6"/>
            <p:cNvSpPr/>
            <p:nvPr/>
          </p:nvSpPr>
          <p:spPr>
            <a:xfrm>
              <a:off x="4563522"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7"/>
            <p:cNvSpPr/>
            <p:nvPr/>
          </p:nvSpPr>
          <p:spPr>
            <a:xfrm>
              <a:off x="4862256"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38"/>
            <p:cNvSpPr/>
            <p:nvPr/>
          </p:nvSpPr>
          <p:spPr>
            <a:xfrm>
              <a:off x="5160990" y="7283631"/>
              <a:ext cx="298734" cy="298734"/>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44" name="rc39"/>
            <p:cNvSpPr/>
            <p:nvPr/>
          </p:nvSpPr>
          <p:spPr>
            <a:xfrm>
              <a:off x="5459724" y="7283631"/>
              <a:ext cx="298734" cy="298734"/>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45" name="rc40"/>
            <p:cNvSpPr/>
            <p:nvPr/>
          </p:nvSpPr>
          <p:spPr>
            <a:xfrm>
              <a:off x="5758458" y="7283631"/>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1"/>
            <p:cNvSpPr/>
            <p:nvPr/>
          </p:nvSpPr>
          <p:spPr>
            <a:xfrm>
              <a:off x="2472383"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42"/>
            <p:cNvSpPr/>
            <p:nvPr/>
          </p:nvSpPr>
          <p:spPr>
            <a:xfrm>
              <a:off x="2771117"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43"/>
            <p:cNvSpPr/>
            <p:nvPr/>
          </p:nvSpPr>
          <p:spPr>
            <a:xfrm>
              <a:off x="3069851"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4"/>
            <p:cNvSpPr/>
            <p:nvPr/>
          </p:nvSpPr>
          <p:spPr>
            <a:xfrm>
              <a:off x="3368585"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5"/>
            <p:cNvSpPr/>
            <p:nvPr/>
          </p:nvSpPr>
          <p:spPr>
            <a:xfrm>
              <a:off x="3667319"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6"/>
            <p:cNvSpPr/>
            <p:nvPr/>
          </p:nvSpPr>
          <p:spPr>
            <a:xfrm>
              <a:off x="3966053"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7"/>
            <p:cNvSpPr/>
            <p:nvPr/>
          </p:nvSpPr>
          <p:spPr>
            <a:xfrm>
              <a:off x="4264788"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8"/>
            <p:cNvSpPr/>
            <p:nvPr/>
          </p:nvSpPr>
          <p:spPr>
            <a:xfrm>
              <a:off x="4563522"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9"/>
            <p:cNvSpPr/>
            <p:nvPr/>
          </p:nvSpPr>
          <p:spPr>
            <a:xfrm>
              <a:off x="4862256"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50"/>
            <p:cNvSpPr/>
            <p:nvPr/>
          </p:nvSpPr>
          <p:spPr>
            <a:xfrm>
              <a:off x="5160990" y="7582365"/>
              <a:ext cx="298734" cy="298734"/>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51"/>
            <p:cNvSpPr/>
            <p:nvPr/>
          </p:nvSpPr>
          <p:spPr>
            <a:xfrm>
              <a:off x="5459724"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52"/>
            <p:cNvSpPr/>
            <p:nvPr/>
          </p:nvSpPr>
          <p:spPr>
            <a:xfrm>
              <a:off x="5758458" y="7582365"/>
              <a:ext cx="298734" cy="29873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tx53"/>
            <p:cNvSpPr/>
            <p:nvPr/>
          </p:nvSpPr>
          <p:spPr>
            <a:xfrm>
              <a:off x="663949" y="7673391"/>
              <a:ext cx="16172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 CENTRAL</a:t>
              </a:r>
            </a:p>
          </p:txBody>
        </p:sp>
        <p:sp>
          <p:nvSpPr>
            <p:cNvPr id="659" name="tx54"/>
            <p:cNvSpPr/>
            <p:nvPr/>
          </p:nvSpPr>
          <p:spPr>
            <a:xfrm>
              <a:off x="1569865" y="7374731"/>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660" name="tx55"/>
            <p:cNvSpPr/>
            <p:nvPr/>
          </p:nvSpPr>
          <p:spPr>
            <a:xfrm>
              <a:off x="960191" y="7075997"/>
              <a:ext cx="13209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SABARAGAMUWA</a:t>
              </a:r>
            </a:p>
          </p:txBody>
        </p:sp>
        <p:sp>
          <p:nvSpPr>
            <p:cNvPr id="661" name="tx56"/>
            <p:cNvSpPr/>
            <p:nvPr/>
          </p:nvSpPr>
          <p:spPr>
            <a:xfrm>
              <a:off x="1519189" y="6777263"/>
              <a:ext cx="7620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a:t>
              </a:r>
            </a:p>
          </p:txBody>
        </p:sp>
        <p:sp>
          <p:nvSpPr>
            <p:cNvPr id="662" name="tx57"/>
            <p:cNvSpPr/>
            <p:nvPr/>
          </p:nvSpPr>
          <p:spPr>
            <a:xfrm rot="-2700000">
              <a:off x="2182115"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63" name="tx58"/>
            <p:cNvSpPr/>
            <p:nvPr/>
          </p:nvSpPr>
          <p:spPr>
            <a:xfrm rot="-2700000">
              <a:off x="2480849"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64" name="tx59"/>
            <p:cNvSpPr/>
            <p:nvPr/>
          </p:nvSpPr>
          <p:spPr>
            <a:xfrm rot="-2700000">
              <a:off x="2779583"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65" name="tx60"/>
            <p:cNvSpPr/>
            <p:nvPr/>
          </p:nvSpPr>
          <p:spPr>
            <a:xfrm rot="-2700000">
              <a:off x="3078317"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66" name="tx61"/>
            <p:cNvSpPr/>
            <p:nvPr/>
          </p:nvSpPr>
          <p:spPr>
            <a:xfrm rot="-2700000">
              <a:off x="3377051"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67" name="tx62"/>
            <p:cNvSpPr/>
            <p:nvPr/>
          </p:nvSpPr>
          <p:spPr>
            <a:xfrm rot="-2700000">
              <a:off x="3675785"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68" name="tx63"/>
            <p:cNvSpPr/>
            <p:nvPr/>
          </p:nvSpPr>
          <p:spPr>
            <a:xfrm rot="-2700000">
              <a:off x="3974519"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69" name="tx64"/>
            <p:cNvSpPr/>
            <p:nvPr/>
          </p:nvSpPr>
          <p:spPr>
            <a:xfrm rot="-2700000">
              <a:off x="4273227" y="8226720"/>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70" name="tx65"/>
            <p:cNvSpPr/>
            <p:nvPr/>
          </p:nvSpPr>
          <p:spPr>
            <a:xfrm rot="-2700000">
              <a:off x="4571988"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71" name="tx66"/>
            <p:cNvSpPr/>
            <p:nvPr/>
          </p:nvSpPr>
          <p:spPr>
            <a:xfrm rot="-2700000">
              <a:off x="4870722"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72" name="tx67"/>
            <p:cNvSpPr/>
            <p:nvPr/>
          </p:nvSpPr>
          <p:spPr>
            <a:xfrm rot="-2700000">
              <a:off x="5169456"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73" name="tx68"/>
            <p:cNvSpPr/>
            <p:nvPr/>
          </p:nvSpPr>
          <p:spPr>
            <a:xfrm rot="-2700000">
              <a:off x="5468190" y="822678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74" name="pic69"/>
            <p:cNvPicPr/>
            <p:nvPr/>
          </p:nvPicPr>
          <p:blipFill>
            <a:blip r:embed="rId2" cstate="print"/>
            <a:stretch>
              <a:fillRect/>
            </a:stretch>
          </p:blipFill>
          <p:spPr>
            <a:xfrm>
              <a:off x="3184788" y="8722287"/>
              <a:ext cx="2160000" cy="144000"/>
            </a:xfrm>
            <a:prstGeom prst="rect">
              <a:avLst/>
            </a:prstGeom>
          </p:spPr>
        </p:pic>
        <p:sp>
          <p:nvSpPr>
            <p:cNvPr id="675" name="pl70"/>
            <p:cNvSpPr/>
            <p:nvPr/>
          </p:nvSpPr>
          <p:spPr>
            <a:xfrm>
              <a:off x="3188388" y="882239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6" name="pl71"/>
            <p:cNvSpPr/>
            <p:nvPr/>
          </p:nvSpPr>
          <p:spPr>
            <a:xfrm>
              <a:off x="3547188" y="882239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7" name="pl72"/>
            <p:cNvSpPr/>
            <p:nvPr/>
          </p:nvSpPr>
          <p:spPr>
            <a:xfrm>
              <a:off x="3905988" y="882239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8" name="pl73"/>
            <p:cNvSpPr/>
            <p:nvPr/>
          </p:nvSpPr>
          <p:spPr>
            <a:xfrm>
              <a:off x="4264788" y="882239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9" name="pl74"/>
            <p:cNvSpPr/>
            <p:nvPr/>
          </p:nvSpPr>
          <p:spPr>
            <a:xfrm>
              <a:off x="4623588" y="882239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0" name="pl75"/>
            <p:cNvSpPr/>
            <p:nvPr/>
          </p:nvSpPr>
          <p:spPr>
            <a:xfrm>
              <a:off x="4982388" y="882239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1" name="pl76"/>
            <p:cNvSpPr/>
            <p:nvPr/>
          </p:nvSpPr>
          <p:spPr>
            <a:xfrm>
              <a:off x="5341188" y="882239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2" name="pl77"/>
            <p:cNvSpPr/>
            <p:nvPr/>
          </p:nvSpPr>
          <p:spPr>
            <a:xfrm>
              <a:off x="3188388" y="872228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3" name="pl78"/>
            <p:cNvSpPr/>
            <p:nvPr/>
          </p:nvSpPr>
          <p:spPr>
            <a:xfrm>
              <a:off x="3547188" y="872228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4" name="pl79"/>
            <p:cNvSpPr/>
            <p:nvPr/>
          </p:nvSpPr>
          <p:spPr>
            <a:xfrm>
              <a:off x="3905988" y="872228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5" name="pl80"/>
            <p:cNvSpPr/>
            <p:nvPr/>
          </p:nvSpPr>
          <p:spPr>
            <a:xfrm>
              <a:off x="4264788" y="872228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6" name="pl81"/>
            <p:cNvSpPr/>
            <p:nvPr/>
          </p:nvSpPr>
          <p:spPr>
            <a:xfrm>
              <a:off x="4623588" y="872228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7" name="pl82"/>
            <p:cNvSpPr/>
            <p:nvPr/>
          </p:nvSpPr>
          <p:spPr>
            <a:xfrm>
              <a:off x="4982388" y="872228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8" name="pl83"/>
            <p:cNvSpPr/>
            <p:nvPr/>
          </p:nvSpPr>
          <p:spPr>
            <a:xfrm>
              <a:off x="5341188" y="872228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9" name="tx84"/>
            <p:cNvSpPr/>
            <p:nvPr/>
          </p:nvSpPr>
          <p:spPr>
            <a:xfrm>
              <a:off x="3153072" y="8935504"/>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90" name="tx85"/>
            <p:cNvSpPr/>
            <p:nvPr/>
          </p:nvSpPr>
          <p:spPr>
            <a:xfrm>
              <a:off x="3511872" y="8935504"/>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91" name="tx86"/>
            <p:cNvSpPr/>
            <p:nvPr/>
          </p:nvSpPr>
          <p:spPr>
            <a:xfrm>
              <a:off x="3870672" y="8933892"/>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92" name="tx87"/>
            <p:cNvSpPr/>
            <p:nvPr/>
          </p:nvSpPr>
          <p:spPr>
            <a:xfrm>
              <a:off x="4229472" y="8935876"/>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93" name="tx88"/>
            <p:cNvSpPr/>
            <p:nvPr/>
          </p:nvSpPr>
          <p:spPr>
            <a:xfrm>
              <a:off x="4588272" y="8935566"/>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694" name="tx89"/>
            <p:cNvSpPr/>
            <p:nvPr/>
          </p:nvSpPr>
          <p:spPr>
            <a:xfrm>
              <a:off x="4947072" y="8933954"/>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695" name="tx90"/>
            <p:cNvSpPr/>
            <p:nvPr/>
          </p:nvSpPr>
          <p:spPr>
            <a:xfrm>
              <a:off x="5305872" y="8937054"/>
              <a:ext cx="70631" cy="89730"/>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7</a:t>
              </a:r>
            </a:p>
          </p:txBody>
        </p:sp>
        <p:sp>
          <p:nvSpPr>
            <p:cNvPr id="696" name="tx91"/>
            <p:cNvSpPr/>
            <p:nvPr/>
          </p:nvSpPr>
          <p:spPr>
            <a:xfrm>
              <a:off x="1187650" y="6390686"/>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9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9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69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Sudan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rc15"/>
            <p:cNvSpPr/>
            <p:nvPr/>
          </p:nvSpPr>
          <p:spPr>
            <a:xfrm>
              <a:off x="2129569" y="5204506"/>
              <a:ext cx="234305" cy="80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051787"/>
              <a:ext cx="234305" cy="1527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4970936"/>
              <a:ext cx="234305" cy="80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4839178"/>
              <a:ext cx="234305" cy="131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94026"/>
              <a:ext cx="234305" cy="913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903559"/>
              <a:ext cx="234305" cy="2904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788271"/>
              <a:ext cx="234305" cy="1152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4616088"/>
              <a:ext cx="234305" cy="172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149108"/>
              <a:ext cx="234305" cy="1362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000881"/>
              <a:ext cx="234305" cy="1482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843669"/>
              <a:ext cx="234305" cy="1572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4500800"/>
              <a:ext cx="234305" cy="342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19479"/>
              <a:ext cx="234305" cy="65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35633"/>
              <a:ext cx="234305" cy="838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4966444"/>
              <a:ext cx="234305" cy="169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4690950"/>
              <a:ext cx="234305" cy="275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11993"/>
              <a:ext cx="234305" cy="733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026334"/>
              <a:ext cx="234305" cy="1856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4908051"/>
              <a:ext cx="234305" cy="1182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4658011"/>
              <a:ext cx="234305" cy="2500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32954"/>
              <a:ext cx="234305" cy="52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06004"/>
              <a:ext cx="234305" cy="269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119163"/>
              <a:ext cx="234305" cy="868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4906554"/>
              <a:ext cx="234305" cy="212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58407"/>
              <a:ext cx="234305" cy="26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34451"/>
              <a:ext cx="234305" cy="23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185042"/>
              <a:ext cx="234305" cy="494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117666"/>
              <a:ext cx="234305" cy="67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67391"/>
              <a:ext cx="234305" cy="179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55413"/>
              <a:ext cx="234305" cy="119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03009"/>
              <a:ext cx="234305" cy="524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120660"/>
              <a:ext cx="234305" cy="82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14987"/>
              <a:ext cx="234305" cy="70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194026"/>
              <a:ext cx="234305" cy="209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128147"/>
              <a:ext cx="234305" cy="658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4963449"/>
              <a:ext cx="234305" cy="164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37446"/>
              <a:ext cx="234305" cy="4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083229"/>
              <a:ext cx="234305" cy="1542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017350"/>
              <a:ext cx="234305" cy="658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4891581"/>
              <a:ext cx="234305" cy="1257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37446"/>
              <a:ext cx="234305" cy="4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168572"/>
              <a:ext cx="234305" cy="688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059273"/>
              <a:ext cx="234305" cy="1092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4935002"/>
              <a:ext cx="234305" cy="124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70385"/>
              <a:ext cx="234305" cy="14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59905"/>
              <a:ext cx="234305" cy="104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197020"/>
              <a:ext cx="234305" cy="628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084726"/>
              <a:ext cx="234305" cy="112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2,029 case(s)</a:t>
              </a:r>
            </a:p>
          </p:txBody>
        </p:sp>
        <p:sp>
          <p:nvSpPr>
            <p:cNvPr id="66" name="pg65"/>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1,575 case(s)</a:t>
              </a:r>
            </a:p>
          </p:txBody>
        </p:sp>
        <p:sp>
          <p:nvSpPr>
            <p:cNvPr id="68" name="rc67"/>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266656" y="2153563"/>
              <a:ext cx="3176137" cy="3131794"/>
            </a:xfrm>
            <a:prstGeom prst="rect">
              <a:avLst/>
            </a:prstGeom>
            <a:solidFill>
              <a:srgbClr val="FFFFFF">
                <a:alpha val="100000"/>
              </a:srgbClr>
            </a:solidFill>
          </p:spPr>
          <p:txBody>
            <a:bodyPr/>
            <a:lstStyle/>
            <a:p/>
          </p:txBody>
        </p:sp>
        <p:sp>
          <p:nvSpPr>
            <p:cNvPr id="70" name="pl69"/>
            <p:cNvSpPr/>
            <p:nvPr/>
          </p:nvSpPr>
          <p:spPr>
            <a:xfrm>
              <a:off x="5266656"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rc78"/>
            <p:cNvSpPr/>
            <p:nvPr/>
          </p:nvSpPr>
          <p:spPr>
            <a:xfrm>
              <a:off x="5305706" y="5192528"/>
              <a:ext cx="234305" cy="928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026334"/>
              <a:ext cx="234305" cy="166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05706" y="4945482"/>
              <a:ext cx="234305" cy="80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4541225"/>
              <a:ext cx="234305" cy="4042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123655"/>
              <a:ext cx="234305" cy="1617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4861636"/>
              <a:ext cx="234305" cy="262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4824205"/>
              <a:ext cx="234305" cy="374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4454385"/>
              <a:ext cx="234305" cy="369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11993"/>
              <a:ext cx="234305" cy="733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4711912"/>
              <a:ext cx="234305" cy="5000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4632557"/>
              <a:ext cx="234305" cy="793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4469357"/>
              <a:ext cx="234305" cy="1632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279369"/>
              <a:ext cx="234305" cy="59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5060770"/>
              <a:ext cx="234305" cy="2185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033820"/>
              <a:ext cx="234305" cy="26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4946980"/>
              <a:ext cx="234305" cy="8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5271882"/>
              <a:ext cx="234305" cy="13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4948477"/>
              <a:ext cx="234305" cy="3234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4884095"/>
              <a:ext cx="234305" cy="643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4818216"/>
              <a:ext cx="234305" cy="658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4120499"/>
              <a:ext cx="234305" cy="11409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4066598"/>
              <a:ext cx="234305" cy="539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4038150"/>
              <a:ext cx="234305" cy="28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2985584"/>
              <a:ext cx="234305" cy="22758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2930186"/>
              <a:ext cx="234305" cy="553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2876285"/>
              <a:ext cx="234305" cy="53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68888"/>
              <a:ext cx="234305" cy="16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4948477"/>
              <a:ext cx="234305" cy="3204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4926018"/>
              <a:ext cx="234305" cy="22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4897570"/>
              <a:ext cx="234305" cy="28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52418"/>
              <a:ext cx="234305" cy="32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119163"/>
              <a:ext cx="234305" cy="1332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104191"/>
              <a:ext cx="234305" cy="14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5069754"/>
              <a:ext cx="234305" cy="34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61402"/>
              <a:ext cx="234305" cy="23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044301"/>
              <a:ext cx="234305" cy="217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015853"/>
              <a:ext cx="234305" cy="284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4969438"/>
              <a:ext cx="234305" cy="46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73380"/>
              <a:ext cx="234305" cy="11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195523"/>
              <a:ext cx="234305" cy="77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177556"/>
              <a:ext cx="234305" cy="179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5147611"/>
              <a:ext cx="234305" cy="299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82363"/>
              <a:ext cx="234305" cy="2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267391"/>
              <a:ext cx="234305" cy="149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5252418"/>
              <a:ext cx="234305" cy="14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5247927"/>
              <a:ext cx="234305" cy="4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4,429 case(s)</a:t>
              </a:r>
            </a:p>
          </p:txBody>
        </p:sp>
        <p:sp>
          <p:nvSpPr>
            <p:cNvPr id="129" name="pg128"/>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1,377 case(s)</a:t>
              </a:r>
            </a:p>
          </p:txBody>
        </p:sp>
        <p:sp>
          <p:nvSpPr>
            <p:cNvPr id="131" name="rc130"/>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442793" y="2153563"/>
              <a:ext cx="3176137" cy="3131794"/>
            </a:xfrm>
            <a:prstGeom prst="rect">
              <a:avLst/>
            </a:prstGeom>
            <a:solidFill>
              <a:srgbClr val="FFFFFF">
                <a:alpha val="100000"/>
              </a:srgbClr>
            </a:solidFill>
          </p:spPr>
          <p:txBody>
            <a:bodyPr/>
            <a:lstStyle/>
            <a:p/>
          </p:txBody>
        </p:sp>
        <p:sp>
          <p:nvSpPr>
            <p:cNvPr id="133" name="pl132"/>
            <p:cNvSpPr/>
            <p:nvPr/>
          </p:nvSpPr>
          <p:spPr>
            <a:xfrm>
              <a:off x="8442793"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rc141"/>
            <p:cNvSpPr/>
            <p:nvPr/>
          </p:nvSpPr>
          <p:spPr>
            <a:xfrm>
              <a:off x="8481844" y="5270385"/>
              <a:ext cx="234305" cy="14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5155097"/>
              <a:ext cx="234305" cy="1152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5144616"/>
              <a:ext cx="234305" cy="104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481844" y="5098202"/>
              <a:ext cx="234305" cy="46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274877"/>
              <a:ext cx="234305" cy="10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5182048"/>
              <a:ext cx="234305" cy="928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5177556"/>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5167075"/>
              <a:ext cx="234305" cy="104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279369"/>
              <a:ext cx="234305" cy="59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5168572"/>
              <a:ext cx="234305" cy="1107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5155097"/>
              <a:ext cx="234305" cy="134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5122158"/>
              <a:ext cx="234305" cy="32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267391"/>
              <a:ext cx="234305" cy="179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5089218"/>
              <a:ext cx="234305" cy="1781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5084726"/>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5050290"/>
              <a:ext cx="234305" cy="34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268888"/>
              <a:ext cx="234305" cy="16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5113174"/>
              <a:ext cx="234305" cy="155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5101196"/>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5060770"/>
              <a:ext cx="234305" cy="404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253916"/>
              <a:ext cx="234305" cy="31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5162583"/>
              <a:ext cx="234305" cy="913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5155097"/>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5113174"/>
              <a:ext cx="234305" cy="41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73380"/>
              <a:ext cx="234305" cy="11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5129644"/>
              <a:ext cx="234305" cy="1437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5122158"/>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5092213"/>
              <a:ext cx="234305" cy="299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67391"/>
              <a:ext cx="234305" cy="179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200015"/>
              <a:ext cx="234305" cy="673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191031"/>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161086"/>
              <a:ext cx="234305" cy="299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80866"/>
              <a:ext cx="234305" cy="4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087721"/>
              <a:ext cx="234305" cy="1931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083229"/>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5059273"/>
              <a:ext cx="234305" cy="23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5045798"/>
              <a:ext cx="234305" cy="232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5041306"/>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5002378"/>
              <a:ext cx="234305" cy="38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5143119"/>
              <a:ext cx="234305" cy="1347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5134136"/>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5113174"/>
              <a:ext cx="234305" cy="20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45575" y="4872117"/>
              <a:ext cx="234305" cy="4057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345575" y="4860139"/>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4855647"/>
              <a:ext cx="234305" cy="4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1140191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2" name="pg191"/>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3" name="tx192"/>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1,452 case(s)</a:t>
              </a:r>
            </a:p>
          </p:txBody>
        </p:sp>
        <p:sp>
          <p:nvSpPr>
            <p:cNvPr id="194" name="pg193"/>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5" name="tx194"/>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1,337 case(s)</a:t>
              </a:r>
            </a:p>
          </p:txBody>
        </p:sp>
        <p:sp>
          <p:nvSpPr>
            <p:cNvPr id="196" name="rc195"/>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7" name="rc196"/>
            <p:cNvSpPr/>
            <p:nvPr/>
          </p:nvSpPr>
          <p:spPr>
            <a:xfrm>
              <a:off x="11618931" y="2153563"/>
              <a:ext cx="3176137" cy="3131794"/>
            </a:xfrm>
            <a:prstGeom prst="rect">
              <a:avLst/>
            </a:prstGeom>
            <a:solidFill>
              <a:srgbClr val="FFFFFF">
                <a:alpha val="100000"/>
              </a:srgbClr>
            </a:solidFill>
          </p:spPr>
          <p:txBody>
            <a:bodyPr/>
            <a:lstStyle/>
            <a:p/>
          </p:txBody>
        </p:sp>
        <p:sp>
          <p:nvSpPr>
            <p:cNvPr id="198" name="pl197"/>
            <p:cNvSpPr/>
            <p:nvPr/>
          </p:nvSpPr>
          <p:spPr>
            <a:xfrm>
              <a:off x="11618931"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9" name="pl198"/>
            <p:cNvSpPr/>
            <p:nvPr/>
          </p:nvSpPr>
          <p:spPr>
            <a:xfrm>
              <a:off x="11618931"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1618931"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2" name="pl201"/>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3" name="pl202"/>
            <p:cNvSpPr/>
            <p:nvPr/>
          </p:nvSpPr>
          <p:spPr>
            <a:xfrm>
              <a:off x="11618931"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4" name="pl203"/>
            <p:cNvSpPr/>
            <p:nvPr/>
          </p:nvSpPr>
          <p:spPr>
            <a:xfrm>
              <a:off x="11618931"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5" name="pl204"/>
            <p:cNvSpPr/>
            <p:nvPr/>
          </p:nvSpPr>
          <p:spPr>
            <a:xfrm>
              <a:off x="11618931"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pl205"/>
            <p:cNvSpPr/>
            <p:nvPr/>
          </p:nvSpPr>
          <p:spPr>
            <a:xfrm>
              <a:off x="11618931"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7" name="rc206"/>
            <p:cNvSpPr/>
            <p:nvPr/>
          </p:nvSpPr>
          <p:spPr>
            <a:xfrm>
              <a:off x="11657982"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657982" y="4809233"/>
              <a:ext cx="234305" cy="4297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657982" y="4807736"/>
              <a:ext cx="234305" cy="14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657982" y="4747846"/>
              <a:ext cx="234305" cy="598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1918321" y="5237446"/>
              <a:ext cx="234305" cy="4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918321" y="4836183"/>
              <a:ext cx="234305" cy="4012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18321" y="4824205"/>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18321" y="4771802"/>
              <a:ext cx="234305" cy="524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78660" y="5256910"/>
              <a:ext cx="234305" cy="28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78660" y="2978098"/>
              <a:ext cx="234305" cy="22788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78660" y="2969115"/>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78660" y="2937672"/>
              <a:ext cx="234305" cy="31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439000" y="5247927"/>
              <a:ext cx="234305" cy="374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439000" y="4449893"/>
              <a:ext cx="234305" cy="7980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39000" y="4445401"/>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39000" y="4391500"/>
              <a:ext cx="234305" cy="53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99339"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99339" y="4560690"/>
              <a:ext cx="234305" cy="678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99339" y="4551706"/>
              <a:ext cx="234305" cy="8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99339" y="4479838"/>
              <a:ext cx="234305" cy="718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959678" y="5234451"/>
              <a:ext cx="234305" cy="50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959678" y="4415456"/>
              <a:ext cx="234305" cy="818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59678" y="4409467"/>
              <a:ext cx="234305" cy="59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59678" y="4351075"/>
              <a:ext cx="234305" cy="58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220017" y="5225468"/>
              <a:ext cx="234305" cy="598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220017" y="4355567"/>
              <a:ext cx="234305" cy="8699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20017" y="4343589"/>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20017" y="4247765"/>
              <a:ext cx="234305" cy="95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80356" y="5214987"/>
              <a:ext cx="234305" cy="70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80356" y="4523258"/>
              <a:ext cx="234305" cy="6917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80356" y="4515772"/>
              <a:ext cx="234305" cy="74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80356" y="4467860"/>
              <a:ext cx="234305" cy="47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740696"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740696" y="4454385"/>
              <a:ext cx="234305" cy="7845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40696" y="4449893"/>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40696" y="4373534"/>
              <a:ext cx="234305" cy="76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4001035" y="5240440"/>
              <a:ext cx="234305" cy="44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001035" y="4205842"/>
              <a:ext cx="234305" cy="10345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01035" y="4193864"/>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01035" y="4121996"/>
              <a:ext cx="234305" cy="718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61374" y="5210495"/>
              <a:ext cx="234305" cy="748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61374" y="4404976"/>
              <a:ext cx="234305" cy="8055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61374" y="4398987"/>
              <a:ext cx="234305" cy="59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61374" y="4307655"/>
              <a:ext cx="234305" cy="913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4521713" y="5273380"/>
              <a:ext cx="234305" cy="11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521713" y="4095045"/>
              <a:ext cx="234305" cy="11783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521713" y="4069592"/>
              <a:ext cx="234305" cy="25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521713" y="4035155"/>
              <a:ext cx="234305" cy="34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pg254"/>
            <p:cNvSpPr/>
            <p:nvPr/>
          </p:nvSpPr>
          <p:spPr>
            <a:xfrm>
              <a:off x="1197466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6" name="pg255"/>
            <p:cNvSpPr/>
            <p:nvPr/>
          </p:nvSpPr>
          <p:spPr>
            <a:xfrm>
              <a:off x="1275568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7" name="pg256"/>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8" name="pg257"/>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9" name="tx258"/>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7,644 case(s)</a:t>
              </a:r>
            </a:p>
          </p:txBody>
        </p:sp>
        <p:sp>
          <p:nvSpPr>
            <p:cNvPr id="260" name="pg259"/>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1" name="tx260"/>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7,708 case(s)</a:t>
              </a:r>
            </a:p>
          </p:txBody>
        </p:sp>
        <p:sp>
          <p:nvSpPr>
            <p:cNvPr id="262" name="rc261"/>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3" name="rc262"/>
            <p:cNvSpPr/>
            <p:nvPr/>
          </p:nvSpPr>
          <p:spPr>
            <a:xfrm>
              <a:off x="14795069" y="2153563"/>
              <a:ext cx="3176137" cy="3131794"/>
            </a:xfrm>
            <a:prstGeom prst="rect">
              <a:avLst/>
            </a:prstGeom>
            <a:solidFill>
              <a:srgbClr val="FFFFFF">
                <a:alpha val="100000"/>
              </a:srgbClr>
            </a:solidFill>
          </p:spPr>
          <p:txBody>
            <a:bodyPr/>
            <a:lstStyle/>
            <a:p/>
          </p:txBody>
        </p:sp>
        <p:sp>
          <p:nvSpPr>
            <p:cNvPr id="264" name="pl263"/>
            <p:cNvSpPr/>
            <p:nvPr/>
          </p:nvSpPr>
          <p:spPr>
            <a:xfrm>
              <a:off x="14795069" y="491104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5" name="pl264"/>
            <p:cNvSpPr/>
            <p:nvPr/>
          </p:nvSpPr>
          <p:spPr>
            <a:xfrm>
              <a:off x="14795069" y="416242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6" name="pl265"/>
            <p:cNvSpPr/>
            <p:nvPr/>
          </p:nvSpPr>
          <p:spPr>
            <a:xfrm>
              <a:off x="14795069" y="34137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7" name="pl266"/>
            <p:cNvSpPr/>
            <p:nvPr/>
          </p:nvSpPr>
          <p:spPr>
            <a:xfrm>
              <a:off x="14795069" y="266517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9" name="pl268"/>
            <p:cNvSpPr/>
            <p:nvPr/>
          </p:nvSpPr>
          <p:spPr>
            <a:xfrm>
              <a:off x="14795069" y="45367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0" name="pl269"/>
            <p:cNvSpPr/>
            <p:nvPr/>
          </p:nvSpPr>
          <p:spPr>
            <a:xfrm>
              <a:off x="14795069" y="37881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1" name="pl270"/>
            <p:cNvSpPr/>
            <p:nvPr/>
          </p:nvSpPr>
          <p:spPr>
            <a:xfrm>
              <a:off x="14795069" y="303948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2" name="pl271"/>
            <p:cNvSpPr/>
            <p:nvPr/>
          </p:nvSpPr>
          <p:spPr>
            <a:xfrm>
              <a:off x="14795069" y="22908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rc272"/>
            <p:cNvSpPr/>
            <p:nvPr/>
          </p:nvSpPr>
          <p:spPr>
            <a:xfrm>
              <a:off x="14834120" y="5238943"/>
              <a:ext cx="234305" cy="46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834120" y="3755170"/>
              <a:ext cx="234305" cy="14837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834120" y="3740197"/>
              <a:ext cx="234305" cy="14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834120" y="3656352"/>
              <a:ext cx="234305" cy="838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94459" y="5250921"/>
              <a:ext cx="234305" cy="344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94459" y="3909387"/>
              <a:ext cx="234305" cy="13415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94459" y="3886928"/>
              <a:ext cx="234305" cy="224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94459" y="3859977"/>
              <a:ext cx="234305" cy="26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54798" y="5271882"/>
              <a:ext cx="234305" cy="13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54798" y="3744689"/>
              <a:ext cx="234305" cy="15271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54798" y="3732711"/>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54798" y="3705761"/>
              <a:ext cx="234305" cy="26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615138" y="5276374"/>
              <a:ext cx="234305" cy="89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615138" y="3894414"/>
              <a:ext cx="234305" cy="13819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615138" y="3862972"/>
              <a:ext cx="234305" cy="314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615138" y="3852491"/>
              <a:ext cx="234305" cy="104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75477" y="5274877"/>
              <a:ext cx="234305" cy="10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75477" y="4342091"/>
              <a:ext cx="234305" cy="9327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75477" y="4330113"/>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75477" y="4321130"/>
              <a:ext cx="234305" cy="8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35816" y="5270385"/>
              <a:ext cx="234305" cy="14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35816" y="4560690"/>
              <a:ext cx="234305" cy="7096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35816" y="4548712"/>
              <a:ext cx="234305" cy="119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35816" y="4520264"/>
              <a:ext cx="234305" cy="28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96155" y="5277871"/>
              <a:ext cx="234305" cy="7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96155" y="5039809"/>
              <a:ext cx="234305" cy="2380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96155" y="5035317"/>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96155" y="5032323"/>
              <a:ext cx="234305" cy="29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56494" y="5279369"/>
              <a:ext cx="234305" cy="59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56494" y="4979919"/>
              <a:ext cx="234305" cy="2994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56494" y="4976925"/>
              <a:ext cx="234305" cy="29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56494" y="49769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rc304"/>
            <p:cNvSpPr/>
            <p:nvPr/>
          </p:nvSpPr>
          <p:spPr>
            <a:xfrm>
              <a:off x="16916833" y="5282363"/>
              <a:ext cx="234305" cy="2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6" name="rc305"/>
            <p:cNvSpPr/>
            <p:nvPr/>
          </p:nvSpPr>
          <p:spPr>
            <a:xfrm>
              <a:off x="16916833" y="5026334"/>
              <a:ext cx="234305" cy="2560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7" name="rc306"/>
            <p:cNvSpPr/>
            <p:nvPr/>
          </p:nvSpPr>
          <p:spPr>
            <a:xfrm>
              <a:off x="16916833" y="5021842"/>
              <a:ext cx="234305" cy="44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8" name="rc307"/>
            <p:cNvSpPr/>
            <p:nvPr/>
          </p:nvSpPr>
          <p:spPr>
            <a:xfrm>
              <a:off x="16916833" y="5020345"/>
              <a:ext cx="234305" cy="1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9" name="pg308"/>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0" name="tx309"/>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5,632 case(s)</a:t>
              </a:r>
            </a:p>
          </p:txBody>
        </p:sp>
        <p:sp>
          <p:nvSpPr>
            <p:cNvPr id="311" name="pg31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2" name="rc31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3" name="tx31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4" name="tx31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5" name="tx31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6" name="tx31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7" name="tx31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8" name="pl31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tx32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tx35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0" name="pl38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tx40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3" name="tx40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4" name="tx40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5" name="tx40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6" name="tx40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7" name="tx40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8" name="tx40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9" name="tx40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0" name="tx40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1" name="tx41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2" name="tx41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3" name="tx41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4" name="pl41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tx42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7" name="tx42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8" name="tx42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9" name="tx42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0" name="tx42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1" name="tx43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2" name="tx43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3" name="tx43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4" name="tx43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5" name="tx43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6" name="tx43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7" name="tx43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8" name="tx43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9" name="tx438"/>
            <p:cNvSpPr/>
            <p:nvPr/>
          </p:nvSpPr>
          <p:spPr>
            <a:xfrm>
              <a:off x="1294238" y="4451455"/>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40" name="tx439"/>
            <p:cNvSpPr/>
            <p:nvPr/>
          </p:nvSpPr>
          <p:spPr>
            <a:xfrm>
              <a:off x="1230614" y="367325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1" name="tx440"/>
            <p:cNvSpPr/>
            <p:nvPr/>
          </p:nvSpPr>
          <p:spPr>
            <a:xfrm>
              <a:off x="1230614" y="292462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42" name="tx441"/>
            <p:cNvSpPr/>
            <p:nvPr/>
          </p:nvSpPr>
          <p:spPr>
            <a:xfrm>
              <a:off x="1230614" y="217600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43" name="pl442"/>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2055723" y="45367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2055723" y="37881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2055723" y="30394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2055723" y="22908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tx44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9" name="rc448"/>
            <p:cNvSpPr/>
            <p:nvPr/>
          </p:nvSpPr>
          <p:spPr>
            <a:xfrm>
              <a:off x="18110385" y="2153563"/>
              <a:ext cx="1240079" cy="413498"/>
            </a:xfrm>
            <a:prstGeom prst="rect">
              <a:avLst/>
            </a:prstGeom>
            <a:solidFill>
              <a:srgbClr val="FFFFFF">
                <a:alpha val="100000"/>
              </a:srgbClr>
            </a:solidFill>
          </p:spPr>
          <p:txBody>
            <a:bodyPr/>
            <a:lstStyle/>
            <a:p/>
          </p:txBody>
        </p:sp>
        <p:sp>
          <p:nvSpPr>
            <p:cNvPr id="450" name="rc449"/>
            <p:cNvSpPr/>
            <p:nvPr/>
          </p:nvSpPr>
          <p:spPr>
            <a:xfrm>
              <a:off x="18179974" y="2223153"/>
              <a:ext cx="274319" cy="274319"/>
            </a:xfrm>
            <a:prstGeom prst="rect">
              <a:avLst/>
            </a:prstGeom>
            <a:solidFill>
              <a:srgbClr val="FFFFFF">
                <a:alpha val="100000"/>
              </a:srgbClr>
            </a:solidFill>
          </p:spPr>
          <p:txBody>
            <a:bodyPr/>
            <a:lstStyle/>
            <a:p/>
          </p:txBody>
        </p:sp>
        <p:sp>
          <p:nvSpPr>
            <p:cNvPr id="451" name="pg45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2" name="tx45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3" name="rc452"/>
            <p:cNvSpPr/>
            <p:nvPr/>
          </p:nvSpPr>
          <p:spPr>
            <a:xfrm>
              <a:off x="18110385" y="2706240"/>
              <a:ext cx="1753945" cy="1236458"/>
            </a:xfrm>
            <a:prstGeom prst="rect">
              <a:avLst/>
            </a:prstGeom>
            <a:solidFill>
              <a:srgbClr val="FFFFFF">
                <a:alpha val="100000"/>
              </a:srgbClr>
            </a:solidFill>
          </p:spPr>
          <p:txBody>
            <a:bodyPr/>
            <a:lstStyle/>
            <a:p/>
          </p:txBody>
        </p:sp>
        <p:sp>
          <p:nvSpPr>
            <p:cNvPr id="454" name="rc453"/>
            <p:cNvSpPr/>
            <p:nvPr/>
          </p:nvSpPr>
          <p:spPr>
            <a:xfrm>
              <a:off x="18179974" y="2775829"/>
              <a:ext cx="274319" cy="274319"/>
            </a:xfrm>
            <a:prstGeom prst="rect">
              <a:avLst/>
            </a:prstGeom>
            <a:solidFill>
              <a:srgbClr val="FFFFFF">
                <a:alpha val="100000"/>
              </a:srgbClr>
            </a:solidFill>
          </p:spPr>
          <p:txBody>
            <a:bodyPr/>
            <a:lstStyle/>
            <a:p/>
          </p:txBody>
        </p:sp>
        <p:sp>
          <p:nvSpPr>
            <p:cNvPr id="455" name="rc45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3050149"/>
              <a:ext cx="274319" cy="274319"/>
            </a:xfrm>
            <a:prstGeom prst="rect">
              <a:avLst/>
            </a:prstGeom>
            <a:solidFill>
              <a:srgbClr val="FFFFFF">
                <a:alpha val="100000"/>
              </a:srgbClr>
            </a:solidFill>
          </p:spPr>
          <p:txBody>
            <a:bodyPr/>
            <a:lstStyle/>
            <a:p/>
          </p:txBody>
        </p:sp>
        <p:sp>
          <p:nvSpPr>
            <p:cNvPr id="457" name="rc45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8" name="rc457"/>
            <p:cNvSpPr/>
            <p:nvPr/>
          </p:nvSpPr>
          <p:spPr>
            <a:xfrm>
              <a:off x="18179974" y="3324469"/>
              <a:ext cx="274319" cy="274320"/>
            </a:xfrm>
            <a:prstGeom prst="rect">
              <a:avLst/>
            </a:prstGeom>
            <a:solidFill>
              <a:srgbClr val="FFFFFF">
                <a:alpha val="100000"/>
              </a:srgbClr>
            </a:solidFill>
          </p:spPr>
          <p:txBody>
            <a:bodyPr/>
            <a:lstStyle/>
            <a:p/>
          </p:txBody>
        </p:sp>
        <p:sp>
          <p:nvSpPr>
            <p:cNvPr id="459" name="rc45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459"/>
            <p:cNvSpPr/>
            <p:nvPr/>
          </p:nvSpPr>
          <p:spPr>
            <a:xfrm>
              <a:off x="18179974" y="3598789"/>
              <a:ext cx="274319" cy="274320"/>
            </a:xfrm>
            <a:prstGeom prst="rect">
              <a:avLst/>
            </a:prstGeom>
            <a:solidFill>
              <a:srgbClr val="FFFFFF">
                <a:alpha val="100000"/>
              </a:srgbClr>
            </a:solidFill>
          </p:spPr>
          <p:txBody>
            <a:bodyPr/>
            <a:lstStyle/>
            <a:p/>
          </p:txBody>
        </p:sp>
        <p:sp>
          <p:nvSpPr>
            <p:cNvPr id="461" name="rc46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2" name="tx46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3" name="tx46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4" name="tx46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5" name="tx46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6" name=""/>
          <p:cNvGrpSpPr/>
          <p:nvPr/>
        </p:nvGrpSpPr>
        <p:grpSpPr>
          <a:xfrm>
            <a:off x="6400800" y="6217920"/>
            <a:ext cx="5486400" cy="4251960"/>
            <a:chOff x="6400800" y="6217920"/>
            <a:chExt cx="5486400" cy="4251960"/>
          </a:xfrm>
        </p:grpSpPr>
        <p:sp>
          <p:nvSpPr>
            <p:cNvPr id="46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9" name="rc5"/>
            <p:cNvSpPr/>
            <p:nvPr/>
          </p:nvSpPr>
          <p:spPr>
            <a:xfrm>
              <a:off x="7280770" y="6510025"/>
              <a:ext cx="3980084" cy="2788960"/>
            </a:xfrm>
            <a:prstGeom prst="rect">
              <a:avLst/>
            </a:prstGeom>
            <a:solidFill>
              <a:srgbClr val="FFFFFF">
                <a:alpha val="100000"/>
              </a:srgbClr>
            </a:solidFill>
          </p:spPr>
          <p:txBody>
            <a:bodyPr/>
            <a:lstStyle/>
            <a:p/>
          </p:txBody>
        </p:sp>
        <p:sp>
          <p:nvSpPr>
            <p:cNvPr id="470" name="pl6"/>
            <p:cNvSpPr/>
            <p:nvPr/>
          </p:nvSpPr>
          <p:spPr>
            <a:xfrm>
              <a:off x="7280770" y="8853854"/>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71" name="pl7"/>
            <p:cNvSpPr/>
            <p:nvPr/>
          </p:nvSpPr>
          <p:spPr>
            <a:xfrm>
              <a:off x="7280770" y="8217134"/>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72" name="pl8"/>
            <p:cNvSpPr/>
            <p:nvPr/>
          </p:nvSpPr>
          <p:spPr>
            <a:xfrm>
              <a:off x="7280770" y="7580415"/>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73" name="pl9"/>
            <p:cNvSpPr/>
            <p:nvPr/>
          </p:nvSpPr>
          <p:spPr>
            <a:xfrm>
              <a:off x="7280770" y="6943695"/>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74" name="pl10"/>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5" name="pl11"/>
            <p:cNvSpPr/>
            <p:nvPr/>
          </p:nvSpPr>
          <p:spPr>
            <a:xfrm>
              <a:off x="7280770" y="853549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6" name="pl12"/>
            <p:cNvSpPr/>
            <p:nvPr/>
          </p:nvSpPr>
          <p:spPr>
            <a:xfrm>
              <a:off x="7280770" y="789877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7" name="pl13"/>
            <p:cNvSpPr/>
            <p:nvPr/>
          </p:nvSpPr>
          <p:spPr>
            <a:xfrm>
              <a:off x="7280770" y="7262055"/>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8" name="pl14"/>
            <p:cNvSpPr/>
            <p:nvPr/>
          </p:nvSpPr>
          <p:spPr>
            <a:xfrm>
              <a:off x="7280770" y="6625335"/>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79" name="rc15"/>
            <p:cNvSpPr/>
            <p:nvPr/>
          </p:nvSpPr>
          <p:spPr>
            <a:xfrm>
              <a:off x="7418967" y="8289721"/>
              <a:ext cx="386952" cy="22157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16"/>
            <p:cNvSpPr/>
            <p:nvPr/>
          </p:nvSpPr>
          <p:spPr>
            <a:xfrm>
              <a:off x="7971757" y="7760606"/>
              <a:ext cx="386952" cy="13950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17"/>
            <p:cNvSpPr/>
            <p:nvPr/>
          </p:nvSpPr>
          <p:spPr>
            <a:xfrm>
              <a:off x="8524546" y="8632913"/>
              <a:ext cx="386952" cy="5284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18"/>
            <p:cNvSpPr/>
            <p:nvPr/>
          </p:nvSpPr>
          <p:spPr>
            <a:xfrm>
              <a:off x="9077336" y="9043597"/>
              <a:ext cx="386952" cy="12543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19"/>
            <p:cNvSpPr/>
            <p:nvPr/>
          </p:nvSpPr>
          <p:spPr>
            <a:xfrm>
              <a:off x="9630125" y="9037230"/>
              <a:ext cx="386952" cy="1337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20"/>
            <p:cNvSpPr/>
            <p:nvPr/>
          </p:nvSpPr>
          <p:spPr>
            <a:xfrm>
              <a:off x="10182915" y="9053784"/>
              <a:ext cx="386952" cy="11651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21"/>
            <p:cNvSpPr/>
            <p:nvPr/>
          </p:nvSpPr>
          <p:spPr>
            <a:xfrm>
              <a:off x="10735704" y="9132101"/>
              <a:ext cx="386952" cy="388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22"/>
            <p:cNvSpPr/>
            <p:nvPr/>
          </p:nvSpPr>
          <p:spPr>
            <a:xfrm>
              <a:off x="7418967" y="8181478"/>
              <a:ext cx="386952" cy="1082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7" name="rc23"/>
            <p:cNvSpPr/>
            <p:nvPr/>
          </p:nvSpPr>
          <p:spPr>
            <a:xfrm>
              <a:off x="7971757" y="7033472"/>
              <a:ext cx="386952" cy="7271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24"/>
            <p:cNvSpPr/>
            <p:nvPr/>
          </p:nvSpPr>
          <p:spPr>
            <a:xfrm>
              <a:off x="8524546" y="8341932"/>
              <a:ext cx="386952" cy="2909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9" name="rc25"/>
            <p:cNvSpPr/>
            <p:nvPr/>
          </p:nvSpPr>
          <p:spPr>
            <a:xfrm>
              <a:off x="9077336" y="9000937"/>
              <a:ext cx="386952" cy="426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26"/>
            <p:cNvSpPr/>
            <p:nvPr/>
          </p:nvSpPr>
          <p:spPr>
            <a:xfrm>
              <a:off x="9630125" y="9014945"/>
              <a:ext cx="386952" cy="222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27"/>
            <p:cNvSpPr/>
            <p:nvPr/>
          </p:nvSpPr>
          <p:spPr>
            <a:xfrm>
              <a:off x="10182915" y="9047417"/>
              <a:ext cx="386952" cy="63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2" name="rc28"/>
            <p:cNvSpPr/>
            <p:nvPr/>
          </p:nvSpPr>
          <p:spPr>
            <a:xfrm>
              <a:off x="7418967" y="8170654"/>
              <a:ext cx="386952" cy="1082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29"/>
            <p:cNvSpPr/>
            <p:nvPr/>
          </p:nvSpPr>
          <p:spPr>
            <a:xfrm>
              <a:off x="7971757" y="6636796"/>
              <a:ext cx="386952" cy="3966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30"/>
            <p:cNvSpPr/>
            <p:nvPr/>
          </p:nvSpPr>
          <p:spPr>
            <a:xfrm>
              <a:off x="8524546" y="7911509"/>
              <a:ext cx="386952" cy="43042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31"/>
            <p:cNvSpPr/>
            <p:nvPr/>
          </p:nvSpPr>
          <p:spPr>
            <a:xfrm>
              <a:off x="9077336" y="8937901"/>
              <a:ext cx="386952" cy="630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6" name="rc32"/>
            <p:cNvSpPr/>
            <p:nvPr/>
          </p:nvSpPr>
          <p:spPr>
            <a:xfrm>
              <a:off x="9630125" y="9003484"/>
              <a:ext cx="386952" cy="114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33"/>
            <p:cNvSpPr/>
            <p:nvPr/>
          </p:nvSpPr>
          <p:spPr>
            <a:xfrm>
              <a:off x="10182915" y="9041687"/>
              <a:ext cx="386952" cy="57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8" name="rc34"/>
            <p:cNvSpPr/>
            <p:nvPr/>
          </p:nvSpPr>
          <p:spPr>
            <a:xfrm>
              <a:off x="7418967" y="8511299"/>
              <a:ext cx="386952" cy="6609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9" name="rc35"/>
            <p:cNvSpPr/>
            <p:nvPr/>
          </p:nvSpPr>
          <p:spPr>
            <a:xfrm>
              <a:off x="7971757" y="9155660"/>
              <a:ext cx="386952" cy="165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0" name="rc36"/>
            <p:cNvSpPr/>
            <p:nvPr/>
          </p:nvSpPr>
          <p:spPr>
            <a:xfrm>
              <a:off x="8524546" y="9161390"/>
              <a:ext cx="386952" cy="1082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rc37"/>
            <p:cNvSpPr/>
            <p:nvPr/>
          </p:nvSpPr>
          <p:spPr>
            <a:xfrm>
              <a:off x="9077336" y="9169031"/>
              <a:ext cx="386952" cy="31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2" name="rc38"/>
            <p:cNvSpPr/>
            <p:nvPr/>
          </p:nvSpPr>
          <p:spPr>
            <a:xfrm>
              <a:off x="9630125" y="9170941"/>
              <a:ext cx="386952" cy="12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3" name="rc39"/>
            <p:cNvSpPr/>
            <p:nvPr/>
          </p:nvSpPr>
          <p:spPr>
            <a:xfrm>
              <a:off x="10182915" y="9170304"/>
              <a:ext cx="386952" cy="19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4" name="rc40"/>
            <p:cNvSpPr/>
            <p:nvPr/>
          </p:nvSpPr>
          <p:spPr>
            <a:xfrm>
              <a:off x="10735704" y="9170941"/>
              <a:ext cx="386952" cy="12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5" name="pl41"/>
            <p:cNvSpPr/>
            <p:nvPr/>
          </p:nvSpPr>
          <p:spPr>
            <a:xfrm>
              <a:off x="7612443" y="6867288"/>
              <a:ext cx="3316737" cy="2289868"/>
            </a:xfrm>
            <a:custGeom>
              <a:avLst/>
              <a:pathLst>
                <a:path w="3316737" h="2289868">
                  <a:moveTo>
                    <a:pt x="0" y="0"/>
                  </a:moveTo>
                  <a:lnTo>
                    <a:pt x="552789" y="775680"/>
                  </a:lnTo>
                  <a:lnTo>
                    <a:pt x="1105579" y="1634175"/>
                  </a:lnTo>
                  <a:lnTo>
                    <a:pt x="1658368" y="2163059"/>
                  </a:lnTo>
                  <a:lnTo>
                    <a:pt x="2211158" y="2244932"/>
                  </a:lnTo>
                  <a:lnTo>
                    <a:pt x="2763947" y="2259989"/>
                  </a:lnTo>
                  <a:lnTo>
                    <a:pt x="3316737" y="2289868"/>
                  </a:lnTo>
                </a:path>
              </a:pathLst>
            </a:custGeom>
            <a:ln w="40651" cap="flat">
              <a:solidFill>
                <a:srgbClr val="000000">
                  <a:alpha val="100000"/>
                </a:srgbClr>
              </a:solidFill>
              <a:prstDash val="solid"/>
              <a:round/>
            </a:ln>
          </p:spPr>
          <p:txBody>
            <a:bodyPr/>
            <a:lstStyle/>
            <a:p/>
          </p:txBody>
        </p:sp>
        <p:sp>
          <p:nvSpPr>
            <p:cNvPr id="506" name="rc42"/>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507" name="tx43"/>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8" name="tx44"/>
            <p:cNvSpPr/>
            <p:nvPr/>
          </p:nvSpPr>
          <p:spPr>
            <a:xfrm>
              <a:off x="6801340" y="8513468"/>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09" name="tx45"/>
            <p:cNvSpPr/>
            <p:nvPr/>
          </p:nvSpPr>
          <p:spPr>
            <a:xfrm>
              <a:off x="6801340" y="7876748"/>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0" name="tx46"/>
            <p:cNvSpPr/>
            <p:nvPr/>
          </p:nvSpPr>
          <p:spPr>
            <a:xfrm>
              <a:off x="6801340" y="7240028"/>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511" name="tx47"/>
            <p:cNvSpPr/>
            <p:nvPr/>
          </p:nvSpPr>
          <p:spPr>
            <a:xfrm>
              <a:off x="6801340" y="6603308"/>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512" name="pl48"/>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49"/>
            <p:cNvSpPr/>
            <p:nvPr/>
          </p:nvSpPr>
          <p:spPr>
            <a:xfrm>
              <a:off x="7245975" y="853549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50"/>
            <p:cNvSpPr/>
            <p:nvPr/>
          </p:nvSpPr>
          <p:spPr>
            <a:xfrm>
              <a:off x="7245975" y="78987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51"/>
            <p:cNvSpPr/>
            <p:nvPr/>
          </p:nvSpPr>
          <p:spPr>
            <a:xfrm>
              <a:off x="7245975" y="72620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52"/>
            <p:cNvSpPr/>
            <p:nvPr/>
          </p:nvSpPr>
          <p:spPr>
            <a:xfrm>
              <a:off x="7245975" y="66253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53"/>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8" name="pl54"/>
            <p:cNvSpPr/>
            <p:nvPr/>
          </p:nvSpPr>
          <p:spPr>
            <a:xfrm>
              <a:off x="11260854" y="84664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9" name="pl55"/>
            <p:cNvSpPr/>
            <p:nvPr/>
          </p:nvSpPr>
          <p:spPr>
            <a:xfrm>
              <a:off x="11260854" y="77606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0" name="pl56"/>
            <p:cNvSpPr/>
            <p:nvPr/>
          </p:nvSpPr>
          <p:spPr>
            <a:xfrm>
              <a:off x="11260854" y="70547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1" name="tx57"/>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2" name="tx58"/>
            <p:cNvSpPr/>
            <p:nvPr/>
          </p:nvSpPr>
          <p:spPr>
            <a:xfrm>
              <a:off x="11358911" y="8464027"/>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23" name="tx59"/>
            <p:cNvSpPr/>
            <p:nvPr/>
          </p:nvSpPr>
          <p:spPr>
            <a:xfrm>
              <a:off x="11358911" y="775829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24" name="tx60"/>
            <p:cNvSpPr/>
            <p:nvPr/>
          </p:nvSpPr>
          <p:spPr>
            <a:xfrm>
              <a:off x="11358911" y="705249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900</a:t>
              </a:r>
            </a:p>
          </p:txBody>
        </p:sp>
        <p:sp>
          <p:nvSpPr>
            <p:cNvPr id="525" name="pl61"/>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62"/>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63"/>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64"/>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65"/>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66"/>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67"/>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tx68"/>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3" name="tx69"/>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4" name="tx70"/>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5" name="tx71"/>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36" name="tx72"/>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7" name="tx73"/>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8" name="tx74"/>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75"/>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0" name="tx76"/>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1" name="tx7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2" name="tx7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3" name="rc79"/>
            <p:cNvSpPr/>
            <p:nvPr/>
          </p:nvSpPr>
          <p:spPr>
            <a:xfrm>
              <a:off x="6628303" y="10217410"/>
              <a:ext cx="1051268" cy="182880"/>
            </a:xfrm>
            <a:prstGeom prst="rect">
              <a:avLst/>
            </a:prstGeom>
            <a:solidFill>
              <a:srgbClr val="FFFFFF">
                <a:alpha val="100000"/>
              </a:srgbClr>
            </a:solidFill>
          </p:spPr>
          <p:txBody>
            <a:bodyPr/>
            <a:lstStyle/>
            <a:p/>
          </p:txBody>
        </p:sp>
        <p:sp>
          <p:nvSpPr>
            <p:cNvPr id="544" name="rc80"/>
            <p:cNvSpPr/>
            <p:nvPr/>
          </p:nvSpPr>
          <p:spPr>
            <a:xfrm>
              <a:off x="6628303" y="10217410"/>
              <a:ext cx="182879" cy="182880"/>
            </a:xfrm>
            <a:prstGeom prst="rect">
              <a:avLst/>
            </a:prstGeom>
            <a:solidFill>
              <a:srgbClr val="FFFFFF">
                <a:alpha val="100000"/>
              </a:srgbClr>
            </a:solidFill>
          </p:spPr>
          <p:txBody>
            <a:bodyPr/>
            <a:lstStyle/>
            <a:p/>
          </p:txBody>
        </p:sp>
        <p:sp>
          <p:nvSpPr>
            <p:cNvPr id="545" name="pl81"/>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46" name="tx82"/>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7" name="rc83"/>
            <p:cNvSpPr/>
            <p:nvPr/>
          </p:nvSpPr>
          <p:spPr>
            <a:xfrm>
              <a:off x="7859571" y="10217410"/>
              <a:ext cx="4027628" cy="182880"/>
            </a:xfrm>
            <a:prstGeom prst="rect">
              <a:avLst/>
            </a:prstGeom>
            <a:solidFill>
              <a:srgbClr val="FFFFFF">
                <a:alpha val="100000"/>
              </a:srgbClr>
            </a:solidFill>
          </p:spPr>
          <p:txBody>
            <a:bodyPr/>
            <a:lstStyle/>
            <a:p/>
          </p:txBody>
        </p:sp>
        <p:sp>
          <p:nvSpPr>
            <p:cNvPr id="548" name="rc84"/>
            <p:cNvSpPr/>
            <p:nvPr/>
          </p:nvSpPr>
          <p:spPr>
            <a:xfrm>
              <a:off x="7859571" y="10217410"/>
              <a:ext cx="182879" cy="182880"/>
            </a:xfrm>
            <a:prstGeom prst="rect">
              <a:avLst/>
            </a:prstGeom>
            <a:solidFill>
              <a:srgbClr val="FFFFFF">
                <a:alpha val="100000"/>
              </a:srgbClr>
            </a:solidFill>
          </p:spPr>
          <p:txBody>
            <a:bodyPr/>
            <a:lstStyle/>
            <a:p/>
          </p:txBody>
        </p:sp>
        <p:sp>
          <p:nvSpPr>
            <p:cNvPr id="549" name="rc85"/>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0" name="rc86"/>
            <p:cNvSpPr/>
            <p:nvPr/>
          </p:nvSpPr>
          <p:spPr>
            <a:xfrm>
              <a:off x="8950811" y="10217410"/>
              <a:ext cx="182879" cy="182880"/>
            </a:xfrm>
            <a:prstGeom prst="rect">
              <a:avLst/>
            </a:prstGeom>
            <a:solidFill>
              <a:srgbClr val="FFFFFF">
                <a:alpha val="100000"/>
              </a:srgbClr>
            </a:solidFill>
          </p:spPr>
          <p:txBody>
            <a:bodyPr/>
            <a:lstStyle/>
            <a:p/>
          </p:txBody>
        </p:sp>
        <p:sp>
          <p:nvSpPr>
            <p:cNvPr id="551" name="rc87"/>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2" name="rc88"/>
            <p:cNvSpPr/>
            <p:nvPr/>
          </p:nvSpPr>
          <p:spPr>
            <a:xfrm>
              <a:off x="9876852" y="10217410"/>
              <a:ext cx="182879" cy="182880"/>
            </a:xfrm>
            <a:prstGeom prst="rect">
              <a:avLst/>
            </a:prstGeom>
            <a:solidFill>
              <a:srgbClr val="FFFFFF">
                <a:alpha val="100000"/>
              </a:srgbClr>
            </a:solidFill>
          </p:spPr>
          <p:txBody>
            <a:bodyPr/>
            <a:lstStyle/>
            <a:p/>
          </p:txBody>
        </p:sp>
        <p:sp>
          <p:nvSpPr>
            <p:cNvPr id="553" name="rc89"/>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4" name="rc90"/>
            <p:cNvSpPr/>
            <p:nvPr/>
          </p:nvSpPr>
          <p:spPr>
            <a:xfrm>
              <a:off x="10879094" y="10217410"/>
              <a:ext cx="182879" cy="182880"/>
            </a:xfrm>
            <a:prstGeom prst="rect">
              <a:avLst/>
            </a:prstGeom>
            <a:solidFill>
              <a:srgbClr val="FFFFFF">
                <a:alpha val="100000"/>
              </a:srgbClr>
            </a:solidFill>
          </p:spPr>
          <p:txBody>
            <a:bodyPr/>
            <a:lstStyle/>
            <a:p/>
          </p:txBody>
        </p:sp>
        <p:sp>
          <p:nvSpPr>
            <p:cNvPr id="555" name="rc91"/>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56" name="tx92"/>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7" name="tx93"/>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8" name="tx94"/>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9" name="tx95"/>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0" name="tx96"/>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1" name=""/>
          <p:cNvGrpSpPr/>
          <p:nvPr/>
        </p:nvGrpSpPr>
        <p:grpSpPr>
          <a:xfrm>
            <a:off x="12527280" y="6217920"/>
            <a:ext cx="5486400" cy="4297680"/>
            <a:chOff x="12527280" y="6217920"/>
            <a:chExt cx="5486400" cy="4297680"/>
          </a:xfrm>
        </p:grpSpPr>
        <p:sp>
          <p:nvSpPr>
            <p:cNvPr id="56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6" name="pl17"/>
            <p:cNvSpPr/>
            <p:nvPr/>
          </p:nvSpPr>
          <p:spPr>
            <a:xfrm>
              <a:off x="13325144" y="6894137"/>
              <a:ext cx="4510689" cy="1126729"/>
            </a:xfrm>
            <a:custGeom>
              <a:avLst/>
              <a:pathLst>
                <a:path w="4510689" h="1126729">
                  <a:moveTo>
                    <a:pt x="0" y="819439"/>
                  </a:moveTo>
                  <a:lnTo>
                    <a:pt x="180427" y="819439"/>
                  </a:lnTo>
                  <a:lnTo>
                    <a:pt x="360855" y="819439"/>
                  </a:lnTo>
                  <a:lnTo>
                    <a:pt x="541282" y="640187"/>
                  </a:lnTo>
                  <a:lnTo>
                    <a:pt x="721710" y="588972"/>
                  </a:lnTo>
                  <a:lnTo>
                    <a:pt x="902137" y="537757"/>
                  </a:lnTo>
                  <a:lnTo>
                    <a:pt x="1082565" y="435327"/>
                  </a:lnTo>
                  <a:lnTo>
                    <a:pt x="1262993" y="281682"/>
                  </a:lnTo>
                  <a:lnTo>
                    <a:pt x="1443420" y="281682"/>
                  </a:lnTo>
                  <a:lnTo>
                    <a:pt x="1623848" y="204859"/>
                  </a:lnTo>
                  <a:lnTo>
                    <a:pt x="1804275" y="0"/>
                  </a:lnTo>
                  <a:lnTo>
                    <a:pt x="1984703" y="76822"/>
                  </a:lnTo>
                  <a:lnTo>
                    <a:pt x="2165131" y="128037"/>
                  </a:lnTo>
                  <a:lnTo>
                    <a:pt x="2345558" y="128037"/>
                  </a:lnTo>
                  <a:lnTo>
                    <a:pt x="2525986" y="102429"/>
                  </a:lnTo>
                  <a:lnTo>
                    <a:pt x="2706413" y="76822"/>
                  </a:lnTo>
                  <a:lnTo>
                    <a:pt x="2886841" y="76822"/>
                  </a:lnTo>
                  <a:lnTo>
                    <a:pt x="3067268" y="0"/>
                  </a:lnTo>
                  <a:lnTo>
                    <a:pt x="3247696" y="51214"/>
                  </a:lnTo>
                  <a:lnTo>
                    <a:pt x="3428124" y="0"/>
                  </a:lnTo>
                  <a:lnTo>
                    <a:pt x="3608551" y="102429"/>
                  </a:lnTo>
                  <a:lnTo>
                    <a:pt x="3788979" y="230467"/>
                  </a:lnTo>
                  <a:lnTo>
                    <a:pt x="3969406" y="256074"/>
                  </a:lnTo>
                  <a:lnTo>
                    <a:pt x="4149834" y="998692"/>
                  </a:lnTo>
                  <a:lnTo>
                    <a:pt x="4330262" y="1126729"/>
                  </a:lnTo>
                  <a:lnTo>
                    <a:pt x="4510689" y="563364"/>
                  </a:lnTo>
                </a:path>
              </a:pathLst>
            </a:custGeom>
            <a:ln w="32521" cap="flat">
              <a:solidFill>
                <a:srgbClr val="5EB0E8">
                  <a:alpha val="100000"/>
                </a:srgbClr>
              </a:solidFill>
              <a:prstDash val="solid"/>
              <a:round/>
            </a:ln>
          </p:spPr>
          <p:txBody>
            <a:bodyPr/>
            <a:lstStyle/>
            <a:p/>
          </p:txBody>
        </p:sp>
        <p:sp>
          <p:nvSpPr>
            <p:cNvPr id="577" name="pl18"/>
            <p:cNvSpPr/>
            <p:nvPr/>
          </p:nvSpPr>
          <p:spPr>
            <a:xfrm>
              <a:off x="15490275" y="7303857"/>
              <a:ext cx="2345558" cy="1280374"/>
            </a:xfrm>
            <a:custGeom>
              <a:avLst/>
              <a:pathLst>
                <a:path w="2345558" h="1280374">
                  <a:moveTo>
                    <a:pt x="0" y="1280374"/>
                  </a:moveTo>
                  <a:lnTo>
                    <a:pt x="180427" y="435327"/>
                  </a:lnTo>
                  <a:lnTo>
                    <a:pt x="360855" y="332897"/>
                  </a:lnTo>
                  <a:lnTo>
                    <a:pt x="541282" y="128037"/>
                  </a:lnTo>
                  <a:lnTo>
                    <a:pt x="721710" y="128037"/>
                  </a:lnTo>
                  <a:lnTo>
                    <a:pt x="902137" y="51214"/>
                  </a:lnTo>
                  <a:lnTo>
                    <a:pt x="1082565" y="51214"/>
                  </a:lnTo>
                  <a:lnTo>
                    <a:pt x="1262993" y="0"/>
                  </a:lnTo>
                  <a:lnTo>
                    <a:pt x="1443420" y="153644"/>
                  </a:lnTo>
                  <a:lnTo>
                    <a:pt x="1623848" y="281682"/>
                  </a:lnTo>
                  <a:lnTo>
                    <a:pt x="1804275" y="281682"/>
                  </a:lnTo>
                  <a:lnTo>
                    <a:pt x="1984703" y="921869"/>
                  </a:lnTo>
                  <a:lnTo>
                    <a:pt x="2165131" y="973084"/>
                  </a:lnTo>
                  <a:lnTo>
                    <a:pt x="2345558" y="460934"/>
                  </a:lnTo>
                </a:path>
              </a:pathLst>
            </a:custGeom>
            <a:ln w="32521" cap="flat">
              <a:solidFill>
                <a:srgbClr val="00A173">
                  <a:alpha val="100000"/>
                </a:srgbClr>
              </a:solidFill>
              <a:prstDash val="solid"/>
              <a:round/>
            </a:ln>
          </p:spPr>
          <p:txBody>
            <a:bodyPr/>
            <a:lstStyle/>
            <a:p/>
          </p:txBody>
        </p:sp>
        <p:sp>
          <p:nvSpPr>
            <p:cNvPr id="57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1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2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2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3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3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3" name="rc84"/>
            <p:cNvSpPr/>
            <p:nvPr/>
          </p:nvSpPr>
          <p:spPr>
            <a:xfrm>
              <a:off x="14005791" y="9941072"/>
              <a:ext cx="3149396" cy="504938"/>
            </a:xfrm>
            <a:prstGeom prst="rect">
              <a:avLst/>
            </a:prstGeom>
            <a:solidFill>
              <a:srgbClr val="FFFFFF">
                <a:alpha val="100000"/>
              </a:srgbClr>
            </a:solidFill>
          </p:spPr>
          <p:txBody>
            <a:bodyPr/>
            <a:lstStyle/>
            <a:p/>
          </p:txBody>
        </p:sp>
        <p:sp>
          <p:nvSpPr>
            <p:cNvPr id="64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4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4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9" name=""/>
          <p:cNvGrpSpPr/>
          <p:nvPr/>
        </p:nvGrpSpPr>
        <p:grpSpPr>
          <a:xfrm>
            <a:off x="594360" y="6217920"/>
            <a:ext cx="5562295" cy="4320959"/>
            <a:chOff x="594360" y="6217920"/>
            <a:chExt cx="5562295" cy="4320959"/>
          </a:xfrm>
        </p:grpSpPr>
        <p:sp>
          <p:nvSpPr>
            <p:cNvPr id="650"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1" name="rc4"/>
            <p:cNvSpPr/>
            <p:nvPr/>
          </p:nvSpPr>
          <p:spPr>
            <a:xfrm>
              <a:off x="2499339"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2" name="rc5"/>
            <p:cNvSpPr/>
            <p:nvPr/>
          </p:nvSpPr>
          <p:spPr>
            <a:xfrm>
              <a:off x="2526891" y="6543904"/>
              <a:ext cx="275529" cy="275529"/>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53" name="rc6"/>
            <p:cNvSpPr/>
            <p:nvPr/>
          </p:nvSpPr>
          <p:spPr>
            <a:xfrm>
              <a:off x="2802421" y="6543904"/>
              <a:ext cx="275529" cy="275529"/>
            </a:xfrm>
            <a:prstGeom prst="rect">
              <a:avLst/>
            </a:prstGeom>
            <a:solidFill>
              <a:srgbClr val="FC9171">
                <a:alpha val="100000"/>
              </a:srgbClr>
            </a:solidFill>
            <a:ln w="5420" cap="flat">
              <a:solidFill>
                <a:srgbClr val="FFFFFF">
                  <a:alpha val="100000"/>
                </a:srgbClr>
              </a:solidFill>
              <a:prstDash val="solid"/>
              <a:miter/>
            </a:ln>
          </p:spPr>
          <p:txBody>
            <a:bodyPr/>
            <a:lstStyle/>
            <a:p/>
          </p:txBody>
        </p:sp>
        <p:sp>
          <p:nvSpPr>
            <p:cNvPr id="654" name="rc7"/>
            <p:cNvSpPr/>
            <p:nvPr/>
          </p:nvSpPr>
          <p:spPr>
            <a:xfrm>
              <a:off x="3077950" y="6543904"/>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55" name="rc8"/>
            <p:cNvSpPr/>
            <p:nvPr/>
          </p:nvSpPr>
          <p:spPr>
            <a:xfrm>
              <a:off x="3353479" y="6543904"/>
              <a:ext cx="275529" cy="275529"/>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656" name="rc9"/>
            <p:cNvSpPr/>
            <p:nvPr/>
          </p:nvSpPr>
          <p:spPr>
            <a:xfrm>
              <a:off x="3629009" y="6543904"/>
              <a:ext cx="275529" cy="275529"/>
            </a:xfrm>
            <a:prstGeom prst="rect">
              <a:avLst/>
            </a:prstGeom>
            <a:solidFill>
              <a:srgbClr val="FB6B4B">
                <a:alpha val="100000"/>
              </a:srgbClr>
            </a:solidFill>
            <a:ln w="5420" cap="flat">
              <a:solidFill>
                <a:srgbClr val="FFFFFF">
                  <a:alpha val="100000"/>
                </a:srgbClr>
              </a:solidFill>
              <a:prstDash val="solid"/>
              <a:miter/>
            </a:ln>
          </p:spPr>
          <p:txBody>
            <a:bodyPr/>
            <a:lstStyle/>
            <a:p/>
          </p:txBody>
        </p:sp>
        <p:sp>
          <p:nvSpPr>
            <p:cNvPr id="657" name="rc10"/>
            <p:cNvSpPr/>
            <p:nvPr/>
          </p:nvSpPr>
          <p:spPr>
            <a:xfrm>
              <a:off x="3904538"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8" name="rc11"/>
            <p:cNvSpPr/>
            <p:nvPr/>
          </p:nvSpPr>
          <p:spPr>
            <a:xfrm>
              <a:off x="4180067" y="6543904"/>
              <a:ext cx="275529" cy="275529"/>
            </a:xfrm>
            <a:prstGeom prst="rect">
              <a:avLst/>
            </a:prstGeom>
            <a:solidFill>
              <a:srgbClr val="D62421">
                <a:alpha val="100000"/>
              </a:srgbClr>
            </a:solidFill>
            <a:ln w="5420" cap="flat">
              <a:solidFill>
                <a:srgbClr val="FFFFFF">
                  <a:alpha val="100000"/>
                </a:srgbClr>
              </a:solidFill>
              <a:prstDash val="solid"/>
              <a:miter/>
            </a:ln>
          </p:spPr>
          <p:txBody>
            <a:bodyPr/>
            <a:lstStyle/>
            <a:p/>
          </p:txBody>
        </p:sp>
        <p:sp>
          <p:nvSpPr>
            <p:cNvPr id="659" name="rc12"/>
            <p:cNvSpPr/>
            <p:nvPr/>
          </p:nvSpPr>
          <p:spPr>
            <a:xfrm>
              <a:off x="4455596" y="6543904"/>
              <a:ext cx="275529" cy="275529"/>
            </a:xfrm>
            <a:prstGeom prst="rect">
              <a:avLst/>
            </a:prstGeom>
            <a:solidFill>
              <a:srgbClr val="DE2C25">
                <a:alpha val="100000"/>
              </a:srgbClr>
            </a:solidFill>
            <a:ln w="5420" cap="flat">
              <a:solidFill>
                <a:srgbClr val="FFFFFF">
                  <a:alpha val="100000"/>
                </a:srgbClr>
              </a:solidFill>
              <a:prstDash val="solid"/>
              <a:miter/>
            </a:ln>
          </p:spPr>
          <p:txBody>
            <a:bodyPr/>
            <a:lstStyle/>
            <a:p/>
          </p:txBody>
        </p:sp>
        <p:sp>
          <p:nvSpPr>
            <p:cNvPr id="660" name="rc13"/>
            <p:cNvSpPr/>
            <p:nvPr/>
          </p:nvSpPr>
          <p:spPr>
            <a:xfrm>
              <a:off x="4731126" y="6543904"/>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61" name="rc14"/>
            <p:cNvSpPr/>
            <p:nvPr/>
          </p:nvSpPr>
          <p:spPr>
            <a:xfrm>
              <a:off x="5006655" y="6543904"/>
              <a:ext cx="275529" cy="275529"/>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62" name="rc15"/>
            <p:cNvSpPr/>
            <p:nvPr/>
          </p:nvSpPr>
          <p:spPr>
            <a:xfrm>
              <a:off x="5282184" y="6543904"/>
              <a:ext cx="275529" cy="275529"/>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663" name="rc16"/>
            <p:cNvSpPr/>
            <p:nvPr/>
          </p:nvSpPr>
          <p:spPr>
            <a:xfrm>
              <a:off x="5557714" y="6543904"/>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64" name="rc17"/>
            <p:cNvSpPr/>
            <p:nvPr/>
          </p:nvSpPr>
          <p:spPr>
            <a:xfrm>
              <a:off x="2526891" y="6819433"/>
              <a:ext cx="275529" cy="275529"/>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665" name="rc18"/>
            <p:cNvSpPr/>
            <p:nvPr/>
          </p:nvSpPr>
          <p:spPr>
            <a:xfrm>
              <a:off x="2802421" y="6819433"/>
              <a:ext cx="275529" cy="275529"/>
            </a:xfrm>
            <a:prstGeom prst="rect">
              <a:avLst/>
            </a:prstGeom>
            <a:solidFill>
              <a:srgbClr val="FC7352">
                <a:alpha val="100000"/>
              </a:srgbClr>
            </a:solidFill>
            <a:ln w="5420" cap="flat">
              <a:solidFill>
                <a:srgbClr val="FFFFFF">
                  <a:alpha val="100000"/>
                </a:srgbClr>
              </a:solidFill>
              <a:prstDash val="solid"/>
              <a:miter/>
            </a:ln>
          </p:spPr>
          <p:txBody>
            <a:bodyPr/>
            <a:lstStyle/>
            <a:p/>
          </p:txBody>
        </p:sp>
        <p:sp>
          <p:nvSpPr>
            <p:cNvPr id="666" name="rc19"/>
            <p:cNvSpPr/>
            <p:nvPr/>
          </p:nvSpPr>
          <p:spPr>
            <a:xfrm>
              <a:off x="3077950" y="6819433"/>
              <a:ext cx="275529" cy="275529"/>
            </a:xfrm>
            <a:prstGeom prst="rect">
              <a:avLst/>
            </a:prstGeom>
            <a:solidFill>
              <a:srgbClr val="FC7251">
                <a:alpha val="100000"/>
              </a:srgbClr>
            </a:solidFill>
            <a:ln w="5420" cap="flat">
              <a:solidFill>
                <a:srgbClr val="FFFFFF">
                  <a:alpha val="100000"/>
                </a:srgbClr>
              </a:solidFill>
              <a:prstDash val="solid"/>
              <a:miter/>
            </a:ln>
          </p:spPr>
          <p:txBody>
            <a:bodyPr/>
            <a:lstStyle/>
            <a:p/>
          </p:txBody>
        </p:sp>
        <p:sp>
          <p:nvSpPr>
            <p:cNvPr id="667" name="rc20"/>
            <p:cNvSpPr/>
            <p:nvPr/>
          </p:nvSpPr>
          <p:spPr>
            <a:xfrm>
              <a:off x="3353479" y="6819433"/>
              <a:ext cx="275529" cy="275529"/>
            </a:xfrm>
            <a:prstGeom prst="rect">
              <a:avLst/>
            </a:prstGeom>
            <a:solidFill>
              <a:srgbClr val="FC8D6D">
                <a:alpha val="100000"/>
              </a:srgbClr>
            </a:solidFill>
            <a:ln w="5420" cap="flat">
              <a:solidFill>
                <a:srgbClr val="FFFFFF">
                  <a:alpha val="100000"/>
                </a:srgbClr>
              </a:solidFill>
              <a:prstDash val="solid"/>
              <a:miter/>
            </a:ln>
          </p:spPr>
          <p:txBody>
            <a:bodyPr/>
            <a:lstStyle/>
            <a:p/>
          </p:txBody>
        </p:sp>
        <p:sp>
          <p:nvSpPr>
            <p:cNvPr id="668" name="rc21"/>
            <p:cNvSpPr/>
            <p:nvPr/>
          </p:nvSpPr>
          <p:spPr>
            <a:xfrm>
              <a:off x="3629009" y="6819433"/>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9" name="rc22"/>
            <p:cNvSpPr/>
            <p:nvPr/>
          </p:nvSpPr>
          <p:spPr>
            <a:xfrm>
              <a:off x="3904538" y="6819433"/>
              <a:ext cx="275529" cy="275529"/>
            </a:xfrm>
            <a:prstGeom prst="rect">
              <a:avLst/>
            </a:prstGeom>
            <a:solidFill>
              <a:srgbClr val="FDA182">
                <a:alpha val="100000"/>
              </a:srgbClr>
            </a:solidFill>
            <a:ln w="5420" cap="flat">
              <a:solidFill>
                <a:srgbClr val="FFFFFF">
                  <a:alpha val="100000"/>
                </a:srgbClr>
              </a:solidFill>
              <a:prstDash val="solid"/>
              <a:miter/>
            </a:ln>
          </p:spPr>
          <p:txBody>
            <a:bodyPr/>
            <a:lstStyle/>
            <a:p/>
          </p:txBody>
        </p:sp>
        <p:sp>
          <p:nvSpPr>
            <p:cNvPr id="670" name="rc23"/>
            <p:cNvSpPr/>
            <p:nvPr/>
          </p:nvSpPr>
          <p:spPr>
            <a:xfrm>
              <a:off x="4180067" y="6819433"/>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71" name="rc24"/>
            <p:cNvSpPr/>
            <p:nvPr/>
          </p:nvSpPr>
          <p:spPr>
            <a:xfrm>
              <a:off x="4455596" y="6819433"/>
              <a:ext cx="275529" cy="275529"/>
            </a:xfrm>
            <a:prstGeom prst="rect">
              <a:avLst/>
            </a:prstGeom>
            <a:solidFill>
              <a:srgbClr val="F6573C">
                <a:alpha val="100000"/>
              </a:srgbClr>
            </a:solidFill>
            <a:ln w="5420" cap="flat">
              <a:solidFill>
                <a:srgbClr val="FFFFFF">
                  <a:alpha val="100000"/>
                </a:srgbClr>
              </a:solidFill>
              <a:prstDash val="solid"/>
              <a:miter/>
            </a:ln>
          </p:spPr>
          <p:txBody>
            <a:bodyPr/>
            <a:lstStyle/>
            <a:p/>
          </p:txBody>
        </p:sp>
        <p:sp>
          <p:nvSpPr>
            <p:cNvPr id="672" name="rc25"/>
            <p:cNvSpPr/>
            <p:nvPr/>
          </p:nvSpPr>
          <p:spPr>
            <a:xfrm>
              <a:off x="4731126" y="6819433"/>
              <a:ext cx="275529" cy="275529"/>
            </a:xfrm>
            <a:prstGeom prst="rect">
              <a:avLst/>
            </a:prstGeom>
            <a:solidFill>
              <a:srgbClr val="FB6C4C">
                <a:alpha val="100000"/>
              </a:srgbClr>
            </a:solidFill>
            <a:ln w="5420" cap="flat">
              <a:solidFill>
                <a:srgbClr val="FFFFFF">
                  <a:alpha val="100000"/>
                </a:srgbClr>
              </a:solidFill>
              <a:prstDash val="solid"/>
              <a:miter/>
            </a:ln>
          </p:spPr>
          <p:txBody>
            <a:bodyPr/>
            <a:lstStyle/>
            <a:p/>
          </p:txBody>
        </p:sp>
        <p:sp>
          <p:nvSpPr>
            <p:cNvPr id="673" name="rc26"/>
            <p:cNvSpPr/>
            <p:nvPr/>
          </p:nvSpPr>
          <p:spPr>
            <a:xfrm>
              <a:off x="5006655" y="6819433"/>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74" name="rc27"/>
            <p:cNvSpPr/>
            <p:nvPr/>
          </p:nvSpPr>
          <p:spPr>
            <a:xfrm>
              <a:off x="5282184" y="6819433"/>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75" name="rc28"/>
            <p:cNvSpPr/>
            <p:nvPr/>
          </p:nvSpPr>
          <p:spPr>
            <a:xfrm>
              <a:off x="5557714" y="6819433"/>
              <a:ext cx="275529" cy="275529"/>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76" name="rc29"/>
            <p:cNvSpPr/>
            <p:nvPr/>
          </p:nvSpPr>
          <p:spPr>
            <a:xfrm>
              <a:off x="2526891" y="709496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77" name="rc30"/>
            <p:cNvSpPr/>
            <p:nvPr/>
          </p:nvSpPr>
          <p:spPr>
            <a:xfrm>
              <a:off x="2802421"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8" name="rc31"/>
            <p:cNvSpPr/>
            <p:nvPr/>
          </p:nvSpPr>
          <p:spPr>
            <a:xfrm>
              <a:off x="3077950" y="709496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79" name="rc32"/>
            <p:cNvSpPr/>
            <p:nvPr/>
          </p:nvSpPr>
          <p:spPr>
            <a:xfrm>
              <a:off x="3353479" y="7094962"/>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0" name="rc33"/>
            <p:cNvSpPr/>
            <p:nvPr/>
          </p:nvSpPr>
          <p:spPr>
            <a:xfrm>
              <a:off x="3629009" y="7094962"/>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81" name="rc34"/>
            <p:cNvSpPr/>
            <p:nvPr/>
          </p:nvSpPr>
          <p:spPr>
            <a:xfrm>
              <a:off x="3904538" y="7094962"/>
              <a:ext cx="275529" cy="275529"/>
            </a:xfrm>
            <a:prstGeom prst="rect">
              <a:avLst/>
            </a:prstGeom>
            <a:solidFill>
              <a:srgbClr val="FC7756">
                <a:alpha val="100000"/>
              </a:srgbClr>
            </a:solidFill>
            <a:ln w="5420" cap="flat">
              <a:solidFill>
                <a:srgbClr val="FFFFFF">
                  <a:alpha val="100000"/>
                </a:srgbClr>
              </a:solidFill>
              <a:prstDash val="solid"/>
              <a:miter/>
            </a:ln>
          </p:spPr>
          <p:txBody>
            <a:bodyPr/>
            <a:lstStyle/>
            <a:p/>
          </p:txBody>
        </p:sp>
        <p:sp>
          <p:nvSpPr>
            <p:cNvPr id="682" name="rc35"/>
            <p:cNvSpPr/>
            <p:nvPr/>
          </p:nvSpPr>
          <p:spPr>
            <a:xfrm>
              <a:off x="4180067" y="709496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83" name="rc36"/>
            <p:cNvSpPr/>
            <p:nvPr/>
          </p:nvSpPr>
          <p:spPr>
            <a:xfrm>
              <a:off x="4455596" y="7094962"/>
              <a:ext cx="275529" cy="275529"/>
            </a:xfrm>
            <a:prstGeom prst="rect">
              <a:avLst/>
            </a:prstGeom>
            <a:solidFill>
              <a:srgbClr val="FC7251">
                <a:alpha val="100000"/>
              </a:srgbClr>
            </a:solidFill>
            <a:ln w="5420" cap="flat">
              <a:solidFill>
                <a:srgbClr val="FFFFFF">
                  <a:alpha val="100000"/>
                </a:srgbClr>
              </a:solidFill>
              <a:prstDash val="solid"/>
              <a:miter/>
            </a:ln>
          </p:spPr>
          <p:txBody>
            <a:bodyPr/>
            <a:lstStyle/>
            <a:p/>
          </p:txBody>
        </p:sp>
        <p:sp>
          <p:nvSpPr>
            <p:cNvPr id="684" name="rc37"/>
            <p:cNvSpPr/>
            <p:nvPr/>
          </p:nvSpPr>
          <p:spPr>
            <a:xfrm>
              <a:off x="4731126" y="7094962"/>
              <a:ext cx="275529" cy="275529"/>
            </a:xfrm>
            <a:prstGeom prst="rect">
              <a:avLst/>
            </a:prstGeom>
            <a:solidFill>
              <a:srgbClr val="C6161B">
                <a:alpha val="100000"/>
              </a:srgbClr>
            </a:solidFill>
            <a:ln w="5420" cap="flat">
              <a:solidFill>
                <a:srgbClr val="FFFFFF">
                  <a:alpha val="100000"/>
                </a:srgbClr>
              </a:solidFill>
              <a:prstDash val="solid"/>
              <a:miter/>
            </a:ln>
          </p:spPr>
          <p:txBody>
            <a:bodyPr/>
            <a:lstStyle/>
            <a:p/>
          </p:txBody>
        </p:sp>
        <p:sp>
          <p:nvSpPr>
            <p:cNvPr id="685" name="rc38"/>
            <p:cNvSpPr/>
            <p:nvPr/>
          </p:nvSpPr>
          <p:spPr>
            <a:xfrm>
              <a:off x="5006655" y="7094962"/>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86" name="rc39"/>
            <p:cNvSpPr/>
            <p:nvPr/>
          </p:nvSpPr>
          <p:spPr>
            <a:xfrm>
              <a:off x="5282184" y="7094962"/>
              <a:ext cx="275529" cy="275529"/>
            </a:xfrm>
            <a:prstGeom prst="rect">
              <a:avLst/>
            </a:prstGeom>
            <a:solidFill>
              <a:srgbClr val="FCBEA4">
                <a:alpha val="100000"/>
              </a:srgbClr>
            </a:solidFill>
            <a:ln w="5420" cap="flat">
              <a:solidFill>
                <a:srgbClr val="FFFFFF">
                  <a:alpha val="100000"/>
                </a:srgbClr>
              </a:solidFill>
              <a:prstDash val="solid"/>
              <a:miter/>
            </a:ln>
          </p:spPr>
          <p:txBody>
            <a:bodyPr/>
            <a:lstStyle/>
            <a:p/>
          </p:txBody>
        </p:sp>
        <p:sp>
          <p:nvSpPr>
            <p:cNvPr id="687" name="rc40"/>
            <p:cNvSpPr/>
            <p:nvPr/>
          </p:nvSpPr>
          <p:spPr>
            <a:xfrm>
              <a:off x="5557714" y="7094962"/>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88" name="rc41"/>
            <p:cNvSpPr/>
            <p:nvPr/>
          </p:nvSpPr>
          <p:spPr>
            <a:xfrm>
              <a:off x="2526891" y="7370492"/>
              <a:ext cx="275529" cy="275529"/>
            </a:xfrm>
            <a:prstGeom prst="rect">
              <a:avLst/>
            </a:prstGeom>
            <a:solidFill>
              <a:srgbClr val="FEC9B4">
                <a:alpha val="100000"/>
              </a:srgbClr>
            </a:solidFill>
            <a:ln w="5420" cap="flat">
              <a:solidFill>
                <a:srgbClr val="FFFFFF">
                  <a:alpha val="100000"/>
                </a:srgbClr>
              </a:solidFill>
              <a:prstDash val="solid"/>
              <a:miter/>
            </a:ln>
          </p:spPr>
          <p:txBody>
            <a:bodyPr/>
            <a:lstStyle/>
            <a:p/>
          </p:txBody>
        </p:sp>
        <p:sp>
          <p:nvSpPr>
            <p:cNvPr id="689" name="rc42"/>
            <p:cNvSpPr/>
            <p:nvPr/>
          </p:nvSpPr>
          <p:spPr>
            <a:xfrm>
              <a:off x="2802421" y="737049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90" name="rc43"/>
            <p:cNvSpPr/>
            <p:nvPr/>
          </p:nvSpPr>
          <p:spPr>
            <a:xfrm>
              <a:off x="3077950" y="7370492"/>
              <a:ext cx="275529" cy="275529"/>
            </a:xfrm>
            <a:prstGeom prst="rect">
              <a:avLst/>
            </a:prstGeom>
            <a:solidFill>
              <a:srgbClr val="FC8968">
                <a:alpha val="100000"/>
              </a:srgbClr>
            </a:solidFill>
            <a:ln w="5420" cap="flat">
              <a:solidFill>
                <a:srgbClr val="FFFFFF">
                  <a:alpha val="100000"/>
                </a:srgbClr>
              </a:solidFill>
              <a:prstDash val="solid"/>
              <a:miter/>
            </a:ln>
          </p:spPr>
          <p:txBody>
            <a:bodyPr/>
            <a:lstStyle/>
            <a:p/>
          </p:txBody>
        </p:sp>
        <p:sp>
          <p:nvSpPr>
            <p:cNvPr id="691" name="rc44"/>
            <p:cNvSpPr/>
            <p:nvPr/>
          </p:nvSpPr>
          <p:spPr>
            <a:xfrm>
              <a:off x="3353479" y="737049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92" name="rc45"/>
            <p:cNvSpPr/>
            <p:nvPr/>
          </p:nvSpPr>
          <p:spPr>
            <a:xfrm>
              <a:off x="3629009" y="737049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93" name="rc46"/>
            <p:cNvSpPr/>
            <p:nvPr/>
          </p:nvSpPr>
          <p:spPr>
            <a:xfrm>
              <a:off x="3904538"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94" name="rc47"/>
            <p:cNvSpPr/>
            <p:nvPr/>
          </p:nvSpPr>
          <p:spPr>
            <a:xfrm>
              <a:off x="4180067" y="7370492"/>
              <a:ext cx="275529" cy="275529"/>
            </a:xfrm>
            <a:prstGeom prst="rect">
              <a:avLst/>
            </a:prstGeom>
            <a:solidFill>
              <a:srgbClr val="FC8665">
                <a:alpha val="100000"/>
              </a:srgbClr>
            </a:solidFill>
            <a:ln w="5420" cap="flat">
              <a:solidFill>
                <a:srgbClr val="FFFFFF">
                  <a:alpha val="100000"/>
                </a:srgbClr>
              </a:solidFill>
              <a:prstDash val="solid"/>
              <a:miter/>
            </a:ln>
          </p:spPr>
          <p:txBody>
            <a:bodyPr/>
            <a:lstStyle/>
            <a:p/>
          </p:txBody>
        </p:sp>
        <p:sp>
          <p:nvSpPr>
            <p:cNvPr id="695" name="rc48"/>
            <p:cNvSpPr/>
            <p:nvPr/>
          </p:nvSpPr>
          <p:spPr>
            <a:xfrm>
              <a:off x="4455596" y="737049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96" name="rc49"/>
            <p:cNvSpPr/>
            <p:nvPr/>
          </p:nvSpPr>
          <p:spPr>
            <a:xfrm>
              <a:off x="4731126"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7" name="rc50"/>
            <p:cNvSpPr/>
            <p:nvPr/>
          </p:nvSpPr>
          <p:spPr>
            <a:xfrm>
              <a:off x="5006655" y="737049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8" name="rc51"/>
            <p:cNvSpPr/>
            <p:nvPr/>
          </p:nvSpPr>
          <p:spPr>
            <a:xfrm>
              <a:off x="5282184"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52"/>
            <p:cNvSpPr/>
            <p:nvPr/>
          </p:nvSpPr>
          <p:spPr>
            <a:xfrm>
              <a:off x="5557714" y="737049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0" name="rc53"/>
            <p:cNvSpPr/>
            <p:nvPr/>
          </p:nvSpPr>
          <p:spPr>
            <a:xfrm>
              <a:off x="2526891" y="7646021"/>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701" name="rc54"/>
            <p:cNvSpPr/>
            <p:nvPr/>
          </p:nvSpPr>
          <p:spPr>
            <a:xfrm>
              <a:off x="2802421" y="7646021"/>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702" name="rc55"/>
            <p:cNvSpPr/>
            <p:nvPr/>
          </p:nvSpPr>
          <p:spPr>
            <a:xfrm>
              <a:off x="3077950" y="7646021"/>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03" name="rc56"/>
            <p:cNvSpPr/>
            <p:nvPr/>
          </p:nvSpPr>
          <p:spPr>
            <a:xfrm>
              <a:off x="3353479" y="7646021"/>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704" name="rc57"/>
            <p:cNvSpPr/>
            <p:nvPr/>
          </p:nvSpPr>
          <p:spPr>
            <a:xfrm>
              <a:off x="3629009" y="7646021"/>
              <a:ext cx="275529" cy="275529"/>
            </a:xfrm>
            <a:prstGeom prst="rect">
              <a:avLst/>
            </a:prstGeom>
            <a:solidFill>
              <a:srgbClr val="FCB599">
                <a:alpha val="100000"/>
              </a:srgbClr>
            </a:solidFill>
            <a:ln w="5420" cap="flat">
              <a:solidFill>
                <a:srgbClr val="FFFFFF">
                  <a:alpha val="100000"/>
                </a:srgbClr>
              </a:solidFill>
              <a:prstDash val="solid"/>
              <a:miter/>
            </a:ln>
          </p:spPr>
          <p:txBody>
            <a:bodyPr/>
            <a:lstStyle/>
            <a:p/>
          </p:txBody>
        </p:sp>
        <p:sp>
          <p:nvSpPr>
            <p:cNvPr id="705" name="rc58"/>
            <p:cNvSpPr/>
            <p:nvPr/>
          </p:nvSpPr>
          <p:spPr>
            <a:xfrm>
              <a:off x="3904538" y="7646021"/>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706" name="rc59"/>
            <p:cNvSpPr/>
            <p:nvPr/>
          </p:nvSpPr>
          <p:spPr>
            <a:xfrm>
              <a:off x="4180067" y="7646021"/>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07" name="rc60"/>
            <p:cNvSpPr/>
            <p:nvPr/>
          </p:nvSpPr>
          <p:spPr>
            <a:xfrm>
              <a:off x="4455596" y="7646021"/>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08" name="rc61"/>
            <p:cNvSpPr/>
            <p:nvPr/>
          </p:nvSpPr>
          <p:spPr>
            <a:xfrm>
              <a:off x="4731126" y="7646021"/>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709" name="rc62"/>
            <p:cNvSpPr/>
            <p:nvPr/>
          </p:nvSpPr>
          <p:spPr>
            <a:xfrm>
              <a:off x="5006655" y="7646021"/>
              <a:ext cx="275529" cy="275529"/>
            </a:xfrm>
            <a:prstGeom prst="rect">
              <a:avLst/>
            </a:prstGeom>
            <a:solidFill>
              <a:srgbClr val="FDAC90">
                <a:alpha val="100000"/>
              </a:srgbClr>
            </a:solidFill>
            <a:ln w="5420" cap="flat">
              <a:solidFill>
                <a:srgbClr val="FFFFFF">
                  <a:alpha val="100000"/>
                </a:srgbClr>
              </a:solidFill>
              <a:prstDash val="solid"/>
              <a:miter/>
            </a:ln>
          </p:spPr>
          <p:txBody>
            <a:bodyPr/>
            <a:lstStyle/>
            <a:p/>
          </p:txBody>
        </p:sp>
        <p:sp>
          <p:nvSpPr>
            <p:cNvPr id="710" name="rc63"/>
            <p:cNvSpPr/>
            <p:nvPr/>
          </p:nvSpPr>
          <p:spPr>
            <a:xfrm>
              <a:off x="5282184" y="7646021"/>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11" name="rc64"/>
            <p:cNvSpPr/>
            <p:nvPr/>
          </p:nvSpPr>
          <p:spPr>
            <a:xfrm>
              <a:off x="5557714" y="7646021"/>
              <a:ext cx="275529" cy="275529"/>
            </a:xfrm>
            <a:prstGeom prst="rect">
              <a:avLst/>
            </a:prstGeom>
            <a:solidFill>
              <a:srgbClr val="FEDACB">
                <a:alpha val="100000"/>
              </a:srgbClr>
            </a:solidFill>
            <a:ln w="5420" cap="flat">
              <a:solidFill>
                <a:srgbClr val="FFFFFF">
                  <a:alpha val="100000"/>
                </a:srgbClr>
              </a:solidFill>
              <a:prstDash val="solid"/>
              <a:miter/>
            </a:ln>
          </p:spPr>
          <p:txBody>
            <a:bodyPr/>
            <a:lstStyle/>
            <a:p/>
          </p:txBody>
        </p:sp>
        <p:sp>
          <p:nvSpPr>
            <p:cNvPr id="712" name="rc65"/>
            <p:cNvSpPr/>
            <p:nvPr/>
          </p:nvSpPr>
          <p:spPr>
            <a:xfrm>
              <a:off x="2526891" y="7921550"/>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13" name="rc66"/>
            <p:cNvSpPr/>
            <p:nvPr/>
          </p:nvSpPr>
          <p:spPr>
            <a:xfrm>
              <a:off x="2802421" y="7921550"/>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714" name="rc67"/>
            <p:cNvSpPr/>
            <p:nvPr/>
          </p:nvSpPr>
          <p:spPr>
            <a:xfrm>
              <a:off x="3077950" y="7921550"/>
              <a:ext cx="275529" cy="275529"/>
            </a:xfrm>
            <a:prstGeom prst="rect">
              <a:avLst/>
            </a:prstGeom>
            <a:solidFill>
              <a:srgbClr val="FDA182">
                <a:alpha val="100000"/>
              </a:srgbClr>
            </a:solidFill>
            <a:ln w="5420" cap="flat">
              <a:solidFill>
                <a:srgbClr val="FFFFFF">
                  <a:alpha val="100000"/>
                </a:srgbClr>
              </a:solidFill>
              <a:prstDash val="solid"/>
              <a:miter/>
            </a:ln>
          </p:spPr>
          <p:txBody>
            <a:bodyPr/>
            <a:lstStyle/>
            <a:p/>
          </p:txBody>
        </p:sp>
        <p:sp>
          <p:nvSpPr>
            <p:cNvPr id="715" name="rc68"/>
            <p:cNvSpPr/>
            <p:nvPr/>
          </p:nvSpPr>
          <p:spPr>
            <a:xfrm>
              <a:off x="3353479" y="7921550"/>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16" name="rc69"/>
            <p:cNvSpPr/>
            <p:nvPr/>
          </p:nvSpPr>
          <p:spPr>
            <a:xfrm>
              <a:off x="3629009" y="7921550"/>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17" name="rc70"/>
            <p:cNvSpPr/>
            <p:nvPr/>
          </p:nvSpPr>
          <p:spPr>
            <a:xfrm>
              <a:off x="390453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71"/>
            <p:cNvSpPr/>
            <p:nvPr/>
          </p:nvSpPr>
          <p:spPr>
            <a:xfrm>
              <a:off x="418006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72"/>
            <p:cNvSpPr/>
            <p:nvPr/>
          </p:nvSpPr>
          <p:spPr>
            <a:xfrm>
              <a:off x="445559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73"/>
            <p:cNvSpPr/>
            <p:nvPr/>
          </p:nvSpPr>
          <p:spPr>
            <a:xfrm>
              <a:off x="473112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74"/>
            <p:cNvSpPr/>
            <p:nvPr/>
          </p:nvSpPr>
          <p:spPr>
            <a:xfrm>
              <a:off x="500665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75"/>
            <p:cNvSpPr/>
            <p:nvPr/>
          </p:nvSpPr>
          <p:spPr>
            <a:xfrm>
              <a:off x="528218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76"/>
            <p:cNvSpPr/>
            <p:nvPr/>
          </p:nvSpPr>
          <p:spPr>
            <a:xfrm>
              <a:off x="555771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77"/>
            <p:cNvSpPr/>
            <p:nvPr/>
          </p:nvSpPr>
          <p:spPr>
            <a:xfrm>
              <a:off x="2526891"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25" name="rc78"/>
            <p:cNvSpPr/>
            <p:nvPr/>
          </p:nvSpPr>
          <p:spPr>
            <a:xfrm>
              <a:off x="2802421" y="819708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26" name="rc79"/>
            <p:cNvSpPr/>
            <p:nvPr/>
          </p:nvSpPr>
          <p:spPr>
            <a:xfrm>
              <a:off x="3077950" y="819708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27" name="rc80"/>
            <p:cNvSpPr/>
            <p:nvPr/>
          </p:nvSpPr>
          <p:spPr>
            <a:xfrm>
              <a:off x="3353479" y="819708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28" name="rc81"/>
            <p:cNvSpPr/>
            <p:nvPr/>
          </p:nvSpPr>
          <p:spPr>
            <a:xfrm>
              <a:off x="3629009" y="8197080"/>
              <a:ext cx="275529" cy="275529"/>
            </a:xfrm>
            <a:prstGeom prst="rect">
              <a:avLst/>
            </a:prstGeom>
            <a:solidFill>
              <a:srgbClr val="FEC9B4">
                <a:alpha val="100000"/>
              </a:srgbClr>
            </a:solidFill>
            <a:ln w="5420" cap="flat">
              <a:solidFill>
                <a:srgbClr val="FFFFFF">
                  <a:alpha val="100000"/>
                </a:srgbClr>
              </a:solidFill>
              <a:prstDash val="solid"/>
              <a:miter/>
            </a:ln>
          </p:spPr>
          <p:txBody>
            <a:bodyPr/>
            <a:lstStyle/>
            <a:p/>
          </p:txBody>
        </p:sp>
        <p:sp>
          <p:nvSpPr>
            <p:cNvPr id="729" name="rc82"/>
            <p:cNvSpPr/>
            <p:nvPr/>
          </p:nvSpPr>
          <p:spPr>
            <a:xfrm>
              <a:off x="3904538" y="819708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30" name="rc83"/>
            <p:cNvSpPr/>
            <p:nvPr/>
          </p:nvSpPr>
          <p:spPr>
            <a:xfrm>
              <a:off x="4180067" y="8197080"/>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31" name="rc84"/>
            <p:cNvSpPr/>
            <p:nvPr/>
          </p:nvSpPr>
          <p:spPr>
            <a:xfrm>
              <a:off x="4455596"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32" name="rc85"/>
            <p:cNvSpPr/>
            <p:nvPr/>
          </p:nvSpPr>
          <p:spPr>
            <a:xfrm>
              <a:off x="4731126" y="819708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33" name="rc86"/>
            <p:cNvSpPr/>
            <p:nvPr/>
          </p:nvSpPr>
          <p:spPr>
            <a:xfrm>
              <a:off x="5006655" y="8197080"/>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34" name="rc87"/>
            <p:cNvSpPr/>
            <p:nvPr/>
          </p:nvSpPr>
          <p:spPr>
            <a:xfrm>
              <a:off x="5282184" y="8197080"/>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35" name="rc88"/>
            <p:cNvSpPr/>
            <p:nvPr/>
          </p:nvSpPr>
          <p:spPr>
            <a:xfrm>
              <a:off x="5557714"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6" name="rc89"/>
            <p:cNvSpPr/>
            <p:nvPr/>
          </p:nvSpPr>
          <p:spPr>
            <a:xfrm>
              <a:off x="2526891" y="8472609"/>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37" name="rc90"/>
            <p:cNvSpPr/>
            <p:nvPr/>
          </p:nvSpPr>
          <p:spPr>
            <a:xfrm>
              <a:off x="2802421" y="8472609"/>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38" name="rc91"/>
            <p:cNvSpPr/>
            <p:nvPr/>
          </p:nvSpPr>
          <p:spPr>
            <a:xfrm>
              <a:off x="3077950" y="8472609"/>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39" name="rc92"/>
            <p:cNvSpPr/>
            <p:nvPr/>
          </p:nvSpPr>
          <p:spPr>
            <a:xfrm>
              <a:off x="3353479" y="8472609"/>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40" name="rc93"/>
            <p:cNvSpPr/>
            <p:nvPr/>
          </p:nvSpPr>
          <p:spPr>
            <a:xfrm>
              <a:off x="3629009" y="8472609"/>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41" name="rc94"/>
            <p:cNvSpPr/>
            <p:nvPr/>
          </p:nvSpPr>
          <p:spPr>
            <a:xfrm>
              <a:off x="3904538" y="8472609"/>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42" name="rc95"/>
            <p:cNvSpPr/>
            <p:nvPr/>
          </p:nvSpPr>
          <p:spPr>
            <a:xfrm>
              <a:off x="4180067" y="8472609"/>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43" name="rc96"/>
            <p:cNvSpPr/>
            <p:nvPr/>
          </p:nvSpPr>
          <p:spPr>
            <a:xfrm>
              <a:off x="4455596" y="8472609"/>
              <a:ext cx="275529" cy="275529"/>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744" name="rc97"/>
            <p:cNvSpPr/>
            <p:nvPr/>
          </p:nvSpPr>
          <p:spPr>
            <a:xfrm>
              <a:off x="4731126" y="8472609"/>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745" name="rc98"/>
            <p:cNvSpPr/>
            <p:nvPr/>
          </p:nvSpPr>
          <p:spPr>
            <a:xfrm>
              <a:off x="5006655" y="8472609"/>
              <a:ext cx="275529" cy="275529"/>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746" name="rc99"/>
            <p:cNvSpPr/>
            <p:nvPr/>
          </p:nvSpPr>
          <p:spPr>
            <a:xfrm>
              <a:off x="5282184" y="8472609"/>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47" name="rc100"/>
            <p:cNvSpPr/>
            <p:nvPr/>
          </p:nvSpPr>
          <p:spPr>
            <a:xfrm>
              <a:off x="5557714"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48" name="rc101"/>
            <p:cNvSpPr/>
            <p:nvPr/>
          </p:nvSpPr>
          <p:spPr>
            <a:xfrm>
              <a:off x="2526891" y="8748138"/>
              <a:ext cx="275529" cy="275529"/>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749" name="rc102"/>
            <p:cNvSpPr/>
            <p:nvPr/>
          </p:nvSpPr>
          <p:spPr>
            <a:xfrm>
              <a:off x="2802421" y="8748138"/>
              <a:ext cx="275529" cy="275529"/>
            </a:xfrm>
            <a:prstGeom prst="rect">
              <a:avLst/>
            </a:prstGeom>
            <a:solidFill>
              <a:srgbClr val="FDC3AB">
                <a:alpha val="100000"/>
              </a:srgbClr>
            </a:solidFill>
            <a:ln w="5420" cap="flat">
              <a:solidFill>
                <a:srgbClr val="FFFFFF">
                  <a:alpha val="100000"/>
                </a:srgbClr>
              </a:solidFill>
              <a:prstDash val="solid"/>
              <a:miter/>
            </a:ln>
          </p:spPr>
          <p:txBody>
            <a:bodyPr/>
            <a:lstStyle/>
            <a:p/>
          </p:txBody>
        </p:sp>
        <p:sp>
          <p:nvSpPr>
            <p:cNvPr id="750" name="rc103"/>
            <p:cNvSpPr/>
            <p:nvPr/>
          </p:nvSpPr>
          <p:spPr>
            <a:xfrm>
              <a:off x="3077950" y="8748138"/>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51" name="rc104"/>
            <p:cNvSpPr/>
            <p:nvPr/>
          </p:nvSpPr>
          <p:spPr>
            <a:xfrm>
              <a:off x="3353479" y="8748138"/>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752" name="rc105"/>
            <p:cNvSpPr/>
            <p:nvPr/>
          </p:nvSpPr>
          <p:spPr>
            <a:xfrm>
              <a:off x="3629009" y="8748138"/>
              <a:ext cx="275529" cy="275529"/>
            </a:xfrm>
            <a:prstGeom prst="rect">
              <a:avLst/>
            </a:prstGeom>
            <a:solidFill>
              <a:srgbClr val="FC8B6B">
                <a:alpha val="100000"/>
              </a:srgbClr>
            </a:solidFill>
            <a:ln w="5420" cap="flat">
              <a:solidFill>
                <a:srgbClr val="FFFFFF">
                  <a:alpha val="100000"/>
                </a:srgbClr>
              </a:solidFill>
              <a:prstDash val="solid"/>
              <a:miter/>
            </a:ln>
          </p:spPr>
          <p:txBody>
            <a:bodyPr/>
            <a:lstStyle/>
            <a:p/>
          </p:txBody>
        </p:sp>
        <p:sp>
          <p:nvSpPr>
            <p:cNvPr id="753" name="rc106"/>
            <p:cNvSpPr/>
            <p:nvPr/>
          </p:nvSpPr>
          <p:spPr>
            <a:xfrm>
              <a:off x="3904538" y="8748138"/>
              <a:ext cx="275529" cy="275529"/>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754" name="rc107"/>
            <p:cNvSpPr/>
            <p:nvPr/>
          </p:nvSpPr>
          <p:spPr>
            <a:xfrm>
              <a:off x="4180067" y="8748138"/>
              <a:ext cx="275529" cy="275529"/>
            </a:xfrm>
            <a:prstGeom prst="rect">
              <a:avLst/>
            </a:prstGeom>
            <a:solidFill>
              <a:srgbClr val="FA6546">
                <a:alpha val="100000"/>
              </a:srgbClr>
            </a:solidFill>
            <a:ln w="5420" cap="flat">
              <a:solidFill>
                <a:srgbClr val="FFFFFF">
                  <a:alpha val="100000"/>
                </a:srgbClr>
              </a:solidFill>
              <a:prstDash val="solid"/>
              <a:miter/>
            </a:ln>
          </p:spPr>
          <p:txBody>
            <a:bodyPr/>
            <a:lstStyle/>
            <a:p/>
          </p:txBody>
        </p:sp>
        <p:sp>
          <p:nvSpPr>
            <p:cNvPr id="755" name="rc108"/>
            <p:cNvSpPr/>
            <p:nvPr/>
          </p:nvSpPr>
          <p:spPr>
            <a:xfrm>
              <a:off x="4455596" y="8748138"/>
              <a:ext cx="275529" cy="275529"/>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756" name="rc109"/>
            <p:cNvSpPr/>
            <p:nvPr/>
          </p:nvSpPr>
          <p:spPr>
            <a:xfrm>
              <a:off x="4731126" y="8748138"/>
              <a:ext cx="275529" cy="275529"/>
            </a:xfrm>
            <a:prstGeom prst="rect">
              <a:avLst/>
            </a:prstGeom>
            <a:solidFill>
              <a:srgbClr val="F85D41">
                <a:alpha val="100000"/>
              </a:srgbClr>
            </a:solidFill>
            <a:ln w="5420" cap="flat">
              <a:solidFill>
                <a:srgbClr val="FFFFFF">
                  <a:alpha val="100000"/>
                </a:srgbClr>
              </a:solidFill>
              <a:prstDash val="solid"/>
              <a:miter/>
            </a:ln>
          </p:spPr>
          <p:txBody>
            <a:bodyPr/>
            <a:lstStyle/>
            <a:p/>
          </p:txBody>
        </p:sp>
        <p:sp>
          <p:nvSpPr>
            <p:cNvPr id="757" name="rc110"/>
            <p:cNvSpPr/>
            <p:nvPr/>
          </p:nvSpPr>
          <p:spPr>
            <a:xfrm>
              <a:off x="5006655" y="8748138"/>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758" name="rc111"/>
            <p:cNvSpPr/>
            <p:nvPr/>
          </p:nvSpPr>
          <p:spPr>
            <a:xfrm>
              <a:off x="5282184" y="8748138"/>
              <a:ext cx="275529" cy="275529"/>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759" name="rc112"/>
            <p:cNvSpPr/>
            <p:nvPr/>
          </p:nvSpPr>
          <p:spPr>
            <a:xfrm>
              <a:off x="5557714" y="8748138"/>
              <a:ext cx="275529" cy="275529"/>
            </a:xfrm>
            <a:prstGeom prst="rect">
              <a:avLst/>
            </a:prstGeom>
            <a:solidFill>
              <a:srgbClr val="FEC9B4">
                <a:alpha val="100000"/>
              </a:srgbClr>
            </a:solidFill>
            <a:ln w="5420" cap="flat">
              <a:solidFill>
                <a:srgbClr val="FFFFFF">
                  <a:alpha val="100000"/>
                </a:srgbClr>
              </a:solidFill>
              <a:prstDash val="solid"/>
              <a:miter/>
            </a:ln>
          </p:spPr>
          <p:txBody>
            <a:bodyPr/>
            <a:lstStyle/>
            <a:p/>
          </p:txBody>
        </p:sp>
        <p:sp>
          <p:nvSpPr>
            <p:cNvPr id="760" name="rc113"/>
            <p:cNvSpPr/>
            <p:nvPr/>
          </p:nvSpPr>
          <p:spPr>
            <a:xfrm>
              <a:off x="252689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1" name="rc114"/>
            <p:cNvSpPr/>
            <p:nvPr/>
          </p:nvSpPr>
          <p:spPr>
            <a:xfrm>
              <a:off x="280242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2" name="rc115"/>
            <p:cNvSpPr/>
            <p:nvPr/>
          </p:nvSpPr>
          <p:spPr>
            <a:xfrm>
              <a:off x="307795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3" name="rc116"/>
            <p:cNvSpPr/>
            <p:nvPr/>
          </p:nvSpPr>
          <p:spPr>
            <a:xfrm>
              <a:off x="335347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4" name="rc117"/>
            <p:cNvSpPr/>
            <p:nvPr/>
          </p:nvSpPr>
          <p:spPr>
            <a:xfrm>
              <a:off x="362900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5" name="rc118"/>
            <p:cNvSpPr/>
            <p:nvPr/>
          </p:nvSpPr>
          <p:spPr>
            <a:xfrm>
              <a:off x="3904538"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66" name="rc119"/>
            <p:cNvSpPr/>
            <p:nvPr/>
          </p:nvSpPr>
          <p:spPr>
            <a:xfrm>
              <a:off x="418006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7" name="rc120"/>
            <p:cNvSpPr/>
            <p:nvPr/>
          </p:nvSpPr>
          <p:spPr>
            <a:xfrm>
              <a:off x="445559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8" name="rc121"/>
            <p:cNvSpPr/>
            <p:nvPr/>
          </p:nvSpPr>
          <p:spPr>
            <a:xfrm>
              <a:off x="4731126" y="9023667"/>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69" name="rc122"/>
            <p:cNvSpPr/>
            <p:nvPr/>
          </p:nvSpPr>
          <p:spPr>
            <a:xfrm>
              <a:off x="500665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0" name="rc123"/>
            <p:cNvSpPr/>
            <p:nvPr/>
          </p:nvSpPr>
          <p:spPr>
            <a:xfrm>
              <a:off x="5282184" y="9023667"/>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71" name="rc124"/>
            <p:cNvSpPr/>
            <p:nvPr/>
          </p:nvSpPr>
          <p:spPr>
            <a:xfrm>
              <a:off x="5557714"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72" name="tx125"/>
            <p:cNvSpPr/>
            <p:nvPr/>
          </p:nvSpPr>
          <p:spPr>
            <a:xfrm>
              <a:off x="1541714"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73" name="tx126"/>
            <p:cNvSpPr/>
            <p:nvPr/>
          </p:nvSpPr>
          <p:spPr>
            <a:xfrm>
              <a:off x="1880670"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74" name="tx127"/>
            <p:cNvSpPr/>
            <p:nvPr/>
          </p:nvSpPr>
          <p:spPr>
            <a:xfrm>
              <a:off x="1491112" y="8555828"/>
              <a:ext cx="8469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RIVER NILE</a:t>
              </a:r>
            </a:p>
          </p:txBody>
        </p:sp>
        <p:sp>
          <p:nvSpPr>
            <p:cNvPr id="775" name="tx128"/>
            <p:cNvSpPr/>
            <p:nvPr/>
          </p:nvSpPr>
          <p:spPr>
            <a:xfrm>
              <a:off x="1643363" y="8276578"/>
              <a:ext cx="69465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KASSALA</a:t>
              </a:r>
            </a:p>
          </p:txBody>
        </p:sp>
        <p:sp>
          <p:nvSpPr>
            <p:cNvPr id="776" name="tx129"/>
            <p:cNvSpPr/>
            <p:nvPr/>
          </p:nvSpPr>
          <p:spPr>
            <a:xfrm>
              <a:off x="1220468" y="8001049"/>
              <a:ext cx="111755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 DARFUR</a:t>
              </a:r>
            </a:p>
          </p:txBody>
        </p:sp>
        <p:sp>
          <p:nvSpPr>
            <p:cNvPr id="777" name="tx130"/>
            <p:cNvSpPr/>
            <p:nvPr/>
          </p:nvSpPr>
          <p:spPr>
            <a:xfrm>
              <a:off x="1465960" y="7725445"/>
              <a:ext cx="87205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KHARTOUM</a:t>
              </a:r>
            </a:p>
          </p:txBody>
        </p:sp>
        <p:sp>
          <p:nvSpPr>
            <p:cNvPr id="778" name="tx131"/>
            <p:cNvSpPr/>
            <p:nvPr/>
          </p:nvSpPr>
          <p:spPr>
            <a:xfrm>
              <a:off x="949378" y="7449990"/>
              <a:ext cx="13886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 DARFUR</a:t>
              </a:r>
            </a:p>
          </p:txBody>
        </p:sp>
        <p:sp>
          <p:nvSpPr>
            <p:cNvPr id="779" name="tx132"/>
            <p:cNvSpPr/>
            <p:nvPr/>
          </p:nvSpPr>
          <p:spPr>
            <a:xfrm>
              <a:off x="1127302" y="7174386"/>
              <a:ext cx="12107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DARFUR</a:t>
              </a:r>
            </a:p>
          </p:txBody>
        </p:sp>
        <p:sp>
          <p:nvSpPr>
            <p:cNvPr id="780" name="tx133"/>
            <p:cNvSpPr/>
            <p:nvPr/>
          </p:nvSpPr>
          <p:spPr>
            <a:xfrm>
              <a:off x="890218" y="6898857"/>
              <a:ext cx="14478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KORDOFAN</a:t>
              </a:r>
            </a:p>
          </p:txBody>
        </p:sp>
        <p:sp>
          <p:nvSpPr>
            <p:cNvPr id="781" name="tx134"/>
            <p:cNvSpPr/>
            <p:nvPr/>
          </p:nvSpPr>
          <p:spPr>
            <a:xfrm>
              <a:off x="1118893" y="6623328"/>
              <a:ext cx="121912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DARFUR</a:t>
              </a:r>
            </a:p>
          </p:txBody>
        </p:sp>
        <p:sp>
          <p:nvSpPr>
            <p:cNvPr id="782" name="tx135"/>
            <p:cNvSpPr/>
            <p:nvPr/>
          </p:nvSpPr>
          <p:spPr>
            <a:xfrm rot="-2700000">
              <a:off x="222502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83" name="tx136"/>
            <p:cNvSpPr/>
            <p:nvPr/>
          </p:nvSpPr>
          <p:spPr>
            <a:xfrm rot="-2700000">
              <a:off x="250055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84" name="tx137"/>
            <p:cNvSpPr/>
            <p:nvPr/>
          </p:nvSpPr>
          <p:spPr>
            <a:xfrm rot="-2700000">
              <a:off x="277607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85" name="tx138"/>
            <p:cNvSpPr/>
            <p:nvPr/>
          </p:nvSpPr>
          <p:spPr>
            <a:xfrm rot="-2700000">
              <a:off x="305160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86" name="tx139"/>
            <p:cNvSpPr/>
            <p:nvPr/>
          </p:nvSpPr>
          <p:spPr>
            <a:xfrm rot="-2700000">
              <a:off x="332713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87" name="tx140"/>
            <p:cNvSpPr/>
            <p:nvPr/>
          </p:nvSpPr>
          <p:spPr>
            <a:xfrm rot="-2700000">
              <a:off x="360266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88" name="tx141"/>
            <p:cNvSpPr/>
            <p:nvPr/>
          </p:nvSpPr>
          <p:spPr>
            <a:xfrm rot="-2700000">
              <a:off x="387819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89" name="tx142"/>
            <p:cNvSpPr/>
            <p:nvPr/>
          </p:nvSpPr>
          <p:spPr>
            <a:xfrm rot="-2700000">
              <a:off x="4153700"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90" name="tx143"/>
            <p:cNvSpPr/>
            <p:nvPr/>
          </p:nvSpPr>
          <p:spPr>
            <a:xfrm rot="-2700000">
              <a:off x="442925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91" name="tx144"/>
            <p:cNvSpPr/>
            <p:nvPr/>
          </p:nvSpPr>
          <p:spPr>
            <a:xfrm rot="-2700000">
              <a:off x="470478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92" name="tx145"/>
            <p:cNvSpPr/>
            <p:nvPr/>
          </p:nvSpPr>
          <p:spPr>
            <a:xfrm rot="-2700000">
              <a:off x="498031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93" name="tx146"/>
            <p:cNvSpPr/>
            <p:nvPr/>
          </p:nvSpPr>
          <p:spPr>
            <a:xfrm rot="-2700000">
              <a:off x="525584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94" name="pic147"/>
            <p:cNvPicPr/>
            <p:nvPr/>
          </p:nvPicPr>
          <p:blipFill>
            <a:blip r:embed="rId2" cstate="print"/>
            <a:stretch>
              <a:fillRect/>
            </a:stretch>
          </p:blipFill>
          <p:spPr>
            <a:xfrm>
              <a:off x="3100067" y="10138064"/>
              <a:ext cx="2160000" cy="144000"/>
            </a:xfrm>
            <a:prstGeom prst="rect">
              <a:avLst/>
            </a:prstGeom>
          </p:spPr>
        </p:pic>
        <p:sp>
          <p:nvSpPr>
            <p:cNvPr id="795" name="pl148"/>
            <p:cNvSpPr/>
            <p:nvPr/>
          </p:nvSpPr>
          <p:spPr>
            <a:xfrm>
              <a:off x="366013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6" name="pl149"/>
            <p:cNvSpPr/>
            <p:nvPr/>
          </p:nvSpPr>
          <p:spPr>
            <a:xfrm>
              <a:off x="422222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7" name="pl150"/>
            <p:cNvSpPr/>
            <p:nvPr/>
          </p:nvSpPr>
          <p:spPr>
            <a:xfrm>
              <a:off x="478431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8" name="pl151"/>
            <p:cNvSpPr/>
            <p:nvPr/>
          </p:nvSpPr>
          <p:spPr>
            <a:xfrm>
              <a:off x="366013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9" name="pl152"/>
            <p:cNvSpPr/>
            <p:nvPr/>
          </p:nvSpPr>
          <p:spPr>
            <a:xfrm>
              <a:off x="422222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0" name="pl153"/>
            <p:cNvSpPr/>
            <p:nvPr/>
          </p:nvSpPr>
          <p:spPr>
            <a:xfrm>
              <a:off x="478431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1" name="tx154"/>
            <p:cNvSpPr/>
            <p:nvPr/>
          </p:nvSpPr>
          <p:spPr>
            <a:xfrm>
              <a:off x="3554188"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802" name="tx155"/>
            <p:cNvSpPr/>
            <p:nvPr/>
          </p:nvSpPr>
          <p:spPr>
            <a:xfrm>
              <a:off x="4116277"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803" name="tx156"/>
            <p:cNvSpPr/>
            <p:nvPr/>
          </p:nvSpPr>
          <p:spPr>
            <a:xfrm>
              <a:off x="4678366" y="10349669"/>
              <a:ext cx="211894"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a:t>
              </a:r>
            </a:p>
          </p:txBody>
        </p:sp>
        <p:sp>
          <p:nvSpPr>
            <p:cNvPr id="804" name="tx15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0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0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Suriname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4033740" cy="3131794"/>
            </a:xfrm>
            <a:prstGeom prst="rect">
              <a:avLst/>
            </a:prstGeom>
            <a:solidFill>
              <a:srgbClr val="FFFFFF">
                <a:alpha val="100000"/>
              </a:srgbClr>
            </a:solidFill>
          </p:spPr>
          <p:txBody>
            <a:bodyPr/>
            <a:lstStyle/>
            <a:p/>
          </p:txBody>
        </p:sp>
        <p:sp>
          <p:nvSpPr>
            <p:cNvPr id="7" name="pl6"/>
            <p:cNvSpPr/>
            <p:nvPr/>
          </p:nvSpPr>
          <p:spPr>
            <a:xfrm>
              <a:off x="1836245"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3" name="rc12"/>
            <p:cNvSpPr/>
            <p:nvPr/>
          </p:nvSpPr>
          <p:spPr>
            <a:xfrm>
              <a:off x="2547109"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547109"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547109"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547109"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pg16"/>
            <p:cNvSpPr/>
            <p:nvPr/>
          </p:nvSpPr>
          <p:spPr>
            <a:xfrm>
              <a:off x="309685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 name="tx17"/>
            <p:cNvSpPr/>
            <p:nvPr/>
          </p:nvSpPr>
          <p:spPr>
            <a:xfrm>
              <a:off x="322174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 name="pg18"/>
            <p:cNvSpPr/>
            <p:nvPr/>
          </p:nvSpPr>
          <p:spPr>
            <a:xfrm>
              <a:off x="327922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 name="tx19"/>
            <p:cNvSpPr/>
            <p:nvPr/>
          </p:nvSpPr>
          <p:spPr>
            <a:xfrm>
              <a:off x="338328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 name="rc20"/>
            <p:cNvSpPr/>
            <p:nvPr/>
          </p:nvSpPr>
          <p:spPr>
            <a:xfrm>
              <a:off x="1836245" y="2153563"/>
              <a:ext cx="4033740" cy="3131794"/>
            </a:xfrm>
            <a:prstGeom prst="rect">
              <a:avLst/>
            </a:prstGeom>
            <a:ln w="13550" cap="rnd">
              <a:solidFill>
                <a:srgbClr val="333333">
                  <a:alpha val="100000"/>
                </a:srgbClr>
              </a:solidFill>
              <a:prstDash val="solid"/>
              <a:round/>
            </a:ln>
          </p:spPr>
          <p:txBody>
            <a:bodyPr/>
            <a:lstStyle/>
            <a:p/>
          </p:txBody>
        </p:sp>
        <p:sp>
          <p:nvSpPr>
            <p:cNvPr id="22" name="rc21"/>
            <p:cNvSpPr/>
            <p:nvPr/>
          </p:nvSpPr>
          <p:spPr>
            <a:xfrm>
              <a:off x="5869985" y="2153563"/>
              <a:ext cx="4033740" cy="3131794"/>
            </a:xfrm>
            <a:prstGeom prst="rect">
              <a:avLst/>
            </a:prstGeom>
            <a:solidFill>
              <a:srgbClr val="FFFFFF">
                <a:alpha val="100000"/>
              </a:srgbClr>
            </a:solidFill>
          </p:spPr>
          <p:txBody>
            <a:bodyPr/>
            <a:lstStyle/>
            <a:p/>
          </p:txBody>
        </p:sp>
        <p:sp>
          <p:nvSpPr>
            <p:cNvPr id="23" name="pl22"/>
            <p:cNvSpPr/>
            <p:nvPr/>
          </p:nvSpPr>
          <p:spPr>
            <a:xfrm>
              <a:off x="5869985"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4" name="pl23"/>
            <p:cNvSpPr/>
            <p:nvPr/>
          </p:nvSpPr>
          <p:spPr>
            <a:xfrm>
              <a:off x="5869985"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5" name="pl24"/>
            <p:cNvSpPr/>
            <p:nvPr/>
          </p:nvSpPr>
          <p:spPr>
            <a:xfrm>
              <a:off x="5869985"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6" name="pl25"/>
            <p:cNvSpPr/>
            <p:nvPr/>
          </p:nvSpPr>
          <p:spPr>
            <a:xfrm>
              <a:off x="586998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7" name="pl26"/>
            <p:cNvSpPr/>
            <p:nvPr/>
          </p:nvSpPr>
          <p:spPr>
            <a:xfrm>
              <a:off x="586998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8" name="pl27"/>
            <p:cNvSpPr/>
            <p:nvPr/>
          </p:nvSpPr>
          <p:spPr>
            <a:xfrm>
              <a:off x="586998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29" name="rc28"/>
            <p:cNvSpPr/>
            <p:nvPr/>
          </p:nvSpPr>
          <p:spPr>
            <a:xfrm>
              <a:off x="5869985" y="2153563"/>
              <a:ext cx="4033740"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9903726" y="2153563"/>
              <a:ext cx="4033740" cy="3131794"/>
            </a:xfrm>
            <a:prstGeom prst="rect">
              <a:avLst/>
            </a:prstGeom>
            <a:solidFill>
              <a:srgbClr val="FFFFFF">
                <a:alpha val="100000"/>
              </a:srgbClr>
            </a:solidFill>
          </p:spPr>
          <p:txBody>
            <a:bodyPr/>
            <a:lstStyle/>
            <a:p/>
          </p:txBody>
        </p:sp>
        <p:sp>
          <p:nvSpPr>
            <p:cNvPr id="31" name="pl30"/>
            <p:cNvSpPr/>
            <p:nvPr/>
          </p:nvSpPr>
          <p:spPr>
            <a:xfrm>
              <a:off x="9903726"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2" name="pl31"/>
            <p:cNvSpPr/>
            <p:nvPr/>
          </p:nvSpPr>
          <p:spPr>
            <a:xfrm>
              <a:off x="9903726"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3" name="pl32"/>
            <p:cNvSpPr/>
            <p:nvPr/>
          </p:nvSpPr>
          <p:spPr>
            <a:xfrm>
              <a:off x="9903726"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4" name="pl33"/>
            <p:cNvSpPr/>
            <p:nvPr/>
          </p:nvSpPr>
          <p:spPr>
            <a:xfrm>
              <a:off x="990372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5" name="pl34"/>
            <p:cNvSpPr/>
            <p:nvPr/>
          </p:nvSpPr>
          <p:spPr>
            <a:xfrm>
              <a:off x="990372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6" name="pl35"/>
            <p:cNvSpPr/>
            <p:nvPr/>
          </p:nvSpPr>
          <p:spPr>
            <a:xfrm>
              <a:off x="990372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7" name="rc36"/>
            <p:cNvSpPr/>
            <p:nvPr/>
          </p:nvSpPr>
          <p:spPr>
            <a:xfrm>
              <a:off x="12598397"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12598397"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12598397"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12598397"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pg40"/>
            <p:cNvSpPr/>
            <p:nvPr/>
          </p:nvSpPr>
          <p:spPr>
            <a:xfrm>
              <a:off x="1116433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2" name="tx41"/>
            <p:cNvSpPr/>
            <p:nvPr/>
          </p:nvSpPr>
          <p:spPr>
            <a:xfrm>
              <a:off x="1128922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3" name="pg42"/>
            <p:cNvSpPr/>
            <p:nvPr/>
          </p:nvSpPr>
          <p:spPr>
            <a:xfrm>
              <a:off x="1134670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4" name="tx43"/>
            <p:cNvSpPr/>
            <p:nvPr/>
          </p:nvSpPr>
          <p:spPr>
            <a:xfrm>
              <a:off x="11450771"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5" name="rc44"/>
            <p:cNvSpPr/>
            <p:nvPr/>
          </p:nvSpPr>
          <p:spPr>
            <a:xfrm>
              <a:off x="9903726" y="2153563"/>
              <a:ext cx="4033740" cy="3131794"/>
            </a:xfrm>
            <a:prstGeom prst="rect">
              <a:avLst/>
            </a:prstGeom>
            <a:ln w="13550" cap="rnd">
              <a:solidFill>
                <a:srgbClr val="333333">
                  <a:alpha val="100000"/>
                </a:srgbClr>
              </a:solidFill>
              <a:prstDash val="solid"/>
              <a:round/>
            </a:ln>
          </p:spPr>
          <p:txBody>
            <a:bodyPr/>
            <a:lstStyle/>
            <a:p/>
          </p:txBody>
        </p:sp>
        <p:sp>
          <p:nvSpPr>
            <p:cNvPr id="46" name="rc45"/>
            <p:cNvSpPr/>
            <p:nvPr/>
          </p:nvSpPr>
          <p:spPr>
            <a:xfrm>
              <a:off x="13937466" y="2153563"/>
              <a:ext cx="4033740" cy="3131794"/>
            </a:xfrm>
            <a:prstGeom prst="rect">
              <a:avLst/>
            </a:prstGeom>
            <a:solidFill>
              <a:srgbClr val="FFFFFF">
                <a:alpha val="100000"/>
              </a:srgbClr>
            </a:solidFill>
          </p:spPr>
          <p:txBody>
            <a:bodyPr/>
            <a:lstStyle/>
            <a:p/>
          </p:txBody>
        </p:sp>
        <p:sp>
          <p:nvSpPr>
            <p:cNvPr id="47" name="pl46"/>
            <p:cNvSpPr/>
            <p:nvPr/>
          </p:nvSpPr>
          <p:spPr>
            <a:xfrm>
              <a:off x="13937466" y="4683090"/>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8" name="pl47"/>
            <p:cNvSpPr/>
            <p:nvPr/>
          </p:nvSpPr>
          <p:spPr>
            <a:xfrm>
              <a:off x="13937466" y="3478553"/>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9" name="pl48"/>
            <p:cNvSpPr/>
            <p:nvPr/>
          </p:nvSpPr>
          <p:spPr>
            <a:xfrm>
              <a:off x="13937466" y="227401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0" name="pl49"/>
            <p:cNvSpPr/>
            <p:nvPr/>
          </p:nvSpPr>
          <p:spPr>
            <a:xfrm>
              <a:off x="1393746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1" name="pl50"/>
            <p:cNvSpPr/>
            <p:nvPr/>
          </p:nvSpPr>
          <p:spPr>
            <a:xfrm>
              <a:off x="1393746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2" name="pl51"/>
            <p:cNvSpPr/>
            <p:nvPr/>
          </p:nvSpPr>
          <p:spPr>
            <a:xfrm>
              <a:off x="1393746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3" name="rc52"/>
            <p:cNvSpPr/>
            <p:nvPr/>
          </p:nvSpPr>
          <p:spPr>
            <a:xfrm>
              <a:off x="13987062"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13987062"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13987062"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13987062"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14317696"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14317696"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14317696"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14317696"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15309600"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15309600"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15309600"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15309600"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1519808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1532296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1585026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rc67"/>
            <p:cNvSpPr/>
            <p:nvPr/>
          </p:nvSpPr>
          <p:spPr>
            <a:xfrm>
              <a:off x="13937466" y="2153563"/>
              <a:ext cx="4033740" cy="3131794"/>
            </a:xfrm>
            <a:prstGeom prst="rect">
              <a:avLst/>
            </a:prstGeom>
            <a:ln w="13550" cap="rnd">
              <a:solidFill>
                <a:srgbClr val="333333">
                  <a:alpha val="100000"/>
                </a:srgbClr>
              </a:solidFill>
              <a:prstDash val="solid"/>
              <a:round/>
            </a:ln>
          </p:spPr>
          <p:txBody>
            <a:bodyPr/>
            <a:lstStyle/>
            <a:p/>
          </p:txBody>
        </p:sp>
        <p:sp>
          <p:nvSpPr>
            <p:cNvPr id="69" name="tx68"/>
            <p:cNvSpPr/>
            <p:nvPr/>
          </p:nvSpPr>
          <p:spPr>
            <a:xfrm>
              <a:off x="357059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70" name="tx69"/>
            <p:cNvSpPr/>
            <p:nvPr/>
          </p:nvSpPr>
          <p:spPr>
            <a:xfrm>
              <a:off x="76043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71" name="tx70"/>
            <p:cNvSpPr/>
            <p:nvPr/>
          </p:nvSpPr>
          <p:spPr>
            <a:xfrm>
              <a:off x="1163807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72" name="tx71"/>
            <p:cNvSpPr/>
            <p:nvPr/>
          </p:nvSpPr>
          <p:spPr>
            <a:xfrm>
              <a:off x="1567181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73" name="pl72"/>
            <p:cNvSpPr/>
            <p:nvPr/>
          </p:nvSpPr>
          <p:spPr>
            <a:xfrm>
              <a:off x="2034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2365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2695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30265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33571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3687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40184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4349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4679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5010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5340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56716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tx84"/>
            <p:cNvSpPr/>
            <p:nvPr/>
          </p:nvSpPr>
          <p:spPr>
            <a:xfrm rot="-5400000">
              <a:off x="195384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6" name="tx85"/>
            <p:cNvSpPr/>
            <p:nvPr/>
          </p:nvSpPr>
          <p:spPr>
            <a:xfrm rot="-5400000">
              <a:off x="22746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7" name="tx86"/>
            <p:cNvSpPr/>
            <p:nvPr/>
          </p:nvSpPr>
          <p:spPr>
            <a:xfrm rot="-5400000">
              <a:off x="260538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8" name="tx87"/>
            <p:cNvSpPr/>
            <p:nvPr/>
          </p:nvSpPr>
          <p:spPr>
            <a:xfrm rot="-5400000">
              <a:off x="29341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9" name="tx88"/>
            <p:cNvSpPr/>
            <p:nvPr/>
          </p:nvSpPr>
          <p:spPr>
            <a:xfrm rot="-5400000">
              <a:off x="323414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0" name="tx89"/>
            <p:cNvSpPr/>
            <p:nvPr/>
          </p:nvSpPr>
          <p:spPr>
            <a:xfrm rot="-5400000">
              <a:off x="36070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1" name="tx90"/>
            <p:cNvSpPr/>
            <p:nvPr/>
          </p:nvSpPr>
          <p:spPr>
            <a:xfrm rot="-5400000">
              <a:off x="396734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2" name="tx91"/>
            <p:cNvSpPr/>
            <p:nvPr/>
          </p:nvSpPr>
          <p:spPr>
            <a:xfrm rot="-5400000">
              <a:off x="42358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3" name="tx92"/>
            <p:cNvSpPr/>
            <p:nvPr/>
          </p:nvSpPr>
          <p:spPr>
            <a:xfrm rot="-5400000">
              <a:off x="456640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4" name="tx93"/>
            <p:cNvSpPr/>
            <p:nvPr/>
          </p:nvSpPr>
          <p:spPr>
            <a:xfrm rot="-5400000">
              <a:off x="49334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5" name="tx94"/>
            <p:cNvSpPr/>
            <p:nvPr/>
          </p:nvSpPr>
          <p:spPr>
            <a:xfrm rot="-5400000">
              <a:off x="524547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6" name="tx95"/>
            <p:cNvSpPr/>
            <p:nvPr/>
          </p:nvSpPr>
          <p:spPr>
            <a:xfrm rot="-5400000">
              <a:off x="55761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7" name="pl96"/>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6399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67296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7060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73909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772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80521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83828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90440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93747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97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tx108"/>
            <p:cNvSpPr/>
            <p:nvPr/>
          </p:nvSpPr>
          <p:spPr>
            <a:xfrm rot="-5400000">
              <a:off x="598758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0" name="tx109"/>
            <p:cNvSpPr/>
            <p:nvPr/>
          </p:nvSpPr>
          <p:spPr>
            <a:xfrm rot="-5400000">
              <a:off x="630840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1" name="tx110"/>
            <p:cNvSpPr/>
            <p:nvPr/>
          </p:nvSpPr>
          <p:spPr>
            <a:xfrm rot="-5400000">
              <a:off x="66391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2" name="tx111"/>
            <p:cNvSpPr/>
            <p:nvPr/>
          </p:nvSpPr>
          <p:spPr>
            <a:xfrm rot="-5400000">
              <a:off x="696789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3" name="tx112"/>
            <p:cNvSpPr/>
            <p:nvPr/>
          </p:nvSpPr>
          <p:spPr>
            <a:xfrm rot="-5400000">
              <a:off x="726788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4" name="tx113"/>
            <p:cNvSpPr/>
            <p:nvPr/>
          </p:nvSpPr>
          <p:spPr>
            <a:xfrm rot="-5400000">
              <a:off x="76407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5" name="tx114"/>
            <p:cNvSpPr/>
            <p:nvPr/>
          </p:nvSpPr>
          <p:spPr>
            <a:xfrm rot="-5400000">
              <a:off x="80010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6" name="tx115"/>
            <p:cNvSpPr/>
            <p:nvPr/>
          </p:nvSpPr>
          <p:spPr>
            <a:xfrm rot="-5400000">
              <a:off x="826955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7" name="tx116"/>
            <p:cNvSpPr/>
            <p:nvPr/>
          </p:nvSpPr>
          <p:spPr>
            <a:xfrm rot="-5400000">
              <a:off x="86001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8" name="tx117"/>
            <p:cNvSpPr/>
            <p:nvPr/>
          </p:nvSpPr>
          <p:spPr>
            <a:xfrm rot="-5400000">
              <a:off x="89672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9" name="tx118"/>
            <p:cNvSpPr/>
            <p:nvPr/>
          </p:nvSpPr>
          <p:spPr>
            <a:xfrm rot="-5400000">
              <a:off x="927921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0" name="tx119"/>
            <p:cNvSpPr/>
            <p:nvPr/>
          </p:nvSpPr>
          <p:spPr>
            <a:xfrm rot="-5400000">
              <a:off x="96098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1" name="pl120"/>
            <p:cNvSpPr/>
            <p:nvPr/>
          </p:nvSpPr>
          <p:spPr>
            <a:xfrm>
              <a:off x="101021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104327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107633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14246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17552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20859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24165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27471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1307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1340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tx132"/>
            <p:cNvSpPr/>
            <p:nvPr/>
          </p:nvSpPr>
          <p:spPr>
            <a:xfrm rot="-5400000">
              <a:off x="100213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4" name="tx133"/>
            <p:cNvSpPr/>
            <p:nvPr/>
          </p:nvSpPr>
          <p:spPr>
            <a:xfrm rot="-5400000">
              <a:off x="103421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5" name="tx134"/>
            <p:cNvSpPr/>
            <p:nvPr/>
          </p:nvSpPr>
          <p:spPr>
            <a:xfrm rot="-5400000">
              <a:off x="106728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6" name="tx135"/>
            <p:cNvSpPr/>
            <p:nvPr/>
          </p:nvSpPr>
          <p:spPr>
            <a:xfrm rot="-5400000">
              <a:off x="1100163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7" name="tx136"/>
            <p:cNvSpPr/>
            <p:nvPr/>
          </p:nvSpPr>
          <p:spPr>
            <a:xfrm rot="-5400000">
              <a:off x="1130162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8" name="tx137"/>
            <p:cNvSpPr/>
            <p:nvPr/>
          </p:nvSpPr>
          <p:spPr>
            <a:xfrm rot="-5400000">
              <a:off x="116744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9" name="tx138"/>
            <p:cNvSpPr/>
            <p:nvPr/>
          </p:nvSpPr>
          <p:spPr>
            <a:xfrm rot="-5400000">
              <a:off x="1203482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0" name="tx139"/>
            <p:cNvSpPr/>
            <p:nvPr/>
          </p:nvSpPr>
          <p:spPr>
            <a:xfrm rot="-5400000">
              <a:off x="1230329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1" name="tx140"/>
            <p:cNvSpPr/>
            <p:nvPr/>
          </p:nvSpPr>
          <p:spPr>
            <a:xfrm rot="-5400000">
              <a:off x="126338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2" name="tx141"/>
            <p:cNvSpPr/>
            <p:nvPr/>
          </p:nvSpPr>
          <p:spPr>
            <a:xfrm rot="-5400000">
              <a:off x="1300094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3" name="tx142"/>
            <p:cNvSpPr/>
            <p:nvPr/>
          </p:nvSpPr>
          <p:spPr>
            <a:xfrm rot="-5400000">
              <a:off x="133129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4" name="tx143"/>
            <p:cNvSpPr/>
            <p:nvPr/>
          </p:nvSpPr>
          <p:spPr>
            <a:xfrm rot="-5400000">
              <a:off x="1364358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5" name="pl144"/>
            <p:cNvSpPr/>
            <p:nvPr/>
          </p:nvSpPr>
          <p:spPr>
            <a:xfrm>
              <a:off x="14135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144664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147971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151277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15458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15789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161196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6450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67809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71115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7442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77728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tx156"/>
            <p:cNvSpPr/>
            <p:nvPr/>
          </p:nvSpPr>
          <p:spPr>
            <a:xfrm rot="-5400000">
              <a:off x="140550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8" name="tx157"/>
            <p:cNvSpPr/>
            <p:nvPr/>
          </p:nvSpPr>
          <p:spPr>
            <a:xfrm rot="-5400000">
              <a:off x="1437588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9" name="tx158"/>
            <p:cNvSpPr/>
            <p:nvPr/>
          </p:nvSpPr>
          <p:spPr>
            <a:xfrm rot="-5400000">
              <a:off x="1470661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0" name="tx159"/>
            <p:cNvSpPr/>
            <p:nvPr/>
          </p:nvSpPr>
          <p:spPr>
            <a:xfrm rot="-5400000">
              <a:off x="1503537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1" name="tx160"/>
            <p:cNvSpPr/>
            <p:nvPr/>
          </p:nvSpPr>
          <p:spPr>
            <a:xfrm rot="-5400000">
              <a:off x="153353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2" name="tx161"/>
            <p:cNvSpPr/>
            <p:nvPr/>
          </p:nvSpPr>
          <p:spPr>
            <a:xfrm rot="-5400000">
              <a:off x="1570823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3" name="tx162"/>
            <p:cNvSpPr/>
            <p:nvPr/>
          </p:nvSpPr>
          <p:spPr>
            <a:xfrm rot="-5400000">
              <a:off x="160685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4" name="tx163"/>
            <p:cNvSpPr/>
            <p:nvPr/>
          </p:nvSpPr>
          <p:spPr>
            <a:xfrm rot="-5400000">
              <a:off x="163370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5" name="tx164"/>
            <p:cNvSpPr/>
            <p:nvPr/>
          </p:nvSpPr>
          <p:spPr>
            <a:xfrm rot="-5400000">
              <a:off x="16667628"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6" name="tx165"/>
            <p:cNvSpPr/>
            <p:nvPr/>
          </p:nvSpPr>
          <p:spPr>
            <a:xfrm rot="-5400000">
              <a:off x="1703468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7" name="tx166"/>
            <p:cNvSpPr/>
            <p:nvPr/>
          </p:nvSpPr>
          <p:spPr>
            <a:xfrm rot="-5400000">
              <a:off x="1734669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8" name="tx167"/>
            <p:cNvSpPr/>
            <p:nvPr/>
          </p:nvSpPr>
          <p:spPr>
            <a:xfrm rot="-5400000">
              <a:off x="176773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9" name="tx168"/>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70" name="tx169"/>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71" name="tx170"/>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72" name="pl171"/>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3" name="pl172"/>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4" name="pl173"/>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5" name="tx17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76" name="rc175"/>
            <p:cNvSpPr/>
            <p:nvPr/>
          </p:nvSpPr>
          <p:spPr>
            <a:xfrm>
              <a:off x="18110385" y="2153563"/>
              <a:ext cx="1753945" cy="1236458"/>
            </a:xfrm>
            <a:prstGeom prst="rect">
              <a:avLst/>
            </a:prstGeom>
            <a:solidFill>
              <a:srgbClr val="FFFFFF">
                <a:alpha val="100000"/>
              </a:srgbClr>
            </a:solidFill>
          </p:spPr>
          <p:txBody>
            <a:bodyPr/>
            <a:lstStyle/>
            <a:p/>
          </p:txBody>
        </p:sp>
        <p:sp>
          <p:nvSpPr>
            <p:cNvPr id="177" name="rc176"/>
            <p:cNvSpPr/>
            <p:nvPr/>
          </p:nvSpPr>
          <p:spPr>
            <a:xfrm>
              <a:off x="18179974" y="2223153"/>
              <a:ext cx="274319" cy="274319"/>
            </a:xfrm>
            <a:prstGeom prst="rect">
              <a:avLst/>
            </a:prstGeom>
            <a:solidFill>
              <a:srgbClr val="FFFFFF">
                <a:alpha val="100000"/>
              </a:srgbClr>
            </a:solidFill>
          </p:spPr>
          <p:txBody>
            <a:bodyPr/>
            <a:lstStyle/>
            <a:p/>
          </p:txBody>
        </p:sp>
        <p:sp>
          <p:nvSpPr>
            <p:cNvPr id="178" name="rc17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8179974" y="2497473"/>
              <a:ext cx="274319" cy="274319"/>
            </a:xfrm>
            <a:prstGeom prst="rect">
              <a:avLst/>
            </a:prstGeom>
            <a:solidFill>
              <a:srgbClr val="FFFFFF">
                <a:alpha val="100000"/>
              </a:srgbClr>
            </a:solidFill>
          </p:spPr>
          <p:txBody>
            <a:bodyPr/>
            <a:lstStyle/>
            <a:p/>
          </p:txBody>
        </p:sp>
        <p:sp>
          <p:nvSpPr>
            <p:cNvPr id="180" name="rc17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8179974" y="2771793"/>
              <a:ext cx="274319" cy="274319"/>
            </a:xfrm>
            <a:prstGeom prst="rect">
              <a:avLst/>
            </a:prstGeom>
            <a:solidFill>
              <a:srgbClr val="FFFFFF">
                <a:alpha val="100000"/>
              </a:srgbClr>
            </a:solidFill>
          </p:spPr>
          <p:txBody>
            <a:bodyPr/>
            <a:lstStyle/>
            <a:p/>
          </p:txBody>
        </p:sp>
        <p:sp>
          <p:nvSpPr>
            <p:cNvPr id="182" name="rc18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8179974" y="3046113"/>
              <a:ext cx="274319" cy="274319"/>
            </a:xfrm>
            <a:prstGeom prst="rect">
              <a:avLst/>
            </a:prstGeom>
            <a:solidFill>
              <a:srgbClr val="FFFFFF">
                <a:alpha val="100000"/>
              </a:srgbClr>
            </a:solidFill>
          </p:spPr>
          <p:txBody>
            <a:bodyPr/>
            <a:lstStyle/>
            <a:p/>
          </p:txBody>
        </p:sp>
        <p:sp>
          <p:nvSpPr>
            <p:cNvPr id="184" name="rc18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tx18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86" name="tx18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87" name="tx18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88" name="tx18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8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90" name=""/>
          <p:cNvGrpSpPr/>
          <p:nvPr/>
        </p:nvGrpSpPr>
        <p:grpSpPr>
          <a:xfrm>
            <a:off x="12527280" y="6217920"/>
            <a:ext cx="5486400" cy="4297680"/>
            <a:chOff x="12527280" y="6217920"/>
            <a:chExt cx="5486400" cy="4297680"/>
          </a:xfrm>
        </p:grpSpPr>
        <p:sp>
          <p:nvSpPr>
            <p:cNvPr id="19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9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9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9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5" name="pl17"/>
            <p:cNvSpPr/>
            <p:nvPr/>
          </p:nvSpPr>
          <p:spPr>
            <a:xfrm>
              <a:off x="13325144" y="6868530"/>
              <a:ext cx="4510689" cy="1177944"/>
            </a:xfrm>
            <a:custGeom>
              <a:avLst/>
              <a:pathLst>
                <a:path w="4510689" h="1177944">
                  <a:moveTo>
                    <a:pt x="0" y="179252"/>
                  </a:moveTo>
                  <a:lnTo>
                    <a:pt x="180427" y="230467"/>
                  </a:lnTo>
                  <a:lnTo>
                    <a:pt x="360855" y="460934"/>
                  </a:lnTo>
                  <a:lnTo>
                    <a:pt x="541282" y="563364"/>
                  </a:lnTo>
                  <a:lnTo>
                    <a:pt x="721710" y="128037"/>
                  </a:lnTo>
                  <a:lnTo>
                    <a:pt x="902137" y="0"/>
                  </a:lnTo>
                  <a:lnTo>
                    <a:pt x="1082565" y="204859"/>
                  </a:lnTo>
                  <a:lnTo>
                    <a:pt x="1262993" y="153644"/>
                  </a:lnTo>
                  <a:lnTo>
                    <a:pt x="1443420" y="128037"/>
                  </a:lnTo>
                  <a:lnTo>
                    <a:pt x="1623848" y="76822"/>
                  </a:lnTo>
                  <a:lnTo>
                    <a:pt x="1804275" y="102429"/>
                  </a:lnTo>
                  <a:lnTo>
                    <a:pt x="1984703" y="307289"/>
                  </a:lnTo>
                  <a:lnTo>
                    <a:pt x="2165131" y="691402"/>
                  </a:lnTo>
                  <a:lnTo>
                    <a:pt x="2345558" y="256074"/>
                  </a:lnTo>
                  <a:lnTo>
                    <a:pt x="2525986" y="537757"/>
                  </a:lnTo>
                  <a:lnTo>
                    <a:pt x="2706413" y="384112"/>
                  </a:lnTo>
                  <a:lnTo>
                    <a:pt x="2886841" y="384112"/>
                  </a:lnTo>
                  <a:lnTo>
                    <a:pt x="3067268" y="384112"/>
                  </a:lnTo>
                  <a:lnTo>
                    <a:pt x="3247696" y="358504"/>
                  </a:lnTo>
                  <a:lnTo>
                    <a:pt x="3428124" y="691402"/>
                  </a:lnTo>
                  <a:lnTo>
                    <a:pt x="3608551" y="1177944"/>
                  </a:lnTo>
                  <a:lnTo>
                    <a:pt x="3788979" y="845047"/>
                  </a:lnTo>
                  <a:lnTo>
                    <a:pt x="3969406" y="435327"/>
                  </a:lnTo>
                  <a:lnTo>
                    <a:pt x="4149834" y="512149"/>
                  </a:lnTo>
                  <a:lnTo>
                    <a:pt x="4330262" y="460934"/>
                  </a:lnTo>
                  <a:lnTo>
                    <a:pt x="4510689" y="614579"/>
                  </a:lnTo>
                </a:path>
              </a:pathLst>
            </a:custGeom>
            <a:ln w="32521" cap="flat">
              <a:solidFill>
                <a:srgbClr val="5EB0E8">
                  <a:alpha val="100000"/>
                </a:srgbClr>
              </a:solidFill>
              <a:prstDash val="solid"/>
              <a:round/>
            </a:ln>
          </p:spPr>
          <p:txBody>
            <a:bodyPr/>
            <a:lstStyle/>
            <a:p/>
          </p:txBody>
        </p:sp>
        <p:sp>
          <p:nvSpPr>
            <p:cNvPr id="206" name="pl18"/>
            <p:cNvSpPr/>
            <p:nvPr/>
          </p:nvSpPr>
          <p:spPr>
            <a:xfrm>
              <a:off x="15670703" y="7867222"/>
              <a:ext cx="2165131" cy="947477"/>
            </a:xfrm>
            <a:custGeom>
              <a:avLst/>
              <a:pathLst>
                <a:path w="2165131" h="947477">
                  <a:moveTo>
                    <a:pt x="0" y="947477"/>
                  </a:moveTo>
                  <a:lnTo>
                    <a:pt x="180427" y="947477"/>
                  </a:lnTo>
                  <a:lnTo>
                    <a:pt x="360855" y="793832"/>
                  </a:lnTo>
                  <a:lnTo>
                    <a:pt x="541282" y="460934"/>
                  </a:lnTo>
                  <a:lnTo>
                    <a:pt x="721710" y="512149"/>
                  </a:lnTo>
                  <a:lnTo>
                    <a:pt x="902137" y="537757"/>
                  </a:lnTo>
                  <a:lnTo>
                    <a:pt x="1082565" y="512149"/>
                  </a:lnTo>
                  <a:lnTo>
                    <a:pt x="1262993" y="717009"/>
                  </a:lnTo>
                  <a:lnTo>
                    <a:pt x="1443420" y="230467"/>
                  </a:lnTo>
                  <a:lnTo>
                    <a:pt x="1623848" y="25607"/>
                  </a:lnTo>
                  <a:lnTo>
                    <a:pt x="1804275" y="0"/>
                  </a:lnTo>
                  <a:lnTo>
                    <a:pt x="1984703" y="0"/>
                  </a:lnTo>
                  <a:lnTo>
                    <a:pt x="2165131" y="0"/>
                  </a:lnTo>
                </a:path>
              </a:pathLst>
            </a:custGeom>
            <a:ln w="32521" cap="flat">
              <a:solidFill>
                <a:srgbClr val="00A173">
                  <a:alpha val="100000"/>
                </a:srgbClr>
              </a:solidFill>
              <a:prstDash val="solid"/>
              <a:round/>
            </a:ln>
          </p:spPr>
          <p:txBody>
            <a:bodyPr/>
            <a:lstStyle/>
            <a:p/>
          </p:txBody>
        </p:sp>
        <p:sp>
          <p:nvSpPr>
            <p:cNvPr id="20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0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0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1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1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1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1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4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4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4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4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5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5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5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5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5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5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5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5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5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5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6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6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6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6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6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6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6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6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6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6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7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7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72" name="rc84"/>
            <p:cNvSpPr/>
            <p:nvPr/>
          </p:nvSpPr>
          <p:spPr>
            <a:xfrm>
              <a:off x="14005791" y="9941072"/>
              <a:ext cx="3149396" cy="504938"/>
            </a:xfrm>
            <a:prstGeom prst="rect">
              <a:avLst/>
            </a:prstGeom>
            <a:solidFill>
              <a:srgbClr val="FFFFFF">
                <a:alpha val="100000"/>
              </a:srgbClr>
            </a:solidFill>
          </p:spPr>
          <p:txBody>
            <a:bodyPr/>
            <a:lstStyle/>
            <a:p/>
          </p:txBody>
        </p:sp>
        <p:sp>
          <p:nvSpPr>
            <p:cNvPr id="27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7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7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7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7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7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7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8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8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Sweden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 name="pl9"/>
            <p:cNvSpPr/>
            <p:nvPr/>
          </p:nvSpPr>
          <p:spPr>
            <a:xfrm>
              <a:off x="177273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rc11"/>
            <p:cNvSpPr/>
            <p:nvPr/>
          </p:nvSpPr>
          <p:spPr>
            <a:xfrm>
              <a:off x="2874760"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874760"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874760"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874760"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3140309"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3140309" y="4482334"/>
              <a:ext cx="238993" cy="5353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3140309"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3140309"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pg19"/>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 name="tx20"/>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22" name="pg21"/>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 name="tx22"/>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4" name="rc23"/>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25" name="rc24"/>
            <p:cNvSpPr/>
            <p:nvPr/>
          </p:nvSpPr>
          <p:spPr>
            <a:xfrm>
              <a:off x="5012427" y="2153563"/>
              <a:ext cx="3239694" cy="3131794"/>
            </a:xfrm>
            <a:prstGeom prst="rect">
              <a:avLst/>
            </a:prstGeom>
            <a:solidFill>
              <a:srgbClr val="FFFFFF">
                <a:alpha val="100000"/>
              </a:srgbClr>
            </a:solidFill>
          </p:spPr>
          <p:txBody>
            <a:bodyPr/>
            <a:lstStyle/>
            <a:p/>
          </p:txBody>
        </p:sp>
        <p:sp>
          <p:nvSpPr>
            <p:cNvPr id="26" name="pl25"/>
            <p:cNvSpPr/>
            <p:nvPr/>
          </p:nvSpPr>
          <p:spPr>
            <a:xfrm>
              <a:off x="5012427"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 name="pl26"/>
            <p:cNvSpPr/>
            <p:nvPr/>
          </p:nvSpPr>
          <p:spPr>
            <a:xfrm>
              <a:off x="501242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8" name="pl27"/>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9" name="pl28"/>
            <p:cNvSpPr/>
            <p:nvPr/>
          </p:nvSpPr>
          <p:spPr>
            <a:xfrm>
              <a:off x="501242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0" name="pl29"/>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1" name="rc30"/>
            <p:cNvSpPr/>
            <p:nvPr/>
          </p:nvSpPr>
          <p:spPr>
            <a:xfrm>
              <a:off x="558335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558335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558335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558335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5848906"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5848906"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5848906"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5848906"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6114455"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114455"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114455"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114455"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645552"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645552"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645552"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645552"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6911101" y="3946984"/>
              <a:ext cx="238993" cy="13383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6911101" y="39469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6911101" y="39469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6911101" y="39469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pg50"/>
            <p:cNvSpPr/>
            <p:nvPr/>
          </p:nvSpPr>
          <p:spPr>
            <a:xfrm>
              <a:off x="582778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2" name="tx51"/>
            <p:cNvSpPr/>
            <p:nvPr/>
          </p:nvSpPr>
          <p:spPr>
            <a:xfrm>
              <a:off x="595266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53" name="pg52"/>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4" name="tx53"/>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55" name="rc5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56" name="rc55"/>
            <p:cNvSpPr/>
            <p:nvPr/>
          </p:nvSpPr>
          <p:spPr>
            <a:xfrm>
              <a:off x="8252122" y="2153563"/>
              <a:ext cx="3239694" cy="3131794"/>
            </a:xfrm>
            <a:prstGeom prst="rect">
              <a:avLst/>
            </a:prstGeom>
            <a:solidFill>
              <a:srgbClr val="FFFFFF">
                <a:alpha val="100000"/>
              </a:srgbClr>
            </a:solidFill>
          </p:spPr>
          <p:txBody>
            <a:bodyPr/>
            <a:lstStyle/>
            <a:p/>
          </p:txBody>
        </p:sp>
        <p:sp>
          <p:nvSpPr>
            <p:cNvPr id="57" name="pl56"/>
            <p:cNvSpPr/>
            <p:nvPr/>
          </p:nvSpPr>
          <p:spPr>
            <a:xfrm>
              <a:off x="8252122"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8" name="pl57"/>
            <p:cNvSpPr/>
            <p:nvPr/>
          </p:nvSpPr>
          <p:spPr>
            <a:xfrm>
              <a:off x="825212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9" name="pl58"/>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0" name="pl59"/>
            <p:cNvSpPr/>
            <p:nvPr/>
          </p:nvSpPr>
          <p:spPr>
            <a:xfrm>
              <a:off x="825212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1" name="pl60"/>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2" name="rc61"/>
            <p:cNvSpPr/>
            <p:nvPr/>
          </p:nvSpPr>
          <p:spPr>
            <a:xfrm>
              <a:off x="8291955" y="3946984"/>
              <a:ext cx="238993" cy="13383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8291955" y="394698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8291955" y="39469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8291955" y="3679309"/>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rc65"/>
            <p:cNvSpPr/>
            <p:nvPr/>
          </p:nvSpPr>
          <p:spPr>
            <a:xfrm>
              <a:off x="8823052" y="4214659"/>
              <a:ext cx="238993" cy="1070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7" name="rc66"/>
            <p:cNvSpPr/>
            <p:nvPr/>
          </p:nvSpPr>
          <p:spPr>
            <a:xfrm>
              <a:off x="8823052" y="42146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8" name="rc67"/>
            <p:cNvSpPr/>
            <p:nvPr/>
          </p:nvSpPr>
          <p:spPr>
            <a:xfrm>
              <a:off x="8823052"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9" name="rc68"/>
            <p:cNvSpPr/>
            <p:nvPr/>
          </p:nvSpPr>
          <p:spPr>
            <a:xfrm>
              <a:off x="8823052"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0" name="rc69"/>
            <p:cNvSpPr/>
            <p:nvPr/>
          </p:nvSpPr>
          <p:spPr>
            <a:xfrm>
              <a:off x="9088601" y="4214659"/>
              <a:ext cx="238993" cy="1070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1" name="rc70"/>
            <p:cNvSpPr/>
            <p:nvPr/>
          </p:nvSpPr>
          <p:spPr>
            <a:xfrm>
              <a:off x="9088601" y="42146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2" name="rc71"/>
            <p:cNvSpPr/>
            <p:nvPr/>
          </p:nvSpPr>
          <p:spPr>
            <a:xfrm>
              <a:off x="9088601"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3" name="rc72"/>
            <p:cNvSpPr/>
            <p:nvPr/>
          </p:nvSpPr>
          <p:spPr>
            <a:xfrm>
              <a:off x="9088601"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4" name="rc73"/>
            <p:cNvSpPr/>
            <p:nvPr/>
          </p:nvSpPr>
          <p:spPr>
            <a:xfrm>
              <a:off x="935415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5" name="rc74"/>
            <p:cNvSpPr/>
            <p:nvPr/>
          </p:nvSpPr>
          <p:spPr>
            <a:xfrm>
              <a:off x="935415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6" name="rc75"/>
            <p:cNvSpPr/>
            <p:nvPr/>
          </p:nvSpPr>
          <p:spPr>
            <a:xfrm>
              <a:off x="935415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7" name="rc76"/>
            <p:cNvSpPr/>
            <p:nvPr/>
          </p:nvSpPr>
          <p:spPr>
            <a:xfrm>
              <a:off x="9354150" y="4482334"/>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8" name="rc77"/>
            <p:cNvSpPr/>
            <p:nvPr/>
          </p:nvSpPr>
          <p:spPr>
            <a:xfrm>
              <a:off x="9619698" y="3679309"/>
              <a:ext cx="238993" cy="1606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9" name="rc78"/>
            <p:cNvSpPr/>
            <p:nvPr/>
          </p:nvSpPr>
          <p:spPr>
            <a:xfrm>
              <a:off x="9619698" y="367930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0" name="rc79"/>
            <p:cNvSpPr/>
            <p:nvPr/>
          </p:nvSpPr>
          <p:spPr>
            <a:xfrm>
              <a:off x="9619698" y="367930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1" name="rc80"/>
            <p:cNvSpPr/>
            <p:nvPr/>
          </p:nvSpPr>
          <p:spPr>
            <a:xfrm>
              <a:off x="9619698" y="3411635"/>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2" name="rc81"/>
            <p:cNvSpPr/>
            <p:nvPr/>
          </p:nvSpPr>
          <p:spPr>
            <a:xfrm>
              <a:off x="9885247"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3" name="rc82"/>
            <p:cNvSpPr/>
            <p:nvPr/>
          </p:nvSpPr>
          <p:spPr>
            <a:xfrm>
              <a:off x="9885247" y="4214659"/>
              <a:ext cx="238993" cy="2676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4" name="rc83"/>
            <p:cNvSpPr/>
            <p:nvPr/>
          </p:nvSpPr>
          <p:spPr>
            <a:xfrm>
              <a:off x="9885247"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5" name="rc84"/>
            <p:cNvSpPr/>
            <p:nvPr/>
          </p:nvSpPr>
          <p:spPr>
            <a:xfrm>
              <a:off x="9885247"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6" name="rc85"/>
            <p:cNvSpPr/>
            <p:nvPr/>
          </p:nvSpPr>
          <p:spPr>
            <a:xfrm>
              <a:off x="10150796" y="4214659"/>
              <a:ext cx="238993" cy="1070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7" name="rc86"/>
            <p:cNvSpPr/>
            <p:nvPr/>
          </p:nvSpPr>
          <p:spPr>
            <a:xfrm>
              <a:off x="10150796" y="42146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8" name="rc87"/>
            <p:cNvSpPr/>
            <p:nvPr/>
          </p:nvSpPr>
          <p:spPr>
            <a:xfrm>
              <a:off x="10150796"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9" name="rc88"/>
            <p:cNvSpPr/>
            <p:nvPr/>
          </p:nvSpPr>
          <p:spPr>
            <a:xfrm>
              <a:off x="10150796"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0" name="rc89"/>
            <p:cNvSpPr/>
            <p:nvPr/>
          </p:nvSpPr>
          <p:spPr>
            <a:xfrm>
              <a:off x="10416345" y="3411635"/>
              <a:ext cx="238993" cy="1873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1" name="rc90"/>
            <p:cNvSpPr/>
            <p:nvPr/>
          </p:nvSpPr>
          <p:spPr>
            <a:xfrm>
              <a:off x="10416345" y="341163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2" name="rc91"/>
            <p:cNvSpPr/>
            <p:nvPr/>
          </p:nvSpPr>
          <p:spPr>
            <a:xfrm>
              <a:off x="10416345" y="341163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3" name="rc92"/>
            <p:cNvSpPr/>
            <p:nvPr/>
          </p:nvSpPr>
          <p:spPr>
            <a:xfrm>
              <a:off x="10416345" y="2876285"/>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4" name="rc93"/>
            <p:cNvSpPr/>
            <p:nvPr/>
          </p:nvSpPr>
          <p:spPr>
            <a:xfrm>
              <a:off x="10681893"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5" name="rc94"/>
            <p:cNvSpPr/>
            <p:nvPr/>
          </p:nvSpPr>
          <p:spPr>
            <a:xfrm>
              <a:off x="10681893"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6" name="rc95"/>
            <p:cNvSpPr/>
            <p:nvPr/>
          </p:nvSpPr>
          <p:spPr>
            <a:xfrm>
              <a:off x="10681893"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7" name="rc96"/>
            <p:cNvSpPr/>
            <p:nvPr/>
          </p:nvSpPr>
          <p:spPr>
            <a:xfrm>
              <a:off x="10681893"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8" name="rc97"/>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9" name="rc98"/>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0" name="rc99"/>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1" name="rc100"/>
            <p:cNvSpPr/>
            <p:nvPr/>
          </p:nvSpPr>
          <p:spPr>
            <a:xfrm>
              <a:off x="11212991"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2" name="pg101"/>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3" name="tx102"/>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104" name="pg103"/>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5" name="tx104"/>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106" name="rc10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07" name="rc106"/>
            <p:cNvSpPr/>
            <p:nvPr/>
          </p:nvSpPr>
          <p:spPr>
            <a:xfrm>
              <a:off x="11491817" y="2153563"/>
              <a:ext cx="3239694" cy="3131794"/>
            </a:xfrm>
            <a:prstGeom prst="rect">
              <a:avLst/>
            </a:prstGeom>
            <a:solidFill>
              <a:srgbClr val="FFFFFF">
                <a:alpha val="100000"/>
              </a:srgbClr>
            </a:solidFill>
          </p:spPr>
          <p:txBody>
            <a:bodyPr/>
            <a:lstStyle/>
            <a:p/>
          </p:txBody>
        </p:sp>
        <p:sp>
          <p:nvSpPr>
            <p:cNvPr id="108" name="pl107"/>
            <p:cNvSpPr/>
            <p:nvPr/>
          </p:nvSpPr>
          <p:spPr>
            <a:xfrm>
              <a:off x="11491817"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9" name="pl108"/>
            <p:cNvSpPr/>
            <p:nvPr/>
          </p:nvSpPr>
          <p:spPr>
            <a:xfrm>
              <a:off x="1149181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0" name="pl10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1" name="pl110"/>
            <p:cNvSpPr/>
            <p:nvPr/>
          </p:nvSpPr>
          <p:spPr>
            <a:xfrm>
              <a:off x="1149181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2" name="pl111"/>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3" name="rc112"/>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1531649"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1797198"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1797198"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1797198"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1797198"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206274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206274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206274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2062747" y="4750008"/>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12328296"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12328296"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12328296"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12328296" y="4214659"/>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12859393"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1365604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1365604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1365604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3656040"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418713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418713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418713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4187137" y="4750008"/>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pg140"/>
            <p:cNvSpPr/>
            <p:nvPr/>
          </p:nvSpPr>
          <p:spPr>
            <a:xfrm>
              <a:off x="1233131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2" name="tx141"/>
            <p:cNvSpPr/>
            <p:nvPr/>
          </p:nvSpPr>
          <p:spPr>
            <a:xfrm>
              <a:off x="1245619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143" name="pg142"/>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4" name="tx143"/>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 case(s)</a:t>
              </a:r>
            </a:p>
          </p:txBody>
        </p:sp>
        <p:sp>
          <p:nvSpPr>
            <p:cNvPr id="145" name="rc144"/>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46" name="rc145"/>
            <p:cNvSpPr/>
            <p:nvPr/>
          </p:nvSpPr>
          <p:spPr>
            <a:xfrm>
              <a:off x="14731512" y="2153563"/>
              <a:ext cx="3239694" cy="3131794"/>
            </a:xfrm>
            <a:prstGeom prst="rect">
              <a:avLst/>
            </a:prstGeom>
            <a:solidFill>
              <a:srgbClr val="FFFFFF">
                <a:alpha val="100000"/>
              </a:srgbClr>
            </a:solidFill>
          </p:spPr>
          <p:txBody>
            <a:bodyPr/>
            <a:lstStyle/>
            <a:p/>
          </p:txBody>
        </p:sp>
        <p:sp>
          <p:nvSpPr>
            <p:cNvPr id="147" name="pl146"/>
            <p:cNvSpPr/>
            <p:nvPr/>
          </p:nvSpPr>
          <p:spPr>
            <a:xfrm>
              <a:off x="14731512"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8" name="pl147"/>
            <p:cNvSpPr/>
            <p:nvPr/>
          </p:nvSpPr>
          <p:spPr>
            <a:xfrm>
              <a:off x="1473151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9" name="pl148"/>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0" name="pl149"/>
            <p:cNvSpPr/>
            <p:nvPr/>
          </p:nvSpPr>
          <p:spPr>
            <a:xfrm>
              <a:off x="1473151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1" name="pl150"/>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2" name="rc151"/>
            <p:cNvSpPr/>
            <p:nvPr/>
          </p:nvSpPr>
          <p:spPr>
            <a:xfrm>
              <a:off x="14771344"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4771344"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4771344"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4771344"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5302442"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5302442"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5302442"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5302442"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5567991"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5567991"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5567991"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5567991"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pg163"/>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5" name="tx164"/>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166" name="pg165"/>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7" name="rc166"/>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168" name="tx167"/>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69" name="tx168"/>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70" name="tx169"/>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71" name="tx170"/>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72" name="tx171"/>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73" name="pl172"/>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tx184"/>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6" name="tx185"/>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7" name="tx186"/>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8" name="tx187"/>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9" name="tx188"/>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0" name="tx189"/>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1" name="tx190"/>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2" name="tx191"/>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3" name="tx192"/>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4" name="tx193"/>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5" name="tx194"/>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6" name="tx195"/>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7" name="pl196"/>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tx208"/>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0" name="tx209"/>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1" name="tx210"/>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2" name="tx211"/>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3" name="tx212"/>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4" name="tx213"/>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5" name="tx214"/>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6" name="tx215"/>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7" name="tx216"/>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8" name="tx217"/>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9" name="tx218"/>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0" name="tx219"/>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1" name="pl220"/>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tx232"/>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4" name="tx233"/>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5" name="tx234"/>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6" name="tx235"/>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7" name="tx236"/>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8" name="tx237"/>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9" name="tx238"/>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0" name="tx239"/>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1" name="tx240"/>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2" name="tx241"/>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3" name="tx242"/>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4" name="tx243"/>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5" name="pl244"/>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tx256"/>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8" name="tx257"/>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9" name="tx258"/>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0" name="tx259"/>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1" name="tx260"/>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2" name="tx261"/>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3" name="tx262"/>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4" name="tx263"/>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5" name="tx264"/>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6" name="tx265"/>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7" name="tx266"/>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8" name="tx267"/>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9" name="pl268"/>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tx280"/>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2" name="tx281"/>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3" name="tx282"/>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4" name="tx283"/>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5" name="tx284"/>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6" name="tx285"/>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7" name="tx286"/>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8" name="tx287"/>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9" name="tx288"/>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0" name="tx289"/>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1" name="tx290"/>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2" name="tx291"/>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3" name="tx292"/>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94" name="tx293"/>
            <p:cNvSpPr/>
            <p:nvPr/>
          </p:nvSpPr>
          <p:spPr>
            <a:xfrm>
              <a:off x="1294238" y="3864608"/>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95" name="tx294"/>
            <p:cNvSpPr/>
            <p:nvPr/>
          </p:nvSpPr>
          <p:spPr>
            <a:xfrm>
              <a:off x="1230614" y="25233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96" name="pl295"/>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7" name="pl296"/>
            <p:cNvSpPr/>
            <p:nvPr/>
          </p:nvSpPr>
          <p:spPr>
            <a:xfrm>
              <a:off x="1737938" y="39469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8" name="pl297"/>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9" name="tx29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00" name="rc299"/>
            <p:cNvSpPr/>
            <p:nvPr/>
          </p:nvSpPr>
          <p:spPr>
            <a:xfrm>
              <a:off x="18110385" y="2153563"/>
              <a:ext cx="1753945" cy="1236458"/>
            </a:xfrm>
            <a:prstGeom prst="rect">
              <a:avLst/>
            </a:prstGeom>
            <a:solidFill>
              <a:srgbClr val="FFFFFF">
                <a:alpha val="100000"/>
              </a:srgbClr>
            </a:solidFill>
          </p:spPr>
          <p:txBody>
            <a:bodyPr/>
            <a:lstStyle/>
            <a:p/>
          </p:txBody>
        </p:sp>
        <p:sp>
          <p:nvSpPr>
            <p:cNvPr id="301" name="rc300"/>
            <p:cNvSpPr/>
            <p:nvPr/>
          </p:nvSpPr>
          <p:spPr>
            <a:xfrm>
              <a:off x="18179974" y="2223153"/>
              <a:ext cx="274319" cy="274319"/>
            </a:xfrm>
            <a:prstGeom prst="rect">
              <a:avLst/>
            </a:prstGeom>
            <a:solidFill>
              <a:srgbClr val="FFFFFF">
                <a:alpha val="100000"/>
              </a:srgbClr>
            </a:solidFill>
          </p:spPr>
          <p:txBody>
            <a:bodyPr/>
            <a:lstStyle/>
            <a:p/>
          </p:txBody>
        </p:sp>
        <p:sp>
          <p:nvSpPr>
            <p:cNvPr id="302" name="rc30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8179974" y="2497473"/>
              <a:ext cx="274319" cy="274319"/>
            </a:xfrm>
            <a:prstGeom prst="rect">
              <a:avLst/>
            </a:prstGeom>
            <a:solidFill>
              <a:srgbClr val="FFFFFF">
                <a:alpha val="100000"/>
              </a:srgbClr>
            </a:solidFill>
          </p:spPr>
          <p:txBody>
            <a:bodyPr/>
            <a:lstStyle/>
            <a:p/>
          </p:txBody>
        </p:sp>
        <p:sp>
          <p:nvSpPr>
            <p:cNvPr id="304" name="rc30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8179974" y="2771793"/>
              <a:ext cx="274319" cy="274319"/>
            </a:xfrm>
            <a:prstGeom prst="rect">
              <a:avLst/>
            </a:prstGeom>
            <a:solidFill>
              <a:srgbClr val="FFFFFF">
                <a:alpha val="100000"/>
              </a:srgbClr>
            </a:solidFill>
          </p:spPr>
          <p:txBody>
            <a:bodyPr/>
            <a:lstStyle/>
            <a:p/>
          </p:txBody>
        </p:sp>
        <p:sp>
          <p:nvSpPr>
            <p:cNvPr id="306" name="rc30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7" name="rc306"/>
            <p:cNvSpPr/>
            <p:nvPr/>
          </p:nvSpPr>
          <p:spPr>
            <a:xfrm>
              <a:off x="18179974" y="3046113"/>
              <a:ext cx="274319" cy="274319"/>
            </a:xfrm>
            <a:prstGeom prst="rect">
              <a:avLst/>
            </a:prstGeom>
            <a:solidFill>
              <a:srgbClr val="FFFFFF">
                <a:alpha val="100000"/>
              </a:srgbClr>
            </a:solidFill>
          </p:spPr>
          <p:txBody>
            <a:bodyPr/>
            <a:lstStyle/>
            <a:p/>
          </p:txBody>
        </p:sp>
        <p:sp>
          <p:nvSpPr>
            <p:cNvPr id="308" name="rc30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9" name="tx30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10" name="tx30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11" name="tx31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12" name="tx31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13" name=""/>
          <p:cNvGrpSpPr/>
          <p:nvPr/>
        </p:nvGrpSpPr>
        <p:grpSpPr>
          <a:xfrm>
            <a:off x="6400800" y="6217920"/>
            <a:ext cx="5486400" cy="4251960"/>
            <a:chOff x="6400800" y="6217920"/>
            <a:chExt cx="5486400" cy="4251960"/>
          </a:xfrm>
        </p:grpSpPr>
        <p:sp>
          <p:nvSpPr>
            <p:cNvPr id="31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1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16" name="rc5"/>
            <p:cNvSpPr/>
            <p:nvPr/>
          </p:nvSpPr>
          <p:spPr>
            <a:xfrm>
              <a:off x="7111254" y="6510025"/>
              <a:ext cx="4319114" cy="2788960"/>
            </a:xfrm>
            <a:prstGeom prst="rect">
              <a:avLst/>
            </a:prstGeom>
            <a:solidFill>
              <a:srgbClr val="FFFFFF">
                <a:alpha val="100000"/>
              </a:srgbClr>
            </a:solidFill>
          </p:spPr>
          <p:txBody>
            <a:bodyPr/>
            <a:lstStyle/>
            <a:p/>
          </p:txBody>
        </p:sp>
        <p:sp>
          <p:nvSpPr>
            <p:cNvPr id="317" name="pl6"/>
            <p:cNvSpPr/>
            <p:nvPr/>
          </p:nvSpPr>
          <p:spPr>
            <a:xfrm>
              <a:off x="7111254"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18" name="pl7"/>
            <p:cNvSpPr/>
            <p:nvPr/>
          </p:nvSpPr>
          <p:spPr>
            <a:xfrm>
              <a:off x="7111254"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19" name="pl8"/>
            <p:cNvSpPr/>
            <p:nvPr/>
          </p:nvSpPr>
          <p:spPr>
            <a:xfrm>
              <a:off x="7111254"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20" name="pl9"/>
            <p:cNvSpPr/>
            <p:nvPr/>
          </p:nvSpPr>
          <p:spPr>
            <a:xfrm>
              <a:off x="7111254"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21" name="pl10"/>
            <p:cNvSpPr/>
            <p:nvPr/>
          </p:nvSpPr>
          <p:spPr>
            <a:xfrm>
              <a:off x="7111254"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22" name="pl11"/>
            <p:cNvSpPr/>
            <p:nvPr/>
          </p:nvSpPr>
          <p:spPr>
            <a:xfrm>
              <a:off x="7111254"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23" name="pl12"/>
            <p:cNvSpPr/>
            <p:nvPr/>
          </p:nvSpPr>
          <p:spPr>
            <a:xfrm>
              <a:off x="7111254"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24" name="pl13"/>
            <p:cNvSpPr/>
            <p:nvPr/>
          </p:nvSpPr>
          <p:spPr>
            <a:xfrm>
              <a:off x="7111254"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25" name="pl14"/>
            <p:cNvSpPr/>
            <p:nvPr/>
          </p:nvSpPr>
          <p:spPr>
            <a:xfrm>
              <a:off x="7111254"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26" name="rc15"/>
            <p:cNvSpPr/>
            <p:nvPr/>
          </p:nvSpPr>
          <p:spPr>
            <a:xfrm>
              <a:off x="7861101" y="6636796"/>
              <a:ext cx="419913"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27" name="rc16"/>
            <p:cNvSpPr/>
            <p:nvPr/>
          </p:nvSpPr>
          <p:spPr>
            <a:xfrm>
              <a:off x="8460978" y="7904505"/>
              <a:ext cx="41991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28" name="rc17"/>
            <p:cNvSpPr/>
            <p:nvPr/>
          </p:nvSpPr>
          <p:spPr>
            <a:xfrm>
              <a:off x="9660732" y="6636796"/>
              <a:ext cx="419913"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29" name="rc18"/>
            <p:cNvSpPr/>
            <p:nvPr/>
          </p:nvSpPr>
          <p:spPr>
            <a:xfrm>
              <a:off x="10260609" y="6636796"/>
              <a:ext cx="41991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30" name="rc19"/>
            <p:cNvSpPr/>
            <p:nvPr/>
          </p:nvSpPr>
          <p:spPr>
            <a:xfrm>
              <a:off x="10860486" y="7904505"/>
              <a:ext cx="41991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31" name="rc20"/>
            <p:cNvSpPr/>
            <p:nvPr/>
          </p:nvSpPr>
          <p:spPr>
            <a:xfrm>
              <a:off x="10260609"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32" name="pl21"/>
            <p:cNvSpPr/>
            <p:nvPr/>
          </p:nvSpPr>
          <p:spPr>
            <a:xfrm>
              <a:off x="8071058" y="6867288"/>
              <a:ext cx="599877" cy="1503212"/>
            </a:xfrm>
            <a:custGeom>
              <a:avLst/>
              <a:pathLst>
                <a:path w="599877" h="1503212">
                  <a:moveTo>
                    <a:pt x="0" y="0"/>
                  </a:moveTo>
                  <a:lnTo>
                    <a:pt x="599877" y="1503212"/>
                  </a:lnTo>
                </a:path>
              </a:pathLst>
            </a:custGeom>
            <a:ln w="40651" cap="flat">
              <a:solidFill>
                <a:srgbClr val="000000">
                  <a:alpha val="100000"/>
                </a:srgbClr>
              </a:solidFill>
              <a:prstDash val="solid"/>
              <a:round/>
            </a:ln>
          </p:spPr>
          <p:txBody>
            <a:bodyPr/>
            <a:lstStyle/>
            <a:p/>
          </p:txBody>
        </p:sp>
        <p:sp>
          <p:nvSpPr>
            <p:cNvPr id="333" name="pl22"/>
            <p:cNvSpPr/>
            <p:nvPr/>
          </p:nvSpPr>
          <p:spPr>
            <a:xfrm>
              <a:off x="9870689" y="8370501"/>
              <a:ext cx="1199754" cy="701499"/>
            </a:xfrm>
            <a:custGeom>
              <a:avLst/>
              <a:pathLst>
                <a:path w="1199754" h="701499">
                  <a:moveTo>
                    <a:pt x="0" y="0"/>
                  </a:moveTo>
                  <a:lnTo>
                    <a:pt x="599877" y="350749"/>
                  </a:lnTo>
                  <a:lnTo>
                    <a:pt x="1199754" y="701499"/>
                  </a:lnTo>
                </a:path>
              </a:pathLst>
            </a:custGeom>
            <a:ln w="40651" cap="flat">
              <a:solidFill>
                <a:srgbClr val="000000">
                  <a:alpha val="100000"/>
                </a:srgbClr>
              </a:solidFill>
              <a:prstDash val="solid"/>
              <a:round/>
            </a:ln>
          </p:spPr>
          <p:txBody>
            <a:bodyPr/>
            <a:lstStyle/>
            <a:p/>
          </p:txBody>
        </p:sp>
        <p:sp>
          <p:nvSpPr>
            <p:cNvPr id="334" name="rc23"/>
            <p:cNvSpPr/>
            <p:nvPr/>
          </p:nvSpPr>
          <p:spPr>
            <a:xfrm>
              <a:off x="7111254" y="6510025"/>
              <a:ext cx="4319114" cy="2788960"/>
            </a:xfrm>
            <a:prstGeom prst="rect">
              <a:avLst/>
            </a:prstGeom>
            <a:ln w="13550" cap="rnd">
              <a:solidFill>
                <a:srgbClr val="333333">
                  <a:alpha val="100000"/>
                </a:srgbClr>
              </a:solidFill>
              <a:prstDash val="solid"/>
              <a:round/>
            </a:ln>
          </p:spPr>
          <p:txBody>
            <a:bodyPr/>
            <a:lstStyle/>
            <a:p/>
          </p:txBody>
        </p:sp>
        <p:sp>
          <p:nvSpPr>
            <p:cNvPr id="335" name="tx24"/>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336" name="tx25"/>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337" name="tx26"/>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338" name="tx27"/>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339" name="tx28"/>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40" name="pl29"/>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1" name="pl30"/>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2" name="pl31"/>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3" name="pl32"/>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4" name="pl33"/>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5" name="pl34"/>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46" name="pl35"/>
            <p:cNvSpPr/>
            <p:nvPr/>
          </p:nvSpPr>
          <p:spPr>
            <a:xfrm>
              <a:off x="11430369" y="86711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47" name="pl36"/>
            <p:cNvSpPr/>
            <p:nvPr/>
          </p:nvSpPr>
          <p:spPr>
            <a:xfrm>
              <a:off x="11430369" y="81700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48" name="pl37"/>
            <p:cNvSpPr/>
            <p:nvPr/>
          </p:nvSpPr>
          <p:spPr>
            <a:xfrm>
              <a:off x="11430369" y="76690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49" name="pl38"/>
            <p:cNvSpPr/>
            <p:nvPr/>
          </p:nvSpPr>
          <p:spPr>
            <a:xfrm>
              <a:off x="11430369" y="716793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50" name="pl39"/>
            <p:cNvSpPr/>
            <p:nvPr/>
          </p:nvSpPr>
          <p:spPr>
            <a:xfrm>
              <a:off x="11430369" y="66668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51" name="tx40"/>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2" name="tx41"/>
            <p:cNvSpPr/>
            <p:nvPr/>
          </p:nvSpPr>
          <p:spPr>
            <a:xfrm>
              <a:off x="11528427" y="8670697"/>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353" name="tx42"/>
            <p:cNvSpPr/>
            <p:nvPr/>
          </p:nvSpPr>
          <p:spPr>
            <a:xfrm>
              <a:off x="11528427" y="8169626"/>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54" name="tx43"/>
            <p:cNvSpPr/>
            <p:nvPr/>
          </p:nvSpPr>
          <p:spPr>
            <a:xfrm>
              <a:off x="11528427" y="7666620"/>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355" name="tx44"/>
            <p:cNvSpPr/>
            <p:nvPr/>
          </p:nvSpPr>
          <p:spPr>
            <a:xfrm>
              <a:off x="11528427" y="7167931"/>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356" name="tx45"/>
            <p:cNvSpPr/>
            <p:nvPr/>
          </p:nvSpPr>
          <p:spPr>
            <a:xfrm>
              <a:off x="11528427" y="6666488"/>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357" name="pl46"/>
            <p:cNvSpPr/>
            <p:nvPr/>
          </p:nvSpPr>
          <p:spPr>
            <a:xfrm>
              <a:off x="74711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47"/>
            <p:cNvSpPr/>
            <p:nvPr/>
          </p:nvSpPr>
          <p:spPr>
            <a:xfrm>
              <a:off x="807105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48"/>
            <p:cNvSpPr/>
            <p:nvPr/>
          </p:nvSpPr>
          <p:spPr>
            <a:xfrm>
              <a:off x="867093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49"/>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50"/>
            <p:cNvSpPr/>
            <p:nvPr/>
          </p:nvSpPr>
          <p:spPr>
            <a:xfrm>
              <a:off x="98706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51"/>
            <p:cNvSpPr/>
            <p:nvPr/>
          </p:nvSpPr>
          <p:spPr>
            <a:xfrm>
              <a:off x="1047056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52"/>
            <p:cNvSpPr/>
            <p:nvPr/>
          </p:nvSpPr>
          <p:spPr>
            <a:xfrm>
              <a:off x="11070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tx53"/>
            <p:cNvSpPr/>
            <p:nvPr/>
          </p:nvSpPr>
          <p:spPr>
            <a:xfrm rot="-2700000">
              <a:off x="73612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65" name="tx54"/>
            <p:cNvSpPr/>
            <p:nvPr/>
          </p:nvSpPr>
          <p:spPr>
            <a:xfrm rot="-2700000">
              <a:off x="792146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66" name="tx55"/>
            <p:cNvSpPr/>
            <p:nvPr/>
          </p:nvSpPr>
          <p:spPr>
            <a:xfrm rot="-2700000">
              <a:off x="8520680"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67" name="tx56"/>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68" name="tx57"/>
            <p:cNvSpPr/>
            <p:nvPr/>
          </p:nvSpPr>
          <p:spPr>
            <a:xfrm rot="-2700000">
              <a:off x="957574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69" name="tx58"/>
            <p:cNvSpPr/>
            <p:nvPr/>
          </p:nvSpPr>
          <p:spPr>
            <a:xfrm rot="-2700000">
              <a:off x="1017559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70" name="tx59"/>
            <p:cNvSpPr/>
            <p:nvPr/>
          </p:nvSpPr>
          <p:spPr>
            <a:xfrm rot="-2700000">
              <a:off x="1088754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71" name="tx60"/>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72" name="tx61"/>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73"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74"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75" name="rc64"/>
            <p:cNvSpPr/>
            <p:nvPr/>
          </p:nvSpPr>
          <p:spPr>
            <a:xfrm>
              <a:off x="7636944" y="10217410"/>
              <a:ext cx="1051268" cy="182880"/>
            </a:xfrm>
            <a:prstGeom prst="rect">
              <a:avLst/>
            </a:prstGeom>
            <a:solidFill>
              <a:srgbClr val="FFFFFF">
                <a:alpha val="100000"/>
              </a:srgbClr>
            </a:solidFill>
          </p:spPr>
          <p:txBody>
            <a:bodyPr/>
            <a:lstStyle/>
            <a:p/>
          </p:txBody>
        </p:sp>
        <p:sp>
          <p:nvSpPr>
            <p:cNvPr id="376" name="rc65"/>
            <p:cNvSpPr/>
            <p:nvPr/>
          </p:nvSpPr>
          <p:spPr>
            <a:xfrm>
              <a:off x="7636944" y="10217410"/>
              <a:ext cx="182879" cy="182880"/>
            </a:xfrm>
            <a:prstGeom prst="rect">
              <a:avLst/>
            </a:prstGeom>
            <a:solidFill>
              <a:srgbClr val="FFFFFF">
                <a:alpha val="100000"/>
              </a:srgbClr>
            </a:solidFill>
          </p:spPr>
          <p:txBody>
            <a:bodyPr/>
            <a:lstStyle/>
            <a:p/>
          </p:txBody>
        </p:sp>
        <p:sp>
          <p:nvSpPr>
            <p:cNvPr id="377" name="pl66"/>
            <p:cNvSpPr/>
            <p:nvPr/>
          </p:nvSpPr>
          <p:spPr>
            <a:xfrm>
              <a:off x="76552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78" name="tx67"/>
            <p:cNvSpPr/>
            <p:nvPr/>
          </p:nvSpPr>
          <p:spPr>
            <a:xfrm>
              <a:off x="79278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79" name="rc68"/>
            <p:cNvSpPr/>
            <p:nvPr/>
          </p:nvSpPr>
          <p:spPr>
            <a:xfrm>
              <a:off x="8868212" y="10217410"/>
              <a:ext cx="2036468" cy="182880"/>
            </a:xfrm>
            <a:prstGeom prst="rect">
              <a:avLst/>
            </a:prstGeom>
            <a:solidFill>
              <a:srgbClr val="FFFFFF">
                <a:alpha val="100000"/>
              </a:srgbClr>
            </a:solidFill>
          </p:spPr>
          <p:txBody>
            <a:bodyPr/>
            <a:lstStyle/>
            <a:p/>
          </p:txBody>
        </p:sp>
        <p:sp>
          <p:nvSpPr>
            <p:cNvPr id="380" name="rc69"/>
            <p:cNvSpPr/>
            <p:nvPr/>
          </p:nvSpPr>
          <p:spPr>
            <a:xfrm>
              <a:off x="8868212" y="10217410"/>
              <a:ext cx="182879" cy="182880"/>
            </a:xfrm>
            <a:prstGeom prst="rect">
              <a:avLst/>
            </a:prstGeom>
            <a:solidFill>
              <a:srgbClr val="FFFFFF">
                <a:alpha val="100000"/>
              </a:srgbClr>
            </a:solidFill>
          </p:spPr>
          <p:txBody>
            <a:bodyPr/>
            <a:lstStyle/>
            <a:p/>
          </p:txBody>
        </p:sp>
        <p:sp>
          <p:nvSpPr>
            <p:cNvPr id="381" name="rc70"/>
            <p:cNvSpPr/>
            <p:nvPr/>
          </p:nvSpPr>
          <p:spPr>
            <a:xfrm>
              <a:off x="887721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82" name="rc71"/>
            <p:cNvSpPr/>
            <p:nvPr/>
          </p:nvSpPr>
          <p:spPr>
            <a:xfrm>
              <a:off x="9870453" y="10217410"/>
              <a:ext cx="182879" cy="182880"/>
            </a:xfrm>
            <a:prstGeom prst="rect">
              <a:avLst/>
            </a:prstGeom>
            <a:solidFill>
              <a:srgbClr val="FFFFFF">
                <a:alpha val="100000"/>
              </a:srgbClr>
            </a:solidFill>
          </p:spPr>
          <p:txBody>
            <a:bodyPr/>
            <a:lstStyle/>
            <a:p/>
          </p:txBody>
        </p:sp>
        <p:sp>
          <p:nvSpPr>
            <p:cNvPr id="383" name="rc72"/>
            <p:cNvSpPr/>
            <p:nvPr/>
          </p:nvSpPr>
          <p:spPr>
            <a:xfrm>
              <a:off x="987945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4" name="tx73"/>
            <p:cNvSpPr/>
            <p:nvPr/>
          </p:nvSpPr>
          <p:spPr>
            <a:xfrm>
              <a:off x="915909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85" name="tx74"/>
            <p:cNvSpPr/>
            <p:nvPr/>
          </p:nvSpPr>
          <p:spPr>
            <a:xfrm>
              <a:off x="1016133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86" name="tx75"/>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87" name=""/>
          <p:cNvGrpSpPr/>
          <p:nvPr/>
        </p:nvGrpSpPr>
        <p:grpSpPr>
          <a:xfrm>
            <a:off x="12527280" y="6217920"/>
            <a:ext cx="5486400" cy="4297680"/>
            <a:chOff x="12527280" y="6217920"/>
            <a:chExt cx="5486400" cy="4297680"/>
          </a:xfrm>
        </p:grpSpPr>
        <p:sp>
          <p:nvSpPr>
            <p:cNvPr id="38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9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9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9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9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9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9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9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0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0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02" name="pl17"/>
            <p:cNvSpPr/>
            <p:nvPr/>
          </p:nvSpPr>
          <p:spPr>
            <a:xfrm>
              <a:off x="13325144" y="6689277"/>
              <a:ext cx="4510689" cy="179252"/>
            </a:xfrm>
            <a:custGeom>
              <a:avLst/>
              <a:pathLst>
                <a:path w="4510689" h="179252">
                  <a:moveTo>
                    <a:pt x="0" y="179252"/>
                  </a:moveTo>
                  <a:lnTo>
                    <a:pt x="180427" y="102429"/>
                  </a:lnTo>
                  <a:lnTo>
                    <a:pt x="360855" y="76822"/>
                  </a:lnTo>
                  <a:lnTo>
                    <a:pt x="541282" y="76822"/>
                  </a:lnTo>
                  <a:lnTo>
                    <a:pt x="721710" y="51214"/>
                  </a:lnTo>
                  <a:lnTo>
                    <a:pt x="902137" y="51214"/>
                  </a:lnTo>
                  <a:lnTo>
                    <a:pt x="1082565" y="25607"/>
                  </a:lnTo>
                  <a:lnTo>
                    <a:pt x="1262993" y="51214"/>
                  </a:lnTo>
                  <a:lnTo>
                    <a:pt x="1443420" y="51214"/>
                  </a:lnTo>
                  <a:lnTo>
                    <a:pt x="1623848" y="25607"/>
                  </a:lnTo>
                  <a:lnTo>
                    <a:pt x="1804275" y="25607"/>
                  </a:lnTo>
                  <a:lnTo>
                    <a:pt x="1984703" y="25607"/>
                  </a:lnTo>
                  <a:lnTo>
                    <a:pt x="2165131" y="25607"/>
                  </a:lnTo>
                  <a:lnTo>
                    <a:pt x="2345558" y="25607"/>
                  </a:lnTo>
                  <a:lnTo>
                    <a:pt x="2525986" y="25607"/>
                  </a:lnTo>
                  <a:lnTo>
                    <a:pt x="2706413" y="0"/>
                  </a:lnTo>
                  <a:lnTo>
                    <a:pt x="2886841" y="25607"/>
                  </a:lnTo>
                  <a:lnTo>
                    <a:pt x="3067268" y="25607"/>
                  </a:lnTo>
                  <a:lnTo>
                    <a:pt x="3247696" y="25607"/>
                  </a:lnTo>
                  <a:lnTo>
                    <a:pt x="3428124" y="25607"/>
                  </a:lnTo>
                  <a:lnTo>
                    <a:pt x="3608551" y="25607"/>
                  </a:lnTo>
                  <a:lnTo>
                    <a:pt x="3788979" y="25607"/>
                  </a:lnTo>
                  <a:lnTo>
                    <a:pt x="3969406" y="128037"/>
                  </a:lnTo>
                  <a:lnTo>
                    <a:pt x="4149834" y="128037"/>
                  </a:lnTo>
                  <a:lnTo>
                    <a:pt x="4330262" y="128037"/>
                  </a:lnTo>
                  <a:lnTo>
                    <a:pt x="4510689" y="128037"/>
                  </a:lnTo>
                </a:path>
              </a:pathLst>
            </a:custGeom>
            <a:ln w="32521" cap="flat">
              <a:solidFill>
                <a:srgbClr val="5EB0E8">
                  <a:alpha val="100000"/>
                </a:srgbClr>
              </a:solidFill>
              <a:prstDash val="solid"/>
              <a:round/>
            </a:ln>
          </p:spPr>
          <p:txBody>
            <a:bodyPr/>
            <a:lstStyle/>
            <a:p/>
          </p:txBody>
        </p:sp>
        <p:sp>
          <p:nvSpPr>
            <p:cNvPr id="403" name="pl18"/>
            <p:cNvSpPr/>
            <p:nvPr/>
          </p:nvSpPr>
          <p:spPr>
            <a:xfrm>
              <a:off x="13325144" y="6766100"/>
              <a:ext cx="4510689" cy="102429"/>
            </a:xfrm>
            <a:custGeom>
              <a:avLst/>
              <a:pathLst>
                <a:path w="4510689" h="102429">
                  <a:moveTo>
                    <a:pt x="0" y="25607"/>
                  </a:moveTo>
                  <a:lnTo>
                    <a:pt x="180427" y="25607"/>
                  </a:lnTo>
                  <a:lnTo>
                    <a:pt x="360855" y="25607"/>
                  </a:lnTo>
                  <a:lnTo>
                    <a:pt x="541282" y="0"/>
                  </a:lnTo>
                  <a:lnTo>
                    <a:pt x="721710" y="0"/>
                  </a:lnTo>
                  <a:lnTo>
                    <a:pt x="902137" y="0"/>
                  </a:lnTo>
                  <a:lnTo>
                    <a:pt x="1082565" y="0"/>
                  </a:lnTo>
                  <a:lnTo>
                    <a:pt x="1262993" y="0"/>
                  </a:lnTo>
                  <a:lnTo>
                    <a:pt x="1443420" y="25607"/>
                  </a:lnTo>
                  <a:lnTo>
                    <a:pt x="1623848" y="0"/>
                  </a:lnTo>
                  <a:lnTo>
                    <a:pt x="1804275" y="25607"/>
                  </a:lnTo>
                  <a:lnTo>
                    <a:pt x="1984703" y="0"/>
                  </a:lnTo>
                  <a:lnTo>
                    <a:pt x="2165131" y="0"/>
                  </a:lnTo>
                  <a:lnTo>
                    <a:pt x="2345558" y="0"/>
                  </a:lnTo>
                  <a:lnTo>
                    <a:pt x="2525986" y="0"/>
                  </a:lnTo>
                  <a:lnTo>
                    <a:pt x="2706413" y="0"/>
                  </a:lnTo>
                  <a:lnTo>
                    <a:pt x="2886841" y="0"/>
                  </a:lnTo>
                  <a:lnTo>
                    <a:pt x="3067268" y="0"/>
                  </a:lnTo>
                  <a:lnTo>
                    <a:pt x="3247696" y="25607"/>
                  </a:lnTo>
                  <a:lnTo>
                    <a:pt x="3428124" y="51214"/>
                  </a:lnTo>
                  <a:lnTo>
                    <a:pt x="3608551" y="76822"/>
                  </a:lnTo>
                  <a:lnTo>
                    <a:pt x="3788979" y="102429"/>
                  </a:lnTo>
                  <a:lnTo>
                    <a:pt x="3969406" y="102429"/>
                  </a:lnTo>
                  <a:lnTo>
                    <a:pt x="4149834" y="76822"/>
                  </a:lnTo>
                  <a:lnTo>
                    <a:pt x="4330262" y="76822"/>
                  </a:lnTo>
                  <a:lnTo>
                    <a:pt x="4510689" y="25607"/>
                  </a:lnTo>
                </a:path>
              </a:pathLst>
            </a:custGeom>
            <a:ln w="32521" cap="flat">
              <a:solidFill>
                <a:srgbClr val="00A173">
                  <a:alpha val="100000"/>
                </a:srgbClr>
              </a:solidFill>
              <a:prstDash val="solid"/>
              <a:round/>
            </a:ln>
          </p:spPr>
          <p:txBody>
            <a:bodyPr/>
            <a:lstStyle/>
            <a:p/>
          </p:txBody>
        </p:sp>
        <p:sp>
          <p:nvSpPr>
            <p:cNvPr id="40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0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0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0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0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0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1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4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4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4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4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4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4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4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5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5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5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5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5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5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5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5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5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5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6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6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6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6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6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6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6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6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6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69" name="rc84"/>
            <p:cNvSpPr/>
            <p:nvPr/>
          </p:nvSpPr>
          <p:spPr>
            <a:xfrm>
              <a:off x="14005791" y="9941072"/>
              <a:ext cx="3149396" cy="504938"/>
            </a:xfrm>
            <a:prstGeom prst="rect">
              <a:avLst/>
            </a:prstGeom>
            <a:solidFill>
              <a:srgbClr val="FFFFFF">
                <a:alpha val="100000"/>
              </a:srgbClr>
            </a:solidFill>
          </p:spPr>
          <p:txBody>
            <a:bodyPr/>
            <a:lstStyle/>
            <a:p/>
          </p:txBody>
        </p:sp>
        <p:sp>
          <p:nvSpPr>
            <p:cNvPr id="47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7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7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7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7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7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7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7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7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Belarus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148053"/>
              <a:ext cx="237118" cy="1373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02853" y="5110606"/>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466318" y="5110606"/>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729782" y="4985784"/>
              <a:ext cx="237118" cy="299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2993247" y="4985784"/>
              <a:ext cx="237118" cy="299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256711" y="4736139"/>
              <a:ext cx="237118" cy="549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520176" y="4736139"/>
              <a:ext cx="237118" cy="549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783640" y="4923373"/>
              <a:ext cx="237118" cy="361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047105" y="4873444"/>
              <a:ext cx="237118" cy="411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310570" y="4673728"/>
              <a:ext cx="237118" cy="611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574034" y="4611317"/>
              <a:ext cx="237118" cy="6740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837499" y="4923373"/>
              <a:ext cx="237118" cy="361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8" name="pg67"/>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70" name="rc69"/>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114136" y="2153563"/>
              <a:ext cx="3214267" cy="3131794"/>
            </a:xfrm>
            <a:prstGeom prst="rect">
              <a:avLst/>
            </a:prstGeom>
            <a:solidFill>
              <a:srgbClr val="FFFFFF">
                <a:alpha val="100000"/>
              </a:srgbClr>
            </a:solidFill>
          </p:spPr>
          <p:txBody>
            <a:bodyPr/>
            <a:lstStyle/>
            <a:p/>
          </p:txBody>
        </p:sp>
        <p:sp>
          <p:nvSpPr>
            <p:cNvPr id="72" name="pl71"/>
            <p:cNvSpPr/>
            <p:nvPr/>
          </p:nvSpPr>
          <p:spPr>
            <a:xfrm>
              <a:off x="5114136"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7" name="pl76"/>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pl80"/>
            <p:cNvSpPr/>
            <p:nvPr/>
          </p:nvSpPr>
          <p:spPr>
            <a:xfrm>
              <a:off x="5114136"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2" name="pl81"/>
            <p:cNvSpPr/>
            <p:nvPr/>
          </p:nvSpPr>
          <p:spPr>
            <a:xfrm>
              <a:off x="5114136"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3" name="rc8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153656" y="5085642"/>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417121"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417121" y="5010748"/>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680585" y="4973302"/>
              <a:ext cx="237118" cy="312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123089"/>
              <a:ext cx="237118" cy="162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1230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5944050" y="51230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5944050" y="4561388"/>
              <a:ext cx="237118" cy="561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22947"/>
              <a:ext cx="237118" cy="62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52229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207514" y="52229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207514" y="4361672"/>
              <a:ext cx="237118" cy="861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160535"/>
              <a:ext cx="237118" cy="124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160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470979" y="5160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470979" y="4586352"/>
              <a:ext cx="237118" cy="574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148053"/>
              <a:ext cx="237118" cy="1373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1480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734443" y="51480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734443" y="4898408"/>
              <a:ext cx="237118" cy="249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185500"/>
              <a:ext cx="237118" cy="998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1855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6997908" y="51855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6997908" y="4948337"/>
              <a:ext cx="237118" cy="237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261373" y="5085642"/>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524837"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524837" y="5010748"/>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4286778"/>
              <a:ext cx="237118" cy="998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42867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788302" y="42867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788302" y="3750042"/>
              <a:ext cx="237118" cy="536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4324225"/>
              <a:ext cx="237118" cy="961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3242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051766" y="43242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051766" y="3213306"/>
              <a:ext cx="237118" cy="11109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206 case(s)</a:t>
              </a:r>
            </a:p>
          </p:txBody>
        </p:sp>
        <p:sp>
          <p:nvSpPr>
            <p:cNvPr id="133" name="pg132"/>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193 case(s)</a:t>
              </a:r>
            </a:p>
          </p:txBody>
        </p:sp>
        <p:sp>
          <p:nvSpPr>
            <p:cNvPr id="135" name="rc13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328404" y="2153563"/>
              <a:ext cx="3214267" cy="3131794"/>
            </a:xfrm>
            <a:prstGeom prst="rect">
              <a:avLst/>
            </a:prstGeom>
            <a:solidFill>
              <a:srgbClr val="FFFFFF">
                <a:alpha val="100000"/>
              </a:srgbClr>
            </a:solidFill>
          </p:spPr>
          <p:txBody>
            <a:bodyPr/>
            <a:lstStyle/>
            <a:p/>
          </p:txBody>
        </p:sp>
        <p:sp>
          <p:nvSpPr>
            <p:cNvPr id="137" name="pl136"/>
            <p:cNvSpPr/>
            <p:nvPr/>
          </p:nvSpPr>
          <p:spPr>
            <a:xfrm>
              <a:off x="8328404"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1" name="pl140"/>
            <p:cNvSpPr/>
            <p:nvPr/>
          </p:nvSpPr>
          <p:spPr>
            <a:xfrm>
              <a:off x="8328404"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2" name="pl14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pl144"/>
            <p:cNvSpPr/>
            <p:nvPr/>
          </p:nvSpPr>
          <p:spPr>
            <a:xfrm>
              <a:off x="8328404"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6" name="pl145"/>
            <p:cNvSpPr/>
            <p:nvPr/>
          </p:nvSpPr>
          <p:spPr>
            <a:xfrm>
              <a:off x="8328404"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7" name="pl146"/>
            <p:cNvSpPr/>
            <p:nvPr/>
          </p:nvSpPr>
          <p:spPr>
            <a:xfrm>
              <a:off x="8328404"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8" name="rc147"/>
            <p:cNvSpPr/>
            <p:nvPr/>
          </p:nvSpPr>
          <p:spPr>
            <a:xfrm>
              <a:off x="8367924" y="3750042"/>
              <a:ext cx="237118" cy="15353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367924" y="3737560"/>
              <a:ext cx="237118" cy="124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367924" y="3687631"/>
              <a:ext cx="237118" cy="499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367924" y="2876285"/>
              <a:ext cx="237118" cy="811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561388"/>
              <a:ext cx="237118" cy="7239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631388" y="45613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631388" y="4548906"/>
              <a:ext cx="237118" cy="124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631388" y="3475433"/>
              <a:ext cx="237118" cy="1073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598834"/>
              <a:ext cx="237118" cy="6865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8894853" y="459883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8894853" y="45988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8894853" y="3987205"/>
              <a:ext cx="237118" cy="611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099545"/>
              <a:ext cx="237118" cy="118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158317" y="40995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158317" y="40995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158317" y="3051037"/>
              <a:ext cx="237118" cy="1048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4424083"/>
              <a:ext cx="237118" cy="8612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421782" y="4411601"/>
              <a:ext cx="237118" cy="124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421782" y="44116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421782" y="3874865"/>
              <a:ext cx="237118" cy="536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4386636"/>
              <a:ext cx="237118" cy="8987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685247" y="43866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685247" y="43866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685247" y="3887347"/>
              <a:ext cx="237118" cy="4992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4798550"/>
              <a:ext cx="237118" cy="4868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9948711" y="47985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9948711" y="47985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9948711" y="4449048"/>
              <a:ext cx="237118" cy="349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5160535"/>
              <a:ext cx="237118" cy="124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212176" y="5160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212176" y="5160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212176" y="4773586"/>
              <a:ext cx="237118" cy="386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475640"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475640"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475640" y="4848479"/>
              <a:ext cx="237118" cy="4243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739105"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739105"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739105" y="5073160"/>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02569" y="5023231"/>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266034" y="5023231"/>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842567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7" name="pg196"/>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8" name="tx197"/>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530 case(s)</a:t>
              </a:r>
            </a:p>
          </p:txBody>
        </p:sp>
        <p:sp>
          <p:nvSpPr>
            <p:cNvPr id="199" name="pg198"/>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0" name="tx199"/>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754 case(s)</a:t>
              </a:r>
            </a:p>
          </p:txBody>
        </p:sp>
        <p:sp>
          <p:nvSpPr>
            <p:cNvPr id="201" name="rc20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202" name="rc201"/>
            <p:cNvSpPr/>
            <p:nvPr/>
          </p:nvSpPr>
          <p:spPr>
            <a:xfrm>
              <a:off x="11542672" y="2153563"/>
              <a:ext cx="3214267" cy="3131794"/>
            </a:xfrm>
            <a:prstGeom prst="rect">
              <a:avLst/>
            </a:prstGeom>
            <a:solidFill>
              <a:srgbClr val="FFFFFF">
                <a:alpha val="100000"/>
              </a:srgbClr>
            </a:solidFill>
          </p:spPr>
          <p:txBody>
            <a:bodyPr/>
            <a:lstStyle/>
            <a:p/>
          </p:txBody>
        </p:sp>
        <p:sp>
          <p:nvSpPr>
            <p:cNvPr id="203" name="pl202"/>
            <p:cNvSpPr/>
            <p:nvPr/>
          </p:nvSpPr>
          <p:spPr>
            <a:xfrm>
              <a:off x="11542672"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5" name="pl204"/>
            <p:cNvSpPr/>
            <p:nvPr/>
          </p:nvSpPr>
          <p:spPr>
            <a:xfrm>
              <a:off x="11542672"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6" name="pl205"/>
            <p:cNvSpPr/>
            <p:nvPr/>
          </p:nvSpPr>
          <p:spPr>
            <a:xfrm>
              <a:off x="11542672"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7" name="pl206"/>
            <p:cNvSpPr/>
            <p:nvPr/>
          </p:nvSpPr>
          <p:spPr>
            <a:xfrm>
              <a:off x="11542672"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8" name="pl207"/>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pl208"/>
            <p:cNvSpPr/>
            <p:nvPr/>
          </p:nvSpPr>
          <p:spPr>
            <a:xfrm>
              <a:off x="11542672"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0" name="pl209"/>
            <p:cNvSpPr/>
            <p:nvPr/>
          </p:nvSpPr>
          <p:spPr>
            <a:xfrm>
              <a:off x="11542672"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1" name="pl210"/>
            <p:cNvSpPr/>
            <p:nvPr/>
          </p:nvSpPr>
          <p:spPr>
            <a:xfrm>
              <a:off x="11542672"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2" name="pl211"/>
            <p:cNvSpPr/>
            <p:nvPr/>
          </p:nvSpPr>
          <p:spPr>
            <a:xfrm>
              <a:off x="11542672"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3" name="pl212"/>
            <p:cNvSpPr/>
            <p:nvPr/>
          </p:nvSpPr>
          <p:spPr>
            <a:xfrm>
              <a:off x="11542672"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4" name="rc213"/>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582191" y="5123089"/>
              <a:ext cx="237118" cy="162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1845656"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1845656"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1845656"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1845656" y="5035713"/>
              <a:ext cx="237118" cy="237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09121" y="5260393"/>
              <a:ext cx="237118" cy="249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09121" y="52603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09121" y="5260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109121" y="4948337"/>
              <a:ext cx="237118" cy="312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372585" y="5235429"/>
              <a:ext cx="237118" cy="49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372585" y="52354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372585" y="52354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372585" y="4586352"/>
              <a:ext cx="237118" cy="649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36050" y="5185500"/>
              <a:ext cx="237118" cy="998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36050" y="51855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36050" y="51855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636050" y="4498977"/>
              <a:ext cx="237118" cy="6865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2899514" y="5085642"/>
              <a:ext cx="237118" cy="1997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2899514" y="50856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2899514" y="50856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2899514" y="4486494"/>
              <a:ext cx="237118" cy="599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162979" y="5098124"/>
              <a:ext cx="237118" cy="187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162979" y="50981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162979" y="50981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162979" y="4648763"/>
              <a:ext cx="237118" cy="449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26443" y="5197982"/>
              <a:ext cx="237118" cy="87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26443" y="5197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26443" y="5197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426443" y="4773586"/>
              <a:ext cx="237118" cy="4243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689908" y="5235429"/>
              <a:ext cx="237118" cy="49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689908" y="52354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689908" y="52354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689908" y="4885926"/>
              <a:ext cx="237118" cy="349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3953372" y="5110606"/>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216837" y="5135571"/>
              <a:ext cx="237118" cy="1497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4480302" y="5197982"/>
              <a:ext cx="237118" cy="87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480302" y="5197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480302" y="5197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480302" y="4998266"/>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pg261"/>
            <p:cNvSpPr/>
            <p:nvPr/>
          </p:nvSpPr>
          <p:spPr>
            <a:xfrm>
              <a:off x="1163994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63" name="pg262"/>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4" name="tx263"/>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 case(s)</a:t>
              </a:r>
            </a:p>
          </p:txBody>
        </p:sp>
        <p:sp>
          <p:nvSpPr>
            <p:cNvPr id="265" name="pg264"/>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6" name="tx265"/>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63 case(s)</a:t>
              </a:r>
            </a:p>
          </p:txBody>
        </p:sp>
        <p:sp>
          <p:nvSpPr>
            <p:cNvPr id="267" name="rc26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8" name="rc267"/>
            <p:cNvSpPr/>
            <p:nvPr/>
          </p:nvSpPr>
          <p:spPr>
            <a:xfrm>
              <a:off x="14756939" y="2153563"/>
              <a:ext cx="3214267" cy="3131794"/>
            </a:xfrm>
            <a:prstGeom prst="rect">
              <a:avLst/>
            </a:prstGeom>
            <a:solidFill>
              <a:srgbClr val="FFFFFF">
                <a:alpha val="100000"/>
              </a:srgbClr>
            </a:solidFill>
          </p:spPr>
          <p:txBody>
            <a:bodyPr/>
            <a:lstStyle/>
            <a:p/>
          </p:txBody>
        </p:sp>
        <p:sp>
          <p:nvSpPr>
            <p:cNvPr id="269" name="pl268"/>
            <p:cNvSpPr/>
            <p:nvPr/>
          </p:nvSpPr>
          <p:spPr>
            <a:xfrm>
              <a:off x="14756939" y="497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0" name="pl269"/>
            <p:cNvSpPr/>
            <p:nvPr/>
          </p:nvSpPr>
          <p:spPr>
            <a:xfrm>
              <a:off x="14756939" y="434919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1" name="pl270"/>
            <p:cNvSpPr/>
            <p:nvPr/>
          </p:nvSpPr>
          <p:spPr>
            <a:xfrm>
              <a:off x="14756939" y="37250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2" name="pl271"/>
            <p:cNvSpPr/>
            <p:nvPr/>
          </p:nvSpPr>
          <p:spPr>
            <a:xfrm>
              <a:off x="14756939" y="31009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3" name="pl272"/>
            <p:cNvSpPr/>
            <p:nvPr/>
          </p:nvSpPr>
          <p:spPr>
            <a:xfrm>
              <a:off x="14756939" y="24768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4" name="pl27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5" name="pl274"/>
            <p:cNvSpPr/>
            <p:nvPr/>
          </p:nvSpPr>
          <p:spPr>
            <a:xfrm>
              <a:off x="14756939" y="46612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6" name="pl275"/>
            <p:cNvSpPr/>
            <p:nvPr/>
          </p:nvSpPr>
          <p:spPr>
            <a:xfrm>
              <a:off x="14756939" y="4037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7" name="pl276"/>
            <p:cNvSpPr/>
            <p:nvPr/>
          </p:nvSpPr>
          <p:spPr>
            <a:xfrm>
              <a:off x="14756939" y="34130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8" name="pl277"/>
            <p:cNvSpPr/>
            <p:nvPr/>
          </p:nvSpPr>
          <p:spPr>
            <a:xfrm>
              <a:off x="14756939" y="278891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9" name="pl278"/>
            <p:cNvSpPr/>
            <p:nvPr/>
          </p:nvSpPr>
          <p:spPr>
            <a:xfrm>
              <a:off x="14756939" y="21647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80" name="rc279"/>
            <p:cNvSpPr/>
            <p:nvPr/>
          </p:nvSpPr>
          <p:spPr>
            <a:xfrm>
              <a:off x="14796459" y="5197982"/>
              <a:ext cx="237118" cy="87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4796459" y="51979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4796459" y="51979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4796459" y="4935855"/>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59924" y="5272875"/>
              <a:ext cx="237118" cy="12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59924" y="52728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059924" y="527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059924" y="5098124"/>
              <a:ext cx="237118" cy="17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5323388" y="5023231"/>
              <a:ext cx="237118" cy="26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5586853" y="5260393"/>
              <a:ext cx="237118" cy="249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5586853" y="52603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5586853" y="52603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5586853" y="5060677"/>
              <a:ext cx="237118" cy="199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50317" y="5173018"/>
              <a:ext cx="237118" cy="112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50317" y="5173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5850317" y="5173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5850317" y="4823515"/>
              <a:ext cx="237118" cy="349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2" name="rc301"/>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3" name="rc302"/>
            <p:cNvSpPr/>
            <p:nvPr/>
          </p:nvSpPr>
          <p:spPr>
            <a:xfrm>
              <a:off x="16113782" y="5123089"/>
              <a:ext cx="237118" cy="162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4" name="rc303"/>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5" name="rc304"/>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6" name="rc305"/>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7" name="rc306"/>
            <p:cNvSpPr/>
            <p:nvPr/>
          </p:nvSpPr>
          <p:spPr>
            <a:xfrm>
              <a:off x="16377246" y="5185500"/>
              <a:ext cx="237118" cy="99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8" name="pg307"/>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9" name="tx308"/>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310" name="pg30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1" name="rc31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2" name="tx31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3" name="tx31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4" name="tx31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5" name="tx31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6" name="tx31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7" name="pl31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tx32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0" name="tx32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1" name="tx33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2" name="tx33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3" name="tx33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4" name="tx33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5" name="tx33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6" name="tx33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7" name="tx33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8" name="tx33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9" name="tx33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0" name="tx33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1" name="pl34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tx35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4" name="tx35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5" name="tx35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6" name="tx35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7" name="tx35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8" name="tx35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9" name="tx35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0" name="tx35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1" name="tx36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2" name="tx36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3" name="tx36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4" name="tx36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5" name="pl36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tx37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8" name="tx37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9" name="tx37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0" name="tx37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1" name="tx38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2" name="tx38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3" name="tx38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4" name="tx38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5" name="tx38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6" name="tx38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7" name="tx38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8" name="tx38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9" name="pl38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tx40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2" name="tx40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3" name="tx40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4" name="tx40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5" name="tx40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6" name="tx40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7" name="tx40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8" name="tx40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9" name="tx40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0" name="tx40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1" name="tx41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2" name="tx41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3" name="pl41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6" name="tx42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7" name="tx42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8" name="tx42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9" name="tx42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0" name="tx42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1" name="tx43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2" name="tx43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3" name="tx43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4" name="tx43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5" name="tx43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6" name="tx43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7" name="tx43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8" name="tx437"/>
            <p:cNvSpPr/>
            <p:nvPr/>
          </p:nvSpPr>
          <p:spPr>
            <a:xfrm>
              <a:off x="1294238" y="457596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39" name="tx438"/>
            <p:cNvSpPr/>
            <p:nvPr/>
          </p:nvSpPr>
          <p:spPr>
            <a:xfrm>
              <a:off x="1230614" y="395185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40" name="tx439"/>
            <p:cNvSpPr/>
            <p:nvPr/>
          </p:nvSpPr>
          <p:spPr>
            <a:xfrm>
              <a:off x="1230614" y="332774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41" name="tx440"/>
            <p:cNvSpPr/>
            <p:nvPr/>
          </p:nvSpPr>
          <p:spPr>
            <a:xfrm>
              <a:off x="1230614" y="270363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42" name="tx441"/>
            <p:cNvSpPr/>
            <p:nvPr/>
          </p:nvSpPr>
          <p:spPr>
            <a:xfrm>
              <a:off x="1230614" y="207951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443" name="pl44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1865074" y="46612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1865074" y="40371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34130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1865074" y="27889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1865074" y="2164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tx44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0" name="rc449"/>
            <p:cNvSpPr/>
            <p:nvPr/>
          </p:nvSpPr>
          <p:spPr>
            <a:xfrm>
              <a:off x="18110385" y="2153563"/>
              <a:ext cx="1240079" cy="413498"/>
            </a:xfrm>
            <a:prstGeom prst="rect">
              <a:avLst/>
            </a:prstGeom>
            <a:solidFill>
              <a:srgbClr val="FFFFFF">
                <a:alpha val="100000"/>
              </a:srgbClr>
            </a:solidFill>
          </p:spPr>
          <p:txBody>
            <a:bodyPr/>
            <a:lstStyle/>
            <a:p/>
          </p:txBody>
        </p:sp>
        <p:sp>
          <p:nvSpPr>
            <p:cNvPr id="451" name="rc450"/>
            <p:cNvSpPr/>
            <p:nvPr/>
          </p:nvSpPr>
          <p:spPr>
            <a:xfrm>
              <a:off x="18179974" y="2223153"/>
              <a:ext cx="274319" cy="274319"/>
            </a:xfrm>
            <a:prstGeom prst="rect">
              <a:avLst/>
            </a:prstGeom>
            <a:solidFill>
              <a:srgbClr val="FFFFFF">
                <a:alpha val="100000"/>
              </a:srgbClr>
            </a:solidFill>
          </p:spPr>
          <p:txBody>
            <a:bodyPr/>
            <a:lstStyle/>
            <a:p/>
          </p:txBody>
        </p:sp>
        <p:sp>
          <p:nvSpPr>
            <p:cNvPr id="452" name="pg45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3" name="tx45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4" name="rc453"/>
            <p:cNvSpPr/>
            <p:nvPr/>
          </p:nvSpPr>
          <p:spPr>
            <a:xfrm>
              <a:off x="18110385" y="2706240"/>
              <a:ext cx="1753945" cy="1236458"/>
            </a:xfrm>
            <a:prstGeom prst="rect">
              <a:avLst/>
            </a:prstGeom>
            <a:solidFill>
              <a:srgbClr val="FFFFFF">
                <a:alpha val="100000"/>
              </a:srgbClr>
            </a:solidFill>
          </p:spPr>
          <p:txBody>
            <a:bodyPr/>
            <a:lstStyle/>
            <a:p/>
          </p:txBody>
        </p:sp>
        <p:sp>
          <p:nvSpPr>
            <p:cNvPr id="455" name="rc454"/>
            <p:cNvSpPr/>
            <p:nvPr/>
          </p:nvSpPr>
          <p:spPr>
            <a:xfrm>
              <a:off x="18179974" y="2775829"/>
              <a:ext cx="274319" cy="274319"/>
            </a:xfrm>
            <a:prstGeom prst="rect">
              <a:avLst/>
            </a:prstGeom>
            <a:solidFill>
              <a:srgbClr val="FFFFFF">
                <a:alpha val="100000"/>
              </a:srgbClr>
            </a:solidFill>
          </p:spPr>
          <p:txBody>
            <a:bodyPr/>
            <a:lstStyle/>
            <a:p/>
          </p:txBody>
        </p:sp>
        <p:sp>
          <p:nvSpPr>
            <p:cNvPr id="456" name="rc45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7" name="rc456"/>
            <p:cNvSpPr/>
            <p:nvPr/>
          </p:nvSpPr>
          <p:spPr>
            <a:xfrm>
              <a:off x="18179974" y="3050149"/>
              <a:ext cx="274319" cy="274319"/>
            </a:xfrm>
            <a:prstGeom prst="rect">
              <a:avLst/>
            </a:prstGeom>
            <a:solidFill>
              <a:srgbClr val="FFFFFF">
                <a:alpha val="100000"/>
              </a:srgbClr>
            </a:solidFill>
          </p:spPr>
          <p:txBody>
            <a:bodyPr/>
            <a:lstStyle/>
            <a:p/>
          </p:txBody>
        </p:sp>
        <p:sp>
          <p:nvSpPr>
            <p:cNvPr id="458" name="rc45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9" name="rc458"/>
            <p:cNvSpPr/>
            <p:nvPr/>
          </p:nvSpPr>
          <p:spPr>
            <a:xfrm>
              <a:off x="18179974" y="3324469"/>
              <a:ext cx="274319" cy="274320"/>
            </a:xfrm>
            <a:prstGeom prst="rect">
              <a:avLst/>
            </a:prstGeom>
            <a:solidFill>
              <a:srgbClr val="FFFFFF">
                <a:alpha val="100000"/>
              </a:srgbClr>
            </a:solidFill>
          </p:spPr>
          <p:txBody>
            <a:bodyPr/>
            <a:lstStyle/>
            <a:p/>
          </p:txBody>
        </p:sp>
        <p:sp>
          <p:nvSpPr>
            <p:cNvPr id="460" name="rc45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460"/>
            <p:cNvSpPr/>
            <p:nvPr/>
          </p:nvSpPr>
          <p:spPr>
            <a:xfrm>
              <a:off x="18179974" y="3598789"/>
              <a:ext cx="274319" cy="274320"/>
            </a:xfrm>
            <a:prstGeom prst="rect">
              <a:avLst/>
            </a:prstGeom>
            <a:solidFill>
              <a:srgbClr val="FFFFFF">
                <a:alpha val="100000"/>
              </a:srgbClr>
            </a:solidFill>
          </p:spPr>
          <p:txBody>
            <a:bodyPr/>
            <a:lstStyle/>
            <a:p/>
          </p:txBody>
        </p:sp>
        <p:sp>
          <p:nvSpPr>
            <p:cNvPr id="462" name="rc46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3" name="tx46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4" name="tx46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5" name="tx46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6" name="tx46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7" name=""/>
          <p:cNvGrpSpPr/>
          <p:nvPr/>
        </p:nvGrpSpPr>
        <p:grpSpPr>
          <a:xfrm>
            <a:off x="6400800" y="6217920"/>
            <a:ext cx="5486400" cy="4251960"/>
            <a:chOff x="6400800" y="6217920"/>
            <a:chExt cx="5486400" cy="4251960"/>
          </a:xfrm>
        </p:grpSpPr>
        <p:sp>
          <p:nvSpPr>
            <p:cNvPr id="46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0" name="rc5"/>
            <p:cNvSpPr/>
            <p:nvPr/>
          </p:nvSpPr>
          <p:spPr>
            <a:xfrm>
              <a:off x="7068913" y="6510025"/>
              <a:ext cx="4276698" cy="2788960"/>
            </a:xfrm>
            <a:prstGeom prst="rect">
              <a:avLst/>
            </a:prstGeom>
            <a:solidFill>
              <a:srgbClr val="FFFFFF">
                <a:alpha val="100000"/>
              </a:srgbClr>
            </a:solidFill>
          </p:spPr>
          <p:txBody>
            <a:bodyPr/>
            <a:lstStyle/>
            <a:p/>
          </p:txBody>
        </p:sp>
        <p:sp>
          <p:nvSpPr>
            <p:cNvPr id="471" name="pl6"/>
            <p:cNvSpPr/>
            <p:nvPr/>
          </p:nvSpPr>
          <p:spPr>
            <a:xfrm>
              <a:off x="7068913" y="868463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2" name="pl7"/>
            <p:cNvSpPr/>
            <p:nvPr/>
          </p:nvSpPr>
          <p:spPr>
            <a:xfrm>
              <a:off x="7068913" y="770947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3" name="pl8"/>
            <p:cNvSpPr/>
            <p:nvPr/>
          </p:nvSpPr>
          <p:spPr>
            <a:xfrm>
              <a:off x="7068913" y="673431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4"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5" name="pl10"/>
            <p:cNvSpPr/>
            <p:nvPr/>
          </p:nvSpPr>
          <p:spPr>
            <a:xfrm>
              <a:off x="7068913" y="819705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6" name="pl11"/>
            <p:cNvSpPr/>
            <p:nvPr/>
          </p:nvSpPr>
          <p:spPr>
            <a:xfrm>
              <a:off x="7068913" y="722189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7" name="rc12"/>
            <p:cNvSpPr/>
            <p:nvPr/>
          </p:nvSpPr>
          <p:spPr>
            <a:xfrm>
              <a:off x="7217409" y="8977182"/>
              <a:ext cx="415790" cy="19503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3"/>
            <p:cNvSpPr/>
            <p:nvPr/>
          </p:nvSpPr>
          <p:spPr>
            <a:xfrm>
              <a:off x="8405381" y="8782150"/>
              <a:ext cx="415790" cy="3900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14"/>
            <p:cNvSpPr/>
            <p:nvPr/>
          </p:nvSpPr>
          <p:spPr>
            <a:xfrm>
              <a:off x="10781325" y="8782150"/>
              <a:ext cx="415790" cy="19503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15"/>
            <p:cNvSpPr/>
            <p:nvPr/>
          </p:nvSpPr>
          <p:spPr>
            <a:xfrm>
              <a:off x="7217409" y="8587118"/>
              <a:ext cx="415790" cy="3900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16"/>
            <p:cNvSpPr/>
            <p:nvPr/>
          </p:nvSpPr>
          <p:spPr>
            <a:xfrm>
              <a:off x="7811395" y="8977182"/>
              <a:ext cx="415790" cy="1950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17"/>
            <p:cNvSpPr/>
            <p:nvPr/>
          </p:nvSpPr>
          <p:spPr>
            <a:xfrm>
              <a:off x="10187339" y="8782150"/>
              <a:ext cx="415790" cy="1950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18"/>
            <p:cNvSpPr/>
            <p:nvPr/>
          </p:nvSpPr>
          <p:spPr>
            <a:xfrm>
              <a:off x="10781325" y="8392086"/>
              <a:ext cx="415790" cy="3900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19"/>
            <p:cNvSpPr/>
            <p:nvPr/>
          </p:nvSpPr>
          <p:spPr>
            <a:xfrm>
              <a:off x="8999367" y="8977182"/>
              <a:ext cx="415790" cy="19503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0"/>
            <p:cNvSpPr/>
            <p:nvPr/>
          </p:nvSpPr>
          <p:spPr>
            <a:xfrm>
              <a:off x="9593353" y="7611957"/>
              <a:ext cx="415790" cy="13652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1"/>
            <p:cNvSpPr/>
            <p:nvPr/>
          </p:nvSpPr>
          <p:spPr>
            <a:xfrm>
              <a:off x="10187339" y="6636796"/>
              <a:ext cx="415790" cy="21453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22"/>
            <p:cNvSpPr/>
            <p:nvPr/>
          </p:nvSpPr>
          <p:spPr>
            <a:xfrm>
              <a:off x="10781325" y="7416924"/>
              <a:ext cx="415790" cy="97516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23"/>
            <p:cNvSpPr/>
            <p:nvPr/>
          </p:nvSpPr>
          <p:spPr>
            <a:xfrm>
              <a:off x="9593353" y="8977182"/>
              <a:ext cx="415790" cy="1950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24"/>
            <p:cNvSpPr/>
            <p:nvPr/>
          </p:nvSpPr>
          <p:spPr>
            <a:xfrm>
              <a:off x="10187339" y="8977182"/>
              <a:ext cx="415790" cy="1950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25"/>
            <p:cNvSpPr/>
            <p:nvPr/>
          </p:nvSpPr>
          <p:spPr>
            <a:xfrm>
              <a:off x="10781325" y="8977182"/>
              <a:ext cx="415790" cy="1950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pl26"/>
            <p:cNvSpPr/>
            <p:nvPr/>
          </p:nvSpPr>
          <p:spPr>
            <a:xfrm>
              <a:off x="7425304" y="6867288"/>
              <a:ext cx="3563915" cy="2222951"/>
            </a:xfrm>
            <a:custGeom>
              <a:avLst/>
              <a:pathLst>
                <a:path w="3563915" h="2222951">
                  <a:moveTo>
                    <a:pt x="0" y="0"/>
                  </a:moveTo>
                  <a:lnTo>
                    <a:pt x="593985" y="2136155"/>
                  </a:lnTo>
                  <a:lnTo>
                    <a:pt x="1187971" y="2112045"/>
                  </a:lnTo>
                  <a:lnTo>
                    <a:pt x="1781957" y="2222951"/>
                  </a:lnTo>
                  <a:lnTo>
                    <a:pt x="2375943" y="1890232"/>
                  </a:lnTo>
                  <a:lnTo>
                    <a:pt x="2969929" y="1952918"/>
                  </a:lnTo>
                  <a:lnTo>
                    <a:pt x="3563915" y="2213307"/>
                  </a:lnTo>
                </a:path>
              </a:pathLst>
            </a:custGeom>
            <a:ln w="40651" cap="flat">
              <a:solidFill>
                <a:srgbClr val="000000">
                  <a:alpha val="100000"/>
                </a:srgbClr>
              </a:solidFill>
              <a:prstDash val="solid"/>
              <a:round/>
            </a:ln>
          </p:spPr>
          <p:txBody>
            <a:bodyPr/>
            <a:lstStyle/>
            <a:p/>
          </p:txBody>
        </p:sp>
        <p:sp>
          <p:nvSpPr>
            <p:cNvPr id="492" name="rc27"/>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93" name="tx28"/>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4" name="tx29"/>
            <p:cNvSpPr/>
            <p:nvPr/>
          </p:nvSpPr>
          <p:spPr>
            <a:xfrm>
              <a:off x="6843756" y="8196681"/>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95" name="tx30"/>
            <p:cNvSpPr/>
            <p:nvPr/>
          </p:nvSpPr>
          <p:spPr>
            <a:xfrm>
              <a:off x="6801340" y="721958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6" name="pl31"/>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32"/>
            <p:cNvSpPr/>
            <p:nvPr/>
          </p:nvSpPr>
          <p:spPr>
            <a:xfrm>
              <a:off x="7034118" y="81970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33"/>
            <p:cNvSpPr/>
            <p:nvPr/>
          </p:nvSpPr>
          <p:spPr>
            <a:xfrm>
              <a:off x="7034118" y="72218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3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35"/>
            <p:cNvSpPr/>
            <p:nvPr/>
          </p:nvSpPr>
          <p:spPr>
            <a:xfrm>
              <a:off x="11345612" y="86900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36"/>
            <p:cNvSpPr/>
            <p:nvPr/>
          </p:nvSpPr>
          <p:spPr>
            <a:xfrm>
              <a:off x="11345612" y="820781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37"/>
            <p:cNvSpPr/>
            <p:nvPr/>
          </p:nvSpPr>
          <p:spPr>
            <a:xfrm>
              <a:off x="11345612" y="77256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38"/>
            <p:cNvSpPr/>
            <p:nvPr/>
          </p:nvSpPr>
          <p:spPr>
            <a:xfrm>
              <a:off x="11345612" y="724340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39"/>
            <p:cNvSpPr/>
            <p:nvPr/>
          </p:nvSpPr>
          <p:spPr>
            <a:xfrm>
              <a:off x="11345612" y="67612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tx4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6" name="tx41"/>
            <p:cNvSpPr/>
            <p:nvPr/>
          </p:nvSpPr>
          <p:spPr>
            <a:xfrm>
              <a:off x="11443669" y="868770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7" name="tx42"/>
            <p:cNvSpPr/>
            <p:nvPr/>
          </p:nvSpPr>
          <p:spPr>
            <a:xfrm>
              <a:off x="11443669" y="820550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8" name="tx43"/>
            <p:cNvSpPr/>
            <p:nvPr/>
          </p:nvSpPr>
          <p:spPr>
            <a:xfrm>
              <a:off x="11443669" y="7723227"/>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9" name="tx44"/>
            <p:cNvSpPr/>
            <p:nvPr/>
          </p:nvSpPr>
          <p:spPr>
            <a:xfrm>
              <a:off x="11443669" y="724109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45"/>
            <p:cNvSpPr/>
            <p:nvPr/>
          </p:nvSpPr>
          <p:spPr>
            <a:xfrm>
              <a:off x="11443669" y="675889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1" name="pl46"/>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47"/>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48"/>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4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0"/>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1"/>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2"/>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tx53"/>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9" name="tx54"/>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0" name="tx55"/>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1" name="tx5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2" name="tx57"/>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3" name="tx58"/>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4" name="tx59"/>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6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6" name="tx6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7"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8"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9" name="rc64"/>
            <p:cNvSpPr/>
            <p:nvPr/>
          </p:nvSpPr>
          <p:spPr>
            <a:xfrm>
              <a:off x="6564753" y="10217410"/>
              <a:ext cx="1051268" cy="182880"/>
            </a:xfrm>
            <a:prstGeom prst="rect">
              <a:avLst/>
            </a:prstGeom>
            <a:solidFill>
              <a:srgbClr val="FFFFFF">
                <a:alpha val="100000"/>
              </a:srgbClr>
            </a:solidFill>
          </p:spPr>
          <p:txBody>
            <a:bodyPr/>
            <a:lstStyle/>
            <a:p/>
          </p:txBody>
        </p:sp>
        <p:sp>
          <p:nvSpPr>
            <p:cNvPr id="530" name="rc65"/>
            <p:cNvSpPr/>
            <p:nvPr/>
          </p:nvSpPr>
          <p:spPr>
            <a:xfrm>
              <a:off x="6564753" y="10217410"/>
              <a:ext cx="182879" cy="182880"/>
            </a:xfrm>
            <a:prstGeom prst="rect">
              <a:avLst/>
            </a:prstGeom>
            <a:solidFill>
              <a:srgbClr val="FFFFFF">
                <a:alpha val="100000"/>
              </a:srgbClr>
            </a:solidFill>
          </p:spPr>
          <p:txBody>
            <a:bodyPr/>
            <a:lstStyle/>
            <a:p/>
          </p:txBody>
        </p:sp>
        <p:sp>
          <p:nvSpPr>
            <p:cNvPr id="531" name="pl66"/>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2" name="tx67"/>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3" name="rc68"/>
            <p:cNvSpPr/>
            <p:nvPr/>
          </p:nvSpPr>
          <p:spPr>
            <a:xfrm>
              <a:off x="7796021" y="10217410"/>
              <a:ext cx="4053749" cy="182880"/>
            </a:xfrm>
            <a:prstGeom prst="rect">
              <a:avLst/>
            </a:prstGeom>
            <a:solidFill>
              <a:srgbClr val="FFFFFF">
                <a:alpha val="100000"/>
              </a:srgbClr>
            </a:solidFill>
          </p:spPr>
          <p:txBody>
            <a:bodyPr/>
            <a:lstStyle/>
            <a:p/>
          </p:txBody>
        </p:sp>
        <p:sp>
          <p:nvSpPr>
            <p:cNvPr id="534" name="rc69"/>
            <p:cNvSpPr/>
            <p:nvPr/>
          </p:nvSpPr>
          <p:spPr>
            <a:xfrm>
              <a:off x="7796021" y="10217410"/>
              <a:ext cx="182879" cy="182880"/>
            </a:xfrm>
            <a:prstGeom prst="rect">
              <a:avLst/>
            </a:prstGeom>
            <a:solidFill>
              <a:srgbClr val="FFFFFF">
                <a:alpha val="100000"/>
              </a:srgbClr>
            </a:solidFill>
          </p:spPr>
          <p:txBody>
            <a:bodyPr/>
            <a:lstStyle/>
            <a:p/>
          </p:txBody>
        </p:sp>
        <p:sp>
          <p:nvSpPr>
            <p:cNvPr id="535" name="rc7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6" name="rc71"/>
            <p:cNvSpPr/>
            <p:nvPr/>
          </p:nvSpPr>
          <p:spPr>
            <a:xfrm>
              <a:off x="8887262" y="10217410"/>
              <a:ext cx="182879" cy="182880"/>
            </a:xfrm>
            <a:prstGeom prst="rect">
              <a:avLst/>
            </a:prstGeom>
            <a:solidFill>
              <a:srgbClr val="FFFFFF">
                <a:alpha val="100000"/>
              </a:srgbClr>
            </a:solidFill>
          </p:spPr>
          <p:txBody>
            <a:bodyPr/>
            <a:lstStyle/>
            <a:p/>
          </p:txBody>
        </p:sp>
        <p:sp>
          <p:nvSpPr>
            <p:cNvPr id="537" name="rc7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8" name="rc73"/>
            <p:cNvSpPr/>
            <p:nvPr/>
          </p:nvSpPr>
          <p:spPr>
            <a:xfrm>
              <a:off x="9813303" y="10217410"/>
              <a:ext cx="182879" cy="182880"/>
            </a:xfrm>
            <a:prstGeom prst="rect">
              <a:avLst/>
            </a:prstGeom>
            <a:solidFill>
              <a:srgbClr val="FFFFFF">
                <a:alpha val="100000"/>
              </a:srgbClr>
            </a:solidFill>
          </p:spPr>
          <p:txBody>
            <a:bodyPr/>
            <a:lstStyle/>
            <a:p/>
          </p:txBody>
        </p:sp>
        <p:sp>
          <p:nvSpPr>
            <p:cNvPr id="539" name="rc7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0" name="rc75"/>
            <p:cNvSpPr/>
            <p:nvPr/>
          </p:nvSpPr>
          <p:spPr>
            <a:xfrm>
              <a:off x="10815544" y="10217410"/>
              <a:ext cx="182880" cy="182880"/>
            </a:xfrm>
            <a:prstGeom prst="rect">
              <a:avLst/>
            </a:prstGeom>
            <a:solidFill>
              <a:srgbClr val="FFFFFF">
                <a:alpha val="100000"/>
              </a:srgbClr>
            </a:solidFill>
          </p:spPr>
          <p:txBody>
            <a:bodyPr/>
            <a:lstStyle/>
            <a:p/>
          </p:txBody>
        </p:sp>
        <p:sp>
          <p:nvSpPr>
            <p:cNvPr id="541" name="rc7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2" name="tx77"/>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3" name="tx78"/>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4" name="tx79"/>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5" name="tx80"/>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6" name="tx8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7" name=""/>
          <p:cNvGrpSpPr/>
          <p:nvPr/>
        </p:nvGrpSpPr>
        <p:grpSpPr>
          <a:xfrm>
            <a:off x="12527280" y="6217920"/>
            <a:ext cx="5486400" cy="4297680"/>
            <a:chOff x="12527280" y="6217920"/>
            <a:chExt cx="5486400" cy="4297680"/>
          </a:xfrm>
        </p:grpSpPr>
        <p:sp>
          <p:nvSpPr>
            <p:cNvPr id="54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7"/>
            <p:cNvSpPr/>
            <p:nvPr/>
          </p:nvSpPr>
          <p:spPr>
            <a:xfrm>
              <a:off x="13325144" y="6663670"/>
              <a:ext cx="4510689" cy="51214"/>
            </a:xfrm>
            <a:custGeom>
              <a:avLst/>
              <a:pathLst>
                <a:path w="4510689" h="51214">
                  <a:moveTo>
                    <a:pt x="0" y="25607"/>
                  </a:moveTo>
                  <a:lnTo>
                    <a:pt x="180427" y="0"/>
                  </a:lnTo>
                  <a:lnTo>
                    <a:pt x="360855" y="0"/>
                  </a:lnTo>
                  <a:lnTo>
                    <a:pt x="541282" y="0"/>
                  </a:lnTo>
                  <a:lnTo>
                    <a:pt x="721710" y="0"/>
                  </a:lnTo>
                  <a:lnTo>
                    <a:pt x="902137" y="0"/>
                  </a:lnTo>
                  <a:lnTo>
                    <a:pt x="1082565" y="51214"/>
                  </a:lnTo>
                  <a:lnTo>
                    <a:pt x="1262993" y="0"/>
                  </a:lnTo>
                  <a:lnTo>
                    <a:pt x="1443420" y="0"/>
                  </a:lnTo>
                  <a:lnTo>
                    <a:pt x="1623848" y="0"/>
                  </a:lnTo>
                  <a:lnTo>
                    <a:pt x="1804275" y="0"/>
                  </a:lnTo>
                  <a:lnTo>
                    <a:pt x="1984703" y="0"/>
                  </a:lnTo>
                  <a:lnTo>
                    <a:pt x="2165131" y="25607"/>
                  </a:lnTo>
                  <a:lnTo>
                    <a:pt x="2345558" y="0"/>
                  </a:lnTo>
                  <a:lnTo>
                    <a:pt x="2525986" y="0"/>
                  </a:lnTo>
                  <a:lnTo>
                    <a:pt x="2706413" y="0"/>
                  </a:lnTo>
                  <a:lnTo>
                    <a:pt x="2886841" y="25607"/>
                  </a:lnTo>
                  <a:lnTo>
                    <a:pt x="3067268" y="51214"/>
                  </a:lnTo>
                  <a:lnTo>
                    <a:pt x="3247696" y="25607"/>
                  </a:lnTo>
                  <a:lnTo>
                    <a:pt x="3428124" y="25607"/>
                  </a:lnTo>
                  <a:lnTo>
                    <a:pt x="3608551" y="51214"/>
                  </a:lnTo>
                  <a:lnTo>
                    <a:pt x="3788979" y="25607"/>
                  </a:lnTo>
                  <a:lnTo>
                    <a:pt x="3969406" y="25607"/>
                  </a:lnTo>
                  <a:lnTo>
                    <a:pt x="4149834" y="51214"/>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63" name="pl18"/>
            <p:cNvSpPr/>
            <p:nvPr/>
          </p:nvSpPr>
          <p:spPr>
            <a:xfrm>
              <a:off x="13325144" y="6663670"/>
              <a:ext cx="4510689" cy="179252"/>
            </a:xfrm>
            <a:custGeom>
              <a:avLst/>
              <a:pathLst>
                <a:path w="4510689" h="179252">
                  <a:moveTo>
                    <a:pt x="0" y="179252"/>
                  </a:moveTo>
                  <a:lnTo>
                    <a:pt x="180427" y="51214"/>
                  </a:lnTo>
                  <a:lnTo>
                    <a:pt x="360855" y="25607"/>
                  </a:lnTo>
                  <a:lnTo>
                    <a:pt x="541282" y="25607"/>
                  </a:lnTo>
                  <a:lnTo>
                    <a:pt x="721710" y="25607"/>
                  </a:lnTo>
                  <a:lnTo>
                    <a:pt x="902137" y="25607"/>
                  </a:lnTo>
                  <a:lnTo>
                    <a:pt x="1082565" y="102429"/>
                  </a:lnTo>
                  <a:lnTo>
                    <a:pt x="1262993" y="0"/>
                  </a:lnTo>
                  <a:lnTo>
                    <a:pt x="1443420" y="0"/>
                  </a:lnTo>
                  <a:lnTo>
                    <a:pt x="1623848" y="0"/>
                  </a:lnTo>
                  <a:lnTo>
                    <a:pt x="1804275" y="0"/>
                  </a:lnTo>
                  <a:lnTo>
                    <a:pt x="1984703" y="0"/>
                  </a:lnTo>
                  <a:lnTo>
                    <a:pt x="2165131" y="51214"/>
                  </a:lnTo>
                  <a:lnTo>
                    <a:pt x="2345558" y="0"/>
                  </a:lnTo>
                  <a:lnTo>
                    <a:pt x="2525986" y="25607"/>
                  </a:lnTo>
                  <a:lnTo>
                    <a:pt x="2706413" y="0"/>
                  </a:lnTo>
                  <a:lnTo>
                    <a:pt x="2886841" y="25607"/>
                  </a:lnTo>
                  <a:lnTo>
                    <a:pt x="3067268" y="25607"/>
                  </a:lnTo>
                  <a:lnTo>
                    <a:pt x="3247696" y="25607"/>
                  </a:lnTo>
                  <a:lnTo>
                    <a:pt x="3428124" y="25607"/>
                  </a:lnTo>
                  <a:lnTo>
                    <a:pt x="3608551" y="25607"/>
                  </a:lnTo>
                  <a:lnTo>
                    <a:pt x="3788979" y="25607"/>
                  </a:lnTo>
                  <a:lnTo>
                    <a:pt x="3969406" y="25607"/>
                  </a:lnTo>
                  <a:lnTo>
                    <a:pt x="4149834" y="102429"/>
                  </a:lnTo>
                  <a:lnTo>
                    <a:pt x="4330262" y="25607"/>
                  </a:lnTo>
                  <a:lnTo>
                    <a:pt x="4510689" y="25607"/>
                  </a:lnTo>
                </a:path>
              </a:pathLst>
            </a:custGeom>
            <a:ln w="32521" cap="flat">
              <a:solidFill>
                <a:srgbClr val="00A173">
                  <a:alpha val="100000"/>
                </a:srgbClr>
              </a:solidFill>
              <a:prstDash val="solid"/>
              <a:round/>
            </a:ln>
          </p:spPr>
          <p:txBody>
            <a:bodyPr/>
            <a:lstStyle/>
            <a:p/>
          </p:txBody>
        </p:sp>
        <p:sp>
          <p:nvSpPr>
            <p:cNvPr id="56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9" name="rc84"/>
            <p:cNvSpPr/>
            <p:nvPr/>
          </p:nvSpPr>
          <p:spPr>
            <a:xfrm>
              <a:off x="14005791" y="9941072"/>
              <a:ext cx="3149396" cy="504938"/>
            </a:xfrm>
            <a:prstGeom prst="rect">
              <a:avLst/>
            </a:prstGeom>
            <a:solidFill>
              <a:srgbClr val="FFFFFF">
                <a:alpha val="100000"/>
              </a:srgbClr>
            </a:solidFill>
          </p:spPr>
          <p:txBody>
            <a:bodyPr/>
            <a:lstStyle/>
            <a:p/>
          </p:txBody>
        </p:sp>
        <p:sp>
          <p:nvSpPr>
            <p:cNvPr id="63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3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Switzerland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166228"/>
              <a:ext cx="237118" cy="119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152991"/>
              <a:ext cx="237118" cy="132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914731"/>
              <a:ext cx="237118"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113281"/>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05938"/>
              <a:ext cx="237118" cy="79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179464"/>
              <a:ext cx="237118" cy="105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19174"/>
              <a:ext cx="237118" cy="6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05938"/>
              <a:ext cx="237118" cy="79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19174"/>
              <a:ext cx="237118" cy="6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166228"/>
              <a:ext cx="237118" cy="119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166228"/>
              <a:ext cx="237118" cy="105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67" name="pg66"/>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967678"/>
              <a:ext cx="237118" cy="264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047098"/>
              <a:ext cx="237118" cy="225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967678"/>
              <a:ext cx="237118" cy="3176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32411"/>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152991"/>
              <a:ext cx="237118" cy="79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086808"/>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0868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914731"/>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19174"/>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4954441"/>
              <a:ext cx="237118" cy="264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086808"/>
              <a:ext cx="237118" cy="198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139754"/>
              <a:ext cx="237118" cy="132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152991"/>
              <a:ext cx="237118" cy="132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45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073571"/>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19174"/>
              <a:ext cx="237118" cy="661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191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4729418"/>
              <a:ext cx="237118" cy="489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927968"/>
              <a:ext cx="237118" cy="357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131" name="pg130"/>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52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047098"/>
              <a:ext cx="237118" cy="2382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0470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0470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4530868"/>
              <a:ext cx="237118" cy="516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808838"/>
              <a:ext cx="237118" cy="4765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4782365"/>
              <a:ext cx="237118" cy="264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4782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2876285"/>
              <a:ext cx="237118" cy="1906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3736668"/>
              <a:ext cx="237118" cy="1495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113281"/>
              <a:ext cx="237118" cy="1720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1132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1132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491158"/>
              <a:ext cx="237118" cy="6221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139754"/>
              <a:ext cx="237118" cy="1456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1397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1397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4782365"/>
              <a:ext cx="237118" cy="357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4755891"/>
              <a:ext cx="237118" cy="502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5047098"/>
              <a:ext cx="237118" cy="225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45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4994151"/>
              <a:ext cx="237118" cy="251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45648"/>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086808"/>
              <a:ext cx="237118" cy="158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047098"/>
              <a:ext cx="237118" cy="225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100044"/>
              <a:ext cx="237118" cy="158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007388"/>
              <a:ext cx="237118" cy="251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98 case(s)</a:t>
              </a:r>
            </a:p>
          </p:txBody>
        </p:sp>
        <p:sp>
          <p:nvSpPr>
            <p:cNvPr id="195" name="pg194"/>
            <p:cNvSpPr/>
            <p:nvPr/>
          </p:nvSpPr>
          <p:spPr>
            <a:xfrm>
              <a:off x="9321450"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2551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97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139754"/>
              <a:ext cx="237118" cy="1456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1397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100044"/>
              <a:ext cx="237118" cy="397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4755891"/>
              <a:ext cx="237118" cy="34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45648"/>
              <a:ext cx="237118" cy="39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456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456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4835311"/>
              <a:ext cx="237118" cy="4103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179464"/>
              <a:ext cx="237118" cy="105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166228"/>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1662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4636761"/>
              <a:ext cx="237118" cy="529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721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4967678"/>
              <a:ext cx="237118" cy="304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166228"/>
              <a:ext cx="237118" cy="1191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1662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1662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4835311"/>
              <a:ext cx="237118" cy="330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4808838"/>
              <a:ext cx="237118" cy="423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4769128"/>
              <a:ext cx="237118" cy="516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219174"/>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5047098"/>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232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232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994151"/>
              <a:ext cx="237118" cy="238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941205"/>
              <a:ext cx="237118" cy="34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5047098"/>
              <a:ext cx="237118" cy="238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033861"/>
              <a:ext cx="237118" cy="2514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259" name="pg258"/>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495444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2926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630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2968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3071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6235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3961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2998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2638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rc272"/>
            <p:cNvSpPr/>
            <p:nvPr/>
          </p:nvSpPr>
          <p:spPr>
            <a:xfrm>
              <a:off x="14796459"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245648"/>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4980915"/>
              <a:ext cx="237118" cy="264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72121"/>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4967678"/>
              <a:ext cx="237118" cy="304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58884"/>
              <a:ext cx="237118" cy="26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588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588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020624"/>
              <a:ext cx="237118" cy="2382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05938"/>
              <a:ext cx="237118" cy="794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192701"/>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179464"/>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4901495"/>
              <a:ext cx="237118"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32411"/>
              <a:ext cx="237118" cy="52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19174"/>
              <a:ext cx="237118" cy="13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191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4914731"/>
              <a:ext cx="237118" cy="304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72121"/>
              <a:ext cx="237118" cy="1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7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58884"/>
              <a:ext cx="237118" cy="13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4941205"/>
              <a:ext cx="237118" cy="3176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58884"/>
              <a:ext cx="237118" cy="264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086808"/>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 case(s)</a:t>
              </a:r>
            </a:p>
          </p:txBody>
        </p:sp>
        <p:sp>
          <p:nvSpPr>
            <p:cNvPr id="303" name="pg30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94238" y="453824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32" name="tx431"/>
            <p:cNvSpPr/>
            <p:nvPr/>
          </p:nvSpPr>
          <p:spPr>
            <a:xfrm>
              <a:off x="1230614" y="38764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3" name="tx432"/>
            <p:cNvSpPr/>
            <p:nvPr/>
          </p:nvSpPr>
          <p:spPr>
            <a:xfrm>
              <a:off x="1230614" y="32145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34" name="tx433"/>
            <p:cNvSpPr/>
            <p:nvPr/>
          </p:nvSpPr>
          <p:spPr>
            <a:xfrm>
              <a:off x="1230614" y="25527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5" name="pl43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46235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3961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2998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2638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753945" cy="123645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rc4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2497473"/>
              <a:ext cx="274319" cy="274319"/>
            </a:xfrm>
            <a:prstGeom prst="rect">
              <a:avLst/>
            </a:prstGeom>
            <a:solidFill>
              <a:srgbClr val="FFFFFF">
                <a:alpha val="100000"/>
              </a:srgbClr>
            </a:solidFill>
          </p:spPr>
          <p:txBody>
            <a:bodyPr/>
            <a:lstStyle/>
            <a:p/>
          </p:txBody>
        </p:sp>
        <p:sp>
          <p:nvSpPr>
            <p:cNvPr id="445" name="rc4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2771793"/>
              <a:ext cx="274319" cy="274319"/>
            </a:xfrm>
            <a:prstGeom prst="rect">
              <a:avLst/>
            </a:prstGeom>
            <a:solidFill>
              <a:srgbClr val="FFFFFF">
                <a:alpha val="100000"/>
              </a:srgbClr>
            </a:solidFill>
          </p:spPr>
          <p:txBody>
            <a:bodyPr/>
            <a:lstStyle/>
            <a:p/>
          </p:txBody>
        </p:sp>
        <p:sp>
          <p:nvSpPr>
            <p:cNvPr id="447" name="rc4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46113"/>
              <a:ext cx="274319" cy="274319"/>
            </a:xfrm>
            <a:prstGeom prst="rect">
              <a:avLst/>
            </a:prstGeom>
            <a:solidFill>
              <a:srgbClr val="FFFFFF">
                <a:alpha val="100000"/>
              </a:srgbClr>
            </a:solidFill>
          </p:spPr>
          <p:txBody>
            <a:bodyPr/>
            <a:lstStyle/>
            <a:p/>
          </p:txBody>
        </p:sp>
        <p:sp>
          <p:nvSpPr>
            <p:cNvPr id="449" name="rc4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4" name=""/>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7" name="rc5"/>
            <p:cNvSpPr/>
            <p:nvPr/>
          </p:nvSpPr>
          <p:spPr>
            <a:xfrm>
              <a:off x="7196012" y="6510025"/>
              <a:ext cx="4149599" cy="2788960"/>
            </a:xfrm>
            <a:prstGeom prst="rect">
              <a:avLst/>
            </a:prstGeom>
            <a:solidFill>
              <a:srgbClr val="FFFFFF">
                <a:alpha val="100000"/>
              </a:srgbClr>
            </a:solidFill>
          </p:spPr>
          <p:txBody>
            <a:bodyPr/>
            <a:lstStyle/>
            <a:p/>
          </p:txBody>
        </p:sp>
        <p:sp>
          <p:nvSpPr>
            <p:cNvPr id="458" name="pl6"/>
            <p:cNvSpPr/>
            <p:nvPr/>
          </p:nvSpPr>
          <p:spPr>
            <a:xfrm>
              <a:off x="7196012" y="885528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59" name="pl7"/>
            <p:cNvSpPr/>
            <p:nvPr/>
          </p:nvSpPr>
          <p:spPr>
            <a:xfrm>
              <a:off x="7196012" y="822143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0" name="pl8"/>
            <p:cNvSpPr/>
            <p:nvPr/>
          </p:nvSpPr>
          <p:spPr>
            <a:xfrm>
              <a:off x="7196012" y="758757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1" name="pl9"/>
            <p:cNvSpPr/>
            <p:nvPr/>
          </p:nvSpPr>
          <p:spPr>
            <a:xfrm>
              <a:off x="7196012" y="695372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2" name="pl10"/>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3" name="pl11"/>
            <p:cNvSpPr/>
            <p:nvPr/>
          </p:nvSpPr>
          <p:spPr>
            <a:xfrm>
              <a:off x="7196012" y="853836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4" name="pl12"/>
            <p:cNvSpPr/>
            <p:nvPr/>
          </p:nvSpPr>
          <p:spPr>
            <a:xfrm>
              <a:off x="7196012" y="790450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5" name="pl13"/>
            <p:cNvSpPr/>
            <p:nvPr/>
          </p:nvSpPr>
          <p:spPr>
            <a:xfrm>
              <a:off x="7196012" y="727065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6" name="pl14"/>
            <p:cNvSpPr/>
            <p:nvPr/>
          </p:nvSpPr>
          <p:spPr>
            <a:xfrm>
              <a:off x="7196012" y="6636796"/>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7" name="rc15"/>
            <p:cNvSpPr/>
            <p:nvPr/>
          </p:nvSpPr>
          <p:spPr>
            <a:xfrm>
              <a:off x="7340095"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6"/>
            <p:cNvSpPr/>
            <p:nvPr/>
          </p:nvSpPr>
          <p:spPr>
            <a:xfrm>
              <a:off x="7916429" y="8665131"/>
              <a:ext cx="403433"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7"/>
            <p:cNvSpPr/>
            <p:nvPr/>
          </p:nvSpPr>
          <p:spPr>
            <a:xfrm>
              <a:off x="8492762" y="7904505"/>
              <a:ext cx="40343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8"/>
            <p:cNvSpPr/>
            <p:nvPr/>
          </p:nvSpPr>
          <p:spPr>
            <a:xfrm>
              <a:off x="9069095"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9"/>
            <p:cNvSpPr/>
            <p:nvPr/>
          </p:nvSpPr>
          <p:spPr>
            <a:xfrm>
              <a:off x="9645429" y="7397421"/>
              <a:ext cx="403433" cy="17747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0"/>
            <p:cNvSpPr/>
            <p:nvPr/>
          </p:nvSpPr>
          <p:spPr>
            <a:xfrm>
              <a:off x="8492762" y="7650963"/>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21"/>
            <p:cNvSpPr/>
            <p:nvPr/>
          </p:nvSpPr>
          <p:spPr>
            <a:xfrm>
              <a:off x="9645429" y="7143879"/>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22"/>
            <p:cNvSpPr/>
            <p:nvPr/>
          </p:nvSpPr>
          <p:spPr>
            <a:xfrm>
              <a:off x="10221762" y="6636796"/>
              <a:ext cx="403433"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23"/>
            <p:cNvSpPr/>
            <p:nvPr/>
          </p:nvSpPr>
          <p:spPr>
            <a:xfrm>
              <a:off x="10798095" y="8158047"/>
              <a:ext cx="403433" cy="2535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24"/>
            <p:cNvSpPr/>
            <p:nvPr/>
          </p:nvSpPr>
          <p:spPr>
            <a:xfrm>
              <a:off x="10221762" y="7143879"/>
              <a:ext cx="403433" cy="20283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25"/>
            <p:cNvSpPr/>
            <p:nvPr/>
          </p:nvSpPr>
          <p:spPr>
            <a:xfrm>
              <a:off x="10798095" y="8411589"/>
              <a:ext cx="403433" cy="76062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pl26"/>
            <p:cNvSpPr/>
            <p:nvPr/>
          </p:nvSpPr>
          <p:spPr>
            <a:xfrm>
              <a:off x="7541812" y="6867288"/>
              <a:ext cx="3457999" cy="2165233"/>
            </a:xfrm>
            <a:custGeom>
              <a:avLst/>
              <a:pathLst>
                <a:path w="3457999" h="2165233">
                  <a:moveTo>
                    <a:pt x="0" y="209538"/>
                  </a:moveTo>
                  <a:lnTo>
                    <a:pt x="576333" y="1292155"/>
                  </a:lnTo>
                  <a:lnTo>
                    <a:pt x="1152666" y="0"/>
                  </a:lnTo>
                  <a:lnTo>
                    <a:pt x="1728999" y="1920771"/>
                  </a:lnTo>
                  <a:lnTo>
                    <a:pt x="2305333" y="750847"/>
                  </a:lnTo>
                  <a:lnTo>
                    <a:pt x="2881666" y="1309617"/>
                  </a:lnTo>
                  <a:lnTo>
                    <a:pt x="3457999" y="2165233"/>
                  </a:lnTo>
                </a:path>
              </a:pathLst>
            </a:custGeom>
            <a:ln w="40651" cap="flat">
              <a:solidFill>
                <a:srgbClr val="000000">
                  <a:alpha val="100000"/>
                </a:srgbClr>
              </a:solidFill>
              <a:prstDash val="solid"/>
              <a:round/>
            </a:ln>
          </p:spPr>
          <p:txBody>
            <a:bodyPr/>
            <a:lstStyle/>
            <a:p/>
          </p:txBody>
        </p:sp>
        <p:sp>
          <p:nvSpPr>
            <p:cNvPr id="479" name="rc27"/>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480" name="tx28"/>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481" name="tx29"/>
            <p:cNvSpPr/>
            <p:nvPr/>
          </p:nvSpPr>
          <p:spPr>
            <a:xfrm>
              <a:off x="6843756" y="853605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82" name="tx30"/>
            <p:cNvSpPr/>
            <p:nvPr/>
          </p:nvSpPr>
          <p:spPr>
            <a:xfrm>
              <a:off x="6843756" y="790219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3" name="tx31"/>
            <p:cNvSpPr/>
            <p:nvPr/>
          </p:nvSpPr>
          <p:spPr>
            <a:xfrm>
              <a:off x="6843756" y="7270204"/>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84" name="tx32"/>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5" name="pl33"/>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34"/>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35"/>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36"/>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37"/>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3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39"/>
            <p:cNvSpPr/>
            <p:nvPr/>
          </p:nvSpPr>
          <p:spPr>
            <a:xfrm>
              <a:off x="11345612" y="82991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40"/>
            <p:cNvSpPr/>
            <p:nvPr/>
          </p:nvSpPr>
          <p:spPr>
            <a:xfrm>
              <a:off x="11345612" y="742605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41"/>
            <p:cNvSpPr/>
            <p:nvPr/>
          </p:nvSpPr>
          <p:spPr>
            <a:xfrm>
              <a:off x="11345612" y="655298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43"/>
            <p:cNvSpPr/>
            <p:nvPr/>
          </p:nvSpPr>
          <p:spPr>
            <a:xfrm>
              <a:off x="11443669" y="829876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96" name="tx44"/>
            <p:cNvSpPr/>
            <p:nvPr/>
          </p:nvSpPr>
          <p:spPr>
            <a:xfrm>
              <a:off x="11443669" y="742375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7" name="tx45"/>
            <p:cNvSpPr/>
            <p:nvPr/>
          </p:nvSpPr>
          <p:spPr>
            <a:xfrm>
              <a:off x="11443669" y="655067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98" name="pl46"/>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7"/>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8"/>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9"/>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50"/>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51"/>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2"/>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tx53"/>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54"/>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55"/>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56"/>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57"/>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58"/>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59"/>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60"/>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3" name="tx61"/>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64"/>
            <p:cNvSpPr/>
            <p:nvPr/>
          </p:nvSpPr>
          <p:spPr>
            <a:xfrm>
              <a:off x="7091323" y="10217410"/>
              <a:ext cx="1051268" cy="182880"/>
            </a:xfrm>
            <a:prstGeom prst="rect">
              <a:avLst/>
            </a:prstGeom>
            <a:solidFill>
              <a:srgbClr val="FFFFFF">
                <a:alpha val="100000"/>
              </a:srgbClr>
            </a:solidFill>
          </p:spPr>
          <p:txBody>
            <a:bodyPr/>
            <a:lstStyle/>
            <a:p/>
          </p:txBody>
        </p:sp>
        <p:sp>
          <p:nvSpPr>
            <p:cNvPr id="517" name="rc65"/>
            <p:cNvSpPr/>
            <p:nvPr/>
          </p:nvSpPr>
          <p:spPr>
            <a:xfrm>
              <a:off x="7091323" y="10217410"/>
              <a:ext cx="182879" cy="182880"/>
            </a:xfrm>
            <a:prstGeom prst="rect">
              <a:avLst/>
            </a:prstGeom>
            <a:solidFill>
              <a:srgbClr val="FFFFFF">
                <a:alpha val="100000"/>
              </a:srgbClr>
            </a:solidFill>
          </p:spPr>
          <p:txBody>
            <a:bodyPr/>
            <a:lstStyle/>
            <a:p/>
          </p:txBody>
        </p:sp>
        <p:sp>
          <p:nvSpPr>
            <p:cNvPr id="518" name="pl66"/>
            <p:cNvSpPr/>
            <p:nvPr/>
          </p:nvSpPr>
          <p:spPr>
            <a:xfrm>
              <a:off x="71096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9" name="tx67"/>
            <p:cNvSpPr/>
            <p:nvPr/>
          </p:nvSpPr>
          <p:spPr>
            <a:xfrm>
              <a:off x="73822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68"/>
            <p:cNvSpPr/>
            <p:nvPr/>
          </p:nvSpPr>
          <p:spPr>
            <a:xfrm>
              <a:off x="8322592" y="10217410"/>
              <a:ext cx="3127708" cy="182880"/>
            </a:xfrm>
            <a:prstGeom prst="rect">
              <a:avLst/>
            </a:prstGeom>
            <a:solidFill>
              <a:srgbClr val="FFFFFF">
                <a:alpha val="100000"/>
              </a:srgbClr>
            </a:solidFill>
          </p:spPr>
          <p:txBody>
            <a:bodyPr/>
            <a:lstStyle/>
            <a:p/>
          </p:txBody>
        </p:sp>
        <p:sp>
          <p:nvSpPr>
            <p:cNvPr id="521" name="rc69"/>
            <p:cNvSpPr/>
            <p:nvPr/>
          </p:nvSpPr>
          <p:spPr>
            <a:xfrm>
              <a:off x="8322592" y="10217410"/>
              <a:ext cx="182880" cy="182880"/>
            </a:xfrm>
            <a:prstGeom prst="rect">
              <a:avLst/>
            </a:prstGeom>
            <a:solidFill>
              <a:srgbClr val="FFFFFF">
                <a:alpha val="100000"/>
              </a:srgbClr>
            </a:solidFill>
          </p:spPr>
          <p:txBody>
            <a:bodyPr/>
            <a:lstStyle/>
            <a:p/>
          </p:txBody>
        </p:sp>
        <p:sp>
          <p:nvSpPr>
            <p:cNvPr id="522" name="rc70"/>
            <p:cNvSpPr/>
            <p:nvPr/>
          </p:nvSpPr>
          <p:spPr>
            <a:xfrm>
              <a:off x="83315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3" name="rc71"/>
            <p:cNvSpPr/>
            <p:nvPr/>
          </p:nvSpPr>
          <p:spPr>
            <a:xfrm>
              <a:off x="9413832" y="10217410"/>
              <a:ext cx="182879" cy="182880"/>
            </a:xfrm>
            <a:prstGeom prst="rect">
              <a:avLst/>
            </a:prstGeom>
            <a:solidFill>
              <a:srgbClr val="FFFFFF">
                <a:alpha val="100000"/>
              </a:srgbClr>
            </a:solidFill>
          </p:spPr>
          <p:txBody>
            <a:bodyPr/>
            <a:lstStyle/>
            <a:p/>
          </p:txBody>
        </p:sp>
        <p:sp>
          <p:nvSpPr>
            <p:cNvPr id="524" name="rc72"/>
            <p:cNvSpPr/>
            <p:nvPr/>
          </p:nvSpPr>
          <p:spPr>
            <a:xfrm>
              <a:off x="942283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5" name="rc73"/>
            <p:cNvSpPr/>
            <p:nvPr/>
          </p:nvSpPr>
          <p:spPr>
            <a:xfrm>
              <a:off x="10416073" y="10217410"/>
              <a:ext cx="182879" cy="182880"/>
            </a:xfrm>
            <a:prstGeom prst="rect">
              <a:avLst/>
            </a:prstGeom>
            <a:solidFill>
              <a:srgbClr val="FFFFFF">
                <a:alpha val="100000"/>
              </a:srgbClr>
            </a:solidFill>
          </p:spPr>
          <p:txBody>
            <a:bodyPr/>
            <a:lstStyle/>
            <a:p/>
          </p:txBody>
        </p:sp>
        <p:sp>
          <p:nvSpPr>
            <p:cNvPr id="526" name="rc74"/>
            <p:cNvSpPr/>
            <p:nvPr/>
          </p:nvSpPr>
          <p:spPr>
            <a:xfrm>
              <a:off x="104250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7" name="tx75"/>
            <p:cNvSpPr/>
            <p:nvPr/>
          </p:nvSpPr>
          <p:spPr>
            <a:xfrm>
              <a:off x="86134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8" name="tx76"/>
            <p:cNvSpPr/>
            <p:nvPr/>
          </p:nvSpPr>
          <p:spPr>
            <a:xfrm>
              <a:off x="970471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9" name="tx77"/>
            <p:cNvSpPr/>
            <p:nvPr/>
          </p:nvSpPr>
          <p:spPr>
            <a:xfrm>
              <a:off x="1070695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0" name="tx78"/>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1" name=""/>
          <p:cNvGrpSpPr/>
          <p:nvPr/>
        </p:nvGrpSpPr>
        <p:grpSpPr>
          <a:xfrm>
            <a:off x="12527280" y="6217920"/>
            <a:ext cx="5486400" cy="4297680"/>
            <a:chOff x="12527280" y="6217920"/>
            <a:chExt cx="5486400" cy="4297680"/>
          </a:xfrm>
        </p:grpSpPr>
        <p:sp>
          <p:nvSpPr>
            <p:cNvPr id="5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7"/>
            <p:cNvSpPr/>
            <p:nvPr/>
          </p:nvSpPr>
          <p:spPr>
            <a:xfrm>
              <a:off x="13325144" y="6714885"/>
              <a:ext cx="4510689" cy="384112"/>
            </a:xfrm>
            <a:custGeom>
              <a:avLst/>
              <a:pathLst>
                <a:path w="4510689" h="384112">
                  <a:moveTo>
                    <a:pt x="0" y="384112"/>
                  </a:moveTo>
                  <a:lnTo>
                    <a:pt x="180427" y="384112"/>
                  </a:lnTo>
                  <a:lnTo>
                    <a:pt x="360855" y="384112"/>
                  </a:lnTo>
                  <a:lnTo>
                    <a:pt x="541282" y="384112"/>
                  </a:lnTo>
                  <a:lnTo>
                    <a:pt x="721710" y="384112"/>
                  </a:lnTo>
                  <a:lnTo>
                    <a:pt x="902137" y="256074"/>
                  </a:lnTo>
                  <a:lnTo>
                    <a:pt x="1082565" y="256074"/>
                  </a:lnTo>
                  <a:lnTo>
                    <a:pt x="1262993" y="256074"/>
                  </a:lnTo>
                  <a:lnTo>
                    <a:pt x="1443420" y="128037"/>
                  </a:lnTo>
                  <a:lnTo>
                    <a:pt x="1623848" y="128037"/>
                  </a:lnTo>
                  <a:lnTo>
                    <a:pt x="1804275" y="128037"/>
                  </a:lnTo>
                  <a:lnTo>
                    <a:pt x="1984703" y="102429"/>
                  </a:lnTo>
                  <a:lnTo>
                    <a:pt x="2165131" y="102429"/>
                  </a:lnTo>
                  <a:lnTo>
                    <a:pt x="2345558" y="102429"/>
                  </a:lnTo>
                  <a:lnTo>
                    <a:pt x="2525986" y="76822"/>
                  </a:lnTo>
                  <a:lnTo>
                    <a:pt x="2706413" y="76822"/>
                  </a:lnTo>
                  <a:lnTo>
                    <a:pt x="2886841" y="76822"/>
                  </a:lnTo>
                  <a:lnTo>
                    <a:pt x="3067268" y="51214"/>
                  </a:lnTo>
                  <a:lnTo>
                    <a:pt x="3247696" y="51214"/>
                  </a:lnTo>
                  <a:lnTo>
                    <a:pt x="3428124" y="51214"/>
                  </a:lnTo>
                  <a:lnTo>
                    <a:pt x="3608551" y="0"/>
                  </a:lnTo>
                  <a:lnTo>
                    <a:pt x="3788979" y="51214"/>
                  </a:lnTo>
                  <a:lnTo>
                    <a:pt x="3969406" y="25607"/>
                  </a:lnTo>
                  <a:lnTo>
                    <a:pt x="4149834" y="51214"/>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547" name="pl18"/>
            <p:cNvSpPr/>
            <p:nvPr/>
          </p:nvSpPr>
          <p:spPr>
            <a:xfrm>
              <a:off x="14227282" y="6791707"/>
              <a:ext cx="3608551" cy="588972"/>
            </a:xfrm>
            <a:custGeom>
              <a:avLst/>
              <a:pathLst>
                <a:path w="3608551" h="588972">
                  <a:moveTo>
                    <a:pt x="0" y="588972"/>
                  </a:moveTo>
                  <a:lnTo>
                    <a:pt x="180427" y="588972"/>
                  </a:lnTo>
                  <a:lnTo>
                    <a:pt x="360855" y="588972"/>
                  </a:lnTo>
                  <a:lnTo>
                    <a:pt x="541282" y="281682"/>
                  </a:lnTo>
                  <a:lnTo>
                    <a:pt x="721710" y="281682"/>
                  </a:lnTo>
                  <a:lnTo>
                    <a:pt x="902137" y="281682"/>
                  </a:lnTo>
                  <a:lnTo>
                    <a:pt x="1082565" y="204859"/>
                  </a:lnTo>
                  <a:lnTo>
                    <a:pt x="1262993" y="204859"/>
                  </a:lnTo>
                  <a:lnTo>
                    <a:pt x="1443420" y="204859"/>
                  </a:lnTo>
                  <a:lnTo>
                    <a:pt x="1623848" y="179252"/>
                  </a:lnTo>
                  <a:lnTo>
                    <a:pt x="1804275" y="179252"/>
                  </a:lnTo>
                  <a:lnTo>
                    <a:pt x="1984703" y="179252"/>
                  </a:lnTo>
                  <a:lnTo>
                    <a:pt x="2165131" y="102429"/>
                  </a:lnTo>
                  <a:lnTo>
                    <a:pt x="2345558" y="102429"/>
                  </a:lnTo>
                  <a:lnTo>
                    <a:pt x="2525986" y="102429"/>
                  </a:lnTo>
                  <a:lnTo>
                    <a:pt x="2706413" y="25607"/>
                  </a:lnTo>
                  <a:lnTo>
                    <a:pt x="2886841" y="0"/>
                  </a:lnTo>
                  <a:lnTo>
                    <a:pt x="3067268" y="0"/>
                  </a:lnTo>
                  <a:lnTo>
                    <a:pt x="3247696" y="76822"/>
                  </a:lnTo>
                  <a:lnTo>
                    <a:pt x="3428124" y="25607"/>
                  </a:lnTo>
                  <a:lnTo>
                    <a:pt x="3608551" y="51214"/>
                  </a:lnTo>
                </a:path>
              </a:pathLst>
            </a:custGeom>
            <a:ln w="32521" cap="flat">
              <a:solidFill>
                <a:srgbClr val="00A173">
                  <a:alpha val="100000"/>
                </a:srgbClr>
              </a:solidFill>
              <a:prstDash val="solid"/>
              <a:round/>
            </a:ln>
          </p:spPr>
          <p:txBody>
            <a:bodyPr/>
            <a:lstStyle/>
            <a:p/>
          </p:txBody>
        </p:sp>
        <p:sp>
          <p:nvSpPr>
            <p:cNvPr id="54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3" name="rc84"/>
            <p:cNvSpPr/>
            <p:nvPr/>
          </p:nvSpPr>
          <p:spPr>
            <a:xfrm>
              <a:off x="14005791" y="9941072"/>
              <a:ext cx="3149396" cy="504938"/>
            </a:xfrm>
            <a:prstGeom prst="rect">
              <a:avLst/>
            </a:prstGeom>
            <a:solidFill>
              <a:srgbClr val="FFFFFF">
                <a:alpha val="100000"/>
              </a:srgbClr>
            </a:solidFill>
          </p:spPr>
          <p:txBody>
            <a:bodyPr/>
            <a:lstStyle/>
            <a:p/>
          </p:txBody>
        </p:sp>
        <p:sp>
          <p:nvSpPr>
            <p:cNvPr id="61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1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2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2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Syrian Arab Republic</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023669"/>
              <a:ext cx="237118" cy="261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915915"/>
              <a:ext cx="237118" cy="369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708104"/>
              <a:ext cx="237118" cy="577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746588"/>
              <a:ext cx="237118" cy="531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423325"/>
              <a:ext cx="237118" cy="8158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776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1776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484899"/>
              <a:ext cx="237118" cy="6927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000579"/>
              <a:ext cx="237118" cy="2847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0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005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338662"/>
              <a:ext cx="237118" cy="661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77546"/>
              <a:ext cx="237118" cy="2078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69850"/>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054456"/>
              <a:ext cx="237118" cy="153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223211"/>
              <a:ext cx="237118" cy="831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062153"/>
              <a:ext cx="237118" cy="2232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054456"/>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0544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3784498"/>
              <a:ext cx="237118" cy="1269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16030"/>
              <a:ext cx="237118" cy="1693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160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160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200121"/>
              <a:ext cx="237118" cy="915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092940"/>
              <a:ext cx="237118" cy="192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092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092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577260"/>
              <a:ext cx="237118" cy="515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900522"/>
              <a:ext cx="237118" cy="384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885128"/>
              <a:ext cx="237118" cy="153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8851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4577260"/>
              <a:ext cx="237118" cy="307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217 case(s)</a:t>
              </a:r>
            </a:p>
          </p:txBody>
        </p:sp>
        <p:sp>
          <p:nvSpPr>
            <p:cNvPr id="66" name="pg65"/>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217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4831251"/>
              <a:ext cx="237118" cy="4541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815858"/>
              <a:ext cx="237118" cy="153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8158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384842"/>
              <a:ext cx="237118" cy="431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654227"/>
              <a:ext cx="237118" cy="631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361752"/>
              <a:ext cx="237118" cy="2924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3617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3592080"/>
              <a:ext cx="237118" cy="769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153940"/>
              <a:ext cx="237118" cy="113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015399"/>
              <a:ext cx="237118" cy="138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0153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3014826"/>
              <a:ext cx="237118" cy="1000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554170"/>
              <a:ext cx="237118" cy="7311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507989"/>
              <a:ext cx="237118" cy="46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5079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784498"/>
              <a:ext cx="237118" cy="723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307875"/>
              <a:ext cx="237118" cy="977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269391"/>
              <a:ext cx="237118" cy="384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269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3091793"/>
              <a:ext cx="237118" cy="1177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731194"/>
              <a:ext cx="237118" cy="5541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708104"/>
              <a:ext cx="237118" cy="230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7081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3669047"/>
              <a:ext cx="237118" cy="1039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4969792"/>
              <a:ext cx="237118" cy="315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962096"/>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49620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3899949"/>
              <a:ext cx="237118" cy="1062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08391"/>
              <a:ext cx="237118" cy="769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083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08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146244"/>
              <a:ext cx="237118" cy="1062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685014"/>
              <a:ext cx="237118" cy="5541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492596"/>
              <a:ext cx="237118" cy="777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00694"/>
              <a:ext cx="237118" cy="84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123727"/>
              <a:ext cx="237118" cy="769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1237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569563"/>
              <a:ext cx="237118" cy="5541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16087"/>
              <a:ext cx="237118" cy="69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16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16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584956"/>
              <a:ext cx="237118" cy="6311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744 case(s)</a:t>
              </a:r>
            </a:p>
          </p:txBody>
        </p:sp>
        <p:sp>
          <p:nvSpPr>
            <p:cNvPr id="129" name="pg128"/>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744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169907"/>
              <a:ext cx="237118" cy="1154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092940"/>
              <a:ext cx="237118" cy="769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092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692711"/>
              <a:ext cx="237118" cy="400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139120"/>
              <a:ext cx="237118" cy="153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1391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654227"/>
              <a:ext cx="237118" cy="4848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162210"/>
              <a:ext cx="237118" cy="1231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154514"/>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15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685014"/>
              <a:ext cx="237118" cy="469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169907"/>
              <a:ext cx="237118" cy="1154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1699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1699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330965"/>
              <a:ext cx="237118" cy="838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185300"/>
              <a:ext cx="237118" cy="100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185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185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330965"/>
              <a:ext cx="237118" cy="8543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1776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1776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584956"/>
              <a:ext cx="237118" cy="592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185300"/>
              <a:ext cx="237118" cy="100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185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185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238604"/>
              <a:ext cx="237118" cy="946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1776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776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431022"/>
              <a:ext cx="237118" cy="7465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869735"/>
              <a:ext cx="237118" cy="407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761981"/>
              <a:ext cx="237118" cy="523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4592653"/>
              <a:ext cx="237118" cy="677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077546"/>
              <a:ext cx="237118" cy="200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000646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134 case(s)</a:t>
              </a:r>
            </a:p>
          </p:txBody>
        </p:sp>
        <p:sp>
          <p:nvSpPr>
            <p:cNvPr id="193" name="pg192"/>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128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542672" y="2153563"/>
              <a:ext cx="3214267" cy="3131794"/>
            </a:xfrm>
            <a:prstGeom prst="rect">
              <a:avLst/>
            </a:prstGeom>
            <a:solidFill>
              <a:srgbClr val="FFFFFF">
                <a:alpha val="100000"/>
              </a:srgbClr>
            </a:solidFill>
          </p:spPr>
          <p:txBody>
            <a:bodyPr/>
            <a:lstStyle/>
            <a:p/>
          </p:txBody>
        </p:sp>
        <p:sp>
          <p:nvSpPr>
            <p:cNvPr id="197" name="pl196"/>
            <p:cNvSpPr/>
            <p:nvPr/>
          </p:nvSpPr>
          <p:spPr>
            <a:xfrm>
              <a:off x="11542672"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314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216087"/>
              <a:ext cx="237118" cy="153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4915915"/>
              <a:ext cx="237118" cy="3001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246874"/>
              <a:ext cx="237118" cy="307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792768"/>
              <a:ext cx="237118" cy="454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54571"/>
              <a:ext cx="237118" cy="307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545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2545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654227"/>
              <a:ext cx="237118" cy="6003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2314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192997"/>
              <a:ext cx="237118" cy="384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115457"/>
              <a:ext cx="237118" cy="1077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1776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131423"/>
              <a:ext cx="237118" cy="461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3661350"/>
              <a:ext cx="237118" cy="1470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23784"/>
              <a:ext cx="237118" cy="153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4238604"/>
              <a:ext cx="237118" cy="9851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192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169907"/>
              <a:ext cx="237118" cy="230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3876858"/>
              <a:ext cx="237118" cy="1293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4253998"/>
              <a:ext cx="237118" cy="9697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4569563"/>
              <a:ext cx="237118" cy="677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08391"/>
              <a:ext cx="237118" cy="307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4292481"/>
              <a:ext cx="237118" cy="915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4569563"/>
              <a:ext cx="237118" cy="677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4692711"/>
              <a:ext cx="237118" cy="531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401112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5" name="pg254"/>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6" name="tx255"/>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109 case(s)</a:t>
              </a:r>
            </a:p>
          </p:txBody>
        </p:sp>
        <p:sp>
          <p:nvSpPr>
            <p:cNvPr id="257" name="pg256"/>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8" name="tx257"/>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109 case(s)</a:t>
              </a:r>
            </a:p>
          </p:txBody>
        </p:sp>
        <p:sp>
          <p:nvSpPr>
            <p:cNvPr id="259" name="rc25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0" name="rc259"/>
            <p:cNvSpPr/>
            <p:nvPr/>
          </p:nvSpPr>
          <p:spPr>
            <a:xfrm>
              <a:off x="14756939" y="2153563"/>
              <a:ext cx="3214267" cy="3131794"/>
            </a:xfrm>
            <a:prstGeom prst="rect">
              <a:avLst/>
            </a:prstGeom>
            <a:solidFill>
              <a:srgbClr val="FFFFFF">
                <a:alpha val="100000"/>
              </a:srgbClr>
            </a:solidFill>
          </p:spPr>
          <p:txBody>
            <a:bodyPr/>
            <a:lstStyle/>
            <a:p/>
          </p:txBody>
        </p:sp>
        <p:sp>
          <p:nvSpPr>
            <p:cNvPr id="261" name="pl260"/>
            <p:cNvSpPr/>
            <p:nvPr/>
          </p:nvSpPr>
          <p:spPr>
            <a:xfrm>
              <a:off x="14756939"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rc269"/>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4969792"/>
              <a:ext cx="237118" cy="315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185300"/>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185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4738891"/>
              <a:ext cx="237118" cy="446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123727"/>
              <a:ext cx="237118" cy="1616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1237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1237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4515686"/>
              <a:ext cx="237118" cy="6080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4738891"/>
              <a:ext cx="237118" cy="5464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47388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47388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3684441"/>
              <a:ext cx="237118" cy="1054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4330965"/>
              <a:ext cx="237118" cy="954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4153940"/>
              <a:ext cx="237118" cy="1770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4138547"/>
              <a:ext cx="237118" cy="153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2876285"/>
              <a:ext cx="237118" cy="12622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4361752"/>
              <a:ext cx="237118" cy="9236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4284784"/>
              <a:ext cx="237118" cy="769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284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2968646"/>
              <a:ext cx="237118" cy="1316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4431022"/>
              <a:ext cx="237118" cy="8543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4400235"/>
              <a:ext cx="237118" cy="307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392539"/>
              <a:ext cx="237118" cy="76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3353482"/>
              <a:ext cx="237118" cy="1039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500 case(s)</a:t>
              </a:r>
            </a:p>
          </p:txBody>
        </p:sp>
        <p:sp>
          <p:nvSpPr>
            <p:cNvPr id="300" name="pg29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43040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36607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0" name="tx429"/>
            <p:cNvSpPr/>
            <p:nvPr/>
          </p:nvSpPr>
          <p:spPr>
            <a:xfrm>
              <a:off x="1230614" y="2890952"/>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1" name="tx430"/>
            <p:cNvSpPr/>
            <p:nvPr/>
          </p:nvSpPr>
          <p:spPr>
            <a:xfrm>
              <a:off x="1230614" y="212139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2" name="pl43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45156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7460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29763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22066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153670" y="6510025"/>
              <a:ext cx="4107183" cy="2788960"/>
            </a:xfrm>
            <a:prstGeom prst="rect">
              <a:avLst/>
            </a:prstGeom>
            <a:solidFill>
              <a:srgbClr val="FFFFFF">
                <a:alpha val="100000"/>
              </a:srgbClr>
            </a:solidFill>
          </p:spPr>
          <p:txBody>
            <a:bodyPr/>
            <a:lstStyle/>
            <a:p/>
          </p:txBody>
        </p:sp>
        <p:sp>
          <p:nvSpPr>
            <p:cNvPr id="459" name="pl6"/>
            <p:cNvSpPr/>
            <p:nvPr/>
          </p:nvSpPr>
          <p:spPr>
            <a:xfrm>
              <a:off x="7153670" y="890700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0" name="pl7"/>
            <p:cNvSpPr/>
            <p:nvPr/>
          </p:nvSpPr>
          <p:spPr>
            <a:xfrm>
              <a:off x="7153670" y="837658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1" name="pl8"/>
            <p:cNvSpPr/>
            <p:nvPr/>
          </p:nvSpPr>
          <p:spPr>
            <a:xfrm>
              <a:off x="7153670" y="784615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2" name="pl9"/>
            <p:cNvSpPr/>
            <p:nvPr/>
          </p:nvSpPr>
          <p:spPr>
            <a:xfrm>
              <a:off x="7153670" y="731573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3" name="pl10"/>
            <p:cNvSpPr/>
            <p:nvPr/>
          </p:nvSpPr>
          <p:spPr>
            <a:xfrm>
              <a:off x="7153670" y="678531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4"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5" name="pl12"/>
            <p:cNvSpPr/>
            <p:nvPr/>
          </p:nvSpPr>
          <p:spPr>
            <a:xfrm>
              <a:off x="7153670" y="864179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6" name="pl13"/>
            <p:cNvSpPr/>
            <p:nvPr/>
          </p:nvSpPr>
          <p:spPr>
            <a:xfrm>
              <a:off x="7153670" y="811137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7" name="pl14"/>
            <p:cNvSpPr/>
            <p:nvPr/>
          </p:nvSpPr>
          <p:spPr>
            <a:xfrm>
              <a:off x="7153670" y="758094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8" name="pl15"/>
            <p:cNvSpPr/>
            <p:nvPr/>
          </p:nvSpPr>
          <p:spPr>
            <a:xfrm>
              <a:off x="7153670" y="705052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9" name="pl16"/>
            <p:cNvSpPr/>
            <p:nvPr/>
          </p:nvSpPr>
          <p:spPr>
            <a:xfrm>
              <a:off x="7153670" y="652010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0" name="rc17"/>
            <p:cNvSpPr/>
            <p:nvPr/>
          </p:nvSpPr>
          <p:spPr>
            <a:xfrm>
              <a:off x="7296281" y="7973460"/>
              <a:ext cx="399309" cy="106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8"/>
            <p:cNvSpPr/>
            <p:nvPr/>
          </p:nvSpPr>
          <p:spPr>
            <a:xfrm>
              <a:off x="7866723" y="7283911"/>
              <a:ext cx="399309" cy="185647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9"/>
            <p:cNvSpPr/>
            <p:nvPr/>
          </p:nvSpPr>
          <p:spPr>
            <a:xfrm>
              <a:off x="8437165" y="8450840"/>
              <a:ext cx="399309" cy="70015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0"/>
            <p:cNvSpPr/>
            <p:nvPr/>
          </p:nvSpPr>
          <p:spPr>
            <a:xfrm>
              <a:off x="9007608" y="8917612"/>
              <a:ext cx="399309" cy="24399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21"/>
            <p:cNvSpPr/>
            <p:nvPr/>
          </p:nvSpPr>
          <p:spPr>
            <a:xfrm>
              <a:off x="9578050" y="9023696"/>
              <a:ext cx="399309" cy="1379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22"/>
            <p:cNvSpPr/>
            <p:nvPr/>
          </p:nvSpPr>
          <p:spPr>
            <a:xfrm>
              <a:off x="10148492" y="9023696"/>
              <a:ext cx="399309" cy="1485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3"/>
            <p:cNvSpPr/>
            <p:nvPr/>
          </p:nvSpPr>
          <p:spPr>
            <a:xfrm>
              <a:off x="10718934" y="9119172"/>
              <a:ext cx="399309" cy="530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4"/>
            <p:cNvSpPr/>
            <p:nvPr/>
          </p:nvSpPr>
          <p:spPr>
            <a:xfrm>
              <a:off x="7296281" y="7962851"/>
              <a:ext cx="399309" cy="106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5"/>
            <p:cNvSpPr/>
            <p:nvPr/>
          </p:nvSpPr>
          <p:spPr>
            <a:xfrm>
              <a:off x="7866723" y="6891398"/>
              <a:ext cx="399309" cy="3925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6"/>
            <p:cNvSpPr/>
            <p:nvPr/>
          </p:nvSpPr>
          <p:spPr>
            <a:xfrm>
              <a:off x="8437165" y="8376581"/>
              <a:ext cx="399309" cy="742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7"/>
            <p:cNvSpPr/>
            <p:nvPr/>
          </p:nvSpPr>
          <p:spPr>
            <a:xfrm>
              <a:off x="9007608" y="8896395"/>
              <a:ext cx="399309" cy="212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8"/>
            <p:cNvSpPr/>
            <p:nvPr/>
          </p:nvSpPr>
          <p:spPr>
            <a:xfrm>
              <a:off x="7296281" y="7941635"/>
              <a:ext cx="399309" cy="212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9"/>
            <p:cNvSpPr/>
            <p:nvPr/>
          </p:nvSpPr>
          <p:spPr>
            <a:xfrm>
              <a:off x="7866723" y="6636796"/>
              <a:ext cx="399309" cy="2546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0"/>
            <p:cNvSpPr/>
            <p:nvPr/>
          </p:nvSpPr>
          <p:spPr>
            <a:xfrm>
              <a:off x="8437165" y="8121978"/>
              <a:ext cx="399309" cy="2546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1"/>
            <p:cNvSpPr/>
            <p:nvPr/>
          </p:nvSpPr>
          <p:spPr>
            <a:xfrm>
              <a:off x="9007608" y="8737268"/>
              <a:ext cx="399309" cy="1591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2"/>
            <p:cNvSpPr/>
            <p:nvPr/>
          </p:nvSpPr>
          <p:spPr>
            <a:xfrm>
              <a:off x="9578050" y="8970654"/>
              <a:ext cx="399309" cy="530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3"/>
            <p:cNvSpPr/>
            <p:nvPr/>
          </p:nvSpPr>
          <p:spPr>
            <a:xfrm>
              <a:off x="10148492" y="9002479"/>
              <a:ext cx="399309" cy="212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4"/>
            <p:cNvSpPr/>
            <p:nvPr/>
          </p:nvSpPr>
          <p:spPr>
            <a:xfrm>
              <a:off x="10718934" y="9108564"/>
              <a:ext cx="399309" cy="106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5"/>
            <p:cNvSpPr/>
            <p:nvPr/>
          </p:nvSpPr>
          <p:spPr>
            <a:xfrm>
              <a:off x="7296281" y="7984068"/>
              <a:ext cx="399309" cy="11881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6"/>
            <p:cNvSpPr/>
            <p:nvPr/>
          </p:nvSpPr>
          <p:spPr>
            <a:xfrm>
              <a:off x="7866723" y="9140389"/>
              <a:ext cx="399309" cy="3182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7"/>
            <p:cNvSpPr/>
            <p:nvPr/>
          </p:nvSpPr>
          <p:spPr>
            <a:xfrm>
              <a:off x="8437165" y="9150997"/>
              <a:ext cx="399309" cy="212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8"/>
            <p:cNvSpPr/>
            <p:nvPr/>
          </p:nvSpPr>
          <p:spPr>
            <a:xfrm>
              <a:off x="9007608" y="9161606"/>
              <a:ext cx="399309" cy="106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9"/>
            <p:cNvSpPr/>
            <p:nvPr/>
          </p:nvSpPr>
          <p:spPr>
            <a:xfrm>
              <a:off x="9578050" y="9161606"/>
              <a:ext cx="399309" cy="106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pl40"/>
            <p:cNvSpPr/>
            <p:nvPr/>
          </p:nvSpPr>
          <p:spPr>
            <a:xfrm>
              <a:off x="7495936" y="6867288"/>
              <a:ext cx="3422653" cy="2294369"/>
            </a:xfrm>
            <a:custGeom>
              <a:avLst/>
              <a:pathLst>
                <a:path w="3422653" h="2294369">
                  <a:moveTo>
                    <a:pt x="0" y="0"/>
                  </a:moveTo>
                  <a:lnTo>
                    <a:pt x="570442" y="938392"/>
                  </a:lnTo>
                  <a:lnTo>
                    <a:pt x="1140884" y="1740717"/>
                  </a:lnTo>
                  <a:lnTo>
                    <a:pt x="1711326" y="2119593"/>
                  </a:lnTo>
                  <a:lnTo>
                    <a:pt x="2281768" y="2267390"/>
                  </a:lnTo>
                  <a:lnTo>
                    <a:pt x="2852210" y="2273255"/>
                  </a:lnTo>
                  <a:lnTo>
                    <a:pt x="3422653" y="2294369"/>
                  </a:lnTo>
                </a:path>
              </a:pathLst>
            </a:custGeom>
            <a:ln w="40651" cap="flat">
              <a:solidFill>
                <a:srgbClr val="000000">
                  <a:alpha val="100000"/>
                </a:srgbClr>
              </a:solidFill>
              <a:prstDash val="solid"/>
              <a:round/>
            </a:ln>
          </p:spPr>
          <p:txBody>
            <a:bodyPr/>
            <a:lstStyle/>
            <a:p/>
          </p:txBody>
        </p:sp>
        <p:sp>
          <p:nvSpPr>
            <p:cNvPr id="494" name="rc41"/>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95" name="tx4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6" name="tx43"/>
            <p:cNvSpPr/>
            <p:nvPr/>
          </p:nvSpPr>
          <p:spPr>
            <a:xfrm>
              <a:off x="6843756" y="863948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7" name="tx44"/>
            <p:cNvSpPr/>
            <p:nvPr/>
          </p:nvSpPr>
          <p:spPr>
            <a:xfrm>
              <a:off x="6801340" y="810906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8" name="tx45"/>
            <p:cNvSpPr/>
            <p:nvPr/>
          </p:nvSpPr>
          <p:spPr>
            <a:xfrm>
              <a:off x="6801340" y="757864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99" name="tx46"/>
            <p:cNvSpPr/>
            <p:nvPr/>
          </p:nvSpPr>
          <p:spPr>
            <a:xfrm>
              <a:off x="6801340" y="704821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0" name="tx47"/>
            <p:cNvSpPr/>
            <p:nvPr/>
          </p:nvSpPr>
          <p:spPr>
            <a:xfrm>
              <a:off x="6801340" y="651779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501" name="pl48"/>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9"/>
            <p:cNvSpPr/>
            <p:nvPr/>
          </p:nvSpPr>
          <p:spPr>
            <a:xfrm>
              <a:off x="7118876" y="86417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0"/>
            <p:cNvSpPr/>
            <p:nvPr/>
          </p:nvSpPr>
          <p:spPr>
            <a:xfrm>
              <a:off x="7118876" y="81113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51"/>
            <p:cNvSpPr/>
            <p:nvPr/>
          </p:nvSpPr>
          <p:spPr>
            <a:xfrm>
              <a:off x="7118876" y="75809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52"/>
            <p:cNvSpPr/>
            <p:nvPr/>
          </p:nvSpPr>
          <p:spPr>
            <a:xfrm>
              <a:off x="7118876" y="70505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53"/>
            <p:cNvSpPr/>
            <p:nvPr/>
          </p:nvSpPr>
          <p:spPr>
            <a:xfrm>
              <a:off x="7118876" y="65201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5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5"/>
            <p:cNvSpPr/>
            <p:nvPr/>
          </p:nvSpPr>
          <p:spPr>
            <a:xfrm>
              <a:off x="11260854" y="858571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56"/>
            <p:cNvSpPr/>
            <p:nvPr/>
          </p:nvSpPr>
          <p:spPr>
            <a:xfrm>
              <a:off x="11260854" y="799922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57"/>
            <p:cNvSpPr/>
            <p:nvPr/>
          </p:nvSpPr>
          <p:spPr>
            <a:xfrm>
              <a:off x="11260854" y="74127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pl58"/>
            <p:cNvSpPr/>
            <p:nvPr/>
          </p:nvSpPr>
          <p:spPr>
            <a:xfrm>
              <a:off x="11260854" y="68262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2" name="tx59"/>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3" name="tx60"/>
            <p:cNvSpPr/>
            <p:nvPr/>
          </p:nvSpPr>
          <p:spPr>
            <a:xfrm>
              <a:off x="11358911" y="858341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4" name="tx61"/>
            <p:cNvSpPr/>
            <p:nvPr/>
          </p:nvSpPr>
          <p:spPr>
            <a:xfrm>
              <a:off x="11358911" y="799691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5" name="tx62"/>
            <p:cNvSpPr/>
            <p:nvPr/>
          </p:nvSpPr>
          <p:spPr>
            <a:xfrm>
              <a:off x="11358911" y="741042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16" name="tx63"/>
            <p:cNvSpPr/>
            <p:nvPr/>
          </p:nvSpPr>
          <p:spPr>
            <a:xfrm>
              <a:off x="11358911" y="682392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7" name="pl64"/>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5"/>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6"/>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7"/>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8"/>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69"/>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70"/>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tx71"/>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5" name="tx72"/>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6" name="tx73"/>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7" name="tx74"/>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8" name="tx75"/>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9" name="tx76"/>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0" name="tx77"/>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1" name="tx78"/>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2" name="tx79"/>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3" name="tx8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4" name="tx8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5" name="rc82"/>
            <p:cNvSpPr/>
            <p:nvPr/>
          </p:nvSpPr>
          <p:spPr>
            <a:xfrm>
              <a:off x="6564753" y="10217410"/>
              <a:ext cx="1051268" cy="182880"/>
            </a:xfrm>
            <a:prstGeom prst="rect">
              <a:avLst/>
            </a:prstGeom>
            <a:solidFill>
              <a:srgbClr val="FFFFFF">
                <a:alpha val="100000"/>
              </a:srgbClr>
            </a:solidFill>
          </p:spPr>
          <p:txBody>
            <a:bodyPr/>
            <a:lstStyle/>
            <a:p/>
          </p:txBody>
        </p:sp>
        <p:sp>
          <p:nvSpPr>
            <p:cNvPr id="536" name="rc83"/>
            <p:cNvSpPr/>
            <p:nvPr/>
          </p:nvSpPr>
          <p:spPr>
            <a:xfrm>
              <a:off x="6564753" y="10217410"/>
              <a:ext cx="182879" cy="182880"/>
            </a:xfrm>
            <a:prstGeom prst="rect">
              <a:avLst/>
            </a:prstGeom>
            <a:solidFill>
              <a:srgbClr val="FFFFFF">
                <a:alpha val="100000"/>
              </a:srgbClr>
            </a:solidFill>
          </p:spPr>
          <p:txBody>
            <a:bodyPr/>
            <a:lstStyle/>
            <a:p/>
          </p:txBody>
        </p:sp>
        <p:sp>
          <p:nvSpPr>
            <p:cNvPr id="537" name="pl84"/>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8" name="tx85"/>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9" name="rc86"/>
            <p:cNvSpPr/>
            <p:nvPr/>
          </p:nvSpPr>
          <p:spPr>
            <a:xfrm>
              <a:off x="7796021" y="10217410"/>
              <a:ext cx="4053749" cy="182880"/>
            </a:xfrm>
            <a:prstGeom prst="rect">
              <a:avLst/>
            </a:prstGeom>
            <a:solidFill>
              <a:srgbClr val="FFFFFF">
                <a:alpha val="100000"/>
              </a:srgbClr>
            </a:solidFill>
          </p:spPr>
          <p:txBody>
            <a:bodyPr/>
            <a:lstStyle/>
            <a:p/>
          </p:txBody>
        </p:sp>
        <p:sp>
          <p:nvSpPr>
            <p:cNvPr id="540" name="rc87"/>
            <p:cNvSpPr/>
            <p:nvPr/>
          </p:nvSpPr>
          <p:spPr>
            <a:xfrm>
              <a:off x="7796021" y="10217410"/>
              <a:ext cx="182879" cy="182880"/>
            </a:xfrm>
            <a:prstGeom prst="rect">
              <a:avLst/>
            </a:prstGeom>
            <a:solidFill>
              <a:srgbClr val="FFFFFF">
                <a:alpha val="100000"/>
              </a:srgbClr>
            </a:solidFill>
          </p:spPr>
          <p:txBody>
            <a:bodyPr/>
            <a:lstStyle/>
            <a:p/>
          </p:txBody>
        </p:sp>
        <p:sp>
          <p:nvSpPr>
            <p:cNvPr id="541" name="rc88"/>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2" name="rc89"/>
            <p:cNvSpPr/>
            <p:nvPr/>
          </p:nvSpPr>
          <p:spPr>
            <a:xfrm>
              <a:off x="8887262" y="10217410"/>
              <a:ext cx="182879" cy="182880"/>
            </a:xfrm>
            <a:prstGeom prst="rect">
              <a:avLst/>
            </a:prstGeom>
            <a:solidFill>
              <a:srgbClr val="FFFFFF">
                <a:alpha val="100000"/>
              </a:srgbClr>
            </a:solidFill>
          </p:spPr>
          <p:txBody>
            <a:bodyPr/>
            <a:lstStyle/>
            <a:p/>
          </p:txBody>
        </p:sp>
        <p:sp>
          <p:nvSpPr>
            <p:cNvPr id="543" name="rc90"/>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4" name="rc91"/>
            <p:cNvSpPr/>
            <p:nvPr/>
          </p:nvSpPr>
          <p:spPr>
            <a:xfrm>
              <a:off x="9813303" y="10217410"/>
              <a:ext cx="182879" cy="182880"/>
            </a:xfrm>
            <a:prstGeom prst="rect">
              <a:avLst/>
            </a:prstGeom>
            <a:solidFill>
              <a:srgbClr val="FFFFFF">
                <a:alpha val="100000"/>
              </a:srgbClr>
            </a:solidFill>
          </p:spPr>
          <p:txBody>
            <a:bodyPr/>
            <a:lstStyle/>
            <a:p/>
          </p:txBody>
        </p:sp>
        <p:sp>
          <p:nvSpPr>
            <p:cNvPr id="545" name="rc92"/>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6" name="rc93"/>
            <p:cNvSpPr/>
            <p:nvPr/>
          </p:nvSpPr>
          <p:spPr>
            <a:xfrm>
              <a:off x="10815544" y="10217410"/>
              <a:ext cx="182880" cy="182880"/>
            </a:xfrm>
            <a:prstGeom prst="rect">
              <a:avLst/>
            </a:prstGeom>
            <a:solidFill>
              <a:srgbClr val="FFFFFF">
                <a:alpha val="100000"/>
              </a:srgbClr>
            </a:solidFill>
          </p:spPr>
          <p:txBody>
            <a:bodyPr/>
            <a:lstStyle/>
            <a:p/>
          </p:txBody>
        </p:sp>
        <p:sp>
          <p:nvSpPr>
            <p:cNvPr id="547" name="rc94"/>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8" name="tx95"/>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9" name="tx96"/>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0" name="tx97"/>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1" name="tx98"/>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2" name="tx99"/>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3" name=""/>
          <p:cNvGrpSpPr/>
          <p:nvPr/>
        </p:nvGrpSpPr>
        <p:grpSpPr>
          <a:xfrm>
            <a:off x="12527280" y="6217920"/>
            <a:ext cx="5486400" cy="4297680"/>
            <a:chOff x="12527280" y="6217920"/>
            <a:chExt cx="5486400" cy="4297680"/>
          </a:xfrm>
        </p:grpSpPr>
        <p:sp>
          <p:nvSpPr>
            <p:cNvPr id="55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8" name="pl17"/>
            <p:cNvSpPr/>
            <p:nvPr/>
          </p:nvSpPr>
          <p:spPr>
            <a:xfrm>
              <a:off x="13325144" y="7047782"/>
              <a:ext cx="4510689" cy="819439"/>
            </a:xfrm>
            <a:custGeom>
              <a:avLst/>
              <a:pathLst>
                <a:path w="4510689" h="819439">
                  <a:moveTo>
                    <a:pt x="0" y="0"/>
                  </a:moveTo>
                  <a:lnTo>
                    <a:pt x="180427" y="102429"/>
                  </a:lnTo>
                  <a:lnTo>
                    <a:pt x="360855" y="0"/>
                  </a:lnTo>
                  <a:lnTo>
                    <a:pt x="541282" y="25607"/>
                  </a:lnTo>
                  <a:lnTo>
                    <a:pt x="721710" y="51214"/>
                  </a:lnTo>
                  <a:lnTo>
                    <a:pt x="902137" y="76822"/>
                  </a:lnTo>
                  <a:lnTo>
                    <a:pt x="1082565" y="76822"/>
                  </a:lnTo>
                  <a:lnTo>
                    <a:pt x="1262993" y="76822"/>
                  </a:lnTo>
                  <a:lnTo>
                    <a:pt x="1443420" y="76822"/>
                  </a:lnTo>
                  <a:lnTo>
                    <a:pt x="1623848" y="51214"/>
                  </a:lnTo>
                  <a:lnTo>
                    <a:pt x="1804275" y="51214"/>
                  </a:lnTo>
                  <a:lnTo>
                    <a:pt x="1984703" y="102429"/>
                  </a:lnTo>
                  <a:lnTo>
                    <a:pt x="2165131" y="307289"/>
                  </a:lnTo>
                  <a:lnTo>
                    <a:pt x="2345558" y="384112"/>
                  </a:lnTo>
                  <a:lnTo>
                    <a:pt x="2525986" y="486542"/>
                  </a:lnTo>
                  <a:lnTo>
                    <a:pt x="2706413" y="512149"/>
                  </a:lnTo>
                  <a:lnTo>
                    <a:pt x="2886841" y="281682"/>
                  </a:lnTo>
                  <a:lnTo>
                    <a:pt x="3067268" y="153644"/>
                  </a:lnTo>
                  <a:lnTo>
                    <a:pt x="3247696" y="256074"/>
                  </a:lnTo>
                  <a:lnTo>
                    <a:pt x="3428124" y="204859"/>
                  </a:lnTo>
                  <a:lnTo>
                    <a:pt x="3608551" y="358504"/>
                  </a:lnTo>
                  <a:lnTo>
                    <a:pt x="3788979" y="358504"/>
                  </a:lnTo>
                  <a:lnTo>
                    <a:pt x="3969406" y="819439"/>
                  </a:lnTo>
                  <a:lnTo>
                    <a:pt x="4149834" y="256074"/>
                  </a:lnTo>
                  <a:lnTo>
                    <a:pt x="4330262" y="76822"/>
                  </a:lnTo>
                  <a:lnTo>
                    <a:pt x="4510689" y="384112"/>
                  </a:lnTo>
                </a:path>
              </a:pathLst>
            </a:custGeom>
            <a:ln w="32521" cap="flat">
              <a:solidFill>
                <a:srgbClr val="5EB0E8">
                  <a:alpha val="100000"/>
                </a:srgbClr>
              </a:solidFill>
              <a:prstDash val="solid"/>
              <a:round/>
            </a:ln>
          </p:spPr>
          <p:txBody>
            <a:bodyPr/>
            <a:lstStyle/>
            <a:p/>
          </p:txBody>
        </p:sp>
        <p:sp>
          <p:nvSpPr>
            <p:cNvPr id="569" name="pl18"/>
            <p:cNvSpPr/>
            <p:nvPr/>
          </p:nvSpPr>
          <p:spPr>
            <a:xfrm>
              <a:off x="13325144" y="7047782"/>
              <a:ext cx="4510689" cy="896262"/>
            </a:xfrm>
            <a:custGeom>
              <a:avLst/>
              <a:pathLst>
                <a:path w="4510689" h="896262">
                  <a:moveTo>
                    <a:pt x="0" y="102429"/>
                  </a:moveTo>
                  <a:lnTo>
                    <a:pt x="180427" y="25607"/>
                  </a:lnTo>
                  <a:lnTo>
                    <a:pt x="360855" y="0"/>
                  </a:lnTo>
                  <a:lnTo>
                    <a:pt x="541282" y="25607"/>
                  </a:lnTo>
                  <a:lnTo>
                    <a:pt x="721710" y="51214"/>
                  </a:lnTo>
                  <a:lnTo>
                    <a:pt x="902137" y="76822"/>
                  </a:lnTo>
                  <a:lnTo>
                    <a:pt x="1082565" y="76822"/>
                  </a:lnTo>
                  <a:lnTo>
                    <a:pt x="1262993" y="76822"/>
                  </a:lnTo>
                  <a:lnTo>
                    <a:pt x="1443420" y="76822"/>
                  </a:lnTo>
                  <a:lnTo>
                    <a:pt x="1623848" y="51214"/>
                  </a:lnTo>
                  <a:lnTo>
                    <a:pt x="1804275" y="51214"/>
                  </a:lnTo>
                  <a:lnTo>
                    <a:pt x="1984703" y="204859"/>
                  </a:lnTo>
                  <a:lnTo>
                    <a:pt x="2165131" y="512149"/>
                  </a:lnTo>
                  <a:lnTo>
                    <a:pt x="2345558" y="563364"/>
                  </a:lnTo>
                  <a:lnTo>
                    <a:pt x="2525986" y="614579"/>
                  </a:lnTo>
                  <a:lnTo>
                    <a:pt x="2706413" y="665794"/>
                  </a:lnTo>
                  <a:lnTo>
                    <a:pt x="2886841" y="537757"/>
                  </a:lnTo>
                  <a:lnTo>
                    <a:pt x="3067268" y="358504"/>
                  </a:lnTo>
                  <a:lnTo>
                    <a:pt x="3247696" y="486542"/>
                  </a:lnTo>
                  <a:lnTo>
                    <a:pt x="3428124" y="486542"/>
                  </a:lnTo>
                  <a:lnTo>
                    <a:pt x="3608551" y="512149"/>
                  </a:lnTo>
                  <a:lnTo>
                    <a:pt x="3788979" y="512149"/>
                  </a:lnTo>
                  <a:lnTo>
                    <a:pt x="3969406" y="896262"/>
                  </a:lnTo>
                  <a:lnTo>
                    <a:pt x="4149834" y="512149"/>
                  </a:lnTo>
                  <a:lnTo>
                    <a:pt x="4330262" y="230467"/>
                  </a:lnTo>
                  <a:lnTo>
                    <a:pt x="4510689" y="563364"/>
                  </a:lnTo>
                </a:path>
              </a:pathLst>
            </a:custGeom>
            <a:ln w="32521" cap="flat">
              <a:solidFill>
                <a:srgbClr val="00A173">
                  <a:alpha val="100000"/>
                </a:srgbClr>
              </a:solidFill>
              <a:prstDash val="solid"/>
              <a:round/>
            </a:ln>
          </p:spPr>
          <p:txBody>
            <a:bodyPr/>
            <a:lstStyle/>
            <a:p/>
          </p:txBody>
        </p:sp>
        <p:sp>
          <p:nvSpPr>
            <p:cNvPr id="57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5" name="rc84"/>
            <p:cNvSpPr/>
            <p:nvPr/>
          </p:nvSpPr>
          <p:spPr>
            <a:xfrm>
              <a:off x="14005791" y="9941072"/>
              <a:ext cx="3149396" cy="504938"/>
            </a:xfrm>
            <a:prstGeom prst="rect">
              <a:avLst/>
            </a:prstGeom>
            <a:solidFill>
              <a:srgbClr val="FFFFFF">
                <a:alpha val="100000"/>
              </a:srgbClr>
            </a:solidFill>
          </p:spPr>
          <p:txBody>
            <a:bodyPr/>
            <a:lstStyle/>
            <a:p/>
          </p:txBody>
        </p:sp>
        <p:sp>
          <p:nvSpPr>
            <p:cNvPr id="63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1" name=""/>
          <p:cNvGrpSpPr/>
          <p:nvPr/>
        </p:nvGrpSpPr>
        <p:grpSpPr>
          <a:xfrm>
            <a:off x="594360" y="6217920"/>
            <a:ext cx="5562295" cy="4108319"/>
            <a:chOff x="594360" y="6217920"/>
            <a:chExt cx="5562295" cy="4108319"/>
          </a:xfrm>
        </p:grpSpPr>
        <p:sp>
          <p:nvSpPr>
            <p:cNvPr id="64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3" name="rc4"/>
            <p:cNvSpPr/>
            <p:nvPr/>
          </p:nvSpPr>
          <p:spPr>
            <a:xfrm>
              <a:off x="2445064"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4" name="rc5"/>
            <p:cNvSpPr/>
            <p:nvPr/>
          </p:nvSpPr>
          <p:spPr>
            <a:xfrm>
              <a:off x="247330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6"/>
            <p:cNvSpPr/>
            <p:nvPr/>
          </p:nvSpPr>
          <p:spPr>
            <a:xfrm>
              <a:off x="2755666" y="6544587"/>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46" name="rc7"/>
            <p:cNvSpPr/>
            <p:nvPr/>
          </p:nvSpPr>
          <p:spPr>
            <a:xfrm>
              <a:off x="3038031"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7" name="rc8"/>
            <p:cNvSpPr/>
            <p:nvPr/>
          </p:nvSpPr>
          <p:spPr>
            <a:xfrm>
              <a:off x="3320396"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9"/>
            <p:cNvSpPr/>
            <p:nvPr/>
          </p:nvSpPr>
          <p:spPr>
            <a:xfrm>
              <a:off x="3602761"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10"/>
            <p:cNvSpPr/>
            <p:nvPr/>
          </p:nvSpPr>
          <p:spPr>
            <a:xfrm>
              <a:off x="388512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1"/>
            <p:cNvSpPr/>
            <p:nvPr/>
          </p:nvSpPr>
          <p:spPr>
            <a:xfrm>
              <a:off x="4167491" y="6544587"/>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51" name="rc12"/>
            <p:cNvSpPr/>
            <p:nvPr/>
          </p:nvSpPr>
          <p:spPr>
            <a:xfrm>
              <a:off x="4449856" y="6544587"/>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p:txBody>
        </p:sp>
        <p:sp>
          <p:nvSpPr>
            <p:cNvPr id="652" name="rc13"/>
            <p:cNvSpPr/>
            <p:nvPr/>
          </p:nvSpPr>
          <p:spPr>
            <a:xfrm>
              <a:off x="4732221" y="6544587"/>
              <a:ext cx="282365" cy="282365"/>
            </a:xfrm>
            <a:prstGeom prst="rect">
              <a:avLst/>
            </a:prstGeom>
            <a:solidFill>
              <a:srgbClr val="F6573C">
                <a:alpha val="100000"/>
              </a:srgbClr>
            </a:solidFill>
            <a:ln w="5420" cap="flat">
              <a:solidFill>
                <a:srgbClr val="FFFFFF">
                  <a:alpha val="100000"/>
                </a:srgbClr>
              </a:solidFill>
              <a:prstDash val="solid"/>
              <a:miter/>
            </a:ln>
          </p:spPr>
          <p:txBody>
            <a:bodyPr/>
            <a:lstStyle/>
            <a:p/>
          </p:txBody>
        </p:sp>
        <p:sp>
          <p:nvSpPr>
            <p:cNvPr id="653" name="rc14"/>
            <p:cNvSpPr/>
            <p:nvPr/>
          </p:nvSpPr>
          <p:spPr>
            <a:xfrm>
              <a:off x="5014586" y="6544587"/>
              <a:ext cx="282365" cy="282365"/>
            </a:xfrm>
            <a:prstGeom prst="rect">
              <a:avLst/>
            </a:prstGeom>
            <a:solidFill>
              <a:srgbClr val="D92823">
                <a:alpha val="100000"/>
              </a:srgbClr>
            </a:solidFill>
            <a:ln w="5420" cap="flat">
              <a:solidFill>
                <a:srgbClr val="FFFFFF">
                  <a:alpha val="100000"/>
                </a:srgbClr>
              </a:solidFill>
              <a:prstDash val="solid"/>
              <a:miter/>
            </a:ln>
          </p:spPr>
          <p:txBody>
            <a:bodyPr/>
            <a:lstStyle/>
            <a:p/>
          </p:txBody>
        </p:sp>
        <p:sp>
          <p:nvSpPr>
            <p:cNvPr id="654" name="rc15"/>
            <p:cNvSpPr/>
            <p:nvPr/>
          </p:nvSpPr>
          <p:spPr>
            <a:xfrm>
              <a:off x="5296951" y="6544587"/>
              <a:ext cx="282365" cy="282365"/>
            </a:xfrm>
            <a:prstGeom prst="rect">
              <a:avLst/>
            </a:prstGeom>
            <a:solidFill>
              <a:srgbClr val="FB6D4D">
                <a:alpha val="100000"/>
              </a:srgbClr>
            </a:solidFill>
            <a:ln w="5420" cap="flat">
              <a:solidFill>
                <a:srgbClr val="FFFFFF">
                  <a:alpha val="100000"/>
                </a:srgbClr>
              </a:solidFill>
              <a:prstDash val="solid"/>
              <a:miter/>
            </a:ln>
          </p:spPr>
          <p:txBody>
            <a:bodyPr/>
            <a:lstStyle/>
            <a:p/>
          </p:txBody>
        </p:sp>
        <p:sp>
          <p:nvSpPr>
            <p:cNvPr id="655" name="rc16"/>
            <p:cNvSpPr/>
            <p:nvPr/>
          </p:nvSpPr>
          <p:spPr>
            <a:xfrm>
              <a:off x="5579317" y="6544587"/>
              <a:ext cx="282365" cy="282365"/>
            </a:xfrm>
            <a:prstGeom prst="rect">
              <a:avLst/>
            </a:prstGeom>
            <a:solidFill>
              <a:srgbClr val="FC7757">
                <a:alpha val="100000"/>
              </a:srgbClr>
            </a:solidFill>
            <a:ln w="5420" cap="flat">
              <a:solidFill>
                <a:srgbClr val="FFFFFF">
                  <a:alpha val="100000"/>
                </a:srgbClr>
              </a:solidFill>
              <a:prstDash val="solid"/>
              <a:miter/>
            </a:ln>
          </p:spPr>
          <p:txBody>
            <a:bodyPr/>
            <a:lstStyle/>
            <a:p/>
          </p:txBody>
        </p:sp>
        <p:sp>
          <p:nvSpPr>
            <p:cNvPr id="656" name="rc17"/>
            <p:cNvSpPr/>
            <p:nvPr/>
          </p:nvSpPr>
          <p:spPr>
            <a:xfrm>
              <a:off x="2473301"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57" name="rc18"/>
            <p:cNvSpPr/>
            <p:nvPr/>
          </p:nvSpPr>
          <p:spPr>
            <a:xfrm>
              <a:off x="275566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19"/>
            <p:cNvSpPr/>
            <p:nvPr/>
          </p:nvSpPr>
          <p:spPr>
            <a:xfrm>
              <a:off x="3038031"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59" name="rc20"/>
            <p:cNvSpPr/>
            <p:nvPr/>
          </p:nvSpPr>
          <p:spPr>
            <a:xfrm>
              <a:off x="3320396"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21"/>
            <p:cNvSpPr/>
            <p:nvPr/>
          </p:nvSpPr>
          <p:spPr>
            <a:xfrm>
              <a:off x="3602761"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1" name="rc22"/>
            <p:cNvSpPr/>
            <p:nvPr/>
          </p:nvSpPr>
          <p:spPr>
            <a:xfrm>
              <a:off x="388512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23"/>
            <p:cNvSpPr/>
            <p:nvPr/>
          </p:nvSpPr>
          <p:spPr>
            <a:xfrm>
              <a:off x="416749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4"/>
            <p:cNvSpPr/>
            <p:nvPr/>
          </p:nvSpPr>
          <p:spPr>
            <a:xfrm>
              <a:off x="4449856"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25"/>
            <p:cNvSpPr/>
            <p:nvPr/>
          </p:nvSpPr>
          <p:spPr>
            <a:xfrm>
              <a:off x="4732221" y="682695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65" name="rc26"/>
            <p:cNvSpPr/>
            <p:nvPr/>
          </p:nvSpPr>
          <p:spPr>
            <a:xfrm>
              <a:off x="5014586"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6" name="rc27"/>
            <p:cNvSpPr/>
            <p:nvPr/>
          </p:nvSpPr>
          <p:spPr>
            <a:xfrm>
              <a:off x="5296951" y="6826953"/>
              <a:ext cx="282365" cy="282365"/>
            </a:xfrm>
            <a:prstGeom prst="rect">
              <a:avLst/>
            </a:prstGeom>
            <a:solidFill>
              <a:srgbClr val="D52321">
                <a:alpha val="100000"/>
              </a:srgbClr>
            </a:solidFill>
            <a:ln w="5420" cap="flat">
              <a:solidFill>
                <a:srgbClr val="FFFFFF">
                  <a:alpha val="100000"/>
                </a:srgbClr>
              </a:solidFill>
              <a:prstDash val="solid"/>
              <a:miter/>
            </a:ln>
          </p:spPr>
          <p:txBody>
            <a:bodyPr/>
            <a:lstStyle/>
            <a:p/>
          </p:txBody>
        </p:sp>
        <p:sp>
          <p:nvSpPr>
            <p:cNvPr id="667" name="rc28"/>
            <p:cNvSpPr/>
            <p:nvPr/>
          </p:nvSpPr>
          <p:spPr>
            <a:xfrm>
              <a:off x="5579317" y="6826953"/>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68" name="rc29"/>
            <p:cNvSpPr/>
            <p:nvPr/>
          </p:nvSpPr>
          <p:spPr>
            <a:xfrm>
              <a:off x="247330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0"/>
            <p:cNvSpPr/>
            <p:nvPr/>
          </p:nvSpPr>
          <p:spPr>
            <a:xfrm>
              <a:off x="275566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1"/>
            <p:cNvSpPr/>
            <p:nvPr/>
          </p:nvSpPr>
          <p:spPr>
            <a:xfrm>
              <a:off x="303803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2"/>
            <p:cNvSpPr/>
            <p:nvPr/>
          </p:nvSpPr>
          <p:spPr>
            <a:xfrm>
              <a:off x="332039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33"/>
            <p:cNvSpPr/>
            <p:nvPr/>
          </p:nvSpPr>
          <p:spPr>
            <a:xfrm>
              <a:off x="360276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34"/>
            <p:cNvSpPr/>
            <p:nvPr/>
          </p:nvSpPr>
          <p:spPr>
            <a:xfrm>
              <a:off x="388512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35"/>
            <p:cNvSpPr/>
            <p:nvPr/>
          </p:nvSpPr>
          <p:spPr>
            <a:xfrm>
              <a:off x="416749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36"/>
            <p:cNvSpPr/>
            <p:nvPr/>
          </p:nvSpPr>
          <p:spPr>
            <a:xfrm>
              <a:off x="444985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37"/>
            <p:cNvSpPr/>
            <p:nvPr/>
          </p:nvSpPr>
          <p:spPr>
            <a:xfrm>
              <a:off x="4732221" y="7109318"/>
              <a:ext cx="282365" cy="282365"/>
            </a:xfrm>
            <a:prstGeom prst="rect">
              <a:avLst/>
            </a:prstGeom>
            <a:solidFill>
              <a:srgbClr val="F75D40">
                <a:alpha val="100000"/>
              </a:srgbClr>
            </a:solidFill>
            <a:ln w="5420" cap="flat">
              <a:solidFill>
                <a:srgbClr val="FFFFFF">
                  <a:alpha val="100000"/>
                </a:srgbClr>
              </a:solidFill>
              <a:prstDash val="solid"/>
              <a:miter/>
            </a:ln>
          </p:spPr>
          <p:txBody>
            <a:bodyPr/>
            <a:lstStyle/>
            <a:p/>
          </p:txBody>
        </p:sp>
        <p:sp>
          <p:nvSpPr>
            <p:cNvPr id="677" name="rc38"/>
            <p:cNvSpPr/>
            <p:nvPr/>
          </p:nvSpPr>
          <p:spPr>
            <a:xfrm>
              <a:off x="5014586" y="7109318"/>
              <a:ext cx="282365" cy="282365"/>
            </a:xfrm>
            <a:prstGeom prst="rect">
              <a:avLst/>
            </a:prstGeom>
            <a:solidFill>
              <a:srgbClr val="F75D40">
                <a:alpha val="100000"/>
              </a:srgbClr>
            </a:solidFill>
            <a:ln w="5420" cap="flat">
              <a:solidFill>
                <a:srgbClr val="FFFFFF">
                  <a:alpha val="100000"/>
                </a:srgbClr>
              </a:solidFill>
              <a:prstDash val="solid"/>
              <a:miter/>
            </a:ln>
          </p:spPr>
          <p:txBody>
            <a:bodyPr/>
            <a:lstStyle/>
            <a:p/>
          </p:txBody>
        </p:sp>
        <p:sp>
          <p:nvSpPr>
            <p:cNvPr id="678" name="rc39"/>
            <p:cNvSpPr/>
            <p:nvPr/>
          </p:nvSpPr>
          <p:spPr>
            <a:xfrm>
              <a:off x="5296951" y="7109318"/>
              <a:ext cx="282365" cy="282365"/>
            </a:xfrm>
            <a:prstGeom prst="rect">
              <a:avLst/>
            </a:prstGeom>
            <a:solidFill>
              <a:srgbClr val="FC8261">
                <a:alpha val="100000"/>
              </a:srgbClr>
            </a:solidFill>
            <a:ln w="5420" cap="flat">
              <a:solidFill>
                <a:srgbClr val="FFFFFF">
                  <a:alpha val="100000"/>
                </a:srgbClr>
              </a:solidFill>
              <a:prstDash val="solid"/>
              <a:miter/>
            </a:ln>
          </p:spPr>
          <p:txBody>
            <a:bodyPr/>
            <a:lstStyle/>
            <a:p/>
          </p:txBody>
        </p:sp>
        <p:sp>
          <p:nvSpPr>
            <p:cNvPr id="679" name="rc40"/>
            <p:cNvSpPr/>
            <p:nvPr/>
          </p:nvSpPr>
          <p:spPr>
            <a:xfrm>
              <a:off x="5579317" y="7109318"/>
              <a:ext cx="282365" cy="282365"/>
            </a:xfrm>
            <a:prstGeom prst="rect">
              <a:avLst/>
            </a:prstGeom>
            <a:solidFill>
              <a:srgbClr val="F75D40">
                <a:alpha val="100000"/>
              </a:srgbClr>
            </a:solidFill>
            <a:ln w="5420" cap="flat">
              <a:solidFill>
                <a:srgbClr val="FFFFFF">
                  <a:alpha val="100000"/>
                </a:srgbClr>
              </a:solidFill>
              <a:prstDash val="solid"/>
              <a:miter/>
            </a:ln>
          </p:spPr>
          <p:txBody>
            <a:bodyPr/>
            <a:lstStyle/>
            <a:p/>
          </p:txBody>
        </p:sp>
        <p:sp>
          <p:nvSpPr>
            <p:cNvPr id="680" name="rc41"/>
            <p:cNvSpPr/>
            <p:nvPr/>
          </p:nvSpPr>
          <p:spPr>
            <a:xfrm>
              <a:off x="247330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42"/>
            <p:cNvSpPr/>
            <p:nvPr/>
          </p:nvSpPr>
          <p:spPr>
            <a:xfrm>
              <a:off x="275566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43"/>
            <p:cNvSpPr/>
            <p:nvPr/>
          </p:nvSpPr>
          <p:spPr>
            <a:xfrm>
              <a:off x="3038031"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83" name="rc44"/>
            <p:cNvSpPr/>
            <p:nvPr/>
          </p:nvSpPr>
          <p:spPr>
            <a:xfrm>
              <a:off x="332039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45"/>
            <p:cNvSpPr/>
            <p:nvPr/>
          </p:nvSpPr>
          <p:spPr>
            <a:xfrm>
              <a:off x="360276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46"/>
            <p:cNvSpPr/>
            <p:nvPr/>
          </p:nvSpPr>
          <p:spPr>
            <a:xfrm>
              <a:off x="388512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47"/>
            <p:cNvSpPr/>
            <p:nvPr/>
          </p:nvSpPr>
          <p:spPr>
            <a:xfrm>
              <a:off x="416749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48"/>
            <p:cNvSpPr/>
            <p:nvPr/>
          </p:nvSpPr>
          <p:spPr>
            <a:xfrm>
              <a:off x="444985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49"/>
            <p:cNvSpPr/>
            <p:nvPr/>
          </p:nvSpPr>
          <p:spPr>
            <a:xfrm>
              <a:off x="473222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0"/>
            <p:cNvSpPr/>
            <p:nvPr/>
          </p:nvSpPr>
          <p:spPr>
            <a:xfrm>
              <a:off x="5014586" y="7391683"/>
              <a:ext cx="282365" cy="282365"/>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90" name="rc51"/>
            <p:cNvSpPr/>
            <p:nvPr/>
          </p:nvSpPr>
          <p:spPr>
            <a:xfrm>
              <a:off x="5296951" y="7391683"/>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91" name="rc52"/>
            <p:cNvSpPr/>
            <p:nvPr/>
          </p:nvSpPr>
          <p:spPr>
            <a:xfrm>
              <a:off x="5579317" y="7391683"/>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692" name="rc53"/>
            <p:cNvSpPr/>
            <p:nvPr/>
          </p:nvSpPr>
          <p:spPr>
            <a:xfrm>
              <a:off x="247330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54"/>
            <p:cNvSpPr/>
            <p:nvPr/>
          </p:nvSpPr>
          <p:spPr>
            <a:xfrm>
              <a:off x="275566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5"/>
            <p:cNvSpPr/>
            <p:nvPr/>
          </p:nvSpPr>
          <p:spPr>
            <a:xfrm>
              <a:off x="303803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56"/>
            <p:cNvSpPr/>
            <p:nvPr/>
          </p:nvSpPr>
          <p:spPr>
            <a:xfrm>
              <a:off x="332039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57"/>
            <p:cNvSpPr/>
            <p:nvPr/>
          </p:nvSpPr>
          <p:spPr>
            <a:xfrm>
              <a:off x="360276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58"/>
            <p:cNvSpPr/>
            <p:nvPr/>
          </p:nvSpPr>
          <p:spPr>
            <a:xfrm>
              <a:off x="388512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59"/>
            <p:cNvSpPr/>
            <p:nvPr/>
          </p:nvSpPr>
          <p:spPr>
            <a:xfrm>
              <a:off x="416749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60"/>
            <p:cNvSpPr/>
            <p:nvPr/>
          </p:nvSpPr>
          <p:spPr>
            <a:xfrm>
              <a:off x="444985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1"/>
            <p:cNvSpPr/>
            <p:nvPr/>
          </p:nvSpPr>
          <p:spPr>
            <a:xfrm>
              <a:off x="473222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2"/>
            <p:cNvSpPr/>
            <p:nvPr/>
          </p:nvSpPr>
          <p:spPr>
            <a:xfrm>
              <a:off x="5014586" y="767404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702" name="rc63"/>
            <p:cNvSpPr/>
            <p:nvPr/>
          </p:nvSpPr>
          <p:spPr>
            <a:xfrm>
              <a:off x="5296951" y="767404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703" name="rc64"/>
            <p:cNvSpPr/>
            <p:nvPr/>
          </p:nvSpPr>
          <p:spPr>
            <a:xfrm>
              <a:off x="5579317" y="7674048"/>
              <a:ext cx="282365" cy="282365"/>
            </a:xfrm>
            <a:prstGeom prst="rect">
              <a:avLst/>
            </a:prstGeom>
            <a:solidFill>
              <a:srgbClr val="FB6D4D">
                <a:alpha val="100000"/>
              </a:srgbClr>
            </a:solidFill>
            <a:ln w="5420" cap="flat">
              <a:solidFill>
                <a:srgbClr val="FFFFFF">
                  <a:alpha val="100000"/>
                </a:srgbClr>
              </a:solidFill>
              <a:prstDash val="solid"/>
              <a:miter/>
            </a:ln>
          </p:spPr>
          <p:txBody>
            <a:bodyPr/>
            <a:lstStyle/>
            <a:p/>
          </p:txBody>
        </p:sp>
        <p:sp>
          <p:nvSpPr>
            <p:cNvPr id="704" name="rc65"/>
            <p:cNvSpPr/>
            <p:nvPr/>
          </p:nvSpPr>
          <p:spPr>
            <a:xfrm>
              <a:off x="2473301" y="795641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05" name="rc66"/>
            <p:cNvSpPr/>
            <p:nvPr/>
          </p:nvSpPr>
          <p:spPr>
            <a:xfrm>
              <a:off x="275566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67"/>
            <p:cNvSpPr/>
            <p:nvPr/>
          </p:nvSpPr>
          <p:spPr>
            <a:xfrm>
              <a:off x="303803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68"/>
            <p:cNvSpPr/>
            <p:nvPr/>
          </p:nvSpPr>
          <p:spPr>
            <a:xfrm>
              <a:off x="332039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69"/>
            <p:cNvSpPr/>
            <p:nvPr/>
          </p:nvSpPr>
          <p:spPr>
            <a:xfrm>
              <a:off x="360276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70"/>
            <p:cNvSpPr/>
            <p:nvPr/>
          </p:nvSpPr>
          <p:spPr>
            <a:xfrm>
              <a:off x="388512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1"/>
            <p:cNvSpPr/>
            <p:nvPr/>
          </p:nvSpPr>
          <p:spPr>
            <a:xfrm>
              <a:off x="416749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72"/>
            <p:cNvSpPr/>
            <p:nvPr/>
          </p:nvSpPr>
          <p:spPr>
            <a:xfrm>
              <a:off x="4449856"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2" name="rc73"/>
            <p:cNvSpPr/>
            <p:nvPr/>
          </p:nvSpPr>
          <p:spPr>
            <a:xfrm>
              <a:off x="4732221" y="795641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713" name="rc74"/>
            <p:cNvSpPr/>
            <p:nvPr/>
          </p:nvSpPr>
          <p:spPr>
            <a:xfrm>
              <a:off x="501458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75"/>
            <p:cNvSpPr/>
            <p:nvPr/>
          </p:nvSpPr>
          <p:spPr>
            <a:xfrm>
              <a:off x="5296951" y="7956413"/>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715" name="rc76"/>
            <p:cNvSpPr/>
            <p:nvPr/>
          </p:nvSpPr>
          <p:spPr>
            <a:xfrm>
              <a:off x="5579317" y="795641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716" name="rc77"/>
            <p:cNvSpPr/>
            <p:nvPr/>
          </p:nvSpPr>
          <p:spPr>
            <a:xfrm>
              <a:off x="247330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78"/>
            <p:cNvSpPr/>
            <p:nvPr/>
          </p:nvSpPr>
          <p:spPr>
            <a:xfrm>
              <a:off x="275566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79"/>
            <p:cNvSpPr/>
            <p:nvPr/>
          </p:nvSpPr>
          <p:spPr>
            <a:xfrm>
              <a:off x="3038031"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9" name="rc80"/>
            <p:cNvSpPr/>
            <p:nvPr/>
          </p:nvSpPr>
          <p:spPr>
            <a:xfrm>
              <a:off x="332039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1"/>
            <p:cNvSpPr/>
            <p:nvPr/>
          </p:nvSpPr>
          <p:spPr>
            <a:xfrm>
              <a:off x="360276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82"/>
            <p:cNvSpPr/>
            <p:nvPr/>
          </p:nvSpPr>
          <p:spPr>
            <a:xfrm>
              <a:off x="388512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83"/>
            <p:cNvSpPr/>
            <p:nvPr/>
          </p:nvSpPr>
          <p:spPr>
            <a:xfrm>
              <a:off x="416749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4"/>
            <p:cNvSpPr/>
            <p:nvPr/>
          </p:nvSpPr>
          <p:spPr>
            <a:xfrm>
              <a:off x="444985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5"/>
            <p:cNvSpPr/>
            <p:nvPr/>
          </p:nvSpPr>
          <p:spPr>
            <a:xfrm>
              <a:off x="473222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86"/>
            <p:cNvSpPr/>
            <p:nvPr/>
          </p:nvSpPr>
          <p:spPr>
            <a:xfrm>
              <a:off x="501458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7"/>
            <p:cNvSpPr/>
            <p:nvPr/>
          </p:nvSpPr>
          <p:spPr>
            <a:xfrm>
              <a:off x="5296951" y="823877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27" name="rc88"/>
            <p:cNvSpPr/>
            <p:nvPr/>
          </p:nvSpPr>
          <p:spPr>
            <a:xfrm>
              <a:off x="5579317" y="8238778"/>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728" name="rc89"/>
            <p:cNvSpPr/>
            <p:nvPr/>
          </p:nvSpPr>
          <p:spPr>
            <a:xfrm>
              <a:off x="247330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0"/>
            <p:cNvSpPr/>
            <p:nvPr/>
          </p:nvSpPr>
          <p:spPr>
            <a:xfrm>
              <a:off x="275566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1"/>
            <p:cNvSpPr/>
            <p:nvPr/>
          </p:nvSpPr>
          <p:spPr>
            <a:xfrm>
              <a:off x="303803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2"/>
            <p:cNvSpPr/>
            <p:nvPr/>
          </p:nvSpPr>
          <p:spPr>
            <a:xfrm>
              <a:off x="332039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93"/>
            <p:cNvSpPr/>
            <p:nvPr/>
          </p:nvSpPr>
          <p:spPr>
            <a:xfrm>
              <a:off x="360276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4"/>
            <p:cNvSpPr/>
            <p:nvPr/>
          </p:nvSpPr>
          <p:spPr>
            <a:xfrm>
              <a:off x="388512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5"/>
            <p:cNvSpPr/>
            <p:nvPr/>
          </p:nvSpPr>
          <p:spPr>
            <a:xfrm>
              <a:off x="416749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96"/>
            <p:cNvSpPr/>
            <p:nvPr/>
          </p:nvSpPr>
          <p:spPr>
            <a:xfrm>
              <a:off x="444985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7"/>
            <p:cNvSpPr/>
            <p:nvPr/>
          </p:nvSpPr>
          <p:spPr>
            <a:xfrm>
              <a:off x="473222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98"/>
            <p:cNvSpPr/>
            <p:nvPr/>
          </p:nvSpPr>
          <p:spPr>
            <a:xfrm>
              <a:off x="5014586"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8" name="rc99"/>
            <p:cNvSpPr/>
            <p:nvPr/>
          </p:nvSpPr>
          <p:spPr>
            <a:xfrm>
              <a:off x="5296951" y="852114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739" name="rc100"/>
            <p:cNvSpPr/>
            <p:nvPr/>
          </p:nvSpPr>
          <p:spPr>
            <a:xfrm>
              <a:off x="5579317" y="852114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740" name="rc101"/>
            <p:cNvSpPr/>
            <p:nvPr/>
          </p:nvSpPr>
          <p:spPr>
            <a:xfrm>
              <a:off x="2473301"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1" name="rc102"/>
            <p:cNvSpPr/>
            <p:nvPr/>
          </p:nvSpPr>
          <p:spPr>
            <a:xfrm>
              <a:off x="275566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3"/>
            <p:cNvSpPr/>
            <p:nvPr/>
          </p:nvSpPr>
          <p:spPr>
            <a:xfrm>
              <a:off x="3038031"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3" name="rc104"/>
            <p:cNvSpPr/>
            <p:nvPr/>
          </p:nvSpPr>
          <p:spPr>
            <a:xfrm>
              <a:off x="3320396" y="880350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44" name="rc105"/>
            <p:cNvSpPr/>
            <p:nvPr/>
          </p:nvSpPr>
          <p:spPr>
            <a:xfrm>
              <a:off x="3602761"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45" name="rc106"/>
            <p:cNvSpPr/>
            <p:nvPr/>
          </p:nvSpPr>
          <p:spPr>
            <a:xfrm>
              <a:off x="388512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rc107"/>
            <p:cNvSpPr/>
            <p:nvPr/>
          </p:nvSpPr>
          <p:spPr>
            <a:xfrm>
              <a:off x="4167491"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47" name="rc108"/>
            <p:cNvSpPr/>
            <p:nvPr/>
          </p:nvSpPr>
          <p:spPr>
            <a:xfrm>
              <a:off x="444985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09"/>
            <p:cNvSpPr/>
            <p:nvPr/>
          </p:nvSpPr>
          <p:spPr>
            <a:xfrm>
              <a:off x="473222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10"/>
            <p:cNvSpPr/>
            <p:nvPr/>
          </p:nvSpPr>
          <p:spPr>
            <a:xfrm>
              <a:off x="5014586" y="880350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50" name="rc111"/>
            <p:cNvSpPr/>
            <p:nvPr/>
          </p:nvSpPr>
          <p:spPr>
            <a:xfrm>
              <a:off x="5296951" y="8803508"/>
              <a:ext cx="282365" cy="282365"/>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751" name="rc112"/>
            <p:cNvSpPr/>
            <p:nvPr/>
          </p:nvSpPr>
          <p:spPr>
            <a:xfrm>
              <a:off x="5579317" y="880350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752" name="tx113"/>
            <p:cNvSpPr/>
            <p:nvPr/>
          </p:nvSpPr>
          <p:spPr>
            <a:xfrm>
              <a:off x="1826395"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3" name="tx114"/>
            <p:cNvSpPr/>
            <p:nvPr/>
          </p:nvSpPr>
          <p:spPr>
            <a:xfrm>
              <a:off x="1496294" y="8597362"/>
              <a:ext cx="787449"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QUNEITRA</a:t>
              </a:r>
            </a:p>
          </p:txBody>
        </p:sp>
        <p:sp>
          <p:nvSpPr>
            <p:cNvPr id="754" name="tx115"/>
            <p:cNvSpPr/>
            <p:nvPr/>
          </p:nvSpPr>
          <p:spPr>
            <a:xfrm>
              <a:off x="1843287" y="8325415"/>
              <a:ext cx="4404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IDLEB</a:t>
              </a:r>
            </a:p>
          </p:txBody>
        </p:sp>
        <p:sp>
          <p:nvSpPr>
            <p:cNvPr id="755" name="tx116"/>
            <p:cNvSpPr/>
            <p:nvPr/>
          </p:nvSpPr>
          <p:spPr>
            <a:xfrm>
              <a:off x="861096" y="8039329"/>
              <a:ext cx="14226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RURAL DAMASCUS</a:t>
              </a:r>
            </a:p>
          </p:txBody>
        </p:sp>
        <p:sp>
          <p:nvSpPr>
            <p:cNvPr id="756" name="tx117"/>
            <p:cNvSpPr/>
            <p:nvPr/>
          </p:nvSpPr>
          <p:spPr>
            <a:xfrm>
              <a:off x="1470845" y="7750267"/>
              <a:ext cx="812899"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AR-RAQQA</a:t>
              </a:r>
            </a:p>
          </p:txBody>
        </p:sp>
        <p:sp>
          <p:nvSpPr>
            <p:cNvPr id="757" name="tx118"/>
            <p:cNvSpPr/>
            <p:nvPr/>
          </p:nvSpPr>
          <p:spPr>
            <a:xfrm>
              <a:off x="1831232" y="7478320"/>
              <a:ext cx="45251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DAR'A</a:t>
              </a:r>
            </a:p>
          </p:txBody>
        </p:sp>
        <p:sp>
          <p:nvSpPr>
            <p:cNvPr id="758" name="tx119"/>
            <p:cNvSpPr/>
            <p:nvPr/>
          </p:nvSpPr>
          <p:spPr>
            <a:xfrm>
              <a:off x="1301702" y="7192160"/>
              <a:ext cx="98204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DEIR-EZ-ZOR</a:t>
              </a:r>
            </a:p>
          </p:txBody>
        </p:sp>
        <p:sp>
          <p:nvSpPr>
            <p:cNvPr id="759" name="tx120"/>
            <p:cNvSpPr/>
            <p:nvPr/>
          </p:nvSpPr>
          <p:spPr>
            <a:xfrm>
              <a:off x="1673846" y="6909794"/>
              <a:ext cx="6098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ALEPPO</a:t>
              </a:r>
            </a:p>
          </p:txBody>
        </p:sp>
        <p:sp>
          <p:nvSpPr>
            <p:cNvPr id="760" name="tx121"/>
            <p:cNvSpPr/>
            <p:nvPr/>
          </p:nvSpPr>
          <p:spPr>
            <a:xfrm>
              <a:off x="1318222" y="6627504"/>
              <a:ext cx="96552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AL-HASAKEH</a:t>
              </a:r>
            </a:p>
          </p:txBody>
        </p:sp>
        <p:sp>
          <p:nvSpPr>
            <p:cNvPr id="761" name="tx122"/>
            <p:cNvSpPr/>
            <p:nvPr/>
          </p:nvSpPr>
          <p:spPr>
            <a:xfrm rot="-2700000">
              <a:off x="217484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62" name="tx123"/>
            <p:cNvSpPr/>
            <p:nvPr/>
          </p:nvSpPr>
          <p:spPr>
            <a:xfrm rot="-2700000">
              <a:off x="245721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3" name="tx124"/>
            <p:cNvSpPr/>
            <p:nvPr/>
          </p:nvSpPr>
          <p:spPr>
            <a:xfrm rot="-2700000">
              <a:off x="273957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4" name="tx125"/>
            <p:cNvSpPr/>
            <p:nvPr/>
          </p:nvSpPr>
          <p:spPr>
            <a:xfrm rot="-2700000">
              <a:off x="302194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5" name="tx126"/>
            <p:cNvSpPr/>
            <p:nvPr/>
          </p:nvSpPr>
          <p:spPr>
            <a:xfrm rot="-2700000">
              <a:off x="330430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6" name="tx127"/>
            <p:cNvSpPr/>
            <p:nvPr/>
          </p:nvSpPr>
          <p:spPr>
            <a:xfrm rot="-2700000">
              <a:off x="358667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7" name="tx128"/>
            <p:cNvSpPr/>
            <p:nvPr/>
          </p:nvSpPr>
          <p:spPr>
            <a:xfrm rot="-2700000">
              <a:off x="386903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8" name="tx129"/>
            <p:cNvSpPr/>
            <p:nvPr/>
          </p:nvSpPr>
          <p:spPr>
            <a:xfrm rot="-2700000">
              <a:off x="4151377"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9" name="tx130"/>
            <p:cNvSpPr/>
            <p:nvPr/>
          </p:nvSpPr>
          <p:spPr>
            <a:xfrm rot="-2700000">
              <a:off x="44337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0" name="tx131"/>
            <p:cNvSpPr/>
            <p:nvPr/>
          </p:nvSpPr>
          <p:spPr>
            <a:xfrm rot="-2700000">
              <a:off x="471613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1" name="tx132"/>
            <p:cNvSpPr/>
            <p:nvPr/>
          </p:nvSpPr>
          <p:spPr>
            <a:xfrm rot="-2700000">
              <a:off x="49984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2" name="tx133"/>
            <p:cNvSpPr/>
            <p:nvPr/>
          </p:nvSpPr>
          <p:spPr>
            <a:xfrm rot="-2700000">
              <a:off x="52808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73" name="pic134"/>
            <p:cNvPicPr/>
            <p:nvPr/>
          </p:nvPicPr>
          <p:blipFill>
            <a:blip r:embed="rId2" cstate="print"/>
            <a:stretch>
              <a:fillRect/>
            </a:stretch>
          </p:blipFill>
          <p:spPr>
            <a:xfrm>
              <a:off x="3087491" y="9925424"/>
              <a:ext cx="2160000" cy="144000"/>
            </a:xfrm>
            <a:prstGeom prst="rect">
              <a:avLst/>
            </a:prstGeom>
          </p:spPr>
        </p:pic>
        <p:sp>
          <p:nvSpPr>
            <p:cNvPr id="774" name="pl135"/>
            <p:cNvSpPr/>
            <p:nvPr/>
          </p:nvSpPr>
          <p:spPr>
            <a:xfrm>
              <a:off x="350332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36"/>
            <p:cNvSpPr/>
            <p:nvPr/>
          </p:nvSpPr>
          <p:spPr>
            <a:xfrm>
              <a:off x="396137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37"/>
            <p:cNvSpPr/>
            <p:nvPr/>
          </p:nvSpPr>
          <p:spPr>
            <a:xfrm>
              <a:off x="441941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7" name="pl138"/>
            <p:cNvSpPr/>
            <p:nvPr/>
          </p:nvSpPr>
          <p:spPr>
            <a:xfrm>
              <a:off x="487745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8" name="pl139"/>
            <p:cNvSpPr/>
            <p:nvPr/>
          </p:nvSpPr>
          <p:spPr>
            <a:xfrm>
              <a:off x="350332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0"/>
            <p:cNvSpPr/>
            <p:nvPr/>
          </p:nvSpPr>
          <p:spPr>
            <a:xfrm>
              <a:off x="396137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pl141"/>
            <p:cNvSpPr/>
            <p:nvPr/>
          </p:nvSpPr>
          <p:spPr>
            <a:xfrm>
              <a:off x="441941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1" name="pl142"/>
            <p:cNvSpPr/>
            <p:nvPr/>
          </p:nvSpPr>
          <p:spPr>
            <a:xfrm>
              <a:off x="487745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2" name="tx143"/>
            <p:cNvSpPr/>
            <p:nvPr/>
          </p:nvSpPr>
          <p:spPr>
            <a:xfrm>
              <a:off x="343269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83" name="tx144"/>
            <p:cNvSpPr/>
            <p:nvPr/>
          </p:nvSpPr>
          <p:spPr>
            <a:xfrm>
              <a:off x="389074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84" name="tx145"/>
            <p:cNvSpPr/>
            <p:nvPr/>
          </p:nvSpPr>
          <p:spPr>
            <a:xfrm>
              <a:off x="4348783"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85" name="tx146"/>
            <p:cNvSpPr/>
            <p:nvPr/>
          </p:nvSpPr>
          <p:spPr>
            <a:xfrm>
              <a:off x="4806826"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86" name="tx14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Tajikistan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54308"/>
              <a:ext cx="234305" cy="31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543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54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10474"/>
              <a:ext cx="234305" cy="43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45176"/>
              <a:ext cx="234305" cy="40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451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451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19606"/>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195862"/>
              <a:ext cx="234305" cy="894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958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1958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159333"/>
              <a:ext cx="234305" cy="365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01342"/>
              <a:ext cx="234305" cy="84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01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01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59333"/>
              <a:ext cx="234305" cy="42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12300"/>
              <a:ext cx="234305" cy="73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12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12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84904"/>
              <a:ext cx="234305" cy="273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195862"/>
              <a:ext cx="234305" cy="894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1958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1958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194036"/>
              <a:ext cx="234305" cy="1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194036"/>
              <a:ext cx="234305" cy="913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1940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1940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192209"/>
              <a:ext cx="234305" cy="1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25085"/>
              <a:ext cx="234305" cy="602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250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250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250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192209"/>
              <a:ext cx="234305" cy="5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08647"/>
              <a:ext cx="234305" cy="76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199515"/>
              <a:ext cx="234305" cy="91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1995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181251"/>
              <a:ext cx="234305" cy="182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25085"/>
              <a:ext cx="234305" cy="602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250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250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54308"/>
              <a:ext cx="234305" cy="310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543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5430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451 case(s)</a:t>
              </a:r>
            </a:p>
          </p:txBody>
        </p:sp>
        <p:sp>
          <p:nvSpPr>
            <p:cNvPr id="64" name="pg63"/>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454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266656" y="2153563"/>
              <a:ext cx="3176137" cy="3131794"/>
            </a:xfrm>
            <a:prstGeom prst="rect">
              <a:avLst/>
            </a:prstGeom>
            <a:solidFill>
              <a:srgbClr val="FFFFFF">
                <a:alpha val="100000"/>
              </a:srgbClr>
            </a:solidFill>
          </p:spPr>
          <p:txBody>
            <a:bodyPr/>
            <a:lstStyle/>
            <a:p/>
          </p:txBody>
        </p:sp>
        <p:sp>
          <p:nvSpPr>
            <p:cNvPr id="68" name="pl67"/>
            <p:cNvSpPr/>
            <p:nvPr/>
          </p:nvSpPr>
          <p:spPr>
            <a:xfrm>
              <a:off x="5266656"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5226912"/>
              <a:ext cx="234305" cy="58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146548"/>
              <a:ext cx="234305" cy="80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51465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131937"/>
              <a:ext cx="234305" cy="14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049747"/>
              <a:ext cx="234305" cy="2356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5049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049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015045"/>
              <a:ext cx="234305" cy="34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164813"/>
              <a:ext cx="234305" cy="1205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51648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1648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4907285"/>
              <a:ext cx="234305" cy="2575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137416"/>
              <a:ext cx="234305" cy="14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281705"/>
              <a:ext cx="234305" cy="3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5281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81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195862"/>
              <a:ext cx="234305" cy="85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274399"/>
              <a:ext cx="234305" cy="109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52743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743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248829"/>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265267"/>
              <a:ext cx="234305" cy="20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52652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652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39697"/>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278052"/>
              <a:ext cx="234305" cy="7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278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780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67093"/>
              <a:ext cx="234305" cy="10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70746"/>
              <a:ext cx="234305" cy="14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169437" y="5278052"/>
              <a:ext cx="234305" cy="7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5953815"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078697"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294 case(s)</a:t>
              </a:r>
            </a:p>
          </p:txBody>
        </p:sp>
        <p:sp>
          <p:nvSpPr>
            <p:cNvPr id="117" name="pg116"/>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294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442793" y="2153563"/>
              <a:ext cx="3176137" cy="3131794"/>
            </a:xfrm>
            <a:prstGeom prst="rect">
              <a:avLst/>
            </a:prstGeom>
            <a:solidFill>
              <a:srgbClr val="FFFFFF">
                <a:alpha val="100000"/>
              </a:srgbClr>
            </a:solidFill>
          </p:spPr>
          <p:txBody>
            <a:bodyPr/>
            <a:lstStyle/>
            <a:p/>
          </p:txBody>
        </p:sp>
        <p:sp>
          <p:nvSpPr>
            <p:cNvPr id="121" name="pl120"/>
            <p:cNvSpPr/>
            <p:nvPr/>
          </p:nvSpPr>
          <p:spPr>
            <a:xfrm>
              <a:off x="8442793"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2" name="pl121"/>
            <p:cNvSpPr/>
            <p:nvPr/>
          </p:nvSpPr>
          <p:spPr>
            <a:xfrm>
              <a:off x="8442793"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3" name="pl122"/>
            <p:cNvSpPr/>
            <p:nvPr/>
          </p:nvSpPr>
          <p:spPr>
            <a:xfrm>
              <a:off x="8442793"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4" name="pl123"/>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5" name="pl124"/>
            <p:cNvSpPr/>
            <p:nvPr/>
          </p:nvSpPr>
          <p:spPr>
            <a:xfrm>
              <a:off x="8442793"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6" name="pl125"/>
            <p:cNvSpPr/>
            <p:nvPr/>
          </p:nvSpPr>
          <p:spPr>
            <a:xfrm>
              <a:off x="8442793"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7" name="pl126"/>
            <p:cNvSpPr/>
            <p:nvPr/>
          </p:nvSpPr>
          <p:spPr>
            <a:xfrm>
              <a:off x="8442793"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rc12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5263440"/>
              <a:ext cx="234305" cy="21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5250655"/>
              <a:ext cx="234305" cy="34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5237870"/>
              <a:ext cx="234305" cy="474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5130110"/>
              <a:ext cx="234305" cy="155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5142896"/>
              <a:ext cx="234305" cy="142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232391"/>
              <a:ext cx="234305" cy="529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01342"/>
              <a:ext cx="234305" cy="84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37870"/>
              <a:ext cx="234305" cy="474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56135"/>
              <a:ext cx="234305" cy="29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5247003"/>
              <a:ext cx="234305" cy="38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85236" y="5259788"/>
              <a:ext cx="234305" cy="25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45575" y="5186730"/>
              <a:ext cx="234305" cy="986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pg175"/>
            <p:cNvSpPr/>
            <p:nvPr/>
          </p:nvSpPr>
          <p:spPr>
            <a:xfrm>
              <a:off x="9178227"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7" name="tx176"/>
            <p:cNvSpPr/>
            <p:nvPr/>
          </p:nvSpPr>
          <p:spPr>
            <a:xfrm>
              <a:off x="9303109"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8" name="pg177"/>
            <p:cNvSpPr/>
            <p:nvPr/>
          </p:nvSpPr>
          <p:spPr>
            <a:xfrm>
              <a:off x="9376652"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9" name="tx178"/>
            <p:cNvSpPr/>
            <p:nvPr/>
          </p:nvSpPr>
          <p:spPr>
            <a:xfrm>
              <a:off x="9480721"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0" name="rc17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1" name="rc180"/>
            <p:cNvSpPr/>
            <p:nvPr/>
          </p:nvSpPr>
          <p:spPr>
            <a:xfrm>
              <a:off x="11618931" y="2153563"/>
              <a:ext cx="3176137" cy="3131794"/>
            </a:xfrm>
            <a:prstGeom prst="rect">
              <a:avLst/>
            </a:prstGeom>
            <a:solidFill>
              <a:srgbClr val="FFFFFF">
                <a:alpha val="100000"/>
              </a:srgbClr>
            </a:solidFill>
          </p:spPr>
          <p:txBody>
            <a:bodyPr/>
            <a:lstStyle/>
            <a:p/>
          </p:txBody>
        </p:sp>
        <p:sp>
          <p:nvSpPr>
            <p:cNvPr id="182" name="pl181"/>
            <p:cNvSpPr/>
            <p:nvPr/>
          </p:nvSpPr>
          <p:spPr>
            <a:xfrm>
              <a:off x="11618931"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3" name="pl182"/>
            <p:cNvSpPr/>
            <p:nvPr/>
          </p:nvSpPr>
          <p:spPr>
            <a:xfrm>
              <a:off x="11618931"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4" name="pl183"/>
            <p:cNvSpPr/>
            <p:nvPr/>
          </p:nvSpPr>
          <p:spPr>
            <a:xfrm>
              <a:off x="11618931"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5" name="pl184"/>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6" name="pl185"/>
            <p:cNvSpPr/>
            <p:nvPr/>
          </p:nvSpPr>
          <p:spPr>
            <a:xfrm>
              <a:off x="11618931"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7" name="pl186"/>
            <p:cNvSpPr/>
            <p:nvPr/>
          </p:nvSpPr>
          <p:spPr>
            <a:xfrm>
              <a:off x="11618931"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8" name="pl187"/>
            <p:cNvSpPr/>
            <p:nvPr/>
          </p:nvSpPr>
          <p:spPr>
            <a:xfrm>
              <a:off x="11618931"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9" name="rc188"/>
            <p:cNvSpPr/>
            <p:nvPr/>
          </p:nvSpPr>
          <p:spPr>
            <a:xfrm>
              <a:off x="11657982" y="5214127"/>
              <a:ext cx="234305" cy="712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657982" y="52141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657982" y="52141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657982" y="4426932"/>
              <a:ext cx="234305" cy="787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918321" y="4757517"/>
              <a:ext cx="234305" cy="527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18321" y="47575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18321" y="47575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18321" y="3524671"/>
              <a:ext cx="234305" cy="1232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78660" y="4425105"/>
              <a:ext cx="234305" cy="860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78660" y="44251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78660" y="44251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78660" y="2876285"/>
              <a:ext cx="234305" cy="1548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439000" y="4236982"/>
              <a:ext cx="234305" cy="1048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39000" y="42369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39000" y="42369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39000" y="2916467"/>
              <a:ext cx="234305" cy="1320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99339" y="4394056"/>
              <a:ext cx="234305" cy="891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99339" y="43940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99339" y="43940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99339" y="3245226"/>
              <a:ext cx="234305" cy="11488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959678" y="4969384"/>
              <a:ext cx="234305" cy="3159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959678" y="4952946"/>
              <a:ext cx="234305" cy="16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959678" y="49529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959678" y="4171230"/>
              <a:ext cx="234305" cy="7817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220017" y="5089929"/>
              <a:ext cx="234305" cy="195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220017" y="5089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220017" y="5089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220017" y="4437890"/>
              <a:ext cx="234305" cy="652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80356"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80356"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80356"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80356" y="4945640"/>
              <a:ext cx="234305" cy="252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740696" y="5234217"/>
              <a:ext cx="234305" cy="51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740696" y="52342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740696" y="52342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740696" y="5104540"/>
              <a:ext cx="234305" cy="129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001035" y="5257961"/>
              <a:ext cx="234305" cy="27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001035" y="52579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001035" y="52579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001035" y="5199515"/>
              <a:ext cx="234305" cy="58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61374" y="5281705"/>
              <a:ext cx="234305" cy="3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61374" y="5281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61374" y="5281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61374" y="5214127"/>
              <a:ext cx="234305" cy="67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521713" y="5279878"/>
              <a:ext cx="234305" cy="54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521713" y="52798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521713" y="52798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521713" y="5234217"/>
              <a:ext cx="234305" cy="45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8" name="pg237"/>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9" name="tx238"/>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2,246 case(s)</a:t>
              </a:r>
            </a:p>
          </p:txBody>
        </p:sp>
        <p:sp>
          <p:nvSpPr>
            <p:cNvPr id="240" name="pg239"/>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1" name="tx240"/>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2,246 case(s)</a:t>
              </a:r>
            </a:p>
          </p:txBody>
        </p:sp>
        <p:sp>
          <p:nvSpPr>
            <p:cNvPr id="242" name="rc241"/>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3" name="rc242"/>
            <p:cNvSpPr/>
            <p:nvPr/>
          </p:nvSpPr>
          <p:spPr>
            <a:xfrm>
              <a:off x="14795069" y="2153563"/>
              <a:ext cx="3176137" cy="3131794"/>
            </a:xfrm>
            <a:prstGeom prst="rect">
              <a:avLst/>
            </a:prstGeom>
            <a:solidFill>
              <a:srgbClr val="FFFFFF">
                <a:alpha val="100000"/>
              </a:srgbClr>
            </a:solidFill>
          </p:spPr>
          <p:txBody>
            <a:bodyPr/>
            <a:lstStyle/>
            <a:p/>
          </p:txBody>
        </p:sp>
        <p:sp>
          <p:nvSpPr>
            <p:cNvPr id="244" name="pl243"/>
            <p:cNvSpPr/>
            <p:nvPr/>
          </p:nvSpPr>
          <p:spPr>
            <a:xfrm>
              <a:off x="14795069" y="482874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5" name="pl244"/>
            <p:cNvSpPr/>
            <p:nvPr/>
          </p:nvSpPr>
          <p:spPr>
            <a:xfrm>
              <a:off x="14795069" y="391552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6" name="pl245"/>
            <p:cNvSpPr/>
            <p:nvPr/>
          </p:nvSpPr>
          <p:spPr>
            <a:xfrm>
              <a:off x="14795069" y="30023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7" name="pl246"/>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8" name="pl247"/>
            <p:cNvSpPr/>
            <p:nvPr/>
          </p:nvSpPr>
          <p:spPr>
            <a:xfrm>
              <a:off x="14795069" y="437213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9" name="pl248"/>
            <p:cNvSpPr/>
            <p:nvPr/>
          </p:nvSpPr>
          <p:spPr>
            <a:xfrm>
              <a:off x="14795069" y="34589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0" name="pl249"/>
            <p:cNvSpPr/>
            <p:nvPr/>
          </p:nvSpPr>
          <p:spPr>
            <a:xfrm>
              <a:off x="14795069" y="254570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1" name="rc250"/>
            <p:cNvSpPr/>
            <p:nvPr/>
          </p:nvSpPr>
          <p:spPr>
            <a:xfrm>
              <a:off x="14834120"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834120"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834120"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834120" y="4474419"/>
              <a:ext cx="234305" cy="723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94459" y="4876235"/>
              <a:ext cx="234305" cy="409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94459" y="48762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94459" y="48762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94459" y="3307325"/>
              <a:ext cx="234305" cy="1568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54798" y="5058879"/>
              <a:ext cx="234305" cy="226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54798" y="50588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54798" y="50588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54798" y="3458919"/>
              <a:ext cx="234305" cy="1599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15138" y="5157507"/>
              <a:ext cx="234305" cy="127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615138" y="51575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615138" y="51575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15138" y="4260726"/>
              <a:ext cx="234305" cy="896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75477" y="5197689"/>
              <a:ext cx="234305" cy="87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75477" y="51976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75477" y="51976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75477" y="4607749"/>
              <a:ext cx="234305" cy="589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35816" y="5212300"/>
              <a:ext cx="234305" cy="73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35816" y="5212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35816" y="5212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35816" y="4938334"/>
              <a:ext cx="234305" cy="273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96155" y="5256135"/>
              <a:ext cx="234305" cy="29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96155" y="52561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96155" y="52561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96155" y="5057053"/>
              <a:ext cx="234305" cy="199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5649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5649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5649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56494" y="5265267"/>
              <a:ext cx="234305" cy="20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pg282"/>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4" name="tx283"/>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570 case(s)</a:t>
              </a:r>
            </a:p>
          </p:txBody>
        </p:sp>
        <p:sp>
          <p:nvSpPr>
            <p:cNvPr id="285" name="pg284"/>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6" name="rc285"/>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87" name="tx286"/>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8" name="tx287"/>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9" name="tx288"/>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0" name="tx289"/>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1" name="tx290"/>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2" name="pl291"/>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tx303"/>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tx327"/>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tx351"/>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tx375"/>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2" name="tx411"/>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3" name="tx412"/>
            <p:cNvSpPr/>
            <p:nvPr/>
          </p:nvSpPr>
          <p:spPr>
            <a:xfrm>
              <a:off x="1294238" y="428686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14" name="tx413"/>
            <p:cNvSpPr/>
            <p:nvPr/>
          </p:nvSpPr>
          <p:spPr>
            <a:xfrm>
              <a:off x="1230614" y="334406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5" name="tx414"/>
            <p:cNvSpPr/>
            <p:nvPr/>
          </p:nvSpPr>
          <p:spPr>
            <a:xfrm>
              <a:off x="1230614" y="243084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16" name="pl415"/>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416"/>
            <p:cNvSpPr/>
            <p:nvPr/>
          </p:nvSpPr>
          <p:spPr>
            <a:xfrm>
              <a:off x="2055723" y="43721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417"/>
            <p:cNvSpPr/>
            <p:nvPr/>
          </p:nvSpPr>
          <p:spPr>
            <a:xfrm>
              <a:off x="2055723" y="345891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2055723" y="254570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240079" cy="413498"/>
            </a:xfrm>
            <a:prstGeom prst="rect">
              <a:avLst/>
            </a:prstGeom>
            <a:solidFill>
              <a:srgbClr val="FFFFFF">
                <a:alpha val="100000"/>
              </a:srgbClr>
            </a:solidFill>
          </p:spPr>
          <p:txBody>
            <a:bodyPr/>
            <a:lstStyle/>
            <a:p/>
          </p:txBody>
        </p:sp>
        <p:sp>
          <p:nvSpPr>
            <p:cNvPr id="422" name="rc421"/>
            <p:cNvSpPr/>
            <p:nvPr/>
          </p:nvSpPr>
          <p:spPr>
            <a:xfrm>
              <a:off x="18179974" y="2223153"/>
              <a:ext cx="274319" cy="274319"/>
            </a:xfrm>
            <a:prstGeom prst="rect">
              <a:avLst/>
            </a:prstGeom>
            <a:solidFill>
              <a:srgbClr val="FFFFFF">
                <a:alpha val="100000"/>
              </a:srgbClr>
            </a:solidFill>
          </p:spPr>
          <p:txBody>
            <a:bodyPr/>
            <a:lstStyle/>
            <a:p/>
          </p:txBody>
        </p:sp>
        <p:sp>
          <p:nvSpPr>
            <p:cNvPr id="423" name="pg42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4" name="tx42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5" name="rc424"/>
            <p:cNvSpPr/>
            <p:nvPr/>
          </p:nvSpPr>
          <p:spPr>
            <a:xfrm>
              <a:off x="18110385" y="2706240"/>
              <a:ext cx="1753945" cy="1236458"/>
            </a:xfrm>
            <a:prstGeom prst="rect">
              <a:avLst/>
            </a:prstGeom>
            <a:solidFill>
              <a:srgbClr val="FFFFFF">
                <a:alpha val="100000"/>
              </a:srgbClr>
            </a:solidFill>
          </p:spPr>
          <p:txBody>
            <a:bodyPr/>
            <a:lstStyle/>
            <a:p/>
          </p:txBody>
        </p:sp>
        <p:sp>
          <p:nvSpPr>
            <p:cNvPr id="426" name="rc425"/>
            <p:cNvSpPr/>
            <p:nvPr/>
          </p:nvSpPr>
          <p:spPr>
            <a:xfrm>
              <a:off x="18179974" y="2775829"/>
              <a:ext cx="274319" cy="274319"/>
            </a:xfrm>
            <a:prstGeom prst="rect">
              <a:avLst/>
            </a:prstGeom>
            <a:solidFill>
              <a:srgbClr val="FFFFFF">
                <a:alpha val="100000"/>
              </a:srgbClr>
            </a:solidFill>
          </p:spPr>
          <p:txBody>
            <a:bodyPr/>
            <a:lstStyle/>
            <a:p/>
          </p:txBody>
        </p:sp>
        <p:sp>
          <p:nvSpPr>
            <p:cNvPr id="427" name="rc42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050149"/>
              <a:ext cx="274319" cy="274319"/>
            </a:xfrm>
            <a:prstGeom prst="rect">
              <a:avLst/>
            </a:prstGeom>
            <a:solidFill>
              <a:srgbClr val="FFFFFF">
                <a:alpha val="100000"/>
              </a:srgbClr>
            </a:solidFill>
          </p:spPr>
          <p:txBody>
            <a:bodyPr/>
            <a:lstStyle/>
            <a:p/>
          </p:txBody>
        </p:sp>
        <p:sp>
          <p:nvSpPr>
            <p:cNvPr id="429" name="rc42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3324469"/>
              <a:ext cx="274319" cy="274320"/>
            </a:xfrm>
            <a:prstGeom prst="rect">
              <a:avLst/>
            </a:prstGeom>
            <a:solidFill>
              <a:srgbClr val="FFFFFF">
                <a:alpha val="100000"/>
              </a:srgbClr>
            </a:solidFill>
          </p:spPr>
          <p:txBody>
            <a:bodyPr/>
            <a:lstStyle/>
            <a:p/>
          </p:txBody>
        </p:sp>
        <p:sp>
          <p:nvSpPr>
            <p:cNvPr id="431" name="rc43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598789"/>
              <a:ext cx="274319" cy="274320"/>
            </a:xfrm>
            <a:prstGeom prst="rect">
              <a:avLst/>
            </a:prstGeom>
            <a:solidFill>
              <a:srgbClr val="FFFFFF">
                <a:alpha val="100000"/>
              </a:srgbClr>
            </a:solidFill>
          </p:spPr>
          <p:txBody>
            <a:bodyPr/>
            <a:lstStyle/>
            <a:p/>
          </p:txBody>
        </p:sp>
        <p:sp>
          <p:nvSpPr>
            <p:cNvPr id="433" name="rc43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4" name="tx43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8" name=""/>
          <p:cNvGrpSpPr/>
          <p:nvPr/>
        </p:nvGrpSpPr>
        <p:grpSpPr>
          <a:xfrm>
            <a:off x="6400800" y="6217920"/>
            <a:ext cx="5486400" cy="4251960"/>
            <a:chOff x="6400800" y="6217920"/>
            <a:chExt cx="5486400" cy="4251960"/>
          </a:xfrm>
        </p:grpSpPr>
        <p:sp>
          <p:nvSpPr>
            <p:cNvPr id="4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1" name="rc5"/>
            <p:cNvSpPr/>
            <p:nvPr/>
          </p:nvSpPr>
          <p:spPr>
            <a:xfrm>
              <a:off x="7153670" y="6510025"/>
              <a:ext cx="4107183" cy="2788960"/>
            </a:xfrm>
            <a:prstGeom prst="rect">
              <a:avLst/>
            </a:prstGeom>
            <a:solidFill>
              <a:srgbClr val="FFFFFF">
                <a:alpha val="100000"/>
              </a:srgbClr>
            </a:solidFill>
          </p:spPr>
          <p:txBody>
            <a:bodyPr/>
            <a:lstStyle/>
            <a:p/>
          </p:txBody>
        </p:sp>
        <p:sp>
          <p:nvSpPr>
            <p:cNvPr id="442" name="pl6"/>
            <p:cNvSpPr/>
            <p:nvPr/>
          </p:nvSpPr>
          <p:spPr>
            <a:xfrm>
              <a:off x="7153670" y="891968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3" name="pl7"/>
            <p:cNvSpPr/>
            <p:nvPr/>
          </p:nvSpPr>
          <p:spPr>
            <a:xfrm>
              <a:off x="7153670" y="841461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4" name="pl8"/>
            <p:cNvSpPr/>
            <p:nvPr/>
          </p:nvSpPr>
          <p:spPr>
            <a:xfrm>
              <a:off x="7153670" y="790955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5" name="pl9"/>
            <p:cNvSpPr/>
            <p:nvPr/>
          </p:nvSpPr>
          <p:spPr>
            <a:xfrm>
              <a:off x="7153670" y="740449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6" name="pl10"/>
            <p:cNvSpPr/>
            <p:nvPr/>
          </p:nvSpPr>
          <p:spPr>
            <a:xfrm>
              <a:off x="7153670" y="689942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7"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48" name="pl12"/>
            <p:cNvSpPr/>
            <p:nvPr/>
          </p:nvSpPr>
          <p:spPr>
            <a:xfrm>
              <a:off x="7153670" y="866715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49" name="pl13"/>
            <p:cNvSpPr/>
            <p:nvPr/>
          </p:nvSpPr>
          <p:spPr>
            <a:xfrm>
              <a:off x="7153670" y="816208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0" name="pl14"/>
            <p:cNvSpPr/>
            <p:nvPr/>
          </p:nvSpPr>
          <p:spPr>
            <a:xfrm>
              <a:off x="7153670" y="765702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1" name="pl15"/>
            <p:cNvSpPr/>
            <p:nvPr/>
          </p:nvSpPr>
          <p:spPr>
            <a:xfrm>
              <a:off x="7153670" y="715196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2" name="pl16"/>
            <p:cNvSpPr/>
            <p:nvPr/>
          </p:nvSpPr>
          <p:spPr>
            <a:xfrm>
              <a:off x="7153670" y="664689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3" name="rc17"/>
            <p:cNvSpPr/>
            <p:nvPr/>
          </p:nvSpPr>
          <p:spPr>
            <a:xfrm>
              <a:off x="7296281" y="9015645"/>
              <a:ext cx="399309" cy="1565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rc18"/>
            <p:cNvSpPr/>
            <p:nvPr/>
          </p:nvSpPr>
          <p:spPr>
            <a:xfrm>
              <a:off x="7866723" y="7040846"/>
              <a:ext cx="399309" cy="21313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19"/>
            <p:cNvSpPr/>
            <p:nvPr/>
          </p:nvSpPr>
          <p:spPr>
            <a:xfrm>
              <a:off x="8437165" y="8960088"/>
              <a:ext cx="399309" cy="2121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20"/>
            <p:cNvSpPr/>
            <p:nvPr/>
          </p:nvSpPr>
          <p:spPr>
            <a:xfrm>
              <a:off x="9007608" y="9116657"/>
              <a:ext cx="399309" cy="555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rc21"/>
            <p:cNvSpPr/>
            <p:nvPr/>
          </p:nvSpPr>
          <p:spPr>
            <a:xfrm>
              <a:off x="9578050" y="8975240"/>
              <a:ext cx="399309" cy="1969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22"/>
            <p:cNvSpPr/>
            <p:nvPr/>
          </p:nvSpPr>
          <p:spPr>
            <a:xfrm>
              <a:off x="10148492" y="9091404"/>
              <a:ext cx="399309" cy="808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23"/>
            <p:cNvSpPr/>
            <p:nvPr/>
          </p:nvSpPr>
          <p:spPr>
            <a:xfrm>
              <a:off x="10718934" y="9116657"/>
              <a:ext cx="399309" cy="555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24"/>
            <p:cNvSpPr/>
            <p:nvPr/>
          </p:nvSpPr>
          <p:spPr>
            <a:xfrm>
              <a:off x="7866723" y="6641846"/>
              <a:ext cx="399309" cy="39900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25"/>
            <p:cNvSpPr/>
            <p:nvPr/>
          </p:nvSpPr>
          <p:spPr>
            <a:xfrm>
              <a:off x="8437165" y="8939885"/>
              <a:ext cx="399309" cy="20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6"/>
            <p:cNvSpPr/>
            <p:nvPr/>
          </p:nvSpPr>
          <p:spPr>
            <a:xfrm>
              <a:off x="9578050" y="8939885"/>
              <a:ext cx="399309" cy="353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27"/>
            <p:cNvSpPr/>
            <p:nvPr/>
          </p:nvSpPr>
          <p:spPr>
            <a:xfrm>
              <a:off x="10148492" y="9081303"/>
              <a:ext cx="399309" cy="101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28"/>
            <p:cNvSpPr/>
            <p:nvPr/>
          </p:nvSpPr>
          <p:spPr>
            <a:xfrm>
              <a:off x="10718934" y="9111607"/>
              <a:ext cx="399309" cy="50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29"/>
            <p:cNvSpPr/>
            <p:nvPr/>
          </p:nvSpPr>
          <p:spPr>
            <a:xfrm>
              <a:off x="7866723" y="6636796"/>
              <a:ext cx="399309" cy="505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pl30"/>
            <p:cNvSpPr/>
            <p:nvPr/>
          </p:nvSpPr>
          <p:spPr>
            <a:xfrm>
              <a:off x="7495936" y="6867288"/>
              <a:ext cx="3422653" cy="2282519"/>
            </a:xfrm>
            <a:custGeom>
              <a:avLst/>
              <a:pathLst>
                <a:path w="3422653" h="2282519">
                  <a:moveTo>
                    <a:pt x="0" y="1726259"/>
                  </a:moveTo>
                  <a:lnTo>
                    <a:pt x="570442" y="0"/>
                  </a:lnTo>
                  <a:lnTo>
                    <a:pt x="1140884" y="2134443"/>
                  </a:lnTo>
                  <a:lnTo>
                    <a:pt x="1711326" y="2261574"/>
                  </a:lnTo>
                  <a:lnTo>
                    <a:pt x="2281768" y="2183152"/>
                  </a:lnTo>
                  <a:lnTo>
                    <a:pt x="2852210" y="2269855"/>
                  </a:lnTo>
                  <a:lnTo>
                    <a:pt x="3422653" y="2282519"/>
                  </a:lnTo>
                </a:path>
              </a:pathLst>
            </a:custGeom>
            <a:ln w="40651" cap="flat">
              <a:solidFill>
                <a:srgbClr val="000000">
                  <a:alpha val="100000"/>
                </a:srgbClr>
              </a:solidFill>
              <a:prstDash val="solid"/>
              <a:round/>
            </a:ln>
          </p:spPr>
          <p:txBody>
            <a:bodyPr/>
            <a:lstStyle/>
            <a:p/>
          </p:txBody>
        </p:sp>
        <p:sp>
          <p:nvSpPr>
            <p:cNvPr id="467" name="rc31"/>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68" name="tx3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9" name="tx33"/>
            <p:cNvSpPr/>
            <p:nvPr/>
          </p:nvSpPr>
          <p:spPr>
            <a:xfrm>
              <a:off x="6801340" y="866484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0" name="tx34"/>
            <p:cNvSpPr/>
            <p:nvPr/>
          </p:nvSpPr>
          <p:spPr>
            <a:xfrm>
              <a:off x="6801340" y="815978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71" name="tx35"/>
            <p:cNvSpPr/>
            <p:nvPr/>
          </p:nvSpPr>
          <p:spPr>
            <a:xfrm>
              <a:off x="6801340" y="7654643"/>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72" name="tx36"/>
            <p:cNvSpPr/>
            <p:nvPr/>
          </p:nvSpPr>
          <p:spPr>
            <a:xfrm>
              <a:off x="6801340" y="714965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73" name="tx37"/>
            <p:cNvSpPr/>
            <p:nvPr/>
          </p:nvSpPr>
          <p:spPr>
            <a:xfrm>
              <a:off x="6801340" y="664459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74" name="pl38"/>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9"/>
            <p:cNvSpPr/>
            <p:nvPr/>
          </p:nvSpPr>
          <p:spPr>
            <a:xfrm>
              <a:off x="7118876" y="86671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40"/>
            <p:cNvSpPr/>
            <p:nvPr/>
          </p:nvSpPr>
          <p:spPr>
            <a:xfrm>
              <a:off x="7118876" y="81620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41"/>
            <p:cNvSpPr/>
            <p:nvPr/>
          </p:nvSpPr>
          <p:spPr>
            <a:xfrm>
              <a:off x="7118876" y="765702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42"/>
            <p:cNvSpPr/>
            <p:nvPr/>
          </p:nvSpPr>
          <p:spPr>
            <a:xfrm>
              <a:off x="7118876" y="71519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43"/>
            <p:cNvSpPr/>
            <p:nvPr/>
          </p:nvSpPr>
          <p:spPr>
            <a:xfrm>
              <a:off x="7118876" y="66468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4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45"/>
            <p:cNvSpPr/>
            <p:nvPr/>
          </p:nvSpPr>
          <p:spPr>
            <a:xfrm>
              <a:off x="11260854" y="868512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46"/>
            <p:cNvSpPr/>
            <p:nvPr/>
          </p:nvSpPr>
          <p:spPr>
            <a:xfrm>
              <a:off x="11260854" y="81980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pl47"/>
            <p:cNvSpPr/>
            <p:nvPr/>
          </p:nvSpPr>
          <p:spPr>
            <a:xfrm>
              <a:off x="11260854" y="77109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pl48"/>
            <p:cNvSpPr/>
            <p:nvPr/>
          </p:nvSpPr>
          <p:spPr>
            <a:xfrm>
              <a:off x="11260854" y="72238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pl49"/>
            <p:cNvSpPr/>
            <p:nvPr/>
          </p:nvSpPr>
          <p:spPr>
            <a:xfrm>
              <a:off x="11260854" y="673674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tx5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7" name="tx51"/>
            <p:cNvSpPr/>
            <p:nvPr/>
          </p:nvSpPr>
          <p:spPr>
            <a:xfrm>
              <a:off x="11358911" y="868281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8" name="tx52"/>
            <p:cNvSpPr/>
            <p:nvPr/>
          </p:nvSpPr>
          <p:spPr>
            <a:xfrm>
              <a:off x="11358911" y="819572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9" name="tx53"/>
            <p:cNvSpPr/>
            <p:nvPr/>
          </p:nvSpPr>
          <p:spPr>
            <a:xfrm>
              <a:off x="11358911" y="7708553"/>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0" name="tx54"/>
            <p:cNvSpPr/>
            <p:nvPr/>
          </p:nvSpPr>
          <p:spPr>
            <a:xfrm>
              <a:off x="11358911" y="722153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1" name="tx55"/>
            <p:cNvSpPr/>
            <p:nvPr/>
          </p:nvSpPr>
          <p:spPr>
            <a:xfrm>
              <a:off x="11358911" y="673444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2" name="pl56"/>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7"/>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8"/>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60"/>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61"/>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62"/>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tx63"/>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0" name="tx64"/>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1" name="tx65"/>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2" name="tx6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3" name="tx67"/>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4" name="tx68"/>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5" name="tx69"/>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7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7" name="tx7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8"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9"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0" name="rc74"/>
            <p:cNvSpPr/>
            <p:nvPr/>
          </p:nvSpPr>
          <p:spPr>
            <a:xfrm>
              <a:off x="7027774" y="10217410"/>
              <a:ext cx="1051268" cy="182880"/>
            </a:xfrm>
            <a:prstGeom prst="rect">
              <a:avLst/>
            </a:prstGeom>
            <a:solidFill>
              <a:srgbClr val="FFFFFF">
                <a:alpha val="100000"/>
              </a:srgbClr>
            </a:solidFill>
          </p:spPr>
          <p:txBody>
            <a:bodyPr/>
            <a:lstStyle/>
            <a:p/>
          </p:txBody>
        </p:sp>
        <p:sp>
          <p:nvSpPr>
            <p:cNvPr id="511" name="rc75"/>
            <p:cNvSpPr/>
            <p:nvPr/>
          </p:nvSpPr>
          <p:spPr>
            <a:xfrm>
              <a:off x="7027774" y="10217410"/>
              <a:ext cx="182879" cy="182880"/>
            </a:xfrm>
            <a:prstGeom prst="rect">
              <a:avLst/>
            </a:prstGeom>
            <a:solidFill>
              <a:srgbClr val="FFFFFF">
                <a:alpha val="100000"/>
              </a:srgbClr>
            </a:solidFill>
          </p:spPr>
          <p:txBody>
            <a:bodyPr/>
            <a:lstStyle/>
            <a:p/>
          </p:txBody>
        </p:sp>
        <p:sp>
          <p:nvSpPr>
            <p:cNvPr id="512" name="pl76"/>
            <p:cNvSpPr/>
            <p:nvPr/>
          </p:nvSpPr>
          <p:spPr>
            <a:xfrm>
              <a:off x="70460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3" name="tx77"/>
            <p:cNvSpPr/>
            <p:nvPr/>
          </p:nvSpPr>
          <p:spPr>
            <a:xfrm>
              <a:off x="73186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4" name="rc78"/>
            <p:cNvSpPr/>
            <p:nvPr/>
          </p:nvSpPr>
          <p:spPr>
            <a:xfrm>
              <a:off x="8259042" y="10217410"/>
              <a:ext cx="3127708" cy="182880"/>
            </a:xfrm>
            <a:prstGeom prst="rect">
              <a:avLst/>
            </a:prstGeom>
            <a:solidFill>
              <a:srgbClr val="FFFFFF">
                <a:alpha val="100000"/>
              </a:srgbClr>
            </a:solidFill>
          </p:spPr>
          <p:txBody>
            <a:bodyPr/>
            <a:lstStyle/>
            <a:p/>
          </p:txBody>
        </p:sp>
        <p:sp>
          <p:nvSpPr>
            <p:cNvPr id="515" name="rc79"/>
            <p:cNvSpPr/>
            <p:nvPr/>
          </p:nvSpPr>
          <p:spPr>
            <a:xfrm>
              <a:off x="8259042" y="10217410"/>
              <a:ext cx="182880" cy="182880"/>
            </a:xfrm>
            <a:prstGeom prst="rect">
              <a:avLst/>
            </a:prstGeom>
            <a:solidFill>
              <a:srgbClr val="FFFFFF">
                <a:alpha val="100000"/>
              </a:srgbClr>
            </a:solidFill>
          </p:spPr>
          <p:txBody>
            <a:bodyPr/>
            <a:lstStyle/>
            <a:p/>
          </p:txBody>
        </p:sp>
        <p:sp>
          <p:nvSpPr>
            <p:cNvPr id="516" name="rc80"/>
            <p:cNvSpPr/>
            <p:nvPr/>
          </p:nvSpPr>
          <p:spPr>
            <a:xfrm>
              <a:off x="82680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7" name="rc81"/>
            <p:cNvSpPr/>
            <p:nvPr/>
          </p:nvSpPr>
          <p:spPr>
            <a:xfrm>
              <a:off x="9350282" y="10217410"/>
              <a:ext cx="182879" cy="182880"/>
            </a:xfrm>
            <a:prstGeom prst="rect">
              <a:avLst/>
            </a:prstGeom>
            <a:solidFill>
              <a:srgbClr val="FFFFFF">
                <a:alpha val="100000"/>
              </a:srgbClr>
            </a:solidFill>
          </p:spPr>
          <p:txBody>
            <a:bodyPr/>
            <a:lstStyle/>
            <a:p/>
          </p:txBody>
        </p:sp>
        <p:sp>
          <p:nvSpPr>
            <p:cNvPr id="518" name="rc82"/>
            <p:cNvSpPr/>
            <p:nvPr/>
          </p:nvSpPr>
          <p:spPr>
            <a:xfrm>
              <a:off x="935928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9" name="rc83"/>
            <p:cNvSpPr/>
            <p:nvPr/>
          </p:nvSpPr>
          <p:spPr>
            <a:xfrm>
              <a:off x="10352523" y="10217410"/>
              <a:ext cx="182879" cy="182880"/>
            </a:xfrm>
            <a:prstGeom prst="rect">
              <a:avLst/>
            </a:prstGeom>
            <a:solidFill>
              <a:srgbClr val="FFFFFF">
                <a:alpha val="100000"/>
              </a:srgbClr>
            </a:solidFill>
          </p:spPr>
          <p:txBody>
            <a:bodyPr/>
            <a:lstStyle/>
            <a:p/>
          </p:txBody>
        </p:sp>
        <p:sp>
          <p:nvSpPr>
            <p:cNvPr id="520" name="rc84"/>
            <p:cNvSpPr/>
            <p:nvPr/>
          </p:nvSpPr>
          <p:spPr>
            <a:xfrm>
              <a:off x="103615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1" name="tx85"/>
            <p:cNvSpPr/>
            <p:nvPr/>
          </p:nvSpPr>
          <p:spPr>
            <a:xfrm>
              <a:off x="85499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2" name="tx86"/>
            <p:cNvSpPr/>
            <p:nvPr/>
          </p:nvSpPr>
          <p:spPr>
            <a:xfrm>
              <a:off x="96411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3" name="tx87"/>
            <p:cNvSpPr/>
            <p:nvPr/>
          </p:nvSpPr>
          <p:spPr>
            <a:xfrm>
              <a:off x="106434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4" name="tx8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5" name=""/>
          <p:cNvGrpSpPr/>
          <p:nvPr/>
        </p:nvGrpSpPr>
        <p:grpSpPr>
          <a:xfrm>
            <a:off x="12527280" y="6217920"/>
            <a:ext cx="5486400" cy="4297680"/>
            <a:chOff x="12527280" y="6217920"/>
            <a:chExt cx="5486400" cy="4297680"/>
          </a:xfrm>
        </p:grpSpPr>
        <p:sp>
          <p:nvSpPr>
            <p:cNvPr id="52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7"/>
            <p:cNvSpPr/>
            <p:nvPr/>
          </p:nvSpPr>
          <p:spPr>
            <a:xfrm>
              <a:off x="13325144" y="6817315"/>
              <a:ext cx="4510689" cy="332897"/>
            </a:xfrm>
            <a:custGeom>
              <a:avLst/>
              <a:pathLst>
                <a:path w="4510689" h="332897">
                  <a:moveTo>
                    <a:pt x="0" y="128037"/>
                  </a:moveTo>
                  <a:lnTo>
                    <a:pt x="180427" y="128037"/>
                  </a:lnTo>
                  <a:lnTo>
                    <a:pt x="360855" y="102429"/>
                  </a:lnTo>
                  <a:lnTo>
                    <a:pt x="541282" y="51214"/>
                  </a:lnTo>
                  <a:lnTo>
                    <a:pt x="721710" y="25607"/>
                  </a:lnTo>
                  <a:lnTo>
                    <a:pt x="902137" y="204859"/>
                  </a:lnTo>
                  <a:lnTo>
                    <a:pt x="1082565" y="281682"/>
                  </a:lnTo>
                  <a:lnTo>
                    <a:pt x="1262993" y="204859"/>
                  </a:lnTo>
                  <a:lnTo>
                    <a:pt x="1443420" y="230467"/>
                  </a:lnTo>
                  <a:lnTo>
                    <a:pt x="1623848" y="153644"/>
                  </a:lnTo>
                  <a:lnTo>
                    <a:pt x="1804275" y="76822"/>
                  </a:lnTo>
                  <a:lnTo>
                    <a:pt x="1984703" y="0"/>
                  </a:lnTo>
                  <a:lnTo>
                    <a:pt x="2165131" y="76822"/>
                  </a:lnTo>
                  <a:lnTo>
                    <a:pt x="2345558" y="76822"/>
                  </a:lnTo>
                  <a:lnTo>
                    <a:pt x="2525986" y="102429"/>
                  </a:lnTo>
                  <a:lnTo>
                    <a:pt x="2706413" y="153644"/>
                  </a:lnTo>
                  <a:lnTo>
                    <a:pt x="2886841" y="179252"/>
                  </a:lnTo>
                  <a:lnTo>
                    <a:pt x="3067268" y="179252"/>
                  </a:lnTo>
                  <a:lnTo>
                    <a:pt x="3247696" y="204859"/>
                  </a:lnTo>
                  <a:lnTo>
                    <a:pt x="3428124" y="256074"/>
                  </a:lnTo>
                  <a:lnTo>
                    <a:pt x="3608551" y="281682"/>
                  </a:lnTo>
                  <a:lnTo>
                    <a:pt x="3788979" y="332897"/>
                  </a:lnTo>
                  <a:lnTo>
                    <a:pt x="3969406" y="332897"/>
                  </a:lnTo>
                  <a:lnTo>
                    <a:pt x="4149834" y="332897"/>
                  </a:lnTo>
                  <a:lnTo>
                    <a:pt x="4330262" y="332897"/>
                  </a:lnTo>
                  <a:lnTo>
                    <a:pt x="4510689" y="332897"/>
                  </a:lnTo>
                </a:path>
              </a:pathLst>
            </a:custGeom>
            <a:ln w="32521" cap="flat">
              <a:solidFill>
                <a:srgbClr val="5EB0E8">
                  <a:alpha val="100000"/>
                </a:srgbClr>
              </a:solidFill>
              <a:prstDash val="solid"/>
              <a:round/>
            </a:ln>
          </p:spPr>
          <p:txBody>
            <a:bodyPr/>
            <a:lstStyle/>
            <a:p/>
          </p:txBody>
        </p:sp>
        <p:sp>
          <p:nvSpPr>
            <p:cNvPr id="541" name="pl18"/>
            <p:cNvSpPr/>
            <p:nvPr/>
          </p:nvSpPr>
          <p:spPr>
            <a:xfrm>
              <a:off x="13325144" y="6689277"/>
              <a:ext cx="4510689" cy="998692"/>
            </a:xfrm>
            <a:custGeom>
              <a:avLst/>
              <a:pathLst>
                <a:path w="4510689" h="998692">
                  <a:moveTo>
                    <a:pt x="0" y="998692"/>
                  </a:moveTo>
                  <a:lnTo>
                    <a:pt x="180427" y="665794"/>
                  </a:lnTo>
                  <a:lnTo>
                    <a:pt x="360855" y="128037"/>
                  </a:lnTo>
                  <a:lnTo>
                    <a:pt x="541282" y="102429"/>
                  </a:lnTo>
                  <a:lnTo>
                    <a:pt x="721710" y="0"/>
                  </a:lnTo>
                  <a:lnTo>
                    <a:pt x="902137" y="153644"/>
                  </a:lnTo>
                  <a:lnTo>
                    <a:pt x="1082565" y="51214"/>
                  </a:lnTo>
                  <a:lnTo>
                    <a:pt x="1262993" y="204859"/>
                  </a:lnTo>
                  <a:lnTo>
                    <a:pt x="1443420" y="332897"/>
                  </a:lnTo>
                  <a:lnTo>
                    <a:pt x="1623848" y="179252"/>
                  </a:lnTo>
                  <a:lnTo>
                    <a:pt x="1804275" y="179252"/>
                  </a:lnTo>
                  <a:lnTo>
                    <a:pt x="1984703" y="179252"/>
                  </a:lnTo>
                  <a:lnTo>
                    <a:pt x="2165131" y="204859"/>
                  </a:lnTo>
                  <a:lnTo>
                    <a:pt x="2345558" y="204859"/>
                  </a:lnTo>
                  <a:lnTo>
                    <a:pt x="2525986" y="230467"/>
                  </a:lnTo>
                  <a:lnTo>
                    <a:pt x="2706413" y="358504"/>
                  </a:lnTo>
                  <a:lnTo>
                    <a:pt x="2886841" y="307289"/>
                  </a:lnTo>
                  <a:lnTo>
                    <a:pt x="3067268" y="307289"/>
                  </a:lnTo>
                  <a:lnTo>
                    <a:pt x="3247696" y="358504"/>
                  </a:lnTo>
                  <a:lnTo>
                    <a:pt x="3428124" y="409719"/>
                  </a:lnTo>
                  <a:lnTo>
                    <a:pt x="3608551" y="435327"/>
                  </a:lnTo>
                  <a:lnTo>
                    <a:pt x="3788979" y="486542"/>
                  </a:lnTo>
                  <a:lnTo>
                    <a:pt x="3969406" y="486542"/>
                  </a:lnTo>
                  <a:lnTo>
                    <a:pt x="4149834" y="512149"/>
                  </a:lnTo>
                  <a:lnTo>
                    <a:pt x="4330262" y="486542"/>
                  </a:lnTo>
                  <a:lnTo>
                    <a:pt x="4510689" y="486542"/>
                  </a:lnTo>
                </a:path>
              </a:pathLst>
            </a:custGeom>
            <a:ln w="32521" cap="flat">
              <a:solidFill>
                <a:srgbClr val="00A173">
                  <a:alpha val="100000"/>
                </a:srgbClr>
              </a:solidFill>
              <a:prstDash val="solid"/>
              <a:round/>
            </a:ln>
          </p:spPr>
          <p:txBody>
            <a:bodyPr/>
            <a:lstStyle/>
            <a:p/>
          </p:txBody>
        </p:sp>
        <p:sp>
          <p:nvSpPr>
            <p:cNvPr id="54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7" name="rc84"/>
            <p:cNvSpPr/>
            <p:nvPr/>
          </p:nvSpPr>
          <p:spPr>
            <a:xfrm>
              <a:off x="14005791" y="9941072"/>
              <a:ext cx="3149396" cy="504938"/>
            </a:xfrm>
            <a:prstGeom prst="rect">
              <a:avLst/>
            </a:prstGeom>
            <a:solidFill>
              <a:srgbClr val="FFFFFF">
                <a:alpha val="100000"/>
              </a:srgbClr>
            </a:solidFill>
          </p:spPr>
          <p:txBody>
            <a:bodyPr/>
            <a:lstStyle/>
            <a:p/>
          </p:txBody>
        </p:sp>
        <p:sp>
          <p:nvSpPr>
            <p:cNvPr id="60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1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1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1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ELIMINATED</a:t>
            </a:r>
          </a:p>
        </p:txBody>
      </p:sp>
      <p:sp xmlns:a="http://schemas.openxmlformats.org/drawingml/2006/main" xmlns:r="http://schemas.openxmlformats.org/officeDocument/2006/relationships" xmlns:p="http://schemas.openxmlformats.org/presentationml/2006/main">
        <p:nvSpPr>
          <p:cNvPr id="61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Thailand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rc17"/>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83052"/>
              <a:ext cx="234305" cy="23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5270373"/>
              <a:ext cx="234305" cy="126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81900"/>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5273831"/>
              <a:ext cx="234305" cy="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284205"/>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5278442"/>
              <a:ext cx="234305" cy="5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284205"/>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281900"/>
              <a:ext cx="234305" cy="2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278442"/>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251930"/>
              <a:ext cx="234305" cy="265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79594"/>
              <a:ext cx="234305" cy="5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245014"/>
              <a:ext cx="234305" cy="34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80747"/>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272678"/>
              <a:ext cx="234305" cy="8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281900"/>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5257694"/>
              <a:ext cx="234305" cy="24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0747"/>
              <a:ext cx="234305" cy="46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80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70373"/>
              <a:ext cx="234305" cy="103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41556"/>
              <a:ext cx="234305" cy="2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71526"/>
              <a:ext cx="234305" cy="103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5242709"/>
              <a:ext cx="234305" cy="2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83052"/>
              <a:ext cx="234305" cy="2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83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276136"/>
              <a:ext cx="234305" cy="69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256541"/>
              <a:ext cx="234305" cy="195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79594"/>
              <a:ext cx="234305" cy="46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264610"/>
              <a:ext cx="234305" cy="14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801814"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926696"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63 case(s)</a:t>
              </a:r>
            </a:p>
          </p:txBody>
        </p:sp>
        <p:sp>
          <p:nvSpPr>
            <p:cNvPr id="68" name="pg67"/>
            <p:cNvSpPr/>
            <p:nvPr/>
          </p:nvSpPr>
          <p:spPr>
            <a:xfrm>
              <a:off x="3004262"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108331"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 case(s)</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266656" y="2153563"/>
              <a:ext cx="3176137" cy="3131794"/>
            </a:xfrm>
            <a:prstGeom prst="rect">
              <a:avLst/>
            </a:prstGeom>
            <a:solidFill>
              <a:srgbClr val="FFFFFF">
                <a:alpha val="100000"/>
              </a:srgbClr>
            </a:solidFill>
          </p:spPr>
          <p:txBody>
            <a:bodyPr/>
            <a:lstStyle/>
            <a:p/>
          </p:txBody>
        </p:sp>
        <p:sp>
          <p:nvSpPr>
            <p:cNvPr id="72" name="pl71"/>
            <p:cNvSpPr/>
            <p:nvPr/>
          </p:nvSpPr>
          <p:spPr>
            <a:xfrm>
              <a:off x="5266656"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rc82"/>
            <p:cNvSpPr/>
            <p:nvPr/>
          </p:nvSpPr>
          <p:spPr>
            <a:xfrm>
              <a:off x="5305706"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5283052"/>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05706" y="5279594"/>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5258846"/>
              <a:ext cx="234305" cy="20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5283052"/>
              <a:ext cx="234305" cy="23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5243862"/>
              <a:ext cx="234305" cy="39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5283052"/>
              <a:ext cx="234305" cy="2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5283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5276136"/>
              <a:ext cx="234305" cy="69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5210434"/>
              <a:ext cx="234305" cy="65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5281900"/>
              <a:ext cx="234305" cy="23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5253083"/>
              <a:ext cx="234305" cy="28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5283052"/>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5227724"/>
              <a:ext cx="234305" cy="55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5280747"/>
              <a:ext cx="234305" cy="3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5189686"/>
              <a:ext cx="234305" cy="910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5283052"/>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5182770"/>
              <a:ext cx="234305" cy="100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52819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5216198"/>
              <a:ext cx="234305" cy="65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284205"/>
              <a:ext cx="234305" cy="1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5232335"/>
              <a:ext cx="234305" cy="51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281900"/>
              <a:ext cx="234305" cy="34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52819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2819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5197755"/>
              <a:ext cx="234305" cy="84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280747"/>
              <a:ext cx="234305" cy="46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5280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280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5221961"/>
              <a:ext cx="234305" cy="587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284205"/>
              <a:ext cx="234305" cy="1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5284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2842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5219656"/>
              <a:ext cx="234305" cy="64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133" name="pg132"/>
            <p:cNvSpPr/>
            <p:nvPr/>
          </p:nvSpPr>
          <p:spPr>
            <a:xfrm>
              <a:off x="6180400"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284469"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 case(s)</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442793" y="2153563"/>
              <a:ext cx="3176137" cy="3131794"/>
            </a:xfrm>
            <a:prstGeom prst="rect">
              <a:avLst/>
            </a:prstGeom>
            <a:solidFill>
              <a:srgbClr val="FFFFFF">
                <a:alpha val="100000"/>
              </a:srgbClr>
            </a:solidFill>
          </p:spPr>
          <p:txBody>
            <a:bodyPr/>
            <a:lstStyle/>
            <a:p/>
          </p:txBody>
        </p:sp>
        <p:sp>
          <p:nvSpPr>
            <p:cNvPr id="137" name="pl136"/>
            <p:cNvSpPr/>
            <p:nvPr/>
          </p:nvSpPr>
          <p:spPr>
            <a:xfrm>
              <a:off x="8442793"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pl144"/>
            <p:cNvSpPr/>
            <p:nvPr/>
          </p:nvSpPr>
          <p:spPr>
            <a:xfrm>
              <a:off x="8442793"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rc147"/>
            <p:cNvSpPr/>
            <p:nvPr/>
          </p:nvSpPr>
          <p:spPr>
            <a:xfrm>
              <a:off x="8481844" y="5261152"/>
              <a:ext cx="234305" cy="242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481844" y="5257694"/>
              <a:ext cx="234305" cy="3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481844" y="5253083"/>
              <a:ext cx="234305" cy="46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481844" y="5187381"/>
              <a:ext cx="234305" cy="65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5174702"/>
              <a:ext cx="234305" cy="1106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742183" y="5162022"/>
              <a:ext cx="234305" cy="126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742183" y="5141274"/>
              <a:ext cx="234305" cy="207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5046756"/>
              <a:ext cx="234305" cy="945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5020244"/>
              <a:ext cx="234305" cy="265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002523" y="4986817"/>
              <a:ext cx="234305" cy="334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002523" y="4952237"/>
              <a:ext cx="234305" cy="34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4815070"/>
              <a:ext cx="234305" cy="1371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5065198"/>
              <a:ext cx="234305" cy="220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262862" y="5023702"/>
              <a:ext cx="234305" cy="414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262862" y="4978749"/>
              <a:ext cx="234305" cy="449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4823139"/>
              <a:ext cx="234305" cy="155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5035229"/>
              <a:ext cx="234305" cy="2501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523201" y="5000649"/>
              <a:ext cx="234305" cy="345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523201" y="4972985"/>
              <a:ext cx="234305" cy="276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4843887"/>
              <a:ext cx="234305" cy="129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4929184"/>
              <a:ext cx="234305" cy="356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783540" y="4909589"/>
              <a:ext cx="234305" cy="195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783540" y="4866940"/>
              <a:ext cx="234305" cy="42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4690582"/>
              <a:ext cx="234305" cy="176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4598369"/>
              <a:ext cx="234305" cy="686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043879" y="4549957"/>
              <a:ext cx="234305" cy="484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043879" y="4442759"/>
              <a:ext cx="234305" cy="107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4161508"/>
              <a:ext cx="234305" cy="281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4219141"/>
              <a:ext cx="234305" cy="1066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304218" y="4108485"/>
              <a:ext cx="234305" cy="1106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304218" y="3857204"/>
              <a:ext cx="234305" cy="251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3465298"/>
              <a:ext cx="234305" cy="391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4337866"/>
              <a:ext cx="234305" cy="947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564558" y="4004746"/>
              <a:ext cx="234305" cy="3331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564558" y="3399596"/>
              <a:ext cx="234305" cy="6051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2950056"/>
              <a:ext cx="234305" cy="449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4886535"/>
              <a:ext cx="234305" cy="398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824897" y="4522293"/>
              <a:ext cx="234305" cy="3642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824897" y="3164452"/>
              <a:ext cx="234305" cy="13578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2876285"/>
              <a:ext cx="234305" cy="2881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4860024"/>
              <a:ext cx="234305" cy="4253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85236" y="4713635"/>
              <a:ext cx="234305" cy="1463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85236" y="4141913"/>
              <a:ext cx="234305" cy="5717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3875647"/>
              <a:ext cx="234305" cy="26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5059435"/>
              <a:ext cx="234305" cy="225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345575" y="5019092"/>
              <a:ext cx="234305" cy="403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345575" y="4809307"/>
              <a:ext cx="234305" cy="2097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4620269"/>
              <a:ext cx="234305" cy="189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85381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7" name="pg196"/>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8" name="tx197"/>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8,193 case(s)</a:t>
              </a:r>
            </a:p>
          </p:txBody>
        </p:sp>
        <p:sp>
          <p:nvSpPr>
            <p:cNvPr id="199" name="pg198"/>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0" name="tx199"/>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8,202 case(s)</a:t>
              </a:r>
            </a:p>
          </p:txBody>
        </p:sp>
        <p:sp>
          <p:nvSpPr>
            <p:cNvPr id="201" name="rc200"/>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2" name="rc201"/>
            <p:cNvSpPr/>
            <p:nvPr/>
          </p:nvSpPr>
          <p:spPr>
            <a:xfrm>
              <a:off x="11618931" y="2153563"/>
              <a:ext cx="3176137" cy="3131794"/>
            </a:xfrm>
            <a:prstGeom prst="rect">
              <a:avLst/>
            </a:prstGeom>
            <a:solidFill>
              <a:srgbClr val="FFFFFF">
                <a:alpha val="100000"/>
              </a:srgbClr>
            </a:solidFill>
          </p:spPr>
          <p:txBody>
            <a:bodyPr/>
            <a:lstStyle/>
            <a:p/>
          </p:txBody>
        </p:sp>
        <p:sp>
          <p:nvSpPr>
            <p:cNvPr id="203" name="pl202"/>
            <p:cNvSpPr/>
            <p:nvPr/>
          </p:nvSpPr>
          <p:spPr>
            <a:xfrm>
              <a:off x="11618931"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5" name="pl204"/>
            <p:cNvSpPr/>
            <p:nvPr/>
          </p:nvSpPr>
          <p:spPr>
            <a:xfrm>
              <a:off x="11618931"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6" name="pl205"/>
            <p:cNvSpPr/>
            <p:nvPr/>
          </p:nvSpPr>
          <p:spPr>
            <a:xfrm>
              <a:off x="11618931"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8" name="pl20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pl208"/>
            <p:cNvSpPr/>
            <p:nvPr/>
          </p:nvSpPr>
          <p:spPr>
            <a:xfrm>
              <a:off x="11618931"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0" name="pl209"/>
            <p:cNvSpPr/>
            <p:nvPr/>
          </p:nvSpPr>
          <p:spPr>
            <a:xfrm>
              <a:off x="11618931"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1" name="pl210"/>
            <p:cNvSpPr/>
            <p:nvPr/>
          </p:nvSpPr>
          <p:spPr>
            <a:xfrm>
              <a:off x="11618931"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1618931"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pl212"/>
            <p:cNvSpPr/>
            <p:nvPr/>
          </p:nvSpPr>
          <p:spPr>
            <a:xfrm>
              <a:off x="11618931"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4" name="rc213"/>
            <p:cNvSpPr/>
            <p:nvPr/>
          </p:nvSpPr>
          <p:spPr>
            <a:xfrm>
              <a:off x="11657982" y="5189686"/>
              <a:ext cx="234305" cy="956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657982" y="5174702"/>
              <a:ext cx="234305" cy="14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657982" y="5098626"/>
              <a:ext cx="234305" cy="760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657982" y="4944169"/>
              <a:ext cx="234305" cy="154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1918321" y="5200060"/>
              <a:ext cx="234305" cy="852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1918321" y="5185076"/>
              <a:ext cx="234305" cy="14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1918321" y="5150496"/>
              <a:ext cx="234305" cy="34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1918321" y="5006412"/>
              <a:ext cx="234305" cy="1440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78660" y="5164328"/>
              <a:ext cx="234305" cy="121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78660" y="5150496"/>
              <a:ext cx="234305" cy="138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78660" y="5091710"/>
              <a:ext cx="234305" cy="587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178660" y="4915352"/>
              <a:ext cx="234305" cy="1763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439000" y="5220808"/>
              <a:ext cx="234305" cy="645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439000" y="5204671"/>
              <a:ext cx="234305" cy="161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439000" y="5174702"/>
              <a:ext cx="234305" cy="299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439000" y="5060588"/>
              <a:ext cx="234305" cy="114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99339" y="5223114"/>
              <a:ext cx="234305" cy="62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99339" y="5218503"/>
              <a:ext cx="234305" cy="46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99339" y="5195450"/>
              <a:ext cx="234305" cy="230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699339" y="5062893"/>
              <a:ext cx="234305" cy="132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2959678" y="5245014"/>
              <a:ext cx="234305" cy="403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2959678" y="5235793"/>
              <a:ext cx="234305" cy="92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2959678" y="5218503"/>
              <a:ext cx="234305" cy="172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2959678" y="5024855"/>
              <a:ext cx="234305" cy="193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220017" y="5264610"/>
              <a:ext cx="234305" cy="20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220017" y="5256541"/>
              <a:ext cx="234305" cy="80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220017" y="5238098"/>
              <a:ext cx="234305" cy="184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220017" y="5085946"/>
              <a:ext cx="234305" cy="152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80356" y="5278442"/>
              <a:ext cx="234305" cy="69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80356" y="52784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80356" y="5261152"/>
              <a:ext cx="234305" cy="172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480356" y="5130900"/>
              <a:ext cx="234305" cy="130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740696" y="5277289"/>
              <a:ext cx="234305" cy="80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740696" y="5276136"/>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740696" y="5264610"/>
              <a:ext cx="234305" cy="115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740696" y="5148190"/>
              <a:ext cx="234305" cy="116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001035" y="5259999"/>
              <a:ext cx="234305" cy="253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001035" y="5258846"/>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001035" y="5251930"/>
              <a:ext cx="234305" cy="69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001035" y="5144732"/>
              <a:ext cx="234305" cy="107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61374" y="5256541"/>
              <a:ext cx="234305" cy="28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61374" y="5249625"/>
              <a:ext cx="234305" cy="69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61374" y="5243862"/>
              <a:ext cx="234305" cy="5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261374" y="5126290"/>
              <a:ext cx="234305" cy="117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4521713" y="5235793"/>
              <a:ext cx="234305" cy="495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521713" y="5204671"/>
              <a:ext cx="234305" cy="311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521713" y="5188534"/>
              <a:ext cx="234305" cy="161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521713" y="5052519"/>
              <a:ext cx="234305" cy="136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pg261"/>
            <p:cNvSpPr/>
            <p:nvPr/>
          </p:nvSpPr>
          <p:spPr>
            <a:xfrm>
              <a:off x="1230609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3" name="tx262"/>
            <p:cNvSpPr/>
            <p:nvPr/>
          </p:nvSpPr>
          <p:spPr>
            <a:xfrm>
              <a:off x="1243097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908 case(s)</a:t>
              </a:r>
            </a:p>
          </p:txBody>
        </p:sp>
        <p:sp>
          <p:nvSpPr>
            <p:cNvPr id="264" name="pg263"/>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5" name="tx264"/>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913 case(s)</a:t>
              </a:r>
            </a:p>
          </p:txBody>
        </p:sp>
        <p:sp>
          <p:nvSpPr>
            <p:cNvPr id="266" name="rc265"/>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7" name="rc266"/>
            <p:cNvSpPr/>
            <p:nvPr/>
          </p:nvSpPr>
          <p:spPr>
            <a:xfrm>
              <a:off x="14795069" y="2153563"/>
              <a:ext cx="3176137" cy="3131794"/>
            </a:xfrm>
            <a:prstGeom prst="rect">
              <a:avLst/>
            </a:prstGeom>
            <a:solidFill>
              <a:srgbClr val="FFFFFF">
                <a:alpha val="100000"/>
              </a:srgbClr>
            </a:solidFill>
          </p:spPr>
          <p:txBody>
            <a:bodyPr/>
            <a:lstStyle/>
            <a:p/>
          </p:txBody>
        </p:sp>
        <p:sp>
          <p:nvSpPr>
            <p:cNvPr id="268" name="pl267"/>
            <p:cNvSpPr/>
            <p:nvPr/>
          </p:nvSpPr>
          <p:spPr>
            <a:xfrm>
              <a:off x="14795069" y="49971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9" name="pl268"/>
            <p:cNvSpPr/>
            <p:nvPr/>
          </p:nvSpPr>
          <p:spPr>
            <a:xfrm>
              <a:off x="14795069" y="442085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0" name="pl269"/>
            <p:cNvSpPr/>
            <p:nvPr/>
          </p:nvSpPr>
          <p:spPr>
            <a:xfrm>
              <a:off x="14795069" y="384452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1" name="pl270"/>
            <p:cNvSpPr/>
            <p:nvPr/>
          </p:nvSpPr>
          <p:spPr>
            <a:xfrm>
              <a:off x="14795069" y="32681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2" name="pl271"/>
            <p:cNvSpPr/>
            <p:nvPr/>
          </p:nvSpPr>
          <p:spPr>
            <a:xfrm>
              <a:off x="14795069" y="26918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3" name="pl27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4" name="pl273"/>
            <p:cNvSpPr/>
            <p:nvPr/>
          </p:nvSpPr>
          <p:spPr>
            <a:xfrm>
              <a:off x="14795069" y="4709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5" name="pl274"/>
            <p:cNvSpPr/>
            <p:nvPr/>
          </p:nvSpPr>
          <p:spPr>
            <a:xfrm>
              <a:off x="14795069" y="413269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6" name="pl275"/>
            <p:cNvSpPr/>
            <p:nvPr/>
          </p:nvSpPr>
          <p:spPr>
            <a:xfrm>
              <a:off x="14795069" y="3556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7" name="pl276"/>
            <p:cNvSpPr/>
            <p:nvPr/>
          </p:nvSpPr>
          <p:spPr>
            <a:xfrm>
              <a:off x="14795069" y="29800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8" name="pl277"/>
            <p:cNvSpPr/>
            <p:nvPr/>
          </p:nvSpPr>
          <p:spPr>
            <a:xfrm>
              <a:off x="14795069" y="240369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9" name="rc278"/>
            <p:cNvSpPr/>
            <p:nvPr/>
          </p:nvSpPr>
          <p:spPr>
            <a:xfrm>
              <a:off x="14834120" y="5270373"/>
              <a:ext cx="234305" cy="14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4834120" y="5268068"/>
              <a:ext cx="234305" cy="23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4834120" y="5262304"/>
              <a:ext cx="234305" cy="5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4834120" y="5185076"/>
              <a:ext cx="234305" cy="772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94459" y="5258846"/>
              <a:ext cx="234305" cy="26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94459" y="5258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94459" y="5246167"/>
              <a:ext cx="234305"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094459" y="5115916"/>
              <a:ext cx="234305" cy="130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54798" y="5251930"/>
              <a:ext cx="234305" cy="33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54798" y="52519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54798" y="5241556"/>
              <a:ext cx="234305" cy="103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354798" y="5110152"/>
              <a:ext cx="234305" cy="1314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615138" y="5269220"/>
              <a:ext cx="234305" cy="161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615138" y="5268068"/>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615138" y="5258846"/>
              <a:ext cx="234305" cy="92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615138" y="5153954"/>
              <a:ext cx="234305" cy="104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75477" y="5264610"/>
              <a:ext cx="234305" cy="20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75477" y="52646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75477" y="5259999"/>
              <a:ext cx="234305" cy="46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5875477" y="5153954"/>
              <a:ext cx="234305" cy="106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35816" y="5270373"/>
              <a:ext cx="234305" cy="14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35816" y="5269220"/>
              <a:ext cx="234305" cy="1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35816" y="5261152"/>
              <a:ext cx="234305" cy="80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6135816" y="5132053"/>
              <a:ext cx="234305" cy="129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6396155" y="5278442"/>
              <a:ext cx="234305" cy="69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4" name="rc303"/>
            <p:cNvSpPr/>
            <p:nvPr/>
          </p:nvSpPr>
          <p:spPr>
            <a:xfrm>
              <a:off x="16396155" y="52784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5" name="rc304"/>
            <p:cNvSpPr/>
            <p:nvPr/>
          </p:nvSpPr>
          <p:spPr>
            <a:xfrm>
              <a:off x="16396155" y="5270373"/>
              <a:ext cx="234305" cy="80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6" name="rc305"/>
            <p:cNvSpPr/>
            <p:nvPr/>
          </p:nvSpPr>
          <p:spPr>
            <a:xfrm>
              <a:off x="16396155" y="5137816"/>
              <a:ext cx="234305" cy="132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7" name="rc306"/>
            <p:cNvSpPr/>
            <p:nvPr/>
          </p:nvSpPr>
          <p:spPr>
            <a:xfrm>
              <a:off x="16656494" y="5283052"/>
              <a:ext cx="234305" cy="2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8" name="rc307"/>
            <p:cNvSpPr/>
            <p:nvPr/>
          </p:nvSpPr>
          <p:spPr>
            <a:xfrm>
              <a:off x="16656494" y="52830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9" name="rc308"/>
            <p:cNvSpPr/>
            <p:nvPr/>
          </p:nvSpPr>
          <p:spPr>
            <a:xfrm>
              <a:off x="16656494" y="5277289"/>
              <a:ext cx="234305" cy="5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0" name="rc309"/>
            <p:cNvSpPr/>
            <p:nvPr/>
          </p:nvSpPr>
          <p:spPr>
            <a:xfrm>
              <a:off x="16656494" y="5183923"/>
              <a:ext cx="234305" cy="933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1" name="pg310"/>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2" name="tx311"/>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178 case(s)</a:t>
              </a:r>
            </a:p>
          </p:txBody>
        </p:sp>
        <p:sp>
          <p:nvSpPr>
            <p:cNvPr id="313" name="pg312"/>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4" name="rc313"/>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5" name="tx314"/>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6" name="tx315"/>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7" name="tx316"/>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8" name="tx317"/>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9" name="tx318"/>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0" name="pl319"/>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pl415"/>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tx427"/>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9" name="tx428"/>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0" name="tx429"/>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1" name="tx430"/>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2" name="tx431"/>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3" name="tx432"/>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4" name="tx433"/>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5" name="tx434"/>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6" name="tx435"/>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7" name="tx436"/>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8" name="tx437"/>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9" name="tx438"/>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0" name="tx439"/>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1" name="tx440"/>
            <p:cNvSpPr/>
            <p:nvPr/>
          </p:nvSpPr>
          <p:spPr>
            <a:xfrm>
              <a:off x="1294238" y="4623746"/>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42" name="tx441"/>
            <p:cNvSpPr/>
            <p:nvPr/>
          </p:nvSpPr>
          <p:spPr>
            <a:xfrm>
              <a:off x="1230614" y="401783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3" name="tx442"/>
            <p:cNvSpPr/>
            <p:nvPr/>
          </p:nvSpPr>
          <p:spPr>
            <a:xfrm>
              <a:off x="1230614" y="3441500"/>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44" name="tx443"/>
            <p:cNvSpPr/>
            <p:nvPr/>
          </p:nvSpPr>
          <p:spPr>
            <a:xfrm>
              <a:off x="1230614" y="286516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45" name="tx444"/>
            <p:cNvSpPr/>
            <p:nvPr/>
          </p:nvSpPr>
          <p:spPr>
            <a:xfrm>
              <a:off x="1230614" y="228883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2,500</a:t>
              </a:r>
            </a:p>
          </p:txBody>
        </p:sp>
        <p:sp>
          <p:nvSpPr>
            <p:cNvPr id="446" name="pl445"/>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2055723" y="4709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2055723" y="41326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48"/>
            <p:cNvSpPr/>
            <p:nvPr/>
          </p:nvSpPr>
          <p:spPr>
            <a:xfrm>
              <a:off x="2055723" y="3556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449"/>
            <p:cNvSpPr/>
            <p:nvPr/>
          </p:nvSpPr>
          <p:spPr>
            <a:xfrm>
              <a:off x="2055723" y="2980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2055723" y="2403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tx45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3" name="rc452"/>
            <p:cNvSpPr/>
            <p:nvPr/>
          </p:nvSpPr>
          <p:spPr>
            <a:xfrm>
              <a:off x="18110385" y="2153563"/>
              <a:ext cx="1240079" cy="413498"/>
            </a:xfrm>
            <a:prstGeom prst="rect">
              <a:avLst/>
            </a:prstGeom>
            <a:solidFill>
              <a:srgbClr val="FFFFFF">
                <a:alpha val="100000"/>
              </a:srgbClr>
            </a:solidFill>
          </p:spPr>
          <p:txBody>
            <a:bodyPr/>
            <a:lstStyle/>
            <a:p/>
          </p:txBody>
        </p:sp>
        <p:sp>
          <p:nvSpPr>
            <p:cNvPr id="454" name="rc453"/>
            <p:cNvSpPr/>
            <p:nvPr/>
          </p:nvSpPr>
          <p:spPr>
            <a:xfrm>
              <a:off x="18179974" y="2223153"/>
              <a:ext cx="274319" cy="274319"/>
            </a:xfrm>
            <a:prstGeom prst="rect">
              <a:avLst/>
            </a:prstGeom>
            <a:solidFill>
              <a:srgbClr val="FFFFFF">
                <a:alpha val="100000"/>
              </a:srgbClr>
            </a:solidFill>
          </p:spPr>
          <p:txBody>
            <a:bodyPr/>
            <a:lstStyle/>
            <a:p/>
          </p:txBody>
        </p:sp>
        <p:sp>
          <p:nvSpPr>
            <p:cNvPr id="455" name="pg45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6" name="tx45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7" name="rc456"/>
            <p:cNvSpPr/>
            <p:nvPr/>
          </p:nvSpPr>
          <p:spPr>
            <a:xfrm>
              <a:off x="18110385" y="2706240"/>
              <a:ext cx="1753945" cy="1236458"/>
            </a:xfrm>
            <a:prstGeom prst="rect">
              <a:avLst/>
            </a:prstGeom>
            <a:solidFill>
              <a:srgbClr val="FFFFFF">
                <a:alpha val="100000"/>
              </a:srgbClr>
            </a:solidFill>
          </p:spPr>
          <p:txBody>
            <a:bodyPr/>
            <a:lstStyle/>
            <a:p/>
          </p:txBody>
        </p:sp>
        <p:sp>
          <p:nvSpPr>
            <p:cNvPr id="458" name="rc457"/>
            <p:cNvSpPr/>
            <p:nvPr/>
          </p:nvSpPr>
          <p:spPr>
            <a:xfrm>
              <a:off x="18179974" y="2775829"/>
              <a:ext cx="274319" cy="274319"/>
            </a:xfrm>
            <a:prstGeom prst="rect">
              <a:avLst/>
            </a:prstGeom>
            <a:solidFill>
              <a:srgbClr val="FFFFFF">
                <a:alpha val="100000"/>
              </a:srgbClr>
            </a:solidFill>
          </p:spPr>
          <p:txBody>
            <a:bodyPr/>
            <a:lstStyle/>
            <a:p/>
          </p:txBody>
        </p:sp>
        <p:sp>
          <p:nvSpPr>
            <p:cNvPr id="459" name="rc45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0" name="rc459"/>
            <p:cNvSpPr/>
            <p:nvPr/>
          </p:nvSpPr>
          <p:spPr>
            <a:xfrm>
              <a:off x="18179974" y="3050149"/>
              <a:ext cx="274319" cy="274319"/>
            </a:xfrm>
            <a:prstGeom prst="rect">
              <a:avLst/>
            </a:prstGeom>
            <a:solidFill>
              <a:srgbClr val="FFFFFF">
                <a:alpha val="100000"/>
              </a:srgbClr>
            </a:solidFill>
          </p:spPr>
          <p:txBody>
            <a:bodyPr/>
            <a:lstStyle/>
            <a:p/>
          </p:txBody>
        </p:sp>
        <p:sp>
          <p:nvSpPr>
            <p:cNvPr id="461" name="rc46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2" name="rc461"/>
            <p:cNvSpPr/>
            <p:nvPr/>
          </p:nvSpPr>
          <p:spPr>
            <a:xfrm>
              <a:off x="18179974" y="3324469"/>
              <a:ext cx="274319" cy="274320"/>
            </a:xfrm>
            <a:prstGeom prst="rect">
              <a:avLst/>
            </a:prstGeom>
            <a:solidFill>
              <a:srgbClr val="FFFFFF">
                <a:alpha val="100000"/>
              </a:srgbClr>
            </a:solidFill>
          </p:spPr>
          <p:txBody>
            <a:bodyPr/>
            <a:lstStyle/>
            <a:p/>
          </p:txBody>
        </p:sp>
        <p:sp>
          <p:nvSpPr>
            <p:cNvPr id="463" name="rc46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463"/>
            <p:cNvSpPr/>
            <p:nvPr/>
          </p:nvSpPr>
          <p:spPr>
            <a:xfrm>
              <a:off x="18179974" y="3598789"/>
              <a:ext cx="274319" cy="274320"/>
            </a:xfrm>
            <a:prstGeom prst="rect">
              <a:avLst/>
            </a:prstGeom>
            <a:solidFill>
              <a:srgbClr val="FFFFFF">
                <a:alpha val="100000"/>
              </a:srgbClr>
            </a:solidFill>
          </p:spPr>
          <p:txBody>
            <a:bodyPr/>
            <a:lstStyle/>
            <a:p/>
          </p:txBody>
        </p:sp>
        <p:sp>
          <p:nvSpPr>
            <p:cNvPr id="465" name="rc46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6" name="tx46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7" name="tx46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8" name="tx46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9" name="tx46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0" name=""/>
          <p:cNvGrpSpPr/>
          <p:nvPr/>
        </p:nvGrpSpPr>
        <p:grpSpPr>
          <a:xfrm>
            <a:off x="6400800" y="6217920"/>
            <a:ext cx="5486400" cy="4251960"/>
            <a:chOff x="6400800" y="6217920"/>
            <a:chExt cx="5486400" cy="4251960"/>
          </a:xfrm>
        </p:grpSpPr>
        <p:sp>
          <p:nvSpPr>
            <p:cNvPr id="47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3" name="rc5"/>
            <p:cNvSpPr/>
            <p:nvPr/>
          </p:nvSpPr>
          <p:spPr>
            <a:xfrm>
              <a:off x="7153670" y="6510025"/>
              <a:ext cx="4107183" cy="2788960"/>
            </a:xfrm>
            <a:prstGeom prst="rect">
              <a:avLst/>
            </a:prstGeom>
            <a:solidFill>
              <a:srgbClr val="FFFFFF">
                <a:alpha val="100000"/>
              </a:srgbClr>
            </a:solidFill>
          </p:spPr>
          <p:txBody>
            <a:bodyPr/>
            <a:lstStyle/>
            <a:p/>
          </p:txBody>
        </p:sp>
        <p:sp>
          <p:nvSpPr>
            <p:cNvPr id="474" name="pl6"/>
            <p:cNvSpPr/>
            <p:nvPr/>
          </p:nvSpPr>
          <p:spPr>
            <a:xfrm>
              <a:off x="7153670" y="885528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5" name="pl7"/>
            <p:cNvSpPr/>
            <p:nvPr/>
          </p:nvSpPr>
          <p:spPr>
            <a:xfrm>
              <a:off x="7153670" y="822143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6" name="pl8"/>
            <p:cNvSpPr/>
            <p:nvPr/>
          </p:nvSpPr>
          <p:spPr>
            <a:xfrm>
              <a:off x="7153670" y="758757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7" name="pl9"/>
            <p:cNvSpPr/>
            <p:nvPr/>
          </p:nvSpPr>
          <p:spPr>
            <a:xfrm>
              <a:off x="7153670" y="695372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78"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79" name="pl11"/>
            <p:cNvSpPr/>
            <p:nvPr/>
          </p:nvSpPr>
          <p:spPr>
            <a:xfrm>
              <a:off x="7153670" y="853836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0" name="pl12"/>
            <p:cNvSpPr/>
            <p:nvPr/>
          </p:nvSpPr>
          <p:spPr>
            <a:xfrm>
              <a:off x="7153670" y="790450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1" name="pl13"/>
            <p:cNvSpPr/>
            <p:nvPr/>
          </p:nvSpPr>
          <p:spPr>
            <a:xfrm>
              <a:off x="7153670" y="727065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2" name="pl14"/>
            <p:cNvSpPr/>
            <p:nvPr/>
          </p:nvSpPr>
          <p:spPr>
            <a:xfrm>
              <a:off x="7153670" y="663679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83" name="rc15"/>
            <p:cNvSpPr/>
            <p:nvPr/>
          </p:nvSpPr>
          <p:spPr>
            <a:xfrm>
              <a:off x="7296281" y="6839629"/>
              <a:ext cx="399309" cy="185085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16"/>
            <p:cNvSpPr/>
            <p:nvPr/>
          </p:nvSpPr>
          <p:spPr>
            <a:xfrm>
              <a:off x="7866723" y="8234109"/>
              <a:ext cx="399309" cy="63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17"/>
            <p:cNvSpPr/>
            <p:nvPr/>
          </p:nvSpPr>
          <p:spPr>
            <a:xfrm>
              <a:off x="8437165" y="8741193"/>
              <a:ext cx="399309" cy="20283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18"/>
            <p:cNvSpPr/>
            <p:nvPr/>
          </p:nvSpPr>
          <p:spPr>
            <a:xfrm>
              <a:off x="9007608" y="9045443"/>
              <a:ext cx="399309" cy="7606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19"/>
            <p:cNvSpPr/>
            <p:nvPr/>
          </p:nvSpPr>
          <p:spPr>
            <a:xfrm>
              <a:off x="9578050" y="7498838"/>
              <a:ext cx="399309" cy="32960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20"/>
            <p:cNvSpPr/>
            <p:nvPr/>
          </p:nvSpPr>
          <p:spPr>
            <a:xfrm>
              <a:off x="10148492" y="7422775"/>
              <a:ext cx="399309" cy="32960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21"/>
            <p:cNvSpPr/>
            <p:nvPr/>
          </p:nvSpPr>
          <p:spPr>
            <a:xfrm>
              <a:off x="10718934" y="8791902"/>
              <a:ext cx="399309" cy="1014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0" name="rc22"/>
            <p:cNvSpPr/>
            <p:nvPr/>
          </p:nvSpPr>
          <p:spPr>
            <a:xfrm>
              <a:off x="7296281" y="6687504"/>
              <a:ext cx="399309" cy="152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23"/>
            <p:cNvSpPr/>
            <p:nvPr/>
          </p:nvSpPr>
          <p:spPr>
            <a:xfrm>
              <a:off x="7866723" y="7904505"/>
              <a:ext cx="399309" cy="3296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2" name="rc24"/>
            <p:cNvSpPr/>
            <p:nvPr/>
          </p:nvSpPr>
          <p:spPr>
            <a:xfrm>
              <a:off x="8437165" y="8665131"/>
              <a:ext cx="399309" cy="760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3" name="rc25"/>
            <p:cNvSpPr/>
            <p:nvPr/>
          </p:nvSpPr>
          <p:spPr>
            <a:xfrm>
              <a:off x="9578050" y="7346713"/>
              <a:ext cx="399309" cy="152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4" name="rc26"/>
            <p:cNvSpPr/>
            <p:nvPr/>
          </p:nvSpPr>
          <p:spPr>
            <a:xfrm>
              <a:off x="10148492" y="7397421"/>
              <a:ext cx="399309" cy="253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5" name="rc27"/>
            <p:cNvSpPr/>
            <p:nvPr/>
          </p:nvSpPr>
          <p:spPr>
            <a:xfrm>
              <a:off x="10718934" y="8766547"/>
              <a:ext cx="399309" cy="253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6" name="rc28"/>
            <p:cNvSpPr/>
            <p:nvPr/>
          </p:nvSpPr>
          <p:spPr>
            <a:xfrm>
              <a:off x="7296281" y="6636796"/>
              <a:ext cx="399309" cy="507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29"/>
            <p:cNvSpPr/>
            <p:nvPr/>
          </p:nvSpPr>
          <p:spPr>
            <a:xfrm>
              <a:off x="7866723" y="7650963"/>
              <a:ext cx="399309" cy="25354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8" name="rc30"/>
            <p:cNvSpPr/>
            <p:nvPr/>
          </p:nvSpPr>
          <p:spPr>
            <a:xfrm>
              <a:off x="8437165" y="8563714"/>
              <a:ext cx="399309" cy="1014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9" name="rc31"/>
            <p:cNvSpPr/>
            <p:nvPr/>
          </p:nvSpPr>
          <p:spPr>
            <a:xfrm>
              <a:off x="9007608" y="8969381"/>
              <a:ext cx="399309" cy="7606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0" name="rc32"/>
            <p:cNvSpPr/>
            <p:nvPr/>
          </p:nvSpPr>
          <p:spPr>
            <a:xfrm>
              <a:off x="9578050" y="7194588"/>
              <a:ext cx="399309" cy="15212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1" name="rc33"/>
            <p:cNvSpPr/>
            <p:nvPr/>
          </p:nvSpPr>
          <p:spPr>
            <a:xfrm>
              <a:off x="10148492" y="7321359"/>
              <a:ext cx="399309" cy="7606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2" name="rc34"/>
            <p:cNvSpPr/>
            <p:nvPr/>
          </p:nvSpPr>
          <p:spPr>
            <a:xfrm>
              <a:off x="7296281" y="8690485"/>
              <a:ext cx="399309" cy="48172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3" name="rc35"/>
            <p:cNvSpPr/>
            <p:nvPr/>
          </p:nvSpPr>
          <p:spPr>
            <a:xfrm>
              <a:off x="7866723" y="8867964"/>
              <a:ext cx="399309" cy="3042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4" name="rc36"/>
            <p:cNvSpPr/>
            <p:nvPr/>
          </p:nvSpPr>
          <p:spPr>
            <a:xfrm>
              <a:off x="8437165" y="8944027"/>
              <a:ext cx="399309" cy="2281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5" name="rc37"/>
            <p:cNvSpPr/>
            <p:nvPr/>
          </p:nvSpPr>
          <p:spPr>
            <a:xfrm>
              <a:off x="9007608" y="9121506"/>
              <a:ext cx="399309" cy="507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6" name="rc38"/>
            <p:cNvSpPr/>
            <p:nvPr/>
          </p:nvSpPr>
          <p:spPr>
            <a:xfrm>
              <a:off x="9578050" y="7828442"/>
              <a:ext cx="399309" cy="13437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7" name="rc39"/>
            <p:cNvSpPr/>
            <p:nvPr/>
          </p:nvSpPr>
          <p:spPr>
            <a:xfrm>
              <a:off x="10148492" y="7752380"/>
              <a:ext cx="399309" cy="14198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8" name="rc40"/>
            <p:cNvSpPr/>
            <p:nvPr/>
          </p:nvSpPr>
          <p:spPr>
            <a:xfrm>
              <a:off x="10718934" y="8893318"/>
              <a:ext cx="399309" cy="2788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9" name="pl41"/>
            <p:cNvSpPr/>
            <p:nvPr/>
          </p:nvSpPr>
          <p:spPr>
            <a:xfrm>
              <a:off x="7495936" y="6867288"/>
              <a:ext cx="3422653" cy="2298848"/>
            </a:xfrm>
            <a:custGeom>
              <a:avLst/>
              <a:pathLst>
                <a:path w="3422653" h="2298848">
                  <a:moveTo>
                    <a:pt x="0" y="0"/>
                  </a:moveTo>
                  <a:lnTo>
                    <a:pt x="570442" y="1925076"/>
                  </a:lnTo>
                  <a:lnTo>
                    <a:pt x="1140884" y="2197048"/>
                  </a:lnTo>
                  <a:lnTo>
                    <a:pt x="1711326" y="2274538"/>
                  </a:lnTo>
                  <a:lnTo>
                    <a:pt x="2281768" y="2171219"/>
                  </a:lnTo>
                  <a:lnTo>
                    <a:pt x="2852210" y="2230475"/>
                  </a:lnTo>
                  <a:lnTo>
                    <a:pt x="3422653" y="2298848"/>
                  </a:lnTo>
                </a:path>
              </a:pathLst>
            </a:custGeom>
            <a:ln w="40651" cap="flat">
              <a:solidFill>
                <a:srgbClr val="000000">
                  <a:alpha val="100000"/>
                </a:srgbClr>
              </a:solidFill>
              <a:prstDash val="solid"/>
              <a:round/>
            </a:ln>
          </p:spPr>
          <p:txBody>
            <a:bodyPr/>
            <a:lstStyle/>
            <a:p/>
          </p:txBody>
        </p:sp>
        <p:sp>
          <p:nvSpPr>
            <p:cNvPr id="510" name="rc42"/>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511" name="tx43"/>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12" name="tx44"/>
            <p:cNvSpPr/>
            <p:nvPr/>
          </p:nvSpPr>
          <p:spPr>
            <a:xfrm>
              <a:off x="6843756"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513" name="tx45"/>
            <p:cNvSpPr/>
            <p:nvPr/>
          </p:nvSpPr>
          <p:spPr>
            <a:xfrm>
              <a:off x="6843756"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514" name="tx46"/>
            <p:cNvSpPr/>
            <p:nvPr/>
          </p:nvSpPr>
          <p:spPr>
            <a:xfrm>
              <a:off x="6843756" y="7270204"/>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515" name="tx47"/>
            <p:cNvSpPr/>
            <p:nvPr/>
          </p:nvSpPr>
          <p:spPr>
            <a:xfrm>
              <a:off x="6801340" y="663448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6" name="pl48"/>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49"/>
            <p:cNvSpPr/>
            <p:nvPr/>
          </p:nvSpPr>
          <p:spPr>
            <a:xfrm>
              <a:off x="7118876"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50"/>
            <p:cNvSpPr/>
            <p:nvPr/>
          </p:nvSpPr>
          <p:spPr>
            <a:xfrm>
              <a:off x="7118876"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51"/>
            <p:cNvSpPr/>
            <p:nvPr/>
          </p:nvSpPr>
          <p:spPr>
            <a:xfrm>
              <a:off x="7118876"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52"/>
            <p:cNvSpPr/>
            <p:nvPr/>
          </p:nvSpPr>
          <p:spPr>
            <a:xfrm>
              <a:off x="7118876"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53"/>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2" name="pl54"/>
            <p:cNvSpPr/>
            <p:nvPr/>
          </p:nvSpPr>
          <p:spPr>
            <a:xfrm>
              <a:off x="11260854" y="84125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3" name="pl55"/>
            <p:cNvSpPr/>
            <p:nvPr/>
          </p:nvSpPr>
          <p:spPr>
            <a:xfrm>
              <a:off x="11260854" y="76528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4" name="pl56"/>
            <p:cNvSpPr/>
            <p:nvPr/>
          </p:nvSpPr>
          <p:spPr>
            <a:xfrm>
              <a:off x="11260854" y="689311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25" name="tx57"/>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6" name="tx58"/>
            <p:cNvSpPr/>
            <p:nvPr/>
          </p:nvSpPr>
          <p:spPr>
            <a:xfrm>
              <a:off x="11358911" y="84102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27" name="tx59"/>
            <p:cNvSpPr/>
            <p:nvPr/>
          </p:nvSpPr>
          <p:spPr>
            <a:xfrm>
              <a:off x="11358911" y="76505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8" name="tx60"/>
            <p:cNvSpPr/>
            <p:nvPr/>
          </p:nvSpPr>
          <p:spPr>
            <a:xfrm>
              <a:off x="11358911" y="68908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29" name="pl61"/>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62"/>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63"/>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64"/>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65"/>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66"/>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67"/>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tx68"/>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7" name="tx69"/>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8" name="tx70"/>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9" name="tx71"/>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40" name="tx72"/>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41" name="tx73"/>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42" name="tx74"/>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3" name="tx75"/>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44" name="tx76"/>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45" name="tx7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6" name="tx7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7" name="rc79"/>
            <p:cNvSpPr/>
            <p:nvPr/>
          </p:nvSpPr>
          <p:spPr>
            <a:xfrm>
              <a:off x="6564753" y="10217410"/>
              <a:ext cx="1051268" cy="182880"/>
            </a:xfrm>
            <a:prstGeom prst="rect">
              <a:avLst/>
            </a:prstGeom>
            <a:solidFill>
              <a:srgbClr val="FFFFFF">
                <a:alpha val="100000"/>
              </a:srgbClr>
            </a:solidFill>
          </p:spPr>
          <p:txBody>
            <a:bodyPr/>
            <a:lstStyle/>
            <a:p/>
          </p:txBody>
        </p:sp>
        <p:sp>
          <p:nvSpPr>
            <p:cNvPr id="548" name="rc80"/>
            <p:cNvSpPr/>
            <p:nvPr/>
          </p:nvSpPr>
          <p:spPr>
            <a:xfrm>
              <a:off x="6564753" y="10217410"/>
              <a:ext cx="182879" cy="182880"/>
            </a:xfrm>
            <a:prstGeom prst="rect">
              <a:avLst/>
            </a:prstGeom>
            <a:solidFill>
              <a:srgbClr val="FFFFFF">
                <a:alpha val="100000"/>
              </a:srgbClr>
            </a:solidFill>
          </p:spPr>
          <p:txBody>
            <a:bodyPr/>
            <a:lstStyle/>
            <a:p/>
          </p:txBody>
        </p:sp>
        <p:sp>
          <p:nvSpPr>
            <p:cNvPr id="549" name="pl81"/>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50" name="tx82"/>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51" name="rc83"/>
            <p:cNvSpPr/>
            <p:nvPr/>
          </p:nvSpPr>
          <p:spPr>
            <a:xfrm>
              <a:off x="7796021" y="10217410"/>
              <a:ext cx="4053749" cy="182880"/>
            </a:xfrm>
            <a:prstGeom prst="rect">
              <a:avLst/>
            </a:prstGeom>
            <a:solidFill>
              <a:srgbClr val="FFFFFF">
                <a:alpha val="100000"/>
              </a:srgbClr>
            </a:solidFill>
          </p:spPr>
          <p:txBody>
            <a:bodyPr/>
            <a:lstStyle/>
            <a:p/>
          </p:txBody>
        </p:sp>
        <p:sp>
          <p:nvSpPr>
            <p:cNvPr id="552" name="rc84"/>
            <p:cNvSpPr/>
            <p:nvPr/>
          </p:nvSpPr>
          <p:spPr>
            <a:xfrm>
              <a:off x="7796021" y="10217410"/>
              <a:ext cx="182879" cy="182880"/>
            </a:xfrm>
            <a:prstGeom prst="rect">
              <a:avLst/>
            </a:prstGeom>
            <a:solidFill>
              <a:srgbClr val="FFFFFF">
                <a:alpha val="100000"/>
              </a:srgbClr>
            </a:solidFill>
          </p:spPr>
          <p:txBody>
            <a:bodyPr/>
            <a:lstStyle/>
            <a:p/>
          </p:txBody>
        </p:sp>
        <p:sp>
          <p:nvSpPr>
            <p:cNvPr id="553" name="rc85"/>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54" name="rc86"/>
            <p:cNvSpPr/>
            <p:nvPr/>
          </p:nvSpPr>
          <p:spPr>
            <a:xfrm>
              <a:off x="8887262" y="10217410"/>
              <a:ext cx="182879" cy="182880"/>
            </a:xfrm>
            <a:prstGeom prst="rect">
              <a:avLst/>
            </a:prstGeom>
            <a:solidFill>
              <a:srgbClr val="FFFFFF">
                <a:alpha val="100000"/>
              </a:srgbClr>
            </a:solidFill>
          </p:spPr>
          <p:txBody>
            <a:bodyPr/>
            <a:lstStyle/>
            <a:p/>
          </p:txBody>
        </p:sp>
        <p:sp>
          <p:nvSpPr>
            <p:cNvPr id="555" name="rc87"/>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6" name="rc88"/>
            <p:cNvSpPr/>
            <p:nvPr/>
          </p:nvSpPr>
          <p:spPr>
            <a:xfrm>
              <a:off x="9813303" y="10217410"/>
              <a:ext cx="182879" cy="182880"/>
            </a:xfrm>
            <a:prstGeom prst="rect">
              <a:avLst/>
            </a:prstGeom>
            <a:solidFill>
              <a:srgbClr val="FFFFFF">
                <a:alpha val="100000"/>
              </a:srgbClr>
            </a:solidFill>
          </p:spPr>
          <p:txBody>
            <a:bodyPr/>
            <a:lstStyle/>
            <a:p/>
          </p:txBody>
        </p:sp>
        <p:sp>
          <p:nvSpPr>
            <p:cNvPr id="557" name="rc89"/>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8" name="rc90"/>
            <p:cNvSpPr/>
            <p:nvPr/>
          </p:nvSpPr>
          <p:spPr>
            <a:xfrm>
              <a:off x="10815544" y="10217410"/>
              <a:ext cx="182880" cy="182880"/>
            </a:xfrm>
            <a:prstGeom prst="rect">
              <a:avLst/>
            </a:prstGeom>
            <a:solidFill>
              <a:srgbClr val="FFFFFF">
                <a:alpha val="100000"/>
              </a:srgbClr>
            </a:solidFill>
          </p:spPr>
          <p:txBody>
            <a:bodyPr/>
            <a:lstStyle/>
            <a:p/>
          </p:txBody>
        </p:sp>
        <p:sp>
          <p:nvSpPr>
            <p:cNvPr id="559" name="rc91"/>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60" name="tx92"/>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61" name="tx93"/>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62" name="tx94"/>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63" name="tx95"/>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64" name="tx96"/>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5" name=""/>
          <p:cNvGrpSpPr/>
          <p:nvPr/>
        </p:nvGrpSpPr>
        <p:grpSpPr>
          <a:xfrm>
            <a:off x="12527280" y="6217920"/>
            <a:ext cx="5486400" cy="4297680"/>
            <a:chOff x="12527280" y="6217920"/>
            <a:chExt cx="5486400" cy="4297680"/>
          </a:xfrm>
        </p:grpSpPr>
        <p:sp>
          <p:nvSpPr>
            <p:cNvPr id="56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7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80" name="pl17"/>
            <p:cNvSpPr/>
            <p:nvPr/>
          </p:nvSpPr>
          <p:spPr>
            <a:xfrm>
              <a:off x="13325144" y="6663670"/>
              <a:ext cx="4510689" cy="153644"/>
            </a:xfrm>
            <a:custGeom>
              <a:avLst/>
              <a:pathLst>
                <a:path w="4510689" h="153644">
                  <a:moveTo>
                    <a:pt x="0" y="128037"/>
                  </a:moveTo>
                  <a:lnTo>
                    <a:pt x="180427" y="128037"/>
                  </a:lnTo>
                  <a:lnTo>
                    <a:pt x="360855" y="128037"/>
                  </a:lnTo>
                  <a:lnTo>
                    <a:pt x="541282" y="76822"/>
                  </a:lnTo>
                  <a:lnTo>
                    <a:pt x="721710" y="76822"/>
                  </a:lnTo>
                  <a:lnTo>
                    <a:pt x="902137" y="76822"/>
                  </a:lnTo>
                  <a:lnTo>
                    <a:pt x="1082565" y="76822"/>
                  </a:lnTo>
                  <a:lnTo>
                    <a:pt x="1262993" y="76822"/>
                  </a:lnTo>
                  <a:lnTo>
                    <a:pt x="1443420" y="25607"/>
                  </a:lnTo>
                  <a:lnTo>
                    <a:pt x="1623848" y="25607"/>
                  </a:lnTo>
                  <a:lnTo>
                    <a:pt x="1804275" y="25607"/>
                  </a:lnTo>
                  <a:lnTo>
                    <a:pt x="1984703" y="25607"/>
                  </a:lnTo>
                  <a:lnTo>
                    <a:pt x="2165131" y="25607"/>
                  </a:lnTo>
                  <a:lnTo>
                    <a:pt x="2345558" y="0"/>
                  </a:lnTo>
                  <a:lnTo>
                    <a:pt x="2525986" y="0"/>
                  </a:lnTo>
                  <a:lnTo>
                    <a:pt x="2706413" y="0"/>
                  </a:lnTo>
                  <a:lnTo>
                    <a:pt x="2886841" y="0"/>
                  </a:lnTo>
                  <a:lnTo>
                    <a:pt x="3067268" y="0"/>
                  </a:lnTo>
                  <a:lnTo>
                    <a:pt x="3247696" y="76822"/>
                  </a:lnTo>
                  <a:lnTo>
                    <a:pt x="3428124" y="76822"/>
                  </a:lnTo>
                  <a:lnTo>
                    <a:pt x="3608551" y="76822"/>
                  </a:lnTo>
                  <a:lnTo>
                    <a:pt x="3788979" y="153644"/>
                  </a:lnTo>
                  <a:lnTo>
                    <a:pt x="3969406" y="153644"/>
                  </a:lnTo>
                  <a:lnTo>
                    <a:pt x="4149834" y="153644"/>
                  </a:lnTo>
                  <a:lnTo>
                    <a:pt x="4330262" y="153644"/>
                  </a:lnTo>
                  <a:lnTo>
                    <a:pt x="4510689" y="153644"/>
                  </a:lnTo>
                </a:path>
              </a:pathLst>
            </a:custGeom>
            <a:ln w="32521" cap="flat">
              <a:solidFill>
                <a:srgbClr val="5EB0E8">
                  <a:alpha val="100000"/>
                </a:srgbClr>
              </a:solidFill>
              <a:prstDash val="solid"/>
              <a:round/>
            </a:ln>
          </p:spPr>
          <p:txBody>
            <a:bodyPr/>
            <a:lstStyle/>
            <a:p/>
          </p:txBody>
        </p:sp>
        <p:sp>
          <p:nvSpPr>
            <p:cNvPr id="581" name="pl18"/>
            <p:cNvSpPr/>
            <p:nvPr/>
          </p:nvSpPr>
          <p:spPr>
            <a:xfrm>
              <a:off x="13325144" y="6663670"/>
              <a:ext cx="4510689" cy="332897"/>
            </a:xfrm>
            <a:custGeom>
              <a:avLst/>
              <a:pathLst>
                <a:path w="4510689" h="332897">
                  <a:moveTo>
                    <a:pt x="0" y="0"/>
                  </a:moveTo>
                  <a:lnTo>
                    <a:pt x="180427" y="332897"/>
                  </a:lnTo>
                  <a:lnTo>
                    <a:pt x="360855" y="256074"/>
                  </a:lnTo>
                  <a:lnTo>
                    <a:pt x="541282" y="179252"/>
                  </a:lnTo>
                  <a:lnTo>
                    <a:pt x="721710" y="102429"/>
                  </a:lnTo>
                  <a:lnTo>
                    <a:pt x="902137" y="102429"/>
                  </a:lnTo>
                  <a:lnTo>
                    <a:pt x="1082565" y="128037"/>
                  </a:lnTo>
                  <a:lnTo>
                    <a:pt x="1262993" y="128037"/>
                  </a:lnTo>
                  <a:lnTo>
                    <a:pt x="1443420" y="204859"/>
                  </a:lnTo>
                  <a:lnTo>
                    <a:pt x="1623848" y="204859"/>
                  </a:lnTo>
                  <a:lnTo>
                    <a:pt x="1804275" y="204859"/>
                  </a:lnTo>
                  <a:lnTo>
                    <a:pt x="1984703" y="204859"/>
                  </a:lnTo>
                  <a:lnTo>
                    <a:pt x="2165131" y="204859"/>
                  </a:lnTo>
                  <a:lnTo>
                    <a:pt x="2345558" y="128037"/>
                  </a:lnTo>
                  <a:lnTo>
                    <a:pt x="2525986" y="128037"/>
                  </a:lnTo>
                  <a:lnTo>
                    <a:pt x="2706413" y="102429"/>
                  </a:lnTo>
                  <a:lnTo>
                    <a:pt x="2886841" y="102429"/>
                  </a:lnTo>
                  <a:lnTo>
                    <a:pt x="3067268" y="102429"/>
                  </a:lnTo>
                  <a:lnTo>
                    <a:pt x="3247696" y="307289"/>
                  </a:lnTo>
                  <a:lnTo>
                    <a:pt x="3428124" y="307289"/>
                  </a:lnTo>
                  <a:lnTo>
                    <a:pt x="3608551" y="307289"/>
                  </a:lnTo>
                  <a:lnTo>
                    <a:pt x="3788979" y="307289"/>
                  </a:lnTo>
                  <a:lnTo>
                    <a:pt x="3969406" y="307289"/>
                  </a:lnTo>
                  <a:lnTo>
                    <a:pt x="4149834" y="307289"/>
                  </a:lnTo>
                  <a:lnTo>
                    <a:pt x="4330262" y="307289"/>
                  </a:lnTo>
                  <a:lnTo>
                    <a:pt x="4510689" y="307289"/>
                  </a:lnTo>
                </a:path>
              </a:pathLst>
            </a:custGeom>
            <a:ln w="32521" cap="flat">
              <a:solidFill>
                <a:srgbClr val="00A173">
                  <a:alpha val="100000"/>
                </a:srgbClr>
              </a:solidFill>
              <a:prstDash val="solid"/>
              <a:round/>
            </a:ln>
          </p:spPr>
          <p:txBody>
            <a:bodyPr/>
            <a:lstStyle/>
            <a:p/>
          </p:txBody>
        </p:sp>
        <p:sp>
          <p:nvSpPr>
            <p:cNvPr id="58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8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8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8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9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2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2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2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2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2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3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3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3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3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3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3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4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4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4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4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4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4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7" name="rc84"/>
            <p:cNvSpPr/>
            <p:nvPr/>
          </p:nvSpPr>
          <p:spPr>
            <a:xfrm>
              <a:off x="14005791" y="9941072"/>
              <a:ext cx="3149396" cy="504938"/>
            </a:xfrm>
            <a:prstGeom prst="rect">
              <a:avLst/>
            </a:prstGeom>
            <a:solidFill>
              <a:srgbClr val="FFFFFF">
                <a:alpha val="100000"/>
              </a:srgbClr>
            </a:solidFill>
          </p:spPr>
          <p:txBody>
            <a:bodyPr/>
            <a:lstStyle/>
            <a:p/>
          </p:txBody>
        </p:sp>
        <p:sp>
          <p:nvSpPr>
            <p:cNvPr id="64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5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5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5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53" name=""/>
          <p:cNvGrpSpPr/>
          <p:nvPr/>
        </p:nvGrpSpPr>
        <p:grpSpPr>
          <a:xfrm>
            <a:off x="594360" y="6217920"/>
            <a:ext cx="5562295" cy="4320959"/>
            <a:chOff x="594360" y="6217920"/>
            <a:chExt cx="5562295" cy="4320959"/>
          </a:xfrm>
        </p:grpSpPr>
        <p:sp>
          <p:nvSpPr>
            <p:cNvPr id="654"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55" name="rc4"/>
            <p:cNvSpPr/>
            <p:nvPr/>
          </p:nvSpPr>
          <p:spPr>
            <a:xfrm>
              <a:off x="2279185"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6" name="rc5"/>
            <p:cNvSpPr/>
            <p:nvPr/>
          </p:nvSpPr>
          <p:spPr>
            <a:xfrm>
              <a:off x="2306737"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6"/>
            <p:cNvSpPr/>
            <p:nvPr/>
          </p:nvSpPr>
          <p:spPr>
            <a:xfrm>
              <a:off x="2582267" y="6543904"/>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8" name="rc7"/>
            <p:cNvSpPr/>
            <p:nvPr/>
          </p:nvSpPr>
          <p:spPr>
            <a:xfrm>
              <a:off x="2857796" y="6543904"/>
              <a:ext cx="275529" cy="275529"/>
            </a:xfrm>
            <a:prstGeom prst="rect">
              <a:avLst/>
            </a:prstGeom>
            <a:solidFill>
              <a:srgbClr val="FB6F4F">
                <a:alpha val="100000"/>
              </a:srgbClr>
            </a:solidFill>
            <a:ln w="5420" cap="flat">
              <a:solidFill>
                <a:srgbClr val="FFFFFF">
                  <a:alpha val="100000"/>
                </a:srgbClr>
              </a:solidFill>
              <a:prstDash val="solid"/>
              <a:miter/>
            </a:ln>
          </p:spPr>
          <p:txBody>
            <a:bodyPr/>
            <a:lstStyle/>
            <a:p/>
          </p:txBody>
        </p:sp>
        <p:sp>
          <p:nvSpPr>
            <p:cNvPr id="659" name="rc8"/>
            <p:cNvSpPr/>
            <p:nvPr/>
          </p:nvSpPr>
          <p:spPr>
            <a:xfrm>
              <a:off x="3133325" y="6543904"/>
              <a:ext cx="275529" cy="275529"/>
            </a:xfrm>
            <a:prstGeom prst="rect">
              <a:avLst/>
            </a:prstGeom>
            <a:solidFill>
              <a:srgbClr val="C9171C">
                <a:alpha val="100000"/>
              </a:srgbClr>
            </a:solidFill>
            <a:ln w="5420" cap="flat">
              <a:solidFill>
                <a:srgbClr val="FFFFFF">
                  <a:alpha val="100000"/>
                </a:srgbClr>
              </a:solidFill>
              <a:prstDash val="solid"/>
              <a:miter/>
            </a:ln>
          </p:spPr>
          <p:txBody>
            <a:bodyPr/>
            <a:lstStyle/>
            <a:p/>
          </p:txBody>
        </p:sp>
        <p:sp>
          <p:nvSpPr>
            <p:cNvPr id="660" name="rc9"/>
            <p:cNvSpPr/>
            <p:nvPr/>
          </p:nvSpPr>
          <p:spPr>
            <a:xfrm>
              <a:off x="3408855" y="6543904"/>
              <a:ext cx="275529" cy="275529"/>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61" name="rc10"/>
            <p:cNvSpPr/>
            <p:nvPr/>
          </p:nvSpPr>
          <p:spPr>
            <a:xfrm>
              <a:off x="3684384" y="6543904"/>
              <a:ext cx="275529" cy="275529"/>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662" name="rc11"/>
            <p:cNvSpPr/>
            <p:nvPr/>
          </p:nvSpPr>
          <p:spPr>
            <a:xfrm>
              <a:off x="3959913" y="6543904"/>
              <a:ext cx="275529" cy="275529"/>
            </a:xfrm>
            <a:prstGeom prst="rect">
              <a:avLst/>
            </a:prstGeom>
            <a:solidFill>
              <a:srgbClr val="F14431">
                <a:alpha val="100000"/>
              </a:srgbClr>
            </a:solidFill>
            <a:ln w="5420" cap="flat">
              <a:solidFill>
                <a:srgbClr val="FFFFFF">
                  <a:alpha val="100000"/>
                </a:srgbClr>
              </a:solidFill>
              <a:prstDash val="solid"/>
              <a:miter/>
            </a:ln>
          </p:spPr>
          <p:txBody>
            <a:bodyPr/>
            <a:lstStyle/>
            <a:p/>
          </p:txBody>
        </p:sp>
        <p:sp>
          <p:nvSpPr>
            <p:cNvPr id="663" name="rc12"/>
            <p:cNvSpPr/>
            <p:nvPr/>
          </p:nvSpPr>
          <p:spPr>
            <a:xfrm>
              <a:off x="4235442" y="6543904"/>
              <a:ext cx="275529" cy="275529"/>
            </a:xfrm>
            <a:prstGeom prst="rect">
              <a:avLst/>
            </a:prstGeom>
            <a:solidFill>
              <a:srgbClr val="C9171C">
                <a:alpha val="100000"/>
              </a:srgbClr>
            </a:solidFill>
            <a:ln w="5420" cap="flat">
              <a:solidFill>
                <a:srgbClr val="FFFFFF">
                  <a:alpha val="100000"/>
                </a:srgbClr>
              </a:solidFill>
              <a:prstDash val="solid"/>
              <a:miter/>
            </a:ln>
          </p:spPr>
          <p:txBody>
            <a:bodyPr/>
            <a:lstStyle/>
            <a:p/>
          </p:txBody>
        </p:sp>
        <p:sp>
          <p:nvSpPr>
            <p:cNvPr id="664" name="rc13"/>
            <p:cNvSpPr/>
            <p:nvPr/>
          </p:nvSpPr>
          <p:spPr>
            <a:xfrm>
              <a:off x="4510972" y="6543904"/>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65" name="rc14"/>
            <p:cNvSpPr/>
            <p:nvPr/>
          </p:nvSpPr>
          <p:spPr>
            <a:xfrm>
              <a:off x="4786501" y="6543904"/>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6" name="rc15"/>
            <p:cNvSpPr/>
            <p:nvPr/>
          </p:nvSpPr>
          <p:spPr>
            <a:xfrm>
              <a:off x="5062030" y="6543904"/>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7" name="rc16"/>
            <p:cNvSpPr/>
            <p:nvPr/>
          </p:nvSpPr>
          <p:spPr>
            <a:xfrm>
              <a:off x="533756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17"/>
            <p:cNvSpPr/>
            <p:nvPr/>
          </p:nvSpPr>
          <p:spPr>
            <a:xfrm>
              <a:off x="2306737"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18"/>
            <p:cNvSpPr/>
            <p:nvPr/>
          </p:nvSpPr>
          <p:spPr>
            <a:xfrm>
              <a:off x="2582267" y="6819433"/>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0" name="rc19"/>
            <p:cNvSpPr/>
            <p:nvPr/>
          </p:nvSpPr>
          <p:spPr>
            <a:xfrm>
              <a:off x="2857796"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20"/>
            <p:cNvSpPr/>
            <p:nvPr/>
          </p:nvSpPr>
          <p:spPr>
            <a:xfrm>
              <a:off x="3133325"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21"/>
            <p:cNvSpPr/>
            <p:nvPr/>
          </p:nvSpPr>
          <p:spPr>
            <a:xfrm>
              <a:off x="3408855" y="6819433"/>
              <a:ext cx="275529" cy="275529"/>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73" name="rc22"/>
            <p:cNvSpPr/>
            <p:nvPr/>
          </p:nvSpPr>
          <p:spPr>
            <a:xfrm>
              <a:off x="3684384" y="6819433"/>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4" name="rc23"/>
            <p:cNvSpPr/>
            <p:nvPr/>
          </p:nvSpPr>
          <p:spPr>
            <a:xfrm>
              <a:off x="3959913"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24"/>
            <p:cNvSpPr/>
            <p:nvPr/>
          </p:nvSpPr>
          <p:spPr>
            <a:xfrm>
              <a:off x="4235442" y="6819433"/>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76" name="rc25"/>
            <p:cNvSpPr/>
            <p:nvPr/>
          </p:nvSpPr>
          <p:spPr>
            <a:xfrm>
              <a:off x="4510972" y="6819433"/>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77" name="rc26"/>
            <p:cNvSpPr/>
            <p:nvPr/>
          </p:nvSpPr>
          <p:spPr>
            <a:xfrm>
              <a:off x="4786501" y="6819433"/>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8" name="rc27"/>
            <p:cNvSpPr/>
            <p:nvPr/>
          </p:nvSpPr>
          <p:spPr>
            <a:xfrm>
              <a:off x="5062030" y="6819433"/>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79" name="rc28"/>
            <p:cNvSpPr/>
            <p:nvPr/>
          </p:nvSpPr>
          <p:spPr>
            <a:xfrm>
              <a:off x="5337560" y="6819433"/>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0" name="rc29"/>
            <p:cNvSpPr/>
            <p:nvPr/>
          </p:nvSpPr>
          <p:spPr>
            <a:xfrm>
              <a:off x="2306737" y="7094962"/>
              <a:ext cx="275529" cy="275529"/>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81" name="rc30"/>
            <p:cNvSpPr/>
            <p:nvPr/>
          </p:nvSpPr>
          <p:spPr>
            <a:xfrm>
              <a:off x="2582267" y="709496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2" name="rc31"/>
            <p:cNvSpPr/>
            <p:nvPr/>
          </p:nvSpPr>
          <p:spPr>
            <a:xfrm>
              <a:off x="285779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32"/>
            <p:cNvSpPr/>
            <p:nvPr/>
          </p:nvSpPr>
          <p:spPr>
            <a:xfrm>
              <a:off x="313332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33"/>
            <p:cNvSpPr/>
            <p:nvPr/>
          </p:nvSpPr>
          <p:spPr>
            <a:xfrm>
              <a:off x="3408855" y="709496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5" name="rc34"/>
            <p:cNvSpPr/>
            <p:nvPr/>
          </p:nvSpPr>
          <p:spPr>
            <a:xfrm>
              <a:off x="3684384"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35"/>
            <p:cNvSpPr/>
            <p:nvPr/>
          </p:nvSpPr>
          <p:spPr>
            <a:xfrm>
              <a:off x="3959913" y="7094962"/>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87" name="rc36"/>
            <p:cNvSpPr/>
            <p:nvPr/>
          </p:nvSpPr>
          <p:spPr>
            <a:xfrm>
              <a:off x="4235442"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37"/>
            <p:cNvSpPr/>
            <p:nvPr/>
          </p:nvSpPr>
          <p:spPr>
            <a:xfrm>
              <a:off x="4510972" y="7094962"/>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89" name="rc38"/>
            <p:cNvSpPr/>
            <p:nvPr/>
          </p:nvSpPr>
          <p:spPr>
            <a:xfrm>
              <a:off x="4786501"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39"/>
            <p:cNvSpPr/>
            <p:nvPr/>
          </p:nvSpPr>
          <p:spPr>
            <a:xfrm>
              <a:off x="5062030" y="7094962"/>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1" name="rc40"/>
            <p:cNvSpPr/>
            <p:nvPr/>
          </p:nvSpPr>
          <p:spPr>
            <a:xfrm>
              <a:off x="5337560" y="7094962"/>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92" name="rc41"/>
            <p:cNvSpPr/>
            <p:nvPr/>
          </p:nvSpPr>
          <p:spPr>
            <a:xfrm>
              <a:off x="230673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42"/>
            <p:cNvSpPr/>
            <p:nvPr/>
          </p:nvSpPr>
          <p:spPr>
            <a:xfrm>
              <a:off x="258226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43"/>
            <p:cNvSpPr/>
            <p:nvPr/>
          </p:nvSpPr>
          <p:spPr>
            <a:xfrm>
              <a:off x="285779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44"/>
            <p:cNvSpPr/>
            <p:nvPr/>
          </p:nvSpPr>
          <p:spPr>
            <a:xfrm>
              <a:off x="3133325"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45"/>
            <p:cNvSpPr/>
            <p:nvPr/>
          </p:nvSpPr>
          <p:spPr>
            <a:xfrm>
              <a:off x="3408855" y="7370492"/>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97" name="rc46"/>
            <p:cNvSpPr/>
            <p:nvPr/>
          </p:nvSpPr>
          <p:spPr>
            <a:xfrm>
              <a:off x="3684384" y="7370492"/>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8" name="rc47"/>
            <p:cNvSpPr/>
            <p:nvPr/>
          </p:nvSpPr>
          <p:spPr>
            <a:xfrm>
              <a:off x="395991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48"/>
            <p:cNvSpPr/>
            <p:nvPr/>
          </p:nvSpPr>
          <p:spPr>
            <a:xfrm>
              <a:off x="423544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49"/>
            <p:cNvSpPr/>
            <p:nvPr/>
          </p:nvSpPr>
          <p:spPr>
            <a:xfrm>
              <a:off x="451097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50"/>
            <p:cNvSpPr/>
            <p:nvPr/>
          </p:nvSpPr>
          <p:spPr>
            <a:xfrm>
              <a:off x="4786501"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51"/>
            <p:cNvSpPr/>
            <p:nvPr/>
          </p:nvSpPr>
          <p:spPr>
            <a:xfrm>
              <a:off x="5062030"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52"/>
            <p:cNvSpPr/>
            <p:nvPr/>
          </p:nvSpPr>
          <p:spPr>
            <a:xfrm>
              <a:off x="5337560"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53"/>
            <p:cNvSpPr/>
            <p:nvPr/>
          </p:nvSpPr>
          <p:spPr>
            <a:xfrm>
              <a:off x="230673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54"/>
            <p:cNvSpPr/>
            <p:nvPr/>
          </p:nvSpPr>
          <p:spPr>
            <a:xfrm>
              <a:off x="258226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55"/>
            <p:cNvSpPr/>
            <p:nvPr/>
          </p:nvSpPr>
          <p:spPr>
            <a:xfrm>
              <a:off x="285779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56"/>
            <p:cNvSpPr/>
            <p:nvPr/>
          </p:nvSpPr>
          <p:spPr>
            <a:xfrm>
              <a:off x="313332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57"/>
            <p:cNvSpPr/>
            <p:nvPr/>
          </p:nvSpPr>
          <p:spPr>
            <a:xfrm>
              <a:off x="3408855" y="7646021"/>
              <a:ext cx="275529" cy="275529"/>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709" name="rc58"/>
            <p:cNvSpPr/>
            <p:nvPr/>
          </p:nvSpPr>
          <p:spPr>
            <a:xfrm>
              <a:off x="368438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59"/>
            <p:cNvSpPr/>
            <p:nvPr/>
          </p:nvSpPr>
          <p:spPr>
            <a:xfrm>
              <a:off x="395991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60"/>
            <p:cNvSpPr/>
            <p:nvPr/>
          </p:nvSpPr>
          <p:spPr>
            <a:xfrm>
              <a:off x="423544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61"/>
            <p:cNvSpPr/>
            <p:nvPr/>
          </p:nvSpPr>
          <p:spPr>
            <a:xfrm>
              <a:off x="451097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62"/>
            <p:cNvSpPr/>
            <p:nvPr/>
          </p:nvSpPr>
          <p:spPr>
            <a:xfrm>
              <a:off x="478650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63"/>
            <p:cNvSpPr/>
            <p:nvPr/>
          </p:nvSpPr>
          <p:spPr>
            <a:xfrm>
              <a:off x="506203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64"/>
            <p:cNvSpPr/>
            <p:nvPr/>
          </p:nvSpPr>
          <p:spPr>
            <a:xfrm>
              <a:off x="533756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65"/>
            <p:cNvSpPr/>
            <p:nvPr/>
          </p:nvSpPr>
          <p:spPr>
            <a:xfrm>
              <a:off x="23067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66"/>
            <p:cNvSpPr/>
            <p:nvPr/>
          </p:nvSpPr>
          <p:spPr>
            <a:xfrm>
              <a:off x="258226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67"/>
            <p:cNvSpPr/>
            <p:nvPr/>
          </p:nvSpPr>
          <p:spPr>
            <a:xfrm>
              <a:off x="285779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68"/>
            <p:cNvSpPr/>
            <p:nvPr/>
          </p:nvSpPr>
          <p:spPr>
            <a:xfrm>
              <a:off x="313332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69"/>
            <p:cNvSpPr/>
            <p:nvPr/>
          </p:nvSpPr>
          <p:spPr>
            <a:xfrm>
              <a:off x="340885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70"/>
            <p:cNvSpPr/>
            <p:nvPr/>
          </p:nvSpPr>
          <p:spPr>
            <a:xfrm>
              <a:off x="368438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71"/>
            <p:cNvSpPr/>
            <p:nvPr/>
          </p:nvSpPr>
          <p:spPr>
            <a:xfrm>
              <a:off x="3959913" y="792155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3" name="rc72"/>
            <p:cNvSpPr/>
            <p:nvPr/>
          </p:nvSpPr>
          <p:spPr>
            <a:xfrm>
              <a:off x="423544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73"/>
            <p:cNvSpPr/>
            <p:nvPr/>
          </p:nvSpPr>
          <p:spPr>
            <a:xfrm>
              <a:off x="4510972" y="792155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5" name="rc74"/>
            <p:cNvSpPr/>
            <p:nvPr/>
          </p:nvSpPr>
          <p:spPr>
            <a:xfrm>
              <a:off x="4786501" y="7921550"/>
              <a:ext cx="275529" cy="275529"/>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726" name="rc75"/>
            <p:cNvSpPr/>
            <p:nvPr/>
          </p:nvSpPr>
          <p:spPr>
            <a:xfrm>
              <a:off x="5062030" y="7921550"/>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727" name="rc76"/>
            <p:cNvSpPr/>
            <p:nvPr/>
          </p:nvSpPr>
          <p:spPr>
            <a:xfrm>
              <a:off x="5337560"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8" name="rc77"/>
            <p:cNvSpPr/>
            <p:nvPr/>
          </p:nvSpPr>
          <p:spPr>
            <a:xfrm>
              <a:off x="2306737" y="8197080"/>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729" name="rc78"/>
            <p:cNvSpPr/>
            <p:nvPr/>
          </p:nvSpPr>
          <p:spPr>
            <a:xfrm>
              <a:off x="258226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79"/>
            <p:cNvSpPr/>
            <p:nvPr/>
          </p:nvSpPr>
          <p:spPr>
            <a:xfrm>
              <a:off x="285779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80"/>
            <p:cNvSpPr/>
            <p:nvPr/>
          </p:nvSpPr>
          <p:spPr>
            <a:xfrm>
              <a:off x="313332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81"/>
            <p:cNvSpPr/>
            <p:nvPr/>
          </p:nvSpPr>
          <p:spPr>
            <a:xfrm>
              <a:off x="3408855"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33" name="rc82"/>
            <p:cNvSpPr/>
            <p:nvPr/>
          </p:nvSpPr>
          <p:spPr>
            <a:xfrm>
              <a:off x="3684384"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4" name="rc83"/>
            <p:cNvSpPr/>
            <p:nvPr/>
          </p:nvSpPr>
          <p:spPr>
            <a:xfrm>
              <a:off x="3959913" y="8197080"/>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35" name="rc84"/>
            <p:cNvSpPr/>
            <p:nvPr/>
          </p:nvSpPr>
          <p:spPr>
            <a:xfrm>
              <a:off x="4235442"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36" name="rc85"/>
            <p:cNvSpPr/>
            <p:nvPr/>
          </p:nvSpPr>
          <p:spPr>
            <a:xfrm>
              <a:off x="4510972"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7" name="rc86"/>
            <p:cNvSpPr/>
            <p:nvPr/>
          </p:nvSpPr>
          <p:spPr>
            <a:xfrm>
              <a:off x="4786501" y="8197080"/>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38" name="rc87"/>
            <p:cNvSpPr/>
            <p:nvPr/>
          </p:nvSpPr>
          <p:spPr>
            <a:xfrm>
              <a:off x="506203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88"/>
            <p:cNvSpPr/>
            <p:nvPr/>
          </p:nvSpPr>
          <p:spPr>
            <a:xfrm>
              <a:off x="533756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89"/>
            <p:cNvSpPr/>
            <p:nvPr/>
          </p:nvSpPr>
          <p:spPr>
            <a:xfrm>
              <a:off x="2306737"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1" name="rc90"/>
            <p:cNvSpPr/>
            <p:nvPr/>
          </p:nvSpPr>
          <p:spPr>
            <a:xfrm>
              <a:off x="2582267"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2" name="rc91"/>
            <p:cNvSpPr/>
            <p:nvPr/>
          </p:nvSpPr>
          <p:spPr>
            <a:xfrm>
              <a:off x="2857796" y="8472609"/>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43" name="rc92"/>
            <p:cNvSpPr/>
            <p:nvPr/>
          </p:nvSpPr>
          <p:spPr>
            <a:xfrm>
              <a:off x="3133325"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4" name="rc93"/>
            <p:cNvSpPr/>
            <p:nvPr/>
          </p:nvSpPr>
          <p:spPr>
            <a:xfrm>
              <a:off x="3408855"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5" name="rc94"/>
            <p:cNvSpPr/>
            <p:nvPr/>
          </p:nvSpPr>
          <p:spPr>
            <a:xfrm>
              <a:off x="368438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rc95"/>
            <p:cNvSpPr/>
            <p:nvPr/>
          </p:nvSpPr>
          <p:spPr>
            <a:xfrm>
              <a:off x="3959913"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7" name="rc96"/>
            <p:cNvSpPr/>
            <p:nvPr/>
          </p:nvSpPr>
          <p:spPr>
            <a:xfrm>
              <a:off x="423544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97"/>
            <p:cNvSpPr/>
            <p:nvPr/>
          </p:nvSpPr>
          <p:spPr>
            <a:xfrm>
              <a:off x="4510972"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9" name="rc98"/>
            <p:cNvSpPr/>
            <p:nvPr/>
          </p:nvSpPr>
          <p:spPr>
            <a:xfrm>
              <a:off x="478650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99"/>
            <p:cNvSpPr/>
            <p:nvPr/>
          </p:nvSpPr>
          <p:spPr>
            <a:xfrm>
              <a:off x="506203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100"/>
            <p:cNvSpPr/>
            <p:nvPr/>
          </p:nvSpPr>
          <p:spPr>
            <a:xfrm>
              <a:off x="533756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01"/>
            <p:cNvSpPr/>
            <p:nvPr/>
          </p:nvSpPr>
          <p:spPr>
            <a:xfrm>
              <a:off x="2306737" y="8748138"/>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753" name="rc102"/>
            <p:cNvSpPr/>
            <p:nvPr/>
          </p:nvSpPr>
          <p:spPr>
            <a:xfrm>
              <a:off x="2582267" y="8748138"/>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754" name="rc103"/>
            <p:cNvSpPr/>
            <p:nvPr/>
          </p:nvSpPr>
          <p:spPr>
            <a:xfrm>
              <a:off x="2857796" y="8748138"/>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755" name="rc104"/>
            <p:cNvSpPr/>
            <p:nvPr/>
          </p:nvSpPr>
          <p:spPr>
            <a:xfrm>
              <a:off x="3133325" y="8748138"/>
              <a:ext cx="275529" cy="275529"/>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756" name="rc105"/>
            <p:cNvSpPr/>
            <p:nvPr/>
          </p:nvSpPr>
          <p:spPr>
            <a:xfrm>
              <a:off x="3408855" y="8748138"/>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57" name="rc106"/>
            <p:cNvSpPr/>
            <p:nvPr/>
          </p:nvSpPr>
          <p:spPr>
            <a:xfrm>
              <a:off x="3684384" y="8748138"/>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58" name="rc107"/>
            <p:cNvSpPr/>
            <p:nvPr/>
          </p:nvSpPr>
          <p:spPr>
            <a:xfrm>
              <a:off x="3959913" y="8748138"/>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59" name="rc108"/>
            <p:cNvSpPr/>
            <p:nvPr/>
          </p:nvSpPr>
          <p:spPr>
            <a:xfrm>
              <a:off x="4235442" y="8748138"/>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60" name="rc109"/>
            <p:cNvSpPr/>
            <p:nvPr/>
          </p:nvSpPr>
          <p:spPr>
            <a:xfrm>
              <a:off x="4510972" y="8748138"/>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761" name="rc110"/>
            <p:cNvSpPr/>
            <p:nvPr/>
          </p:nvSpPr>
          <p:spPr>
            <a:xfrm>
              <a:off x="4786501"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62" name="rc111"/>
            <p:cNvSpPr/>
            <p:nvPr/>
          </p:nvSpPr>
          <p:spPr>
            <a:xfrm>
              <a:off x="5062030" y="8748138"/>
              <a:ext cx="275529" cy="275529"/>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763" name="rc112"/>
            <p:cNvSpPr/>
            <p:nvPr/>
          </p:nvSpPr>
          <p:spPr>
            <a:xfrm>
              <a:off x="5337560" y="8748138"/>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64" name="rc113"/>
            <p:cNvSpPr/>
            <p:nvPr/>
          </p:nvSpPr>
          <p:spPr>
            <a:xfrm>
              <a:off x="230673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5" name="rc114"/>
            <p:cNvSpPr/>
            <p:nvPr/>
          </p:nvSpPr>
          <p:spPr>
            <a:xfrm>
              <a:off x="258226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6" name="rc115"/>
            <p:cNvSpPr/>
            <p:nvPr/>
          </p:nvSpPr>
          <p:spPr>
            <a:xfrm>
              <a:off x="2857796" y="9023667"/>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67" name="rc116"/>
            <p:cNvSpPr/>
            <p:nvPr/>
          </p:nvSpPr>
          <p:spPr>
            <a:xfrm>
              <a:off x="313332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8" name="rc117"/>
            <p:cNvSpPr/>
            <p:nvPr/>
          </p:nvSpPr>
          <p:spPr>
            <a:xfrm>
              <a:off x="340885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9" name="rc118"/>
            <p:cNvSpPr/>
            <p:nvPr/>
          </p:nvSpPr>
          <p:spPr>
            <a:xfrm>
              <a:off x="368438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0" name="rc119"/>
            <p:cNvSpPr/>
            <p:nvPr/>
          </p:nvSpPr>
          <p:spPr>
            <a:xfrm>
              <a:off x="395991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1" name="rc120"/>
            <p:cNvSpPr/>
            <p:nvPr/>
          </p:nvSpPr>
          <p:spPr>
            <a:xfrm>
              <a:off x="423544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2" name="rc121"/>
            <p:cNvSpPr/>
            <p:nvPr/>
          </p:nvSpPr>
          <p:spPr>
            <a:xfrm>
              <a:off x="451097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3" name="rc122"/>
            <p:cNvSpPr/>
            <p:nvPr/>
          </p:nvSpPr>
          <p:spPr>
            <a:xfrm>
              <a:off x="478650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4" name="rc123"/>
            <p:cNvSpPr/>
            <p:nvPr/>
          </p:nvSpPr>
          <p:spPr>
            <a:xfrm>
              <a:off x="506203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5" name="rc124"/>
            <p:cNvSpPr/>
            <p:nvPr/>
          </p:nvSpPr>
          <p:spPr>
            <a:xfrm>
              <a:off x="533756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76" name="tx125"/>
            <p:cNvSpPr/>
            <p:nvPr/>
          </p:nvSpPr>
          <p:spPr>
            <a:xfrm>
              <a:off x="1321560"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77" name="tx126"/>
            <p:cNvSpPr/>
            <p:nvPr/>
          </p:nvSpPr>
          <p:spPr>
            <a:xfrm>
              <a:off x="1660516"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78" name="tx127"/>
            <p:cNvSpPr/>
            <p:nvPr/>
          </p:nvSpPr>
          <p:spPr>
            <a:xfrm>
              <a:off x="1728158" y="8555828"/>
              <a:ext cx="3897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YALA</a:t>
              </a:r>
            </a:p>
          </p:txBody>
        </p:sp>
        <p:sp>
          <p:nvSpPr>
            <p:cNvPr id="779" name="tx128"/>
            <p:cNvSpPr/>
            <p:nvPr/>
          </p:nvSpPr>
          <p:spPr>
            <a:xfrm>
              <a:off x="1110372" y="8280299"/>
              <a:ext cx="10074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NARATHIWAT</a:t>
              </a:r>
            </a:p>
          </p:txBody>
        </p:sp>
        <p:sp>
          <p:nvSpPr>
            <p:cNvPr id="780" name="tx129"/>
            <p:cNvSpPr/>
            <p:nvPr/>
          </p:nvSpPr>
          <p:spPr>
            <a:xfrm>
              <a:off x="1245732" y="8002909"/>
              <a:ext cx="87213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MUKDAHAN</a:t>
              </a:r>
            </a:p>
          </p:txBody>
        </p:sp>
        <p:sp>
          <p:nvSpPr>
            <p:cNvPr id="781" name="tx130"/>
            <p:cNvSpPr/>
            <p:nvPr/>
          </p:nvSpPr>
          <p:spPr>
            <a:xfrm>
              <a:off x="1372608" y="7725519"/>
              <a:ext cx="7452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LAMPANG</a:t>
              </a:r>
            </a:p>
          </p:txBody>
        </p:sp>
        <p:sp>
          <p:nvSpPr>
            <p:cNvPr id="782" name="tx131"/>
            <p:cNvSpPr/>
            <p:nvPr/>
          </p:nvSpPr>
          <p:spPr>
            <a:xfrm>
              <a:off x="1262698" y="7449916"/>
              <a:ext cx="8551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CHON BURI</a:t>
              </a:r>
            </a:p>
          </p:txBody>
        </p:sp>
        <p:sp>
          <p:nvSpPr>
            <p:cNvPr id="783" name="tx132"/>
            <p:cNvSpPr/>
            <p:nvPr/>
          </p:nvSpPr>
          <p:spPr>
            <a:xfrm>
              <a:off x="1474332" y="7178182"/>
              <a:ext cx="64353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PATTANI</a:t>
              </a:r>
            </a:p>
          </p:txBody>
        </p:sp>
        <p:sp>
          <p:nvSpPr>
            <p:cNvPr id="784" name="tx133"/>
            <p:cNvSpPr/>
            <p:nvPr/>
          </p:nvSpPr>
          <p:spPr>
            <a:xfrm>
              <a:off x="1364124" y="6898857"/>
              <a:ext cx="7537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BANGKOK</a:t>
              </a:r>
            </a:p>
          </p:txBody>
        </p:sp>
        <p:sp>
          <p:nvSpPr>
            <p:cNvPr id="785" name="tx134"/>
            <p:cNvSpPr/>
            <p:nvPr/>
          </p:nvSpPr>
          <p:spPr>
            <a:xfrm>
              <a:off x="1228765" y="6623402"/>
              <a:ext cx="88909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CHIANG RAI</a:t>
              </a:r>
            </a:p>
          </p:txBody>
        </p:sp>
        <p:sp>
          <p:nvSpPr>
            <p:cNvPr id="786" name="tx135"/>
            <p:cNvSpPr/>
            <p:nvPr/>
          </p:nvSpPr>
          <p:spPr>
            <a:xfrm rot="-2700000">
              <a:off x="200486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87" name="tx136"/>
            <p:cNvSpPr/>
            <p:nvPr/>
          </p:nvSpPr>
          <p:spPr>
            <a:xfrm rot="-2700000">
              <a:off x="228039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88" name="tx137"/>
            <p:cNvSpPr/>
            <p:nvPr/>
          </p:nvSpPr>
          <p:spPr>
            <a:xfrm rot="-2700000">
              <a:off x="255592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89" name="tx138"/>
            <p:cNvSpPr/>
            <p:nvPr/>
          </p:nvSpPr>
          <p:spPr>
            <a:xfrm rot="-2700000">
              <a:off x="283145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90" name="tx139"/>
            <p:cNvSpPr/>
            <p:nvPr/>
          </p:nvSpPr>
          <p:spPr>
            <a:xfrm rot="-2700000">
              <a:off x="310698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91" name="tx140"/>
            <p:cNvSpPr/>
            <p:nvPr/>
          </p:nvSpPr>
          <p:spPr>
            <a:xfrm rot="-2700000">
              <a:off x="338251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92" name="tx141"/>
            <p:cNvSpPr/>
            <p:nvPr/>
          </p:nvSpPr>
          <p:spPr>
            <a:xfrm rot="-2700000">
              <a:off x="365804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93" name="tx142"/>
            <p:cNvSpPr/>
            <p:nvPr/>
          </p:nvSpPr>
          <p:spPr>
            <a:xfrm rot="-2700000">
              <a:off x="3933546"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94" name="tx143"/>
            <p:cNvSpPr/>
            <p:nvPr/>
          </p:nvSpPr>
          <p:spPr>
            <a:xfrm rot="-2700000">
              <a:off x="420910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95" name="tx144"/>
            <p:cNvSpPr/>
            <p:nvPr/>
          </p:nvSpPr>
          <p:spPr>
            <a:xfrm rot="-2700000">
              <a:off x="448463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96" name="tx145"/>
            <p:cNvSpPr/>
            <p:nvPr/>
          </p:nvSpPr>
          <p:spPr>
            <a:xfrm rot="-2700000">
              <a:off x="476016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97" name="tx146"/>
            <p:cNvSpPr/>
            <p:nvPr/>
          </p:nvSpPr>
          <p:spPr>
            <a:xfrm rot="-2700000">
              <a:off x="503568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98" name="pic147"/>
            <p:cNvPicPr/>
            <p:nvPr/>
          </p:nvPicPr>
          <p:blipFill>
            <a:blip r:embed="rId2" cstate="print"/>
            <a:stretch>
              <a:fillRect/>
            </a:stretch>
          </p:blipFill>
          <p:spPr>
            <a:xfrm>
              <a:off x="2879913" y="10138064"/>
              <a:ext cx="2160000" cy="144000"/>
            </a:xfrm>
            <a:prstGeom prst="rect">
              <a:avLst/>
            </a:prstGeom>
          </p:spPr>
        </p:pic>
        <p:sp>
          <p:nvSpPr>
            <p:cNvPr id="799" name="pl148"/>
            <p:cNvSpPr/>
            <p:nvPr/>
          </p:nvSpPr>
          <p:spPr>
            <a:xfrm>
              <a:off x="322796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0" name="pl149"/>
            <p:cNvSpPr/>
            <p:nvPr/>
          </p:nvSpPr>
          <p:spPr>
            <a:xfrm>
              <a:off x="365852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1" name="pl150"/>
            <p:cNvSpPr/>
            <p:nvPr/>
          </p:nvSpPr>
          <p:spPr>
            <a:xfrm>
              <a:off x="408908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2" name="pl151"/>
            <p:cNvSpPr/>
            <p:nvPr/>
          </p:nvSpPr>
          <p:spPr>
            <a:xfrm>
              <a:off x="451964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3" name="pl152"/>
            <p:cNvSpPr/>
            <p:nvPr/>
          </p:nvSpPr>
          <p:spPr>
            <a:xfrm>
              <a:off x="495020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804" name="pl153"/>
            <p:cNvSpPr/>
            <p:nvPr/>
          </p:nvSpPr>
          <p:spPr>
            <a:xfrm>
              <a:off x="322796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5" name="pl154"/>
            <p:cNvSpPr/>
            <p:nvPr/>
          </p:nvSpPr>
          <p:spPr>
            <a:xfrm>
              <a:off x="365852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6" name="pl155"/>
            <p:cNvSpPr/>
            <p:nvPr/>
          </p:nvSpPr>
          <p:spPr>
            <a:xfrm>
              <a:off x="408908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7" name="pl156"/>
            <p:cNvSpPr/>
            <p:nvPr/>
          </p:nvSpPr>
          <p:spPr>
            <a:xfrm>
              <a:off x="451964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8" name="pl157"/>
            <p:cNvSpPr/>
            <p:nvPr/>
          </p:nvSpPr>
          <p:spPr>
            <a:xfrm>
              <a:off x="495020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809" name="tx158"/>
            <p:cNvSpPr/>
            <p:nvPr/>
          </p:nvSpPr>
          <p:spPr>
            <a:xfrm>
              <a:off x="3192645" y="1035134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810" name="tx159"/>
            <p:cNvSpPr/>
            <p:nvPr/>
          </p:nvSpPr>
          <p:spPr>
            <a:xfrm>
              <a:off x="358789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811" name="tx160"/>
            <p:cNvSpPr/>
            <p:nvPr/>
          </p:nvSpPr>
          <p:spPr>
            <a:xfrm>
              <a:off x="401845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812" name="tx161"/>
            <p:cNvSpPr/>
            <p:nvPr/>
          </p:nvSpPr>
          <p:spPr>
            <a:xfrm>
              <a:off x="444901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813" name="tx162"/>
            <p:cNvSpPr/>
            <p:nvPr/>
          </p:nvSpPr>
          <p:spPr>
            <a:xfrm>
              <a:off x="487957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814" name="tx16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1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1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1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Timor-Leste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 name="pl9"/>
            <p:cNvSpPr/>
            <p:nvPr/>
          </p:nvSpPr>
          <p:spPr>
            <a:xfrm>
              <a:off x="1899869"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rc11"/>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06801"/>
              <a:ext cx="237118" cy="78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761646"/>
              <a:ext cx="237118" cy="497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4866389"/>
              <a:ext cx="237118"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06801"/>
              <a:ext cx="237118" cy="785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068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068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4814017"/>
              <a:ext cx="237118" cy="392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4473605"/>
              <a:ext cx="237118" cy="811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3583296"/>
              <a:ext cx="237118" cy="1675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32987"/>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4342677"/>
              <a:ext cx="237118" cy="8903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4840203"/>
              <a:ext cx="237118" cy="445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4761646"/>
              <a:ext cx="237118" cy="497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59172"/>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075873"/>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62" name="pg61"/>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 case(s)</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114136" y="2153563"/>
              <a:ext cx="3214267" cy="3131794"/>
            </a:xfrm>
            <a:prstGeom prst="rect">
              <a:avLst/>
            </a:prstGeom>
            <a:solidFill>
              <a:srgbClr val="FFFFFF">
                <a:alpha val="100000"/>
              </a:srgbClr>
            </a:solidFill>
          </p:spPr>
          <p:txBody>
            <a:bodyPr/>
            <a:lstStyle/>
            <a:p/>
          </p:txBody>
        </p:sp>
        <p:sp>
          <p:nvSpPr>
            <p:cNvPr id="66" name="pl65"/>
            <p:cNvSpPr/>
            <p:nvPr/>
          </p:nvSpPr>
          <p:spPr>
            <a:xfrm>
              <a:off x="5114136"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4552162"/>
              <a:ext cx="237118" cy="733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4997316"/>
              <a:ext cx="237118" cy="2880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049688"/>
              <a:ext cx="237118" cy="235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232987"/>
              <a:ext cx="237118"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4918760"/>
              <a:ext cx="237118" cy="340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866389"/>
              <a:ext cx="237118" cy="392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4735461"/>
              <a:ext cx="237118" cy="5498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180615"/>
              <a:ext cx="237118"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1806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154430"/>
              <a:ext cx="237118" cy="261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3740409"/>
              <a:ext cx="237118" cy="14140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32987"/>
              <a:ext cx="237118" cy="523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329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329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4630718"/>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121" name="pg120"/>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rc12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4368863"/>
              <a:ext cx="237118" cy="8903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840203"/>
              <a:ext cx="237118" cy="445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4918760"/>
              <a:ext cx="237118"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4944945"/>
              <a:ext cx="237118" cy="340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049688"/>
              <a:ext cx="237118" cy="235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4918760"/>
              <a:ext cx="237118"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840203"/>
              <a:ext cx="237118"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32987"/>
              <a:ext cx="237118"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80" name="pg179"/>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tx180"/>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3" name="rc182"/>
            <p:cNvSpPr/>
            <p:nvPr/>
          </p:nvSpPr>
          <p:spPr>
            <a:xfrm>
              <a:off x="11542672" y="2153563"/>
              <a:ext cx="3214267" cy="3131794"/>
            </a:xfrm>
            <a:prstGeom prst="rect">
              <a:avLst/>
            </a:prstGeom>
            <a:solidFill>
              <a:srgbClr val="FFFFFF">
                <a:alpha val="100000"/>
              </a:srgbClr>
            </a:solidFill>
          </p:spPr>
          <p:txBody>
            <a:bodyPr/>
            <a:lstStyle/>
            <a:p/>
          </p:txBody>
        </p:sp>
        <p:sp>
          <p:nvSpPr>
            <p:cNvPr id="184" name="pl183"/>
            <p:cNvSpPr/>
            <p:nvPr/>
          </p:nvSpPr>
          <p:spPr>
            <a:xfrm>
              <a:off x="11542672"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4971131"/>
              <a:ext cx="237118" cy="314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5023502"/>
              <a:ext cx="237118" cy="261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4918760"/>
              <a:ext cx="237118"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5154430"/>
              <a:ext cx="237118" cy="130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4578347"/>
              <a:ext cx="237118" cy="7070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pg232"/>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4" name="tx233"/>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5" name="pg234"/>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6" name="tx235"/>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37" name="rc23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8" name="rc237"/>
            <p:cNvSpPr/>
            <p:nvPr/>
          </p:nvSpPr>
          <p:spPr>
            <a:xfrm>
              <a:off x="14756939" y="2153563"/>
              <a:ext cx="3214267" cy="3131794"/>
            </a:xfrm>
            <a:prstGeom prst="rect">
              <a:avLst/>
            </a:prstGeom>
            <a:solidFill>
              <a:srgbClr val="FFFFFF">
                <a:alpha val="100000"/>
              </a:srgbClr>
            </a:solidFill>
          </p:spPr>
          <p:txBody>
            <a:bodyPr/>
            <a:lstStyle/>
            <a:p/>
          </p:txBody>
        </p:sp>
        <p:sp>
          <p:nvSpPr>
            <p:cNvPr id="239" name="pl238"/>
            <p:cNvSpPr/>
            <p:nvPr/>
          </p:nvSpPr>
          <p:spPr>
            <a:xfrm>
              <a:off x="14756939" y="4630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0" name="pl239"/>
            <p:cNvSpPr/>
            <p:nvPr/>
          </p:nvSpPr>
          <p:spPr>
            <a:xfrm>
              <a:off x="14756939" y="332144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1" name="pl240"/>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pl242"/>
            <p:cNvSpPr/>
            <p:nvPr/>
          </p:nvSpPr>
          <p:spPr>
            <a:xfrm>
              <a:off x="14756939"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4" name="rc243"/>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4796459" y="5180615"/>
              <a:ext cx="237118"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5059924" y="5206801"/>
              <a:ext cx="237118" cy="78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323388" y="4709275"/>
              <a:ext cx="237118"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5259172"/>
              <a:ext cx="237118" cy="26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586853" y="5259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586853" y="5259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586853" y="4525976"/>
              <a:ext cx="237118" cy="733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850317" y="5102059"/>
              <a:ext cx="237118" cy="18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6113782" y="5075873"/>
              <a:ext cx="237118"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pg267"/>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9" name="tx268"/>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70" name="pg26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1" name="rc27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2" name="tx27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3" name="tx27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4" name="tx27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5" name="tx27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6" name="tx27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7" name="pl27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tx28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0" name="tx28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1" name="tx29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2" name="tx29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3" name="tx29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4" name="tx29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5" name="tx29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6" name="tx29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7" name="tx29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8" name="tx29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9" name="tx29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0" name="tx29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1" name="pl30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tx31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tx33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tx36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tx38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7" name="tx39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8" name="tx397"/>
            <p:cNvSpPr/>
            <p:nvPr/>
          </p:nvSpPr>
          <p:spPr>
            <a:xfrm>
              <a:off x="1294238" y="389080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99" name="tx398"/>
            <p:cNvSpPr/>
            <p:nvPr/>
          </p:nvSpPr>
          <p:spPr>
            <a:xfrm>
              <a:off x="1230614" y="258152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0" name="pl39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1" name="pl400"/>
            <p:cNvSpPr/>
            <p:nvPr/>
          </p:nvSpPr>
          <p:spPr>
            <a:xfrm>
              <a:off x="1865074" y="39760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2" name="pl401"/>
            <p:cNvSpPr/>
            <p:nvPr/>
          </p:nvSpPr>
          <p:spPr>
            <a:xfrm>
              <a:off x="1865074" y="26668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4" name="rc403"/>
            <p:cNvSpPr/>
            <p:nvPr/>
          </p:nvSpPr>
          <p:spPr>
            <a:xfrm>
              <a:off x="18110385" y="2153563"/>
              <a:ext cx="1753945" cy="1236458"/>
            </a:xfrm>
            <a:prstGeom prst="rect">
              <a:avLst/>
            </a:prstGeom>
            <a:solidFill>
              <a:srgbClr val="FFFFFF">
                <a:alpha val="100000"/>
              </a:srgbClr>
            </a:solidFill>
          </p:spPr>
          <p:txBody>
            <a:bodyPr/>
            <a:lstStyle/>
            <a:p/>
          </p:txBody>
        </p:sp>
        <p:sp>
          <p:nvSpPr>
            <p:cNvPr id="405" name="rc404"/>
            <p:cNvSpPr/>
            <p:nvPr/>
          </p:nvSpPr>
          <p:spPr>
            <a:xfrm>
              <a:off x="18179974" y="2223153"/>
              <a:ext cx="274319" cy="274319"/>
            </a:xfrm>
            <a:prstGeom prst="rect">
              <a:avLst/>
            </a:prstGeom>
            <a:solidFill>
              <a:srgbClr val="FFFFFF">
                <a:alpha val="100000"/>
              </a:srgbClr>
            </a:solidFill>
          </p:spPr>
          <p:txBody>
            <a:bodyPr/>
            <a:lstStyle/>
            <a:p/>
          </p:txBody>
        </p:sp>
        <p:sp>
          <p:nvSpPr>
            <p:cNvPr id="406" name="rc40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7" name="rc406"/>
            <p:cNvSpPr/>
            <p:nvPr/>
          </p:nvSpPr>
          <p:spPr>
            <a:xfrm>
              <a:off x="18179974" y="2497473"/>
              <a:ext cx="274319" cy="274319"/>
            </a:xfrm>
            <a:prstGeom prst="rect">
              <a:avLst/>
            </a:prstGeom>
            <a:solidFill>
              <a:srgbClr val="FFFFFF">
                <a:alpha val="100000"/>
              </a:srgbClr>
            </a:solidFill>
          </p:spPr>
          <p:txBody>
            <a:bodyPr/>
            <a:lstStyle/>
            <a:p/>
          </p:txBody>
        </p:sp>
        <p:sp>
          <p:nvSpPr>
            <p:cNvPr id="408" name="rc40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9" name="rc408"/>
            <p:cNvSpPr/>
            <p:nvPr/>
          </p:nvSpPr>
          <p:spPr>
            <a:xfrm>
              <a:off x="18179974" y="2771793"/>
              <a:ext cx="274319" cy="274319"/>
            </a:xfrm>
            <a:prstGeom prst="rect">
              <a:avLst/>
            </a:prstGeom>
            <a:solidFill>
              <a:srgbClr val="FFFFFF">
                <a:alpha val="100000"/>
              </a:srgbClr>
            </a:solidFill>
          </p:spPr>
          <p:txBody>
            <a:bodyPr/>
            <a:lstStyle/>
            <a:p/>
          </p:txBody>
        </p:sp>
        <p:sp>
          <p:nvSpPr>
            <p:cNvPr id="410" name="rc40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1" name="rc410"/>
            <p:cNvSpPr/>
            <p:nvPr/>
          </p:nvSpPr>
          <p:spPr>
            <a:xfrm>
              <a:off x="18179974" y="3046113"/>
              <a:ext cx="274319" cy="274319"/>
            </a:xfrm>
            <a:prstGeom prst="rect">
              <a:avLst/>
            </a:prstGeom>
            <a:solidFill>
              <a:srgbClr val="FFFFFF">
                <a:alpha val="100000"/>
              </a:srgbClr>
            </a:solidFill>
          </p:spPr>
          <p:txBody>
            <a:bodyPr/>
            <a:lstStyle/>
            <a:p/>
          </p:txBody>
        </p:sp>
        <p:sp>
          <p:nvSpPr>
            <p:cNvPr id="412" name="rc41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3" name="tx41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4" name="tx41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5" name="tx41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6" name="tx41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7" name=""/>
          <p:cNvGrpSpPr/>
          <p:nvPr/>
        </p:nvGrpSpPr>
        <p:grpSpPr>
          <a:xfrm>
            <a:off x="6400800" y="6217920"/>
            <a:ext cx="5486400" cy="4251960"/>
            <a:chOff x="6400800" y="6217920"/>
            <a:chExt cx="5486400" cy="4251960"/>
          </a:xfrm>
        </p:grpSpPr>
        <p:sp>
          <p:nvSpPr>
            <p:cNvPr id="41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0" name="rc5"/>
            <p:cNvSpPr/>
            <p:nvPr/>
          </p:nvSpPr>
          <p:spPr>
            <a:xfrm>
              <a:off x="7196012" y="6510025"/>
              <a:ext cx="4149599" cy="2788960"/>
            </a:xfrm>
            <a:prstGeom prst="rect">
              <a:avLst/>
            </a:prstGeom>
            <a:solidFill>
              <a:srgbClr val="FFFFFF">
                <a:alpha val="100000"/>
              </a:srgbClr>
            </a:solidFill>
          </p:spPr>
          <p:txBody>
            <a:bodyPr/>
            <a:lstStyle/>
            <a:p/>
          </p:txBody>
        </p:sp>
        <p:sp>
          <p:nvSpPr>
            <p:cNvPr id="421" name="pl6"/>
            <p:cNvSpPr/>
            <p:nvPr/>
          </p:nvSpPr>
          <p:spPr>
            <a:xfrm>
              <a:off x="7196012" y="885528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22" name="pl7"/>
            <p:cNvSpPr/>
            <p:nvPr/>
          </p:nvSpPr>
          <p:spPr>
            <a:xfrm>
              <a:off x="7196012" y="822143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23" name="pl8"/>
            <p:cNvSpPr/>
            <p:nvPr/>
          </p:nvSpPr>
          <p:spPr>
            <a:xfrm>
              <a:off x="7196012" y="758757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24" name="pl9"/>
            <p:cNvSpPr/>
            <p:nvPr/>
          </p:nvSpPr>
          <p:spPr>
            <a:xfrm>
              <a:off x="7196012" y="695372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25" name="pl10"/>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26" name="pl11"/>
            <p:cNvSpPr/>
            <p:nvPr/>
          </p:nvSpPr>
          <p:spPr>
            <a:xfrm>
              <a:off x="7196012" y="853836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27" name="pl12"/>
            <p:cNvSpPr/>
            <p:nvPr/>
          </p:nvSpPr>
          <p:spPr>
            <a:xfrm>
              <a:off x="7196012" y="790450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28" name="pl13"/>
            <p:cNvSpPr/>
            <p:nvPr/>
          </p:nvSpPr>
          <p:spPr>
            <a:xfrm>
              <a:off x="7196012" y="727065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29" name="pl14"/>
            <p:cNvSpPr/>
            <p:nvPr/>
          </p:nvSpPr>
          <p:spPr>
            <a:xfrm>
              <a:off x="7196012" y="6636796"/>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30" name="rc15"/>
            <p:cNvSpPr/>
            <p:nvPr/>
          </p:nvSpPr>
          <p:spPr>
            <a:xfrm>
              <a:off x="7340095" y="6636796"/>
              <a:ext cx="403433"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1" name="rc16"/>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432" name="tx17"/>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33" name="tx18"/>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34" name="tx19"/>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35" name="tx20"/>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36" name="tx21"/>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37" name="pl22"/>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23"/>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24"/>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25"/>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26"/>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27"/>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3" name="pl28"/>
            <p:cNvSpPr/>
            <p:nvPr/>
          </p:nvSpPr>
          <p:spPr>
            <a:xfrm>
              <a:off x="11345612" y="849028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4" name="pl29"/>
            <p:cNvSpPr/>
            <p:nvPr/>
          </p:nvSpPr>
          <p:spPr>
            <a:xfrm>
              <a:off x="11345612" y="78083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5" name="pl30"/>
            <p:cNvSpPr/>
            <p:nvPr/>
          </p:nvSpPr>
          <p:spPr>
            <a:xfrm>
              <a:off x="11345612" y="712642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6" name="tx31"/>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7" name="tx32"/>
            <p:cNvSpPr/>
            <p:nvPr/>
          </p:nvSpPr>
          <p:spPr>
            <a:xfrm>
              <a:off x="11443669" y="84879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48" name="tx33"/>
            <p:cNvSpPr/>
            <p:nvPr/>
          </p:nvSpPr>
          <p:spPr>
            <a:xfrm>
              <a:off x="11443669" y="78060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9" name="tx34"/>
            <p:cNvSpPr/>
            <p:nvPr/>
          </p:nvSpPr>
          <p:spPr>
            <a:xfrm>
              <a:off x="11443669" y="7124041"/>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50" name="pl35"/>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1" name="pl36"/>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2" name="pl37"/>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38"/>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39"/>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40"/>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1"/>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tx42"/>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58" name="tx43"/>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59" name="tx44"/>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0" name="tx45"/>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1" name="tx46"/>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2" name="tx47"/>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3" name="tx48"/>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4" name="tx49"/>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5" name="tx50"/>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6" name="tx5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7" name="tx5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8" name="rc53"/>
            <p:cNvSpPr/>
            <p:nvPr/>
          </p:nvSpPr>
          <p:spPr>
            <a:xfrm>
              <a:off x="8188852" y="10217410"/>
              <a:ext cx="1051268" cy="182880"/>
            </a:xfrm>
            <a:prstGeom prst="rect">
              <a:avLst/>
            </a:prstGeom>
            <a:solidFill>
              <a:srgbClr val="FFFFFF">
                <a:alpha val="100000"/>
              </a:srgbClr>
            </a:solidFill>
          </p:spPr>
          <p:txBody>
            <a:bodyPr/>
            <a:lstStyle/>
            <a:p/>
          </p:txBody>
        </p:sp>
        <p:sp>
          <p:nvSpPr>
            <p:cNvPr id="469" name="rc54"/>
            <p:cNvSpPr/>
            <p:nvPr/>
          </p:nvSpPr>
          <p:spPr>
            <a:xfrm>
              <a:off x="8188852" y="10217410"/>
              <a:ext cx="182879" cy="182880"/>
            </a:xfrm>
            <a:prstGeom prst="rect">
              <a:avLst/>
            </a:prstGeom>
            <a:solidFill>
              <a:srgbClr val="FFFFFF">
                <a:alpha val="100000"/>
              </a:srgbClr>
            </a:solidFill>
          </p:spPr>
          <p:txBody>
            <a:bodyPr/>
            <a:lstStyle/>
            <a:p/>
          </p:txBody>
        </p:sp>
        <p:sp>
          <p:nvSpPr>
            <p:cNvPr id="470" name="pl55"/>
            <p:cNvSpPr/>
            <p:nvPr/>
          </p:nvSpPr>
          <p:spPr>
            <a:xfrm>
              <a:off x="820714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1" name="tx56"/>
            <p:cNvSpPr/>
            <p:nvPr/>
          </p:nvSpPr>
          <p:spPr>
            <a:xfrm>
              <a:off x="847973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2" name="rc57"/>
            <p:cNvSpPr/>
            <p:nvPr/>
          </p:nvSpPr>
          <p:spPr>
            <a:xfrm>
              <a:off x="9420120" y="10217410"/>
              <a:ext cx="932652" cy="182880"/>
            </a:xfrm>
            <a:prstGeom prst="rect">
              <a:avLst/>
            </a:prstGeom>
            <a:solidFill>
              <a:srgbClr val="FFFFFF">
                <a:alpha val="100000"/>
              </a:srgbClr>
            </a:solidFill>
          </p:spPr>
          <p:txBody>
            <a:bodyPr/>
            <a:lstStyle/>
            <a:p/>
          </p:txBody>
        </p:sp>
        <p:sp>
          <p:nvSpPr>
            <p:cNvPr id="473" name="rc58"/>
            <p:cNvSpPr/>
            <p:nvPr/>
          </p:nvSpPr>
          <p:spPr>
            <a:xfrm>
              <a:off x="9420120" y="10217410"/>
              <a:ext cx="182879" cy="182880"/>
            </a:xfrm>
            <a:prstGeom prst="rect">
              <a:avLst/>
            </a:prstGeom>
            <a:solidFill>
              <a:srgbClr val="FFFFFF">
                <a:alpha val="100000"/>
              </a:srgbClr>
            </a:solidFill>
          </p:spPr>
          <p:txBody>
            <a:bodyPr/>
            <a:lstStyle/>
            <a:p/>
          </p:txBody>
        </p:sp>
        <p:sp>
          <p:nvSpPr>
            <p:cNvPr id="474" name="rc59"/>
            <p:cNvSpPr/>
            <p:nvPr/>
          </p:nvSpPr>
          <p:spPr>
            <a:xfrm>
              <a:off x="9429120"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tx60"/>
            <p:cNvSpPr/>
            <p:nvPr/>
          </p:nvSpPr>
          <p:spPr>
            <a:xfrm>
              <a:off x="9711000"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76" name="tx61"/>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7" name=""/>
          <p:cNvGrpSpPr/>
          <p:nvPr/>
        </p:nvGrpSpPr>
        <p:grpSpPr>
          <a:xfrm>
            <a:off x="12527280" y="6217920"/>
            <a:ext cx="5486400" cy="4297680"/>
            <a:chOff x="12527280" y="6217920"/>
            <a:chExt cx="5486400" cy="4297680"/>
          </a:xfrm>
        </p:grpSpPr>
        <p:sp>
          <p:nvSpPr>
            <p:cNvPr id="47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2" name="pl17"/>
            <p:cNvSpPr/>
            <p:nvPr/>
          </p:nvSpPr>
          <p:spPr>
            <a:xfrm>
              <a:off x="13334091" y="7227034"/>
              <a:ext cx="4492796" cy="742617"/>
            </a:xfrm>
            <a:custGeom>
              <a:avLst/>
              <a:pathLst>
                <a:path w="4492796" h="742617">
                  <a:moveTo>
                    <a:pt x="0" y="537757"/>
                  </a:moveTo>
                  <a:lnTo>
                    <a:pt x="195338" y="563364"/>
                  </a:lnTo>
                  <a:lnTo>
                    <a:pt x="390677" y="563364"/>
                  </a:lnTo>
                  <a:lnTo>
                    <a:pt x="586016" y="742617"/>
                  </a:lnTo>
                  <a:lnTo>
                    <a:pt x="781355" y="409719"/>
                  </a:lnTo>
                  <a:lnTo>
                    <a:pt x="976694" y="358504"/>
                  </a:lnTo>
                  <a:lnTo>
                    <a:pt x="1172033" y="102429"/>
                  </a:lnTo>
                  <a:lnTo>
                    <a:pt x="1367372" y="179252"/>
                  </a:lnTo>
                  <a:lnTo>
                    <a:pt x="1562711" y="281682"/>
                  </a:lnTo>
                  <a:lnTo>
                    <a:pt x="1758050" y="384112"/>
                  </a:lnTo>
                  <a:lnTo>
                    <a:pt x="1953389" y="102429"/>
                  </a:lnTo>
                  <a:lnTo>
                    <a:pt x="2148728" y="179252"/>
                  </a:lnTo>
                  <a:lnTo>
                    <a:pt x="2344067" y="76822"/>
                  </a:lnTo>
                  <a:lnTo>
                    <a:pt x="2539406" y="179252"/>
                  </a:lnTo>
                  <a:lnTo>
                    <a:pt x="2734745" y="102429"/>
                  </a:lnTo>
                  <a:lnTo>
                    <a:pt x="2930084" y="0"/>
                  </a:lnTo>
                  <a:lnTo>
                    <a:pt x="3125423" y="0"/>
                  </a:lnTo>
                  <a:lnTo>
                    <a:pt x="3320762" y="51214"/>
                  </a:lnTo>
                  <a:lnTo>
                    <a:pt x="3516101" y="76822"/>
                  </a:lnTo>
                  <a:lnTo>
                    <a:pt x="3711440" y="128037"/>
                  </a:lnTo>
                  <a:lnTo>
                    <a:pt x="3906779" y="128037"/>
                  </a:lnTo>
                  <a:lnTo>
                    <a:pt x="4102118" y="128037"/>
                  </a:lnTo>
                  <a:lnTo>
                    <a:pt x="4297457" y="128037"/>
                  </a:lnTo>
                  <a:lnTo>
                    <a:pt x="4492796" y="409719"/>
                  </a:lnTo>
                </a:path>
              </a:pathLst>
            </a:custGeom>
            <a:ln w="32521" cap="flat">
              <a:solidFill>
                <a:srgbClr val="5EB0E8">
                  <a:alpha val="100000"/>
                </a:srgbClr>
              </a:solidFill>
              <a:prstDash val="solid"/>
              <a:round/>
            </a:ln>
          </p:spPr>
          <p:txBody>
            <a:bodyPr/>
            <a:lstStyle/>
            <a:p/>
          </p:txBody>
        </p:sp>
        <p:sp>
          <p:nvSpPr>
            <p:cNvPr id="493" name="pl18"/>
            <p:cNvSpPr/>
            <p:nvPr/>
          </p:nvSpPr>
          <p:spPr>
            <a:xfrm>
              <a:off x="16068836" y="7355072"/>
              <a:ext cx="1758050" cy="1075514"/>
            </a:xfrm>
            <a:custGeom>
              <a:avLst/>
              <a:pathLst>
                <a:path w="1758050" h="1075514">
                  <a:moveTo>
                    <a:pt x="0" y="1075514"/>
                  </a:moveTo>
                  <a:lnTo>
                    <a:pt x="195338" y="460934"/>
                  </a:lnTo>
                  <a:lnTo>
                    <a:pt x="390677" y="332897"/>
                  </a:lnTo>
                  <a:lnTo>
                    <a:pt x="586016" y="230467"/>
                  </a:lnTo>
                  <a:lnTo>
                    <a:pt x="781355" y="102429"/>
                  </a:lnTo>
                  <a:lnTo>
                    <a:pt x="976694" y="0"/>
                  </a:lnTo>
                  <a:lnTo>
                    <a:pt x="1172033" y="0"/>
                  </a:lnTo>
                  <a:lnTo>
                    <a:pt x="1367372" y="0"/>
                  </a:lnTo>
                  <a:lnTo>
                    <a:pt x="1562711" y="0"/>
                  </a:lnTo>
                  <a:lnTo>
                    <a:pt x="1758050" y="384112"/>
                  </a:lnTo>
                </a:path>
              </a:pathLst>
            </a:custGeom>
            <a:ln w="32521" cap="flat">
              <a:solidFill>
                <a:srgbClr val="00A173">
                  <a:alpha val="100000"/>
                </a:srgbClr>
              </a:solidFill>
              <a:prstDash val="solid"/>
              <a:round/>
            </a:ln>
          </p:spPr>
          <p:txBody>
            <a:bodyPr/>
            <a:lstStyle/>
            <a:p/>
          </p:txBody>
        </p:sp>
        <p:sp>
          <p:nvSpPr>
            <p:cNvPr id="49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31"/>
            <p:cNvSpPr/>
            <p:nvPr/>
          </p:nvSpPr>
          <p:spPr>
            <a:xfrm>
              <a:off x="1333409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32"/>
            <p:cNvSpPr/>
            <p:nvPr/>
          </p:nvSpPr>
          <p:spPr>
            <a:xfrm>
              <a:off x="135294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33"/>
            <p:cNvSpPr/>
            <p:nvPr/>
          </p:nvSpPr>
          <p:spPr>
            <a:xfrm>
              <a:off x="1372476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34"/>
            <p:cNvSpPr/>
            <p:nvPr/>
          </p:nvSpPr>
          <p:spPr>
            <a:xfrm>
              <a:off x="1392010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35"/>
            <p:cNvSpPr/>
            <p:nvPr/>
          </p:nvSpPr>
          <p:spPr>
            <a:xfrm>
              <a:off x="1411544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6"/>
            <p:cNvSpPr/>
            <p:nvPr/>
          </p:nvSpPr>
          <p:spPr>
            <a:xfrm>
              <a:off x="143107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7"/>
            <p:cNvSpPr/>
            <p:nvPr/>
          </p:nvSpPr>
          <p:spPr>
            <a:xfrm>
              <a:off x="1450612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8"/>
            <p:cNvSpPr/>
            <p:nvPr/>
          </p:nvSpPr>
          <p:spPr>
            <a:xfrm>
              <a:off x="1470146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9"/>
            <p:cNvSpPr/>
            <p:nvPr/>
          </p:nvSpPr>
          <p:spPr>
            <a:xfrm>
              <a:off x="148968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40"/>
            <p:cNvSpPr/>
            <p:nvPr/>
          </p:nvSpPr>
          <p:spPr>
            <a:xfrm>
              <a:off x="1509214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1"/>
            <p:cNvSpPr/>
            <p:nvPr/>
          </p:nvSpPr>
          <p:spPr>
            <a:xfrm>
              <a:off x="1528748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2"/>
            <p:cNvSpPr/>
            <p:nvPr/>
          </p:nvSpPr>
          <p:spPr>
            <a:xfrm>
              <a:off x="154828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3"/>
            <p:cNvSpPr/>
            <p:nvPr/>
          </p:nvSpPr>
          <p:spPr>
            <a:xfrm>
              <a:off x="1567815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4"/>
            <p:cNvSpPr/>
            <p:nvPr/>
          </p:nvSpPr>
          <p:spPr>
            <a:xfrm>
              <a:off x="1587349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5"/>
            <p:cNvSpPr/>
            <p:nvPr/>
          </p:nvSpPr>
          <p:spPr>
            <a:xfrm>
              <a:off x="1606883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6"/>
            <p:cNvSpPr/>
            <p:nvPr/>
          </p:nvSpPr>
          <p:spPr>
            <a:xfrm>
              <a:off x="162641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7"/>
            <p:cNvSpPr/>
            <p:nvPr/>
          </p:nvSpPr>
          <p:spPr>
            <a:xfrm>
              <a:off x="1645951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8"/>
            <p:cNvSpPr/>
            <p:nvPr/>
          </p:nvSpPr>
          <p:spPr>
            <a:xfrm>
              <a:off x="1665485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9"/>
            <p:cNvSpPr/>
            <p:nvPr/>
          </p:nvSpPr>
          <p:spPr>
            <a:xfrm>
              <a:off x="1685019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50"/>
            <p:cNvSpPr/>
            <p:nvPr/>
          </p:nvSpPr>
          <p:spPr>
            <a:xfrm>
              <a:off x="1704553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51"/>
            <p:cNvSpPr/>
            <p:nvPr/>
          </p:nvSpPr>
          <p:spPr>
            <a:xfrm>
              <a:off x="1724087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52"/>
            <p:cNvSpPr/>
            <p:nvPr/>
          </p:nvSpPr>
          <p:spPr>
            <a:xfrm>
              <a:off x="1743620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3"/>
            <p:cNvSpPr/>
            <p:nvPr/>
          </p:nvSpPr>
          <p:spPr>
            <a:xfrm>
              <a:off x="176315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4"/>
            <p:cNvSpPr/>
            <p:nvPr/>
          </p:nvSpPr>
          <p:spPr>
            <a:xfrm>
              <a:off x="1782688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tx55"/>
            <p:cNvSpPr/>
            <p:nvPr/>
          </p:nvSpPr>
          <p:spPr>
            <a:xfrm rot="-5400000">
              <a:off x="1316342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1" name="tx56"/>
            <p:cNvSpPr/>
            <p:nvPr/>
          </p:nvSpPr>
          <p:spPr>
            <a:xfrm rot="-5400000">
              <a:off x="13358724"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2" name="tx57"/>
            <p:cNvSpPr/>
            <p:nvPr/>
          </p:nvSpPr>
          <p:spPr>
            <a:xfrm rot="-5400000">
              <a:off x="135541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3" name="tx58"/>
            <p:cNvSpPr/>
            <p:nvPr/>
          </p:nvSpPr>
          <p:spPr>
            <a:xfrm rot="-5400000">
              <a:off x="1374943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34" name="tx59"/>
            <p:cNvSpPr/>
            <p:nvPr/>
          </p:nvSpPr>
          <p:spPr>
            <a:xfrm rot="-5400000">
              <a:off x="1394477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35" name="tx60"/>
            <p:cNvSpPr/>
            <p:nvPr/>
          </p:nvSpPr>
          <p:spPr>
            <a:xfrm rot="-5400000">
              <a:off x="141401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36" name="tx61"/>
            <p:cNvSpPr/>
            <p:nvPr/>
          </p:nvSpPr>
          <p:spPr>
            <a:xfrm rot="-5400000">
              <a:off x="1433545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37" name="tx62"/>
            <p:cNvSpPr/>
            <p:nvPr/>
          </p:nvSpPr>
          <p:spPr>
            <a:xfrm rot="-5400000">
              <a:off x="1453079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38" name="tx63"/>
            <p:cNvSpPr/>
            <p:nvPr/>
          </p:nvSpPr>
          <p:spPr>
            <a:xfrm rot="-5400000">
              <a:off x="1472613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39" name="tx64"/>
            <p:cNvSpPr/>
            <p:nvPr/>
          </p:nvSpPr>
          <p:spPr>
            <a:xfrm rot="-5400000">
              <a:off x="1492147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0" name="tx65"/>
            <p:cNvSpPr/>
            <p:nvPr/>
          </p:nvSpPr>
          <p:spPr>
            <a:xfrm rot="-5400000">
              <a:off x="1511681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1" name="tx66"/>
            <p:cNvSpPr/>
            <p:nvPr/>
          </p:nvSpPr>
          <p:spPr>
            <a:xfrm rot="-5400000">
              <a:off x="15312114"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2" name="tx67"/>
            <p:cNvSpPr/>
            <p:nvPr/>
          </p:nvSpPr>
          <p:spPr>
            <a:xfrm rot="-5400000">
              <a:off x="1550749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3" name="tx68"/>
            <p:cNvSpPr/>
            <p:nvPr/>
          </p:nvSpPr>
          <p:spPr>
            <a:xfrm rot="-5400000">
              <a:off x="1570282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44" name="tx69"/>
            <p:cNvSpPr/>
            <p:nvPr/>
          </p:nvSpPr>
          <p:spPr>
            <a:xfrm rot="-5400000">
              <a:off x="1589816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45" name="tx70"/>
            <p:cNvSpPr/>
            <p:nvPr/>
          </p:nvSpPr>
          <p:spPr>
            <a:xfrm rot="-5400000">
              <a:off x="160935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46" name="tx71"/>
            <p:cNvSpPr/>
            <p:nvPr/>
          </p:nvSpPr>
          <p:spPr>
            <a:xfrm rot="-5400000">
              <a:off x="1628884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47" name="tx72"/>
            <p:cNvSpPr/>
            <p:nvPr/>
          </p:nvSpPr>
          <p:spPr>
            <a:xfrm rot="-5400000">
              <a:off x="1648418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48" name="tx73"/>
            <p:cNvSpPr/>
            <p:nvPr/>
          </p:nvSpPr>
          <p:spPr>
            <a:xfrm rot="-5400000">
              <a:off x="166795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49" name="tx74"/>
            <p:cNvSpPr/>
            <p:nvPr/>
          </p:nvSpPr>
          <p:spPr>
            <a:xfrm rot="-5400000">
              <a:off x="1687486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0" name="tx75"/>
            <p:cNvSpPr/>
            <p:nvPr/>
          </p:nvSpPr>
          <p:spPr>
            <a:xfrm rot="-5400000">
              <a:off x="1707020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1" name="tx76"/>
            <p:cNvSpPr/>
            <p:nvPr/>
          </p:nvSpPr>
          <p:spPr>
            <a:xfrm rot="-5400000">
              <a:off x="1726550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2" name="tx77"/>
            <p:cNvSpPr/>
            <p:nvPr/>
          </p:nvSpPr>
          <p:spPr>
            <a:xfrm rot="-5400000">
              <a:off x="174608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3" name="tx78"/>
            <p:cNvSpPr/>
            <p:nvPr/>
          </p:nvSpPr>
          <p:spPr>
            <a:xfrm rot="-5400000">
              <a:off x="1765621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54" name="tx79"/>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5" name="rc80"/>
            <p:cNvSpPr/>
            <p:nvPr/>
          </p:nvSpPr>
          <p:spPr>
            <a:xfrm>
              <a:off x="14005791" y="9941072"/>
              <a:ext cx="3149396" cy="504938"/>
            </a:xfrm>
            <a:prstGeom prst="rect">
              <a:avLst/>
            </a:prstGeom>
            <a:solidFill>
              <a:srgbClr val="FFFFFF">
                <a:alpha val="100000"/>
              </a:srgbClr>
            </a:solidFill>
          </p:spPr>
          <p:txBody>
            <a:bodyPr/>
            <a:lstStyle/>
            <a:p/>
          </p:txBody>
        </p:sp>
        <p:sp>
          <p:nvSpPr>
            <p:cNvPr id="556" name="pl81"/>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57" name="pl82"/>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58" name="tx83"/>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59" name="tx84"/>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0" name="tx85"/>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6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6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6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6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Togo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4509709"/>
              <a:ext cx="237118" cy="7756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45097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4427582"/>
              <a:ext cx="237118" cy="821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3934817"/>
              <a:ext cx="237118"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4619213"/>
              <a:ext cx="237118" cy="66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6192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546210"/>
              <a:ext cx="237118" cy="730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3004039"/>
              <a:ext cx="237118" cy="15421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4746967"/>
              <a:ext cx="237118" cy="538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746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746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3515054"/>
              <a:ext cx="237118" cy="123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4746967"/>
              <a:ext cx="237118" cy="538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47469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719591"/>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190325"/>
              <a:ext cx="237118" cy="529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4363705"/>
              <a:ext cx="237118" cy="921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43637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327204"/>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3734061"/>
              <a:ext cx="237118" cy="593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4938597"/>
              <a:ext cx="237118" cy="3467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49385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4920347"/>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819969"/>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4892971"/>
              <a:ext cx="237118" cy="392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48929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48929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610087"/>
              <a:ext cx="237118" cy="282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075476"/>
              <a:ext cx="237118" cy="2098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075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66351"/>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902096"/>
              <a:ext cx="237118"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4975098"/>
              <a:ext cx="237118" cy="912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892971"/>
              <a:ext cx="237118" cy="8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038975"/>
              <a:ext cx="237118" cy="2463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0389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810843"/>
              <a:ext cx="237118" cy="2281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637463"/>
              <a:ext cx="237118" cy="173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4619213"/>
              <a:ext cx="237118" cy="66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46192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582712"/>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427582"/>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066351"/>
              <a:ext cx="237118" cy="219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066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4719591"/>
              <a:ext cx="237118" cy="3467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628338"/>
              <a:ext cx="237118" cy="91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733 case(s)</a:t>
              </a:r>
            </a:p>
          </p:txBody>
        </p:sp>
        <p:sp>
          <p:nvSpPr>
            <p:cNvPr id="64" name="pg63"/>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722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4610087"/>
              <a:ext cx="237118" cy="675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4600962"/>
              <a:ext cx="237118" cy="9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4582712"/>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381956"/>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4007819"/>
              <a:ext cx="237118" cy="1277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4007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3971318"/>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3642808"/>
              <a:ext cx="237118"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4053446"/>
              <a:ext cx="237118" cy="1231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044320"/>
              <a:ext cx="237118" cy="9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026070"/>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3442052"/>
              <a:ext cx="237118" cy="5840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4765217"/>
              <a:ext cx="237118" cy="520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4765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737841"/>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336329"/>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628338"/>
              <a:ext cx="237118" cy="657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619213"/>
              <a:ext cx="237118" cy="9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600962"/>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245076"/>
              <a:ext cx="237118" cy="355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0846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0846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947723"/>
              <a:ext cx="237118" cy="136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139353"/>
              <a:ext cx="237118" cy="146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121103"/>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211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938597"/>
              <a:ext cx="237118" cy="1825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020725"/>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57982"/>
              <a:ext cx="237118" cy="27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39731"/>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397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066351"/>
              <a:ext cx="237118" cy="173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67107"/>
              <a:ext cx="237118" cy="18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66729"/>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66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084602"/>
              <a:ext cx="237118" cy="82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148479"/>
              <a:ext cx="237118" cy="136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1484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14847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111978"/>
              <a:ext cx="237118" cy="1733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119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11197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598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686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166729"/>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11599"/>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810843"/>
              <a:ext cx="237118" cy="474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8108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783468"/>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464083"/>
              <a:ext cx="237118" cy="319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564461"/>
              <a:ext cx="237118" cy="7208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500584"/>
              <a:ext cx="237118" cy="638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400206"/>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3131793"/>
              <a:ext cx="237118" cy="1268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728716"/>
              <a:ext cx="237118" cy="556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4710465"/>
              <a:ext cx="237118" cy="182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4628338"/>
              <a:ext cx="237118" cy="821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697560"/>
              <a:ext cx="237118" cy="930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938597"/>
              <a:ext cx="237118" cy="3467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9385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865595"/>
              <a:ext cx="237118" cy="730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162949"/>
              <a:ext cx="237118" cy="702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102852"/>
              <a:ext cx="237118" cy="182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028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038975"/>
              <a:ext cx="237118" cy="638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646589"/>
              <a:ext cx="237118" cy="3923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194105"/>
              <a:ext cx="237118" cy="91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1941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184980"/>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965973"/>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03230"/>
              <a:ext cx="237118" cy="821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032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194105"/>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075476"/>
              <a:ext cx="237118" cy="118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67107"/>
              <a:ext cx="237118" cy="18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671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671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194105"/>
              <a:ext cx="237118" cy="73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194105"/>
              <a:ext cx="237118" cy="91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1941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184980"/>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029850"/>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057226"/>
              <a:ext cx="237118" cy="228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0572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020725"/>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892971"/>
              <a:ext cx="237118" cy="127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121103"/>
              <a:ext cx="237118" cy="164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1211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111978"/>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956848"/>
              <a:ext cx="237118" cy="155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392 case(s)</a:t>
              </a:r>
            </a:p>
          </p:txBody>
        </p:sp>
        <p:sp>
          <p:nvSpPr>
            <p:cNvPr id="186" name="pg185"/>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353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4856470"/>
              <a:ext cx="237118" cy="428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4527960"/>
              <a:ext cx="237118" cy="328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4509709"/>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450970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4555336"/>
              <a:ext cx="237118" cy="730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3734061"/>
              <a:ext cx="237118" cy="821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3688435"/>
              <a:ext cx="237118" cy="456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3661059"/>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4126448"/>
              <a:ext cx="237118" cy="1158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2958413"/>
              <a:ext cx="237118" cy="11680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2912786"/>
              <a:ext cx="237118" cy="456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2876285"/>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4911221"/>
              <a:ext cx="237118" cy="374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4673964"/>
              <a:ext cx="237118" cy="2372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4655714"/>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4637463"/>
              <a:ext cx="237118" cy="18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4829094"/>
              <a:ext cx="237118" cy="456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4391081"/>
              <a:ext cx="237118" cy="4380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4354580"/>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43545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4573586"/>
              <a:ext cx="237118" cy="711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4354580"/>
              <a:ext cx="237118" cy="2190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4345454"/>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336329"/>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4810843"/>
              <a:ext cx="237118" cy="474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4555336"/>
              <a:ext cx="237118" cy="2555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4518835"/>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4509709"/>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184980"/>
              <a:ext cx="237118"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4975098"/>
              <a:ext cx="237118" cy="2098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4965973"/>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496597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084602"/>
              <a:ext cx="237118"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4847345"/>
              <a:ext cx="237118" cy="2372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48473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484734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4938597"/>
              <a:ext cx="237118" cy="3467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4838219"/>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4829094"/>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48290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4445832"/>
              <a:ext cx="237118" cy="839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4126448"/>
              <a:ext cx="237118" cy="3193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4117323"/>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4108197"/>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4381956"/>
              <a:ext cx="237118" cy="903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4135573"/>
              <a:ext cx="237118" cy="2463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4126448"/>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4099072"/>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427458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6" name="pg245"/>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1,266 case(s)</a:t>
              </a:r>
            </a:p>
          </p:txBody>
        </p:sp>
        <p:sp>
          <p:nvSpPr>
            <p:cNvPr id="248" name="pg247"/>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928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8290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9165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30040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37283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4603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5477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96459" y="4099072"/>
              <a:ext cx="237118" cy="1186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3779687"/>
              <a:ext cx="237118" cy="3193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3761437"/>
              <a:ext cx="237118" cy="18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796459" y="2949287"/>
              <a:ext cx="237118" cy="81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4409331"/>
              <a:ext cx="237118" cy="8760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4126448"/>
              <a:ext cx="237118" cy="2828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089947"/>
              <a:ext cx="237118" cy="365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3889191"/>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4664839"/>
              <a:ext cx="237118" cy="6205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4336329"/>
              <a:ext cx="237118" cy="3285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327204"/>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4299828"/>
              <a:ext cx="237118" cy="27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4911221"/>
              <a:ext cx="237118" cy="374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4628338"/>
              <a:ext cx="237118" cy="2828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619213"/>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4600962"/>
              <a:ext cx="237118" cy="18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111978"/>
              <a:ext cx="237118" cy="1733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048101"/>
              <a:ext cx="237118" cy="638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0481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04810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075476"/>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066351"/>
              <a:ext cx="237118" cy="91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5057226"/>
              <a:ext cx="237118" cy="9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67107"/>
              <a:ext cx="237118" cy="18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239731"/>
              <a:ext cx="237118" cy="27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52397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5102852"/>
              <a:ext cx="237118" cy="136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5166729"/>
              <a:ext cx="237118" cy="118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pg290"/>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2" name="tx291"/>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531 case(s)</a:t>
              </a:r>
            </a:p>
          </p:txBody>
        </p:sp>
        <p:sp>
          <p:nvSpPr>
            <p:cNvPr id="293" name="pg29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4" name="rc29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5" name="tx29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6" name="tx29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7" name="tx29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8" name="tx29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9" name="tx29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0" name="pl29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tx31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tx41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1" name="tx420"/>
            <p:cNvSpPr/>
            <p:nvPr/>
          </p:nvSpPr>
          <p:spPr>
            <a:xfrm>
              <a:off x="1230614" y="428755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2" name="tx421"/>
            <p:cNvSpPr/>
            <p:nvPr/>
          </p:nvSpPr>
          <p:spPr>
            <a:xfrm>
              <a:off x="1230614" y="337502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3" name="tx422"/>
            <p:cNvSpPr/>
            <p:nvPr/>
          </p:nvSpPr>
          <p:spPr>
            <a:xfrm>
              <a:off x="1230614" y="2462385"/>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4" name="pl42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43728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34603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865074" y="25477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tx42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9" name="rc428"/>
            <p:cNvSpPr/>
            <p:nvPr/>
          </p:nvSpPr>
          <p:spPr>
            <a:xfrm>
              <a:off x="18110385" y="2153563"/>
              <a:ext cx="1240079" cy="413498"/>
            </a:xfrm>
            <a:prstGeom prst="rect">
              <a:avLst/>
            </a:prstGeom>
            <a:solidFill>
              <a:srgbClr val="FFFFFF">
                <a:alpha val="100000"/>
              </a:srgbClr>
            </a:solidFill>
          </p:spPr>
          <p:txBody>
            <a:bodyPr/>
            <a:lstStyle/>
            <a:p/>
          </p:txBody>
        </p:sp>
        <p:sp>
          <p:nvSpPr>
            <p:cNvPr id="430" name="rc429"/>
            <p:cNvSpPr/>
            <p:nvPr/>
          </p:nvSpPr>
          <p:spPr>
            <a:xfrm>
              <a:off x="18179974" y="2223153"/>
              <a:ext cx="274319" cy="274319"/>
            </a:xfrm>
            <a:prstGeom prst="rect">
              <a:avLst/>
            </a:prstGeom>
            <a:solidFill>
              <a:srgbClr val="FFFFFF">
                <a:alpha val="100000"/>
              </a:srgbClr>
            </a:solidFill>
          </p:spPr>
          <p:txBody>
            <a:bodyPr/>
            <a:lstStyle/>
            <a:p/>
          </p:txBody>
        </p:sp>
        <p:sp>
          <p:nvSpPr>
            <p:cNvPr id="431" name="pg43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2" name="tx43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3" name="rc432"/>
            <p:cNvSpPr/>
            <p:nvPr/>
          </p:nvSpPr>
          <p:spPr>
            <a:xfrm>
              <a:off x="18110385" y="2706240"/>
              <a:ext cx="1753945" cy="1236458"/>
            </a:xfrm>
            <a:prstGeom prst="rect">
              <a:avLst/>
            </a:prstGeom>
            <a:solidFill>
              <a:srgbClr val="FFFFFF">
                <a:alpha val="100000"/>
              </a:srgbClr>
            </a:solidFill>
          </p:spPr>
          <p:txBody>
            <a:bodyPr/>
            <a:lstStyle/>
            <a:p/>
          </p:txBody>
        </p:sp>
        <p:sp>
          <p:nvSpPr>
            <p:cNvPr id="434" name="rc433"/>
            <p:cNvSpPr/>
            <p:nvPr/>
          </p:nvSpPr>
          <p:spPr>
            <a:xfrm>
              <a:off x="18179974" y="2775829"/>
              <a:ext cx="274319" cy="274319"/>
            </a:xfrm>
            <a:prstGeom prst="rect">
              <a:avLst/>
            </a:prstGeom>
            <a:solidFill>
              <a:srgbClr val="FFFFFF">
                <a:alpha val="100000"/>
              </a:srgbClr>
            </a:solidFill>
          </p:spPr>
          <p:txBody>
            <a:bodyPr/>
            <a:lstStyle/>
            <a:p/>
          </p:txBody>
        </p:sp>
        <p:sp>
          <p:nvSpPr>
            <p:cNvPr id="435" name="rc43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050149"/>
              <a:ext cx="274319" cy="274319"/>
            </a:xfrm>
            <a:prstGeom prst="rect">
              <a:avLst/>
            </a:prstGeom>
            <a:solidFill>
              <a:srgbClr val="FFFFFF">
                <a:alpha val="100000"/>
              </a:srgbClr>
            </a:solidFill>
          </p:spPr>
          <p:txBody>
            <a:bodyPr/>
            <a:lstStyle/>
            <a:p/>
          </p:txBody>
        </p:sp>
        <p:sp>
          <p:nvSpPr>
            <p:cNvPr id="437" name="rc43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324469"/>
              <a:ext cx="274319" cy="274320"/>
            </a:xfrm>
            <a:prstGeom prst="rect">
              <a:avLst/>
            </a:prstGeom>
            <a:solidFill>
              <a:srgbClr val="FFFFFF">
                <a:alpha val="100000"/>
              </a:srgbClr>
            </a:solidFill>
          </p:spPr>
          <p:txBody>
            <a:bodyPr/>
            <a:lstStyle/>
            <a:p/>
          </p:txBody>
        </p:sp>
        <p:sp>
          <p:nvSpPr>
            <p:cNvPr id="439" name="rc43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598789"/>
              <a:ext cx="274319" cy="274320"/>
            </a:xfrm>
            <a:prstGeom prst="rect">
              <a:avLst/>
            </a:prstGeom>
            <a:solidFill>
              <a:srgbClr val="FFFFFF">
                <a:alpha val="100000"/>
              </a:srgbClr>
            </a:solidFill>
          </p:spPr>
          <p:txBody>
            <a:bodyPr/>
            <a:lstStyle/>
            <a:p/>
          </p:txBody>
        </p:sp>
        <p:sp>
          <p:nvSpPr>
            <p:cNvPr id="441" name="rc44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2" name="tx44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6" name=""/>
          <p:cNvGrpSpPr/>
          <p:nvPr/>
        </p:nvGrpSpPr>
        <p:grpSpPr>
          <a:xfrm>
            <a:off x="6400800" y="6217920"/>
            <a:ext cx="5486400" cy="4251960"/>
            <a:chOff x="6400800" y="6217920"/>
            <a:chExt cx="5486400" cy="4251960"/>
          </a:xfrm>
        </p:grpSpPr>
        <p:sp>
          <p:nvSpPr>
            <p:cNvPr id="4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9" name="rc5"/>
            <p:cNvSpPr/>
            <p:nvPr/>
          </p:nvSpPr>
          <p:spPr>
            <a:xfrm>
              <a:off x="7153670" y="6510025"/>
              <a:ext cx="4107183" cy="2788960"/>
            </a:xfrm>
            <a:prstGeom prst="rect">
              <a:avLst/>
            </a:prstGeom>
            <a:solidFill>
              <a:srgbClr val="FFFFFF">
                <a:alpha val="100000"/>
              </a:srgbClr>
            </a:solidFill>
          </p:spPr>
          <p:txBody>
            <a:bodyPr/>
            <a:lstStyle/>
            <a:p/>
          </p:txBody>
        </p:sp>
        <p:sp>
          <p:nvSpPr>
            <p:cNvPr id="450" name="pl6"/>
            <p:cNvSpPr/>
            <p:nvPr/>
          </p:nvSpPr>
          <p:spPr>
            <a:xfrm>
              <a:off x="7153670" y="883684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1" name="pl7"/>
            <p:cNvSpPr/>
            <p:nvPr/>
          </p:nvSpPr>
          <p:spPr>
            <a:xfrm>
              <a:off x="7153670" y="816609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2" name="pl8"/>
            <p:cNvSpPr/>
            <p:nvPr/>
          </p:nvSpPr>
          <p:spPr>
            <a:xfrm>
              <a:off x="7153670" y="749535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3" name="pl9"/>
            <p:cNvSpPr/>
            <p:nvPr/>
          </p:nvSpPr>
          <p:spPr>
            <a:xfrm>
              <a:off x="7153670" y="682460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4"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5" name="pl11"/>
            <p:cNvSpPr/>
            <p:nvPr/>
          </p:nvSpPr>
          <p:spPr>
            <a:xfrm>
              <a:off x="7153670" y="850146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6" name="pl12"/>
            <p:cNvSpPr/>
            <p:nvPr/>
          </p:nvSpPr>
          <p:spPr>
            <a:xfrm>
              <a:off x="7153670" y="783072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7" name="pl13"/>
            <p:cNvSpPr/>
            <p:nvPr/>
          </p:nvSpPr>
          <p:spPr>
            <a:xfrm>
              <a:off x="7153670" y="715997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8" name="rc14"/>
            <p:cNvSpPr/>
            <p:nvPr/>
          </p:nvSpPr>
          <p:spPr>
            <a:xfrm>
              <a:off x="7296281" y="8561836"/>
              <a:ext cx="399309" cy="3152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5"/>
            <p:cNvSpPr/>
            <p:nvPr/>
          </p:nvSpPr>
          <p:spPr>
            <a:xfrm>
              <a:off x="7866723" y="7314249"/>
              <a:ext cx="399309" cy="5231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6"/>
            <p:cNvSpPr/>
            <p:nvPr/>
          </p:nvSpPr>
          <p:spPr>
            <a:xfrm>
              <a:off x="8437165" y="8072191"/>
              <a:ext cx="399309" cy="3018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7"/>
            <p:cNvSpPr/>
            <p:nvPr/>
          </p:nvSpPr>
          <p:spPr>
            <a:xfrm>
              <a:off x="9007608" y="8803304"/>
              <a:ext cx="399309" cy="8719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18"/>
            <p:cNvSpPr/>
            <p:nvPr/>
          </p:nvSpPr>
          <p:spPr>
            <a:xfrm>
              <a:off x="9578050" y="8789889"/>
              <a:ext cx="399309" cy="10731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9"/>
            <p:cNvSpPr/>
            <p:nvPr/>
          </p:nvSpPr>
          <p:spPr>
            <a:xfrm>
              <a:off x="10148492" y="8897209"/>
              <a:ext cx="399309" cy="8048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20"/>
            <p:cNvSpPr/>
            <p:nvPr/>
          </p:nvSpPr>
          <p:spPr>
            <a:xfrm>
              <a:off x="10718934" y="9058188"/>
              <a:ext cx="399309" cy="4024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21"/>
            <p:cNvSpPr/>
            <p:nvPr/>
          </p:nvSpPr>
          <p:spPr>
            <a:xfrm>
              <a:off x="7296281" y="8494761"/>
              <a:ext cx="399309" cy="670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2"/>
            <p:cNvSpPr/>
            <p:nvPr/>
          </p:nvSpPr>
          <p:spPr>
            <a:xfrm>
              <a:off x="7866723" y="6911801"/>
              <a:ext cx="399309" cy="4024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23"/>
            <p:cNvSpPr/>
            <p:nvPr/>
          </p:nvSpPr>
          <p:spPr>
            <a:xfrm>
              <a:off x="8437165" y="7857553"/>
              <a:ext cx="399309" cy="214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24"/>
            <p:cNvSpPr/>
            <p:nvPr/>
          </p:nvSpPr>
          <p:spPr>
            <a:xfrm>
              <a:off x="9007608" y="8749645"/>
              <a:ext cx="399309" cy="536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25"/>
            <p:cNvSpPr/>
            <p:nvPr/>
          </p:nvSpPr>
          <p:spPr>
            <a:xfrm>
              <a:off x="9578050" y="8769767"/>
              <a:ext cx="399309" cy="201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26"/>
            <p:cNvSpPr/>
            <p:nvPr/>
          </p:nvSpPr>
          <p:spPr>
            <a:xfrm>
              <a:off x="10148492" y="8877086"/>
              <a:ext cx="399309" cy="201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27"/>
            <p:cNvSpPr/>
            <p:nvPr/>
          </p:nvSpPr>
          <p:spPr>
            <a:xfrm>
              <a:off x="7296281" y="8420979"/>
              <a:ext cx="399309" cy="737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28"/>
            <p:cNvSpPr/>
            <p:nvPr/>
          </p:nvSpPr>
          <p:spPr>
            <a:xfrm>
              <a:off x="7866723" y="6636796"/>
              <a:ext cx="399309" cy="2750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29"/>
            <p:cNvSpPr/>
            <p:nvPr/>
          </p:nvSpPr>
          <p:spPr>
            <a:xfrm>
              <a:off x="8437165" y="7709989"/>
              <a:ext cx="399309" cy="1475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30"/>
            <p:cNvSpPr/>
            <p:nvPr/>
          </p:nvSpPr>
          <p:spPr>
            <a:xfrm>
              <a:off x="9007608" y="8649033"/>
              <a:ext cx="399309" cy="10061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31"/>
            <p:cNvSpPr/>
            <p:nvPr/>
          </p:nvSpPr>
          <p:spPr>
            <a:xfrm>
              <a:off x="9578050" y="8742937"/>
              <a:ext cx="399309" cy="2682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32"/>
            <p:cNvSpPr/>
            <p:nvPr/>
          </p:nvSpPr>
          <p:spPr>
            <a:xfrm>
              <a:off x="10148492" y="8836841"/>
              <a:ext cx="399309" cy="4024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33"/>
            <p:cNvSpPr/>
            <p:nvPr/>
          </p:nvSpPr>
          <p:spPr>
            <a:xfrm>
              <a:off x="10718934" y="9051480"/>
              <a:ext cx="399309" cy="67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34"/>
            <p:cNvSpPr/>
            <p:nvPr/>
          </p:nvSpPr>
          <p:spPr>
            <a:xfrm>
              <a:off x="7296281" y="8877086"/>
              <a:ext cx="399309" cy="29512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5"/>
            <p:cNvSpPr/>
            <p:nvPr/>
          </p:nvSpPr>
          <p:spPr>
            <a:xfrm>
              <a:off x="7866723" y="7837430"/>
              <a:ext cx="399309" cy="13347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6"/>
            <p:cNvSpPr/>
            <p:nvPr/>
          </p:nvSpPr>
          <p:spPr>
            <a:xfrm>
              <a:off x="8437165" y="8374027"/>
              <a:ext cx="399309" cy="7981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37"/>
            <p:cNvSpPr/>
            <p:nvPr/>
          </p:nvSpPr>
          <p:spPr>
            <a:xfrm>
              <a:off x="9007608" y="8890501"/>
              <a:ext cx="399309"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38"/>
            <p:cNvSpPr/>
            <p:nvPr/>
          </p:nvSpPr>
          <p:spPr>
            <a:xfrm>
              <a:off x="9578050" y="8897209"/>
              <a:ext cx="399309" cy="2750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9"/>
            <p:cNvSpPr/>
            <p:nvPr/>
          </p:nvSpPr>
          <p:spPr>
            <a:xfrm>
              <a:off x="10148492" y="8977698"/>
              <a:ext cx="399309" cy="1945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40"/>
            <p:cNvSpPr/>
            <p:nvPr/>
          </p:nvSpPr>
          <p:spPr>
            <a:xfrm>
              <a:off x="10718934" y="9098432"/>
              <a:ext cx="399309" cy="73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pl41"/>
            <p:cNvSpPr/>
            <p:nvPr/>
          </p:nvSpPr>
          <p:spPr>
            <a:xfrm>
              <a:off x="7495936" y="6867288"/>
              <a:ext cx="3422653" cy="2249547"/>
            </a:xfrm>
            <a:custGeom>
              <a:avLst/>
              <a:pathLst>
                <a:path w="3422653" h="2249547">
                  <a:moveTo>
                    <a:pt x="0" y="0"/>
                  </a:moveTo>
                  <a:lnTo>
                    <a:pt x="570442" y="104842"/>
                  </a:lnTo>
                  <a:lnTo>
                    <a:pt x="1140884" y="1303812"/>
                  </a:lnTo>
                  <a:lnTo>
                    <a:pt x="1711326" y="1929643"/>
                  </a:lnTo>
                  <a:lnTo>
                    <a:pt x="2281768" y="2101154"/>
                  </a:lnTo>
                  <a:lnTo>
                    <a:pt x="2852210" y="2144704"/>
                  </a:lnTo>
                  <a:lnTo>
                    <a:pt x="3422653" y="2249547"/>
                  </a:lnTo>
                </a:path>
              </a:pathLst>
            </a:custGeom>
            <a:ln w="40651" cap="flat">
              <a:solidFill>
                <a:srgbClr val="000000">
                  <a:alpha val="100000"/>
                </a:srgbClr>
              </a:solidFill>
              <a:prstDash val="solid"/>
              <a:round/>
            </a:ln>
          </p:spPr>
          <p:txBody>
            <a:bodyPr/>
            <a:lstStyle/>
            <a:p/>
          </p:txBody>
        </p:sp>
        <p:sp>
          <p:nvSpPr>
            <p:cNvPr id="486" name="rc42"/>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87" name="tx43"/>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8" name="tx44"/>
            <p:cNvSpPr/>
            <p:nvPr/>
          </p:nvSpPr>
          <p:spPr>
            <a:xfrm>
              <a:off x="6801340" y="849916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9" name="tx45"/>
            <p:cNvSpPr/>
            <p:nvPr/>
          </p:nvSpPr>
          <p:spPr>
            <a:xfrm>
              <a:off x="6801340" y="782841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0" name="tx46"/>
            <p:cNvSpPr/>
            <p:nvPr/>
          </p:nvSpPr>
          <p:spPr>
            <a:xfrm>
              <a:off x="6801340" y="7157596"/>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1" name="pl47"/>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48"/>
            <p:cNvSpPr/>
            <p:nvPr/>
          </p:nvSpPr>
          <p:spPr>
            <a:xfrm>
              <a:off x="7118876" y="85014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49"/>
            <p:cNvSpPr/>
            <p:nvPr/>
          </p:nvSpPr>
          <p:spPr>
            <a:xfrm>
              <a:off x="7118876" y="78307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50"/>
            <p:cNvSpPr/>
            <p:nvPr/>
          </p:nvSpPr>
          <p:spPr>
            <a:xfrm>
              <a:off x="7118876" y="71599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51"/>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52"/>
            <p:cNvSpPr/>
            <p:nvPr/>
          </p:nvSpPr>
          <p:spPr>
            <a:xfrm>
              <a:off x="11260854" y="86345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53"/>
            <p:cNvSpPr/>
            <p:nvPr/>
          </p:nvSpPr>
          <p:spPr>
            <a:xfrm>
              <a:off x="11260854" y="809690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54"/>
            <p:cNvSpPr/>
            <p:nvPr/>
          </p:nvSpPr>
          <p:spPr>
            <a:xfrm>
              <a:off x="11260854" y="75592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55"/>
            <p:cNvSpPr/>
            <p:nvPr/>
          </p:nvSpPr>
          <p:spPr>
            <a:xfrm>
              <a:off x="11260854" y="70215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tx56"/>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1" name="tx57"/>
            <p:cNvSpPr/>
            <p:nvPr/>
          </p:nvSpPr>
          <p:spPr>
            <a:xfrm>
              <a:off x="11358911" y="863225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2" name="tx58"/>
            <p:cNvSpPr/>
            <p:nvPr/>
          </p:nvSpPr>
          <p:spPr>
            <a:xfrm>
              <a:off x="11358911" y="809459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3" name="tx59"/>
            <p:cNvSpPr/>
            <p:nvPr/>
          </p:nvSpPr>
          <p:spPr>
            <a:xfrm>
              <a:off x="11358911" y="7556869"/>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04" name="tx60"/>
            <p:cNvSpPr/>
            <p:nvPr/>
          </p:nvSpPr>
          <p:spPr>
            <a:xfrm>
              <a:off x="11358911" y="701928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5" name="pl61"/>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62"/>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63"/>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64"/>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65"/>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66"/>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7"/>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tx68"/>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3" name="tx69"/>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4" name="tx70"/>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5" name="tx71"/>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6" name="tx72"/>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7" name="tx73"/>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8" name="tx74"/>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9" name="tx75"/>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0" name="tx76"/>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1" name="tx7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2" name="tx7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3" name="rc79"/>
            <p:cNvSpPr/>
            <p:nvPr/>
          </p:nvSpPr>
          <p:spPr>
            <a:xfrm>
              <a:off x="6564753" y="10217410"/>
              <a:ext cx="1051268" cy="182880"/>
            </a:xfrm>
            <a:prstGeom prst="rect">
              <a:avLst/>
            </a:prstGeom>
            <a:solidFill>
              <a:srgbClr val="FFFFFF">
                <a:alpha val="100000"/>
              </a:srgbClr>
            </a:solidFill>
          </p:spPr>
          <p:txBody>
            <a:bodyPr/>
            <a:lstStyle/>
            <a:p/>
          </p:txBody>
        </p:sp>
        <p:sp>
          <p:nvSpPr>
            <p:cNvPr id="524" name="rc80"/>
            <p:cNvSpPr/>
            <p:nvPr/>
          </p:nvSpPr>
          <p:spPr>
            <a:xfrm>
              <a:off x="6564753" y="10217410"/>
              <a:ext cx="182879" cy="182880"/>
            </a:xfrm>
            <a:prstGeom prst="rect">
              <a:avLst/>
            </a:prstGeom>
            <a:solidFill>
              <a:srgbClr val="FFFFFF">
                <a:alpha val="100000"/>
              </a:srgbClr>
            </a:solidFill>
          </p:spPr>
          <p:txBody>
            <a:bodyPr/>
            <a:lstStyle/>
            <a:p/>
          </p:txBody>
        </p:sp>
        <p:sp>
          <p:nvSpPr>
            <p:cNvPr id="525" name="pl81"/>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6" name="tx82"/>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7" name="rc83"/>
            <p:cNvSpPr/>
            <p:nvPr/>
          </p:nvSpPr>
          <p:spPr>
            <a:xfrm>
              <a:off x="7796021" y="10217410"/>
              <a:ext cx="4053749" cy="182880"/>
            </a:xfrm>
            <a:prstGeom prst="rect">
              <a:avLst/>
            </a:prstGeom>
            <a:solidFill>
              <a:srgbClr val="FFFFFF">
                <a:alpha val="100000"/>
              </a:srgbClr>
            </a:solidFill>
          </p:spPr>
          <p:txBody>
            <a:bodyPr/>
            <a:lstStyle/>
            <a:p/>
          </p:txBody>
        </p:sp>
        <p:sp>
          <p:nvSpPr>
            <p:cNvPr id="528" name="rc84"/>
            <p:cNvSpPr/>
            <p:nvPr/>
          </p:nvSpPr>
          <p:spPr>
            <a:xfrm>
              <a:off x="7796021" y="10217410"/>
              <a:ext cx="182879" cy="182880"/>
            </a:xfrm>
            <a:prstGeom prst="rect">
              <a:avLst/>
            </a:prstGeom>
            <a:solidFill>
              <a:srgbClr val="FFFFFF">
                <a:alpha val="100000"/>
              </a:srgbClr>
            </a:solidFill>
          </p:spPr>
          <p:txBody>
            <a:bodyPr/>
            <a:lstStyle/>
            <a:p/>
          </p:txBody>
        </p:sp>
        <p:sp>
          <p:nvSpPr>
            <p:cNvPr id="529" name="rc85"/>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0" name="rc86"/>
            <p:cNvSpPr/>
            <p:nvPr/>
          </p:nvSpPr>
          <p:spPr>
            <a:xfrm>
              <a:off x="8887262" y="10217410"/>
              <a:ext cx="182879" cy="182880"/>
            </a:xfrm>
            <a:prstGeom prst="rect">
              <a:avLst/>
            </a:prstGeom>
            <a:solidFill>
              <a:srgbClr val="FFFFFF">
                <a:alpha val="100000"/>
              </a:srgbClr>
            </a:solidFill>
          </p:spPr>
          <p:txBody>
            <a:bodyPr/>
            <a:lstStyle/>
            <a:p/>
          </p:txBody>
        </p:sp>
        <p:sp>
          <p:nvSpPr>
            <p:cNvPr id="531" name="rc87"/>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2" name="rc88"/>
            <p:cNvSpPr/>
            <p:nvPr/>
          </p:nvSpPr>
          <p:spPr>
            <a:xfrm>
              <a:off x="9813303" y="10217410"/>
              <a:ext cx="182879" cy="182880"/>
            </a:xfrm>
            <a:prstGeom prst="rect">
              <a:avLst/>
            </a:prstGeom>
            <a:solidFill>
              <a:srgbClr val="FFFFFF">
                <a:alpha val="100000"/>
              </a:srgbClr>
            </a:solidFill>
          </p:spPr>
          <p:txBody>
            <a:bodyPr/>
            <a:lstStyle/>
            <a:p/>
          </p:txBody>
        </p:sp>
        <p:sp>
          <p:nvSpPr>
            <p:cNvPr id="533" name="rc89"/>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4" name="rc90"/>
            <p:cNvSpPr/>
            <p:nvPr/>
          </p:nvSpPr>
          <p:spPr>
            <a:xfrm>
              <a:off x="10815544" y="10217410"/>
              <a:ext cx="182880" cy="182880"/>
            </a:xfrm>
            <a:prstGeom prst="rect">
              <a:avLst/>
            </a:prstGeom>
            <a:solidFill>
              <a:srgbClr val="FFFFFF">
                <a:alpha val="100000"/>
              </a:srgbClr>
            </a:solidFill>
          </p:spPr>
          <p:txBody>
            <a:bodyPr/>
            <a:lstStyle/>
            <a:p/>
          </p:txBody>
        </p:sp>
        <p:sp>
          <p:nvSpPr>
            <p:cNvPr id="535" name="rc91"/>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6" name="tx92"/>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7" name="tx93"/>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8" name="tx94"/>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9" name="tx95"/>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0" name="tx96"/>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1" name=""/>
          <p:cNvGrpSpPr/>
          <p:nvPr/>
        </p:nvGrpSpPr>
        <p:grpSpPr>
          <a:xfrm>
            <a:off x="12527280" y="6217920"/>
            <a:ext cx="5486400" cy="4297680"/>
            <a:chOff x="12527280" y="6217920"/>
            <a:chExt cx="5486400" cy="4297680"/>
          </a:xfrm>
        </p:grpSpPr>
        <p:sp>
          <p:nvSpPr>
            <p:cNvPr id="5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7"/>
            <p:cNvSpPr/>
            <p:nvPr/>
          </p:nvSpPr>
          <p:spPr>
            <a:xfrm>
              <a:off x="13325144" y="7098997"/>
              <a:ext cx="4510689" cy="1075514"/>
            </a:xfrm>
            <a:custGeom>
              <a:avLst/>
              <a:pathLst>
                <a:path w="4510689" h="1075514">
                  <a:moveTo>
                    <a:pt x="0" y="614579"/>
                  </a:moveTo>
                  <a:lnTo>
                    <a:pt x="180427" y="1075514"/>
                  </a:lnTo>
                  <a:lnTo>
                    <a:pt x="360855" y="870654"/>
                  </a:lnTo>
                  <a:lnTo>
                    <a:pt x="541282" y="358504"/>
                  </a:lnTo>
                  <a:lnTo>
                    <a:pt x="721710" y="307289"/>
                  </a:lnTo>
                  <a:lnTo>
                    <a:pt x="902137" y="307289"/>
                  </a:lnTo>
                  <a:lnTo>
                    <a:pt x="1082565" y="102429"/>
                  </a:lnTo>
                  <a:lnTo>
                    <a:pt x="1262993" y="281682"/>
                  </a:lnTo>
                  <a:lnTo>
                    <a:pt x="1443420" y="486542"/>
                  </a:lnTo>
                  <a:lnTo>
                    <a:pt x="1623848" y="409719"/>
                  </a:lnTo>
                  <a:lnTo>
                    <a:pt x="1804275" y="358504"/>
                  </a:lnTo>
                  <a:lnTo>
                    <a:pt x="1984703" y="256074"/>
                  </a:lnTo>
                  <a:lnTo>
                    <a:pt x="2165131" y="256074"/>
                  </a:lnTo>
                  <a:lnTo>
                    <a:pt x="2345558" y="256074"/>
                  </a:lnTo>
                  <a:lnTo>
                    <a:pt x="2525986" y="128037"/>
                  </a:lnTo>
                  <a:lnTo>
                    <a:pt x="2706413" y="179252"/>
                  </a:lnTo>
                  <a:lnTo>
                    <a:pt x="2886841" y="230467"/>
                  </a:lnTo>
                  <a:lnTo>
                    <a:pt x="3067268" y="76822"/>
                  </a:lnTo>
                  <a:lnTo>
                    <a:pt x="3247696" y="179252"/>
                  </a:lnTo>
                  <a:lnTo>
                    <a:pt x="3428124" y="25607"/>
                  </a:lnTo>
                  <a:lnTo>
                    <a:pt x="3608551" y="153644"/>
                  </a:lnTo>
                  <a:lnTo>
                    <a:pt x="3788979" y="51214"/>
                  </a:lnTo>
                  <a:lnTo>
                    <a:pt x="3969406" y="0"/>
                  </a:lnTo>
                  <a:lnTo>
                    <a:pt x="4149834" y="76822"/>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57" name="pl18"/>
            <p:cNvSpPr/>
            <p:nvPr/>
          </p:nvSpPr>
          <p:spPr>
            <a:xfrm>
              <a:off x="16753268" y="7662362"/>
              <a:ext cx="1082565" cy="307289"/>
            </a:xfrm>
            <a:custGeom>
              <a:avLst/>
              <a:pathLst>
                <a:path w="1082565" h="307289">
                  <a:moveTo>
                    <a:pt x="0" y="128037"/>
                  </a:moveTo>
                  <a:lnTo>
                    <a:pt x="180427" y="307289"/>
                  </a:lnTo>
                  <a:lnTo>
                    <a:pt x="360855" y="204859"/>
                  </a:lnTo>
                  <a:lnTo>
                    <a:pt x="541282" y="25607"/>
                  </a:lnTo>
                  <a:lnTo>
                    <a:pt x="721710" y="0"/>
                  </a:lnTo>
                  <a:lnTo>
                    <a:pt x="902137" y="51214"/>
                  </a:lnTo>
                  <a:lnTo>
                    <a:pt x="1082565" y="51214"/>
                  </a:lnTo>
                </a:path>
              </a:pathLst>
            </a:custGeom>
            <a:ln w="32521" cap="flat">
              <a:solidFill>
                <a:srgbClr val="00A173">
                  <a:alpha val="100000"/>
                </a:srgbClr>
              </a:solidFill>
              <a:prstDash val="solid"/>
              <a:round/>
            </a:ln>
          </p:spPr>
          <p:txBody>
            <a:bodyPr/>
            <a:lstStyle/>
            <a:p/>
          </p:txBody>
        </p:sp>
        <p:sp>
          <p:nvSpPr>
            <p:cNvPr id="55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3" name="rc84"/>
            <p:cNvSpPr/>
            <p:nvPr/>
          </p:nvSpPr>
          <p:spPr>
            <a:xfrm>
              <a:off x="14005791" y="9941072"/>
              <a:ext cx="3149396" cy="504938"/>
            </a:xfrm>
            <a:prstGeom prst="rect">
              <a:avLst/>
            </a:prstGeom>
            <a:solidFill>
              <a:srgbClr val="FFFFFF">
                <a:alpha val="100000"/>
              </a:srgbClr>
            </a:solidFill>
          </p:spPr>
          <p:txBody>
            <a:bodyPr/>
            <a:lstStyle/>
            <a:p/>
          </p:txBody>
        </p:sp>
        <p:sp>
          <p:nvSpPr>
            <p:cNvPr id="62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9" name=""/>
          <p:cNvGrpSpPr/>
          <p:nvPr/>
        </p:nvGrpSpPr>
        <p:grpSpPr>
          <a:xfrm>
            <a:off x="594360" y="6217920"/>
            <a:ext cx="5562295" cy="3470399"/>
            <a:chOff x="594360" y="6217920"/>
            <a:chExt cx="5562295" cy="3470399"/>
          </a:xfrm>
        </p:grpSpPr>
        <p:sp>
          <p:nvSpPr>
            <p:cNvPr id="630"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1" name="rc4"/>
            <p:cNvSpPr/>
            <p:nvPr/>
          </p:nvSpPr>
          <p:spPr>
            <a:xfrm>
              <a:off x="1934425"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2" name="rc5"/>
            <p:cNvSpPr/>
            <p:nvPr/>
          </p:nvSpPr>
          <p:spPr>
            <a:xfrm>
              <a:off x="1966036" y="6547961"/>
              <a:ext cx="316103" cy="316103"/>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33" name="rc6"/>
            <p:cNvSpPr/>
            <p:nvPr/>
          </p:nvSpPr>
          <p:spPr>
            <a:xfrm>
              <a:off x="2282139" y="6547961"/>
              <a:ext cx="316103" cy="316103"/>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34" name="rc7"/>
            <p:cNvSpPr/>
            <p:nvPr/>
          </p:nvSpPr>
          <p:spPr>
            <a:xfrm>
              <a:off x="2598242" y="6547961"/>
              <a:ext cx="316103" cy="316103"/>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35" name="rc8"/>
            <p:cNvSpPr/>
            <p:nvPr/>
          </p:nvSpPr>
          <p:spPr>
            <a:xfrm>
              <a:off x="2914345"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6" name="rc9"/>
            <p:cNvSpPr/>
            <p:nvPr/>
          </p:nvSpPr>
          <p:spPr>
            <a:xfrm>
              <a:off x="3230448" y="6547961"/>
              <a:ext cx="316103" cy="316103"/>
            </a:xfrm>
            <a:prstGeom prst="rect">
              <a:avLst/>
            </a:prstGeom>
            <a:solidFill>
              <a:srgbClr val="AB0813">
                <a:alpha val="100000"/>
              </a:srgbClr>
            </a:solidFill>
            <a:ln w="5420" cap="flat">
              <a:solidFill>
                <a:srgbClr val="FFFFFF">
                  <a:alpha val="100000"/>
                </a:srgbClr>
              </a:solidFill>
              <a:prstDash val="solid"/>
              <a:miter/>
            </a:ln>
          </p:spPr>
          <p:txBody>
            <a:bodyPr/>
            <a:lstStyle/>
            <a:p/>
          </p:txBody>
        </p:sp>
        <p:sp>
          <p:nvSpPr>
            <p:cNvPr id="637" name="rc10"/>
            <p:cNvSpPr/>
            <p:nvPr/>
          </p:nvSpPr>
          <p:spPr>
            <a:xfrm>
              <a:off x="3546551" y="6547961"/>
              <a:ext cx="316103" cy="316103"/>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638" name="rc11"/>
            <p:cNvSpPr/>
            <p:nvPr/>
          </p:nvSpPr>
          <p:spPr>
            <a:xfrm>
              <a:off x="3862654" y="6547961"/>
              <a:ext cx="316103" cy="316103"/>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639" name="rc12"/>
            <p:cNvSpPr/>
            <p:nvPr/>
          </p:nvSpPr>
          <p:spPr>
            <a:xfrm>
              <a:off x="4178757" y="6547961"/>
              <a:ext cx="316103" cy="316103"/>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40" name="rc13"/>
            <p:cNvSpPr/>
            <p:nvPr/>
          </p:nvSpPr>
          <p:spPr>
            <a:xfrm>
              <a:off x="4494860" y="6547961"/>
              <a:ext cx="316103" cy="316103"/>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641" name="rc14"/>
            <p:cNvSpPr/>
            <p:nvPr/>
          </p:nvSpPr>
          <p:spPr>
            <a:xfrm>
              <a:off x="4810963"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15"/>
            <p:cNvSpPr/>
            <p:nvPr/>
          </p:nvSpPr>
          <p:spPr>
            <a:xfrm>
              <a:off x="5127066" y="6547961"/>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3" name="rc16"/>
            <p:cNvSpPr/>
            <p:nvPr/>
          </p:nvSpPr>
          <p:spPr>
            <a:xfrm>
              <a:off x="544316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7"/>
            <p:cNvSpPr/>
            <p:nvPr/>
          </p:nvSpPr>
          <p:spPr>
            <a:xfrm>
              <a:off x="1966036" y="6864064"/>
              <a:ext cx="316103" cy="316103"/>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45" name="rc18"/>
            <p:cNvSpPr/>
            <p:nvPr/>
          </p:nvSpPr>
          <p:spPr>
            <a:xfrm>
              <a:off x="2282139" y="6864064"/>
              <a:ext cx="316103" cy="316103"/>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46" name="rc19"/>
            <p:cNvSpPr/>
            <p:nvPr/>
          </p:nvSpPr>
          <p:spPr>
            <a:xfrm>
              <a:off x="2598242" y="6864064"/>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47" name="rc20"/>
            <p:cNvSpPr/>
            <p:nvPr/>
          </p:nvSpPr>
          <p:spPr>
            <a:xfrm>
              <a:off x="2914345" y="6864064"/>
              <a:ext cx="316103" cy="316103"/>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8" name="rc21"/>
            <p:cNvSpPr/>
            <p:nvPr/>
          </p:nvSpPr>
          <p:spPr>
            <a:xfrm>
              <a:off x="3230448" y="6864064"/>
              <a:ext cx="316103" cy="316103"/>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9" name="rc22"/>
            <p:cNvSpPr/>
            <p:nvPr/>
          </p:nvSpPr>
          <p:spPr>
            <a:xfrm>
              <a:off x="3546551" y="6864064"/>
              <a:ext cx="316103" cy="316103"/>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650" name="rc23"/>
            <p:cNvSpPr/>
            <p:nvPr/>
          </p:nvSpPr>
          <p:spPr>
            <a:xfrm>
              <a:off x="3862654" y="6864064"/>
              <a:ext cx="316103" cy="316103"/>
            </a:xfrm>
            <a:prstGeom prst="rect">
              <a:avLst/>
            </a:prstGeom>
            <a:solidFill>
              <a:srgbClr val="FC8564">
                <a:alpha val="100000"/>
              </a:srgbClr>
            </a:solidFill>
            <a:ln w="5420" cap="flat">
              <a:solidFill>
                <a:srgbClr val="FFFFFF">
                  <a:alpha val="100000"/>
                </a:srgbClr>
              </a:solidFill>
              <a:prstDash val="solid"/>
              <a:miter/>
            </a:ln>
          </p:spPr>
          <p:txBody>
            <a:bodyPr/>
            <a:lstStyle/>
            <a:p/>
          </p:txBody>
        </p:sp>
        <p:sp>
          <p:nvSpPr>
            <p:cNvPr id="651" name="rc24"/>
            <p:cNvSpPr/>
            <p:nvPr/>
          </p:nvSpPr>
          <p:spPr>
            <a:xfrm>
              <a:off x="4178757" y="6864064"/>
              <a:ext cx="316103" cy="316103"/>
            </a:xfrm>
            <a:prstGeom prst="rect">
              <a:avLst/>
            </a:prstGeom>
            <a:solidFill>
              <a:srgbClr val="FC9576">
                <a:alpha val="100000"/>
              </a:srgbClr>
            </a:solidFill>
            <a:ln w="5420" cap="flat">
              <a:solidFill>
                <a:srgbClr val="FFFFFF">
                  <a:alpha val="100000"/>
                </a:srgbClr>
              </a:solidFill>
              <a:prstDash val="solid"/>
              <a:miter/>
            </a:ln>
          </p:spPr>
          <p:txBody>
            <a:bodyPr/>
            <a:lstStyle/>
            <a:p/>
          </p:txBody>
        </p:sp>
        <p:sp>
          <p:nvSpPr>
            <p:cNvPr id="652" name="rc25"/>
            <p:cNvSpPr/>
            <p:nvPr/>
          </p:nvSpPr>
          <p:spPr>
            <a:xfrm>
              <a:off x="4494860" y="6864064"/>
              <a:ext cx="316103" cy="316103"/>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53" name="rc26"/>
            <p:cNvSpPr/>
            <p:nvPr/>
          </p:nvSpPr>
          <p:spPr>
            <a:xfrm>
              <a:off x="4810963" y="6864064"/>
              <a:ext cx="316103" cy="316103"/>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54" name="rc27"/>
            <p:cNvSpPr/>
            <p:nvPr/>
          </p:nvSpPr>
          <p:spPr>
            <a:xfrm>
              <a:off x="5127066" y="6864064"/>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5" name="rc28"/>
            <p:cNvSpPr/>
            <p:nvPr/>
          </p:nvSpPr>
          <p:spPr>
            <a:xfrm>
              <a:off x="5443169"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29"/>
            <p:cNvSpPr/>
            <p:nvPr/>
          </p:nvSpPr>
          <p:spPr>
            <a:xfrm>
              <a:off x="196603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0"/>
            <p:cNvSpPr/>
            <p:nvPr/>
          </p:nvSpPr>
          <p:spPr>
            <a:xfrm>
              <a:off x="2282139" y="718016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58" name="rc31"/>
            <p:cNvSpPr/>
            <p:nvPr/>
          </p:nvSpPr>
          <p:spPr>
            <a:xfrm>
              <a:off x="2598242" y="718016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59" name="rc32"/>
            <p:cNvSpPr/>
            <p:nvPr/>
          </p:nvSpPr>
          <p:spPr>
            <a:xfrm>
              <a:off x="2914345" y="7180167"/>
              <a:ext cx="316103" cy="316103"/>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60" name="rc33"/>
            <p:cNvSpPr/>
            <p:nvPr/>
          </p:nvSpPr>
          <p:spPr>
            <a:xfrm>
              <a:off x="3230448" y="7180167"/>
              <a:ext cx="316103" cy="316103"/>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61" name="rc34"/>
            <p:cNvSpPr/>
            <p:nvPr/>
          </p:nvSpPr>
          <p:spPr>
            <a:xfrm>
              <a:off x="3546551" y="7180167"/>
              <a:ext cx="316103" cy="316103"/>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62" name="rc35"/>
            <p:cNvSpPr/>
            <p:nvPr/>
          </p:nvSpPr>
          <p:spPr>
            <a:xfrm>
              <a:off x="3862654" y="7180167"/>
              <a:ext cx="316103" cy="316103"/>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63" name="rc36"/>
            <p:cNvSpPr/>
            <p:nvPr/>
          </p:nvSpPr>
          <p:spPr>
            <a:xfrm>
              <a:off x="4178757" y="7180167"/>
              <a:ext cx="316103" cy="316103"/>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64" name="rc37"/>
            <p:cNvSpPr/>
            <p:nvPr/>
          </p:nvSpPr>
          <p:spPr>
            <a:xfrm>
              <a:off x="4494860" y="7180167"/>
              <a:ext cx="316103" cy="316103"/>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665" name="rc38"/>
            <p:cNvSpPr/>
            <p:nvPr/>
          </p:nvSpPr>
          <p:spPr>
            <a:xfrm>
              <a:off x="4810963"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39"/>
            <p:cNvSpPr/>
            <p:nvPr/>
          </p:nvSpPr>
          <p:spPr>
            <a:xfrm>
              <a:off x="5127066" y="718016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67" name="rc40"/>
            <p:cNvSpPr/>
            <p:nvPr/>
          </p:nvSpPr>
          <p:spPr>
            <a:xfrm>
              <a:off x="5443169" y="7180167"/>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68" name="rc41"/>
            <p:cNvSpPr/>
            <p:nvPr/>
          </p:nvSpPr>
          <p:spPr>
            <a:xfrm>
              <a:off x="1966036" y="7496270"/>
              <a:ext cx="316103" cy="316103"/>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69" name="rc42"/>
            <p:cNvSpPr/>
            <p:nvPr/>
          </p:nvSpPr>
          <p:spPr>
            <a:xfrm>
              <a:off x="2282139" y="7496270"/>
              <a:ext cx="316103" cy="316103"/>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0" name="rc43"/>
            <p:cNvSpPr/>
            <p:nvPr/>
          </p:nvSpPr>
          <p:spPr>
            <a:xfrm>
              <a:off x="2598242" y="7496270"/>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71" name="rc44"/>
            <p:cNvSpPr/>
            <p:nvPr/>
          </p:nvSpPr>
          <p:spPr>
            <a:xfrm>
              <a:off x="2914345" y="7496270"/>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72" name="rc45"/>
            <p:cNvSpPr/>
            <p:nvPr/>
          </p:nvSpPr>
          <p:spPr>
            <a:xfrm>
              <a:off x="3230448" y="7496270"/>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3" name="rc46"/>
            <p:cNvSpPr/>
            <p:nvPr/>
          </p:nvSpPr>
          <p:spPr>
            <a:xfrm>
              <a:off x="3546551" y="7496270"/>
              <a:ext cx="316103" cy="316103"/>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74" name="rc47"/>
            <p:cNvSpPr/>
            <p:nvPr/>
          </p:nvSpPr>
          <p:spPr>
            <a:xfrm>
              <a:off x="3862654" y="7496270"/>
              <a:ext cx="316103" cy="316103"/>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75" name="rc48"/>
            <p:cNvSpPr/>
            <p:nvPr/>
          </p:nvSpPr>
          <p:spPr>
            <a:xfrm>
              <a:off x="4178757" y="7496270"/>
              <a:ext cx="316103" cy="316103"/>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76" name="rc49"/>
            <p:cNvSpPr/>
            <p:nvPr/>
          </p:nvSpPr>
          <p:spPr>
            <a:xfrm>
              <a:off x="4494860" y="7496270"/>
              <a:ext cx="316103" cy="316103"/>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77" name="rc50"/>
            <p:cNvSpPr/>
            <p:nvPr/>
          </p:nvSpPr>
          <p:spPr>
            <a:xfrm>
              <a:off x="4810963" y="7496270"/>
              <a:ext cx="316103" cy="316103"/>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8" name="rc51"/>
            <p:cNvSpPr/>
            <p:nvPr/>
          </p:nvSpPr>
          <p:spPr>
            <a:xfrm>
              <a:off x="5127066" y="7496270"/>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79" name="rc52"/>
            <p:cNvSpPr/>
            <p:nvPr/>
          </p:nvSpPr>
          <p:spPr>
            <a:xfrm>
              <a:off x="5443169" y="7496270"/>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80" name="rc53"/>
            <p:cNvSpPr/>
            <p:nvPr/>
          </p:nvSpPr>
          <p:spPr>
            <a:xfrm>
              <a:off x="196603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4"/>
            <p:cNvSpPr/>
            <p:nvPr/>
          </p:nvSpPr>
          <p:spPr>
            <a:xfrm>
              <a:off x="2282139" y="7812374"/>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82" name="rc55"/>
            <p:cNvSpPr/>
            <p:nvPr/>
          </p:nvSpPr>
          <p:spPr>
            <a:xfrm>
              <a:off x="2598242" y="781237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3" name="rc56"/>
            <p:cNvSpPr/>
            <p:nvPr/>
          </p:nvSpPr>
          <p:spPr>
            <a:xfrm>
              <a:off x="2914345" y="7812374"/>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84" name="rc57"/>
            <p:cNvSpPr/>
            <p:nvPr/>
          </p:nvSpPr>
          <p:spPr>
            <a:xfrm>
              <a:off x="3230448" y="7812374"/>
              <a:ext cx="316103" cy="31610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85" name="rc58"/>
            <p:cNvSpPr/>
            <p:nvPr/>
          </p:nvSpPr>
          <p:spPr>
            <a:xfrm>
              <a:off x="3546551" y="7812374"/>
              <a:ext cx="316103" cy="316103"/>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86" name="rc59"/>
            <p:cNvSpPr/>
            <p:nvPr/>
          </p:nvSpPr>
          <p:spPr>
            <a:xfrm>
              <a:off x="3862654" y="7812374"/>
              <a:ext cx="316103" cy="316103"/>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87" name="rc60"/>
            <p:cNvSpPr/>
            <p:nvPr/>
          </p:nvSpPr>
          <p:spPr>
            <a:xfrm>
              <a:off x="4178757" y="7812374"/>
              <a:ext cx="316103" cy="316103"/>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88" name="rc61"/>
            <p:cNvSpPr/>
            <p:nvPr/>
          </p:nvSpPr>
          <p:spPr>
            <a:xfrm>
              <a:off x="4494860" y="7812374"/>
              <a:ext cx="316103" cy="316103"/>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89" name="rc62"/>
            <p:cNvSpPr/>
            <p:nvPr/>
          </p:nvSpPr>
          <p:spPr>
            <a:xfrm>
              <a:off x="4810963" y="7812374"/>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90" name="rc63"/>
            <p:cNvSpPr/>
            <p:nvPr/>
          </p:nvSpPr>
          <p:spPr>
            <a:xfrm>
              <a:off x="5127066" y="7812374"/>
              <a:ext cx="316103" cy="316103"/>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91" name="rc64"/>
            <p:cNvSpPr/>
            <p:nvPr/>
          </p:nvSpPr>
          <p:spPr>
            <a:xfrm>
              <a:off x="544316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5"/>
            <p:cNvSpPr/>
            <p:nvPr/>
          </p:nvSpPr>
          <p:spPr>
            <a:xfrm>
              <a:off x="196603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6"/>
            <p:cNvSpPr/>
            <p:nvPr/>
          </p:nvSpPr>
          <p:spPr>
            <a:xfrm>
              <a:off x="228213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7"/>
            <p:cNvSpPr/>
            <p:nvPr/>
          </p:nvSpPr>
          <p:spPr>
            <a:xfrm>
              <a:off x="259824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8"/>
            <p:cNvSpPr/>
            <p:nvPr/>
          </p:nvSpPr>
          <p:spPr>
            <a:xfrm>
              <a:off x="291434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9"/>
            <p:cNvSpPr/>
            <p:nvPr/>
          </p:nvSpPr>
          <p:spPr>
            <a:xfrm>
              <a:off x="323044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0"/>
            <p:cNvSpPr/>
            <p:nvPr/>
          </p:nvSpPr>
          <p:spPr>
            <a:xfrm>
              <a:off x="354655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1"/>
            <p:cNvSpPr/>
            <p:nvPr/>
          </p:nvSpPr>
          <p:spPr>
            <a:xfrm>
              <a:off x="3862654"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72"/>
            <p:cNvSpPr/>
            <p:nvPr/>
          </p:nvSpPr>
          <p:spPr>
            <a:xfrm>
              <a:off x="4178757"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73"/>
            <p:cNvSpPr/>
            <p:nvPr/>
          </p:nvSpPr>
          <p:spPr>
            <a:xfrm>
              <a:off x="4494860"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74"/>
            <p:cNvSpPr/>
            <p:nvPr/>
          </p:nvSpPr>
          <p:spPr>
            <a:xfrm>
              <a:off x="481096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5"/>
            <p:cNvSpPr/>
            <p:nvPr/>
          </p:nvSpPr>
          <p:spPr>
            <a:xfrm>
              <a:off x="512706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6"/>
            <p:cNvSpPr/>
            <p:nvPr/>
          </p:nvSpPr>
          <p:spPr>
            <a:xfrm>
              <a:off x="544316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tx77"/>
            <p:cNvSpPr/>
            <p:nvPr/>
          </p:nvSpPr>
          <p:spPr>
            <a:xfrm>
              <a:off x="976800" y="8199836"/>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05" name="tx78"/>
            <p:cNvSpPr/>
            <p:nvPr/>
          </p:nvSpPr>
          <p:spPr>
            <a:xfrm>
              <a:off x="1358098" y="7915880"/>
              <a:ext cx="4150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KARA</a:t>
              </a:r>
            </a:p>
          </p:txBody>
        </p:sp>
        <p:sp>
          <p:nvSpPr>
            <p:cNvPr id="706" name="tx79"/>
            <p:cNvSpPr/>
            <p:nvPr/>
          </p:nvSpPr>
          <p:spPr>
            <a:xfrm>
              <a:off x="1053149" y="7596056"/>
              <a:ext cx="7199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SAVANES</a:t>
              </a:r>
            </a:p>
          </p:txBody>
        </p:sp>
        <p:sp>
          <p:nvSpPr>
            <p:cNvPr id="707" name="tx80"/>
            <p:cNvSpPr/>
            <p:nvPr/>
          </p:nvSpPr>
          <p:spPr>
            <a:xfrm>
              <a:off x="960132" y="7279953"/>
              <a:ext cx="81297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CENTRALE</a:t>
              </a:r>
            </a:p>
          </p:txBody>
        </p:sp>
        <p:sp>
          <p:nvSpPr>
            <p:cNvPr id="708" name="tx81"/>
            <p:cNvSpPr/>
            <p:nvPr/>
          </p:nvSpPr>
          <p:spPr>
            <a:xfrm>
              <a:off x="976949" y="6965710"/>
              <a:ext cx="796156"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PLATEAUX</a:t>
              </a:r>
            </a:p>
          </p:txBody>
        </p:sp>
        <p:sp>
          <p:nvSpPr>
            <p:cNvPr id="709" name="tx82"/>
            <p:cNvSpPr/>
            <p:nvPr/>
          </p:nvSpPr>
          <p:spPr>
            <a:xfrm>
              <a:off x="1028072" y="6651467"/>
              <a:ext cx="74503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MARITIME</a:t>
              </a:r>
            </a:p>
          </p:txBody>
        </p:sp>
        <p:sp>
          <p:nvSpPr>
            <p:cNvPr id="710" name="tx83"/>
            <p:cNvSpPr/>
            <p:nvPr/>
          </p:nvSpPr>
          <p:spPr>
            <a:xfrm rot="-2700000">
              <a:off x="168445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11" name="tx84"/>
            <p:cNvSpPr/>
            <p:nvPr/>
          </p:nvSpPr>
          <p:spPr>
            <a:xfrm rot="-2700000">
              <a:off x="200055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2" name="tx85"/>
            <p:cNvSpPr/>
            <p:nvPr/>
          </p:nvSpPr>
          <p:spPr>
            <a:xfrm rot="-2700000">
              <a:off x="231665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3" name="tx86"/>
            <p:cNvSpPr/>
            <p:nvPr/>
          </p:nvSpPr>
          <p:spPr>
            <a:xfrm rot="-2700000">
              <a:off x="263276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4" name="tx87"/>
            <p:cNvSpPr/>
            <p:nvPr/>
          </p:nvSpPr>
          <p:spPr>
            <a:xfrm rot="-2700000">
              <a:off x="294886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5" name="tx88"/>
            <p:cNvSpPr/>
            <p:nvPr/>
          </p:nvSpPr>
          <p:spPr>
            <a:xfrm rot="-2700000">
              <a:off x="326496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6" name="tx89"/>
            <p:cNvSpPr/>
            <p:nvPr/>
          </p:nvSpPr>
          <p:spPr>
            <a:xfrm rot="-2700000">
              <a:off x="358107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7" name="tx90"/>
            <p:cNvSpPr/>
            <p:nvPr/>
          </p:nvSpPr>
          <p:spPr>
            <a:xfrm rot="-2700000">
              <a:off x="3897147"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8" name="tx91"/>
            <p:cNvSpPr/>
            <p:nvPr/>
          </p:nvSpPr>
          <p:spPr>
            <a:xfrm rot="-2700000">
              <a:off x="421327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9" name="tx92"/>
            <p:cNvSpPr/>
            <p:nvPr/>
          </p:nvSpPr>
          <p:spPr>
            <a:xfrm rot="-2700000">
              <a:off x="452938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0" name="tx93"/>
            <p:cNvSpPr/>
            <p:nvPr/>
          </p:nvSpPr>
          <p:spPr>
            <a:xfrm rot="-2700000">
              <a:off x="484548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1" name="tx94"/>
            <p:cNvSpPr/>
            <p:nvPr/>
          </p:nvSpPr>
          <p:spPr>
            <a:xfrm rot="-2700000">
              <a:off x="516158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22" name="pic95"/>
            <p:cNvPicPr/>
            <p:nvPr/>
          </p:nvPicPr>
          <p:blipFill>
            <a:blip r:embed="rId2" cstate="print"/>
            <a:stretch>
              <a:fillRect/>
            </a:stretch>
          </p:blipFill>
          <p:spPr>
            <a:xfrm>
              <a:off x="2782654" y="9287505"/>
              <a:ext cx="2160000" cy="144000"/>
            </a:xfrm>
            <a:prstGeom prst="rect">
              <a:avLst/>
            </a:prstGeom>
          </p:spPr>
        </p:pic>
        <p:sp>
          <p:nvSpPr>
            <p:cNvPr id="723" name="pl96"/>
            <p:cNvSpPr/>
            <p:nvPr/>
          </p:nvSpPr>
          <p:spPr>
            <a:xfrm>
              <a:off x="319528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4" name="pl97"/>
            <p:cNvSpPr/>
            <p:nvPr/>
          </p:nvSpPr>
          <p:spPr>
            <a:xfrm>
              <a:off x="362584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5" name="pl98"/>
            <p:cNvSpPr/>
            <p:nvPr/>
          </p:nvSpPr>
          <p:spPr>
            <a:xfrm>
              <a:off x="405640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6" name="pl99"/>
            <p:cNvSpPr/>
            <p:nvPr/>
          </p:nvSpPr>
          <p:spPr>
            <a:xfrm>
              <a:off x="448696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7" name="pl100"/>
            <p:cNvSpPr/>
            <p:nvPr/>
          </p:nvSpPr>
          <p:spPr>
            <a:xfrm>
              <a:off x="491752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8" name="pl101"/>
            <p:cNvSpPr/>
            <p:nvPr/>
          </p:nvSpPr>
          <p:spPr>
            <a:xfrm>
              <a:off x="319528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9" name="pl102"/>
            <p:cNvSpPr/>
            <p:nvPr/>
          </p:nvSpPr>
          <p:spPr>
            <a:xfrm>
              <a:off x="362584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0" name="pl103"/>
            <p:cNvSpPr/>
            <p:nvPr/>
          </p:nvSpPr>
          <p:spPr>
            <a:xfrm>
              <a:off x="405640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1" name="pl104"/>
            <p:cNvSpPr/>
            <p:nvPr/>
          </p:nvSpPr>
          <p:spPr>
            <a:xfrm>
              <a:off x="448696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2" name="pl105"/>
            <p:cNvSpPr/>
            <p:nvPr/>
          </p:nvSpPr>
          <p:spPr>
            <a:xfrm>
              <a:off x="491752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3" name="tx106"/>
            <p:cNvSpPr/>
            <p:nvPr/>
          </p:nvSpPr>
          <p:spPr>
            <a:xfrm>
              <a:off x="3124655"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34" name="tx107"/>
            <p:cNvSpPr/>
            <p:nvPr/>
          </p:nvSpPr>
          <p:spPr>
            <a:xfrm>
              <a:off x="3555215"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35" name="tx108"/>
            <p:cNvSpPr/>
            <p:nvPr/>
          </p:nvSpPr>
          <p:spPr>
            <a:xfrm>
              <a:off x="3985775"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36" name="tx109"/>
            <p:cNvSpPr/>
            <p:nvPr/>
          </p:nvSpPr>
          <p:spPr>
            <a:xfrm>
              <a:off x="4416335"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37" name="tx110"/>
            <p:cNvSpPr/>
            <p:nvPr/>
          </p:nvSpPr>
          <p:spPr>
            <a:xfrm>
              <a:off x="4811579" y="949917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38" name="tx11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4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Trinidad and Tobago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5399491" cy="3131794"/>
            </a:xfrm>
            <a:prstGeom prst="rect">
              <a:avLst/>
            </a:prstGeom>
            <a:solidFill>
              <a:srgbClr val="FFFFFF">
                <a:alpha val="100000"/>
              </a:srgbClr>
            </a:solidFill>
          </p:spPr>
          <p:txBody>
            <a:bodyPr/>
            <a:lstStyle/>
            <a:p/>
          </p:txBody>
        </p:sp>
        <p:sp>
          <p:nvSpPr>
            <p:cNvPr id="7" name="pl6"/>
            <p:cNvSpPr/>
            <p:nvPr/>
          </p:nvSpPr>
          <p:spPr>
            <a:xfrm>
              <a:off x="1772732" y="4783468"/>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7968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9" name="pl8"/>
            <p:cNvSpPr/>
            <p:nvPr/>
          </p:nvSpPr>
          <p:spPr>
            <a:xfrm>
              <a:off x="1772732" y="277590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8157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27779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4" name="rc13"/>
            <p:cNvSpPr/>
            <p:nvPr/>
          </p:nvSpPr>
          <p:spPr>
            <a:xfrm>
              <a:off x="3166863"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3166863"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3166863"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3166863"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4052026"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4052026"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4052026"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4052026" y="4080821"/>
              <a:ext cx="39832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4494607"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4494607"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4494607"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4494607"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4937188"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4937188"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4937188"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4937188" y="2876285"/>
              <a:ext cx="39832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5822351"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5822351"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5822351"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5822351"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6264932"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6264932"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6264932"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6264932"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670751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670751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670751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6707514"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pg41"/>
            <p:cNvSpPr/>
            <p:nvPr/>
          </p:nvSpPr>
          <p:spPr>
            <a:xfrm>
              <a:off x="371622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3" name="tx42"/>
            <p:cNvSpPr/>
            <p:nvPr/>
          </p:nvSpPr>
          <p:spPr>
            <a:xfrm>
              <a:off x="384110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4" name="pg43"/>
            <p:cNvSpPr/>
            <p:nvPr/>
          </p:nvSpPr>
          <p:spPr>
            <a:xfrm>
              <a:off x="389858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5" name="tx44"/>
            <p:cNvSpPr/>
            <p:nvPr/>
          </p:nvSpPr>
          <p:spPr>
            <a:xfrm>
              <a:off x="400265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6" name="rc45"/>
            <p:cNvSpPr/>
            <p:nvPr/>
          </p:nvSpPr>
          <p:spPr>
            <a:xfrm>
              <a:off x="1772732" y="2153563"/>
              <a:ext cx="5399491" cy="3131794"/>
            </a:xfrm>
            <a:prstGeom prst="rect">
              <a:avLst/>
            </a:prstGeom>
            <a:ln w="13550" cap="rnd">
              <a:solidFill>
                <a:srgbClr val="333333">
                  <a:alpha val="100000"/>
                </a:srgbClr>
              </a:solidFill>
              <a:prstDash val="solid"/>
              <a:round/>
            </a:ln>
          </p:spPr>
          <p:txBody>
            <a:bodyPr/>
            <a:lstStyle/>
            <a:p/>
          </p:txBody>
        </p:sp>
        <p:sp>
          <p:nvSpPr>
            <p:cNvPr id="47" name="rc46"/>
            <p:cNvSpPr/>
            <p:nvPr/>
          </p:nvSpPr>
          <p:spPr>
            <a:xfrm>
              <a:off x="7172224" y="2153563"/>
              <a:ext cx="5399491" cy="3131794"/>
            </a:xfrm>
            <a:prstGeom prst="rect">
              <a:avLst/>
            </a:prstGeom>
            <a:solidFill>
              <a:srgbClr val="FFFFFF">
                <a:alpha val="100000"/>
              </a:srgbClr>
            </a:solidFill>
          </p:spPr>
          <p:txBody>
            <a:bodyPr/>
            <a:lstStyle/>
            <a:p/>
          </p:txBody>
        </p:sp>
        <p:sp>
          <p:nvSpPr>
            <p:cNvPr id="48" name="pl47"/>
            <p:cNvSpPr/>
            <p:nvPr/>
          </p:nvSpPr>
          <p:spPr>
            <a:xfrm>
              <a:off x="7172224" y="4783468"/>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49" name="pl48"/>
            <p:cNvSpPr/>
            <p:nvPr/>
          </p:nvSpPr>
          <p:spPr>
            <a:xfrm>
              <a:off x="7172224" y="377968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0" name="pl49"/>
            <p:cNvSpPr/>
            <p:nvPr/>
          </p:nvSpPr>
          <p:spPr>
            <a:xfrm>
              <a:off x="7172224" y="277590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1" name="pl50"/>
            <p:cNvSpPr/>
            <p:nvPr/>
          </p:nvSpPr>
          <p:spPr>
            <a:xfrm>
              <a:off x="7172224"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2" name="pl51"/>
            <p:cNvSpPr/>
            <p:nvPr/>
          </p:nvSpPr>
          <p:spPr>
            <a:xfrm>
              <a:off x="7172224" y="428157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3" name="pl52"/>
            <p:cNvSpPr/>
            <p:nvPr/>
          </p:nvSpPr>
          <p:spPr>
            <a:xfrm>
              <a:off x="7172224" y="327779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4" name="pl53"/>
            <p:cNvSpPr/>
            <p:nvPr/>
          </p:nvSpPr>
          <p:spPr>
            <a:xfrm>
              <a:off x="7172224"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5" name="rc54"/>
            <p:cNvSpPr/>
            <p:nvPr/>
          </p:nvSpPr>
          <p:spPr>
            <a:xfrm>
              <a:off x="7238611"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7238611"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7238611"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7238611" y="4482334"/>
              <a:ext cx="39832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7681192"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7681192"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7681192"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7681192" y="3880065"/>
              <a:ext cx="398323" cy="1405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812377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812377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812377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8123774" y="3277797"/>
              <a:ext cx="398323" cy="2007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8566355"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8566355"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8566355"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8566355" y="4080821"/>
              <a:ext cx="39832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9008936"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9008936"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9008936"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9008936" y="4883846"/>
              <a:ext cx="39832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9451517"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9451517"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9451517"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9451517"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9894099"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9894099"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9894099"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9894099"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10336680"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10336680"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10336680"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10336680"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10779261"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10779261"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10779261"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10779261"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11221843"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1221843"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1221843"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1221843"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1166442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1166442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1166442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11664424" y="4883846"/>
              <a:ext cx="39832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12107005"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12107005"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12107005"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12107005" y="5084602"/>
              <a:ext cx="39832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pg102"/>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4" name="tx103"/>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05" name="pg104"/>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6" name="tx105"/>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7" name="rc106"/>
            <p:cNvSpPr/>
            <p:nvPr/>
          </p:nvSpPr>
          <p:spPr>
            <a:xfrm>
              <a:off x="7172224" y="2153563"/>
              <a:ext cx="5399491" cy="3131794"/>
            </a:xfrm>
            <a:prstGeom prst="rect">
              <a:avLst/>
            </a:prstGeom>
            <a:ln w="13550" cap="rnd">
              <a:solidFill>
                <a:srgbClr val="333333">
                  <a:alpha val="100000"/>
                </a:srgbClr>
              </a:solidFill>
              <a:prstDash val="solid"/>
              <a:round/>
            </a:ln>
          </p:spPr>
          <p:txBody>
            <a:bodyPr/>
            <a:lstStyle/>
            <a:p/>
          </p:txBody>
        </p:sp>
        <p:sp>
          <p:nvSpPr>
            <p:cNvPr id="108" name="rc107"/>
            <p:cNvSpPr/>
            <p:nvPr/>
          </p:nvSpPr>
          <p:spPr>
            <a:xfrm>
              <a:off x="12571715" y="2153563"/>
              <a:ext cx="5399491" cy="3131794"/>
            </a:xfrm>
            <a:prstGeom prst="rect">
              <a:avLst/>
            </a:prstGeom>
            <a:solidFill>
              <a:srgbClr val="FFFFFF">
                <a:alpha val="100000"/>
              </a:srgbClr>
            </a:solidFill>
          </p:spPr>
          <p:txBody>
            <a:bodyPr/>
            <a:lstStyle/>
            <a:p/>
          </p:txBody>
        </p:sp>
        <p:sp>
          <p:nvSpPr>
            <p:cNvPr id="109" name="pl108"/>
            <p:cNvSpPr/>
            <p:nvPr/>
          </p:nvSpPr>
          <p:spPr>
            <a:xfrm>
              <a:off x="12571715" y="4783468"/>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10" name="pl109"/>
            <p:cNvSpPr/>
            <p:nvPr/>
          </p:nvSpPr>
          <p:spPr>
            <a:xfrm>
              <a:off x="12571715" y="377968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11" name="pl110"/>
            <p:cNvSpPr/>
            <p:nvPr/>
          </p:nvSpPr>
          <p:spPr>
            <a:xfrm>
              <a:off x="12571715" y="2775907"/>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12" name="pl111"/>
            <p:cNvSpPr/>
            <p:nvPr/>
          </p:nvSpPr>
          <p:spPr>
            <a:xfrm>
              <a:off x="12571715"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3" name="pl112"/>
            <p:cNvSpPr/>
            <p:nvPr/>
          </p:nvSpPr>
          <p:spPr>
            <a:xfrm>
              <a:off x="12571715" y="428157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4" name="pl113"/>
            <p:cNvSpPr/>
            <p:nvPr/>
          </p:nvSpPr>
          <p:spPr>
            <a:xfrm>
              <a:off x="12571715" y="327779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5" name="pl114"/>
            <p:cNvSpPr/>
            <p:nvPr/>
          </p:nvSpPr>
          <p:spPr>
            <a:xfrm>
              <a:off x="12571715"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16" name="rc115"/>
            <p:cNvSpPr/>
            <p:nvPr/>
          </p:nvSpPr>
          <p:spPr>
            <a:xfrm>
              <a:off x="13080684"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13080684"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13080684"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13080684" y="4281578"/>
              <a:ext cx="39832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13523265"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13523265"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13523265"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13523265" y="4281578"/>
              <a:ext cx="39832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rc123"/>
            <p:cNvSpPr/>
            <p:nvPr/>
          </p:nvSpPr>
          <p:spPr>
            <a:xfrm>
              <a:off x="13965846"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5" name="rc124"/>
            <p:cNvSpPr/>
            <p:nvPr/>
          </p:nvSpPr>
          <p:spPr>
            <a:xfrm>
              <a:off x="13965846"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6" name="rc125"/>
            <p:cNvSpPr/>
            <p:nvPr/>
          </p:nvSpPr>
          <p:spPr>
            <a:xfrm>
              <a:off x="13965846"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7" name="rc126"/>
            <p:cNvSpPr/>
            <p:nvPr/>
          </p:nvSpPr>
          <p:spPr>
            <a:xfrm>
              <a:off x="13965846" y="2876285"/>
              <a:ext cx="39832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8" name="rc127"/>
            <p:cNvSpPr/>
            <p:nvPr/>
          </p:nvSpPr>
          <p:spPr>
            <a:xfrm>
              <a:off x="14408428"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14408428"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14408428"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14408428"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14851009"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14851009"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14851009"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14851009" y="4281578"/>
              <a:ext cx="39832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15293590" y="5285358"/>
              <a:ext cx="39832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15293590" y="5285358"/>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15293590" y="5285358"/>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15293590" y="4683090"/>
              <a:ext cx="39832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pg139"/>
            <p:cNvSpPr/>
            <p:nvPr/>
          </p:nvSpPr>
          <p:spPr>
            <a:xfrm>
              <a:off x="1451520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1" name="tx140"/>
            <p:cNvSpPr/>
            <p:nvPr/>
          </p:nvSpPr>
          <p:spPr>
            <a:xfrm>
              <a:off x="1464008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42" name="pg141"/>
            <p:cNvSpPr/>
            <p:nvPr/>
          </p:nvSpPr>
          <p:spPr>
            <a:xfrm>
              <a:off x="15167392"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3" name="rc142"/>
            <p:cNvSpPr/>
            <p:nvPr/>
          </p:nvSpPr>
          <p:spPr>
            <a:xfrm>
              <a:off x="12571715" y="2153563"/>
              <a:ext cx="5399491" cy="3131794"/>
            </a:xfrm>
            <a:prstGeom prst="rect">
              <a:avLst/>
            </a:prstGeom>
            <a:ln w="13550" cap="rnd">
              <a:solidFill>
                <a:srgbClr val="333333">
                  <a:alpha val="100000"/>
                </a:srgbClr>
              </a:solidFill>
              <a:prstDash val="solid"/>
              <a:round/>
            </a:ln>
          </p:spPr>
          <p:txBody>
            <a:bodyPr/>
            <a:lstStyle/>
            <a:p/>
          </p:txBody>
        </p:sp>
        <p:sp>
          <p:nvSpPr>
            <p:cNvPr id="144" name="tx143"/>
            <p:cNvSpPr/>
            <p:nvPr/>
          </p:nvSpPr>
          <p:spPr>
            <a:xfrm>
              <a:off x="418995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45" name="tx144"/>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46" name="tx145"/>
            <p:cNvSpPr/>
            <p:nvPr/>
          </p:nvSpPr>
          <p:spPr>
            <a:xfrm>
              <a:off x="1498893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47" name="pl146"/>
            <p:cNvSpPr/>
            <p:nvPr/>
          </p:nvSpPr>
          <p:spPr>
            <a:xfrm>
              <a:off x="20382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248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2923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3366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38086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42511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46937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51363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55789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64640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6906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tx158"/>
            <p:cNvSpPr/>
            <p:nvPr/>
          </p:nvSpPr>
          <p:spPr>
            <a:xfrm rot="-5400000">
              <a:off x="195749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0" name="tx159"/>
            <p:cNvSpPr/>
            <p:nvPr/>
          </p:nvSpPr>
          <p:spPr>
            <a:xfrm rot="-5400000">
              <a:off x="239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1" name="tx160"/>
            <p:cNvSpPr/>
            <p:nvPr/>
          </p:nvSpPr>
          <p:spPr>
            <a:xfrm rot="-5400000">
              <a:off x="2832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2" name="tx161"/>
            <p:cNvSpPr/>
            <p:nvPr/>
          </p:nvSpPr>
          <p:spPr>
            <a:xfrm rot="-5400000">
              <a:off x="327365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3" name="tx162"/>
            <p:cNvSpPr/>
            <p:nvPr/>
          </p:nvSpPr>
          <p:spPr>
            <a:xfrm rot="-5400000">
              <a:off x="36855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4" name="tx163"/>
            <p:cNvSpPr/>
            <p:nvPr/>
          </p:nvSpPr>
          <p:spPr>
            <a:xfrm rot="-5400000">
              <a:off x="41704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5" name="tx164"/>
            <p:cNvSpPr/>
            <p:nvPr/>
          </p:nvSpPr>
          <p:spPr>
            <a:xfrm rot="-5400000">
              <a:off x="46426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6" name="tx165"/>
            <p:cNvSpPr/>
            <p:nvPr/>
          </p:nvSpPr>
          <p:spPr>
            <a:xfrm rot="-5400000">
              <a:off x="502309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7" name="tx166"/>
            <p:cNvSpPr/>
            <p:nvPr/>
          </p:nvSpPr>
          <p:spPr>
            <a:xfrm rot="-5400000">
              <a:off x="5465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8" name="tx167"/>
            <p:cNvSpPr/>
            <p:nvPr/>
          </p:nvSpPr>
          <p:spPr>
            <a:xfrm rot="-5400000">
              <a:off x="59446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9" name="tx168"/>
            <p:cNvSpPr/>
            <p:nvPr/>
          </p:nvSpPr>
          <p:spPr>
            <a:xfrm rot="-5400000">
              <a:off x="636859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0" name="tx169"/>
            <p:cNvSpPr/>
            <p:nvPr/>
          </p:nvSpPr>
          <p:spPr>
            <a:xfrm rot="-5400000">
              <a:off x="681117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1" name="pl170"/>
            <p:cNvSpPr/>
            <p:nvPr/>
          </p:nvSpPr>
          <p:spPr>
            <a:xfrm>
              <a:off x="74377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788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83229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87655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96506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0093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09784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1421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1863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23061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tx182"/>
            <p:cNvSpPr/>
            <p:nvPr/>
          </p:nvSpPr>
          <p:spPr>
            <a:xfrm rot="-5400000">
              <a:off x="73569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4" name="tx183"/>
            <p:cNvSpPr/>
            <p:nvPr/>
          </p:nvSpPr>
          <p:spPr>
            <a:xfrm rot="-5400000">
              <a:off x="778976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5" name="tx184"/>
            <p:cNvSpPr/>
            <p:nvPr/>
          </p:nvSpPr>
          <p:spPr>
            <a:xfrm rot="-5400000">
              <a:off x="82324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6" name="tx185"/>
            <p:cNvSpPr/>
            <p:nvPr/>
          </p:nvSpPr>
          <p:spPr>
            <a:xfrm rot="-5400000">
              <a:off x="867314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7" name="tx186"/>
            <p:cNvSpPr/>
            <p:nvPr/>
          </p:nvSpPr>
          <p:spPr>
            <a:xfrm rot="-5400000">
              <a:off x="908507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8" name="tx187"/>
            <p:cNvSpPr/>
            <p:nvPr/>
          </p:nvSpPr>
          <p:spPr>
            <a:xfrm rot="-5400000">
              <a:off x="95698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9" name="tx188"/>
            <p:cNvSpPr/>
            <p:nvPr/>
          </p:nvSpPr>
          <p:spPr>
            <a:xfrm rot="-5400000">
              <a:off x="1004216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0" name="tx189"/>
            <p:cNvSpPr/>
            <p:nvPr/>
          </p:nvSpPr>
          <p:spPr>
            <a:xfrm rot="-5400000">
              <a:off x="1042259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1" name="tx190"/>
            <p:cNvSpPr/>
            <p:nvPr/>
          </p:nvSpPr>
          <p:spPr>
            <a:xfrm rot="-5400000">
              <a:off x="1086512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2" name="tx191"/>
            <p:cNvSpPr/>
            <p:nvPr/>
          </p:nvSpPr>
          <p:spPr>
            <a:xfrm rot="-5400000">
              <a:off x="1134412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3" name="tx192"/>
            <p:cNvSpPr/>
            <p:nvPr/>
          </p:nvSpPr>
          <p:spPr>
            <a:xfrm rot="-5400000">
              <a:off x="1176808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4" name="tx193"/>
            <p:cNvSpPr/>
            <p:nvPr/>
          </p:nvSpPr>
          <p:spPr>
            <a:xfrm rot="-5400000">
              <a:off x="122106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5" name="pl194"/>
            <p:cNvSpPr/>
            <p:nvPr/>
          </p:nvSpPr>
          <p:spPr>
            <a:xfrm>
              <a:off x="128372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32798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416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46075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50501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5492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59353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6377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68204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72630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77056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tx206"/>
            <p:cNvSpPr/>
            <p:nvPr/>
          </p:nvSpPr>
          <p:spPr>
            <a:xfrm rot="-5400000">
              <a:off x="127564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8" name="tx207"/>
            <p:cNvSpPr/>
            <p:nvPr/>
          </p:nvSpPr>
          <p:spPr>
            <a:xfrm rot="-5400000">
              <a:off x="1318925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9" name="tx208"/>
            <p:cNvSpPr/>
            <p:nvPr/>
          </p:nvSpPr>
          <p:spPr>
            <a:xfrm rot="-5400000">
              <a:off x="136319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0" name="tx209"/>
            <p:cNvSpPr/>
            <p:nvPr/>
          </p:nvSpPr>
          <p:spPr>
            <a:xfrm rot="-5400000">
              <a:off x="140726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1" name="tx210"/>
            <p:cNvSpPr/>
            <p:nvPr/>
          </p:nvSpPr>
          <p:spPr>
            <a:xfrm rot="-5400000">
              <a:off x="1448457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2" name="tx211"/>
            <p:cNvSpPr/>
            <p:nvPr/>
          </p:nvSpPr>
          <p:spPr>
            <a:xfrm rot="-5400000">
              <a:off x="149693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3" name="tx212"/>
            <p:cNvSpPr/>
            <p:nvPr/>
          </p:nvSpPr>
          <p:spPr>
            <a:xfrm rot="-5400000">
              <a:off x="154416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4" name="tx213"/>
            <p:cNvSpPr/>
            <p:nvPr/>
          </p:nvSpPr>
          <p:spPr>
            <a:xfrm rot="-5400000">
              <a:off x="158220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5" name="tx214"/>
            <p:cNvSpPr/>
            <p:nvPr/>
          </p:nvSpPr>
          <p:spPr>
            <a:xfrm rot="-5400000">
              <a:off x="1626461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6" name="tx215"/>
            <p:cNvSpPr/>
            <p:nvPr/>
          </p:nvSpPr>
          <p:spPr>
            <a:xfrm rot="-5400000">
              <a:off x="167436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7" name="tx216"/>
            <p:cNvSpPr/>
            <p:nvPr/>
          </p:nvSpPr>
          <p:spPr>
            <a:xfrm rot="-5400000">
              <a:off x="1716757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8" name="tx217"/>
            <p:cNvSpPr/>
            <p:nvPr/>
          </p:nvSpPr>
          <p:spPr>
            <a:xfrm rot="-5400000">
              <a:off x="176101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9" name="tx218"/>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20" name="tx219"/>
            <p:cNvSpPr/>
            <p:nvPr/>
          </p:nvSpPr>
          <p:spPr>
            <a:xfrm>
              <a:off x="1294238" y="419920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21" name="tx220"/>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2" name="tx221"/>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23" name="pl222"/>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4" name="pl223"/>
            <p:cNvSpPr/>
            <p:nvPr/>
          </p:nvSpPr>
          <p:spPr>
            <a:xfrm>
              <a:off x="1737938" y="4281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5" name="pl224"/>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6" name="pl225"/>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7" name="tx22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8" name="rc227"/>
            <p:cNvSpPr/>
            <p:nvPr/>
          </p:nvSpPr>
          <p:spPr>
            <a:xfrm>
              <a:off x="18110385" y="2153563"/>
              <a:ext cx="1753945" cy="1236458"/>
            </a:xfrm>
            <a:prstGeom prst="rect">
              <a:avLst/>
            </a:prstGeom>
            <a:solidFill>
              <a:srgbClr val="FFFFFF">
                <a:alpha val="100000"/>
              </a:srgbClr>
            </a:solidFill>
          </p:spPr>
          <p:txBody>
            <a:bodyPr/>
            <a:lstStyle/>
            <a:p/>
          </p:txBody>
        </p:sp>
        <p:sp>
          <p:nvSpPr>
            <p:cNvPr id="229" name="rc228"/>
            <p:cNvSpPr/>
            <p:nvPr/>
          </p:nvSpPr>
          <p:spPr>
            <a:xfrm>
              <a:off x="18179974" y="2223153"/>
              <a:ext cx="274319" cy="274319"/>
            </a:xfrm>
            <a:prstGeom prst="rect">
              <a:avLst/>
            </a:prstGeom>
            <a:solidFill>
              <a:srgbClr val="FFFFFF">
                <a:alpha val="100000"/>
              </a:srgbClr>
            </a:solidFill>
          </p:spPr>
          <p:txBody>
            <a:bodyPr/>
            <a:lstStyle/>
            <a:p/>
          </p:txBody>
        </p:sp>
        <p:sp>
          <p:nvSpPr>
            <p:cNvPr id="230" name="rc2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8179974" y="2497473"/>
              <a:ext cx="274319" cy="274319"/>
            </a:xfrm>
            <a:prstGeom prst="rect">
              <a:avLst/>
            </a:prstGeom>
            <a:solidFill>
              <a:srgbClr val="FFFFFF">
                <a:alpha val="100000"/>
              </a:srgbClr>
            </a:solidFill>
          </p:spPr>
          <p:txBody>
            <a:bodyPr/>
            <a:lstStyle/>
            <a:p/>
          </p:txBody>
        </p:sp>
        <p:sp>
          <p:nvSpPr>
            <p:cNvPr id="232" name="rc2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8179974" y="2771793"/>
              <a:ext cx="274319" cy="274319"/>
            </a:xfrm>
            <a:prstGeom prst="rect">
              <a:avLst/>
            </a:prstGeom>
            <a:solidFill>
              <a:srgbClr val="FFFFFF">
                <a:alpha val="100000"/>
              </a:srgbClr>
            </a:solidFill>
          </p:spPr>
          <p:txBody>
            <a:bodyPr/>
            <a:lstStyle/>
            <a:p/>
          </p:txBody>
        </p:sp>
        <p:sp>
          <p:nvSpPr>
            <p:cNvPr id="234" name="rc2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8179974" y="3046113"/>
              <a:ext cx="274319" cy="274319"/>
            </a:xfrm>
            <a:prstGeom prst="rect">
              <a:avLst/>
            </a:prstGeom>
            <a:solidFill>
              <a:srgbClr val="FFFFFF">
                <a:alpha val="100000"/>
              </a:srgbClr>
            </a:solidFill>
          </p:spPr>
          <p:txBody>
            <a:bodyPr/>
            <a:lstStyle/>
            <a:p/>
          </p:txBody>
        </p:sp>
        <p:sp>
          <p:nvSpPr>
            <p:cNvPr id="236" name="rc2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7" name="tx23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8" name="tx23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39" name="tx23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40" name="tx23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41"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42" name=""/>
          <p:cNvGrpSpPr/>
          <p:nvPr/>
        </p:nvGrpSpPr>
        <p:grpSpPr>
          <a:xfrm>
            <a:off x="12527280" y="6217920"/>
            <a:ext cx="5486400" cy="4297680"/>
            <a:chOff x="12527280" y="6217920"/>
            <a:chExt cx="5486400" cy="4297680"/>
          </a:xfrm>
        </p:grpSpPr>
        <p:sp>
          <p:nvSpPr>
            <p:cNvPr id="24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4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7" name="pl17"/>
            <p:cNvSpPr/>
            <p:nvPr/>
          </p:nvSpPr>
          <p:spPr>
            <a:xfrm>
              <a:off x="13325144" y="6663670"/>
              <a:ext cx="4510689" cy="358504"/>
            </a:xfrm>
            <a:custGeom>
              <a:avLst/>
              <a:pathLst>
                <a:path w="4510689" h="358504">
                  <a:moveTo>
                    <a:pt x="0" y="230467"/>
                  </a:moveTo>
                  <a:lnTo>
                    <a:pt x="180427" y="204859"/>
                  </a:lnTo>
                  <a:lnTo>
                    <a:pt x="360855" y="307289"/>
                  </a:lnTo>
                  <a:lnTo>
                    <a:pt x="541282" y="281682"/>
                  </a:lnTo>
                  <a:lnTo>
                    <a:pt x="721710" y="102429"/>
                  </a:lnTo>
                  <a:lnTo>
                    <a:pt x="902137" y="153644"/>
                  </a:lnTo>
                  <a:lnTo>
                    <a:pt x="1082565" y="256074"/>
                  </a:lnTo>
                  <a:lnTo>
                    <a:pt x="1262993" y="204859"/>
                  </a:lnTo>
                  <a:lnTo>
                    <a:pt x="1443420" y="204859"/>
                  </a:lnTo>
                  <a:lnTo>
                    <a:pt x="1623848" y="128037"/>
                  </a:lnTo>
                  <a:lnTo>
                    <a:pt x="1804275" y="179252"/>
                  </a:lnTo>
                  <a:lnTo>
                    <a:pt x="1984703" y="179252"/>
                  </a:lnTo>
                  <a:lnTo>
                    <a:pt x="2165131" y="358504"/>
                  </a:lnTo>
                  <a:lnTo>
                    <a:pt x="2345558" y="204859"/>
                  </a:lnTo>
                  <a:lnTo>
                    <a:pt x="2525986" y="76822"/>
                  </a:lnTo>
                  <a:lnTo>
                    <a:pt x="2706413" y="256074"/>
                  </a:lnTo>
                  <a:lnTo>
                    <a:pt x="2886841" y="332897"/>
                  </a:lnTo>
                  <a:lnTo>
                    <a:pt x="3067268" y="153644"/>
                  </a:lnTo>
                  <a:lnTo>
                    <a:pt x="3247696" y="230467"/>
                  </a:lnTo>
                  <a:lnTo>
                    <a:pt x="3428124" y="0"/>
                  </a:lnTo>
                  <a:lnTo>
                    <a:pt x="3608551" y="204859"/>
                  </a:lnTo>
                  <a:lnTo>
                    <a:pt x="3788979" y="153644"/>
                  </a:lnTo>
                  <a:lnTo>
                    <a:pt x="3969406" y="179252"/>
                  </a:lnTo>
                  <a:lnTo>
                    <a:pt x="4149834" y="230467"/>
                  </a:lnTo>
                  <a:lnTo>
                    <a:pt x="4330262" y="76822"/>
                  </a:lnTo>
                  <a:lnTo>
                    <a:pt x="4510689" y="153644"/>
                  </a:lnTo>
                </a:path>
              </a:pathLst>
            </a:custGeom>
            <a:ln w="32521" cap="flat">
              <a:solidFill>
                <a:srgbClr val="5EB0E8">
                  <a:alpha val="100000"/>
                </a:srgbClr>
              </a:solidFill>
              <a:prstDash val="solid"/>
              <a:round/>
            </a:ln>
          </p:spPr>
          <p:txBody>
            <a:bodyPr/>
            <a:lstStyle/>
            <a:p/>
          </p:txBody>
        </p:sp>
        <p:sp>
          <p:nvSpPr>
            <p:cNvPr id="258" name="pl18"/>
            <p:cNvSpPr/>
            <p:nvPr/>
          </p:nvSpPr>
          <p:spPr>
            <a:xfrm>
              <a:off x="13505572" y="6740492"/>
              <a:ext cx="4330262" cy="588972"/>
            </a:xfrm>
            <a:custGeom>
              <a:avLst/>
              <a:pathLst>
                <a:path w="4330262" h="588972">
                  <a:moveTo>
                    <a:pt x="0" y="409719"/>
                  </a:moveTo>
                  <a:lnTo>
                    <a:pt x="180427" y="486542"/>
                  </a:lnTo>
                  <a:lnTo>
                    <a:pt x="360855" y="588972"/>
                  </a:lnTo>
                  <a:lnTo>
                    <a:pt x="541282" y="460934"/>
                  </a:lnTo>
                  <a:lnTo>
                    <a:pt x="721710" y="307289"/>
                  </a:lnTo>
                  <a:lnTo>
                    <a:pt x="902137" y="460934"/>
                  </a:lnTo>
                  <a:lnTo>
                    <a:pt x="1082565" y="230467"/>
                  </a:lnTo>
                  <a:lnTo>
                    <a:pt x="1262993" y="384112"/>
                  </a:lnTo>
                  <a:lnTo>
                    <a:pt x="1443420" y="409719"/>
                  </a:lnTo>
                  <a:lnTo>
                    <a:pt x="1623848" y="358504"/>
                  </a:lnTo>
                  <a:lnTo>
                    <a:pt x="1804275" y="332897"/>
                  </a:lnTo>
                  <a:lnTo>
                    <a:pt x="1984703" y="281682"/>
                  </a:lnTo>
                  <a:lnTo>
                    <a:pt x="2165131" y="256074"/>
                  </a:lnTo>
                  <a:lnTo>
                    <a:pt x="2345558" y="76822"/>
                  </a:lnTo>
                  <a:lnTo>
                    <a:pt x="2525986" y="435327"/>
                  </a:lnTo>
                  <a:lnTo>
                    <a:pt x="2706413" y="537757"/>
                  </a:lnTo>
                  <a:lnTo>
                    <a:pt x="2886841" y="153644"/>
                  </a:lnTo>
                  <a:lnTo>
                    <a:pt x="3067268" y="128037"/>
                  </a:lnTo>
                  <a:lnTo>
                    <a:pt x="3247696" y="102429"/>
                  </a:lnTo>
                  <a:lnTo>
                    <a:pt x="3428124" y="153644"/>
                  </a:lnTo>
                  <a:lnTo>
                    <a:pt x="3608551" y="204859"/>
                  </a:lnTo>
                  <a:lnTo>
                    <a:pt x="3788979" y="102429"/>
                  </a:lnTo>
                  <a:lnTo>
                    <a:pt x="3969406" y="128037"/>
                  </a:lnTo>
                  <a:lnTo>
                    <a:pt x="4149834" y="179252"/>
                  </a:lnTo>
                  <a:lnTo>
                    <a:pt x="4330262" y="0"/>
                  </a:lnTo>
                </a:path>
              </a:pathLst>
            </a:custGeom>
            <a:ln w="32521" cap="flat">
              <a:solidFill>
                <a:srgbClr val="00A173">
                  <a:alpha val="100000"/>
                </a:srgbClr>
              </a:solidFill>
              <a:prstDash val="solid"/>
              <a:round/>
            </a:ln>
          </p:spPr>
          <p:txBody>
            <a:bodyPr/>
            <a:lstStyle/>
            <a:p/>
          </p:txBody>
        </p:sp>
        <p:sp>
          <p:nvSpPr>
            <p:cNvPr id="25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6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6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6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6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6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9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9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0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0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0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0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0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0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0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0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0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0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1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1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1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1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1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1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1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1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1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1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2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2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2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2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4" name="rc84"/>
            <p:cNvSpPr/>
            <p:nvPr/>
          </p:nvSpPr>
          <p:spPr>
            <a:xfrm>
              <a:off x="14005791" y="9941072"/>
              <a:ext cx="3149396" cy="504938"/>
            </a:xfrm>
            <a:prstGeom prst="rect">
              <a:avLst/>
            </a:prstGeom>
            <a:solidFill>
              <a:srgbClr val="FFFFFF">
                <a:alpha val="100000"/>
              </a:srgbClr>
            </a:solidFill>
          </p:spPr>
          <p:txBody>
            <a:bodyPr/>
            <a:lstStyle/>
            <a:p/>
          </p:txBody>
        </p:sp>
        <p:sp>
          <p:nvSpPr>
            <p:cNvPr id="32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2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2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2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2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3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3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3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3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Tunisia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181256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812565"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812565" y="4482334"/>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078113"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343662" y="4616171"/>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60921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874760" y="3679309"/>
              <a:ext cx="238993" cy="1539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140309" y="3478553"/>
              <a:ext cx="238993" cy="1739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405857" y="4883846"/>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671406"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3936955" y="3612391"/>
              <a:ext cx="238993" cy="1672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202504" y="4683090"/>
              <a:ext cx="238993" cy="468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468052"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151520"/>
              <a:ext cx="238993" cy="133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1515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51515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733601" y="3813147"/>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58809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1297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67" name="pg66"/>
            <p:cNvSpPr/>
            <p:nvPr/>
          </p:nvSpPr>
          <p:spPr>
            <a:xfrm>
              <a:off x="277849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88256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69" name="rc68"/>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012427" y="2153563"/>
              <a:ext cx="3239694" cy="3131794"/>
            </a:xfrm>
            <a:prstGeom prst="rect">
              <a:avLst/>
            </a:prstGeom>
            <a:solidFill>
              <a:srgbClr val="FFFFFF">
                <a:alpha val="100000"/>
              </a:srgbClr>
            </a:solidFill>
          </p:spPr>
          <p:txBody>
            <a:bodyPr/>
            <a:lstStyle/>
            <a:p/>
          </p:txBody>
        </p:sp>
        <p:sp>
          <p:nvSpPr>
            <p:cNvPr id="71" name="pl70"/>
            <p:cNvSpPr/>
            <p:nvPr/>
          </p:nvSpPr>
          <p:spPr>
            <a:xfrm>
              <a:off x="501242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5" name="pl74"/>
            <p:cNvSpPr/>
            <p:nvPr/>
          </p:nvSpPr>
          <p:spPr>
            <a:xfrm>
              <a:off x="501242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6" name="pl75"/>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pl76"/>
            <p:cNvSpPr/>
            <p:nvPr/>
          </p:nvSpPr>
          <p:spPr>
            <a:xfrm>
              <a:off x="501242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8" name="pl77"/>
            <p:cNvSpPr/>
            <p:nvPr/>
          </p:nvSpPr>
          <p:spPr>
            <a:xfrm>
              <a:off x="501242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9" name="pl78"/>
            <p:cNvSpPr/>
            <p:nvPr/>
          </p:nvSpPr>
          <p:spPr>
            <a:xfrm>
              <a:off x="501242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0" name="pl79"/>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1" name="rc80"/>
            <p:cNvSpPr/>
            <p:nvPr/>
          </p:nvSpPr>
          <p:spPr>
            <a:xfrm>
              <a:off x="5052260"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052260"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052260"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052260"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317808"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317808"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317808"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317808"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583357"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583357" y="4214659"/>
              <a:ext cx="238993" cy="869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848906" y="5017683"/>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848906" y="4281578"/>
              <a:ext cx="238993" cy="7361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114455"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114455" y="3344716"/>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380003"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380003" y="3143960"/>
              <a:ext cx="238993" cy="2007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645552" y="5017683"/>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645552" y="2876285"/>
              <a:ext cx="238993" cy="2141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11101"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11101" y="4549252"/>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176650"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176650" y="4415415"/>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442199" y="3478553"/>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07747"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07747" y="4348496"/>
              <a:ext cx="238993" cy="869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973296" y="4950764"/>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2778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595266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 case(s)</a:t>
              </a:r>
            </a:p>
          </p:txBody>
        </p:sp>
        <p:sp>
          <p:nvSpPr>
            <p:cNvPr id="131" name="pg130"/>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133" name="rc13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252122" y="2153563"/>
              <a:ext cx="3239694" cy="3131794"/>
            </a:xfrm>
            <a:prstGeom prst="rect">
              <a:avLst/>
            </a:prstGeom>
            <a:solidFill>
              <a:srgbClr val="FFFFFF">
                <a:alpha val="100000"/>
              </a:srgbClr>
            </a:solidFill>
          </p:spPr>
          <p:txBody>
            <a:bodyPr/>
            <a:lstStyle/>
            <a:p/>
          </p:txBody>
        </p:sp>
        <p:sp>
          <p:nvSpPr>
            <p:cNvPr id="135" name="pl134"/>
            <p:cNvSpPr/>
            <p:nvPr/>
          </p:nvSpPr>
          <p:spPr>
            <a:xfrm>
              <a:off x="825212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825212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825212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8" name="pl137"/>
            <p:cNvSpPr/>
            <p:nvPr/>
          </p:nvSpPr>
          <p:spPr>
            <a:xfrm>
              <a:off x="825212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9" name="pl138"/>
            <p:cNvSpPr/>
            <p:nvPr/>
          </p:nvSpPr>
          <p:spPr>
            <a:xfrm>
              <a:off x="825212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0" name="pl13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825212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pl141"/>
            <p:cNvSpPr/>
            <p:nvPr/>
          </p:nvSpPr>
          <p:spPr>
            <a:xfrm>
              <a:off x="825212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3" name="pl142"/>
            <p:cNvSpPr/>
            <p:nvPr/>
          </p:nvSpPr>
          <p:spPr>
            <a:xfrm>
              <a:off x="825212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4" name="pl143"/>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5" name="rc144"/>
            <p:cNvSpPr/>
            <p:nvPr/>
          </p:nvSpPr>
          <p:spPr>
            <a:xfrm>
              <a:off x="829195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29195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291955"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291955" y="4147740"/>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503" y="5151520"/>
              <a:ext cx="238993" cy="133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557503" y="51515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557503" y="51515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557503" y="4080821"/>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23052"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23052"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23052"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23052" y="4147740"/>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08860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08860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088601"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088601" y="4549252"/>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354150"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354150" y="2943204"/>
              <a:ext cx="238993" cy="2141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19698"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19698" y="2943204"/>
              <a:ext cx="238993" cy="2208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885247"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150796" y="4950764"/>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1634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1634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16345"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16345" y="4549252"/>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681893"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681893" y="4214659"/>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0947442"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0947442"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0947442"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0947442" y="4616171"/>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12991"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12991"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195" name="pg194"/>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16 case(s)</a:t>
              </a:r>
            </a:p>
          </p:txBody>
        </p:sp>
        <p:sp>
          <p:nvSpPr>
            <p:cNvPr id="197" name="rc196"/>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491817" y="2153563"/>
              <a:ext cx="3239694" cy="3131794"/>
            </a:xfrm>
            <a:prstGeom prst="rect">
              <a:avLst/>
            </a:prstGeom>
            <a:solidFill>
              <a:srgbClr val="FFFFFF">
                <a:alpha val="100000"/>
              </a:srgbClr>
            </a:solidFill>
          </p:spPr>
          <p:txBody>
            <a:bodyPr/>
            <a:lstStyle/>
            <a:p/>
          </p:txBody>
        </p:sp>
        <p:sp>
          <p:nvSpPr>
            <p:cNvPr id="199" name="pl198"/>
            <p:cNvSpPr/>
            <p:nvPr/>
          </p:nvSpPr>
          <p:spPr>
            <a:xfrm>
              <a:off x="1149181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0" name="pl199"/>
            <p:cNvSpPr/>
            <p:nvPr/>
          </p:nvSpPr>
          <p:spPr>
            <a:xfrm>
              <a:off x="1149181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1" name="pl200"/>
            <p:cNvSpPr/>
            <p:nvPr/>
          </p:nvSpPr>
          <p:spPr>
            <a:xfrm>
              <a:off x="1149181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2" name="pl201"/>
            <p:cNvSpPr/>
            <p:nvPr/>
          </p:nvSpPr>
          <p:spPr>
            <a:xfrm>
              <a:off x="1149181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3" name="pl202"/>
            <p:cNvSpPr/>
            <p:nvPr/>
          </p:nvSpPr>
          <p:spPr>
            <a:xfrm>
              <a:off x="1149181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4" name="pl203"/>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5" name="pl204"/>
            <p:cNvSpPr/>
            <p:nvPr/>
          </p:nvSpPr>
          <p:spPr>
            <a:xfrm>
              <a:off x="1149181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6" name="pl205"/>
            <p:cNvSpPr/>
            <p:nvPr/>
          </p:nvSpPr>
          <p:spPr>
            <a:xfrm>
              <a:off x="1149181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7" name="pl206"/>
            <p:cNvSpPr/>
            <p:nvPr/>
          </p:nvSpPr>
          <p:spPr>
            <a:xfrm>
              <a:off x="1149181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8" name="pl207"/>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9" name="rc208"/>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31649"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31649" y="4415415"/>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797198"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797198"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797198"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797198" y="4281578"/>
              <a:ext cx="238993" cy="936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062747" y="5017683"/>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062747" y="4281578"/>
              <a:ext cx="238993" cy="7361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28296" y="4816927"/>
              <a:ext cx="238993" cy="4684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28296" y="428157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593845"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593845" y="4147740"/>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59393" y="4816927"/>
              <a:ext cx="238993" cy="4684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59393" y="3746228"/>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24942" y="5084602"/>
              <a:ext cx="238993" cy="200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24942" y="4816927"/>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39049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39049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390491" y="5084602"/>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390491" y="4816927"/>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56040"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21588"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21588" y="4816927"/>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187137" y="5084602"/>
              <a:ext cx="238993"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187137" y="508460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187137" y="5017683"/>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187137" y="4348496"/>
              <a:ext cx="238993"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52686"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35 case(s)</a:t>
              </a:r>
            </a:p>
          </p:txBody>
        </p:sp>
        <p:sp>
          <p:nvSpPr>
            <p:cNvPr id="259" name="pg258"/>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261" name="rc26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31512" y="2153563"/>
              <a:ext cx="3239694" cy="3131794"/>
            </a:xfrm>
            <a:prstGeom prst="rect">
              <a:avLst/>
            </a:prstGeom>
            <a:solidFill>
              <a:srgbClr val="FFFFFF">
                <a:alpha val="100000"/>
              </a:srgbClr>
            </a:solidFill>
          </p:spPr>
          <p:txBody>
            <a:bodyPr/>
            <a:lstStyle/>
            <a:p/>
          </p:txBody>
        </p:sp>
        <p:sp>
          <p:nvSpPr>
            <p:cNvPr id="263" name="pl262"/>
            <p:cNvSpPr/>
            <p:nvPr/>
          </p:nvSpPr>
          <p:spPr>
            <a:xfrm>
              <a:off x="1473151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4" name="pl263"/>
            <p:cNvSpPr/>
            <p:nvPr/>
          </p:nvSpPr>
          <p:spPr>
            <a:xfrm>
              <a:off x="1473151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5" name="pl264"/>
            <p:cNvSpPr/>
            <p:nvPr/>
          </p:nvSpPr>
          <p:spPr>
            <a:xfrm>
              <a:off x="1473151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6" name="pl265"/>
            <p:cNvSpPr/>
            <p:nvPr/>
          </p:nvSpPr>
          <p:spPr>
            <a:xfrm>
              <a:off x="1473151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7" name="pl266"/>
            <p:cNvSpPr/>
            <p:nvPr/>
          </p:nvSpPr>
          <p:spPr>
            <a:xfrm>
              <a:off x="1473151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8" name="pl26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9" name="pl268"/>
            <p:cNvSpPr/>
            <p:nvPr/>
          </p:nvSpPr>
          <p:spPr>
            <a:xfrm>
              <a:off x="1473151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0" name="pl269"/>
            <p:cNvSpPr/>
            <p:nvPr/>
          </p:nvSpPr>
          <p:spPr>
            <a:xfrm>
              <a:off x="1473151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1" name="pl270"/>
            <p:cNvSpPr/>
            <p:nvPr/>
          </p:nvSpPr>
          <p:spPr>
            <a:xfrm>
              <a:off x="1473151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2" name="pl271"/>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3" name="rc27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71344"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71344" y="4816927"/>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36893"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02442" y="5218439"/>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02442" y="5017683"/>
              <a:ext cx="23899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6799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6799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67991" y="5151520"/>
              <a:ext cx="238993" cy="66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67991" y="4616171"/>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33539"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33539"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33539" y="4950764"/>
              <a:ext cx="238993" cy="2676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33539" y="4147740"/>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099088" y="5151520"/>
              <a:ext cx="238993" cy="133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099088" y="4816927"/>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64637" y="4883846"/>
              <a:ext cx="238993" cy="4015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64637" y="488384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303" name="pg302"/>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30614" y="453089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32" name="tx431"/>
            <p:cNvSpPr/>
            <p:nvPr/>
          </p:nvSpPr>
          <p:spPr>
            <a:xfrm>
              <a:off x="1230614" y="386170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33" name="tx432"/>
            <p:cNvSpPr/>
            <p:nvPr/>
          </p:nvSpPr>
          <p:spPr>
            <a:xfrm>
              <a:off x="1230614" y="3192407"/>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34" name="tx433"/>
            <p:cNvSpPr/>
            <p:nvPr/>
          </p:nvSpPr>
          <p:spPr>
            <a:xfrm>
              <a:off x="1230614" y="25233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35" name="pl434"/>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737938" y="46161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737938" y="39469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753945" cy="123645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rc4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2497473"/>
              <a:ext cx="274319" cy="274319"/>
            </a:xfrm>
            <a:prstGeom prst="rect">
              <a:avLst/>
            </a:prstGeom>
            <a:solidFill>
              <a:srgbClr val="FFFFFF">
                <a:alpha val="100000"/>
              </a:srgbClr>
            </a:solidFill>
          </p:spPr>
          <p:txBody>
            <a:bodyPr/>
            <a:lstStyle/>
            <a:p/>
          </p:txBody>
        </p:sp>
        <p:sp>
          <p:nvSpPr>
            <p:cNvPr id="445" name="rc4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2771793"/>
              <a:ext cx="274319" cy="274319"/>
            </a:xfrm>
            <a:prstGeom prst="rect">
              <a:avLst/>
            </a:prstGeom>
            <a:solidFill>
              <a:srgbClr val="FFFFFF">
                <a:alpha val="100000"/>
              </a:srgbClr>
            </a:solidFill>
          </p:spPr>
          <p:txBody>
            <a:bodyPr/>
            <a:lstStyle/>
            <a:p/>
          </p:txBody>
        </p:sp>
        <p:sp>
          <p:nvSpPr>
            <p:cNvPr id="447" name="rc4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46113"/>
              <a:ext cx="274319" cy="274319"/>
            </a:xfrm>
            <a:prstGeom prst="rect">
              <a:avLst/>
            </a:prstGeom>
            <a:solidFill>
              <a:srgbClr val="FFFFFF">
                <a:alpha val="100000"/>
              </a:srgbClr>
            </a:solidFill>
          </p:spPr>
          <p:txBody>
            <a:bodyPr/>
            <a:lstStyle/>
            <a:p/>
          </p:txBody>
        </p:sp>
        <p:sp>
          <p:nvSpPr>
            <p:cNvPr id="449" name="rc4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4" name=""/>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7" name="rc5"/>
            <p:cNvSpPr/>
            <p:nvPr/>
          </p:nvSpPr>
          <p:spPr>
            <a:xfrm>
              <a:off x="7196012" y="6510025"/>
              <a:ext cx="4149599" cy="2788960"/>
            </a:xfrm>
            <a:prstGeom prst="rect">
              <a:avLst/>
            </a:prstGeom>
            <a:solidFill>
              <a:srgbClr val="FFFFFF">
                <a:alpha val="100000"/>
              </a:srgbClr>
            </a:solidFill>
          </p:spPr>
          <p:txBody>
            <a:bodyPr/>
            <a:lstStyle/>
            <a:p/>
          </p:txBody>
        </p:sp>
        <p:sp>
          <p:nvSpPr>
            <p:cNvPr id="458" name="pl6"/>
            <p:cNvSpPr/>
            <p:nvPr/>
          </p:nvSpPr>
          <p:spPr>
            <a:xfrm>
              <a:off x="7196012" y="885528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59" name="pl7"/>
            <p:cNvSpPr/>
            <p:nvPr/>
          </p:nvSpPr>
          <p:spPr>
            <a:xfrm>
              <a:off x="7196012" y="822143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0" name="pl8"/>
            <p:cNvSpPr/>
            <p:nvPr/>
          </p:nvSpPr>
          <p:spPr>
            <a:xfrm>
              <a:off x="7196012" y="758757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1" name="pl9"/>
            <p:cNvSpPr/>
            <p:nvPr/>
          </p:nvSpPr>
          <p:spPr>
            <a:xfrm>
              <a:off x="7196012" y="695372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462" name="pl10"/>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3" name="pl11"/>
            <p:cNvSpPr/>
            <p:nvPr/>
          </p:nvSpPr>
          <p:spPr>
            <a:xfrm>
              <a:off x="7196012" y="853836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4" name="pl12"/>
            <p:cNvSpPr/>
            <p:nvPr/>
          </p:nvSpPr>
          <p:spPr>
            <a:xfrm>
              <a:off x="7196012" y="790450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5" name="pl13"/>
            <p:cNvSpPr/>
            <p:nvPr/>
          </p:nvSpPr>
          <p:spPr>
            <a:xfrm>
              <a:off x="7196012" y="727065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6" name="pl14"/>
            <p:cNvSpPr/>
            <p:nvPr/>
          </p:nvSpPr>
          <p:spPr>
            <a:xfrm>
              <a:off x="7196012" y="6636796"/>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467" name="rc15"/>
            <p:cNvSpPr/>
            <p:nvPr/>
          </p:nvSpPr>
          <p:spPr>
            <a:xfrm>
              <a:off x="7340095" y="7143879"/>
              <a:ext cx="403433" cy="20283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16"/>
            <p:cNvSpPr/>
            <p:nvPr/>
          </p:nvSpPr>
          <p:spPr>
            <a:xfrm>
              <a:off x="7916429" y="8918672"/>
              <a:ext cx="403433" cy="253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17"/>
            <p:cNvSpPr/>
            <p:nvPr/>
          </p:nvSpPr>
          <p:spPr>
            <a:xfrm>
              <a:off x="9069095" y="8918672"/>
              <a:ext cx="403433" cy="253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18"/>
            <p:cNvSpPr/>
            <p:nvPr/>
          </p:nvSpPr>
          <p:spPr>
            <a:xfrm>
              <a:off x="9645429" y="8918672"/>
              <a:ext cx="403433" cy="253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19"/>
            <p:cNvSpPr/>
            <p:nvPr/>
          </p:nvSpPr>
          <p:spPr>
            <a:xfrm>
              <a:off x="7916429" y="7650963"/>
              <a:ext cx="403433" cy="12677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0"/>
            <p:cNvSpPr/>
            <p:nvPr/>
          </p:nvSpPr>
          <p:spPr>
            <a:xfrm>
              <a:off x="7916429" y="6636796"/>
              <a:ext cx="403433" cy="101416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21"/>
            <p:cNvSpPr/>
            <p:nvPr/>
          </p:nvSpPr>
          <p:spPr>
            <a:xfrm>
              <a:off x="8492762" y="7650963"/>
              <a:ext cx="403433" cy="152125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pl22"/>
            <p:cNvSpPr/>
            <p:nvPr/>
          </p:nvSpPr>
          <p:spPr>
            <a:xfrm>
              <a:off x="7541812" y="6867288"/>
              <a:ext cx="2305333" cy="2277155"/>
            </a:xfrm>
            <a:custGeom>
              <a:avLst/>
              <a:pathLst>
                <a:path w="2305333" h="2277155">
                  <a:moveTo>
                    <a:pt x="0" y="0"/>
                  </a:moveTo>
                  <a:lnTo>
                    <a:pt x="576333" y="1619927"/>
                  </a:lnTo>
                  <a:lnTo>
                    <a:pt x="1152666" y="2031852"/>
                  </a:lnTo>
                  <a:lnTo>
                    <a:pt x="1728999" y="2263270"/>
                  </a:lnTo>
                  <a:lnTo>
                    <a:pt x="2305333" y="2277155"/>
                  </a:lnTo>
                </a:path>
              </a:pathLst>
            </a:custGeom>
            <a:ln w="40651" cap="flat">
              <a:solidFill>
                <a:srgbClr val="000000">
                  <a:alpha val="100000"/>
                </a:srgbClr>
              </a:solidFill>
              <a:prstDash val="solid"/>
              <a:round/>
            </a:ln>
          </p:spPr>
          <p:txBody>
            <a:bodyPr/>
            <a:lstStyle/>
            <a:p/>
          </p:txBody>
        </p:sp>
        <p:sp>
          <p:nvSpPr>
            <p:cNvPr id="475" name="rc23"/>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476" name="tx24"/>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477" name="tx25"/>
            <p:cNvSpPr/>
            <p:nvPr/>
          </p:nvSpPr>
          <p:spPr>
            <a:xfrm>
              <a:off x="6843756" y="853605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78" name="tx26"/>
            <p:cNvSpPr/>
            <p:nvPr/>
          </p:nvSpPr>
          <p:spPr>
            <a:xfrm>
              <a:off x="6843756" y="790219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79" name="tx27"/>
            <p:cNvSpPr/>
            <p:nvPr/>
          </p:nvSpPr>
          <p:spPr>
            <a:xfrm>
              <a:off x="6843756" y="7270204"/>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80" name="tx28"/>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1" name="pl29"/>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30"/>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31"/>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2"/>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33"/>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3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35"/>
            <p:cNvSpPr/>
            <p:nvPr/>
          </p:nvSpPr>
          <p:spPr>
            <a:xfrm>
              <a:off x="11345612" y="82465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36"/>
            <p:cNvSpPr/>
            <p:nvPr/>
          </p:nvSpPr>
          <p:spPr>
            <a:xfrm>
              <a:off x="11345612" y="73208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tx37"/>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0" name="tx38"/>
            <p:cNvSpPr/>
            <p:nvPr/>
          </p:nvSpPr>
          <p:spPr>
            <a:xfrm>
              <a:off x="11443669" y="824423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1" name="tx39"/>
            <p:cNvSpPr/>
            <p:nvPr/>
          </p:nvSpPr>
          <p:spPr>
            <a:xfrm>
              <a:off x="11443669" y="731856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2" name="pl40"/>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1"/>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2"/>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3"/>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4"/>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5"/>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6"/>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tx47"/>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0" name="tx48"/>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1" name="tx49"/>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2" name="tx50"/>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3" name="tx51"/>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4" name="tx52"/>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5" name="tx53"/>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54"/>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7" name="tx55"/>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8" name="tx5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9" name="tx5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0" name="rc58"/>
            <p:cNvSpPr/>
            <p:nvPr/>
          </p:nvSpPr>
          <p:spPr>
            <a:xfrm>
              <a:off x="7129423" y="10217410"/>
              <a:ext cx="1051268" cy="182880"/>
            </a:xfrm>
            <a:prstGeom prst="rect">
              <a:avLst/>
            </a:prstGeom>
            <a:solidFill>
              <a:srgbClr val="FFFFFF">
                <a:alpha val="100000"/>
              </a:srgbClr>
            </a:solidFill>
          </p:spPr>
          <p:txBody>
            <a:bodyPr/>
            <a:lstStyle/>
            <a:p/>
          </p:txBody>
        </p:sp>
        <p:sp>
          <p:nvSpPr>
            <p:cNvPr id="511" name="rc59"/>
            <p:cNvSpPr/>
            <p:nvPr/>
          </p:nvSpPr>
          <p:spPr>
            <a:xfrm>
              <a:off x="7129423" y="10217410"/>
              <a:ext cx="182879" cy="182880"/>
            </a:xfrm>
            <a:prstGeom prst="rect">
              <a:avLst/>
            </a:prstGeom>
            <a:solidFill>
              <a:srgbClr val="FFFFFF">
                <a:alpha val="100000"/>
              </a:srgbClr>
            </a:solidFill>
          </p:spPr>
          <p:txBody>
            <a:bodyPr/>
            <a:lstStyle/>
            <a:p/>
          </p:txBody>
        </p:sp>
        <p:sp>
          <p:nvSpPr>
            <p:cNvPr id="512" name="pl60"/>
            <p:cNvSpPr/>
            <p:nvPr/>
          </p:nvSpPr>
          <p:spPr>
            <a:xfrm>
              <a:off x="71477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3" name="tx61"/>
            <p:cNvSpPr/>
            <p:nvPr/>
          </p:nvSpPr>
          <p:spPr>
            <a:xfrm>
              <a:off x="74203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4" name="rc62"/>
            <p:cNvSpPr/>
            <p:nvPr/>
          </p:nvSpPr>
          <p:spPr>
            <a:xfrm>
              <a:off x="8360692" y="10217410"/>
              <a:ext cx="3051508" cy="182880"/>
            </a:xfrm>
            <a:prstGeom prst="rect">
              <a:avLst/>
            </a:prstGeom>
            <a:solidFill>
              <a:srgbClr val="FFFFFF">
                <a:alpha val="100000"/>
              </a:srgbClr>
            </a:solidFill>
          </p:spPr>
          <p:txBody>
            <a:bodyPr/>
            <a:lstStyle/>
            <a:p/>
          </p:txBody>
        </p:sp>
        <p:sp>
          <p:nvSpPr>
            <p:cNvPr id="515" name="rc63"/>
            <p:cNvSpPr/>
            <p:nvPr/>
          </p:nvSpPr>
          <p:spPr>
            <a:xfrm>
              <a:off x="8360692" y="10217410"/>
              <a:ext cx="182879" cy="182880"/>
            </a:xfrm>
            <a:prstGeom prst="rect">
              <a:avLst/>
            </a:prstGeom>
            <a:solidFill>
              <a:srgbClr val="FFFFFF">
                <a:alpha val="100000"/>
              </a:srgbClr>
            </a:solidFill>
          </p:spPr>
          <p:txBody>
            <a:bodyPr/>
            <a:lstStyle/>
            <a:p/>
          </p:txBody>
        </p:sp>
        <p:sp>
          <p:nvSpPr>
            <p:cNvPr id="516" name="rc64"/>
            <p:cNvSpPr/>
            <p:nvPr/>
          </p:nvSpPr>
          <p:spPr>
            <a:xfrm>
              <a:off x="83696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7" name="rc65"/>
            <p:cNvSpPr/>
            <p:nvPr/>
          </p:nvSpPr>
          <p:spPr>
            <a:xfrm>
              <a:off x="9451932" y="10217410"/>
              <a:ext cx="182879" cy="182880"/>
            </a:xfrm>
            <a:prstGeom prst="rect">
              <a:avLst/>
            </a:prstGeom>
            <a:solidFill>
              <a:srgbClr val="FFFFFF">
                <a:alpha val="100000"/>
              </a:srgbClr>
            </a:solidFill>
          </p:spPr>
          <p:txBody>
            <a:bodyPr/>
            <a:lstStyle/>
            <a:p/>
          </p:txBody>
        </p:sp>
        <p:sp>
          <p:nvSpPr>
            <p:cNvPr id="518" name="rc66"/>
            <p:cNvSpPr/>
            <p:nvPr/>
          </p:nvSpPr>
          <p:spPr>
            <a:xfrm>
              <a:off x="946093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9" name="rc67"/>
            <p:cNvSpPr/>
            <p:nvPr/>
          </p:nvSpPr>
          <p:spPr>
            <a:xfrm>
              <a:off x="10377973" y="10217410"/>
              <a:ext cx="182879" cy="182880"/>
            </a:xfrm>
            <a:prstGeom prst="rect">
              <a:avLst/>
            </a:prstGeom>
            <a:solidFill>
              <a:srgbClr val="FFFFFF">
                <a:alpha val="100000"/>
              </a:srgbClr>
            </a:solidFill>
          </p:spPr>
          <p:txBody>
            <a:bodyPr/>
            <a:lstStyle/>
            <a:p/>
          </p:txBody>
        </p:sp>
        <p:sp>
          <p:nvSpPr>
            <p:cNvPr id="520" name="rc68"/>
            <p:cNvSpPr/>
            <p:nvPr/>
          </p:nvSpPr>
          <p:spPr>
            <a:xfrm>
              <a:off x="103869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1" name="tx69"/>
            <p:cNvSpPr/>
            <p:nvPr/>
          </p:nvSpPr>
          <p:spPr>
            <a:xfrm>
              <a:off x="86515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2" name="tx70"/>
            <p:cNvSpPr/>
            <p:nvPr/>
          </p:nvSpPr>
          <p:spPr>
            <a:xfrm>
              <a:off x="974281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3" name="tx71"/>
            <p:cNvSpPr/>
            <p:nvPr/>
          </p:nvSpPr>
          <p:spPr>
            <a:xfrm>
              <a:off x="1066885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4" name="tx72"/>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5" name=""/>
          <p:cNvGrpSpPr/>
          <p:nvPr/>
        </p:nvGrpSpPr>
        <p:grpSpPr>
          <a:xfrm>
            <a:off x="12527280" y="6217920"/>
            <a:ext cx="5486400" cy="4297680"/>
            <a:chOff x="12527280" y="6217920"/>
            <a:chExt cx="5486400" cy="4297680"/>
          </a:xfrm>
        </p:grpSpPr>
        <p:sp>
          <p:nvSpPr>
            <p:cNvPr id="52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7"/>
            <p:cNvSpPr/>
            <p:nvPr/>
          </p:nvSpPr>
          <p:spPr>
            <a:xfrm>
              <a:off x="13325144" y="6689277"/>
              <a:ext cx="4510689" cy="204859"/>
            </a:xfrm>
            <a:custGeom>
              <a:avLst/>
              <a:pathLst>
                <a:path w="4510689" h="204859">
                  <a:moveTo>
                    <a:pt x="0" y="76822"/>
                  </a:moveTo>
                  <a:lnTo>
                    <a:pt x="180427" y="153644"/>
                  </a:lnTo>
                  <a:lnTo>
                    <a:pt x="360855" y="102429"/>
                  </a:lnTo>
                  <a:lnTo>
                    <a:pt x="541282" y="204859"/>
                  </a:lnTo>
                  <a:lnTo>
                    <a:pt x="721710" y="76822"/>
                  </a:lnTo>
                  <a:lnTo>
                    <a:pt x="902137" y="51214"/>
                  </a:lnTo>
                  <a:lnTo>
                    <a:pt x="1082565" y="0"/>
                  </a:lnTo>
                  <a:lnTo>
                    <a:pt x="1262993" y="0"/>
                  </a:lnTo>
                  <a:lnTo>
                    <a:pt x="1443420" y="0"/>
                  </a:lnTo>
                  <a:lnTo>
                    <a:pt x="1623848" y="0"/>
                  </a:lnTo>
                  <a:lnTo>
                    <a:pt x="1804275" y="25607"/>
                  </a:lnTo>
                  <a:lnTo>
                    <a:pt x="1984703" y="51214"/>
                  </a:lnTo>
                  <a:lnTo>
                    <a:pt x="2165131" y="51214"/>
                  </a:lnTo>
                  <a:lnTo>
                    <a:pt x="2345558" y="102429"/>
                  </a:lnTo>
                  <a:lnTo>
                    <a:pt x="2525986" y="0"/>
                  </a:lnTo>
                  <a:lnTo>
                    <a:pt x="2706413" y="0"/>
                  </a:lnTo>
                  <a:lnTo>
                    <a:pt x="2886841" y="51214"/>
                  </a:lnTo>
                  <a:lnTo>
                    <a:pt x="3067268" y="0"/>
                  </a:lnTo>
                  <a:lnTo>
                    <a:pt x="3247696" y="51214"/>
                  </a:lnTo>
                  <a:lnTo>
                    <a:pt x="3428124" y="0"/>
                  </a:lnTo>
                  <a:lnTo>
                    <a:pt x="3608551" y="0"/>
                  </a:lnTo>
                  <a:lnTo>
                    <a:pt x="3788979" y="76822"/>
                  </a:lnTo>
                  <a:lnTo>
                    <a:pt x="3969406" y="76822"/>
                  </a:lnTo>
                  <a:lnTo>
                    <a:pt x="4149834" y="51214"/>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541" name="pl18"/>
            <p:cNvSpPr/>
            <p:nvPr/>
          </p:nvSpPr>
          <p:spPr>
            <a:xfrm>
              <a:off x="13325144" y="6663670"/>
              <a:ext cx="4510689" cy="102429"/>
            </a:xfrm>
            <a:custGeom>
              <a:avLst/>
              <a:pathLst>
                <a:path w="4510689" h="102429">
                  <a:moveTo>
                    <a:pt x="0" y="25607"/>
                  </a:moveTo>
                  <a:lnTo>
                    <a:pt x="180427" y="0"/>
                  </a:lnTo>
                  <a:lnTo>
                    <a:pt x="360855" y="25607"/>
                  </a:lnTo>
                  <a:lnTo>
                    <a:pt x="541282" y="0"/>
                  </a:lnTo>
                  <a:lnTo>
                    <a:pt x="721710" y="0"/>
                  </a:lnTo>
                  <a:lnTo>
                    <a:pt x="902137" y="0"/>
                  </a:lnTo>
                  <a:lnTo>
                    <a:pt x="1082565" y="25607"/>
                  </a:lnTo>
                  <a:lnTo>
                    <a:pt x="1262993" y="25607"/>
                  </a:lnTo>
                  <a:lnTo>
                    <a:pt x="1443420" y="0"/>
                  </a:lnTo>
                  <a:lnTo>
                    <a:pt x="1623848" y="51214"/>
                  </a:lnTo>
                  <a:lnTo>
                    <a:pt x="1804275" y="25607"/>
                  </a:lnTo>
                  <a:lnTo>
                    <a:pt x="1984703" y="76822"/>
                  </a:lnTo>
                  <a:lnTo>
                    <a:pt x="2165131" y="76822"/>
                  </a:lnTo>
                  <a:lnTo>
                    <a:pt x="2345558" y="25607"/>
                  </a:lnTo>
                  <a:lnTo>
                    <a:pt x="2525986" y="102429"/>
                  </a:lnTo>
                  <a:lnTo>
                    <a:pt x="2706413" y="25607"/>
                  </a:lnTo>
                  <a:lnTo>
                    <a:pt x="2886841" y="51214"/>
                  </a:lnTo>
                  <a:lnTo>
                    <a:pt x="3067268" y="51214"/>
                  </a:lnTo>
                  <a:lnTo>
                    <a:pt x="3247696" y="0"/>
                  </a:lnTo>
                  <a:lnTo>
                    <a:pt x="3428124" y="51214"/>
                  </a:lnTo>
                  <a:lnTo>
                    <a:pt x="3608551" y="76822"/>
                  </a:lnTo>
                  <a:lnTo>
                    <a:pt x="3788979" y="25607"/>
                  </a:lnTo>
                  <a:lnTo>
                    <a:pt x="3969406" y="25607"/>
                  </a:lnTo>
                  <a:lnTo>
                    <a:pt x="4149834" y="51214"/>
                  </a:lnTo>
                  <a:lnTo>
                    <a:pt x="4330262" y="51214"/>
                  </a:lnTo>
                  <a:lnTo>
                    <a:pt x="4510689" y="51214"/>
                  </a:lnTo>
                </a:path>
              </a:pathLst>
            </a:custGeom>
            <a:ln w="32521" cap="flat">
              <a:solidFill>
                <a:srgbClr val="00A173">
                  <a:alpha val="100000"/>
                </a:srgbClr>
              </a:solidFill>
              <a:prstDash val="solid"/>
              <a:round/>
            </a:ln>
          </p:spPr>
          <p:txBody>
            <a:bodyPr/>
            <a:lstStyle/>
            <a:p/>
          </p:txBody>
        </p:sp>
        <p:sp>
          <p:nvSpPr>
            <p:cNvPr id="54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7" name="rc84"/>
            <p:cNvSpPr/>
            <p:nvPr/>
          </p:nvSpPr>
          <p:spPr>
            <a:xfrm>
              <a:off x="14005791" y="9941072"/>
              <a:ext cx="3149396" cy="504938"/>
            </a:xfrm>
            <a:prstGeom prst="rect">
              <a:avLst/>
            </a:prstGeom>
            <a:solidFill>
              <a:srgbClr val="FFFFFF">
                <a:alpha val="100000"/>
              </a:srgbClr>
            </a:solidFill>
          </p:spPr>
          <p:txBody>
            <a:bodyPr/>
            <a:lstStyle/>
            <a:p/>
          </p:txBody>
        </p:sp>
        <p:sp>
          <p:nvSpPr>
            <p:cNvPr id="60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3" name=""/>
          <p:cNvGrpSpPr/>
          <p:nvPr/>
        </p:nvGrpSpPr>
        <p:grpSpPr>
          <a:xfrm>
            <a:off x="594360" y="6217920"/>
            <a:ext cx="5562295" cy="4108319"/>
            <a:chOff x="594360" y="6217920"/>
            <a:chExt cx="5562295" cy="4108319"/>
          </a:xfrm>
        </p:grpSpPr>
        <p:sp>
          <p:nvSpPr>
            <p:cNvPr id="61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5" name="rc4"/>
            <p:cNvSpPr/>
            <p:nvPr/>
          </p:nvSpPr>
          <p:spPr>
            <a:xfrm>
              <a:off x="218677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6" name="rc5"/>
            <p:cNvSpPr/>
            <p:nvPr/>
          </p:nvSpPr>
          <p:spPr>
            <a:xfrm>
              <a:off x="221500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6"/>
            <p:cNvSpPr/>
            <p:nvPr/>
          </p:nvSpPr>
          <p:spPr>
            <a:xfrm>
              <a:off x="249737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7"/>
            <p:cNvSpPr/>
            <p:nvPr/>
          </p:nvSpPr>
          <p:spPr>
            <a:xfrm>
              <a:off x="277974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8"/>
            <p:cNvSpPr/>
            <p:nvPr/>
          </p:nvSpPr>
          <p:spPr>
            <a:xfrm>
              <a:off x="306210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9"/>
            <p:cNvSpPr/>
            <p:nvPr/>
          </p:nvSpPr>
          <p:spPr>
            <a:xfrm>
              <a:off x="334447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10"/>
            <p:cNvSpPr/>
            <p:nvPr/>
          </p:nvSpPr>
          <p:spPr>
            <a:xfrm>
              <a:off x="362683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1"/>
            <p:cNvSpPr/>
            <p:nvPr/>
          </p:nvSpPr>
          <p:spPr>
            <a:xfrm>
              <a:off x="390920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12"/>
            <p:cNvSpPr/>
            <p:nvPr/>
          </p:nvSpPr>
          <p:spPr>
            <a:xfrm>
              <a:off x="419156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13"/>
            <p:cNvSpPr/>
            <p:nvPr/>
          </p:nvSpPr>
          <p:spPr>
            <a:xfrm>
              <a:off x="447393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5" name="rc14"/>
            <p:cNvSpPr/>
            <p:nvPr/>
          </p:nvSpPr>
          <p:spPr>
            <a:xfrm>
              <a:off x="4756295" y="6544587"/>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26" name="rc15"/>
            <p:cNvSpPr/>
            <p:nvPr/>
          </p:nvSpPr>
          <p:spPr>
            <a:xfrm>
              <a:off x="503866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16"/>
            <p:cNvSpPr/>
            <p:nvPr/>
          </p:nvSpPr>
          <p:spPr>
            <a:xfrm>
              <a:off x="5321025"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8" name="rc17"/>
            <p:cNvSpPr/>
            <p:nvPr/>
          </p:nvSpPr>
          <p:spPr>
            <a:xfrm>
              <a:off x="221500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9" name="rc18"/>
            <p:cNvSpPr/>
            <p:nvPr/>
          </p:nvSpPr>
          <p:spPr>
            <a:xfrm>
              <a:off x="249737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19"/>
            <p:cNvSpPr/>
            <p:nvPr/>
          </p:nvSpPr>
          <p:spPr>
            <a:xfrm>
              <a:off x="277974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0"/>
            <p:cNvSpPr/>
            <p:nvPr/>
          </p:nvSpPr>
          <p:spPr>
            <a:xfrm>
              <a:off x="306210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21"/>
            <p:cNvSpPr/>
            <p:nvPr/>
          </p:nvSpPr>
          <p:spPr>
            <a:xfrm>
              <a:off x="334447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22"/>
            <p:cNvSpPr/>
            <p:nvPr/>
          </p:nvSpPr>
          <p:spPr>
            <a:xfrm>
              <a:off x="362683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3"/>
            <p:cNvSpPr/>
            <p:nvPr/>
          </p:nvSpPr>
          <p:spPr>
            <a:xfrm>
              <a:off x="390920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4"/>
            <p:cNvSpPr/>
            <p:nvPr/>
          </p:nvSpPr>
          <p:spPr>
            <a:xfrm>
              <a:off x="419156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5"/>
            <p:cNvSpPr/>
            <p:nvPr/>
          </p:nvSpPr>
          <p:spPr>
            <a:xfrm>
              <a:off x="447393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6"/>
            <p:cNvSpPr/>
            <p:nvPr/>
          </p:nvSpPr>
          <p:spPr>
            <a:xfrm>
              <a:off x="475629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8" name="rc27"/>
            <p:cNvSpPr/>
            <p:nvPr/>
          </p:nvSpPr>
          <p:spPr>
            <a:xfrm>
              <a:off x="503866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8"/>
            <p:cNvSpPr/>
            <p:nvPr/>
          </p:nvSpPr>
          <p:spPr>
            <a:xfrm>
              <a:off x="532102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29"/>
            <p:cNvSpPr/>
            <p:nvPr/>
          </p:nvSpPr>
          <p:spPr>
            <a:xfrm>
              <a:off x="221500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30"/>
            <p:cNvSpPr/>
            <p:nvPr/>
          </p:nvSpPr>
          <p:spPr>
            <a:xfrm>
              <a:off x="249737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1"/>
            <p:cNvSpPr/>
            <p:nvPr/>
          </p:nvSpPr>
          <p:spPr>
            <a:xfrm>
              <a:off x="277974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3" name="rc32"/>
            <p:cNvSpPr/>
            <p:nvPr/>
          </p:nvSpPr>
          <p:spPr>
            <a:xfrm>
              <a:off x="306210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33"/>
            <p:cNvSpPr/>
            <p:nvPr/>
          </p:nvSpPr>
          <p:spPr>
            <a:xfrm>
              <a:off x="334447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4"/>
            <p:cNvSpPr/>
            <p:nvPr/>
          </p:nvSpPr>
          <p:spPr>
            <a:xfrm>
              <a:off x="362683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35"/>
            <p:cNvSpPr/>
            <p:nvPr/>
          </p:nvSpPr>
          <p:spPr>
            <a:xfrm>
              <a:off x="390920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6"/>
            <p:cNvSpPr/>
            <p:nvPr/>
          </p:nvSpPr>
          <p:spPr>
            <a:xfrm>
              <a:off x="419156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7"/>
            <p:cNvSpPr/>
            <p:nvPr/>
          </p:nvSpPr>
          <p:spPr>
            <a:xfrm>
              <a:off x="447393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8"/>
            <p:cNvSpPr/>
            <p:nvPr/>
          </p:nvSpPr>
          <p:spPr>
            <a:xfrm>
              <a:off x="475629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39"/>
            <p:cNvSpPr/>
            <p:nvPr/>
          </p:nvSpPr>
          <p:spPr>
            <a:xfrm>
              <a:off x="503866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0"/>
            <p:cNvSpPr/>
            <p:nvPr/>
          </p:nvSpPr>
          <p:spPr>
            <a:xfrm>
              <a:off x="532102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1"/>
            <p:cNvSpPr/>
            <p:nvPr/>
          </p:nvSpPr>
          <p:spPr>
            <a:xfrm>
              <a:off x="22150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2"/>
            <p:cNvSpPr/>
            <p:nvPr/>
          </p:nvSpPr>
          <p:spPr>
            <a:xfrm>
              <a:off x="249737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3"/>
            <p:cNvSpPr/>
            <p:nvPr/>
          </p:nvSpPr>
          <p:spPr>
            <a:xfrm>
              <a:off x="277974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4"/>
            <p:cNvSpPr/>
            <p:nvPr/>
          </p:nvSpPr>
          <p:spPr>
            <a:xfrm>
              <a:off x="306210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5"/>
            <p:cNvSpPr/>
            <p:nvPr/>
          </p:nvSpPr>
          <p:spPr>
            <a:xfrm>
              <a:off x="334447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46"/>
            <p:cNvSpPr/>
            <p:nvPr/>
          </p:nvSpPr>
          <p:spPr>
            <a:xfrm>
              <a:off x="362683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7"/>
            <p:cNvSpPr/>
            <p:nvPr/>
          </p:nvSpPr>
          <p:spPr>
            <a:xfrm>
              <a:off x="390920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8"/>
            <p:cNvSpPr/>
            <p:nvPr/>
          </p:nvSpPr>
          <p:spPr>
            <a:xfrm>
              <a:off x="419156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9"/>
            <p:cNvSpPr/>
            <p:nvPr/>
          </p:nvSpPr>
          <p:spPr>
            <a:xfrm>
              <a:off x="447393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50"/>
            <p:cNvSpPr/>
            <p:nvPr/>
          </p:nvSpPr>
          <p:spPr>
            <a:xfrm>
              <a:off x="475629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1"/>
            <p:cNvSpPr/>
            <p:nvPr/>
          </p:nvSpPr>
          <p:spPr>
            <a:xfrm>
              <a:off x="5038660" y="739168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63" name="rc52"/>
            <p:cNvSpPr/>
            <p:nvPr/>
          </p:nvSpPr>
          <p:spPr>
            <a:xfrm>
              <a:off x="532102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53"/>
            <p:cNvSpPr/>
            <p:nvPr/>
          </p:nvSpPr>
          <p:spPr>
            <a:xfrm>
              <a:off x="22150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4"/>
            <p:cNvSpPr/>
            <p:nvPr/>
          </p:nvSpPr>
          <p:spPr>
            <a:xfrm>
              <a:off x="24973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5"/>
            <p:cNvSpPr/>
            <p:nvPr/>
          </p:nvSpPr>
          <p:spPr>
            <a:xfrm>
              <a:off x="277974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6"/>
            <p:cNvSpPr/>
            <p:nvPr/>
          </p:nvSpPr>
          <p:spPr>
            <a:xfrm>
              <a:off x="306210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57"/>
            <p:cNvSpPr/>
            <p:nvPr/>
          </p:nvSpPr>
          <p:spPr>
            <a:xfrm>
              <a:off x="334447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8"/>
            <p:cNvSpPr/>
            <p:nvPr/>
          </p:nvSpPr>
          <p:spPr>
            <a:xfrm>
              <a:off x="362683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9"/>
            <p:cNvSpPr/>
            <p:nvPr/>
          </p:nvSpPr>
          <p:spPr>
            <a:xfrm>
              <a:off x="390920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60"/>
            <p:cNvSpPr/>
            <p:nvPr/>
          </p:nvSpPr>
          <p:spPr>
            <a:xfrm>
              <a:off x="419156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61"/>
            <p:cNvSpPr/>
            <p:nvPr/>
          </p:nvSpPr>
          <p:spPr>
            <a:xfrm>
              <a:off x="447393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62"/>
            <p:cNvSpPr/>
            <p:nvPr/>
          </p:nvSpPr>
          <p:spPr>
            <a:xfrm>
              <a:off x="475629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63"/>
            <p:cNvSpPr/>
            <p:nvPr/>
          </p:nvSpPr>
          <p:spPr>
            <a:xfrm>
              <a:off x="503866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4"/>
            <p:cNvSpPr/>
            <p:nvPr/>
          </p:nvSpPr>
          <p:spPr>
            <a:xfrm>
              <a:off x="532102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5"/>
            <p:cNvSpPr/>
            <p:nvPr/>
          </p:nvSpPr>
          <p:spPr>
            <a:xfrm>
              <a:off x="221500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66"/>
            <p:cNvSpPr/>
            <p:nvPr/>
          </p:nvSpPr>
          <p:spPr>
            <a:xfrm>
              <a:off x="249737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7"/>
            <p:cNvSpPr/>
            <p:nvPr/>
          </p:nvSpPr>
          <p:spPr>
            <a:xfrm>
              <a:off x="277974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8"/>
            <p:cNvSpPr/>
            <p:nvPr/>
          </p:nvSpPr>
          <p:spPr>
            <a:xfrm>
              <a:off x="306210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9"/>
            <p:cNvSpPr/>
            <p:nvPr/>
          </p:nvSpPr>
          <p:spPr>
            <a:xfrm>
              <a:off x="334447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0"/>
            <p:cNvSpPr/>
            <p:nvPr/>
          </p:nvSpPr>
          <p:spPr>
            <a:xfrm>
              <a:off x="362683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71"/>
            <p:cNvSpPr/>
            <p:nvPr/>
          </p:nvSpPr>
          <p:spPr>
            <a:xfrm>
              <a:off x="390920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72"/>
            <p:cNvSpPr/>
            <p:nvPr/>
          </p:nvSpPr>
          <p:spPr>
            <a:xfrm>
              <a:off x="419156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73"/>
            <p:cNvSpPr/>
            <p:nvPr/>
          </p:nvSpPr>
          <p:spPr>
            <a:xfrm>
              <a:off x="447393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74"/>
            <p:cNvSpPr/>
            <p:nvPr/>
          </p:nvSpPr>
          <p:spPr>
            <a:xfrm>
              <a:off x="475629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5"/>
            <p:cNvSpPr/>
            <p:nvPr/>
          </p:nvSpPr>
          <p:spPr>
            <a:xfrm>
              <a:off x="503866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6"/>
            <p:cNvSpPr/>
            <p:nvPr/>
          </p:nvSpPr>
          <p:spPr>
            <a:xfrm>
              <a:off x="532102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77"/>
            <p:cNvSpPr/>
            <p:nvPr/>
          </p:nvSpPr>
          <p:spPr>
            <a:xfrm>
              <a:off x="22150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8"/>
            <p:cNvSpPr/>
            <p:nvPr/>
          </p:nvSpPr>
          <p:spPr>
            <a:xfrm>
              <a:off x="249737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9"/>
            <p:cNvSpPr/>
            <p:nvPr/>
          </p:nvSpPr>
          <p:spPr>
            <a:xfrm>
              <a:off x="277974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80"/>
            <p:cNvSpPr/>
            <p:nvPr/>
          </p:nvSpPr>
          <p:spPr>
            <a:xfrm>
              <a:off x="306210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81"/>
            <p:cNvSpPr/>
            <p:nvPr/>
          </p:nvSpPr>
          <p:spPr>
            <a:xfrm>
              <a:off x="334447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82"/>
            <p:cNvSpPr/>
            <p:nvPr/>
          </p:nvSpPr>
          <p:spPr>
            <a:xfrm>
              <a:off x="362683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83"/>
            <p:cNvSpPr/>
            <p:nvPr/>
          </p:nvSpPr>
          <p:spPr>
            <a:xfrm>
              <a:off x="390920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4"/>
            <p:cNvSpPr/>
            <p:nvPr/>
          </p:nvSpPr>
          <p:spPr>
            <a:xfrm>
              <a:off x="419156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5"/>
            <p:cNvSpPr/>
            <p:nvPr/>
          </p:nvSpPr>
          <p:spPr>
            <a:xfrm>
              <a:off x="447393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6"/>
            <p:cNvSpPr/>
            <p:nvPr/>
          </p:nvSpPr>
          <p:spPr>
            <a:xfrm>
              <a:off x="475629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7"/>
            <p:cNvSpPr/>
            <p:nvPr/>
          </p:nvSpPr>
          <p:spPr>
            <a:xfrm>
              <a:off x="503866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8"/>
            <p:cNvSpPr/>
            <p:nvPr/>
          </p:nvSpPr>
          <p:spPr>
            <a:xfrm>
              <a:off x="532102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9"/>
            <p:cNvSpPr/>
            <p:nvPr/>
          </p:nvSpPr>
          <p:spPr>
            <a:xfrm>
              <a:off x="22150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90"/>
            <p:cNvSpPr/>
            <p:nvPr/>
          </p:nvSpPr>
          <p:spPr>
            <a:xfrm>
              <a:off x="249737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91"/>
            <p:cNvSpPr/>
            <p:nvPr/>
          </p:nvSpPr>
          <p:spPr>
            <a:xfrm>
              <a:off x="277974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92"/>
            <p:cNvSpPr/>
            <p:nvPr/>
          </p:nvSpPr>
          <p:spPr>
            <a:xfrm>
              <a:off x="3062105"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93"/>
            <p:cNvSpPr/>
            <p:nvPr/>
          </p:nvSpPr>
          <p:spPr>
            <a:xfrm>
              <a:off x="334447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94"/>
            <p:cNvSpPr/>
            <p:nvPr/>
          </p:nvSpPr>
          <p:spPr>
            <a:xfrm>
              <a:off x="362683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95"/>
            <p:cNvSpPr/>
            <p:nvPr/>
          </p:nvSpPr>
          <p:spPr>
            <a:xfrm>
              <a:off x="390920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6"/>
            <p:cNvSpPr/>
            <p:nvPr/>
          </p:nvSpPr>
          <p:spPr>
            <a:xfrm>
              <a:off x="419156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7"/>
            <p:cNvSpPr/>
            <p:nvPr/>
          </p:nvSpPr>
          <p:spPr>
            <a:xfrm>
              <a:off x="447393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98"/>
            <p:cNvSpPr/>
            <p:nvPr/>
          </p:nvSpPr>
          <p:spPr>
            <a:xfrm>
              <a:off x="475629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9"/>
            <p:cNvSpPr/>
            <p:nvPr/>
          </p:nvSpPr>
          <p:spPr>
            <a:xfrm>
              <a:off x="503866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100"/>
            <p:cNvSpPr/>
            <p:nvPr/>
          </p:nvSpPr>
          <p:spPr>
            <a:xfrm>
              <a:off x="532102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101"/>
            <p:cNvSpPr/>
            <p:nvPr/>
          </p:nvSpPr>
          <p:spPr>
            <a:xfrm>
              <a:off x="221500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102"/>
            <p:cNvSpPr/>
            <p:nvPr/>
          </p:nvSpPr>
          <p:spPr>
            <a:xfrm>
              <a:off x="249737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103"/>
            <p:cNvSpPr/>
            <p:nvPr/>
          </p:nvSpPr>
          <p:spPr>
            <a:xfrm>
              <a:off x="277974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104"/>
            <p:cNvSpPr/>
            <p:nvPr/>
          </p:nvSpPr>
          <p:spPr>
            <a:xfrm>
              <a:off x="306210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05"/>
            <p:cNvSpPr/>
            <p:nvPr/>
          </p:nvSpPr>
          <p:spPr>
            <a:xfrm>
              <a:off x="334447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06"/>
            <p:cNvSpPr/>
            <p:nvPr/>
          </p:nvSpPr>
          <p:spPr>
            <a:xfrm>
              <a:off x="362683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107"/>
            <p:cNvSpPr/>
            <p:nvPr/>
          </p:nvSpPr>
          <p:spPr>
            <a:xfrm>
              <a:off x="390920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08"/>
            <p:cNvSpPr/>
            <p:nvPr/>
          </p:nvSpPr>
          <p:spPr>
            <a:xfrm>
              <a:off x="419156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109"/>
            <p:cNvSpPr/>
            <p:nvPr/>
          </p:nvSpPr>
          <p:spPr>
            <a:xfrm>
              <a:off x="447393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10"/>
            <p:cNvSpPr/>
            <p:nvPr/>
          </p:nvSpPr>
          <p:spPr>
            <a:xfrm>
              <a:off x="4756295" y="880350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22" name="rc111"/>
            <p:cNvSpPr/>
            <p:nvPr/>
          </p:nvSpPr>
          <p:spPr>
            <a:xfrm>
              <a:off x="503866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12"/>
            <p:cNvSpPr/>
            <p:nvPr/>
          </p:nvSpPr>
          <p:spPr>
            <a:xfrm>
              <a:off x="532102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tx113"/>
            <p:cNvSpPr/>
            <p:nvPr/>
          </p:nvSpPr>
          <p:spPr>
            <a:xfrm>
              <a:off x="1568104"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25" name="tx114"/>
            <p:cNvSpPr/>
            <p:nvPr/>
          </p:nvSpPr>
          <p:spPr>
            <a:xfrm>
              <a:off x="1568253" y="8604059"/>
              <a:ext cx="4572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TUNIS</a:t>
              </a:r>
            </a:p>
          </p:txBody>
        </p:sp>
        <p:sp>
          <p:nvSpPr>
            <p:cNvPr id="726" name="tx115"/>
            <p:cNvSpPr/>
            <p:nvPr/>
          </p:nvSpPr>
          <p:spPr>
            <a:xfrm>
              <a:off x="1153097" y="8321694"/>
              <a:ext cx="8723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KASSERINE</a:t>
              </a:r>
            </a:p>
          </p:txBody>
        </p:sp>
        <p:sp>
          <p:nvSpPr>
            <p:cNvPr id="727" name="tx116"/>
            <p:cNvSpPr/>
            <p:nvPr/>
          </p:nvSpPr>
          <p:spPr>
            <a:xfrm>
              <a:off x="1221037" y="8043050"/>
              <a:ext cx="8044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MEDENINE</a:t>
              </a:r>
            </a:p>
          </p:txBody>
        </p:sp>
        <p:sp>
          <p:nvSpPr>
            <p:cNvPr id="728" name="tx117"/>
            <p:cNvSpPr/>
            <p:nvPr/>
          </p:nvSpPr>
          <p:spPr>
            <a:xfrm>
              <a:off x="1119387" y="7756890"/>
              <a:ext cx="9060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BEN-AROUS</a:t>
              </a:r>
            </a:p>
          </p:txBody>
        </p:sp>
        <p:sp>
          <p:nvSpPr>
            <p:cNvPr id="729" name="tx118"/>
            <p:cNvSpPr/>
            <p:nvPr/>
          </p:nvSpPr>
          <p:spPr>
            <a:xfrm>
              <a:off x="1729062" y="7478320"/>
              <a:ext cx="2963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KEF</a:t>
              </a:r>
            </a:p>
          </p:txBody>
        </p:sp>
        <p:sp>
          <p:nvSpPr>
            <p:cNvPr id="730" name="tx119"/>
            <p:cNvSpPr/>
            <p:nvPr/>
          </p:nvSpPr>
          <p:spPr>
            <a:xfrm>
              <a:off x="1254895" y="7192160"/>
              <a:ext cx="7705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MANOUBA</a:t>
              </a:r>
            </a:p>
          </p:txBody>
        </p:sp>
        <p:sp>
          <p:nvSpPr>
            <p:cNvPr id="731" name="tx120"/>
            <p:cNvSpPr/>
            <p:nvPr/>
          </p:nvSpPr>
          <p:spPr>
            <a:xfrm>
              <a:off x="1458046" y="6913590"/>
              <a:ext cx="5674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ARIANA</a:t>
              </a:r>
            </a:p>
          </p:txBody>
        </p:sp>
        <p:sp>
          <p:nvSpPr>
            <p:cNvPr id="732" name="tx121"/>
            <p:cNvSpPr/>
            <p:nvPr/>
          </p:nvSpPr>
          <p:spPr>
            <a:xfrm>
              <a:off x="1500313" y="6627504"/>
              <a:ext cx="5251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GABES</a:t>
              </a:r>
            </a:p>
          </p:txBody>
        </p:sp>
        <p:sp>
          <p:nvSpPr>
            <p:cNvPr id="733" name="tx122"/>
            <p:cNvSpPr/>
            <p:nvPr/>
          </p:nvSpPr>
          <p:spPr>
            <a:xfrm rot="-2700000">
              <a:off x="19165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4" name="tx123"/>
            <p:cNvSpPr/>
            <p:nvPr/>
          </p:nvSpPr>
          <p:spPr>
            <a:xfrm rot="-2700000">
              <a:off x="21989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5" name="tx124"/>
            <p:cNvSpPr/>
            <p:nvPr/>
          </p:nvSpPr>
          <p:spPr>
            <a:xfrm rot="-2700000">
              <a:off x="248128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6" name="tx125"/>
            <p:cNvSpPr/>
            <p:nvPr/>
          </p:nvSpPr>
          <p:spPr>
            <a:xfrm rot="-2700000">
              <a:off x="27636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7" name="tx126"/>
            <p:cNvSpPr/>
            <p:nvPr/>
          </p:nvSpPr>
          <p:spPr>
            <a:xfrm rot="-2700000">
              <a:off x="30460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8" name="tx127"/>
            <p:cNvSpPr/>
            <p:nvPr/>
          </p:nvSpPr>
          <p:spPr>
            <a:xfrm rot="-2700000">
              <a:off x="33283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39" name="tx128"/>
            <p:cNvSpPr/>
            <p:nvPr/>
          </p:nvSpPr>
          <p:spPr>
            <a:xfrm rot="-2700000">
              <a:off x="36107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0" name="tx129"/>
            <p:cNvSpPr/>
            <p:nvPr/>
          </p:nvSpPr>
          <p:spPr>
            <a:xfrm rot="-2700000">
              <a:off x="3893086"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1" name="tx130"/>
            <p:cNvSpPr/>
            <p:nvPr/>
          </p:nvSpPr>
          <p:spPr>
            <a:xfrm rot="-2700000">
              <a:off x="41754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2" name="tx131"/>
            <p:cNvSpPr/>
            <p:nvPr/>
          </p:nvSpPr>
          <p:spPr>
            <a:xfrm rot="-2700000">
              <a:off x="445784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3" name="tx132"/>
            <p:cNvSpPr/>
            <p:nvPr/>
          </p:nvSpPr>
          <p:spPr>
            <a:xfrm rot="-2700000">
              <a:off x="474020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4" name="tx133"/>
            <p:cNvSpPr/>
            <p:nvPr/>
          </p:nvSpPr>
          <p:spPr>
            <a:xfrm rot="-2700000">
              <a:off x="502257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5" name="pic134"/>
            <p:cNvPicPr/>
            <p:nvPr/>
          </p:nvPicPr>
          <p:blipFill>
            <a:blip r:embed="rId2" cstate="print"/>
            <a:stretch>
              <a:fillRect/>
            </a:stretch>
          </p:blipFill>
          <p:spPr>
            <a:xfrm>
              <a:off x="2829200" y="9925424"/>
              <a:ext cx="2160000" cy="144000"/>
            </a:xfrm>
            <a:prstGeom prst="rect">
              <a:avLst/>
            </a:prstGeom>
          </p:spPr>
        </p:pic>
        <p:sp>
          <p:nvSpPr>
            <p:cNvPr id="746" name="pl135"/>
            <p:cNvSpPr/>
            <p:nvPr/>
          </p:nvSpPr>
          <p:spPr>
            <a:xfrm>
              <a:off x="28328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7" name="pl136"/>
            <p:cNvSpPr/>
            <p:nvPr/>
          </p:nvSpPr>
          <p:spPr>
            <a:xfrm>
              <a:off x="39092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8" name="pl137"/>
            <p:cNvSpPr/>
            <p:nvPr/>
          </p:nvSpPr>
          <p:spPr>
            <a:xfrm>
              <a:off x="39092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9" name="pl138"/>
            <p:cNvSpPr/>
            <p:nvPr/>
          </p:nvSpPr>
          <p:spPr>
            <a:xfrm>
              <a:off x="39092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39"/>
            <p:cNvSpPr/>
            <p:nvPr/>
          </p:nvSpPr>
          <p:spPr>
            <a:xfrm>
              <a:off x="49856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1" name="pl140"/>
            <p:cNvSpPr/>
            <p:nvPr/>
          </p:nvSpPr>
          <p:spPr>
            <a:xfrm>
              <a:off x="28328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2" name="pl141"/>
            <p:cNvSpPr/>
            <p:nvPr/>
          </p:nvSpPr>
          <p:spPr>
            <a:xfrm>
              <a:off x="39092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3" name="pl142"/>
            <p:cNvSpPr/>
            <p:nvPr/>
          </p:nvSpPr>
          <p:spPr>
            <a:xfrm>
              <a:off x="39092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4" name="pl143"/>
            <p:cNvSpPr/>
            <p:nvPr/>
          </p:nvSpPr>
          <p:spPr>
            <a:xfrm>
              <a:off x="39092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pl144"/>
            <p:cNvSpPr/>
            <p:nvPr/>
          </p:nvSpPr>
          <p:spPr>
            <a:xfrm>
              <a:off x="49856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tx145"/>
            <p:cNvSpPr/>
            <p:nvPr/>
          </p:nvSpPr>
          <p:spPr>
            <a:xfrm>
              <a:off x="2797484"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57" name="tx146"/>
            <p:cNvSpPr/>
            <p:nvPr/>
          </p:nvSpPr>
          <p:spPr>
            <a:xfrm>
              <a:off x="3873884"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58" name="tx147"/>
            <p:cNvSpPr/>
            <p:nvPr/>
          </p:nvSpPr>
          <p:spPr>
            <a:xfrm>
              <a:off x="3873884"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59" name="tx148"/>
            <p:cNvSpPr/>
            <p:nvPr/>
          </p:nvSpPr>
          <p:spPr>
            <a:xfrm>
              <a:off x="3873884"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60" name="tx149"/>
            <p:cNvSpPr/>
            <p:nvPr/>
          </p:nvSpPr>
          <p:spPr>
            <a:xfrm>
              <a:off x="4950284" y="1013702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61"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Türkiye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83310"/>
              <a:ext cx="234305" cy="2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83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3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19833"/>
              <a:ext cx="234305" cy="6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3310"/>
              <a:ext cx="234305" cy="2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3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3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36214"/>
              <a:ext cx="234305" cy="470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76143"/>
              <a:ext cx="234305" cy="92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761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761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11642"/>
              <a:ext cx="234305" cy="64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74096"/>
              <a:ext cx="234305" cy="11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740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740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62498"/>
              <a:ext cx="234305" cy="111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78191"/>
              <a:ext cx="234305" cy="71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7819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781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18473"/>
              <a:ext cx="234305" cy="159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76143"/>
              <a:ext cx="234305" cy="92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761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74096"/>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084687"/>
              <a:ext cx="234305" cy="189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3310"/>
              <a:ext cx="234305" cy="20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33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73072"/>
              <a:ext cx="234305" cy="102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03451"/>
              <a:ext cx="234305" cy="69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79215"/>
              <a:ext cx="234305" cy="6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792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792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140998"/>
              <a:ext cx="234305" cy="1382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77167"/>
              <a:ext cx="234305" cy="81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771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76143"/>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165570"/>
              <a:ext cx="234305" cy="110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68976"/>
              <a:ext cx="234305" cy="16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689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689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110283"/>
              <a:ext cx="234305" cy="1586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104140"/>
              <a:ext cx="234305" cy="1638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59762"/>
              <a:ext cx="234305" cy="255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597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597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038615"/>
              <a:ext cx="234305" cy="221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127 case(s)</a:t>
              </a:r>
            </a:p>
          </p:txBody>
        </p:sp>
        <p:sp>
          <p:nvSpPr>
            <p:cNvPr id="64" name="pg63"/>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103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266656" y="2153563"/>
              <a:ext cx="3176137" cy="3131794"/>
            </a:xfrm>
            <a:prstGeom prst="rect">
              <a:avLst/>
            </a:prstGeom>
            <a:solidFill>
              <a:srgbClr val="FFFFFF">
                <a:alpha val="100000"/>
              </a:srgbClr>
            </a:solidFill>
          </p:spPr>
          <p:txBody>
            <a:bodyPr/>
            <a:lstStyle/>
            <a:p/>
          </p:txBody>
        </p:sp>
        <p:sp>
          <p:nvSpPr>
            <p:cNvPr id="68" name="pl67"/>
            <p:cNvSpPr/>
            <p:nvPr/>
          </p:nvSpPr>
          <p:spPr>
            <a:xfrm>
              <a:off x="5266656"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5086735"/>
              <a:ext cx="234305" cy="1986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0867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50867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4867635"/>
              <a:ext cx="234305" cy="2190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937255"/>
              <a:ext cx="234305" cy="3481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9372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49372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4679250"/>
              <a:ext cx="234305" cy="2580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4826682"/>
              <a:ext cx="234305" cy="458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8266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48266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4436602"/>
              <a:ext cx="234305" cy="390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4766276"/>
              <a:ext cx="234305" cy="5190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7662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47662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4397697"/>
              <a:ext cx="234305" cy="368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4632154"/>
              <a:ext cx="234305" cy="6532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46321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46321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4054714"/>
              <a:ext cx="234305" cy="577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4390530"/>
              <a:ext cx="234305" cy="894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3905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4388482"/>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3000169"/>
              <a:ext cx="234305" cy="1388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4572772"/>
              <a:ext cx="234305" cy="712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571748"/>
              <a:ext cx="234305" cy="10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4567653"/>
              <a:ext cx="234305" cy="40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2876285"/>
              <a:ext cx="234305" cy="1691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4893231"/>
              <a:ext cx="234305" cy="392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4892207"/>
              <a:ext cx="234305" cy="10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4892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3983046"/>
              <a:ext cx="234305" cy="909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017114"/>
              <a:ext cx="234305" cy="268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0171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011995"/>
              <a:ext cx="234305" cy="51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579939"/>
              <a:ext cx="234305" cy="432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069330"/>
              <a:ext cx="234305" cy="2160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0693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0693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618844"/>
              <a:ext cx="234305" cy="4504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102092"/>
              <a:ext cx="234305" cy="183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1020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100044"/>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4631130"/>
              <a:ext cx="234305" cy="4689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022233"/>
              <a:ext cx="234305" cy="2631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0222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0222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4313743"/>
              <a:ext cx="234305" cy="708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5,004 case(s)</a:t>
              </a:r>
            </a:p>
          </p:txBody>
        </p:sp>
        <p:sp>
          <p:nvSpPr>
            <p:cNvPr id="125" name="pg124"/>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5,088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442793" y="2153563"/>
              <a:ext cx="3176137" cy="3131794"/>
            </a:xfrm>
            <a:prstGeom prst="rect">
              <a:avLst/>
            </a:prstGeom>
            <a:solidFill>
              <a:srgbClr val="FFFFFF">
                <a:alpha val="100000"/>
              </a:srgbClr>
            </a:solidFill>
          </p:spPr>
          <p:txBody>
            <a:bodyPr/>
            <a:lstStyle/>
            <a:p/>
          </p:txBody>
        </p:sp>
        <p:sp>
          <p:nvSpPr>
            <p:cNvPr id="129" name="pl128"/>
            <p:cNvSpPr/>
            <p:nvPr/>
          </p:nvSpPr>
          <p:spPr>
            <a:xfrm>
              <a:off x="8442793"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pl132"/>
            <p:cNvSpPr/>
            <p:nvPr/>
          </p:nvSpPr>
          <p:spPr>
            <a:xfrm>
              <a:off x="8442793"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8442793"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rc135"/>
            <p:cNvSpPr/>
            <p:nvPr/>
          </p:nvSpPr>
          <p:spPr>
            <a:xfrm>
              <a:off x="8481844" y="5084687"/>
              <a:ext cx="234305" cy="2006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481844" y="508468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481844" y="50846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481844" y="4446841"/>
              <a:ext cx="234305" cy="637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5032472"/>
              <a:ext cx="234305" cy="252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742183" y="5032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5030424"/>
              <a:ext cx="234305" cy="2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4467317"/>
              <a:ext cx="234305" cy="563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5017114"/>
              <a:ext cx="234305" cy="268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02523" y="50171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5016090"/>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4042428"/>
              <a:ext cx="234305" cy="973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066258"/>
              <a:ext cx="234305" cy="2190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262862" y="50662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50662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4159144"/>
              <a:ext cx="234305" cy="90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082639"/>
              <a:ext cx="234305" cy="202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523201" y="50826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50826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4391554"/>
              <a:ext cx="234305" cy="691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5102092"/>
              <a:ext cx="234305" cy="183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783540" y="51020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51020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4524652"/>
              <a:ext cx="234305" cy="577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174784"/>
              <a:ext cx="234305" cy="110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043879" y="51747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51747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4643416"/>
              <a:ext cx="234305" cy="531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239285"/>
              <a:ext cx="234305" cy="46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04218" y="5239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5238262"/>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4940327"/>
              <a:ext cx="234305" cy="2979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564558"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070353"/>
              <a:ext cx="234305" cy="195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24897"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080592"/>
              <a:ext cx="234305" cy="187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85236"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092878"/>
              <a:ext cx="234305" cy="175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267953"/>
              <a:ext cx="234305" cy="174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45575" y="52679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52679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034519"/>
              <a:ext cx="234305" cy="233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1,523 case(s)</a:t>
              </a:r>
            </a:p>
          </p:txBody>
        </p:sp>
        <p:sp>
          <p:nvSpPr>
            <p:cNvPr id="186" name="pg185"/>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1,582 case(s)</a:t>
              </a:r>
            </a:p>
          </p:txBody>
        </p:sp>
        <p:sp>
          <p:nvSpPr>
            <p:cNvPr id="188" name="rc18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618931" y="2153563"/>
              <a:ext cx="3176137" cy="3131794"/>
            </a:xfrm>
            <a:prstGeom prst="rect">
              <a:avLst/>
            </a:prstGeom>
            <a:solidFill>
              <a:srgbClr val="FFFFFF">
                <a:alpha val="100000"/>
              </a:srgbClr>
            </a:solidFill>
          </p:spPr>
          <p:txBody>
            <a:bodyPr/>
            <a:lstStyle/>
            <a:p/>
          </p:txBody>
        </p:sp>
        <p:sp>
          <p:nvSpPr>
            <p:cNvPr id="190" name="pl189"/>
            <p:cNvSpPr/>
            <p:nvPr/>
          </p:nvSpPr>
          <p:spPr>
            <a:xfrm>
              <a:off x="11618931"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1" name="pl190"/>
            <p:cNvSpPr/>
            <p:nvPr/>
          </p:nvSpPr>
          <p:spPr>
            <a:xfrm>
              <a:off x="11618931"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1618931"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4" name="pl193"/>
            <p:cNvSpPr/>
            <p:nvPr/>
          </p:nvSpPr>
          <p:spPr>
            <a:xfrm>
              <a:off x="11618931"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1618931"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1618931"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1657982" y="5254643"/>
              <a:ext cx="234305" cy="307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657982" y="52546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657982" y="52546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657982" y="5040662"/>
              <a:ext cx="234305" cy="2139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18321" y="5264881"/>
              <a:ext cx="234305" cy="204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18321" y="52648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18321" y="52648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18321" y="5036567"/>
              <a:ext cx="234305" cy="228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78660" y="5268976"/>
              <a:ext cx="234305" cy="16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78660" y="52689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78660" y="52689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78660" y="5068306"/>
              <a:ext cx="234305" cy="200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39000" y="5270000"/>
              <a:ext cx="234305" cy="153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39000" y="52700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39000" y="52700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39000" y="5070353"/>
              <a:ext cx="234305" cy="199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99339" y="5261810"/>
              <a:ext cx="234305" cy="23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99339" y="52618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99339" y="52618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99339" y="4995614"/>
              <a:ext cx="234305" cy="266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59678" y="5260786"/>
              <a:ext cx="234305" cy="245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59678" y="52607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59678" y="52607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59678" y="5022233"/>
              <a:ext cx="234305" cy="2385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20017"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20017"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20017"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20017" y="4987423"/>
              <a:ext cx="234305" cy="278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80356"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80356"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80356"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80356" y="5052948"/>
              <a:ext cx="234305" cy="212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40696" y="5274096"/>
              <a:ext cx="234305" cy="11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40696" y="52740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40696" y="52740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40696" y="5085711"/>
              <a:ext cx="234305" cy="188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01035" y="5280239"/>
              <a:ext cx="234305" cy="51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01035" y="52802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01035" y="5280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01035" y="5061139"/>
              <a:ext cx="234305" cy="2190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61374" y="5265905"/>
              <a:ext cx="234305" cy="19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61374" y="52659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61374" y="526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61374" y="5034519"/>
              <a:ext cx="234305" cy="231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21713" y="5266929"/>
              <a:ext cx="234305" cy="18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21713" y="5266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21713" y="5266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21713" y="5005852"/>
              <a:ext cx="234305" cy="261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30609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3097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219 case(s)</a:t>
              </a:r>
            </a:p>
          </p:txBody>
        </p:sp>
        <p:sp>
          <p:nvSpPr>
            <p:cNvPr id="247" name="pg246"/>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228 case(s)</a:t>
              </a:r>
            </a:p>
          </p:txBody>
        </p:sp>
        <p:sp>
          <p:nvSpPr>
            <p:cNvPr id="249" name="rc24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95069" y="2153563"/>
              <a:ext cx="3176137" cy="3131794"/>
            </a:xfrm>
            <a:prstGeom prst="rect">
              <a:avLst/>
            </a:prstGeom>
            <a:solidFill>
              <a:srgbClr val="FFFFFF">
                <a:alpha val="100000"/>
              </a:srgbClr>
            </a:solidFill>
          </p:spPr>
          <p:txBody>
            <a:bodyPr/>
            <a:lstStyle/>
            <a:p/>
          </p:txBody>
        </p:sp>
        <p:sp>
          <p:nvSpPr>
            <p:cNvPr id="251" name="pl250"/>
            <p:cNvSpPr/>
            <p:nvPr/>
          </p:nvSpPr>
          <p:spPr>
            <a:xfrm>
              <a:off x="14795069" y="477344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2" name="pl251"/>
            <p:cNvSpPr/>
            <p:nvPr/>
          </p:nvSpPr>
          <p:spPr>
            <a:xfrm>
              <a:off x="14795069" y="374961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3" name="pl252"/>
            <p:cNvSpPr/>
            <p:nvPr/>
          </p:nvSpPr>
          <p:spPr>
            <a:xfrm>
              <a:off x="14795069" y="272578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4" name="pl253"/>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5" name="pl254"/>
            <p:cNvSpPr/>
            <p:nvPr/>
          </p:nvSpPr>
          <p:spPr>
            <a:xfrm>
              <a:off x="14795069" y="426152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6" name="pl255"/>
            <p:cNvSpPr/>
            <p:nvPr/>
          </p:nvSpPr>
          <p:spPr>
            <a:xfrm>
              <a:off x="14795069" y="323769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7" name="pl256"/>
            <p:cNvSpPr/>
            <p:nvPr/>
          </p:nvSpPr>
          <p:spPr>
            <a:xfrm>
              <a:off x="14795069" y="221386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8" name="rc257"/>
            <p:cNvSpPr/>
            <p:nvPr/>
          </p:nvSpPr>
          <p:spPr>
            <a:xfrm>
              <a:off x="14834120" y="5238262"/>
              <a:ext cx="234305" cy="47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834120" y="52382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834120" y="52382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34120" y="5043734"/>
              <a:ext cx="234305" cy="1945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94459" y="5193213"/>
              <a:ext cx="234305" cy="921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94459" y="51932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94459" y="51932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94459" y="5022233"/>
              <a:ext cx="234305" cy="170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54798" y="5062163"/>
              <a:ext cx="234305" cy="223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54798" y="50621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54798" y="50621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54798" y="4362887"/>
              <a:ext cx="234305" cy="699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615138" y="4953637"/>
              <a:ext cx="234305" cy="3317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615138" y="49536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15138" y="49536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15138" y="3837662"/>
              <a:ext cx="234305" cy="11159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75477" y="5082639"/>
              <a:ext cx="234305" cy="202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75477" y="5081616"/>
              <a:ext cx="234305" cy="10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75477" y="50816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75477" y="4276885"/>
              <a:ext cx="234305" cy="804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35816" y="5134855"/>
              <a:ext cx="234305" cy="150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35816" y="51348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35816" y="513485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35816" y="4624987"/>
              <a:ext cx="234305" cy="5098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96155" y="5205499"/>
              <a:ext cx="234305" cy="798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96155" y="52054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96155" y="5204475"/>
              <a:ext cx="234305" cy="10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96155" y="4917803"/>
              <a:ext cx="234305" cy="2866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1,103 case(s)</a:t>
              </a:r>
            </a:p>
          </p:txBody>
        </p:sp>
        <p:sp>
          <p:nvSpPr>
            <p:cNvPr id="288" name="pg28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14666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7" name="tx416"/>
            <p:cNvSpPr/>
            <p:nvPr/>
          </p:nvSpPr>
          <p:spPr>
            <a:xfrm>
              <a:off x="1230614" y="312283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18" name="tx417"/>
            <p:cNvSpPr/>
            <p:nvPr/>
          </p:nvSpPr>
          <p:spPr>
            <a:xfrm>
              <a:off x="1230614" y="209900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19" name="pl418"/>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419"/>
            <p:cNvSpPr/>
            <p:nvPr/>
          </p:nvSpPr>
          <p:spPr>
            <a:xfrm>
              <a:off x="2055723" y="42615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2055723" y="32376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2055723" y="22138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4" name="rc423"/>
            <p:cNvSpPr/>
            <p:nvPr/>
          </p:nvSpPr>
          <p:spPr>
            <a:xfrm>
              <a:off x="18110385" y="2153563"/>
              <a:ext cx="1753945" cy="1236458"/>
            </a:xfrm>
            <a:prstGeom prst="rect">
              <a:avLst/>
            </a:prstGeom>
            <a:solidFill>
              <a:srgbClr val="FFFFFF">
                <a:alpha val="100000"/>
              </a:srgbClr>
            </a:solidFill>
          </p:spPr>
          <p:txBody>
            <a:bodyPr/>
            <a:lstStyle/>
            <a:p/>
          </p:txBody>
        </p:sp>
        <p:sp>
          <p:nvSpPr>
            <p:cNvPr id="425" name="rc424"/>
            <p:cNvSpPr/>
            <p:nvPr/>
          </p:nvSpPr>
          <p:spPr>
            <a:xfrm>
              <a:off x="18179974" y="2223153"/>
              <a:ext cx="274319" cy="274319"/>
            </a:xfrm>
            <a:prstGeom prst="rect">
              <a:avLst/>
            </a:prstGeom>
            <a:solidFill>
              <a:srgbClr val="FFFFFF">
                <a:alpha val="100000"/>
              </a:srgbClr>
            </a:solidFill>
          </p:spPr>
          <p:txBody>
            <a:bodyPr/>
            <a:lstStyle/>
            <a:p/>
          </p:txBody>
        </p:sp>
        <p:sp>
          <p:nvSpPr>
            <p:cNvPr id="426" name="rc4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7" name="rc426"/>
            <p:cNvSpPr/>
            <p:nvPr/>
          </p:nvSpPr>
          <p:spPr>
            <a:xfrm>
              <a:off x="18179974" y="2497473"/>
              <a:ext cx="274319" cy="274319"/>
            </a:xfrm>
            <a:prstGeom prst="rect">
              <a:avLst/>
            </a:prstGeom>
            <a:solidFill>
              <a:srgbClr val="FFFFFF">
                <a:alpha val="100000"/>
              </a:srgbClr>
            </a:solidFill>
          </p:spPr>
          <p:txBody>
            <a:bodyPr/>
            <a:lstStyle/>
            <a:p/>
          </p:txBody>
        </p:sp>
        <p:sp>
          <p:nvSpPr>
            <p:cNvPr id="428" name="rc4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2771793"/>
              <a:ext cx="274319" cy="274319"/>
            </a:xfrm>
            <a:prstGeom prst="rect">
              <a:avLst/>
            </a:prstGeom>
            <a:solidFill>
              <a:srgbClr val="FFFFFF">
                <a:alpha val="100000"/>
              </a:srgbClr>
            </a:solidFill>
          </p:spPr>
          <p:txBody>
            <a:bodyPr/>
            <a:lstStyle/>
            <a:p/>
          </p:txBody>
        </p:sp>
        <p:sp>
          <p:nvSpPr>
            <p:cNvPr id="430" name="rc4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3046113"/>
              <a:ext cx="274319" cy="274319"/>
            </a:xfrm>
            <a:prstGeom prst="rect">
              <a:avLst/>
            </a:prstGeom>
            <a:solidFill>
              <a:srgbClr val="FFFFFF">
                <a:alpha val="100000"/>
              </a:srgbClr>
            </a:solidFill>
          </p:spPr>
          <p:txBody>
            <a:bodyPr/>
            <a:lstStyle/>
            <a:p/>
          </p:txBody>
        </p:sp>
        <p:sp>
          <p:nvSpPr>
            <p:cNvPr id="432" name="rc4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3" name="tx43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4" name="tx43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5" name="tx43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6" name="tx43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3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38" name=""/>
          <p:cNvGrpSpPr/>
          <p:nvPr/>
        </p:nvGrpSpPr>
        <p:grpSpPr>
          <a:xfrm>
            <a:off x="12527280" y="6217920"/>
            <a:ext cx="5486400" cy="4297680"/>
            <a:chOff x="12527280" y="6217920"/>
            <a:chExt cx="5486400" cy="4297680"/>
          </a:xfrm>
        </p:grpSpPr>
        <p:sp>
          <p:nvSpPr>
            <p:cNvPr id="4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3" name="pl17"/>
            <p:cNvSpPr/>
            <p:nvPr/>
          </p:nvSpPr>
          <p:spPr>
            <a:xfrm>
              <a:off x="13325144" y="6689277"/>
              <a:ext cx="4510689" cy="588972"/>
            </a:xfrm>
            <a:custGeom>
              <a:avLst/>
              <a:pathLst>
                <a:path w="4510689" h="588972">
                  <a:moveTo>
                    <a:pt x="0" y="281682"/>
                  </a:moveTo>
                  <a:lnTo>
                    <a:pt x="180427" y="179252"/>
                  </a:lnTo>
                  <a:lnTo>
                    <a:pt x="360855" y="384112"/>
                  </a:lnTo>
                  <a:lnTo>
                    <a:pt x="541282" y="588972"/>
                  </a:lnTo>
                  <a:lnTo>
                    <a:pt x="721710" y="435327"/>
                  </a:lnTo>
                  <a:lnTo>
                    <a:pt x="902137" y="179252"/>
                  </a:lnTo>
                  <a:lnTo>
                    <a:pt x="1082565" y="0"/>
                  </a:lnTo>
                  <a:lnTo>
                    <a:pt x="1262993" y="51214"/>
                  </a:lnTo>
                  <a:lnTo>
                    <a:pt x="1443420" y="25607"/>
                  </a:lnTo>
                  <a:lnTo>
                    <a:pt x="1623848" y="25607"/>
                  </a:lnTo>
                  <a:lnTo>
                    <a:pt x="1804275" y="25607"/>
                  </a:lnTo>
                  <a:lnTo>
                    <a:pt x="1984703" y="0"/>
                  </a:lnTo>
                  <a:lnTo>
                    <a:pt x="2165131" y="51214"/>
                  </a:lnTo>
                  <a:lnTo>
                    <a:pt x="2345558" y="0"/>
                  </a:lnTo>
                  <a:lnTo>
                    <a:pt x="2525986" y="102429"/>
                  </a:lnTo>
                  <a:lnTo>
                    <a:pt x="2706413" y="25607"/>
                  </a:lnTo>
                  <a:lnTo>
                    <a:pt x="2886841" y="0"/>
                  </a:lnTo>
                  <a:lnTo>
                    <a:pt x="3067268" y="51214"/>
                  </a:lnTo>
                  <a:lnTo>
                    <a:pt x="3247696" y="51214"/>
                  </a:lnTo>
                  <a:lnTo>
                    <a:pt x="3428124" y="25607"/>
                  </a:lnTo>
                  <a:lnTo>
                    <a:pt x="3608551" y="76822"/>
                  </a:lnTo>
                  <a:lnTo>
                    <a:pt x="3788979" y="51214"/>
                  </a:lnTo>
                  <a:lnTo>
                    <a:pt x="3969406" y="76822"/>
                  </a:lnTo>
                  <a:lnTo>
                    <a:pt x="4149834" y="76822"/>
                  </a:lnTo>
                  <a:lnTo>
                    <a:pt x="4330262" y="102429"/>
                  </a:lnTo>
                  <a:lnTo>
                    <a:pt x="4510689" y="153644"/>
                  </a:lnTo>
                </a:path>
              </a:pathLst>
            </a:custGeom>
            <a:ln w="32521" cap="flat">
              <a:solidFill>
                <a:srgbClr val="5EB0E8">
                  <a:alpha val="100000"/>
                </a:srgbClr>
              </a:solidFill>
              <a:prstDash val="solid"/>
              <a:round/>
            </a:ln>
          </p:spPr>
          <p:txBody>
            <a:bodyPr/>
            <a:lstStyle/>
            <a:p/>
          </p:txBody>
        </p:sp>
        <p:sp>
          <p:nvSpPr>
            <p:cNvPr id="454" name="pl18"/>
            <p:cNvSpPr/>
            <p:nvPr/>
          </p:nvSpPr>
          <p:spPr>
            <a:xfrm>
              <a:off x="13505572" y="6689277"/>
              <a:ext cx="4330262" cy="384112"/>
            </a:xfrm>
            <a:custGeom>
              <a:avLst/>
              <a:pathLst>
                <a:path w="4330262" h="384112">
                  <a:moveTo>
                    <a:pt x="0" y="179252"/>
                  </a:moveTo>
                  <a:lnTo>
                    <a:pt x="180427" y="384112"/>
                  </a:lnTo>
                  <a:lnTo>
                    <a:pt x="360855" y="25607"/>
                  </a:lnTo>
                  <a:lnTo>
                    <a:pt x="541282" y="25607"/>
                  </a:lnTo>
                  <a:lnTo>
                    <a:pt x="721710" y="0"/>
                  </a:lnTo>
                  <a:lnTo>
                    <a:pt x="902137" y="358504"/>
                  </a:lnTo>
                  <a:lnTo>
                    <a:pt x="1082565" y="102429"/>
                  </a:lnTo>
                  <a:lnTo>
                    <a:pt x="1262993" y="153644"/>
                  </a:lnTo>
                  <a:lnTo>
                    <a:pt x="1443420" y="256074"/>
                  </a:lnTo>
                  <a:lnTo>
                    <a:pt x="1623848" y="179252"/>
                  </a:lnTo>
                  <a:lnTo>
                    <a:pt x="1804275" y="307289"/>
                  </a:lnTo>
                  <a:lnTo>
                    <a:pt x="1984703" y="332897"/>
                  </a:lnTo>
                  <a:lnTo>
                    <a:pt x="2165131" y="0"/>
                  </a:lnTo>
                  <a:lnTo>
                    <a:pt x="2345558" y="256074"/>
                  </a:lnTo>
                  <a:lnTo>
                    <a:pt x="2525986" y="307289"/>
                  </a:lnTo>
                  <a:lnTo>
                    <a:pt x="2706413" y="332897"/>
                  </a:lnTo>
                  <a:lnTo>
                    <a:pt x="2886841" y="307289"/>
                  </a:lnTo>
                  <a:lnTo>
                    <a:pt x="3067268" y="281682"/>
                  </a:lnTo>
                  <a:lnTo>
                    <a:pt x="3247696" y="256074"/>
                  </a:lnTo>
                  <a:lnTo>
                    <a:pt x="3428124" y="128037"/>
                  </a:lnTo>
                  <a:lnTo>
                    <a:pt x="3608551" y="128037"/>
                  </a:lnTo>
                  <a:lnTo>
                    <a:pt x="3788979" y="102429"/>
                  </a:lnTo>
                  <a:lnTo>
                    <a:pt x="3969406" y="102429"/>
                  </a:lnTo>
                  <a:lnTo>
                    <a:pt x="4149834" y="102429"/>
                  </a:lnTo>
                  <a:lnTo>
                    <a:pt x="4330262" y="179252"/>
                  </a:lnTo>
                </a:path>
              </a:pathLst>
            </a:custGeom>
            <a:ln w="32521" cap="flat">
              <a:solidFill>
                <a:srgbClr val="00A173">
                  <a:alpha val="100000"/>
                </a:srgbClr>
              </a:solidFill>
              <a:prstDash val="solid"/>
              <a:round/>
            </a:ln>
          </p:spPr>
          <p:txBody>
            <a:bodyPr/>
            <a:lstStyle/>
            <a:p/>
          </p:txBody>
        </p:sp>
        <p:sp>
          <p:nvSpPr>
            <p:cNvPr id="45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9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9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9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9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0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0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0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0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0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1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1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1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1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1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0" name="rc84"/>
            <p:cNvSpPr/>
            <p:nvPr/>
          </p:nvSpPr>
          <p:spPr>
            <a:xfrm>
              <a:off x="14005791" y="9941072"/>
              <a:ext cx="3149396" cy="504938"/>
            </a:xfrm>
            <a:prstGeom prst="rect">
              <a:avLst/>
            </a:prstGeom>
            <a:solidFill>
              <a:srgbClr val="FFFFFF">
                <a:alpha val="100000"/>
              </a:srgbClr>
            </a:solidFill>
          </p:spPr>
          <p:txBody>
            <a:bodyPr/>
            <a:lstStyle/>
            <a:p/>
          </p:txBody>
        </p:sp>
        <p:sp>
          <p:nvSpPr>
            <p:cNvPr id="52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2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2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2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Turkmenistan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rc14"/>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4750008"/>
              <a:ext cx="238993" cy="535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4036209"/>
              <a:ext cx="238993" cy="12491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106908"/>
              <a:ext cx="238993"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012427" y="2153563"/>
              <a:ext cx="3239694" cy="3131794"/>
            </a:xfrm>
            <a:prstGeom prst="rect">
              <a:avLst/>
            </a:prstGeom>
            <a:solidFill>
              <a:srgbClr val="FFFFFF">
                <a:alpha val="100000"/>
              </a:srgbClr>
            </a:solidFill>
          </p:spPr>
          <p:txBody>
            <a:bodyPr/>
            <a:lstStyle/>
            <a:p/>
          </p:txBody>
        </p:sp>
        <p:sp>
          <p:nvSpPr>
            <p:cNvPr id="69" name="pl68"/>
            <p:cNvSpPr/>
            <p:nvPr/>
          </p:nvSpPr>
          <p:spPr>
            <a:xfrm>
              <a:off x="5012427"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rc7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83357" y="4839233"/>
              <a:ext cx="238993" cy="446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48906" y="3590084"/>
              <a:ext cx="238993" cy="1695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114455" y="3857759"/>
              <a:ext cx="238993" cy="1427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80003"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45552" y="4928458"/>
              <a:ext cx="238993" cy="356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11101" y="4303884"/>
              <a:ext cx="238993" cy="98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76650"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442199"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07747"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73296" y="5106908"/>
              <a:ext cx="238993"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252122" y="2153563"/>
              <a:ext cx="3239694" cy="3131794"/>
            </a:xfrm>
            <a:prstGeom prst="rect">
              <a:avLst/>
            </a:prstGeom>
            <a:solidFill>
              <a:srgbClr val="FFFFFF">
                <a:alpha val="100000"/>
              </a:srgbClr>
            </a:solidFill>
          </p:spPr>
          <p:txBody>
            <a:bodyPr/>
            <a:lstStyle/>
            <a:p/>
          </p:txBody>
        </p:sp>
        <p:sp>
          <p:nvSpPr>
            <p:cNvPr id="127" name="pl126"/>
            <p:cNvSpPr/>
            <p:nvPr/>
          </p:nvSpPr>
          <p:spPr>
            <a:xfrm>
              <a:off x="8252122"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8" name="pl127"/>
            <p:cNvSpPr/>
            <p:nvPr/>
          </p:nvSpPr>
          <p:spPr>
            <a:xfrm>
              <a:off x="8252122"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9" name="pl128"/>
            <p:cNvSpPr/>
            <p:nvPr/>
          </p:nvSpPr>
          <p:spPr>
            <a:xfrm>
              <a:off x="8252122"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8252122"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1" name="pl130"/>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2" name="pl131"/>
            <p:cNvSpPr/>
            <p:nvPr/>
          </p:nvSpPr>
          <p:spPr>
            <a:xfrm>
              <a:off x="8252122"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pl132"/>
            <p:cNvSpPr/>
            <p:nvPr/>
          </p:nvSpPr>
          <p:spPr>
            <a:xfrm>
              <a:off x="8252122"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rc134"/>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8291955"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503" y="3590084"/>
              <a:ext cx="238993" cy="1695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823052"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88601" y="3946984"/>
              <a:ext cx="238993" cy="1338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354150"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619698"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885247"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16345" y="3233185"/>
              <a:ext cx="238993" cy="2052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681893" y="4303884"/>
              <a:ext cx="238993" cy="98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947442" y="3590084"/>
              <a:ext cx="238993" cy="1695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pg174"/>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6" name="tx175"/>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7" name="pg176"/>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8" name="tx177"/>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79" name="rc178"/>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0" name="rc179"/>
            <p:cNvSpPr/>
            <p:nvPr/>
          </p:nvSpPr>
          <p:spPr>
            <a:xfrm>
              <a:off x="11491817" y="2153563"/>
              <a:ext cx="3239694" cy="3131794"/>
            </a:xfrm>
            <a:prstGeom prst="rect">
              <a:avLst/>
            </a:prstGeom>
            <a:solidFill>
              <a:srgbClr val="FFFFFF">
                <a:alpha val="100000"/>
              </a:srgbClr>
            </a:solidFill>
          </p:spPr>
          <p:txBody>
            <a:bodyPr/>
            <a:lstStyle/>
            <a:p/>
          </p:txBody>
        </p:sp>
        <p:sp>
          <p:nvSpPr>
            <p:cNvPr id="181" name="pl180"/>
            <p:cNvSpPr/>
            <p:nvPr/>
          </p:nvSpPr>
          <p:spPr>
            <a:xfrm>
              <a:off x="11491817"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2" name="pl181"/>
            <p:cNvSpPr/>
            <p:nvPr/>
          </p:nvSpPr>
          <p:spPr>
            <a:xfrm>
              <a:off x="11491817"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3" name="pl182"/>
            <p:cNvSpPr/>
            <p:nvPr/>
          </p:nvSpPr>
          <p:spPr>
            <a:xfrm>
              <a:off x="11491817"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4" name="pl183"/>
            <p:cNvSpPr/>
            <p:nvPr/>
          </p:nvSpPr>
          <p:spPr>
            <a:xfrm>
              <a:off x="11491817"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5" name="pl184"/>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6" name="pl185"/>
            <p:cNvSpPr/>
            <p:nvPr/>
          </p:nvSpPr>
          <p:spPr>
            <a:xfrm>
              <a:off x="11491817"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7" name="pl186"/>
            <p:cNvSpPr/>
            <p:nvPr/>
          </p:nvSpPr>
          <p:spPr>
            <a:xfrm>
              <a:off x="11491817"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8" name="pl187"/>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9" name="rc188"/>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31649" y="3143960"/>
              <a:ext cx="238993" cy="2141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797198" y="4660783"/>
              <a:ext cx="238993" cy="624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062747" y="3322410"/>
              <a:ext cx="238993" cy="19629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28296" y="4660783"/>
              <a:ext cx="238993" cy="6245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593845"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59393"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24942" y="4036209"/>
              <a:ext cx="238993" cy="12491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390491"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56040"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21588" y="4393109"/>
              <a:ext cx="238993" cy="892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187137"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52686" y="5196133"/>
              <a:ext cx="238993" cy="89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9" name="pg238"/>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1" name="rc24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31512" y="2153563"/>
              <a:ext cx="3239694" cy="3131794"/>
            </a:xfrm>
            <a:prstGeom prst="rect">
              <a:avLst/>
            </a:prstGeom>
            <a:solidFill>
              <a:srgbClr val="FFFFFF">
                <a:alpha val="100000"/>
              </a:srgbClr>
            </a:solidFill>
          </p:spPr>
          <p:txBody>
            <a:bodyPr/>
            <a:lstStyle/>
            <a:p/>
          </p:txBody>
        </p:sp>
        <p:sp>
          <p:nvSpPr>
            <p:cNvPr id="243" name="pl242"/>
            <p:cNvSpPr/>
            <p:nvPr/>
          </p:nvSpPr>
          <p:spPr>
            <a:xfrm>
              <a:off x="14731512" y="4839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4" name="pl243"/>
            <p:cNvSpPr/>
            <p:nvPr/>
          </p:nvSpPr>
          <p:spPr>
            <a:xfrm>
              <a:off x="14731512" y="3946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5" name="pl244"/>
            <p:cNvSpPr/>
            <p:nvPr/>
          </p:nvSpPr>
          <p:spPr>
            <a:xfrm>
              <a:off x="14731512" y="30547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6" name="pl245"/>
            <p:cNvSpPr/>
            <p:nvPr/>
          </p:nvSpPr>
          <p:spPr>
            <a:xfrm>
              <a:off x="14731512" y="21624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7" name="pl246"/>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8" name="pl247"/>
            <p:cNvSpPr/>
            <p:nvPr/>
          </p:nvSpPr>
          <p:spPr>
            <a:xfrm>
              <a:off x="14731512" y="43931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9" name="pl248"/>
            <p:cNvSpPr/>
            <p:nvPr/>
          </p:nvSpPr>
          <p:spPr>
            <a:xfrm>
              <a:off x="14731512" y="35008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0" name="pl249"/>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1" name="rc250"/>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71344"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36893"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02442" y="4214659"/>
              <a:ext cx="238993" cy="1070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67991" y="4125434"/>
              <a:ext cx="238993" cy="1159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33539" y="4571558"/>
              <a:ext cx="238993" cy="713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099088"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64637" y="3768534"/>
              <a:ext cx="238993" cy="151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pg278"/>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0" name="tx279"/>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1" name="pg280"/>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2" name="rc281"/>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83" name="tx282"/>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4" name="tx283"/>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5" name="tx284"/>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6" name="tx285"/>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7" name="tx286"/>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8" name="pl287"/>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tx299"/>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1" name="tx300"/>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2" name="tx301"/>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3" name="tx302"/>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4" name="tx303"/>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5" name="tx304"/>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6" name="tx305"/>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7" name="tx306"/>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8" name="tx307"/>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9" name="tx308"/>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0" name="tx309"/>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1" name="tx310"/>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2" name="pl311"/>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tx323"/>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tx347"/>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tx371"/>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tx395"/>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8" name="tx407"/>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9" name="tx408"/>
            <p:cNvSpPr/>
            <p:nvPr/>
          </p:nvSpPr>
          <p:spPr>
            <a:xfrm>
              <a:off x="1230614" y="430783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10" name="tx409"/>
            <p:cNvSpPr/>
            <p:nvPr/>
          </p:nvSpPr>
          <p:spPr>
            <a:xfrm>
              <a:off x="1230614" y="341558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11" name="tx410"/>
            <p:cNvSpPr/>
            <p:nvPr/>
          </p:nvSpPr>
          <p:spPr>
            <a:xfrm>
              <a:off x="1230614" y="2523220"/>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12" name="pl411"/>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pl412"/>
            <p:cNvSpPr/>
            <p:nvPr/>
          </p:nvSpPr>
          <p:spPr>
            <a:xfrm>
              <a:off x="1737938" y="43931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1737938" y="35008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414"/>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753945" cy="1236458"/>
            </a:xfrm>
            <a:prstGeom prst="rect">
              <a:avLst/>
            </a:prstGeom>
            <a:solidFill>
              <a:srgbClr val="FFFFFF">
                <a:alpha val="100000"/>
              </a:srgbClr>
            </a:solidFill>
          </p:spPr>
          <p:txBody>
            <a:bodyPr/>
            <a:lstStyle/>
            <a:p/>
          </p:txBody>
        </p:sp>
        <p:sp>
          <p:nvSpPr>
            <p:cNvPr id="418" name="rc417"/>
            <p:cNvSpPr/>
            <p:nvPr/>
          </p:nvSpPr>
          <p:spPr>
            <a:xfrm>
              <a:off x="18179974" y="2223153"/>
              <a:ext cx="274319" cy="274319"/>
            </a:xfrm>
            <a:prstGeom prst="rect">
              <a:avLst/>
            </a:prstGeom>
            <a:solidFill>
              <a:srgbClr val="FFFFFF">
                <a:alpha val="100000"/>
              </a:srgbClr>
            </a:solidFill>
          </p:spPr>
          <p:txBody>
            <a:bodyPr/>
            <a:lstStyle/>
            <a:p/>
          </p:txBody>
        </p:sp>
        <p:sp>
          <p:nvSpPr>
            <p:cNvPr id="419" name="rc41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2497473"/>
              <a:ext cx="274319" cy="274319"/>
            </a:xfrm>
            <a:prstGeom prst="rect">
              <a:avLst/>
            </a:prstGeom>
            <a:solidFill>
              <a:srgbClr val="FFFFFF">
                <a:alpha val="100000"/>
              </a:srgbClr>
            </a:solidFill>
          </p:spPr>
          <p:txBody>
            <a:bodyPr/>
            <a:lstStyle/>
            <a:p/>
          </p:txBody>
        </p:sp>
        <p:sp>
          <p:nvSpPr>
            <p:cNvPr id="421" name="rc42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2" name="rc421"/>
            <p:cNvSpPr/>
            <p:nvPr/>
          </p:nvSpPr>
          <p:spPr>
            <a:xfrm>
              <a:off x="18179974" y="2771793"/>
              <a:ext cx="274319" cy="274319"/>
            </a:xfrm>
            <a:prstGeom prst="rect">
              <a:avLst/>
            </a:prstGeom>
            <a:solidFill>
              <a:srgbClr val="FFFFFF">
                <a:alpha val="100000"/>
              </a:srgbClr>
            </a:solidFill>
          </p:spPr>
          <p:txBody>
            <a:bodyPr/>
            <a:lstStyle/>
            <a:p/>
          </p:txBody>
        </p:sp>
        <p:sp>
          <p:nvSpPr>
            <p:cNvPr id="423" name="rc42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3046113"/>
              <a:ext cx="274319" cy="274319"/>
            </a:xfrm>
            <a:prstGeom prst="rect">
              <a:avLst/>
            </a:prstGeom>
            <a:solidFill>
              <a:srgbClr val="FFFFFF">
                <a:alpha val="100000"/>
              </a:srgbClr>
            </a:solidFill>
          </p:spPr>
          <p:txBody>
            <a:bodyPr/>
            <a:lstStyle/>
            <a:p/>
          </p:txBody>
        </p:sp>
        <p:sp>
          <p:nvSpPr>
            <p:cNvPr id="425" name="rc42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6" name="tx42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7" name="tx42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8" name="tx42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9" name="tx42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30"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31" name=""/>
          <p:cNvGrpSpPr/>
          <p:nvPr/>
        </p:nvGrpSpPr>
        <p:grpSpPr>
          <a:xfrm>
            <a:off x="12527280" y="6217920"/>
            <a:ext cx="5486400" cy="4297680"/>
            <a:chOff x="12527280" y="6217920"/>
            <a:chExt cx="5486400" cy="4297680"/>
          </a:xfrm>
        </p:grpSpPr>
        <p:sp>
          <p:nvSpPr>
            <p:cNvPr id="43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6" name="pl17"/>
            <p:cNvSpPr/>
            <p:nvPr/>
          </p:nvSpPr>
          <p:spPr>
            <a:xfrm>
              <a:off x="13325144" y="6663670"/>
              <a:ext cx="4510689" cy="281682"/>
            </a:xfrm>
            <a:custGeom>
              <a:avLst/>
              <a:pathLst>
                <a:path w="4510689" h="281682">
                  <a:moveTo>
                    <a:pt x="0" y="76822"/>
                  </a:moveTo>
                  <a:lnTo>
                    <a:pt x="180427" y="25607"/>
                  </a:lnTo>
                  <a:lnTo>
                    <a:pt x="360855" y="281682"/>
                  </a:lnTo>
                  <a:lnTo>
                    <a:pt x="541282" y="51214"/>
                  </a:lnTo>
                  <a:lnTo>
                    <a:pt x="721710" y="51214"/>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25607"/>
                  </a:lnTo>
                  <a:lnTo>
                    <a:pt x="3788979" y="51214"/>
                  </a:lnTo>
                  <a:lnTo>
                    <a:pt x="3969406" y="25607"/>
                  </a:lnTo>
                  <a:lnTo>
                    <a:pt x="4149834" y="0"/>
                  </a:lnTo>
                  <a:lnTo>
                    <a:pt x="4330262" y="0"/>
                  </a:lnTo>
                  <a:lnTo>
                    <a:pt x="4510689" y="25607"/>
                  </a:lnTo>
                </a:path>
              </a:pathLst>
            </a:custGeom>
            <a:ln w="32521" cap="flat">
              <a:solidFill>
                <a:srgbClr val="5EB0E8">
                  <a:alpha val="100000"/>
                </a:srgbClr>
              </a:solidFill>
              <a:prstDash val="solid"/>
              <a:round/>
            </a:ln>
          </p:spPr>
          <p:txBody>
            <a:bodyPr/>
            <a:lstStyle/>
            <a:p/>
          </p:txBody>
        </p:sp>
        <p:sp>
          <p:nvSpPr>
            <p:cNvPr id="447" name="pl18"/>
            <p:cNvSpPr/>
            <p:nvPr/>
          </p:nvSpPr>
          <p:spPr>
            <a:xfrm>
              <a:off x="13325144" y="6663670"/>
              <a:ext cx="4510689" cy="307289"/>
            </a:xfrm>
            <a:custGeom>
              <a:avLst/>
              <a:pathLst>
                <a:path w="4510689" h="307289">
                  <a:moveTo>
                    <a:pt x="0" y="179252"/>
                  </a:moveTo>
                  <a:lnTo>
                    <a:pt x="180427" y="128037"/>
                  </a:lnTo>
                  <a:lnTo>
                    <a:pt x="360855" y="307289"/>
                  </a:lnTo>
                  <a:lnTo>
                    <a:pt x="541282" y="256074"/>
                  </a:lnTo>
                  <a:lnTo>
                    <a:pt x="721710" y="230467"/>
                  </a:lnTo>
                  <a:lnTo>
                    <a:pt x="902137" y="25607"/>
                  </a:lnTo>
                  <a:lnTo>
                    <a:pt x="1082565" y="0"/>
                  </a:lnTo>
                  <a:lnTo>
                    <a:pt x="1262993" y="25607"/>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25607"/>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44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5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9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9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9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0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0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0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1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1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3" name="rc84"/>
            <p:cNvSpPr/>
            <p:nvPr/>
          </p:nvSpPr>
          <p:spPr>
            <a:xfrm>
              <a:off x="14005791" y="9941072"/>
              <a:ext cx="3149396" cy="504938"/>
            </a:xfrm>
            <a:prstGeom prst="rect">
              <a:avLst/>
            </a:prstGeom>
            <a:solidFill>
              <a:srgbClr val="FFFFFF">
                <a:alpha val="100000"/>
              </a:srgbClr>
            </a:solidFill>
          </p:spPr>
          <p:txBody>
            <a:bodyPr/>
            <a:lstStyle/>
            <a:p/>
          </p:txBody>
        </p:sp>
        <p:sp>
          <p:nvSpPr>
            <p:cNvPr id="51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2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2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Belgium</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466318"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729782"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93247" y="5247716"/>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256711" y="524771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256711" y="52477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477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4047105"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4047105"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4047105"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4047105"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4310570"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4310570"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4310570"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4310570"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574034"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574034"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574034"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574034"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837499" y="5272810"/>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837499" y="5210074"/>
              <a:ext cx="237118" cy="62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837499" y="521007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pg48"/>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0" name="tx49"/>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51" name="pg50"/>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2" name="tx51"/>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 case(s)</a:t>
              </a:r>
            </a:p>
          </p:txBody>
        </p:sp>
        <p:sp>
          <p:nvSpPr>
            <p:cNvPr id="53" name="rc52"/>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4" name="rc53"/>
            <p:cNvSpPr/>
            <p:nvPr/>
          </p:nvSpPr>
          <p:spPr>
            <a:xfrm>
              <a:off x="5114136" y="2153563"/>
              <a:ext cx="3214267" cy="3131794"/>
            </a:xfrm>
            <a:prstGeom prst="rect">
              <a:avLst/>
            </a:prstGeom>
            <a:solidFill>
              <a:srgbClr val="FFFFFF">
                <a:alpha val="100000"/>
              </a:srgbClr>
            </a:solidFill>
          </p:spPr>
          <p:txBody>
            <a:bodyPr/>
            <a:lstStyle/>
            <a:p/>
          </p:txBody>
        </p:sp>
        <p:sp>
          <p:nvSpPr>
            <p:cNvPr id="55" name="pl54"/>
            <p:cNvSpPr/>
            <p:nvPr/>
          </p:nvSpPr>
          <p:spPr>
            <a:xfrm>
              <a:off x="5114136"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6" name="pl55"/>
            <p:cNvSpPr/>
            <p:nvPr/>
          </p:nvSpPr>
          <p:spPr>
            <a:xfrm>
              <a:off x="5114136"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7" name="pl56"/>
            <p:cNvSpPr/>
            <p:nvPr/>
          </p:nvSpPr>
          <p:spPr>
            <a:xfrm>
              <a:off x="5114136"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8" name="pl57"/>
            <p:cNvSpPr/>
            <p:nvPr/>
          </p:nvSpPr>
          <p:spPr>
            <a:xfrm>
              <a:off x="5114136"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9" name="pl58"/>
            <p:cNvSpPr/>
            <p:nvPr/>
          </p:nvSpPr>
          <p:spPr>
            <a:xfrm>
              <a:off x="5114136"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0" name="pl59"/>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1" name="pl60"/>
            <p:cNvSpPr/>
            <p:nvPr/>
          </p:nvSpPr>
          <p:spPr>
            <a:xfrm>
              <a:off x="5114136"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2" name="pl61"/>
            <p:cNvSpPr/>
            <p:nvPr/>
          </p:nvSpPr>
          <p:spPr>
            <a:xfrm>
              <a:off x="5114136"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3" name="pl62"/>
            <p:cNvSpPr/>
            <p:nvPr/>
          </p:nvSpPr>
          <p:spPr>
            <a:xfrm>
              <a:off x="5114136"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4" name="pl63"/>
            <p:cNvSpPr/>
            <p:nvPr/>
          </p:nvSpPr>
          <p:spPr>
            <a:xfrm>
              <a:off x="5114136"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5" name="rc64"/>
            <p:cNvSpPr/>
            <p:nvPr/>
          </p:nvSpPr>
          <p:spPr>
            <a:xfrm>
              <a:off x="5680585"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680585"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680585"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680585"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944050"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944050"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944050"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944050"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207514"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207514" y="5197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207514" y="5197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207514" y="5197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470979"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470979" y="5197527"/>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470979" y="518498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470979" y="51849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73444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73444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734443"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734443"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997908"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997908" y="5222621"/>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997908"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997908"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26137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26137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261373"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261373"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524837"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524837"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524837"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524837"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788302" y="4984224"/>
              <a:ext cx="237118"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788302" y="4896393"/>
              <a:ext cx="237118" cy="878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788302" y="4883846"/>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788302" y="488384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8051766"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8051766"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8051766" y="5210074"/>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8051766" y="521007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pg104"/>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6" name="tx105"/>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 case(s)</a:t>
              </a:r>
            </a:p>
          </p:txBody>
        </p:sp>
        <p:sp>
          <p:nvSpPr>
            <p:cNvPr id="107" name="pg106"/>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8" name="tx107"/>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67 case(s)</a:t>
              </a:r>
            </a:p>
          </p:txBody>
        </p:sp>
        <p:sp>
          <p:nvSpPr>
            <p:cNvPr id="109" name="rc10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10" name="rc109"/>
            <p:cNvSpPr/>
            <p:nvPr/>
          </p:nvSpPr>
          <p:spPr>
            <a:xfrm>
              <a:off x="8328404" y="2153563"/>
              <a:ext cx="3214267" cy="3131794"/>
            </a:xfrm>
            <a:prstGeom prst="rect">
              <a:avLst/>
            </a:prstGeom>
            <a:solidFill>
              <a:srgbClr val="FFFFFF">
                <a:alpha val="100000"/>
              </a:srgbClr>
            </a:solidFill>
          </p:spPr>
          <p:txBody>
            <a:bodyPr/>
            <a:lstStyle/>
            <a:p/>
          </p:txBody>
        </p:sp>
        <p:sp>
          <p:nvSpPr>
            <p:cNvPr id="111" name="pl110"/>
            <p:cNvSpPr/>
            <p:nvPr/>
          </p:nvSpPr>
          <p:spPr>
            <a:xfrm>
              <a:off x="8328404"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2" name="pl111"/>
            <p:cNvSpPr/>
            <p:nvPr/>
          </p:nvSpPr>
          <p:spPr>
            <a:xfrm>
              <a:off x="8328404"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3" name="pl112"/>
            <p:cNvSpPr/>
            <p:nvPr/>
          </p:nvSpPr>
          <p:spPr>
            <a:xfrm>
              <a:off x="8328404"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4" name="pl113"/>
            <p:cNvSpPr/>
            <p:nvPr/>
          </p:nvSpPr>
          <p:spPr>
            <a:xfrm>
              <a:off x="8328404"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5" name="pl114"/>
            <p:cNvSpPr/>
            <p:nvPr/>
          </p:nvSpPr>
          <p:spPr>
            <a:xfrm>
              <a:off x="8328404"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6" name="pl11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7" name="pl116"/>
            <p:cNvSpPr/>
            <p:nvPr/>
          </p:nvSpPr>
          <p:spPr>
            <a:xfrm>
              <a:off x="8328404"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8" name="pl117"/>
            <p:cNvSpPr/>
            <p:nvPr/>
          </p:nvSpPr>
          <p:spPr>
            <a:xfrm>
              <a:off x="8328404"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9" name="pl118"/>
            <p:cNvSpPr/>
            <p:nvPr/>
          </p:nvSpPr>
          <p:spPr>
            <a:xfrm>
              <a:off x="8328404"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0" name="pl119"/>
            <p:cNvSpPr/>
            <p:nvPr/>
          </p:nvSpPr>
          <p:spPr>
            <a:xfrm>
              <a:off x="8328404"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1" name="rc120"/>
            <p:cNvSpPr/>
            <p:nvPr/>
          </p:nvSpPr>
          <p:spPr>
            <a:xfrm>
              <a:off x="8367924" y="5134791"/>
              <a:ext cx="237118"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367924" y="51347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367924" y="51347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367924" y="513479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631388" y="5147338"/>
              <a:ext cx="237118" cy="138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631388" y="5109696"/>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631388" y="5097149"/>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631388" y="509714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894853" y="4921487"/>
              <a:ext cx="237118" cy="363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894853" y="4896393"/>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894853" y="4871298"/>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894853" y="487129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158317" y="4683090"/>
              <a:ext cx="237118"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158317" y="4582712"/>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158317" y="4557617"/>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158317" y="455761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421782" y="4018085"/>
              <a:ext cx="237118" cy="12672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421782" y="3955349"/>
              <a:ext cx="237118" cy="62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421782" y="3880065"/>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421782" y="38800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685247" y="3415817"/>
              <a:ext cx="237118" cy="1869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685247" y="2976663"/>
              <a:ext cx="237118" cy="4391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685247" y="2876285"/>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685247"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948711" y="4532523"/>
              <a:ext cx="237118"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948711" y="4469786"/>
              <a:ext cx="237118" cy="62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948711" y="4369408"/>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948711" y="43694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212176" y="5072054"/>
              <a:ext cx="237118" cy="213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212176" y="5059507"/>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212176" y="5059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212176" y="50595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475640"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475640" y="5210074"/>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475640" y="5184980"/>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475640" y="51849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002569"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002569"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1266034"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1266034" y="5222621"/>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1266034" y="5222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1266034" y="52226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pg164"/>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6" name="tx165"/>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527 case(s)</a:t>
              </a:r>
            </a:p>
          </p:txBody>
        </p:sp>
        <p:sp>
          <p:nvSpPr>
            <p:cNvPr id="167" name="pg166"/>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8" name="tx167"/>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526 case(s)</a:t>
              </a:r>
            </a:p>
          </p:txBody>
        </p:sp>
        <p:sp>
          <p:nvSpPr>
            <p:cNvPr id="169" name="rc16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0" name="rc169"/>
            <p:cNvSpPr/>
            <p:nvPr/>
          </p:nvSpPr>
          <p:spPr>
            <a:xfrm>
              <a:off x="11542672" y="2153563"/>
              <a:ext cx="3214267" cy="3131794"/>
            </a:xfrm>
            <a:prstGeom prst="rect">
              <a:avLst/>
            </a:prstGeom>
            <a:solidFill>
              <a:srgbClr val="FFFFFF">
                <a:alpha val="100000"/>
              </a:srgbClr>
            </a:solidFill>
          </p:spPr>
          <p:txBody>
            <a:bodyPr/>
            <a:lstStyle/>
            <a:p/>
          </p:txBody>
        </p:sp>
        <p:sp>
          <p:nvSpPr>
            <p:cNvPr id="171" name="pl170"/>
            <p:cNvSpPr/>
            <p:nvPr/>
          </p:nvSpPr>
          <p:spPr>
            <a:xfrm>
              <a:off x="11542672"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2" name="pl171"/>
            <p:cNvSpPr/>
            <p:nvPr/>
          </p:nvSpPr>
          <p:spPr>
            <a:xfrm>
              <a:off x="11542672"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3" name="pl172"/>
            <p:cNvSpPr/>
            <p:nvPr/>
          </p:nvSpPr>
          <p:spPr>
            <a:xfrm>
              <a:off x="11542672"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4" name="pl173"/>
            <p:cNvSpPr/>
            <p:nvPr/>
          </p:nvSpPr>
          <p:spPr>
            <a:xfrm>
              <a:off x="11542672"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5" name="pl174"/>
            <p:cNvSpPr/>
            <p:nvPr/>
          </p:nvSpPr>
          <p:spPr>
            <a:xfrm>
              <a:off x="11542672"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6" name="pl17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7" name="pl176"/>
            <p:cNvSpPr/>
            <p:nvPr/>
          </p:nvSpPr>
          <p:spPr>
            <a:xfrm>
              <a:off x="11542672"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8" name="pl177"/>
            <p:cNvSpPr/>
            <p:nvPr/>
          </p:nvSpPr>
          <p:spPr>
            <a:xfrm>
              <a:off x="11542672"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pl178"/>
            <p:cNvSpPr/>
            <p:nvPr/>
          </p:nvSpPr>
          <p:spPr>
            <a:xfrm>
              <a:off x="11542672"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0" name="pl179"/>
            <p:cNvSpPr/>
            <p:nvPr/>
          </p:nvSpPr>
          <p:spPr>
            <a:xfrm>
              <a:off x="11542672"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1" name="rc180"/>
            <p:cNvSpPr/>
            <p:nvPr/>
          </p:nvSpPr>
          <p:spPr>
            <a:xfrm>
              <a:off x="11582191" y="4946582"/>
              <a:ext cx="237118" cy="338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82191" y="4896393"/>
              <a:ext cx="237118" cy="501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82191" y="4846204"/>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82191" y="48462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845656" y="5122243"/>
              <a:ext cx="237118" cy="163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845656" y="51222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845656" y="51222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845656" y="51222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109121" y="4996771"/>
              <a:ext cx="237118" cy="2885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109121" y="49967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109121" y="4984224"/>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109121" y="498422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72585" y="4243936"/>
              <a:ext cx="237118" cy="10414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72585" y="4206294"/>
              <a:ext cx="237118" cy="37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72585" y="4156105"/>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72585" y="415610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636050" y="4131010"/>
              <a:ext cx="237118" cy="11543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636050" y="3867518"/>
              <a:ext cx="237118" cy="263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636050" y="382987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636050" y="382987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99514" y="4783468"/>
              <a:ext cx="237118" cy="501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899514" y="4683090"/>
              <a:ext cx="237118"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899514" y="4582712"/>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899514" y="458271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62979" y="5210074"/>
              <a:ext cx="237118"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162979" y="5184980"/>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162979" y="5109696"/>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162979" y="510969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426443"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426443"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426443" y="5235169"/>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426443" y="523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89908"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689908" y="5222621"/>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689908" y="5197527"/>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689908" y="5197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53372" y="5197527"/>
              <a:ext cx="237118" cy="87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953372" y="5172432"/>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953372" y="5147338"/>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953372" y="514733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48030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48030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480302"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480302"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371 case(s)</a:t>
              </a:r>
            </a:p>
          </p:txBody>
        </p:sp>
        <p:sp>
          <p:nvSpPr>
            <p:cNvPr id="227" name="pg226"/>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371 case(s)</a:t>
              </a:r>
            </a:p>
          </p:txBody>
        </p:sp>
        <p:sp>
          <p:nvSpPr>
            <p:cNvPr id="229" name="rc22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56939" y="2153563"/>
              <a:ext cx="3214267" cy="3131794"/>
            </a:xfrm>
            <a:prstGeom prst="rect">
              <a:avLst/>
            </a:prstGeom>
            <a:solidFill>
              <a:srgbClr val="FFFFFF">
                <a:alpha val="100000"/>
              </a:srgbClr>
            </a:solidFill>
          </p:spPr>
          <p:txBody>
            <a:bodyPr/>
            <a:lstStyle/>
            <a:p/>
          </p:txBody>
        </p:sp>
        <p:sp>
          <p:nvSpPr>
            <p:cNvPr id="231" name="pl230"/>
            <p:cNvSpPr/>
            <p:nvPr/>
          </p:nvSpPr>
          <p:spPr>
            <a:xfrm>
              <a:off x="1475693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2" name="pl231"/>
            <p:cNvSpPr/>
            <p:nvPr/>
          </p:nvSpPr>
          <p:spPr>
            <a:xfrm>
              <a:off x="1475693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3" name="pl232"/>
            <p:cNvSpPr/>
            <p:nvPr/>
          </p:nvSpPr>
          <p:spPr>
            <a:xfrm>
              <a:off x="1475693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4" name="pl233"/>
            <p:cNvSpPr/>
            <p:nvPr/>
          </p:nvSpPr>
          <p:spPr>
            <a:xfrm>
              <a:off x="1475693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5" name="pl234"/>
            <p:cNvSpPr/>
            <p:nvPr/>
          </p:nvSpPr>
          <p:spPr>
            <a:xfrm>
              <a:off x="1475693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7" name="pl236"/>
            <p:cNvSpPr/>
            <p:nvPr/>
          </p:nvSpPr>
          <p:spPr>
            <a:xfrm>
              <a:off x="1475693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8" name="pl237"/>
            <p:cNvSpPr/>
            <p:nvPr/>
          </p:nvSpPr>
          <p:spPr>
            <a:xfrm>
              <a:off x="1475693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9" name="pl238"/>
            <p:cNvSpPr/>
            <p:nvPr/>
          </p:nvSpPr>
          <p:spPr>
            <a:xfrm>
              <a:off x="1475693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rc240"/>
            <p:cNvSpPr/>
            <p:nvPr/>
          </p:nvSpPr>
          <p:spPr>
            <a:xfrm>
              <a:off x="14796459"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96459" y="524771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96459" y="5235169"/>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523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23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23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5260263"/>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2602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52728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50317" y="5172432"/>
              <a:ext cx="237118" cy="1129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50317" y="5159885"/>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5084602"/>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508460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113782" y="5172432"/>
              <a:ext cx="237118" cy="1129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113782" y="5147338"/>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512224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51222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77246"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77246"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5235169"/>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523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pg268"/>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0" name="tx269"/>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 case(s)</a:t>
              </a:r>
            </a:p>
          </p:txBody>
        </p:sp>
        <p:sp>
          <p:nvSpPr>
            <p:cNvPr id="271" name="pg27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2" name="rc27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3" name="tx27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4" name="tx27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5" name="tx27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6" name="tx27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7" name="tx27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8" name="pl27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tx28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31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33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tx36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tx38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8" name="tx39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9" name="tx398"/>
            <p:cNvSpPr/>
            <p:nvPr/>
          </p:nvSpPr>
          <p:spPr>
            <a:xfrm>
              <a:off x="1294238" y="457271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0" name="tx399"/>
            <p:cNvSpPr/>
            <p:nvPr/>
          </p:nvSpPr>
          <p:spPr>
            <a:xfrm>
              <a:off x="1230614" y="39453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1" name="tx400"/>
            <p:cNvSpPr/>
            <p:nvPr/>
          </p:nvSpPr>
          <p:spPr>
            <a:xfrm>
              <a:off x="1230614" y="33179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02" name="tx401"/>
            <p:cNvSpPr/>
            <p:nvPr/>
          </p:nvSpPr>
          <p:spPr>
            <a:xfrm>
              <a:off x="1230614" y="269062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3" name="pl40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403"/>
            <p:cNvSpPr/>
            <p:nvPr/>
          </p:nvSpPr>
          <p:spPr>
            <a:xfrm>
              <a:off x="1865074" y="46579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404"/>
            <p:cNvSpPr/>
            <p:nvPr/>
          </p:nvSpPr>
          <p:spPr>
            <a:xfrm>
              <a:off x="1865074" y="40306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865074" y="3403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865074" y="27759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23" name=""/>
          <p:cNvGrpSpPr/>
          <p:nvPr/>
        </p:nvGrpSpPr>
        <p:grpSpPr>
          <a:xfrm>
            <a:off x="12527280" y="6217920"/>
            <a:ext cx="5486400" cy="4297680"/>
            <a:chOff x="12527280" y="6217920"/>
            <a:chExt cx="5486400" cy="4297680"/>
          </a:xfrm>
        </p:grpSpPr>
        <p:sp>
          <p:nvSpPr>
            <p:cNvPr id="4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2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7"/>
            <p:cNvSpPr/>
            <p:nvPr/>
          </p:nvSpPr>
          <p:spPr>
            <a:xfrm>
              <a:off x="13325144" y="6740492"/>
              <a:ext cx="4510689" cy="358504"/>
            </a:xfrm>
            <a:custGeom>
              <a:avLst/>
              <a:pathLst>
                <a:path w="4510689" h="358504">
                  <a:moveTo>
                    <a:pt x="0" y="358504"/>
                  </a:moveTo>
                  <a:lnTo>
                    <a:pt x="180427" y="358504"/>
                  </a:lnTo>
                  <a:lnTo>
                    <a:pt x="360855" y="358504"/>
                  </a:lnTo>
                  <a:lnTo>
                    <a:pt x="541282" y="358504"/>
                  </a:lnTo>
                  <a:lnTo>
                    <a:pt x="721710" y="358504"/>
                  </a:lnTo>
                  <a:lnTo>
                    <a:pt x="902137" y="204859"/>
                  </a:lnTo>
                  <a:lnTo>
                    <a:pt x="1082565" y="102429"/>
                  </a:lnTo>
                  <a:lnTo>
                    <a:pt x="1262993" y="102429"/>
                  </a:lnTo>
                  <a:lnTo>
                    <a:pt x="1443420" y="76822"/>
                  </a:lnTo>
                  <a:lnTo>
                    <a:pt x="1623848" y="25607"/>
                  </a:lnTo>
                  <a:lnTo>
                    <a:pt x="1804275" y="25607"/>
                  </a:lnTo>
                  <a:lnTo>
                    <a:pt x="1984703" y="25607"/>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39" name="pl18"/>
            <p:cNvSpPr/>
            <p:nvPr/>
          </p:nvSpPr>
          <p:spPr>
            <a:xfrm>
              <a:off x="14407710" y="7073390"/>
              <a:ext cx="3428124" cy="256074"/>
            </a:xfrm>
            <a:custGeom>
              <a:avLst/>
              <a:pathLst>
                <a:path w="3428124" h="256074">
                  <a:moveTo>
                    <a:pt x="0" y="128037"/>
                  </a:moveTo>
                  <a:lnTo>
                    <a:pt x="180427" y="128037"/>
                  </a:lnTo>
                  <a:lnTo>
                    <a:pt x="360855" y="51214"/>
                  </a:lnTo>
                  <a:lnTo>
                    <a:pt x="541282" y="0"/>
                  </a:lnTo>
                  <a:lnTo>
                    <a:pt x="721710" y="0"/>
                  </a:lnTo>
                  <a:lnTo>
                    <a:pt x="902137" y="0"/>
                  </a:lnTo>
                  <a:lnTo>
                    <a:pt x="1082565" y="51214"/>
                  </a:lnTo>
                  <a:lnTo>
                    <a:pt x="1262993" y="51214"/>
                  </a:lnTo>
                  <a:lnTo>
                    <a:pt x="1443420" y="51214"/>
                  </a:lnTo>
                  <a:lnTo>
                    <a:pt x="1623848" y="51214"/>
                  </a:lnTo>
                  <a:lnTo>
                    <a:pt x="1804275" y="25607"/>
                  </a:lnTo>
                  <a:lnTo>
                    <a:pt x="1984703" y="25607"/>
                  </a:lnTo>
                  <a:lnTo>
                    <a:pt x="2165131" y="25607"/>
                  </a:lnTo>
                  <a:lnTo>
                    <a:pt x="2345558" y="25607"/>
                  </a:lnTo>
                  <a:lnTo>
                    <a:pt x="2525986" y="0"/>
                  </a:lnTo>
                  <a:lnTo>
                    <a:pt x="2706413" y="0"/>
                  </a:lnTo>
                  <a:lnTo>
                    <a:pt x="2886841" y="0"/>
                  </a:lnTo>
                  <a:lnTo>
                    <a:pt x="3067268" y="25607"/>
                  </a:lnTo>
                  <a:lnTo>
                    <a:pt x="3247696" y="25607"/>
                  </a:lnTo>
                  <a:lnTo>
                    <a:pt x="3428124" y="256074"/>
                  </a:lnTo>
                </a:path>
              </a:pathLst>
            </a:custGeom>
            <a:ln w="32521" cap="flat">
              <a:solidFill>
                <a:srgbClr val="00A173">
                  <a:alpha val="100000"/>
                </a:srgbClr>
              </a:solidFill>
              <a:prstDash val="solid"/>
              <a:round/>
            </a:ln>
          </p:spPr>
          <p:txBody>
            <a:bodyPr/>
            <a:lstStyle/>
            <a:p/>
          </p:txBody>
        </p:sp>
        <p:sp>
          <p:nvSpPr>
            <p:cNvPr id="44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7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8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8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8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8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9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9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9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9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5" name="rc84"/>
            <p:cNvSpPr/>
            <p:nvPr/>
          </p:nvSpPr>
          <p:spPr>
            <a:xfrm>
              <a:off x="14005791" y="9941072"/>
              <a:ext cx="3149396" cy="504938"/>
            </a:xfrm>
            <a:prstGeom prst="rect">
              <a:avLst/>
            </a:prstGeom>
            <a:solidFill>
              <a:srgbClr val="FFFFFF">
                <a:alpha val="100000"/>
              </a:srgbClr>
            </a:solidFill>
          </p:spPr>
          <p:txBody>
            <a:bodyPr/>
            <a:lstStyle/>
            <a:p/>
          </p:txBody>
        </p:sp>
        <p:sp>
          <p:nvSpPr>
            <p:cNvPr id="50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0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0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0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1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1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aggregate surveillance data.  Coverage data from WHO/UNICEF Estimates of National Immunization Coverage (WUENIC)</a:t>
            </a:r>
          </a:p>
        </p:txBody>
      </p:sp>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Uganda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78293"/>
              <a:ext cx="237118" cy="70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78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1228"/>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01675"/>
              <a:ext cx="237118" cy="169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875603"/>
              <a:ext cx="237118" cy="3814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1228"/>
              <a:ext cx="237118" cy="141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12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712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804956"/>
              <a:ext cx="237118" cy="466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854409"/>
              <a:ext cx="237118" cy="402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854409"/>
              <a:ext cx="237118" cy="402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570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804956"/>
              <a:ext cx="237118" cy="452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64164"/>
              <a:ext cx="237118" cy="21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64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641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706050"/>
              <a:ext cx="237118" cy="558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00581"/>
              <a:ext cx="237118" cy="847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005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005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861474"/>
              <a:ext cx="237118" cy="339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36998"/>
              <a:ext cx="237118" cy="148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369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593014"/>
              <a:ext cx="237118" cy="5439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4098483"/>
              <a:ext cx="237118" cy="494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57099"/>
              <a:ext cx="237118" cy="28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570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995704"/>
              <a:ext cx="237118" cy="2613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317490"/>
              <a:ext cx="237118" cy="678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35905"/>
              <a:ext cx="237118" cy="49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359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28840"/>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953315"/>
              <a:ext cx="237118" cy="2755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1228"/>
              <a:ext cx="237118" cy="141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7122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42969"/>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023963"/>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188 case(s)</a:t>
              </a:r>
            </a:p>
          </p:txBody>
        </p:sp>
        <p:sp>
          <p:nvSpPr>
            <p:cNvPr id="66" name="pg65"/>
            <p:cNvSpPr/>
            <p:nvPr/>
          </p:nvSpPr>
          <p:spPr>
            <a:xfrm>
              <a:off x="2812599"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16668"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186452"/>
              <a:ext cx="237118" cy="98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755503"/>
              <a:ext cx="237118" cy="4309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7555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381072"/>
              <a:ext cx="237118" cy="374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35905"/>
              <a:ext cx="237118" cy="49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045157"/>
              <a:ext cx="237118" cy="1907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0451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4748438"/>
              <a:ext cx="237118" cy="2967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094610"/>
              <a:ext cx="237118" cy="190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578885"/>
              <a:ext cx="237118" cy="5157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5788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3794700"/>
              <a:ext cx="237118" cy="784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151128"/>
              <a:ext cx="237118" cy="134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967445"/>
              <a:ext cx="237118" cy="1836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9674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921865"/>
              <a:ext cx="237118" cy="1045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58193"/>
              <a:ext cx="237118" cy="1271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038092"/>
              <a:ext cx="237118" cy="1201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038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607144"/>
              <a:ext cx="237118" cy="4309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179387"/>
              <a:ext cx="237118" cy="105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793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1793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670726"/>
              <a:ext cx="237118" cy="508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35905"/>
              <a:ext cx="237118" cy="49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359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28840"/>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176195"/>
              <a:ext cx="237118" cy="1052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186452"/>
              <a:ext cx="237118" cy="98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1864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1864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260972"/>
              <a:ext cx="237118" cy="925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094610"/>
              <a:ext cx="237118" cy="190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38092"/>
              <a:ext cx="237118" cy="565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031027"/>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366943"/>
              <a:ext cx="237118" cy="664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79387"/>
              <a:ext cx="237118" cy="282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1793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098483"/>
              <a:ext cx="237118" cy="10809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93516"/>
              <a:ext cx="237118" cy="91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1935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1935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3992512"/>
              <a:ext cx="237118" cy="1201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07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07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762568"/>
              <a:ext cx="237118" cy="445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401 case(s)</a:t>
              </a:r>
            </a:p>
          </p:txBody>
        </p:sp>
        <p:sp>
          <p:nvSpPr>
            <p:cNvPr id="129" name="pg128"/>
            <p:cNvSpPr/>
            <p:nvPr/>
          </p:nvSpPr>
          <p:spPr>
            <a:xfrm>
              <a:off x="6006753" y="2394471"/>
              <a:ext cx="1429034" cy="311602"/>
            </a:xfrm>
            <a:custGeom>
              <a:avLst/>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10822" y="2466357"/>
              <a:ext cx="122089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399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4960380"/>
              <a:ext cx="237118" cy="324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162066"/>
              <a:ext cx="237118" cy="7983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155001"/>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3307234"/>
              <a:ext cx="237118" cy="847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889733"/>
              <a:ext cx="237118" cy="3956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635403"/>
              <a:ext cx="237118" cy="2543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585950"/>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3342557"/>
              <a:ext cx="237118" cy="1243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896798"/>
              <a:ext cx="237118" cy="388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409331"/>
              <a:ext cx="237118" cy="4874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366943"/>
              <a:ext cx="237118" cy="423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2876285"/>
              <a:ext cx="237118" cy="14906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967445"/>
              <a:ext cx="237118" cy="317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960380"/>
              <a:ext cx="237118" cy="70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953315"/>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176195"/>
              <a:ext cx="237118" cy="777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052222"/>
              <a:ext cx="237118" cy="233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0522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031027"/>
              <a:ext cx="237118" cy="21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515302"/>
              <a:ext cx="237118" cy="515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960380"/>
              <a:ext cx="237118" cy="324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9603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932121"/>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218584"/>
              <a:ext cx="237118" cy="713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720179"/>
              <a:ext cx="237118" cy="5651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698985"/>
              <a:ext cx="237118" cy="21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4649532"/>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3286039"/>
              <a:ext cx="237118" cy="1363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734309"/>
              <a:ext cx="237118" cy="551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7343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4684856"/>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3505046"/>
              <a:ext cx="237118" cy="1179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571820"/>
              <a:ext cx="237118" cy="7135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5718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4557691"/>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3731117"/>
              <a:ext cx="237118" cy="826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4713115"/>
              <a:ext cx="237118" cy="572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47131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4706050"/>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3992512"/>
              <a:ext cx="237118" cy="713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4529432"/>
              <a:ext cx="237118" cy="7559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45294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4501173"/>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3653405"/>
              <a:ext cx="237118" cy="847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4762568"/>
              <a:ext cx="237118" cy="522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47625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4734309"/>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345749"/>
              <a:ext cx="237118" cy="388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1,071 case(s)</a:t>
              </a:r>
            </a:p>
          </p:txBody>
        </p:sp>
        <p:sp>
          <p:nvSpPr>
            <p:cNvPr id="192" name="pg191"/>
            <p:cNvSpPr/>
            <p:nvPr/>
          </p:nvSpPr>
          <p:spPr>
            <a:xfrm>
              <a:off x="9200906"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304975"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2,180 case(s)</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542672" y="2153563"/>
              <a:ext cx="3214267" cy="3131794"/>
            </a:xfrm>
            <a:prstGeom prst="rect">
              <a:avLst/>
            </a:prstGeom>
            <a:solidFill>
              <a:srgbClr val="FFFFFF">
                <a:alpha val="100000"/>
              </a:srgbClr>
            </a:solidFill>
          </p:spPr>
          <p:txBody>
            <a:bodyPr/>
            <a:lstStyle/>
            <a:p/>
          </p:txBody>
        </p:sp>
        <p:sp>
          <p:nvSpPr>
            <p:cNvPr id="196" name="pl195"/>
            <p:cNvSpPr/>
            <p:nvPr/>
          </p:nvSpPr>
          <p:spPr>
            <a:xfrm>
              <a:off x="11542672"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4289231"/>
              <a:ext cx="237118" cy="996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4225648"/>
              <a:ext cx="237118" cy="635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4190325"/>
              <a:ext cx="237118" cy="35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3738182"/>
              <a:ext cx="237118" cy="452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4621273"/>
              <a:ext cx="237118" cy="664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4621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4585950"/>
              <a:ext cx="237118" cy="35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3964253"/>
              <a:ext cx="237118" cy="621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4543561"/>
              <a:ext cx="237118" cy="741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45435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4522367"/>
              <a:ext cx="237118" cy="21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3787635"/>
              <a:ext cx="237118" cy="734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4600079"/>
              <a:ext cx="237118" cy="6852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4409331"/>
              <a:ext cx="237118" cy="1907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4338684"/>
              <a:ext cx="237118" cy="706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3596888"/>
              <a:ext cx="237118" cy="741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4812021"/>
              <a:ext cx="237118" cy="4733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4487043"/>
              <a:ext cx="237118" cy="3249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4451720"/>
              <a:ext cx="237118" cy="353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056095"/>
              <a:ext cx="237118" cy="395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4995704"/>
              <a:ext cx="237118" cy="2896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49957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4981574"/>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4515302"/>
              <a:ext cx="237118" cy="466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4713115"/>
              <a:ext cx="237118" cy="572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47131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4684856"/>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3978383"/>
              <a:ext cx="237118" cy="706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4600079"/>
              <a:ext cx="237118" cy="6852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46000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4557691"/>
              <a:ext cx="237118" cy="423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4112613"/>
              <a:ext cx="237118" cy="445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4663662"/>
              <a:ext cx="237118" cy="621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46636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4656597"/>
              <a:ext cx="237118" cy="7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4176195"/>
              <a:ext cx="237118" cy="4804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4882668"/>
              <a:ext cx="237118" cy="402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4882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4854409"/>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4416396"/>
              <a:ext cx="237118"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07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193516"/>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087545"/>
              <a:ext cx="237118" cy="1059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16687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0" name="pg249"/>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1,008 case(s)</a:t>
              </a:r>
            </a:p>
          </p:txBody>
        </p:sp>
        <p:sp>
          <p:nvSpPr>
            <p:cNvPr id="252" name="pg251"/>
            <p:cNvSpPr/>
            <p:nvPr/>
          </p:nvSpPr>
          <p:spPr>
            <a:xfrm>
              <a:off x="12395060"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499129"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12,990 case(s)</a:t>
              </a:r>
            </a:p>
          </p:txBody>
        </p:sp>
        <p:sp>
          <p:nvSpPr>
            <p:cNvPr id="254" name="rc25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56939" y="2153563"/>
              <a:ext cx="3214267" cy="3131794"/>
            </a:xfrm>
            <a:prstGeom prst="rect">
              <a:avLst/>
            </a:prstGeom>
            <a:solidFill>
              <a:srgbClr val="FFFFFF">
                <a:alpha val="100000"/>
              </a:srgbClr>
            </a:solidFill>
          </p:spPr>
          <p:txBody>
            <a:bodyPr/>
            <a:lstStyle/>
            <a:p/>
          </p:txBody>
        </p:sp>
        <p:sp>
          <p:nvSpPr>
            <p:cNvPr id="256" name="pl255"/>
            <p:cNvSpPr/>
            <p:nvPr/>
          </p:nvSpPr>
          <p:spPr>
            <a:xfrm>
              <a:off x="14756939" y="493212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4225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5191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81270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57888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38724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16593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459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rc264"/>
            <p:cNvSpPr/>
            <p:nvPr/>
          </p:nvSpPr>
          <p:spPr>
            <a:xfrm>
              <a:off x="14796459" y="4797891"/>
              <a:ext cx="237118" cy="4874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4783762"/>
              <a:ext cx="237118" cy="14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755503"/>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246843"/>
              <a:ext cx="237118" cy="508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4762568"/>
              <a:ext cx="237118" cy="522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663662"/>
              <a:ext cx="237118" cy="989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46636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4041965"/>
              <a:ext cx="237118" cy="621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4642467"/>
              <a:ext cx="237118" cy="642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6424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593014"/>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3476787"/>
              <a:ext cx="237118" cy="1116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4706050"/>
              <a:ext cx="237118" cy="5793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7060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4656597"/>
              <a:ext cx="237118" cy="49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3158874"/>
              <a:ext cx="237118" cy="1497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4946251"/>
              <a:ext cx="237118" cy="3391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49462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4932121"/>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4049030"/>
              <a:ext cx="237118" cy="883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4932121"/>
              <a:ext cx="237118" cy="353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49321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4903862"/>
              <a:ext cx="237118" cy="282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4013707"/>
              <a:ext cx="237118" cy="890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4896798"/>
              <a:ext cx="237118" cy="388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48967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4875603"/>
              <a:ext cx="237118" cy="21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4063160"/>
              <a:ext cx="237118" cy="812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080481"/>
              <a:ext cx="237118" cy="204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0804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066351"/>
              <a:ext cx="237118" cy="14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4713115"/>
              <a:ext cx="237118" cy="353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pg296"/>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8" name="tx297"/>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543 case(s)</a:t>
              </a:r>
            </a:p>
          </p:txBody>
        </p:sp>
        <p:sp>
          <p:nvSpPr>
            <p:cNvPr id="299" name="pg29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0" name="rc29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1" name="tx30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tx41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49360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8" name="tx427"/>
            <p:cNvSpPr/>
            <p:nvPr/>
          </p:nvSpPr>
          <p:spPr>
            <a:xfrm>
              <a:off x="1230614" y="378713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9" name="tx428"/>
            <p:cNvSpPr/>
            <p:nvPr/>
          </p:nvSpPr>
          <p:spPr>
            <a:xfrm>
              <a:off x="1230614" y="3080549"/>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0" name="tx429"/>
            <p:cNvSpPr/>
            <p:nvPr/>
          </p:nvSpPr>
          <p:spPr>
            <a:xfrm>
              <a:off x="1230614" y="237418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1" name="pl43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45788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38724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1659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24594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240079" cy="413498"/>
            </a:xfrm>
            <a:prstGeom prst="rect">
              <a:avLst/>
            </a:prstGeom>
            <a:solidFill>
              <a:srgbClr val="FFFFFF">
                <a:alpha val="100000"/>
              </a:srgbClr>
            </a:solidFill>
          </p:spPr>
          <p:txBody>
            <a:bodyPr/>
            <a:lstStyle/>
            <a:p/>
          </p:txBody>
        </p:sp>
        <p:sp>
          <p:nvSpPr>
            <p:cNvPr id="438" name="rc437"/>
            <p:cNvSpPr/>
            <p:nvPr/>
          </p:nvSpPr>
          <p:spPr>
            <a:xfrm>
              <a:off x="18179974" y="2223153"/>
              <a:ext cx="274319" cy="274319"/>
            </a:xfrm>
            <a:prstGeom prst="rect">
              <a:avLst/>
            </a:prstGeom>
            <a:solidFill>
              <a:srgbClr val="FFFFFF">
                <a:alpha val="100000"/>
              </a:srgbClr>
            </a:solidFill>
          </p:spPr>
          <p:txBody>
            <a:bodyPr/>
            <a:lstStyle/>
            <a:p/>
          </p:txBody>
        </p:sp>
        <p:sp>
          <p:nvSpPr>
            <p:cNvPr id="439" name="pg43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0" name="tx43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1" name="rc440"/>
            <p:cNvSpPr/>
            <p:nvPr/>
          </p:nvSpPr>
          <p:spPr>
            <a:xfrm>
              <a:off x="18110385" y="2706240"/>
              <a:ext cx="1753945" cy="1236458"/>
            </a:xfrm>
            <a:prstGeom prst="rect">
              <a:avLst/>
            </a:prstGeom>
            <a:solidFill>
              <a:srgbClr val="FFFFFF">
                <a:alpha val="100000"/>
              </a:srgbClr>
            </a:solidFill>
          </p:spPr>
          <p:txBody>
            <a:bodyPr/>
            <a:lstStyle/>
            <a:p/>
          </p:txBody>
        </p:sp>
        <p:sp>
          <p:nvSpPr>
            <p:cNvPr id="442" name="rc441"/>
            <p:cNvSpPr/>
            <p:nvPr/>
          </p:nvSpPr>
          <p:spPr>
            <a:xfrm>
              <a:off x="18179974" y="2775829"/>
              <a:ext cx="274319" cy="274319"/>
            </a:xfrm>
            <a:prstGeom prst="rect">
              <a:avLst/>
            </a:prstGeom>
            <a:solidFill>
              <a:srgbClr val="FFFFFF">
                <a:alpha val="100000"/>
              </a:srgbClr>
            </a:solidFill>
          </p:spPr>
          <p:txBody>
            <a:bodyPr/>
            <a:lstStyle/>
            <a:p/>
          </p:txBody>
        </p:sp>
        <p:sp>
          <p:nvSpPr>
            <p:cNvPr id="443" name="rc44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050149"/>
              <a:ext cx="274319" cy="274319"/>
            </a:xfrm>
            <a:prstGeom prst="rect">
              <a:avLst/>
            </a:prstGeom>
            <a:solidFill>
              <a:srgbClr val="FFFFFF">
                <a:alpha val="100000"/>
              </a:srgbClr>
            </a:solidFill>
          </p:spPr>
          <p:txBody>
            <a:bodyPr/>
            <a:lstStyle/>
            <a:p/>
          </p:txBody>
        </p:sp>
        <p:sp>
          <p:nvSpPr>
            <p:cNvPr id="445" name="rc44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3324469"/>
              <a:ext cx="274319" cy="274320"/>
            </a:xfrm>
            <a:prstGeom prst="rect">
              <a:avLst/>
            </a:prstGeom>
            <a:solidFill>
              <a:srgbClr val="FFFFFF">
                <a:alpha val="100000"/>
              </a:srgbClr>
            </a:solidFill>
          </p:spPr>
          <p:txBody>
            <a:bodyPr/>
            <a:lstStyle/>
            <a:p/>
          </p:txBody>
        </p:sp>
        <p:sp>
          <p:nvSpPr>
            <p:cNvPr id="447" name="rc44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598789"/>
              <a:ext cx="274319" cy="274320"/>
            </a:xfrm>
            <a:prstGeom prst="rect">
              <a:avLst/>
            </a:prstGeom>
            <a:solidFill>
              <a:srgbClr val="FFFFFF">
                <a:alpha val="100000"/>
              </a:srgbClr>
            </a:solidFill>
          </p:spPr>
          <p:txBody>
            <a:bodyPr/>
            <a:lstStyle/>
            <a:p/>
          </p:txBody>
        </p:sp>
        <p:sp>
          <p:nvSpPr>
            <p:cNvPr id="449" name="rc44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4" name=""/>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7" name="rc5"/>
            <p:cNvSpPr/>
            <p:nvPr/>
          </p:nvSpPr>
          <p:spPr>
            <a:xfrm>
              <a:off x="7153670" y="6510025"/>
              <a:ext cx="4191941" cy="2788960"/>
            </a:xfrm>
            <a:prstGeom prst="rect">
              <a:avLst/>
            </a:prstGeom>
            <a:solidFill>
              <a:srgbClr val="FFFFFF">
                <a:alpha val="100000"/>
              </a:srgbClr>
            </a:solidFill>
          </p:spPr>
          <p:txBody>
            <a:bodyPr/>
            <a:lstStyle/>
            <a:p/>
          </p:txBody>
        </p:sp>
        <p:sp>
          <p:nvSpPr>
            <p:cNvPr id="458" name="pl6"/>
            <p:cNvSpPr/>
            <p:nvPr/>
          </p:nvSpPr>
          <p:spPr>
            <a:xfrm>
              <a:off x="7153670" y="884716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9" name="pl7"/>
            <p:cNvSpPr/>
            <p:nvPr/>
          </p:nvSpPr>
          <p:spPr>
            <a:xfrm>
              <a:off x="7153670" y="819705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0" name="pl8"/>
            <p:cNvSpPr/>
            <p:nvPr/>
          </p:nvSpPr>
          <p:spPr>
            <a:xfrm>
              <a:off x="7153670" y="754694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1" name="pl9"/>
            <p:cNvSpPr/>
            <p:nvPr/>
          </p:nvSpPr>
          <p:spPr>
            <a:xfrm>
              <a:off x="7153670" y="689683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2" name="pl10"/>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3" name="pl11"/>
            <p:cNvSpPr/>
            <p:nvPr/>
          </p:nvSpPr>
          <p:spPr>
            <a:xfrm>
              <a:off x="7153670" y="852210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4" name="pl12"/>
            <p:cNvSpPr/>
            <p:nvPr/>
          </p:nvSpPr>
          <p:spPr>
            <a:xfrm>
              <a:off x="7153670" y="787200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5" name="pl13"/>
            <p:cNvSpPr/>
            <p:nvPr/>
          </p:nvSpPr>
          <p:spPr>
            <a:xfrm>
              <a:off x="7153670" y="722189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6" name="pl14"/>
            <p:cNvSpPr/>
            <p:nvPr/>
          </p:nvSpPr>
          <p:spPr>
            <a:xfrm>
              <a:off x="7153670" y="657178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7" name="rc15"/>
            <p:cNvSpPr/>
            <p:nvPr/>
          </p:nvSpPr>
          <p:spPr>
            <a:xfrm>
              <a:off x="7299224" y="8593619"/>
              <a:ext cx="407549" cy="4680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6"/>
            <p:cNvSpPr/>
            <p:nvPr/>
          </p:nvSpPr>
          <p:spPr>
            <a:xfrm>
              <a:off x="7881438" y="8080034"/>
              <a:ext cx="407549" cy="87764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7"/>
            <p:cNvSpPr/>
            <p:nvPr/>
          </p:nvSpPr>
          <p:spPr>
            <a:xfrm>
              <a:off x="8463652" y="8730141"/>
              <a:ext cx="407549" cy="3055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8"/>
            <p:cNvSpPr/>
            <p:nvPr/>
          </p:nvSpPr>
          <p:spPr>
            <a:xfrm>
              <a:off x="9045866" y="9003186"/>
              <a:ext cx="407549" cy="975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9"/>
            <p:cNvSpPr/>
            <p:nvPr/>
          </p:nvSpPr>
          <p:spPr>
            <a:xfrm>
              <a:off x="9628080" y="9087700"/>
              <a:ext cx="407549" cy="7801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0"/>
            <p:cNvSpPr/>
            <p:nvPr/>
          </p:nvSpPr>
          <p:spPr>
            <a:xfrm>
              <a:off x="10210294" y="9120206"/>
              <a:ext cx="407549" cy="2600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1"/>
            <p:cNvSpPr/>
            <p:nvPr/>
          </p:nvSpPr>
          <p:spPr>
            <a:xfrm>
              <a:off x="10792508" y="9139709"/>
              <a:ext cx="407549" cy="1950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22"/>
            <p:cNvSpPr/>
            <p:nvPr/>
          </p:nvSpPr>
          <p:spPr>
            <a:xfrm>
              <a:off x="7299224" y="8424591"/>
              <a:ext cx="407549" cy="16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3"/>
            <p:cNvSpPr/>
            <p:nvPr/>
          </p:nvSpPr>
          <p:spPr>
            <a:xfrm>
              <a:off x="7881438" y="7267400"/>
              <a:ext cx="407549" cy="812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4"/>
            <p:cNvSpPr/>
            <p:nvPr/>
          </p:nvSpPr>
          <p:spPr>
            <a:xfrm>
              <a:off x="8463652" y="8515606"/>
              <a:ext cx="407549" cy="214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5"/>
            <p:cNvSpPr/>
            <p:nvPr/>
          </p:nvSpPr>
          <p:spPr>
            <a:xfrm>
              <a:off x="9045866" y="8938176"/>
              <a:ext cx="407549" cy="650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6"/>
            <p:cNvSpPr/>
            <p:nvPr/>
          </p:nvSpPr>
          <p:spPr>
            <a:xfrm>
              <a:off x="9628080" y="9061696"/>
              <a:ext cx="407549" cy="260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7"/>
            <p:cNvSpPr/>
            <p:nvPr/>
          </p:nvSpPr>
          <p:spPr>
            <a:xfrm>
              <a:off x="10210294" y="9100703"/>
              <a:ext cx="407549" cy="19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8"/>
            <p:cNvSpPr/>
            <p:nvPr/>
          </p:nvSpPr>
          <p:spPr>
            <a:xfrm>
              <a:off x="7299224" y="8255563"/>
              <a:ext cx="407549" cy="1690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9"/>
            <p:cNvSpPr/>
            <p:nvPr/>
          </p:nvSpPr>
          <p:spPr>
            <a:xfrm>
              <a:off x="7881438" y="6636796"/>
              <a:ext cx="407549" cy="6306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0"/>
            <p:cNvSpPr/>
            <p:nvPr/>
          </p:nvSpPr>
          <p:spPr>
            <a:xfrm>
              <a:off x="8463652" y="8307572"/>
              <a:ext cx="407549" cy="20803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1"/>
            <p:cNvSpPr/>
            <p:nvPr/>
          </p:nvSpPr>
          <p:spPr>
            <a:xfrm>
              <a:off x="9045866" y="8847161"/>
              <a:ext cx="407549" cy="910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2"/>
            <p:cNvSpPr/>
            <p:nvPr/>
          </p:nvSpPr>
          <p:spPr>
            <a:xfrm>
              <a:off x="9628080" y="9009687"/>
              <a:ext cx="407549" cy="520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3"/>
            <p:cNvSpPr/>
            <p:nvPr/>
          </p:nvSpPr>
          <p:spPr>
            <a:xfrm>
              <a:off x="10210294" y="9055195"/>
              <a:ext cx="407549" cy="455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4"/>
            <p:cNvSpPr/>
            <p:nvPr/>
          </p:nvSpPr>
          <p:spPr>
            <a:xfrm>
              <a:off x="10792508" y="9133208"/>
              <a:ext cx="407549" cy="650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5"/>
            <p:cNvSpPr/>
            <p:nvPr/>
          </p:nvSpPr>
          <p:spPr>
            <a:xfrm>
              <a:off x="7299224" y="9061696"/>
              <a:ext cx="407549" cy="1105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6"/>
            <p:cNvSpPr/>
            <p:nvPr/>
          </p:nvSpPr>
          <p:spPr>
            <a:xfrm>
              <a:off x="7881438" y="8957679"/>
              <a:ext cx="407549" cy="21453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7"/>
            <p:cNvSpPr/>
            <p:nvPr/>
          </p:nvSpPr>
          <p:spPr>
            <a:xfrm>
              <a:off x="8463652" y="9035692"/>
              <a:ext cx="407549" cy="13652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8"/>
            <p:cNvSpPr/>
            <p:nvPr/>
          </p:nvSpPr>
          <p:spPr>
            <a:xfrm>
              <a:off x="9045866" y="9100703"/>
              <a:ext cx="407549" cy="715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9"/>
            <p:cNvSpPr/>
            <p:nvPr/>
          </p:nvSpPr>
          <p:spPr>
            <a:xfrm>
              <a:off x="9628080" y="9165713"/>
              <a:ext cx="407549" cy="650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40"/>
            <p:cNvSpPr/>
            <p:nvPr/>
          </p:nvSpPr>
          <p:spPr>
            <a:xfrm>
              <a:off x="10210294" y="9146210"/>
              <a:ext cx="407549" cy="2600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41"/>
            <p:cNvSpPr/>
            <p:nvPr/>
          </p:nvSpPr>
          <p:spPr>
            <a:xfrm>
              <a:off x="10792508" y="9159212"/>
              <a:ext cx="407549" cy="130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pl42"/>
            <p:cNvSpPr/>
            <p:nvPr/>
          </p:nvSpPr>
          <p:spPr>
            <a:xfrm>
              <a:off x="7502999" y="6867288"/>
              <a:ext cx="3493284" cy="2282895"/>
            </a:xfrm>
            <a:custGeom>
              <a:avLst/>
              <a:pathLst>
                <a:path w="3493284" h="2282895">
                  <a:moveTo>
                    <a:pt x="0" y="0"/>
                  </a:moveTo>
                  <a:lnTo>
                    <a:pt x="582214" y="649895"/>
                  </a:lnTo>
                  <a:lnTo>
                    <a:pt x="1164428" y="1806489"/>
                  </a:lnTo>
                  <a:lnTo>
                    <a:pt x="1746642" y="2098391"/>
                  </a:lnTo>
                  <a:lnTo>
                    <a:pt x="2328856" y="2241588"/>
                  </a:lnTo>
                  <a:lnTo>
                    <a:pt x="2911070" y="2258111"/>
                  </a:lnTo>
                  <a:lnTo>
                    <a:pt x="3493284" y="2282895"/>
                  </a:lnTo>
                </a:path>
              </a:pathLst>
            </a:custGeom>
            <a:ln w="40651" cap="flat">
              <a:solidFill>
                <a:srgbClr val="000000">
                  <a:alpha val="100000"/>
                </a:srgbClr>
              </a:solidFill>
              <a:prstDash val="solid"/>
              <a:round/>
            </a:ln>
          </p:spPr>
          <p:txBody>
            <a:bodyPr/>
            <a:lstStyle/>
            <a:p/>
          </p:txBody>
        </p:sp>
        <p:sp>
          <p:nvSpPr>
            <p:cNvPr id="495" name="rc43"/>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96" name="tx44"/>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7" name="tx45"/>
            <p:cNvSpPr/>
            <p:nvPr/>
          </p:nvSpPr>
          <p:spPr>
            <a:xfrm>
              <a:off x="6801340" y="85198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8" name="tx46"/>
            <p:cNvSpPr/>
            <p:nvPr/>
          </p:nvSpPr>
          <p:spPr>
            <a:xfrm>
              <a:off x="6801340" y="786969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9" name="tx47"/>
            <p:cNvSpPr/>
            <p:nvPr/>
          </p:nvSpPr>
          <p:spPr>
            <a:xfrm>
              <a:off x="6801340" y="7219511"/>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00" name="tx48"/>
            <p:cNvSpPr/>
            <p:nvPr/>
          </p:nvSpPr>
          <p:spPr>
            <a:xfrm>
              <a:off x="6801340" y="656947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1" name="pl49"/>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0"/>
            <p:cNvSpPr/>
            <p:nvPr/>
          </p:nvSpPr>
          <p:spPr>
            <a:xfrm>
              <a:off x="7118876" y="85221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1"/>
            <p:cNvSpPr/>
            <p:nvPr/>
          </p:nvSpPr>
          <p:spPr>
            <a:xfrm>
              <a:off x="7118876" y="787200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52"/>
            <p:cNvSpPr/>
            <p:nvPr/>
          </p:nvSpPr>
          <p:spPr>
            <a:xfrm>
              <a:off x="7118876" y="72218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53"/>
            <p:cNvSpPr/>
            <p:nvPr/>
          </p:nvSpPr>
          <p:spPr>
            <a:xfrm>
              <a:off x="7118876" y="65717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5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5"/>
            <p:cNvSpPr/>
            <p:nvPr/>
          </p:nvSpPr>
          <p:spPr>
            <a:xfrm>
              <a:off x="11345612" y="84837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6"/>
            <p:cNvSpPr/>
            <p:nvPr/>
          </p:nvSpPr>
          <p:spPr>
            <a:xfrm>
              <a:off x="11345612" y="77953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57"/>
            <p:cNvSpPr/>
            <p:nvPr/>
          </p:nvSpPr>
          <p:spPr>
            <a:xfrm>
              <a:off x="11345612" y="71068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tx58"/>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1" name="tx59"/>
            <p:cNvSpPr/>
            <p:nvPr/>
          </p:nvSpPr>
          <p:spPr>
            <a:xfrm>
              <a:off x="11443669" y="84814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512" name="tx60"/>
            <p:cNvSpPr/>
            <p:nvPr/>
          </p:nvSpPr>
          <p:spPr>
            <a:xfrm>
              <a:off x="11443669" y="77930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13" name="tx61"/>
            <p:cNvSpPr/>
            <p:nvPr/>
          </p:nvSpPr>
          <p:spPr>
            <a:xfrm>
              <a:off x="11443669" y="7106422"/>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514" name="pl62"/>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3"/>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4"/>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5"/>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6"/>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7"/>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8"/>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tx69"/>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2" name="tx70"/>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3" name="tx71"/>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4" name="tx72"/>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5" name="tx73"/>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6" name="tx74"/>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7" name="tx75"/>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8" name="tx76"/>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9" name="tx77"/>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0" name="tx7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1" name="tx7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2" name="rc80"/>
            <p:cNvSpPr/>
            <p:nvPr/>
          </p:nvSpPr>
          <p:spPr>
            <a:xfrm>
              <a:off x="6607132" y="10217410"/>
              <a:ext cx="1051268" cy="182880"/>
            </a:xfrm>
            <a:prstGeom prst="rect">
              <a:avLst/>
            </a:prstGeom>
            <a:solidFill>
              <a:srgbClr val="FFFFFF">
                <a:alpha val="100000"/>
              </a:srgbClr>
            </a:solidFill>
          </p:spPr>
          <p:txBody>
            <a:bodyPr/>
            <a:lstStyle/>
            <a:p/>
          </p:txBody>
        </p:sp>
        <p:sp>
          <p:nvSpPr>
            <p:cNvPr id="533" name="rc81"/>
            <p:cNvSpPr/>
            <p:nvPr/>
          </p:nvSpPr>
          <p:spPr>
            <a:xfrm>
              <a:off x="6607132" y="10217410"/>
              <a:ext cx="182879" cy="182880"/>
            </a:xfrm>
            <a:prstGeom prst="rect">
              <a:avLst/>
            </a:prstGeom>
            <a:solidFill>
              <a:srgbClr val="FFFFFF">
                <a:alpha val="100000"/>
              </a:srgbClr>
            </a:solidFill>
          </p:spPr>
          <p:txBody>
            <a:bodyPr/>
            <a:lstStyle/>
            <a:p/>
          </p:txBody>
        </p:sp>
        <p:sp>
          <p:nvSpPr>
            <p:cNvPr id="534" name="pl82"/>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5" name="tx83"/>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6" name="rc84"/>
            <p:cNvSpPr/>
            <p:nvPr/>
          </p:nvSpPr>
          <p:spPr>
            <a:xfrm>
              <a:off x="7838400" y="10217410"/>
              <a:ext cx="4048799" cy="182880"/>
            </a:xfrm>
            <a:prstGeom prst="rect">
              <a:avLst/>
            </a:prstGeom>
            <a:solidFill>
              <a:srgbClr val="FFFFFF">
                <a:alpha val="100000"/>
              </a:srgbClr>
            </a:solidFill>
          </p:spPr>
          <p:txBody>
            <a:bodyPr/>
            <a:lstStyle/>
            <a:p/>
          </p:txBody>
        </p:sp>
        <p:sp>
          <p:nvSpPr>
            <p:cNvPr id="537" name="rc85"/>
            <p:cNvSpPr/>
            <p:nvPr/>
          </p:nvSpPr>
          <p:spPr>
            <a:xfrm>
              <a:off x="7838400" y="10217410"/>
              <a:ext cx="182879" cy="182880"/>
            </a:xfrm>
            <a:prstGeom prst="rect">
              <a:avLst/>
            </a:prstGeom>
            <a:solidFill>
              <a:srgbClr val="FFFFFF">
                <a:alpha val="100000"/>
              </a:srgbClr>
            </a:solidFill>
          </p:spPr>
          <p:txBody>
            <a:bodyPr/>
            <a:lstStyle/>
            <a:p/>
          </p:txBody>
        </p:sp>
        <p:sp>
          <p:nvSpPr>
            <p:cNvPr id="538" name="rc86"/>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9" name="rc87"/>
            <p:cNvSpPr/>
            <p:nvPr/>
          </p:nvSpPr>
          <p:spPr>
            <a:xfrm>
              <a:off x="8929641" y="10217410"/>
              <a:ext cx="182879" cy="182880"/>
            </a:xfrm>
            <a:prstGeom prst="rect">
              <a:avLst/>
            </a:prstGeom>
            <a:solidFill>
              <a:srgbClr val="FFFFFF">
                <a:alpha val="100000"/>
              </a:srgbClr>
            </a:solidFill>
          </p:spPr>
          <p:txBody>
            <a:bodyPr/>
            <a:lstStyle/>
            <a:p/>
          </p:txBody>
        </p:sp>
        <p:sp>
          <p:nvSpPr>
            <p:cNvPr id="540" name="rc88"/>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1" name="rc89"/>
            <p:cNvSpPr/>
            <p:nvPr/>
          </p:nvSpPr>
          <p:spPr>
            <a:xfrm>
              <a:off x="9855682" y="10217410"/>
              <a:ext cx="182879" cy="182880"/>
            </a:xfrm>
            <a:prstGeom prst="rect">
              <a:avLst/>
            </a:prstGeom>
            <a:solidFill>
              <a:srgbClr val="FFFFFF">
                <a:alpha val="100000"/>
              </a:srgbClr>
            </a:solidFill>
          </p:spPr>
          <p:txBody>
            <a:bodyPr/>
            <a:lstStyle/>
            <a:p/>
          </p:txBody>
        </p:sp>
        <p:sp>
          <p:nvSpPr>
            <p:cNvPr id="542" name="rc90"/>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3" name="rc91"/>
            <p:cNvSpPr/>
            <p:nvPr/>
          </p:nvSpPr>
          <p:spPr>
            <a:xfrm>
              <a:off x="10857923" y="10217410"/>
              <a:ext cx="182880" cy="182880"/>
            </a:xfrm>
            <a:prstGeom prst="rect">
              <a:avLst/>
            </a:prstGeom>
            <a:solidFill>
              <a:srgbClr val="FFFFFF">
                <a:alpha val="100000"/>
              </a:srgbClr>
            </a:solidFill>
          </p:spPr>
          <p:txBody>
            <a:bodyPr/>
            <a:lstStyle/>
            <a:p/>
          </p:txBody>
        </p:sp>
        <p:sp>
          <p:nvSpPr>
            <p:cNvPr id="544" name="rc92"/>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5" name="tx93"/>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6" name="tx94"/>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7" name="tx95"/>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8" name="tx96"/>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9" name="tx97"/>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0" name=""/>
          <p:cNvGrpSpPr/>
          <p:nvPr/>
        </p:nvGrpSpPr>
        <p:grpSpPr>
          <a:xfrm>
            <a:off x="12527280" y="6217920"/>
            <a:ext cx="5486400" cy="4297680"/>
            <a:chOff x="12527280" y="6217920"/>
            <a:chExt cx="5486400" cy="4297680"/>
          </a:xfrm>
        </p:grpSpPr>
        <p:sp>
          <p:nvSpPr>
            <p:cNvPr id="55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7"/>
            <p:cNvSpPr/>
            <p:nvPr/>
          </p:nvSpPr>
          <p:spPr>
            <a:xfrm>
              <a:off x="13325144" y="6842922"/>
              <a:ext cx="4510689" cy="896262"/>
            </a:xfrm>
            <a:custGeom>
              <a:avLst/>
              <a:pathLst>
                <a:path w="4510689" h="896262">
                  <a:moveTo>
                    <a:pt x="0" y="896262"/>
                  </a:moveTo>
                  <a:lnTo>
                    <a:pt x="180427" y="845047"/>
                  </a:lnTo>
                  <a:lnTo>
                    <a:pt x="360855" y="768224"/>
                  </a:lnTo>
                  <a:lnTo>
                    <a:pt x="541282" y="717009"/>
                  </a:lnTo>
                  <a:lnTo>
                    <a:pt x="721710" y="665794"/>
                  </a:lnTo>
                  <a:lnTo>
                    <a:pt x="902137" y="614579"/>
                  </a:lnTo>
                  <a:lnTo>
                    <a:pt x="1082565" y="435327"/>
                  </a:lnTo>
                  <a:lnTo>
                    <a:pt x="1262993" y="435327"/>
                  </a:lnTo>
                  <a:lnTo>
                    <a:pt x="1443420" y="563364"/>
                  </a:lnTo>
                  <a:lnTo>
                    <a:pt x="1623848" y="384112"/>
                  </a:lnTo>
                  <a:lnTo>
                    <a:pt x="1804275" y="486542"/>
                  </a:lnTo>
                  <a:lnTo>
                    <a:pt x="1984703" y="435327"/>
                  </a:lnTo>
                  <a:lnTo>
                    <a:pt x="2165131" y="307289"/>
                  </a:lnTo>
                  <a:lnTo>
                    <a:pt x="2345558" y="230467"/>
                  </a:lnTo>
                  <a:lnTo>
                    <a:pt x="2525986" y="179252"/>
                  </a:lnTo>
                  <a:lnTo>
                    <a:pt x="2706413" y="332897"/>
                  </a:lnTo>
                  <a:lnTo>
                    <a:pt x="2886841" y="332897"/>
                  </a:lnTo>
                  <a:lnTo>
                    <a:pt x="3067268" y="230467"/>
                  </a:lnTo>
                  <a:lnTo>
                    <a:pt x="3247696" y="153644"/>
                  </a:lnTo>
                  <a:lnTo>
                    <a:pt x="3428124" y="128037"/>
                  </a:lnTo>
                  <a:lnTo>
                    <a:pt x="3608551" y="76822"/>
                  </a:lnTo>
                  <a:lnTo>
                    <a:pt x="3788979" y="51214"/>
                  </a:lnTo>
                  <a:lnTo>
                    <a:pt x="3969406" y="25607"/>
                  </a:lnTo>
                  <a:lnTo>
                    <a:pt x="4149834" y="25607"/>
                  </a:lnTo>
                  <a:lnTo>
                    <a:pt x="4330262" y="0"/>
                  </a:lnTo>
                  <a:lnTo>
                    <a:pt x="4510689" y="0"/>
                  </a:lnTo>
                </a:path>
              </a:pathLst>
            </a:custGeom>
            <a:ln w="32521" cap="flat">
              <a:solidFill>
                <a:srgbClr val="5EB0E8">
                  <a:alpha val="100000"/>
                </a:srgbClr>
              </a:solidFill>
              <a:prstDash val="solid"/>
              <a:round/>
            </a:ln>
          </p:spPr>
          <p:txBody>
            <a:bodyPr/>
            <a:lstStyle/>
            <a:p/>
          </p:txBody>
        </p:sp>
        <p:sp>
          <p:nvSpPr>
            <p:cNvPr id="566" name="pl18"/>
            <p:cNvSpPr/>
            <p:nvPr/>
          </p:nvSpPr>
          <p:spPr>
            <a:xfrm>
              <a:off x="17294551" y="7508717"/>
              <a:ext cx="541282" cy="1152337"/>
            </a:xfrm>
            <a:custGeom>
              <a:avLst/>
              <a:pathLst>
                <a:path w="541282" h="1152337">
                  <a:moveTo>
                    <a:pt x="0" y="435327"/>
                  </a:moveTo>
                  <a:lnTo>
                    <a:pt x="180427" y="1152337"/>
                  </a:lnTo>
                  <a:lnTo>
                    <a:pt x="360855" y="409719"/>
                  </a:lnTo>
                  <a:lnTo>
                    <a:pt x="541282" y="0"/>
                  </a:lnTo>
                </a:path>
              </a:pathLst>
            </a:custGeom>
            <a:ln w="32521" cap="flat">
              <a:solidFill>
                <a:srgbClr val="00A173">
                  <a:alpha val="100000"/>
                </a:srgbClr>
              </a:solidFill>
              <a:prstDash val="solid"/>
              <a:round/>
            </a:ln>
          </p:spPr>
          <p:txBody>
            <a:bodyPr/>
            <a:lstStyle/>
            <a:p/>
          </p:txBody>
        </p:sp>
        <p:sp>
          <p:nvSpPr>
            <p:cNvPr id="56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2" name="rc84"/>
            <p:cNvSpPr/>
            <p:nvPr/>
          </p:nvSpPr>
          <p:spPr>
            <a:xfrm>
              <a:off x="14005791" y="9941072"/>
              <a:ext cx="3149396" cy="504938"/>
            </a:xfrm>
            <a:prstGeom prst="rect">
              <a:avLst/>
            </a:prstGeom>
            <a:solidFill>
              <a:srgbClr val="FFFFFF">
                <a:alpha val="100000"/>
              </a:srgbClr>
            </a:solidFill>
          </p:spPr>
          <p:txBody>
            <a:bodyPr/>
            <a:lstStyle/>
            <a:p/>
          </p:txBody>
        </p:sp>
        <p:sp>
          <p:nvSpPr>
            <p:cNvPr id="63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8" name=""/>
          <p:cNvGrpSpPr/>
          <p:nvPr/>
        </p:nvGrpSpPr>
        <p:grpSpPr>
          <a:xfrm>
            <a:off x="594360" y="6217920"/>
            <a:ext cx="5562295" cy="4320959"/>
            <a:chOff x="594360" y="6217920"/>
            <a:chExt cx="5562295" cy="4320959"/>
          </a:xfrm>
        </p:grpSpPr>
        <p:sp>
          <p:nvSpPr>
            <p:cNvPr id="639"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0" name="rc4"/>
            <p:cNvSpPr/>
            <p:nvPr/>
          </p:nvSpPr>
          <p:spPr>
            <a:xfrm>
              <a:off x="244434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1" name="rc5"/>
            <p:cNvSpPr/>
            <p:nvPr/>
          </p:nvSpPr>
          <p:spPr>
            <a:xfrm>
              <a:off x="2471899" y="6543904"/>
              <a:ext cx="275529" cy="275529"/>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42" name="rc6"/>
            <p:cNvSpPr/>
            <p:nvPr/>
          </p:nvSpPr>
          <p:spPr>
            <a:xfrm>
              <a:off x="2747429" y="6543904"/>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643" name="rc7"/>
            <p:cNvSpPr/>
            <p:nvPr/>
          </p:nvSpPr>
          <p:spPr>
            <a:xfrm>
              <a:off x="3022958" y="6543904"/>
              <a:ext cx="275529" cy="275529"/>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44" name="rc8"/>
            <p:cNvSpPr/>
            <p:nvPr/>
          </p:nvSpPr>
          <p:spPr>
            <a:xfrm>
              <a:off x="3298487" y="6543904"/>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45" name="rc9"/>
            <p:cNvSpPr/>
            <p:nvPr/>
          </p:nvSpPr>
          <p:spPr>
            <a:xfrm>
              <a:off x="357401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10"/>
            <p:cNvSpPr/>
            <p:nvPr/>
          </p:nvSpPr>
          <p:spPr>
            <a:xfrm>
              <a:off x="3849546" y="6543904"/>
              <a:ext cx="275529" cy="275529"/>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47" name="rc11"/>
            <p:cNvSpPr/>
            <p:nvPr/>
          </p:nvSpPr>
          <p:spPr>
            <a:xfrm>
              <a:off x="4125075" y="6543904"/>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648" name="rc12"/>
            <p:cNvSpPr/>
            <p:nvPr/>
          </p:nvSpPr>
          <p:spPr>
            <a:xfrm>
              <a:off x="4400604" y="6543904"/>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49" name="rc13"/>
            <p:cNvSpPr/>
            <p:nvPr/>
          </p:nvSpPr>
          <p:spPr>
            <a:xfrm>
              <a:off x="4676134" y="6543904"/>
              <a:ext cx="275529" cy="275529"/>
            </a:xfrm>
            <a:prstGeom prst="rect">
              <a:avLst/>
            </a:prstGeom>
            <a:solidFill>
              <a:srgbClr val="FC7252">
                <a:alpha val="100000"/>
              </a:srgbClr>
            </a:solidFill>
            <a:ln w="5420" cap="flat">
              <a:solidFill>
                <a:srgbClr val="FFFFFF">
                  <a:alpha val="100000"/>
                </a:srgbClr>
              </a:solidFill>
              <a:prstDash val="solid"/>
              <a:miter/>
            </a:ln>
          </p:spPr>
          <p:txBody>
            <a:bodyPr/>
            <a:lstStyle/>
            <a:p/>
          </p:txBody>
        </p:sp>
        <p:sp>
          <p:nvSpPr>
            <p:cNvPr id="650" name="rc14"/>
            <p:cNvSpPr/>
            <p:nvPr/>
          </p:nvSpPr>
          <p:spPr>
            <a:xfrm>
              <a:off x="4951663" y="6543904"/>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51" name="rc15"/>
            <p:cNvSpPr/>
            <p:nvPr/>
          </p:nvSpPr>
          <p:spPr>
            <a:xfrm>
              <a:off x="5227192" y="6543904"/>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652" name="rc16"/>
            <p:cNvSpPr/>
            <p:nvPr/>
          </p:nvSpPr>
          <p:spPr>
            <a:xfrm>
              <a:off x="5502722" y="6543904"/>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53" name="rc17"/>
            <p:cNvSpPr/>
            <p:nvPr/>
          </p:nvSpPr>
          <p:spPr>
            <a:xfrm>
              <a:off x="2471899"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18"/>
            <p:cNvSpPr/>
            <p:nvPr/>
          </p:nvSpPr>
          <p:spPr>
            <a:xfrm>
              <a:off x="2747429" y="6819433"/>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55" name="rc19"/>
            <p:cNvSpPr/>
            <p:nvPr/>
          </p:nvSpPr>
          <p:spPr>
            <a:xfrm>
              <a:off x="3022958" y="6819433"/>
              <a:ext cx="275529" cy="275529"/>
            </a:xfrm>
            <a:prstGeom prst="rect">
              <a:avLst/>
            </a:prstGeom>
            <a:solidFill>
              <a:srgbClr val="FC7252">
                <a:alpha val="100000"/>
              </a:srgbClr>
            </a:solidFill>
            <a:ln w="5420" cap="flat">
              <a:solidFill>
                <a:srgbClr val="FFFFFF">
                  <a:alpha val="100000"/>
                </a:srgbClr>
              </a:solidFill>
              <a:prstDash val="solid"/>
              <a:miter/>
            </a:ln>
          </p:spPr>
          <p:txBody>
            <a:bodyPr/>
            <a:lstStyle/>
            <a:p/>
          </p:txBody>
        </p:sp>
        <p:sp>
          <p:nvSpPr>
            <p:cNvPr id="656" name="rc20"/>
            <p:cNvSpPr/>
            <p:nvPr/>
          </p:nvSpPr>
          <p:spPr>
            <a:xfrm>
              <a:off x="329848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1"/>
            <p:cNvSpPr/>
            <p:nvPr/>
          </p:nvSpPr>
          <p:spPr>
            <a:xfrm>
              <a:off x="357401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2"/>
            <p:cNvSpPr/>
            <p:nvPr/>
          </p:nvSpPr>
          <p:spPr>
            <a:xfrm>
              <a:off x="3849546" y="6819433"/>
              <a:ext cx="275529" cy="275529"/>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659" name="rc23"/>
            <p:cNvSpPr/>
            <p:nvPr/>
          </p:nvSpPr>
          <p:spPr>
            <a:xfrm>
              <a:off x="4125075" y="6819433"/>
              <a:ext cx="275529" cy="275529"/>
            </a:xfrm>
            <a:prstGeom prst="rect">
              <a:avLst/>
            </a:prstGeom>
            <a:solidFill>
              <a:srgbClr val="E12E26">
                <a:alpha val="100000"/>
              </a:srgbClr>
            </a:solidFill>
            <a:ln w="5420" cap="flat">
              <a:solidFill>
                <a:srgbClr val="FFFFFF">
                  <a:alpha val="100000"/>
                </a:srgbClr>
              </a:solidFill>
              <a:prstDash val="solid"/>
              <a:miter/>
            </a:ln>
          </p:spPr>
          <p:txBody>
            <a:bodyPr/>
            <a:lstStyle/>
            <a:p/>
          </p:txBody>
        </p:sp>
        <p:sp>
          <p:nvSpPr>
            <p:cNvPr id="660" name="rc24"/>
            <p:cNvSpPr/>
            <p:nvPr/>
          </p:nvSpPr>
          <p:spPr>
            <a:xfrm>
              <a:off x="4400604" y="6819433"/>
              <a:ext cx="275529" cy="275529"/>
            </a:xfrm>
            <a:prstGeom prst="rect">
              <a:avLst/>
            </a:prstGeom>
            <a:solidFill>
              <a:srgbClr val="FC7B5A">
                <a:alpha val="100000"/>
              </a:srgbClr>
            </a:solidFill>
            <a:ln w="5420" cap="flat">
              <a:solidFill>
                <a:srgbClr val="FFFFFF">
                  <a:alpha val="100000"/>
                </a:srgbClr>
              </a:solidFill>
              <a:prstDash val="solid"/>
              <a:miter/>
            </a:ln>
          </p:spPr>
          <p:txBody>
            <a:bodyPr/>
            <a:lstStyle/>
            <a:p/>
          </p:txBody>
        </p:sp>
        <p:sp>
          <p:nvSpPr>
            <p:cNvPr id="661" name="rc25"/>
            <p:cNvSpPr/>
            <p:nvPr/>
          </p:nvSpPr>
          <p:spPr>
            <a:xfrm>
              <a:off x="4676134" y="6819433"/>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2" name="rc26"/>
            <p:cNvSpPr/>
            <p:nvPr/>
          </p:nvSpPr>
          <p:spPr>
            <a:xfrm>
              <a:off x="4951663" y="6819433"/>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63" name="rc27"/>
            <p:cNvSpPr/>
            <p:nvPr/>
          </p:nvSpPr>
          <p:spPr>
            <a:xfrm>
              <a:off x="522719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28"/>
            <p:cNvSpPr/>
            <p:nvPr/>
          </p:nvSpPr>
          <p:spPr>
            <a:xfrm>
              <a:off x="5502722" y="6819433"/>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65" name="rc29"/>
            <p:cNvSpPr/>
            <p:nvPr/>
          </p:nvSpPr>
          <p:spPr>
            <a:xfrm>
              <a:off x="2471899" y="7094962"/>
              <a:ext cx="275529" cy="275529"/>
            </a:xfrm>
            <a:prstGeom prst="rect">
              <a:avLst/>
            </a:prstGeom>
            <a:solidFill>
              <a:srgbClr val="A30410">
                <a:alpha val="100000"/>
              </a:srgbClr>
            </a:solidFill>
            <a:ln w="5420" cap="flat">
              <a:solidFill>
                <a:srgbClr val="FFFFFF">
                  <a:alpha val="100000"/>
                </a:srgbClr>
              </a:solidFill>
              <a:prstDash val="solid"/>
              <a:miter/>
            </a:ln>
          </p:spPr>
          <p:txBody>
            <a:bodyPr/>
            <a:lstStyle/>
            <a:p/>
          </p:txBody>
        </p:sp>
        <p:sp>
          <p:nvSpPr>
            <p:cNvPr id="666" name="rc30"/>
            <p:cNvSpPr/>
            <p:nvPr/>
          </p:nvSpPr>
          <p:spPr>
            <a:xfrm>
              <a:off x="2747429" y="7094962"/>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67" name="rc31"/>
            <p:cNvSpPr/>
            <p:nvPr/>
          </p:nvSpPr>
          <p:spPr>
            <a:xfrm>
              <a:off x="3022958" y="709496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68" name="rc32"/>
            <p:cNvSpPr/>
            <p:nvPr/>
          </p:nvSpPr>
          <p:spPr>
            <a:xfrm>
              <a:off x="3298487" y="709496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69" name="rc33"/>
            <p:cNvSpPr/>
            <p:nvPr/>
          </p:nvSpPr>
          <p:spPr>
            <a:xfrm>
              <a:off x="357401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4"/>
            <p:cNvSpPr/>
            <p:nvPr/>
          </p:nvSpPr>
          <p:spPr>
            <a:xfrm>
              <a:off x="3849546" y="709496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71" name="rc35"/>
            <p:cNvSpPr/>
            <p:nvPr/>
          </p:nvSpPr>
          <p:spPr>
            <a:xfrm>
              <a:off x="4125075"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36"/>
            <p:cNvSpPr/>
            <p:nvPr/>
          </p:nvSpPr>
          <p:spPr>
            <a:xfrm>
              <a:off x="4400604" y="709496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73" name="rc37"/>
            <p:cNvSpPr/>
            <p:nvPr/>
          </p:nvSpPr>
          <p:spPr>
            <a:xfrm>
              <a:off x="4676134" y="7094962"/>
              <a:ext cx="275529" cy="275529"/>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74" name="rc38"/>
            <p:cNvSpPr/>
            <p:nvPr/>
          </p:nvSpPr>
          <p:spPr>
            <a:xfrm>
              <a:off x="4951663" y="7094962"/>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675" name="rc39"/>
            <p:cNvSpPr/>
            <p:nvPr/>
          </p:nvSpPr>
          <p:spPr>
            <a:xfrm>
              <a:off x="5227192"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76" name="rc40"/>
            <p:cNvSpPr/>
            <p:nvPr/>
          </p:nvSpPr>
          <p:spPr>
            <a:xfrm>
              <a:off x="5502722"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77" name="rc41"/>
            <p:cNvSpPr/>
            <p:nvPr/>
          </p:nvSpPr>
          <p:spPr>
            <a:xfrm>
              <a:off x="2471899" y="737049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78" name="rc42"/>
            <p:cNvSpPr/>
            <p:nvPr/>
          </p:nvSpPr>
          <p:spPr>
            <a:xfrm>
              <a:off x="2747429" y="737049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79" name="rc43"/>
            <p:cNvSpPr/>
            <p:nvPr/>
          </p:nvSpPr>
          <p:spPr>
            <a:xfrm>
              <a:off x="3022958" y="7370492"/>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80" name="rc44"/>
            <p:cNvSpPr/>
            <p:nvPr/>
          </p:nvSpPr>
          <p:spPr>
            <a:xfrm>
              <a:off x="3298487" y="7370492"/>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81" name="rc45"/>
            <p:cNvSpPr/>
            <p:nvPr/>
          </p:nvSpPr>
          <p:spPr>
            <a:xfrm>
              <a:off x="357401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46"/>
            <p:cNvSpPr/>
            <p:nvPr/>
          </p:nvSpPr>
          <p:spPr>
            <a:xfrm>
              <a:off x="3849546" y="737049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3" name="rc47"/>
            <p:cNvSpPr/>
            <p:nvPr/>
          </p:nvSpPr>
          <p:spPr>
            <a:xfrm>
              <a:off x="4125075" y="7370492"/>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84" name="rc48"/>
            <p:cNvSpPr/>
            <p:nvPr/>
          </p:nvSpPr>
          <p:spPr>
            <a:xfrm>
              <a:off x="4400604" y="7370492"/>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685" name="rc49"/>
            <p:cNvSpPr/>
            <p:nvPr/>
          </p:nvSpPr>
          <p:spPr>
            <a:xfrm>
              <a:off x="4676134" y="7370492"/>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86" name="rc50"/>
            <p:cNvSpPr/>
            <p:nvPr/>
          </p:nvSpPr>
          <p:spPr>
            <a:xfrm>
              <a:off x="4951663" y="737049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87" name="rc51"/>
            <p:cNvSpPr/>
            <p:nvPr/>
          </p:nvSpPr>
          <p:spPr>
            <a:xfrm>
              <a:off x="5227192" y="7370492"/>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688" name="rc52"/>
            <p:cNvSpPr/>
            <p:nvPr/>
          </p:nvSpPr>
          <p:spPr>
            <a:xfrm>
              <a:off x="5502722" y="737049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9" name="rc53"/>
            <p:cNvSpPr/>
            <p:nvPr/>
          </p:nvSpPr>
          <p:spPr>
            <a:xfrm>
              <a:off x="2471899" y="7646021"/>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90" name="rc54"/>
            <p:cNvSpPr/>
            <p:nvPr/>
          </p:nvSpPr>
          <p:spPr>
            <a:xfrm>
              <a:off x="2747429" y="7646021"/>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91" name="rc55"/>
            <p:cNvSpPr/>
            <p:nvPr/>
          </p:nvSpPr>
          <p:spPr>
            <a:xfrm>
              <a:off x="3022958" y="7646021"/>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92" name="rc56"/>
            <p:cNvSpPr/>
            <p:nvPr/>
          </p:nvSpPr>
          <p:spPr>
            <a:xfrm>
              <a:off x="329848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57"/>
            <p:cNvSpPr/>
            <p:nvPr/>
          </p:nvSpPr>
          <p:spPr>
            <a:xfrm>
              <a:off x="357401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8"/>
            <p:cNvSpPr/>
            <p:nvPr/>
          </p:nvSpPr>
          <p:spPr>
            <a:xfrm>
              <a:off x="3849546" y="7646021"/>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95" name="rc59"/>
            <p:cNvSpPr/>
            <p:nvPr/>
          </p:nvSpPr>
          <p:spPr>
            <a:xfrm>
              <a:off x="4125075" y="7646021"/>
              <a:ext cx="275529" cy="27552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96" name="rc60"/>
            <p:cNvSpPr/>
            <p:nvPr/>
          </p:nvSpPr>
          <p:spPr>
            <a:xfrm>
              <a:off x="4400604" y="7646021"/>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97" name="rc61"/>
            <p:cNvSpPr/>
            <p:nvPr/>
          </p:nvSpPr>
          <p:spPr>
            <a:xfrm>
              <a:off x="4676134" y="7646021"/>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8" name="rc62"/>
            <p:cNvSpPr/>
            <p:nvPr/>
          </p:nvSpPr>
          <p:spPr>
            <a:xfrm>
              <a:off x="4951663"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63"/>
            <p:cNvSpPr/>
            <p:nvPr/>
          </p:nvSpPr>
          <p:spPr>
            <a:xfrm>
              <a:off x="5227192" y="7646021"/>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0" name="rc64"/>
            <p:cNvSpPr/>
            <p:nvPr/>
          </p:nvSpPr>
          <p:spPr>
            <a:xfrm>
              <a:off x="5502722" y="7646021"/>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701" name="rc65"/>
            <p:cNvSpPr/>
            <p:nvPr/>
          </p:nvSpPr>
          <p:spPr>
            <a:xfrm>
              <a:off x="2471899" y="7921550"/>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02" name="rc66"/>
            <p:cNvSpPr/>
            <p:nvPr/>
          </p:nvSpPr>
          <p:spPr>
            <a:xfrm>
              <a:off x="2747429" y="792155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03" name="rc67"/>
            <p:cNvSpPr/>
            <p:nvPr/>
          </p:nvSpPr>
          <p:spPr>
            <a:xfrm>
              <a:off x="3022958" y="792155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04" name="rc68"/>
            <p:cNvSpPr/>
            <p:nvPr/>
          </p:nvSpPr>
          <p:spPr>
            <a:xfrm>
              <a:off x="32984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69"/>
            <p:cNvSpPr/>
            <p:nvPr/>
          </p:nvSpPr>
          <p:spPr>
            <a:xfrm>
              <a:off x="357401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0"/>
            <p:cNvSpPr/>
            <p:nvPr/>
          </p:nvSpPr>
          <p:spPr>
            <a:xfrm>
              <a:off x="3849546" y="7921550"/>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07" name="rc71"/>
            <p:cNvSpPr/>
            <p:nvPr/>
          </p:nvSpPr>
          <p:spPr>
            <a:xfrm>
              <a:off x="4125075" y="7921550"/>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708" name="rc72"/>
            <p:cNvSpPr/>
            <p:nvPr/>
          </p:nvSpPr>
          <p:spPr>
            <a:xfrm>
              <a:off x="4400604" y="7921550"/>
              <a:ext cx="275529" cy="275529"/>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709" name="rc73"/>
            <p:cNvSpPr/>
            <p:nvPr/>
          </p:nvSpPr>
          <p:spPr>
            <a:xfrm>
              <a:off x="4676134" y="7921550"/>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710" name="rc74"/>
            <p:cNvSpPr/>
            <p:nvPr/>
          </p:nvSpPr>
          <p:spPr>
            <a:xfrm>
              <a:off x="495166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75"/>
            <p:cNvSpPr/>
            <p:nvPr/>
          </p:nvSpPr>
          <p:spPr>
            <a:xfrm>
              <a:off x="5227192" y="792155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12" name="rc76"/>
            <p:cNvSpPr/>
            <p:nvPr/>
          </p:nvSpPr>
          <p:spPr>
            <a:xfrm>
              <a:off x="5502722" y="7921550"/>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13" name="rc77"/>
            <p:cNvSpPr/>
            <p:nvPr/>
          </p:nvSpPr>
          <p:spPr>
            <a:xfrm>
              <a:off x="2471899" y="8197080"/>
              <a:ext cx="275529" cy="275529"/>
            </a:xfrm>
            <a:prstGeom prst="rect">
              <a:avLst/>
            </a:prstGeom>
            <a:solidFill>
              <a:srgbClr val="FC7B5A">
                <a:alpha val="100000"/>
              </a:srgbClr>
            </a:solidFill>
            <a:ln w="5420" cap="flat">
              <a:solidFill>
                <a:srgbClr val="FFFFFF">
                  <a:alpha val="100000"/>
                </a:srgbClr>
              </a:solidFill>
              <a:prstDash val="solid"/>
              <a:miter/>
            </a:ln>
          </p:spPr>
          <p:txBody>
            <a:bodyPr/>
            <a:lstStyle/>
            <a:p/>
          </p:txBody>
        </p:sp>
        <p:sp>
          <p:nvSpPr>
            <p:cNvPr id="714" name="rc78"/>
            <p:cNvSpPr/>
            <p:nvPr/>
          </p:nvSpPr>
          <p:spPr>
            <a:xfrm>
              <a:off x="2747429" y="8197080"/>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5" name="rc79"/>
            <p:cNvSpPr/>
            <p:nvPr/>
          </p:nvSpPr>
          <p:spPr>
            <a:xfrm>
              <a:off x="3022958"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80"/>
            <p:cNvSpPr/>
            <p:nvPr/>
          </p:nvSpPr>
          <p:spPr>
            <a:xfrm>
              <a:off x="32984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1"/>
            <p:cNvSpPr/>
            <p:nvPr/>
          </p:nvSpPr>
          <p:spPr>
            <a:xfrm>
              <a:off x="35740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2"/>
            <p:cNvSpPr/>
            <p:nvPr/>
          </p:nvSpPr>
          <p:spPr>
            <a:xfrm>
              <a:off x="3849546" y="819708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19" name="rc83"/>
            <p:cNvSpPr/>
            <p:nvPr/>
          </p:nvSpPr>
          <p:spPr>
            <a:xfrm>
              <a:off x="4125075"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84"/>
            <p:cNvSpPr/>
            <p:nvPr/>
          </p:nvSpPr>
          <p:spPr>
            <a:xfrm>
              <a:off x="4400604" y="819708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21" name="rc85"/>
            <p:cNvSpPr/>
            <p:nvPr/>
          </p:nvSpPr>
          <p:spPr>
            <a:xfrm>
              <a:off x="4676134" y="8197080"/>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22" name="rc86"/>
            <p:cNvSpPr/>
            <p:nvPr/>
          </p:nvSpPr>
          <p:spPr>
            <a:xfrm>
              <a:off x="4951663" y="8197080"/>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723" name="rc87"/>
            <p:cNvSpPr/>
            <p:nvPr/>
          </p:nvSpPr>
          <p:spPr>
            <a:xfrm>
              <a:off x="5227192" y="8197080"/>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24" name="rc88"/>
            <p:cNvSpPr/>
            <p:nvPr/>
          </p:nvSpPr>
          <p:spPr>
            <a:xfrm>
              <a:off x="5502722"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89"/>
            <p:cNvSpPr/>
            <p:nvPr/>
          </p:nvSpPr>
          <p:spPr>
            <a:xfrm>
              <a:off x="2471899"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90"/>
            <p:cNvSpPr/>
            <p:nvPr/>
          </p:nvSpPr>
          <p:spPr>
            <a:xfrm>
              <a:off x="2747429" y="8472609"/>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27" name="rc91"/>
            <p:cNvSpPr/>
            <p:nvPr/>
          </p:nvSpPr>
          <p:spPr>
            <a:xfrm>
              <a:off x="30229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2"/>
            <p:cNvSpPr/>
            <p:nvPr/>
          </p:nvSpPr>
          <p:spPr>
            <a:xfrm>
              <a:off x="32984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3"/>
            <p:cNvSpPr/>
            <p:nvPr/>
          </p:nvSpPr>
          <p:spPr>
            <a:xfrm>
              <a:off x="357401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4"/>
            <p:cNvSpPr/>
            <p:nvPr/>
          </p:nvSpPr>
          <p:spPr>
            <a:xfrm>
              <a:off x="3849546"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1" name="rc95"/>
            <p:cNvSpPr/>
            <p:nvPr/>
          </p:nvSpPr>
          <p:spPr>
            <a:xfrm>
              <a:off x="4125075" y="8472609"/>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32" name="rc96"/>
            <p:cNvSpPr/>
            <p:nvPr/>
          </p:nvSpPr>
          <p:spPr>
            <a:xfrm>
              <a:off x="4400604" y="8472609"/>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33" name="rc97"/>
            <p:cNvSpPr/>
            <p:nvPr/>
          </p:nvSpPr>
          <p:spPr>
            <a:xfrm>
              <a:off x="4676134" y="8472609"/>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34" name="rc98"/>
            <p:cNvSpPr/>
            <p:nvPr/>
          </p:nvSpPr>
          <p:spPr>
            <a:xfrm>
              <a:off x="4951663" y="8472609"/>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735" name="rc99"/>
            <p:cNvSpPr/>
            <p:nvPr/>
          </p:nvSpPr>
          <p:spPr>
            <a:xfrm>
              <a:off x="5227192" y="8472609"/>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36" name="rc100"/>
            <p:cNvSpPr/>
            <p:nvPr/>
          </p:nvSpPr>
          <p:spPr>
            <a:xfrm>
              <a:off x="5502722" y="8472609"/>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737" name="rc101"/>
            <p:cNvSpPr/>
            <p:nvPr/>
          </p:nvSpPr>
          <p:spPr>
            <a:xfrm>
              <a:off x="2471899" y="8748138"/>
              <a:ext cx="275529" cy="275529"/>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738" name="rc102"/>
            <p:cNvSpPr/>
            <p:nvPr/>
          </p:nvSpPr>
          <p:spPr>
            <a:xfrm>
              <a:off x="2747429" y="8748138"/>
              <a:ext cx="275529" cy="275529"/>
            </a:xfrm>
            <a:prstGeom prst="rect">
              <a:avLst/>
            </a:prstGeom>
            <a:solidFill>
              <a:srgbClr val="D22020">
                <a:alpha val="100000"/>
              </a:srgbClr>
            </a:solidFill>
            <a:ln w="5420" cap="flat">
              <a:solidFill>
                <a:srgbClr val="FFFFFF">
                  <a:alpha val="100000"/>
                </a:srgbClr>
              </a:solidFill>
              <a:prstDash val="solid"/>
              <a:miter/>
            </a:ln>
          </p:spPr>
          <p:txBody>
            <a:bodyPr/>
            <a:lstStyle/>
            <a:p/>
          </p:txBody>
        </p:sp>
        <p:sp>
          <p:nvSpPr>
            <p:cNvPr id="739" name="rc103"/>
            <p:cNvSpPr/>
            <p:nvPr/>
          </p:nvSpPr>
          <p:spPr>
            <a:xfrm>
              <a:off x="3022958" y="8748138"/>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40" name="rc104"/>
            <p:cNvSpPr/>
            <p:nvPr/>
          </p:nvSpPr>
          <p:spPr>
            <a:xfrm>
              <a:off x="3298487"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1" name="rc105"/>
            <p:cNvSpPr/>
            <p:nvPr/>
          </p:nvSpPr>
          <p:spPr>
            <a:xfrm>
              <a:off x="357401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6"/>
            <p:cNvSpPr/>
            <p:nvPr/>
          </p:nvSpPr>
          <p:spPr>
            <a:xfrm>
              <a:off x="3849546" y="8748138"/>
              <a:ext cx="275529" cy="275529"/>
            </a:xfrm>
            <a:prstGeom prst="rect">
              <a:avLst/>
            </a:prstGeom>
            <a:solidFill>
              <a:srgbClr val="FC7B5A">
                <a:alpha val="100000"/>
              </a:srgbClr>
            </a:solidFill>
            <a:ln w="5420" cap="flat">
              <a:solidFill>
                <a:srgbClr val="FFFFFF">
                  <a:alpha val="100000"/>
                </a:srgbClr>
              </a:solidFill>
              <a:prstDash val="solid"/>
              <a:miter/>
            </a:ln>
          </p:spPr>
          <p:txBody>
            <a:bodyPr/>
            <a:lstStyle/>
            <a:p/>
          </p:txBody>
        </p:sp>
        <p:sp>
          <p:nvSpPr>
            <p:cNvPr id="743" name="rc107"/>
            <p:cNvSpPr/>
            <p:nvPr/>
          </p:nvSpPr>
          <p:spPr>
            <a:xfrm>
              <a:off x="4125075" y="8748138"/>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744" name="rc108"/>
            <p:cNvSpPr/>
            <p:nvPr/>
          </p:nvSpPr>
          <p:spPr>
            <a:xfrm>
              <a:off x="4400604" y="8748138"/>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45" name="rc109"/>
            <p:cNvSpPr/>
            <p:nvPr/>
          </p:nvSpPr>
          <p:spPr>
            <a:xfrm>
              <a:off x="4676134" y="8748138"/>
              <a:ext cx="275529" cy="27552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746" name="rc110"/>
            <p:cNvSpPr/>
            <p:nvPr/>
          </p:nvSpPr>
          <p:spPr>
            <a:xfrm>
              <a:off x="4951663" y="8748138"/>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47" name="rc111"/>
            <p:cNvSpPr/>
            <p:nvPr/>
          </p:nvSpPr>
          <p:spPr>
            <a:xfrm>
              <a:off x="5227192" y="8748138"/>
              <a:ext cx="275529" cy="27552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48" name="rc112"/>
            <p:cNvSpPr/>
            <p:nvPr/>
          </p:nvSpPr>
          <p:spPr>
            <a:xfrm>
              <a:off x="5502722" y="8748138"/>
              <a:ext cx="275529" cy="275529"/>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749" name="rc113"/>
            <p:cNvSpPr/>
            <p:nvPr/>
          </p:nvSpPr>
          <p:spPr>
            <a:xfrm>
              <a:off x="24718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14"/>
            <p:cNvSpPr/>
            <p:nvPr/>
          </p:nvSpPr>
          <p:spPr>
            <a:xfrm>
              <a:off x="2747429" y="9023667"/>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51" name="rc115"/>
            <p:cNvSpPr/>
            <p:nvPr/>
          </p:nvSpPr>
          <p:spPr>
            <a:xfrm>
              <a:off x="3022958"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2" name="rc116"/>
            <p:cNvSpPr/>
            <p:nvPr/>
          </p:nvSpPr>
          <p:spPr>
            <a:xfrm>
              <a:off x="32984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3" name="rc117"/>
            <p:cNvSpPr/>
            <p:nvPr/>
          </p:nvSpPr>
          <p:spPr>
            <a:xfrm>
              <a:off x="35740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4" name="rc118"/>
            <p:cNvSpPr/>
            <p:nvPr/>
          </p:nvSpPr>
          <p:spPr>
            <a:xfrm>
              <a:off x="38495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5" name="rc119"/>
            <p:cNvSpPr/>
            <p:nvPr/>
          </p:nvSpPr>
          <p:spPr>
            <a:xfrm>
              <a:off x="4125075" y="9023667"/>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56" name="rc120"/>
            <p:cNvSpPr/>
            <p:nvPr/>
          </p:nvSpPr>
          <p:spPr>
            <a:xfrm>
              <a:off x="44006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7" name="rc121"/>
            <p:cNvSpPr/>
            <p:nvPr/>
          </p:nvSpPr>
          <p:spPr>
            <a:xfrm>
              <a:off x="4676134"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8" name="rc122"/>
            <p:cNvSpPr/>
            <p:nvPr/>
          </p:nvSpPr>
          <p:spPr>
            <a:xfrm>
              <a:off x="4951663"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59" name="rc123"/>
            <p:cNvSpPr/>
            <p:nvPr/>
          </p:nvSpPr>
          <p:spPr>
            <a:xfrm>
              <a:off x="522719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60" name="rc124"/>
            <p:cNvSpPr/>
            <p:nvPr/>
          </p:nvSpPr>
          <p:spPr>
            <a:xfrm>
              <a:off x="5502722" y="9023667"/>
              <a:ext cx="275529" cy="275529"/>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61" name="tx125"/>
            <p:cNvSpPr/>
            <p:nvPr/>
          </p:nvSpPr>
          <p:spPr>
            <a:xfrm>
              <a:off x="148672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62" name="tx126"/>
            <p:cNvSpPr/>
            <p:nvPr/>
          </p:nvSpPr>
          <p:spPr>
            <a:xfrm>
              <a:off x="182567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3" name="tx127"/>
            <p:cNvSpPr/>
            <p:nvPr/>
          </p:nvSpPr>
          <p:spPr>
            <a:xfrm>
              <a:off x="1715619" y="8553968"/>
              <a:ext cx="56740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BUKEDI</a:t>
              </a:r>
            </a:p>
          </p:txBody>
        </p:sp>
        <p:sp>
          <p:nvSpPr>
            <p:cNvPr id="764" name="tx128"/>
            <p:cNvSpPr/>
            <p:nvPr/>
          </p:nvSpPr>
          <p:spPr>
            <a:xfrm>
              <a:off x="1868094" y="8276504"/>
              <a:ext cx="4149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TESO</a:t>
              </a:r>
            </a:p>
          </p:txBody>
        </p:sp>
        <p:sp>
          <p:nvSpPr>
            <p:cNvPr id="765" name="tx129"/>
            <p:cNvSpPr/>
            <p:nvPr/>
          </p:nvSpPr>
          <p:spPr>
            <a:xfrm>
              <a:off x="1749478" y="8000974"/>
              <a:ext cx="5335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LANGO</a:t>
              </a:r>
            </a:p>
          </p:txBody>
        </p:sp>
        <p:sp>
          <p:nvSpPr>
            <p:cNvPr id="766" name="tx130"/>
            <p:cNvSpPr/>
            <p:nvPr/>
          </p:nvSpPr>
          <p:spPr>
            <a:xfrm>
              <a:off x="1512469" y="7725445"/>
              <a:ext cx="7705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BUNYORO</a:t>
              </a:r>
            </a:p>
          </p:txBody>
        </p:sp>
        <p:sp>
          <p:nvSpPr>
            <p:cNvPr id="767" name="tx131"/>
            <p:cNvSpPr/>
            <p:nvPr/>
          </p:nvSpPr>
          <p:spPr>
            <a:xfrm>
              <a:off x="1444678" y="7449916"/>
              <a:ext cx="838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KARAMOJA</a:t>
              </a:r>
            </a:p>
          </p:txBody>
        </p:sp>
        <p:sp>
          <p:nvSpPr>
            <p:cNvPr id="768" name="tx132"/>
            <p:cNvSpPr/>
            <p:nvPr/>
          </p:nvSpPr>
          <p:spPr>
            <a:xfrm>
              <a:off x="953619" y="7174386"/>
              <a:ext cx="13294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BUGANDA</a:t>
              </a:r>
            </a:p>
          </p:txBody>
        </p:sp>
        <p:sp>
          <p:nvSpPr>
            <p:cNvPr id="769" name="tx133"/>
            <p:cNvSpPr/>
            <p:nvPr/>
          </p:nvSpPr>
          <p:spPr>
            <a:xfrm>
              <a:off x="1715619" y="6898857"/>
              <a:ext cx="5674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ACHOLI</a:t>
              </a:r>
            </a:p>
          </p:txBody>
        </p:sp>
        <p:sp>
          <p:nvSpPr>
            <p:cNvPr id="770" name="tx134"/>
            <p:cNvSpPr/>
            <p:nvPr/>
          </p:nvSpPr>
          <p:spPr>
            <a:xfrm>
              <a:off x="945210" y="6623328"/>
              <a:ext cx="13378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BUGANDA</a:t>
              </a:r>
            </a:p>
          </p:txBody>
        </p:sp>
        <p:sp>
          <p:nvSpPr>
            <p:cNvPr id="771" name="tx135"/>
            <p:cNvSpPr/>
            <p:nvPr/>
          </p:nvSpPr>
          <p:spPr>
            <a:xfrm rot="-2700000">
              <a:off x="21700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72" name="tx136"/>
            <p:cNvSpPr/>
            <p:nvPr/>
          </p:nvSpPr>
          <p:spPr>
            <a:xfrm rot="-2700000">
              <a:off x="24455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3" name="tx137"/>
            <p:cNvSpPr/>
            <p:nvPr/>
          </p:nvSpPr>
          <p:spPr>
            <a:xfrm rot="-2700000">
              <a:off x="27210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4" name="tx138"/>
            <p:cNvSpPr/>
            <p:nvPr/>
          </p:nvSpPr>
          <p:spPr>
            <a:xfrm rot="-2700000">
              <a:off x="29966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5" name="tx139"/>
            <p:cNvSpPr/>
            <p:nvPr/>
          </p:nvSpPr>
          <p:spPr>
            <a:xfrm rot="-2700000">
              <a:off x="32721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6" name="tx140"/>
            <p:cNvSpPr/>
            <p:nvPr/>
          </p:nvSpPr>
          <p:spPr>
            <a:xfrm rot="-2700000">
              <a:off x="35476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7" name="tx141"/>
            <p:cNvSpPr/>
            <p:nvPr/>
          </p:nvSpPr>
          <p:spPr>
            <a:xfrm rot="-2700000">
              <a:off x="382320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8" name="tx142"/>
            <p:cNvSpPr/>
            <p:nvPr/>
          </p:nvSpPr>
          <p:spPr>
            <a:xfrm rot="-2700000">
              <a:off x="4098708"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9" name="tx143"/>
            <p:cNvSpPr/>
            <p:nvPr/>
          </p:nvSpPr>
          <p:spPr>
            <a:xfrm rot="-2700000">
              <a:off x="43742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80" name="tx144"/>
            <p:cNvSpPr/>
            <p:nvPr/>
          </p:nvSpPr>
          <p:spPr>
            <a:xfrm rot="-2700000">
              <a:off x="46497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81" name="tx145"/>
            <p:cNvSpPr/>
            <p:nvPr/>
          </p:nvSpPr>
          <p:spPr>
            <a:xfrm rot="-2700000">
              <a:off x="492532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2" name="tx146"/>
            <p:cNvSpPr/>
            <p:nvPr/>
          </p:nvSpPr>
          <p:spPr>
            <a:xfrm rot="-2700000">
              <a:off x="520085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83" name="pic147"/>
            <p:cNvPicPr/>
            <p:nvPr/>
          </p:nvPicPr>
          <p:blipFill>
            <a:blip r:embed="rId2" cstate="print"/>
            <a:stretch>
              <a:fillRect/>
            </a:stretch>
          </p:blipFill>
          <p:spPr>
            <a:xfrm>
              <a:off x="3045075" y="10138064"/>
              <a:ext cx="2160000" cy="144000"/>
            </a:xfrm>
            <a:prstGeom prst="rect">
              <a:avLst/>
            </a:prstGeom>
          </p:spPr>
        </p:pic>
        <p:sp>
          <p:nvSpPr>
            <p:cNvPr id="784" name="pl148"/>
            <p:cNvSpPr/>
            <p:nvPr/>
          </p:nvSpPr>
          <p:spPr>
            <a:xfrm>
              <a:off x="333571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5" name="pl149"/>
            <p:cNvSpPr/>
            <p:nvPr/>
          </p:nvSpPr>
          <p:spPr>
            <a:xfrm>
              <a:off x="369451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6" name="pl150"/>
            <p:cNvSpPr/>
            <p:nvPr/>
          </p:nvSpPr>
          <p:spPr>
            <a:xfrm>
              <a:off x="405331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7" name="pl151"/>
            <p:cNvSpPr/>
            <p:nvPr/>
          </p:nvSpPr>
          <p:spPr>
            <a:xfrm>
              <a:off x="441211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8" name="pl152"/>
            <p:cNvSpPr/>
            <p:nvPr/>
          </p:nvSpPr>
          <p:spPr>
            <a:xfrm>
              <a:off x="477091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9" name="pl153"/>
            <p:cNvSpPr/>
            <p:nvPr/>
          </p:nvSpPr>
          <p:spPr>
            <a:xfrm>
              <a:off x="512971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90" name="pl154"/>
            <p:cNvSpPr/>
            <p:nvPr/>
          </p:nvSpPr>
          <p:spPr>
            <a:xfrm>
              <a:off x="333571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1" name="pl155"/>
            <p:cNvSpPr/>
            <p:nvPr/>
          </p:nvSpPr>
          <p:spPr>
            <a:xfrm>
              <a:off x="369451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2" name="pl156"/>
            <p:cNvSpPr/>
            <p:nvPr/>
          </p:nvSpPr>
          <p:spPr>
            <a:xfrm>
              <a:off x="405331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3" name="pl157"/>
            <p:cNvSpPr/>
            <p:nvPr/>
          </p:nvSpPr>
          <p:spPr>
            <a:xfrm>
              <a:off x="441211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4" name="pl158"/>
            <p:cNvSpPr/>
            <p:nvPr/>
          </p:nvSpPr>
          <p:spPr>
            <a:xfrm>
              <a:off x="477091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5" name="pl159"/>
            <p:cNvSpPr/>
            <p:nvPr/>
          </p:nvSpPr>
          <p:spPr>
            <a:xfrm>
              <a:off x="512971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6" name="tx160"/>
            <p:cNvSpPr/>
            <p:nvPr/>
          </p:nvSpPr>
          <p:spPr>
            <a:xfrm>
              <a:off x="3300399" y="1035134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97" name="tx161"/>
            <p:cNvSpPr/>
            <p:nvPr/>
          </p:nvSpPr>
          <p:spPr>
            <a:xfrm>
              <a:off x="3623884"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98" name="tx162"/>
            <p:cNvSpPr/>
            <p:nvPr/>
          </p:nvSpPr>
          <p:spPr>
            <a:xfrm>
              <a:off x="3982684"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99" name="tx163"/>
            <p:cNvSpPr/>
            <p:nvPr/>
          </p:nvSpPr>
          <p:spPr>
            <a:xfrm>
              <a:off x="4341484"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800" name="tx164"/>
            <p:cNvSpPr/>
            <p:nvPr/>
          </p:nvSpPr>
          <p:spPr>
            <a:xfrm>
              <a:off x="4700284"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801" name="tx165"/>
            <p:cNvSpPr/>
            <p:nvPr/>
          </p:nvSpPr>
          <p:spPr>
            <a:xfrm>
              <a:off x="5059084" y="1034966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802" name="tx16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0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0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Ukraine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79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26057"/>
              <a:ext cx="237118" cy="51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79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63120"/>
              <a:ext cx="237118" cy="148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7945"/>
              <a:ext cx="237118" cy="7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7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779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48295"/>
              <a:ext cx="237118" cy="29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63120"/>
              <a:ext cx="237118" cy="22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63120"/>
              <a:ext cx="237118" cy="22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70533"/>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26057"/>
              <a:ext cx="237118" cy="44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77945"/>
              <a:ext cx="237118" cy="7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77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779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40883"/>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18645"/>
              <a:ext cx="237118" cy="66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48295"/>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196407"/>
              <a:ext cx="237118" cy="88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77945"/>
              <a:ext cx="237118" cy="7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779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63120"/>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26057"/>
              <a:ext cx="237118" cy="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70533"/>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144520"/>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30230"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5511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66" name="pg65"/>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779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33470"/>
              <a:ext cx="237118" cy="44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70533"/>
              <a:ext cx="237118" cy="14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70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705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144520"/>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40883"/>
              <a:ext cx="237118" cy="44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40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33470"/>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055569"/>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40883"/>
              <a:ext cx="237118" cy="44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40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33470"/>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974031"/>
              <a:ext cx="237118" cy="2594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63120"/>
              <a:ext cx="237118" cy="22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631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631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114870"/>
              <a:ext cx="237118" cy="148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55708"/>
              <a:ext cx="237118" cy="296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557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557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077807"/>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26057"/>
              <a:ext cx="237118" cy="59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26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186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107457"/>
              <a:ext cx="237118" cy="111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18645"/>
              <a:ext cx="237118" cy="66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18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11232"/>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981444"/>
              <a:ext cx="237118" cy="229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062982"/>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70533"/>
              <a:ext cx="237118" cy="14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705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55708"/>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144520"/>
              <a:ext cx="237118" cy="111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070394"/>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33470"/>
              <a:ext cx="237118" cy="51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334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18645"/>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092632"/>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44497"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69380"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66 case(s)</a:t>
              </a:r>
            </a:p>
          </p:txBody>
        </p:sp>
        <p:sp>
          <p:nvSpPr>
            <p:cNvPr id="129" name="pg128"/>
            <p:cNvSpPr/>
            <p:nvPr/>
          </p:nvSpPr>
          <p:spPr>
            <a:xfrm>
              <a:off x="6046946"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51015"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66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226057"/>
              <a:ext cx="237118" cy="59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260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218645"/>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5011094"/>
              <a:ext cx="237118" cy="207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929556"/>
              <a:ext cx="237118" cy="318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18645"/>
              <a:ext cx="237118" cy="66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18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218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870256"/>
              <a:ext cx="237118" cy="348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188995"/>
              <a:ext cx="237118" cy="963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1889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1889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951794"/>
              <a:ext cx="237118" cy="2372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048157"/>
              <a:ext cx="237118" cy="2372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018507"/>
              <a:ext cx="237118" cy="296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003682"/>
              <a:ext cx="237118" cy="148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825781"/>
              <a:ext cx="237118" cy="177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018507"/>
              <a:ext cx="237118" cy="266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011094"/>
              <a:ext cx="237118" cy="74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003682"/>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929556"/>
              <a:ext cx="237118" cy="74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988857"/>
              <a:ext cx="237118" cy="2965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922144"/>
              <a:ext cx="237118" cy="667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4899906"/>
              <a:ext cx="237118" cy="222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707180"/>
              <a:ext cx="237118" cy="192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129695"/>
              <a:ext cx="237118" cy="155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944381"/>
              <a:ext cx="237118"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4892494"/>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729418"/>
              <a:ext cx="237118" cy="163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18645"/>
              <a:ext cx="237118" cy="66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144520"/>
              <a:ext cx="237118" cy="74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092632"/>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025919"/>
              <a:ext cx="237118" cy="66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181582"/>
              <a:ext cx="237118" cy="103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085219"/>
              <a:ext cx="237118" cy="96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040744"/>
              <a:ext cx="237118" cy="444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981444"/>
              <a:ext cx="237118" cy="59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070394"/>
              <a:ext cx="237118" cy="2149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4833193"/>
              <a:ext cx="237118" cy="2372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4736830"/>
              <a:ext cx="237118" cy="963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4677530"/>
              <a:ext cx="237118" cy="59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025919"/>
              <a:ext cx="237118" cy="2594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4425504"/>
              <a:ext cx="237118" cy="6004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4373616"/>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299491"/>
              <a:ext cx="237118" cy="74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473 case(s)</a:t>
              </a:r>
            </a:p>
          </p:txBody>
        </p:sp>
        <p:sp>
          <p:nvSpPr>
            <p:cNvPr id="192" name="pg191"/>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433 case(s)</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542672" y="2153563"/>
              <a:ext cx="3214267" cy="3131794"/>
            </a:xfrm>
            <a:prstGeom prst="rect">
              <a:avLst/>
            </a:prstGeom>
            <a:solidFill>
              <a:srgbClr val="FFFFFF">
                <a:alpha val="100000"/>
              </a:srgbClr>
            </a:solidFill>
          </p:spPr>
          <p:txBody>
            <a:bodyPr/>
            <a:lstStyle/>
            <a:p/>
          </p:txBody>
        </p:sp>
        <p:sp>
          <p:nvSpPr>
            <p:cNvPr id="196" name="pl195"/>
            <p:cNvSpPr/>
            <p:nvPr/>
          </p:nvSpPr>
          <p:spPr>
            <a:xfrm>
              <a:off x="11542672"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4877669"/>
              <a:ext cx="237118" cy="407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4166066"/>
              <a:ext cx="237118" cy="7116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4032640"/>
              <a:ext cx="237118" cy="1334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3847327"/>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4610817"/>
              <a:ext cx="237118" cy="674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4255016"/>
              <a:ext cx="237118" cy="3558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4158653"/>
              <a:ext cx="237118" cy="963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3884389"/>
              <a:ext cx="237118" cy="274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4395854"/>
              <a:ext cx="237118" cy="88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4269841"/>
              <a:ext cx="237118" cy="1260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4217953"/>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3891802"/>
              <a:ext cx="237118" cy="326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3802852"/>
              <a:ext cx="237118" cy="1482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3647188"/>
              <a:ext cx="237118" cy="1556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3543413"/>
              <a:ext cx="237118" cy="103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3209849"/>
              <a:ext cx="237118" cy="333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3558238"/>
              <a:ext cx="237118" cy="17271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3313625"/>
              <a:ext cx="237118" cy="2446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3209849"/>
              <a:ext cx="237118" cy="103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2876285"/>
              <a:ext cx="237118" cy="333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3795439"/>
              <a:ext cx="237118" cy="1489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3573063"/>
              <a:ext cx="237118" cy="222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3484113"/>
              <a:ext cx="237118" cy="88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3276562"/>
              <a:ext cx="237118" cy="207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4558930"/>
              <a:ext cx="237118" cy="726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4351379"/>
              <a:ext cx="237118" cy="207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4299491"/>
              <a:ext cx="237118" cy="5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4084528"/>
              <a:ext cx="237118" cy="2149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092632"/>
              <a:ext cx="237118" cy="1927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070394"/>
              <a:ext cx="237118" cy="222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033332"/>
              <a:ext cx="237118" cy="370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4877669"/>
              <a:ext cx="237118" cy="155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166757"/>
              <a:ext cx="237118" cy="118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1667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16675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062982"/>
              <a:ext cx="237118" cy="10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40883"/>
              <a:ext cx="237118" cy="44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408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33470"/>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077807"/>
              <a:ext cx="237118" cy="155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48295"/>
              <a:ext cx="237118" cy="370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482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482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159345"/>
              <a:ext cx="237118" cy="88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040744"/>
              <a:ext cx="237118" cy="2446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4870256"/>
              <a:ext cx="237118" cy="1704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4862843"/>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4707180"/>
              <a:ext cx="237118" cy="155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1,475 case(s)</a:t>
              </a:r>
            </a:p>
          </p:txBody>
        </p:sp>
        <p:sp>
          <p:nvSpPr>
            <p:cNvPr id="255" name="pg254"/>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1,502 case(s)</a:t>
              </a:r>
            </a:p>
          </p:txBody>
        </p:sp>
        <p:sp>
          <p:nvSpPr>
            <p:cNvPr id="257" name="rc25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56939" y="2153563"/>
              <a:ext cx="3214267" cy="3131794"/>
            </a:xfrm>
            <a:prstGeom prst="rect">
              <a:avLst/>
            </a:prstGeom>
            <a:solidFill>
              <a:srgbClr val="FFFFFF">
                <a:alpha val="100000"/>
              </a:srgbClr>
            </a:solidFill>
          </p:spPr>
          <p:txBody>
            <a:bodyPr/>
            <a:lstStyle/>
            <a:p/>
          </p:txBody>
        </p:sp>
        <p:sp>
          <p:nvSpPr>
            <p:cNvPr id="259" name="pl258"/>
            <p:cNvSpPr/>
            <p:nvPr/>
          </p:nvSpPr>
          <p:spPr>
            <a:xfrm>
              <a:off x="14756939" y="49147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41734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3432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2690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454410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380285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30615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23203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rc267"/>
            <p:cNvSpPr/>
            <p:nvPr/>
          </p:nvSpPr>
          <p:spPr>
            <a:xfrm>
              <a:off x="14796459" y="5144520"/>
              <a:ext cx="237118" cy="1408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5040744"/>
              <a:ext cx="237118" cy="1037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033332"/>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4907319"/>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5100044"/>
              <a:ext cx="237118"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1000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1000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4996269"/>
              <a:ext cx="237118" cy="10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4796131"/>
              <a:ext cx="237118" cy="489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4781306"/>
              <a:ext cx="237118" cy="148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47813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4692355"/>
              <a:ext cx="237118" cy="88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4759068"/>
              <a:ext cx="237118" cy="526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7590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4736830"/>
              <a:ext cx="237118" cy="222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4633055"/>
              <a:ext cx="237118" cy="10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4329141"/>
              <a:ext cx="237118" cy="956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4314316"/>
              <a:ext cx="237118" cy="148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4306904"/>
              <a:ext cx="237118" cy="74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4262428"/>
              <a:ext cx="237118" cy="44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4047465"/>
              <a:ext cx="237118" cy="1237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3988165"/>
              <a:ext cx="237118" cy="593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3876977"/>
              <a:ext cx="237118" cy="1111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3669426"/>
              <a:ext cx="237118" cy="207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4788718"/>
              <a:ext cx="237118" cy="4966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4759068"/>
              <a:ext cx="237118" cy="296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4640468"/>
              <a:ext cx="237118" cy="1186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4514455"/>
              <a:ext cx="237118" cy="126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610 case(s)</a:t>
              </a:r>
            </a:p>
          </p:txBody>
        </p:sp>
        <p:sp>
          <p:nvSpPr>
            <p:cNvPr id="298" name="pg29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45882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7" name="tx426"/>
            <p:cNvSpPr/>
            <p:nvPr/>
          </p:nvSpPr>
          <p:spPr>
            <a:xfrm>
              <a:off x="1230614" y="371757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8" name="tx427"/>
            <p:cNvSpPr/>
            <p:nvPr/>
          </p:nvSpPr>
          <p:spPr>
            <a:xfrm>
              <a:off x="1230614" y="297620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9" name="tx428"/>
            <p:cNvSpPr/>
            <p:nvPr/>
          </p:nvSpPr>
          <p:spPr>
            <a:xfrm>
              <a:off x="1230614" y="223506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0" name="pl42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45441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38028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30615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23203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tx43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753945" cy="1236458"/>
            </a:xfrm>
            <a:prstGeom prst="rect">
              <a:avLst/>
            </a:prstGeom>
            <a:solidFill>
              <a:srgbClr val="FFFFFF">
                <a:alpha val="100000"/>
              </a:srgbClr>
            </a:solidFill>
          </p:spPr>
          <p:txBody>
            <a:bodyPr/>
            <a:lstStyle/>
            <a:p/>
          </p:txBody>
        </p:sp>
        <p:sp>
          <p:nvSpPr>
            <p:cNvPr id="437" name="rc436"/>
            <p:cNvSpPr/>
            <p:nvPr/>
          </p:nvSpPr>
          <p:spPr>
            <a:xfrm>
              <a:off x="18179974" y="2223153"/>
              <a:ext cx="274319" cy="274319"/>
            </a:xfrm>
            <a:prstGeom prst="rect">
              <a:avLst/>
            </a:prstGeom>
            <a:solidFill>
              <a:srgbClr val="FFFFFF">
                <a:alpha val="100000"/>
              </a:srgbClr>
            </a:solidFill>
          </p:spPr>
          <p:txBody>
            <a:bodyPr/>
            <a:lstStyle/>
            <a:p/>
          </p:txBody>
        </p:sp>
        <p:sp>
          <p:nvSpPr>
            <p:cNvPr id="438" name="rc4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2497473"/>
              <a:ext cx="274319" cy="274319"/>
            </a:xfrm>
            <a:prstGeom prst="rect">
              <a:avLst/>
            </a:prstGeom>
            <a:solidFill>
              <a:srgbClr val="FFFFFF">
                <a:alpha val="100000"/>
              </a:srgbClr>
            </a:solidFill>
          </p:spPr>
          <p:txBody>
            <a:bodyPr/>
            <a:lstStyle/>
            <a:p/>
          </p:txBody>
        </p:sp>
        <p:sp>
          <p:nvSpPr>
            <p:cNvPr id="440" name="rc4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2771793"/>
              <a:ext cx="274319" cy="274319"/>
            </a:xfrm>
            <a:prstGeom prst="rect">
              <a:avLst/>
            </a:prstGeom>
            <a:solidFill>
              <a:srgbClr val="FFFFFF">
                <a:alpha val="100000"/>
              </a:srgbClr>
            </a:solidFill>
          </p:spPr>
          <p:txBody>
            <a:bodyPr/>
            <a:lstStyle/>
            <a:p/>
          </p:txBody>
        </p:sp>
        <p:sp>
          <p:nvSpPr>
            <p:cNvPr id="442" name="rc4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046113"/>
              <a:ext cx="274319" cy="274319"/>
            </a:xfrm>
            <a:prstGeom prst="rect">
              <a:avLst/>
            </a:prstGeom>
            <a:solidFill>
              <a:srgbClr val="FFFFFF">
                <a:alpha val="100000"/>
              </a:srgbClr>
            </a:solidFill>
          </p:spPr>
          <p:txBody>
            <a:bodyPr/>
            <a:lstStyle/>
            <a:p/>
          </p:txBody>
        </p:sp>
        <p:sp>
          <p:nvSpPr>
            <p:cNvPr id="444" name="rc4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5" name="tx44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6" name="tx44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7" name="tx44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8" name="tx44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9" name=""/>
          <p:cNvGrpSpPr/>
          <p:nvPr/>
        </p:nvGrpSpPr>
        <p:grpSpPr>
          <a:xfrm>
            <a:off x="6400800" y="6217920"/>
            <a:ext cx="5486400" cy="4251960"/>
            <a:chOff x="6400800" y="6217920"/>
            <a:chExt cx="5486400" cy="4251960"/>
          </a:xfrm>
        </p:grpSpPr>
        <p:sp>
          <p:nvSpPr>
            <p:cNvPr id="4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2" name="rc5"/>
            <p:cNvSpPr/>
            <p:nvPr/>
          </p:nvSpPr>
          <p:spPr>
            <a:xfrm>
              <a:off x="7153670" y="6510025"/>
              <a:ext cx="4107183" cy="2788960"/>
            </a:xfrm>
            <a:prstGeom prst="rect">
              <a:avLst/>
            </a:prstGeom>
            <a:solidFill>
              <a:srgbClr val="FFFFFF">
                <a:alpha val="100000"/>
              </a:srgbClr>
            </a:solidFill>
          </p:spPr>
          <p:txBody>
            <a:bodyPr/>
            <a:lstStyle/>
            <a:p/>
          </p:txBody>
        </p:sp>
        <p:sp>
          <p:nvSpPr>
            <p:cNvPr id="453" name="pl6"/>
            <p:cNvSpPr/>
            <p:nvPr/>
          </p:nvSpPr>
          <p:spPr>
            <a:xfrm>
              <a:off x="7153670" y="887463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4" name="pl7"/>
            <p:cNvSpPr/>
            <p:nvPr/>
          </p:nvSpPr>
          <p:spPr>
            <a:xfrm>
              <a:off x="7153670" y="827946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5" name="pl8"/>
            <p:cNvSpPr/>
            <p:nvPr/>
          </p:nvSpPr>
          <p:spPr>
            <a:xfrm>
              <a:off x="7153670" y="768429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6" name="pl9"/>
            <p:cNvSpPr/>
            <p:nvPr/>
          </p:nvSpPr>
          <p:spPr>
            <a:xfrm>
              <a:off x="7153670" y="708912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7"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8" name="pl11"/>
            <p:cNvSpPr/>
            <p:nvPr/>
          </p:nvSpPr>
          <p:spPr>
            <a:xfrm>
              <a:off x="7153670" y="857704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9" name="pl12"/>
            <p:cNvSpPr/>
            <p:nvPr/>
          </p:nvSpPr>
          <p:spPr>
            <a:xfrm>
              <a:off x="7153670" y="798187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0" name="pl13"/>
            <p:cNvSpPr/>
            <p:nvPr/>
          </p:nvSpPr>
          <p:spPr>
            <a:xfrm>
              <a:off x="7153670" y="738670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1" name="pl14"/>
            <p:cNvSpPr/>
            <p:nvPr/>
          </p:nvSpPr>
          <p:spPr>
            <a:xfrm>
              <a:off x="7153670" y="679153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2" name="rc15"/>
            <p:cNvSpPr/>
            <p:nvPr/>
          </p:nvSpPr>
          <p:spPr>
            <a:xfrm>
              <a:off x="7296281" y="8660369"/>
              <a:ext cx="399309" cy="4880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6"/>
            <p:cNvSpPr/>
            <p:nvPr/>
          </p:nvSpPr>
          <p:spPr>
            <a:xfrm>
              <a:off x="7866723" y="8089007"/>
              <a:ext cx="399309" cy="9998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17"/>
            <p:cNvSpPr/>
            <p:nvPr/>
          </p:nvSpPr>
          <p:spPr>
            <a:xfrm>
              <a:off x="8437165" y="8481819"/>
              <a:ext cx="399309" cy="6784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8"/>
            <p:cNvSpPr/>
            <p:nvPr/>
          </p:nvSpPr>
          <p:spPr>
            <a:xfrm>
              <a:off x="9007608" y="8469915"/>
              <a:ext cx="399309" cy="66658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9"/>
            <p:cNvSpPr/>
            <p:nvPr/>
          </p:nvSpPr>
          <p:spPr>
            <a:xfrm>
              <a:off x="9578050" y="7958070"/>
              <a:ext cx="399309" cy="11546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20"/>
            <p:cNvSpPr/>
            <p:nvPr/>
          </p:nvSpPr>
          <p:spPr>
            <a:xfrm>
              <a:off x="10148492" y="8577046"/>
              <a:ext cx="399309" cy="4999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21"/>
            <p:cNvSpPr/>
            <p:nvPr/>
          </p:nvSpPr>
          <p:spPr>
            <a:xfrm>
              <a:off x="10718934" y="8803210"/>
              <a:ext cx="399309" cy="26187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22"/>
            <p:cNvSpPr/>
            <p:nvPr/>
          </p:nvSpPr>
          <p:spPr>
            <a:xfrm>
              <a:off x="7296281" y="9148408"/>
              <a:ext cx="399309" cy="2380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3"/>
            <p:cNvSpPr/>
            <p:nvPr/>
          </p:nvSpPr>
          <p:spPr>
            <a:xfrm>
              <a:off x="7866723" y="9088891"/>
              <a:ext cx="399309" cy="833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4"/>
            <p:cNvSpPr/>
            <p:nvPr/>
          </p:nvSpPr>
          <p:spPr>
            <a:xfrm>
              <a:off x="8437165" y="9160311"/>
              <a:ext cx="399309" cy="119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25"/>
            <p:cNvSpPr/>
            <p:nvPr/>
          </p:nvSpPr>
          <p:spPr>
            <a:xfrm>
              <a:off x="9007608" y="9136504"/>
              <a:ext cx="399309" cy="357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26"/>
            <p:cNvSpPr/>
            <p:nvPr/>
          </p:nvSpPr>
          <p:spPr>
            <a:xfrm>
              <a:off x="9578050" y="9112697"/>
              <a:ext cx="399309" cy="595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27"/>
            <p:cNvSpPr/>
            <p:nvPr/>
          </p:nvSpPr>
          <p:spPr>
            <a:xfrm>
              <a:off x="10148492" y="9076987"/>
              <a:ext cx="399309" cy="952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8"/>
            <p:cNvSpPr/>
            <p:nvPr/>
          </p:nvSpPr>
          <p:spPr>
            <a:xfrm>
              <a:off x="10718934" y="9065084"/>
              <a:ext cx="399309" cy="10713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9"/>
            <p:cNvSpPr/>
            <p:nvPr/>
          </p:nvSpPr>
          <p:spPr>
            <a:xfrm>
              <a:off x="7866723" y="7684293"/>
              <a:ext cx="399309" cy="4047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30"/>
            <p:cNvSpPr/>
            <p:nvPr/>
          </p:nvSpPr>
          <p:spPr>
            <a:xfrm>
              <a:off x="8437165" y="8243751"/>
              <a:ext cx="399309" cy="2380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31"/>
            <p:cNvSpPr/>
            <p:nvPr/>
          </p:nvSpPr>
          <p:spPr>
            <a:xfrm>
              <a:off x="9007608" y="8303268"/>
              <a:ext cx="399309" cy="1666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32"/>
            <p:cNvSpPr/>
            <p:nvPr/>
          </p:nvSpPr>
          <p:spPr>
            <a:xfrm>
              <a:off x="9578050" y="7672389"/>
              <a:ext cx="399309" cy="2856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33"/>
            <p:cNvSpPr/>
            <p:nvPr/>
          </p:nvSpPr>
          <p:spPr>
            <a:xfrm>
              <a:off x="10148492" y="8565142"/>
              <a:ext cx="399309" cy="119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34"/>
            <p:cNvSpPr/>
            <p:nvPr/>
          </p:nvSpPr>
          <p:spPr>
            <a:xfrm>
              <a:off x="7866723" y="7660486"/>
              <a:ext cx="399309" cy="2380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5"/>
            <p:cNvSpPr/>
            <p:nvPr/>
          </p:nvSpPr>
          <p:spPr>
            <a:xfrm>
              <a:off x="8437165" y="7922360"/>
              <a:ext cx="399309" cy="3213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6"/>
            <p:cNvSpPr/>
            <p:nvPr/>
          </p:nvSpPr>
          <p:spPr>
            <a:xfrm>
              <a:off x="9007608" y="7565259"/>
              <a:ext cx="399309" cy="7380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7"/>
            <p:cNvSpPr/>
            <p:nvPr/>
          </p:nvSpPr>
          <p:spPr>
            <a:xfrm>
              <a:off x="9578050" y="6636796"/>
              <a:ext cx="399309" cy="103559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8"/>
            <p:cNvSpPr/>
            <p:nvPr/>
          </p:nvSpPr>
          <p:spPr>
            <a:xfrm>
              <a:off x="10148492" y="8338978"/>
              <a:ext cx="399309" cy="2261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9"/>
            <p:cNvSpPr/>
            <p:nvPr/>
          </p:nvSpPr>
          <p:spPr>
            <a:xfrm>
              <a:off x="10718934" y="8743693"/>
              <a:ext cx="399309" cy="595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pl40"/>
            <p:cNvSpPr/>
            <p:nvPr/>
          </p:nvSpPr>
          <p:spPr>
            <a:xfrm>
              <a:off x="7495936" y="6867288"/>
              <a:ext cx="3422653" cy="2282341"/>
            </a:xfrm>
            <a:custGeom>
              <a:avLst/>
              <a:pathLst>
                <a:path w="3422653" h="2282341">
                  <a:moveTo>
                    <a:pt x="0" y="0"/>
                  </a:moveTo>
                  <a:lnTo>
                    <a:pt x="570442" y="728011"/>
                  </a:lnTo>
                  <a:lnTo>
                    <a:pt x="1140884" y="1523775"/>
                  </a:lnTo>
                  <a:lnTo>
                    <a:pt x="1711326" y="1502519"/>
                  </a:lnTo>
                  <a:lnTo>
                    <a:pt x="2281768" y="1628725"/>
                  </a:lnTo>
                  <a:lnTo>
                    <a:pt x="2852210" y="2190676"/>
                  </a:lnTo>
                  <a:lnTo>
                    <a:pt x="3422653" y="2282341"/>
                  </a:lnTo>
                </a:path>
              </a:pathLst>
            </a:custGeom>
            <a:ln w="40651" cap="flat">
              <a:solidFill>
                <a:srgbClr val="000000">
                  <a:alpha val="100000"/>
                </a:srgbClr>
              </a:solidFill>
              <a:prstDash val="solid"/>
              <a:round/>
            </a:ln>
          </p:spPr>
          <p:txBody>
            <a:bodyPr/>
            <a:lstStyle/>
            <a:p/>
          </p:txBody>
        </p:sp>
        <p:sp>
          <p:nvSpPr>
            <p:cNvPr id="488" name="rc41"/>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89" name="tx4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0" name="tx43"/>
            <p:cNvSpPr/>
            <p:nvPr/>
          </p:nvSpPr>
          <p:spPr>
            <a:xfrm>
              <a:off x="6843756" y="857473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1" name="tx44"/>
            <p:cNvSpPr/>
            <p:nvPr/>
          </p:nvSpPr>
          <p:spPr>
            <a:xfrm>
              <a:off x="6801340" y="797957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2" name="tx45"/>
            <p:cNvSpPr/>
            <p:nvPr/>
          </p:nvSpPr>
          <p:spPr>
            <a:xfrm>
              <a:off x="6801340" y="738440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93" name="tx46"/>
            <p:cNvSpPr/>
            <p:nvPr/>
          </p:nvSpPr>
          <p:spPr>
            <a:xfrm>
              <a:off x="6801340" y="678923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4" name="pl47"/>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8"/>
            <p:cNvSpPr/>
            <p:nvPr/>
          </p:nvSpPr>
          <p:spPr>
            <a:xfrm>
              <a:off x="7118876" y="85770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9"/>
            <p:cNvSpPr/>
            <p:nvPr/>
          </p:nvSpPr>
          <p:spPr>
            <a:xfrm>
              <a:off x="7118876" y="79818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50"/>
            <p:cNvSpPr/>
            <p:nvPr/>
          </p:nvSpPr>
          <p:spPr>
            <a:xfrm>
              <a:off x="7118876" y="73867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51"/>
            <p:cNvSpPr/>
            <p:nvPr/>
          </p:nvSpPr>
          <p:spPr>
            <a:xfrm>
              <a:off x="7118876" y="67915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52"/>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53"/>
            <p:cNvSpPr/>
            <p:nvPr/>
          </p:nvSpPr>
          <p:spPr>
            <a:xfrm>
              <a:off x="11260854" y="850797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54"/>
            <p:cNvSpPr/>
            <p:nvPr/>
          </p:nvSpPr>
          <p:spPr>
            <a:xfrm>
              <a:off x="11260854" y="78437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55"/>
            <p:cNvSpPr/>
            <p:nvPr/>
          </p:nvSpPr>
          <p:spPr>
            <a:xfrm>
              <a:off x="11260854" y="71794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6"/>
            <p:cNvSpPr/>
            <p:nvPr/>
          </p:nvSpPr>
          <p:spPr>
            <a:xfrm>
              <a:off x="11260854" y="65152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tx57"/>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5" name="tx58"/>
            <p:cNvSpPr/>
            <p:nvPr/>
          </p:nvSpPr>
          <p:spPr>
            <a:xfrm>
              <a:off x="11358911" y="850566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6" name="tx59"/>
            <p:cNvSpPr/>
            <p:nvPr/>
          </p:nvSpPr>
          <p:spPr>
            <a:xfrm>
              <a:off x="11358911" y="784142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7" name="tx60"/>
            <p:cNvSpPr/>
            <p:nvPr/>
          </p:nvSpPr>
          <p:spPr>
            <a:xfrm>
              <a:off x="11358911" y="717717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8" name="tx61"/>
            <p:cNvSpPr/>
            <p:nvPr/>
          </p:nvSpPr>
          <p:spPr>
            <a:xfrm>
              <a:off x="11358911" y="65129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9" name="pl62"/>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63"/>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4"/>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5"/>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6"/>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7"/>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8"/>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tx69"/>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7" name="tx70"/>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8" name="tx71"/>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9" name="tx72"/>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0" name="tx73"/>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15-19</a:t>
              </a:r>
            </a:p>
          </p:txBody>
        </p:sp>
        <p:sp>
          <p:nvSpPr>
            <p:cNvPr id="521" name="tx74"/>
            <p:cNvSpPr/>
            <p:nvPr/>
          </p:nvSpPr>
          <p:spPr>
            <a:xfrm rot="-2700000">
              <a:off x="10053202"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20-29</a:t>
              </a:r>
            </a:p>
          </p:txBody>
        </p:sp>
        <p:sp>
          <p:nvSpPr>
            <p:cNvPr id="522" name="tx75"/>
            <p:cNvSpPr/>
            <p:nvPr/>
          </p:nvSpPr>
          <p:spPr>
            <a:xfrm rot="-2700000">
              <a:off x="10735660" y="9470433"/>
              <a:ext cx="258514"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23" name="tx76"/>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4" name="tx77"/>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5" name="tx7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6" name="tx7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7" name="rc80"/>
            <p:cNvSpPr/>
            <p:nvPr/>
          </p:nvSpPr>
          <p:spPr>
            <a:xfrm>
              <a:off x="6564753" y="10217410"/>
              <a:ext cx="1051268" cy="182880"/>
            </a:xfrm>
            <a:prstGeom prst="rect">
              <a:avLst/>
            </a:prstGeom>
            <a:solidFill>
              <a:srgbClr val="FFFFFF">
                <a:alpha val="100000"/>
              </a:srgbClr>
            </a:solidFill>
          </p:spPr>
          <p:txBody>
            <a:bodyPr/>
            <a:lstStyle/>
            <a:p/>
          </p:txBody>
        </p:sp>
        <p:sp>
          <p:nvSpPr>
            <p:cNvPr id="528" name="rc81"/>
            <p:cNvSpPr/>
            <p:nvPr/>
          </p:nvSpPr>
          <p:spPr>
            <a:xfrm>
              <a:off x="6564753" y="10217410"/>
              <a:ext cx="182879" cy="182880"/>
            </a:xfrm>
            <a:prstGeom prst="rect">
              <a:avLst/>
            </a:prstGeom>
            <a:solidFill>
              <a:srgbClr val="FFFFFF">
                <a:alpha val="100000"/>
              </a:srgbClr>
            </a:solidFill>
          </p:spPr>
          <p:txBody>
            <a:bodyPr/>
            <a:lstStyle/>
            <a:p/>
          </p:txBody>
        </p:sp>
        <p:sp>
          <p:nvSpPr>
            <p:cNvPr id="529" name="pl82"/>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0" name="tx83"/>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1" name="rc84"/>
            <p:cNvSpPr/>
            <p:nvPr/>
          </p:nvSpPr>
          <p:spPr>
            <a:xfrm>
              <a:off x="7796021" y="10217410"/>
              <a:ext cx="4053749" cy="182880"/>
            </a:xfrm>
            <a:prstGeom prst="rect">
              <a:avLst/>
            </a:prstGeom>
            <a:solidFill>
              <a:srgbClr val="FFFFFF">
                <a:alpha val="100000"/>
              </a:srgbClr>
            </a:solidFill>
          </p:spPr>
          <p:txBody>
            <a:bodyPr/>
            <a:lstStyle/>
            <a:p/>
          </p:txBody>
        </p:sp>
        <p:sp>
          <p:nvSpPr>
            <p:cNvPr id="532" name="rc85"/>
            <p:cNvSpPr/>
            <p:nvPr/>
          </p:nvSpPr>
          <p:spPr>
            <a:xfrm>
              <a:off x="7796021" y="10217410"/>
              <a:ext cx="182879" cy="182880"/>
            </a:xfrm>
            <a:prstGeom prst="rect">
              <a:avLst/>
            </a:prstGeom>
            <a:solidFill>
              <a:srgbClr val="FFFFFF">
                <a:alpha val="100000"/>
              </a:srgbClr>
            </a:solidFill>
          </p:spPr>
          <p:txBody>
            <a:bodyPr/>
            <a:lstStyle/>
            <a:p/>
          </p:txBody>
        </p:sp>
        <p:sp>
          <p:nvSpPr>
            <p:cNvPr id="533" name="rc86"/>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4" name="rc87"/>
            <p:cNvSpPr/>
            <p:nvPr/>
          </p:nvSpPr>
          <p:spPr>
            <a:xfrm>
              <a:off x="8887262" y="10217410"/>
              <a:ext cx="182879" cy="182880"/>
            </a:xfrm>
            <a:prstGeom prst="rect">
              <a:avLst/>
            </a:prstGeom>
            <a:solidFill>
              <a:srgbClr val="FFFFFF">
                <a:alpha val="100000"/>
              </a:srgbClr>
            </a:solidFill>
          </p:spPr>
          <p:txBody>
            <a:bodyPr/>
            <a:lstStyle/>
            <a:p/>
          </p:txBody>
        </p:sp>
        <p:sp>
          <p:nvSpPr>
            <p:cNvPr id="535" name="rc88"/>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6" name="rc89"/>
            <p:cNvSpPr/>
            <p:nvPr/>
          </p:nvSpPr>
          <p:spPr>
            <a:xfrm>
              <a:off x="9813303" y="10217410"/>
              <a:ext cx="182879" cy="182880"/>
            </a:xfrm>
            <a:prstGeom prst="rect">
              <a:avLst/>
            </a:prstGeom>
            <a:solidFill>
              <a:srgbClr val="FFFFFF">
                <a:alpha val="100000"/>
              </a:srgbClr>
            </a:solidFill>
          </p:spPr>
          <p:txBody>
            <a:bodyPr/>
            <a:lstStyle/>
            <a:p/>
          </p:txBody>
        </p:sp>
        <p:sp>
          <p:nvSpPr>
            <p:cNvPr id="537" name="rc90"/>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8" name="rc91"/>
            <p:cNvSpPr/>
            <p:nvPr/>
          </p:nvSpPr>
          <p:spPr>
            <a:xfrm>
              <a:off x="10815544" y="10217410"/>
              <a:ext cx="182880" cy="182880"/>
            </a:xfrm>
            <a:prstGeom prst="rect">
              <a:avLst/>
            </a:prstGeom>
            <a:solidFill>
              <a:srgbClr val="FFFFFF">
                <a:alpha val="100000"/>
              </a:srgbClr>
            </a:solidFill>
          </p:spPr>
          <p:txBody>
            <a:bodyPr/>
            <a:lstStyle/>
            <a:p/>
          </p:txBody>
        </p:sp>
        <p:sp>
          <p:nvSpPr>
            <p:cNvPr id="539" name="rc92"/>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0" name="tx93"/>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1" name="tx94"/>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2" name="tx95"/>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3" name="tx96"/>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4" name="tx97"/>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5" name=""/>
          <p:cNvGrpSpPr/>
          <p:nvPr/>
        </p:nvGrpSpPr>
        <p:grpSpPr>
          <a:xfrm>
            <a:off x="12527280" y="6217920"/>
            <a:ext cx="5486400" cy="4297680"/>
            <a:chOff x="12527280" y="6217920"/>
            <a:chExt cx="5486400" cy="4297680"/>
          </a:xfrm>
        </p:grpSpPr>
        <p:sp>
          <p:nvSpPr>
            <p:cNvPr id="54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7"/>
            <p:cNvSpPr/>
            <p:nvPr/>
          </p:nvSpPr>
          <p:spPr>
            <a:xfrm>
              <a:off x="13325144" y="6663670"/>
              <a:ext cx="4510689" cy="1459627"/>
            </a:xfrm>
            <a:custGeom>
              <a:avLst/>
              <a:pathLst>
                <a:path w="4510689" h="1459627">
                  <a:moveTo>
                    <a:pt x="0" y="0"/>
                  </a:moveTo>
                  <a:lnTo>
                    <a:pt x="180427" y="0"/>
                  </a:lnTo>
                  <a:lnTo>
                    <a:pt x="360855" y="0"/>
                  </a:lnTo>
                  <a:lnTo>
                    <a:pt x="541282" y="0"/>
                  </a:lnTo>
                  <a:lnTo>
                    <a:pt x="721710" y="0"/>
                  </a:lnTo>
                  <a:lnTo>
                    <a:pt x="902137" y="76822"/>
                  </a:lnTo>
                  <a:lnTo>
                    <a:pt x="1082565" y="25607"/>
                  </a:lnTo>
                  <a:lnTo>
                    <a:pt x="1262993" y="51214"/>
                  </a:lnTo>
                  <a:lnTo>
                    <a:pt x="1443420" y="128037"/>
                  </a:lnTo>
                  <a:lnTo>
                    <a:pt x="1623848" y="614579"/>
                  </a:lnTo>
                  <a:lnTo>
                    <a:pt x="1804275" y="1101122"/>
                  </a:lnTo>
                  <a:lnTo>
                    <a:pt x="1984703" y="819439"/>
                  </a:lnTo>
                  <a:lnTo>
                    <a:pt x="2165131" y="512149"/>
                  </a:lnTo>
                  <a:lnTo>
                    <a:pt x="2345558" y="512149"/>
                  </a:lnTo>
                  <a:lnTo>
                    <a:pt x="2525986" y="1101122"/>
                  </a:lnTo>
                  <a:lnTo>
                    <a:pt x="2706413" y="1101122"/>
                  </a:lnTo>
                  <a:lnTo>
                    <a:pt x="2886841" y="1459627"/>
                  </a:lnTo>
                  <a:lnTo>
                    <a:pt x="3067268" y="332897"/>
                  </a:lnTo>
                  <a:lnTo>
                    <a:pt x="3247696" y="204859"/>
                  </a:lnTo>
                  <a:lnTo>
                    <a:pt x="3428124" y="153644"/>
                  </a:lnTo>
                  <a:lnTo>
                    <a:pt x="3608551" y="358504"/>
                  </a:lnTo>
                  <a:lnTo>
                    <a:pt x="3788979" y="256074"/>
                  </a:lnTo>
                  <a:lnTo>
                    <a:pt x="3969406" y="640187"/>
                  </a:lnTo>
                  <a:lnTo>
                    <a:pt x="4149834" y="179252"/>
                  </a:lnTo>
                  <a:lnTo>
                    <a:pt x="4330262" y="204859"/>
                  </a:lnTo>
                  <a:lnTo>
                    <a:pt x="4510689" y="76822"/>
                  </a:lnTo>
                </a:path>
              </a:pathLst>
            </a:custGeom>
            <a:ln w="32521" cap="flat">
              <a:solidFill>
                <a:srgbClr val="5EB0E8">
                  <a:alpha val="100000"/>
                </a:srgbClr>
              </a:solidFill>
              <a:prstDash val="solid"/>
              <a:round/>
            </a:ln>
          </p:spPr>
          <p:txBody>
            <a:bodyPr/>
            <a:lstStyle/>
            <a:p/>
          </p:txBody>
        </p:sp>
        <p:sp>
          <p:nvSpPr>
            <p:cNvPr id="561" name="pl18"/>
            <p:cNvSpPr/>
            <p:nvPr/>
          </p:nvSpPr>
          <p:spPr>
            <a:xfrm>
              <a:off x="13325144" y="6663670"/>
              <a:ext cx="4510689" cy="1741309"/>
            </a:xfrm>
            <a:custGeom>
              <a:avLst/>
              <a:pathLst>
                <a:path w="4510689" h="1741309">
                  <a:moveTo>
                    <a:pt x="0" y="0"/>
                  </a:moveTo>
                  <a:lnTo>
                    <a:pt x="180427" y="25607"/>
                  </a:lnTo>
                  <a:lnTo>
                    <a:pt x="360855" y="25607"/>
                  </a:lnTo>
                  <a:lnTo>
                    <a:pt x="541282" y="0"/>
                  </a:lnTo>
                  <a:lnTo>
                    <a:pt x="721710" y="51214"/>
                  </a:lnTo>
                  <a:lnTo>
                    <a:pt x="902137" y="76822"/>
                  </a:lnTo>
                  <a:lnTo>
                    <a:pt x="1082565" y="25607"/>
                  </a:lnTo>
                  <a:lnTo>
                    <a:pt x="1262993" y="76822"/>
                  </a:lnTo>
                  <a:lnTo>
                    <a:pt x="1443420" y="102429"/>
                  </a:lnTo>
                  <a:lnTo>
                    <a:pt x="1623848" y="793832"/>
                  </a:lnTo>
                  <a:lnTo>
                    <a:pt x="1804275" y="1485234"/>
                  </a:lnTo>
                  <a:lnTo>
                    <a:pt x="1984703" y="1101122"/>
                  </a:lnTo>
                  <a:lnTo>
                    <a:pt x="2165131" y="1152337"/>
                  </a:lnTo>
                  <a:lnTo>
                    <a:pt x="2345558" y="1152337"/>
                  </a:lnTo>
                  <a:lnTo>
                    <a:pt x="2525986" y="1075514"/>
                  </a:lnTo>
                  <a:lnTo>
                    <a:pt x="2706413" y="1075514"/>
                  </a:lnTo>
                  <a:lnTo>
                    <a:pt x="2886841" y="1741309"/>
                  </a:lnTo>
                  <a:lnTo>
                    <a:pt x="3067268" y="384112"/>
                  </a:lnTo>
                  <a:lnTo>
                    <a:pt x="3247696" y="230467"/>
                  </a:lnTo>
                  <a:lnTo>
                    <a:pt x="3428124" y="179252"/>
                  </a:lnTo>
                  <a:lnTo>
                    <a:pt x="3608551" y="435327"/>
                  </a:lnTo>
                  <a:lnTo>
                    <a:pt x="3788979" y="332897"/>
                  </a:lnTo>
                  <a:lnTo>
                    <a:pt x="3969406" y="768224"/>
                  </a:lnTo>
                  <a:lnTo>
                    <a:pt x="4149834" y="307289"/>
                  </a:lnTo>
                  <a:lnTo>
                    <a:pt x="4330262" y="409719"/>
                  </a:lnTo>
                  <a:lnTo>
                    <a:pt x="4510689" y="128037"/>
                  </a:lnTo>
                </a:path>
              </a:pathLst>
            </a:custGeom>
            <a:ln w="32521" cap="flat">
              <a:solidFill>
                <a:srgbClr val="00A173">
                  <a:alpha val="100000"/>
                </a:srgbClr>
              </a:solidFill>
              <a:prstDash val="solid"/>
              <a:round/>
            </a:ln>
          </p:spPr>
          <p:txBody>
            <a:bodyPr/>
            <a:lstStyle/>
            <a:p/>
          </p:txBody>
        </p:sp>
        <p:sp>
          <p:nvSpPr>
            <p:cNvPr id="56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7" name="rc84"/>
            <p:cNvSpPr/>
            <p:nvPr/>
          </p:nvSpPr>
          <p:spPr>
            <a:xfrm>
              <a:off x="14005791" y="9941072"/>
              <a:ext cx="3149396" cy="504938"/>
            </a:xfrm>
            <a:prstGeom prst="rect">
              <a:avLst/>
            </a:prstGeom>
            <a:solidFill>
              <a:srgbClr val="FFFFFF">
                <a:alpha val="100000"/>
              </a:srgbClr>
            </a:solidFill>
          </p:spPr>
          <p:txBody>
            <a:bodyPr/>
            <a:lstStyle/>
            <a:p/>
          </p:txBody>
        </p:sp>
        <p:sp>
          <p:nvSpPr>
            <p:cNvPr id="62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3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United Arab Emirates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67446"/>
              <a:ext cx="237118" cy="1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674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674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22668"/>
              <a:ext cx="237118" cy="44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6402"/>
              <a:ext cx="237118" cy="89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764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7446"/>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04757"/>
              <a:ext cx="237118" cy="62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31624"/>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186845"/>
              <a:ext cx="237118" cy="44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67446"/>
              <a:ext cx="237118" cy="17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674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5849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168934"/>
              <a:ext cx="237118" cy="89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58491"/>
              <a:ext cx="237118" cy="26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584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584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133112"/>
              <a:ext cx="237118" cy="125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316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15200"/>
              <a:ext cx="237118" cy="1164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40579"/>
              <a:ext cx="237118" cy="447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405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05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133112"/>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51023"/>
              <a:ext cx="237118" cy="98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495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42067"/>
              <a:ext cx="237118" cy="10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137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9580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025644"/>
              <a:ext cx="237118" cy="1701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052511"/>
              <a:ext cx="237118" cy="232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007732"/>
              <a:ext cx="237118" cy="447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98982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792796"/>
              <a:ext cx="237118" cy="197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115200"/>
              <a:ext cx="237118" cy="170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1152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106245"/>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801752"/>
              <a:ext cx="237118" cy="304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98 case(s)</a:t>
              </a:r>
            </a:p>
          </p:txBody>
        </p:sp>
        <p:sp>
          <p:nvSpPr>
            <p:cNvPr id="64" name="pg63"/>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98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4945043"/>
              <a:ext cx="237118" cy="3403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49450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4855486"/>
              <a:ext cx="237118" cy="895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550994"/>
              <a:ext cx="237118" cy="304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133112"/>
              <a:ext cx="237118" cy="152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1331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088333"/>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622639"/>
              <a:ext cx="237118" cy="465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106245"/>
              <a:ext cx="237118" cy="179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097289"/>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043555"/>
              <a:ext cx="237118" cy="537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658462"/>
              <a:ext cx="237118" cy="385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016688"/>
              <a:ext cx="237118" cy="268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0166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00773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604728"/>
              <a:ext cx="237118" cy="403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998777"/>
              <a:ext cx="237118" cy="286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9987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962954"/>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353969"/>
              <a:ext cx="237118" cy="60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4622639"/>
              <a:ext cx="237118" cy="662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46226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595772"/>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3968876"/>
              <a:ext cx="237118" cy="6268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4658462"/>
              <a:ext cx="237118" cy="6268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4658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4649506"/>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076344"/>
              <a:ext cx="237118" cy="573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061466"/>
              <a:ext cx="237118" cy="223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0614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052511"/>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613683"/>
              <a:ext cx="237118" cy="438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4918176"/>
              <a:ext cx="237118" cy="367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4918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4900264"/>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246501"/>
              <a:ext cx="237118" cy="653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4936087"/>
              <a:ext cx="237118" cy="349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4936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491817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246501"/>
              <a:ext cx="237118" cy="671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4891309"/>
              <a:ext cx="237118" cy="394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8913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487339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085299"/>
              <a:ext cx="237118" cy="788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4962954"/>
              <a:ext cx="237118" cy="322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49629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4945043"/>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147989"/>
              <a:ext cx="237118" cy="797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506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484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4497260"/>
              <a:ext cx="237118" cy="788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44972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4470393"/>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3816630"/>
              <a:ext cx="237118" cy="653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201723"/>
              <a:ext cx="237118" cy="1083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183812"/>
              <a:ext cx="237118" cy="179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147989"/>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3001664"/>
              <a:ext cx="237118" cy="1146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4479348"/>
              <a:ext cx="237118" cy="8060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4470393"/>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445248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2876285"/>
              <a:ext cx="237118" cy="1576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4739062"/>
              <a:ext cx="237118" cy="546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47390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472115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852452"/>
              <a:ext cx="237118" cy="868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712195"/>
              <a:ext cx="237118" cy="5731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703240"/>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613683"/>
              <a:ext cx="237118" cy="895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3494226"/>
              <a:ext cx="237118" cy="111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4882353"/>
              <a:ext cx="237118" cy="4030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4873397"/>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4819663"/>
              <a:ext cx="237118" cy="537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3834541"/>
              <a:ext cx="237118" cy="985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070422"/>
              <a:ext cx="237118" cy="214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0704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043555"/>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291279"/>
              <a:ext cx="237118" cy="752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13712"/>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631595"/>
              <a:ext cx="237118" cy="582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151023"/>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398747"/>
              <a:ext cx="237118" cy="752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31624"/>
              <a:ext cx="237118" cy="537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316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159978"/>
              <a:ext cx="237118" cy="716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479348"/>
              <a:ext cx="237118" cy="680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49535"/>
              <a:ext cx="237118" cy="35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495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22668"/>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461437"/>
              <a:ext cx="237118" cy="7612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159978"/>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703240"/>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1106031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5" name="pg184"/>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586 case(s)</a:t>
              </a:r>
            </a:p>
          </p:txBody>
        </p:sp>
        <p:sp>
          <p:nvSpPr>
            <p:cNvPr id="187" name="pg186"/>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559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1542672" y="2153563"/>
              <a:ext cx="3214267" cy="3131794"/>
            </a:xfrm>
            <a:prstGeom prst="rect">
              <a:avLst/>
            </a:prstGeom>
            <a:solidFill>
              <a:srgbClr val="FFFFFF">
                <a:alpha val="100000"/>
              </a:srgbClr>
            </a:solidFill>
          </p:spPr>
          <p:txBody>
            <a:bodyPr/>
            <a:lstStyle/>
            <a:p/>
          </p:txBody>
        </p:sp>
        <p:sp>
          <p:nvSpPr>
            <p:cNvPr id="191" name="pl190"/>
            <p:cNvSpPr/>
            <p:nvPr/>
          </p:nvSpPr>
          <p:spPr>
            <a:xfrm>
              <a:off x="11542672"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133112"/>
              <a:ext cx="237118" cy="152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1331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097289"/>
              <a:ext cx="237118" cy="35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4613683"/>
              <a:ext cx="237118" cy="4836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124156"/>
              <a:ext cx="237118" cy="1612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1241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106245"/>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568905"/>
              <a:ext cx="237118" cy="537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043555"/>
              <a:ext cx="237118" cy="241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0435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025644"/>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461437"/>
              <a:ext cx="237118" cy="564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4891309"/>
              <a:ext cx="237118" cy="394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48913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4864442"/>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318146"/>
              <a:ext cx="237118" cy="546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052511"/>
              <a:ext cx="237118" cy="232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0525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5007732"/>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309191"/>
              <a:ext cx="237118" cy="698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177890"/>
              <a:ext cx="237118" cy="107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1778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5151023"/>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4604728"/>
              <a:ext cx="237118" cy="546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186845"/>
              <a:ext cx="237118" cy="98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1868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5168934"/>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4712195"/>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22668"/>
              <a:ext cx="237118" cy="62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22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52226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4810708"/>
              <a:ext cx="237118" cy="411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137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5195801"/>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4739062"/>
              <a:ext cx="237118" cy="456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13712"/>
              <a:ext cx="237118" cy="71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04757"/>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5177890"/>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4631595"/>
              <a:ext cx="237118" cy="546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195801"/>
              <a:ext cx="237118" cy="895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1958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51958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4559949"/>
              <a:ext cx="237118" cy="635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159978"/>
              <a:ext cx="237118" cy="1253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1599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5142067"/>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4667417"/>
              <a:ext cx="237118" cy="474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231 case(s)</a:t>
              </a:r>
            </a:p>
          </p:txBody>
        </p:sp>
        <p:sp>
          <p:nvSpPr>
            <p:cNvPr id="248" name="pg247"/>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234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8375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9420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304644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3897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49422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5986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96459" y="4918176"/>
              <a:ext cx="237118" cy="367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4918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4909220"/>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796459" y="4407703"/>
              <a:ext cx="237118" cy="50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4980865"/>
              <a:ext cx="237118" cy="304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4971910"/>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927131"/>
              <a:ext cx="237118" cy="447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4452481"/>
              <a:ext cx="237118" cy="474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4613683"/>
              <a:ext cx="237118" cy="671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4604728"/>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577861"/>
              <a:ext cx="237118" cy="268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3924097"/>
              <a:ext cx="237118" cy="653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4649506"/>
              <a:ext cx="237118" cy="635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46495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640550"/>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3789763"/>
              <a:ext cx="237118" cy="850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4819663"/>
              <a:ext cx="237118" cy="465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4810708"/>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4792796"/>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3798718"/>
              <a:ext cx="237118" cy="9940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079378"/>
              <a:ext cx="237118" cy="2059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0793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070422"/>
              <a:ext cx="237118" cy="89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4174856"/>
              <a:ext cx="237118" cy="895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043555"/>
              <a:ext cx="237118" cy="241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034599"/>
              <a:ext cx="237118" cy="8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5016688"/>
              <a:ext cx="237118" cy="179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4443526"/>
              <a:ext cx="237118" cy="573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pg286"/>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8" name="tx287"/>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342 case(s)</a:t>
              </a:r>
            </a:p>
          </p:txBody>
        </p:sp>
        <p:sp>
          <p:nvSpPr>
            <p:cNvPr id="289" name="pg28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0" name="rc28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1" name="tx29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3045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8" name="tx417"/>
            <p:cNvSpPr/>
            <p:nvPr/>
          </p:nvSpPr>
          <p:spPr>
            <a:xfrm>
              <a:off x="1230614" y="34089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9" name="tx418"/>
            <p:cNvSpPr/>
            <p:nvPr/>
          </p:nvSpPr>
          <p:spPr>
            <a:xfrm>
              <a:off x="1230614" y="2513270"/>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0" name="pl41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1865074" y="43897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34942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25986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tx4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240079" cy="413498"/>
            </a:xfrm>
            <a:prstGeom prst="rect">
              <a:avLst/>
            </a:prstGeom>
            <a:solidFill>
              <a:srgbClr val="FFFFFF">
                <a:alpha val="100000"/>
              </a:srgbClr>
            </a:solidFill>
          </p:spPr>
          <p:txBody>
            <a:bodyPr/>
            <a:lstStyle/>
            <a:p/>
          </p:txBody>
        </p:sp>
        <p:sp>
          <p:nvSpPr>
            <p:cNvPr id="426" name="rc425"/>
            <p:cNvSpPr/>
            <p:nvPr/>
          </p:nvSpPr>
          <p:spPr>
            <a:xfrm>
              <a:off x="18179974" y="2223153"/>
              <a:ext cx="274319" cy="274319"/>
            </a:xfrm>
            <a:prstGeom prst="rect">
              <a:avLst/>
            </a:prstGeom>
            <a:solidFill>
              <a:srgbClr val="FFFFFF">
                <a:alpha val="100000"/>
              </a:srgbClr>
            </a:solidFill>
          </p:spPr>
          <p:txBody>
            <a:bodyPr/>
            <a:lstStyle/>
            <a:p/>
          </p:txBody>
        </p:sp>
        <p:sp>
          <p:nvSpPr>
            <p:cNvPr id="427" name="pg42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8" name="tx42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9" name="rc428"/>
            <p:cNvSpPr/>
            <p:nvPr/>
          </p:nvSpPr>
          <p:spPr>
            <a:xfrm>
              <a:off x="18110385" y="2706240"/>
              <a:ext cx="1753945" cy="1236458"/>
            </a:xfrm>
            <a:prstGeom prst="rect">
              <a:avLst/>
            </a:prstGeom>
            <a:solidFill>
              <a:srgbClr val="FFFFFF">
                <a:alpha val="100000"/>
              </a:srgbClr>
            </a:solidFill>
          </p:spPr>
          <p:txBody>
            <a:bodyPr/>
            <a:lstStyle/>
            <a:p/>
          </p:txBody>
        </p:sp>
        <p:sp>
          <p:nvSpPr>
            <p:cNvPr id="430" name="rc429"/>
            <p:cNvSpPr/>
            <p:nvPr/>
          </p:nvSpPr>
          <p:spPr>
            <a:xfrm>
              <a:off x="18179974" y="2775829"/>
              <a:ext cx="274319" cy="274319"/>
            </a:xfrm>
            <a:prstGeom prst="rect">
              <a:avLst/>
            </a:prstGeom>
            <a:solidFill>
              <a:srgbClr val="FFFFFF">
                <a:alpha val="100000"/>
              </a:srgbClr>
            </a:solidFill>
          </p:spPr>
          <p:txBody>
            <a:bodyPr/>
            <a:lstStyle/>
            <a:p/>
          </p:txBody>
        </p:sp>
        <p:sp>
          <p:nvSpPr>
            <p:cNvPr id="431" name="rc43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050149"/>
              <a:ext cx="274319" cy="274319"/>
            </a:xfrm>
            <a:prstGeom prst="rect">
              <a:avLst/>
            </a:prstGeom>
            <a:solidFill>
              <a:srgbClr val="FFFFFF">
                <a:alpha val="100000"/>
              </a:srgbClr>
            </a:solidFill>
          </p:spPr>
          <p:txBody>
            <a:bodyPr/>
            <a:lstStyle/>
            <a:p/>
          </p:txBody>
        </p:sp>
        <p:sp>
          <p:nvSpPr>
            <p:cNvPr id="433" name="rc43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324469"/>
              <a:ext cx="274319" cy="274320"/>
            </a:xfrm>
            <a:prstGeom prst="rect">
              <a:avLst/>
            </a:prstGeom>
            <a:solidFill>
              <a:srgbClr val="FFFFFF">
                <a:alpha val="100000"/>
              </a:srgbClr>
            </a:solidFill>
          </p:spPr>
          <p:txBody>
            <a:bodyPr/>
            <a:lstStyle/>
            <a:p/>
          </p:txBody>
        </p:sp>
        <p:sp>
          <p:nvSpPr>
            <p:cNvPr id="435" name="rc43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598789"/>
              <a:ext cx="274319" cy="274320"/>
            </a:xfrm>
            <a:prstGeom prst="rect">
              <a:avLst/>
            </a:prstGeom>
            <a:solidFill>
              <a:srgbClr val="FFFFFF">
                <a:alpha val="100000"/>
              </a:srgbClr>
            </a:solidFill>
          </p:spPr>
          <p:txBody>
            <a:bodyPr/>
            <a:lstStyle/>
            <a:p/>
          </p:txBody>
        </p:sp>
        <p:sp>
          <p:nvSpPr>
            <p:cNvPr id="437" name="rc43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8" name="tx43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9" name="tx43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0" name="tx43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1" name="tx44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2" name=""/>
          <p:cNvGrpSpPr/>
          <p:nvPr/>
        </p:nvGrpSpPr>
        <p:grpSpPr>
          <a:xfrm>
            <a:off x="6400800" y="6217920"/>
            <a:ext cx="5486400" cy="4251960"/>
            <a:chOff x="6400800" y="6217920"/>
            <a:chExt cx="5486400" cy="4251960"/>
          </a:xfrm>
        </p:grpSpPr>
        <p:sp>
          <p:nvSpPr>
            <p:cNvPr id="44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5" name="rc5"/>
            <p:cNvSpPr/>
            <p:nvPr/>
          </p:nvSpPr>
          <p:spPr>
            <a:xfrm>
              <a:off x="7153670" y="6510025"/>
              <a:ext cx="4107183" cy="2788960"/>
            </a:xfrm>
            <a:prstGeom prst="rect">
              <a:avLst/>
            </a:prstGeom>
            <a:solidFill>
              <a:srgbClr val="FFFFFF">
                <a:alpha val="100000"/>
              </a:srgbClr>
            </a:solidFill>
          </p:spPr>
          <p:txBody>
            <a:bodyPr/>
            <a:lstStyle/>
            <a:p/>
          </p:txBody>
        </p:sp>
        <p:sp>
          <p:nvSpPr>
            <p:cNvPr id="446" name="pl6"/>
            <p:cNvSpPr/>
            <p:nvPr/>
          </p:nvSpPr>
          <p:spPr>
            <a:xfrm>
              <a:off x="7153670" y="875793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7" name="pl7"/>
            <p:cNvSpPr/>
            <p:nvPr/>
          </p:nvSpPr>
          <p:spPr>
            <a:xfrm>
              <a:off x="7153670" y="792936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8" name="pl8"/>
            <p:cNvSpPr/>
            <p:nvPr/>
          </p:nvSpPr>
          <p:spPr>
            <a:xfrm>
              <a:off x="7153670" y="710079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9"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0" name="pl10"/>
            <p:cNvSpPr/>
            <p:nvPr/>
          </p:nvSpPr>
          <p:spPr>
            <a:xfrm>
              <a:off x="7153670" y="834364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1" name="pl11"/>
            <p:cNvSpPr/>
            <p:nvPr/>
          </p:nvSpPr>
          <p:spPr>
            <a:xfrm>
              <a:off x="7153670" y="751507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2" name="pl12"/>
            <p:cNvSpPr/>
            <p:nvPr/>
          </p:nvSpPr>
          <p:spPr>
            <a:xfrm>
              <a:off x="7153670" y="668651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3" name="rc13"/>
            <p:cNvSpPr/>
            <p:nvPr/>
          </p:nvSpPr>
          <p:spPr>
            <a:xfrm>
              <a:off x="7296281" y="8260789"/>
              <a:ext cx="399309" cy="91142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rc14"/>
            <p:cNvSpPr/>
            <p:nvPr/>
          </p:nvSpPr>
          <p:spPr>
            <a:xfrm>
              <a:off x="7866723" y="8840787"/>
              <a:ext cx="399309" cy="3314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15"/>
            <p:cNvSpPr/>
            <p:nvPr/>
          </p:nvSpPr>
          <p:spPr>
            <a:xfrm>
              <a:off x="8437165" y="8873930"/>
              <a:ext cx="399309" cy="298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16"/>
            <p:cNvSpPr/>
            <p:nvPr/>
          </p:nvSpPr>
          <p:spPr>
            <a:xfrm>
              <a:off x="9007608" y="9039643"/>
              <a:ext cx="399309" cy="1325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rc17"/>
            <p:cNvSpPr/>
            <p:nvPr/>
          </p:nvSpPr>
          <p:spPr>
            <a:xfrm>
              <a:off x="9578050" y="8824216"/>
              <a:ext cx="399309" cy="3479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18"/>
            <p:cNvSpPr/>
            <p:nvPr/>
          </p:nvSpPr>
          <p:spPr>
            <a:xfrm>
              <a:off x="10148492" y="6802509"/>
              <a:ext cx="399309" cy="23697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19"/>
            <p:cNvSpPr/>
            <p:nvPr/>
          </p:nvSpPr>
          <p:spPr>
            <a:xfrm>
              <a:off x="10718934" y="8757930"/>
              <a:ext cx="399309" cy="414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20"/>
            <p:cNvSpPr/>
            <p:nvPr/>
          </p:nvSpPr>
          <p:spPr>
            <a:xfrm>
              <a:off x="7866723" y="8161361"/>
              <a:ext cx="399309" cy="67942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21"/>
            <p:cNvSpPr/>
            <p:nvPr/>
          </p:nvSpPr>
          <p:spPr>
            <a:xfrm>
              <a:off x="8437165" y="8625359"/>
              <a:ext cx="399309" cy="2485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2"/>
            <p:cNvSpPr/>
            <p:nvPr/>
          </p:nvSpPr>
          <p:spPr>
            <a:xfrm>
              <a:off x="9007608" y="8989929"/>
              <a:ext cx="399309" cy="4971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23"/>
            <p:cNvSpPr/>
            <p:nvPr/>
          </p:nvSpPr>
          <p:spPr>
            <a:xfrm>
              <a:off x="9578050" y="8807644"/>
              <a:ext cx="399309" cy="165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24"/>
            <p:cNvSpPr/>
            <p:nvPr/>
          </p:nvSpPr>
          <p:spPr>
            <a:xfrm>
              <a:off x="10148492" y="6686510"/>
              <a:ext cx="399309" cy="11599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25"/>
            <p:cNvSpPr/>
            <p:nvPr/>
          </p:nvSpPr>
          <p:spPr>
            <a:xfrm>
              <a:off x="10718934" y="8741359"/>
              <a:ext cx="399309" cy="165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26"/>
            <p:cNvSpPr/>
            <p:nvPr/>
          </p:nvSpPr>
          <p:spPr>
            <a:xfrm>
              <a:off x="7866723" y="7829934"/>
              <a:ext cx="399309" cy="3314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27"/>
            <p:cNvSpPr/>
            <p:nvPr/>
          </p:nvSpPr>
          <p:spPr>
            <a:xfrm>
              <a:off x="8437165" y="8559074"/>
              <a:ext cx="399309" cy="662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28"/>
            <p:cNvSpPr/>
            <p:nvPr/>
          </p:nvSpPr>
          <p:spPr>
            <a:xfrm>
              <a:off x="9007608" y="8973358"/>
              <a:ext cx="399309" cy="165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29"/>
            <p:cNvSpPr/>
            <p:nvPr/>
          </p:nvSpPr>
          <p:spPr>
            <a:xfrm>
              <a:off x="9578050" y="8791073"/>
              <a:ext cx="399309" cy="165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30"/>
            <p:cNvSpPr/>
            <p:nvPr/>
          </p:nvSpPr>
          <p:spPr>
            <a:xfrm>
              <a:off x="10148492" y="6669938"/>
              <a:ext cx="399309" cy="165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31"/>
            <p:cNvSpPr/>
            <p:nvPr/>
          </p:nvSpPr>
          <p:spPr>
            <a:xfrm>
              <a:off x="7866723" y="7780220"/>
              <a:ext cx="399309" cy="497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32"/>
            <p:cNvSpPr/>
            <p:nvPr/>
          </p:nvSpPr>
          <p:spPr>
            <a:xfrm>
              <a:off x="8437165" y="8509360"/>
              <a:ext cx="399309" cy="497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33"/>
            <p:cNvSpPr/>
            <p:nvPr/>
          </p:nvSpPr>
          <p:spPr>
            <a:xfrm>
              <a:off x="9007608" y="8940215"/>
              <a:ext cx="399309" cy="331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34"/>
            <p:cNvSpPr/>
            <p:nvPr/>
          </p:nvSpPr>
          <p:spPr>
            <a:xfrm>
              <a:off x="9578050" y="8757930"/>
              <a:ext cx="399309" cy="331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35"/>
            <p:cNvSpPr/>
            <p:nvPr/>
          </p:nvSpPr>
          <p:spPr>
            <a:xfrm>
              <a:off x="10148492" y="6636796"/>
              <a:ext cx="399309" cy="331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pl36"/>
            <p:cNvSpPr/>
            <p:nvPr/>
          </p:nvSpPr>
          <p:spPr>
            <a:xfrm>
              <a:off x="7495936" y="6867288"/>
              <a:ext cx="3422653" cy="2266325"/>
            </a:xfrm>
            <a:custGeom>
              <a:avLst/>
              <a:pathLst>
                <a:path w="3422653" h="2266325">
                  <a:moveTo>
                    <a:pt x="0" y="0"/>
                  </a:moveTo>
                  <a:lnTo>
                    <a:pt x="570442" y="1465367"/>
                  </a:lnTo>
                  <a:lnTo>
                    <a:pt x="1140884" y="1995640"/>
                  </a:lnTo>
                  <a:lnTo>
                    <a:pt x="1711326" y="2190572"/>
                  </a:lnTo>
                  <a:lnTo>
                    <a:pt x="2281768" y="2221452"/>
                  </a:lnTo>
                  <a:lnTo>
                    <a:pt x="2852210" y="2152937"/>
                  </a:lnTo>
                  <a:lnTo>
                    <a:pt x="3422653" y="2266325"/>
                  </a:lnTo>
                </a:path>
              </a:pathLst>
            </a:custGeom>
            <a:ln w="40651" cap="flat">
              <a:solidFill>
                <a:srgbClr val="000000">
                  <a:alpha val="100000"/>
                </a:srgbClr>
              </a:solidFill>
              <a:prstDash val="solid"/>
              <a:round/>
            </a:ln>
          </p:spPr>
          <p:txBody>
            <a:bodyPr/>
            <a:lstStyle/>
            <a:p/>
          </p:txBody>
        </p:sp>
        <p:sp>
          <p:nvSpPr>
            <p:cNvPr id="477" name="rc37"/>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78" name="tx38"/>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9" name="tx39"/>
            <p:cNvSpPr/>
            <p:nvPr/>
          </p:nvSpPr>
          <p:spPr>
            <a:xfrm>
              <a:off x="6843756" y="834133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0" name="tx40"/>
            <p:cNvSpPr/>
            <p:nvPr/>
          </p:nvSpPr>
          <p:spPr>
            <a:xfrm>
              <a:off x="6801340" y="751277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1" name="tx41"/>
            <p:cNvSpPr/>
            <p:nvPr/>
          </p:nvSpPr>
          <p:spPr>
            <a:xfrm>
              <a:off x="6801340" y="66842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82" name="pl42"/>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43"/>
            <p:cNvSpPr/>
            <p:nvPr/>
          </p:nvSpPr>
          <p:spPr>
            <a:xfrm>
              <a:off x="7118876" y="83436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4"/>
            <p:cNvSpPr/>
            <p:nvPr/>
          </p:nvSpPr>
          <p:spPr>
            <a:xfrm>
              <a:off x="7118876" y="75150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5"/>
            <p:cNvSpPr/>
            <p:nvPr/>
          </p:nvSpPr>
          <p:spPr>
            <a:xfrm>
              <a:off x="7118876" y="66865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47"/>
            <p:cNvSpPr/>
            <p:nvPr/>
          </p:nvSpPr>
          <p:spPr>
            <a:xfrm>
              <a:off x="11260854" y="86897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48"/>
            <p:cNvSpPr/>
            <p:nvPr/>
          </p:nvSpPr>
          <p:spPr>
            <a:xfrm>
              <a:off x="11260854" y="82072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49"/>
            <p:cNvSpPr/>
            <p:nvPr/>
          </p:nvSpPr>
          <p:spPr>
            <a:xfrm>
              <a:off x="11260854" y="77247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50"/>
            <p:cNvSpPr/>
            <p:nvPr/>
          </p:nvSpPr>
          <p:spPr>
            <a:xfrm>
              <a:off x="11260854" y="72421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pl51"/>
            <p:cNvSpPr/>
            <p:nvPr/>
          </p:nvSpPr>
          <p:spPr>
            <a:xfrm>
              <a:off x="11260854" y="675969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tx52"/>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3" name="tx53"/>
            <p:cNvSpPr/>
            <p:nvPr/>
          </p:nvSpPr>
          <p:spPr>
            <a:xfrm>
              <a:off x="11358911" y="86874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4" name="tx54"/>
            <p:cNvSpPr/>
            <p:nvPr/>
          </p:nvSpPr>
          <p:spPr>
            <a:xfrm>
              <a:off x="11358911" y="820489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5" name="tx55"/>
            <p:cNvSpPr/>
            <p:nvPr/>
          </p:nvSpPr>
          <p:spPr>
            <a:xfrm>
              <a:off x="11358911" y="772231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6" name="tx56"/>
            <p:cNvSpPr/>
            <p:nvPr/>
          </p:nvSpPr>
          <p:spPr>
            <a:xfrm>
              <a:off x="11358911" y="723988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97" name="tx57"/>
            <p:cNvSpPr/>
            <p:nvPr/>
          </p:nvSpPr>
          <p:spPr>
            <a:xfrm>
              <a:off x="11358911" y="675738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8" name="pl58"/>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9"/>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60"/>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6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2"/>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63"/>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64"/>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tx65"/>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6" name="tx66"/>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7" name="tx67"/>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8" name="tx6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9" name="tx69"/>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0" name="tx70"/>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1" name="tx71"/>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2" name="tx7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3" name="tx7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4"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5"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6" name="rc76"/>
            <p:cNvSpPr/>
            <p:nvPr/>
          </p:nvSpPr>
          <p:spPr>
            <a:xfrm>
              <a:off x="6564753" y="10217410"/>
              <a:ext cx="1051268" cy="182880"/>
            </a:xfrm>
            <a:prstGeom prst="rect">
              <a:avLst/>
            </a:prstGeom>
            <a:solidFill>
              <a:srgbClr val="FFFFFF">
                <a:alpha val="100000"/>
              </a:srgbClr>
            </a:solidFill>
          </p:spPr>
          <p:txBody>
            <a:bodyPr/>
            <a:lstStyle/>
            <a:p/>
          </p:txBody>
        </p:sp>
        <p:sp>
          <p:nvSpPr>
            <p:cNvPr id="517" name="rc77"/>
            <p:cNvSpPr/>
            <p:nvPr/>
          </p:nvSpPr>
          <p:spPr>
            <a:xfrm>
              <a:off x="6564753" y="10217410"/>
              <a:ext cx="182879" cy="182880"/>
            </a:xfrm>
            <a:prstGeom prst="rect">
              <a:avLst/>
            </a:prstGeom>
            <a:solidFill>
              <a:srgbClr val="FFFFFF">
                <a:alpha val="100000"/>
              </a:srgbClr>
            </a:solidFill>
          </p:spPr>
          <p:txBody>
            <a:bodyPr/>
            <a:lstStyle/>
            <a:p/>
          </p:txBody>
        </p:sp>
        <p:sp>
          <p:nvSpPr>
            <p:cNvPr id="518" name="pl78"/>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9" name="tx79"/>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0" name="rc80"/>
            <p:cNvSpPr/>
            <p:nvPr/>
          </p:nvSpPr>
          <p:spPr>
            <a:xfrm>
              <a:off x="7796021" y="10217410"/>
              <a:ext cx="4053749" cy="182880"/>
            </a:xfrm>
            <a:prstGeom prst="rect">
              <a:avLst/>
            </a:prstGeom>
            <a:solidFill>
              <a:srgbClr val="FFFFFF">
                <a:alpha val="100000"/>
              </a:srgbClr>
            </a:solidFill>
          </p:spPr>
          <p:txBody>
            <a:bodyPr/>
            <a:lstStyle/>
            <a:p/>
          </p:txBody>
        </p:sp>
        <p:sp>
          <p:nvSpPr>
            <p:cNvPr id="521" name="rc81"/>
            <p:cNvSpPr/>
            <p:nvPr/>
          </p:nvSpPr>
          <p:spPr>
            <a:xfrm>
              <a:off x="7796021" y="10217410"/>
              <a:ext cx="182879" cy="182880"/>
            </a:xfrm>
            <a:prstGeom prst="rect">
              <a:avLst/>
            </a:prstGeom>
            <a:solidFill>
              <a:srgbClr val="FFFFFF">
                <a:alpha val="100000"/>
              </a:srgbClr>
            </a:solidFill>
          </p:spPr>
          <p:txBody>
            <a:bodyPr/>
            <a:lstStyle/>
            <a:p/>
          </p:txBody>
        </p:sp>
        <p:sp>
          <p:nvSpPr>
            <p:cNvPr id="522" name="rc82"/>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3" name="rc83"/>
            <p:cNvSpPr/>
            <p:nvPr/>
          </p:nvSpPr>
          <p:spPr>
            <a:xfrm>
              <a:off x="8887262" y="10217410"/>
              <a:ext cx="182879" cy="182880"/>
            </a:xfrm>
            <a:prstGeom prst="rect">
              <a:avLst/>
            </a:prstGeom>
            <a:solidFill>
              <a:srgbClr val="FFFFFF">
                <a:alpha val="100000"/>
              </a:srgbClr>
            </a:solidFill>
          </p:spPr>
          <p:txBody>
            <a:bodyPr/>
            <a:lstStyle/>
            <a:p/>
          </p:txBody>
        </p:sp>
        <p:sp>
          <p:nvSpPr>
            <p:cNvPr id="524" name="rc84"/>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5" name="rc85"/>
            <p:cNvSpPr/>
            <p:nvPr/>
          </p:nvSpPr>
          <p:spPr>
            <a:xfrm>
              <a:off x="9813303" y="10217410"/>
              <a:ext cx="182879" cy="182880"/>
            </a:xfrm>
            <a:prstGeom prst="rect">
              <a:avLst/>
            </a:prstGeom>
            <a:solidFill>
              <a:srgbClr val="FFFFFF">
                <a:alpha val="100000"/>
              </a:srgbClr>
            </a:solidFill>
          </p:spPr>
          <p:txBody>
            <a:bodyPr/>
            <a:lstStyle/>
            <a:p/>
          </p:txBody>
        </p:sp>
        <p:sp>
          <p:nvSpPr>
            <p:cNvPr id="526" name="rc86"/>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7" name="rc87"/>
            <p:cNvSpPr/>
            <p:nvPr/>
          </p:nvSpPr>
          <p:spPr>
            <a:xfrm>
              <a:off x="10815544" y="10217410"/>
              <a:ext cx="182880" cy="182880"/>
            </a:xfrm>
            <a:prstGeom prst="rect">
              <a:avLst/>
            </a:prstGeom>
            <a:solidFill>
              <a:srgbClr val="FFFFFF">
                <a:alpha val="100000"/>
              </a:srgbClr>
            </a:solidFill>
          </p:spPr>
          <p:txBody>
            <a:bodyPr/>
            <a:lstStyle/>
            <a:p/>
          </p:txBody>
        </p:sp>
        <p:sp>
          <p:nvSpPr>
            <p:cNvPr id="528" name="rc88"/>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9" name="tx89"/>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0" name="tx90"/>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1" name="tx91"/>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2" name="tx92"/>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3" name="tx93"/>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4" name=""/>
          <p:cNvGrpSpPr/>
          <p:nvPr/>
        </p:nvGrpSpPr>
        <p:grpSpPr>
          <a:xfrm>
            <a:off x="12527280" y="6217920"/>
            <a:ext cx="5486400" cy="4297680"/>
            <a:chOff x="12527280" y="6217920"/>
            <a:chExt cx="5486400" cy="4297680"/>
          </a:xfrm>
        </p:grpSpPr>
        <p:sp>
          <p:nvSpPr>
            <p:cNvPr id="5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7"/>
            <p:cNvSpPr/>
            <p:nvPr/>
          </p:nvSpPr>
          <p:spPr>
            <a:xfrm>
              <a:off x="13325144" y="6663670"/>
              <a:ext cx="4510689" cy="179252"/>
            </a:xfrm>
            <a:custGeom>
              <a:avLst/>
              <a:pathLst>
                <a:path w="4510689" h="179252">
                  <a:moveTo>
                    <a:pt x="0" y="128037"/>
                  </a:moveTo>
                  <a:lnTo>
                    <a:pt x="180427" y="128037"/>
                  </a:lnTo>
                  <a:lnTo>
                    <a:pt x="360855" y="128037"/>
                  </a:lnTo>
                  <a:lnTo>
                    <a:pt x="541282" y="128037"/>
                  </a:lnTo>
                  <a:lnTo>
                    <a:pt x="721710" y="128037"/>
                  </a:lnTo>
                  <a:lnTo>
                    <a:pt x="902137" y="179252"/>
                  </a:lnTo>
                  <a:lnTo>
                    <a:pt x="1082565" y="179252"/>
                  </a:lnTo>
                  <a:lnTo>
                    <a:pt x="1262993" y="179252"/>
                  </a:lnTo>
                  <a:lnTo>
                    <a:pt x="1443420" y="179252"/>
                  </a:lnTo>
                  <a:lnTo>
                    <a:pt x="1623848" y="153644"/>
                  </a:lnTo>
                  <a:lnTo>
                    <a:pt x="1804275" y="128037"/>
                  </a:lnTo>
                  <a:lnTo>
                    <a:pt x="1984703" y="102429"/>
                  </a:lnTo>
                  <a:lnTo>
                    <a:pt x="2165131" y="76822"/>
                  </a:lnTo>
                  <a:lnTo>
                    <a:pt x="2345558" y="25607"/>
                  </a:lnTo>
                  <a:lnTo>
                    <a:pt x="2525986" y="0"/>
                  </a:lnTo>
                  <a:lnTo>
                    <a:pt x="2706413" y="0"/>
                  </a:lnTo>
                  <a:lnTo>
                    <a:pt x="2886841" y="0"/>
                  </a:lnTo>
                  <a:lnTo>
                    <a:pt x="3067268" y="0"/>
                  </a:lnTo>
                  <a:lnTo>
                    <a:pt x="3247696" y="0"/>
                  </a:lnTo>
                  <a:lnTo>
                    <a:pt x="3428124" y="0"/>
                  </a:lnTo>
                  <a:lnTo>
                    <a:pt x="3608551" y="0"/>
                  </a:lnTo>
                  <a:lnTo>
                    <a:pt x="3788979" y="0"/>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50" name="pl18"/>
            <p:cNvSpPr/>
            <p:nvPr/>
          </p:nvSpPr>
          <p:spPr>
            <a:xfrm>
              <a:off x="13325144" y="6663670"/>
              <a:ext cx="4510689" cy="204859"/>
            </a:xfrm>
            <a:custGeom>
              <a:avLst/>
              <a:pathLst>
                <a:path w="4510689" h="204859">
                  <a:moveTo>
                    <a:pt x="0" y="179252"/>
                  </a:moveTo>
                  <a:lnTo>
                    <a:pt x="180427" y="179252"/>
                  </a:lnTo>
                  <a:lnTo>
                    <a:pt x="360855" y="179252"/>
                  </a:lnTo>
                  <a:lnTo>
                    <a:pt x="541282" y="179252"/>
                  </a:lnTo>
                  <a:lnTo>
                    <a:pt x="721710" y="179252"/>
                  </a:lnTo>
                  <a:lnTo>
                    <a:pt x="902137" y="128037"/>
                  </a:lnTo>
                  <a:lnTo>
                    <a:pt x="1082565" y="153644"/>
                  </a:lnTo>
                  <a:lnTo>
                    <a:pt x="1262993" y="153644"/>
                  </a:lnTo>
                  <a:lnTo>
                    <a:pt x="1443420" y="179252"/>
                  </a:lnTo>
                  <a:lnTo>
                    <a:pt x="1623848" y="153644"/>
                  </a:lnTo>
                  <a:lnTo>
                    <a:pt x="1804275" y="128037"/>
                  </a:lnTo>
                  <a:lnTo>
                    <a:pt x="1984703" y="102429"/>
                  </a:lnTo>
                  <a:lnTo>
                    <a:pt x="2165131" y="76822"/>
                  </a:lnTo>
                  <a:lnTo>
                    <a:pt x="2345558" y="25607"/>
                  </a:lnTo>
                  <a:lnTo>
                    <a:pt x="2525986" y="0"/>
                  </a:lnTo>
                  <a:lnTo>
                    <a:pt x="2706413" y="0"/>
                  </a:lnTo>
                  <a:lnTo>
                    <a:pt x="2886841" y="25607"/>
                  </a:lnTo>
                  <a:lnTo>
                    <a:pt x="3067268" y="51214"/>
                  </a:lnTo>
                  <a:lnTo>
                    <a:pt x="3247696" y="102429"/>
                  </a:lnTo>
                  <a:lnTo>
                    <a:pt x="3428124" y="128037"/>
                  </a:lnTo>
                  <a:lnTo>
                    <a:pt x="3608551" y="179252"/>
                  </a:lnTo>
                  <a:lnTo>
                    <a:pt x="3788979" y="76822"/>
                  </a:lnTo>
                  <a:lnTo>
                    <a:pt x="3969406" y="204859"/>
                  </a:lnTo>
                  <a:lnTo>
                    <a:pt x="4149834" y="128037"/>
                  </a:lnTo>
                  <a:lnTo>
                    <a:pt x="4330262" y="179252"/>
                  </a:lnTo>
                  <a:lnTo>
                    <a:pt x="4510689" y="179252"/>
                  </a:lnTo>
                </a:path>
              </a:pathLst>
            </a:custGeom>
            <a:ln w="32521" cap="flat">
              <a:solidFill>
                <a:srgbClr val="00A173">
                  <a:alpha val="100000"/>
                </a:srgbClr>
              </a:solidFill>
              <a:prstDash val="solid"/>
              <a:round/>
            </a:ln>
          </p:spPr>
          <p:txBody>
            <a:bodyPr/>
            <a:lstStyle/>
            <a:p/>
          </p:txBody>
        </p:sp>
        <p:sp>
          <p:nvSpPr>
            <p:cNvPr id="5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6" name="rc84"/>
            <p:cNvSpPr/>
            <p:nvPr/>
          </p:nvSpPr>
          <p:spPr>
            <a:xfrm>
              <a:off x="14005791" y="9941072"/>
              <a:ext cx="3149396" cy="504938"/>
            </a:xfrm>
            <a:prstGeom prst="rect">
              <a:avLst/>
            </a:prstGeom>
            <a:solidFill>
              <a:srgbClr val="FFFFFF">
                <a:alpha val="100000"/>
              </a:srgbClr>
            </a:solidFill>
          </p:spPr>
          <p:txBody>
            <a:bodyPr/>
            <a:lstStyle/>
            <a:p/>
          </p:txBody>
        </p:sp>
        <p:sp>
          <p:nvSpPr>
            <p:cNvPr id="6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2" name=""/>
          <p:cNvGrpSpPr/>
          <p:nvPr/>
        </p:nvGrpSpPr>
        <p:grpSpPr>
          <a:xfrm>
            <a:off x="594360" y="6217920"/>
            <a:ext cx="5562295" cy="3470399"/>
            <a:chOff x="594360" y="6217920"/>
            <a:chExt cx="5562295" cy="3470399"/>
          </a:xfrm>
        </p:grpSpPr>
        <p:sp>
          <p:nvSpPr>
            <p:cNvPr id="623"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4" name="rc4"/>
            <p:cNvSpPr/>
            <p:nvPr/>
          </p:nvSpPr>
          <p:spPr>
            <a:xfrm>
              <a:off x="1938667"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5" name="rc5"/>
            <p:cNvSpPr/>
            <p:nvPr/>
          </p:nvSpPr>
          <p:spPr>
            <a:xfrm>
              <a:off x="1970277" y="6547961"/>
              <a:ext cx="316103" cy="316103"/>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26" name="rc6"/>
            <p:cNvSpPr/>
            <p:nvPr/>
          </p:nvSpPr>
          <p:spPr>
            <a:xfrm>
              <a:off x="2286380" y="6547961"/>
              <a:ext cx="316103" cy="316103"/>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27" name="rc7"/>
            <p:cNvSpPr/>
            <p:nvPr/>
          </p:nvSpPr>
          <p:spPr>
            <a:xfrm>
              <a:off x="2602483" y="6547961"/>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28" name="rc8"/>
            <p:cNvSpPr/>
            <p:nvPr/>
          </p:nvSpPr>
          <p:spPr>
            <a:xfrm>
              <a:off x="2918586" y="6547961"/>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29" name="rc9"/>
            <p:cNvSpPr/>
            <p:nvPr/>
          </p:nvSpPr>
          <p:spPr>
            <a:xfrm>
              <a:off x="3234689" y="6547961"/>
              <a:ext cx="316103" cy="316103"/>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30" name="rc10"/>
            <p:cNvSpPr/>
            <p:nvPr/>
          </p:nvSpPr>
          <p:spPr>
            <a:xfrm>
              <a:off x="3550792" y="6547961"/>
              <a:ext cx="316103" cy="316103"/>
            </a:xfrm>
            <a:prstGeom prst="rect">
              <a:avLst/>
            </a:prstGeom>
            <a:solidFill>
              <a:srgbClr val="FC8A69">
                <a:alpha val="100000"/>
              </a:srgbClr>
            </a:solidFill>
            <a:ln w="5420" cap="flat">
              <a:solidFill>
                <a:srgbClr val="FFFFFF">
                  <a:alpha val="100000"/>
                </a:srgbClr>
              </a:solidFill>
              <a:prstDash val="solid"/>
              <a:miter/>
            </a:ln>
          </p:spPr>
          <p:txBody>
            <a:bodyPr/>
            <a:lstStyle/>
            <a:p/>
          </p:txBody>
        </p:sp>
        <p:sp>
          <p:nvSpPr>
            <p:cNvPr id="631" name="rc11"/>
            <p:cNvSpPr/>
            <p:nvPr/>
          </p:nvSpPr>
          <p:spPr>
            <a:xfrm>
              <a:off x="3866896" y="6547961"/>
              <a:ext cx="316103" cy="316103"/>
            </a:xfrm>
            <a:prstGeom prst="rect">
              <a:avLst/>
            </a:prstGeom>
            <a:solidFill>
              <a:srgbClr val="FC9677">
                <a:alpha val="100000"/>
              </a:srgbClr>
            </a:solidFill>
            <a:ln w="5420" cap="flat">
              <a:solidFill>
                <a:srgbClr val="FFFFFF">
                  <a:alpha val="100000"/>
                </a:srgbClr>
              </a:solidFill>
              <a:prstDash val="solid"/>
              <a:miter/>
            </a:ln>
          </p:spPr>
          <p:txBody>
            <a:bodyPr/>
            <a:lstStyle/>
            <a:p/>
          </p:txBody>
        </p:sp>
        <p:sp>
          <p:nvSpPr>
            <p:cNvPr id="632" name="rc12"/>
            <p:cNvSpPr/>
            <p:nvPr/>
          </p:nvSpPr>
          <p:spPr>
            <a:xfrm>
              <a:off x="4182999"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3" name="rc13"/>
            <p:cNvSpPr/>
            <p:nvPr/>
          </p:nvSpPr>
          <p:spPr>
            <a:xfrm>
              <a:off x="4499102" y="6547961"/>
              <a:ext cx="316103" cy="316103"/>
            </a:xfrm>
            <a:prstGeom prst="rect">
              <a:avLst/>
            </a:prstGeom>
            <a:solidFill>
              <a:srgbClr val="D11F1F">
                <a:alpha val="100000"/>
              </a:srgbClr>
            </a:solidFill>
            <a:ln w="5420" cap="flat">
              <a:solidFill>
                <a:srgbClr val="FFFFFF">
                  <a:alpha val="100000"/>
                </a:srgbClr>
              </a:solidFill>
              <a:prstDash val="solid"/>
              <a:miter/>
            </a:ln>
          </p:spPr>
          <p:txBody>
            <a:bodyPr/>
            <a:lstStyle/>
            <a:p/>
          </p:txBody>
        </p:sp>
        <p:sp>
          <p:nvSpPr>
            <p:cNvPr id="634" name="rc14"/>
            <p:cNvSpPr/>
            <p:nvPr/>
          </p:nvSpPr>
          <p:spPr>
            <a:xfrm>
              <a:off x="4815205" y="6547961"/>
              <a:ext cx="316103" cy="316103"/>
            </a:xfrm>
            <a:prstGeom prst="rect">
              <a:avLst/>
            </a:prstGeom>
            <a:solidFill>
              <a:srgbClr val="F45139">
                <a:alpha val="100000"/>
              </a:srgbClr>
            </a:solidFill>
            <a:ln w="5420" cap="flat">
              <a:solidFill>
                <a:srgbClr val="FFFFFF">
                  <a:alpha val="100000"/>
                </a:srgbClr>
              </a:solidFill>
              <a:prstDash val="solid"/>
              <a:miter/>
            </a:ln>
          </p:spPr>
          <p:txBody>
            <a:bodyPr/>
            <a:lstStyle/>
            <a:p/>
          </p:txBody>
        </p:sp>
        <p:sp>
          <p:nvSpPr>
            <p:cNvPr id="635" name="rc15"/>
            <p:cNvSpPr/>
            <p:nvPr/>
          </p:nvSpPr>
          <p:spPr>
            <a:xfrm>
              <a:off x="5131308" y="6547961"/>
              <a:ext cx="316103" cy="316103"/>
            </a:xfrm>
            <a:prstGeom prst="rect">
              <a:avLst/>
            </a:prstGeom>
            <a:solidFill>
              <a:srgbClr val="FDA88A">
                <a:alpha val="100000"/>
              </a:srgbClr>
            </a:solidFill>
            <a:ln w="5420" cap="flat">
              <a:solidFill>
                <a:srgbClr val="FFFFFF">
                  <a:alpha val="100000"/>
                </a:srgbClr>
              </a:solidFill>
              <a:prstDash val="solid"/>
              <a:miter/>
            </a:ln>
          </p:spPr>
          <p:txBody>
            <a:bodyPr/>
            <a:lstStyle/>
            <a:p/>
          </p:txBody>
        </p:sp>
        <p:sp>
          <p:nvSpPr>
            <p:cNvPr id="636" name="rc16"/>
            <p:cNvSpPr/>
            <p:nvPr/>
          </p:nvSpPr>
          <p:spPr>
            <a:xfrm>
              <a:off x="5447411" y="6547961"/>
              <a:ext cx="316103" cy="316103"/>
            </a:xfrm>
            <a:prstGeom prst="rect">
              <a:avLst/>
            </a:prstGeom>
            <a:solidFill>
              <a:srgbClr val="FDA386">
                <a:alpha val="100000"/>
              </a:srgbClr>
            </a:solidFill>
            <a:ln w="5420" cap="flat">
              <a:solidFill>
                <a:srgbClr val="FFFFFF">
                  <a:alpha val="100000"/>
                </a:srgbClr>
              </a:solidFill>
              <a:prstDash val="solid"/>
              <a:miter/>
            </a:ln>
          </p:spPr>
          <p:txBody>
            <a:bodyPr/>
            <a:lstStyle/>
            <a:p/>
          </p:txBody>
        </p:sp>
        <p:sp>
          <p:nvSpPr>
            <p:cNvPr id="637" name="rc17"/>
            <p:cNvSpPr/>
            <p:nvPr/>
          </p:nvSpPr>
          <p:spPr>
            <a:xfrm>
              <a:off x="197027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18"/>
            <p:cNvSpPr/>
            <p:nvPr/>
          </p:nvSpPr>
          <p:spPr>
            <a:xfrm>
              <a:off x="2286380"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19"/>
            <p:cNvSpPr/>
            <p:nvPr/>
          </p:nvSpPr>
          <p:spPr>
            <a:xfrm>
              <a:off x="2602483" y="686406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0" name="rc20"/>
            <p:cNvSpPr/>
            <p:nvPr/>
          </p:nvSpPr>
          <p:spPr>
            <a:xfrm>
              <a:off x="2918586"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21"/>
            <p:cNvSpPr/>
            <p:nvPr/>
          </p:nvSpPr>
          <p:spPr>
            <a:xfrm>
              <a:off x="3234689" y="686406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2" name="rc22"/>
            <p:cNvSpPr/>
            <p:nvPr/>
          </p:nvSpPr>
          <p:spPr>
            <a:xfrm>
              <a:off x="3550792" y="686406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3" name="rc23"/>
            <p:cNvSpPr/>
            <p:nvPr/>
          </p:nvSpPr>
          <p:spPr>
            <a:xfrm>
              <a:off x="3866896" y="6864064"/>
              <a:ext cx="316103" cy="316103"/>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44" name="rc24"/>
            <p:cNvSpPr/>
            <p:nvPr/>
          </p:nvSpPr>
          <p:spPr>
            <a:xfrm>
              <a:off x="4182999" y="6864064"/>
              <a:ext cx="316103" cy="316103"/>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45" name="rc25"/>
            <p:cNvSpPr/>
            <p:nvPr/>
          </p:nvSpPr>
          <p:spPr>
            <a:xfrm>
              <a:off x="4499102" y="6864064"/>
              <a:ext cx="316103" cy="316103"/>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46" name="rc26"/>
            <p:cNvSpPr/>
            <p:nvPr/>
          </p:nvSpPr>
          <p:spPr>
            <a:xfrm>
              <a:off x="4815205" y="6864064"/>
              <a:ext cx="316103" cy="316103"/>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47" name="rc27"/>
            <p:cNvSpPr/>
            <p:nvPr/>
          </p:nvSpPr>
          <p:spPr>
            <a:xfrm>
              <a:off x="5131308" y="6864064"/>
              <a:ext cx="316103" cy="316103"/>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48" name="rc28"/>
            <p:cNvSpPr/>
            <p:nvPr/>
          </p:nvSpPr>
          <p:spPr>
            <a:xfrm>
              <a:off x="5447411" y="6864064"/>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9" name="rc29"/>
            <p:cNvSpPr/>
            <p:nvPr/>
          </p:nvSpPr>
          <p:spPr>
            <a:xfrm>
              <a:off x="197027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30"/>
            <p:cNvSpPr/>
            <p:nvPr/>
          </p:nvSpPr>
          <p:spPr>
            <a:xfrm>
              <a:off x="2286380"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31"/>
            <p:cNvSpPr/>
            <p:nvPr/>
          </p:nvSpPr>
          <p:spPr>
            <a:xfrm>
              <a:off x="2602483"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32"/>
            <p:cNvSpPr/>
            <p:nvPr/>
          </p:nvSpPr>
          <p:spPr>
            <a:xfrm>
              <a:off x="291858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3"/>
            <p:cNvSpPr/>
            <p:nvPr/>
          </p:nvSpPr>
          <p:spPr>
            <a:xfrm>
              <a:off x="3234689" y="7180167"/>
              <a:ext cx="316103" cy="31610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54" name="rc34"/>
            <p:cNvSpPr/>
            <p:nvPr/>
          </p:nvSpPr>
          <p:spPr>
            <a:xfrm>
              <a:off x="3550792" y="7180167"/>
              <a:ext cx="316103" cy="316103"/>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55" name="rc35"/>
            <p:cNvSpPr/>
            <p:nvPr/>
          </p:nvSpPr>
          <p:spPr>
            <a:xfrm>
              <a:off x="3866896" y="7180167"/>
              <a:ext cx="316103" cy="316103"/>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56" name="rc36"/>
            <p:cNvSpPr/>
            <p:nvPr/>
          </p:nvSpPr>
          <p:spPr>
            <a:xfrm>
              <a:off x="4182999" y="7180167"/>
              <a:ext cx="316103" cy="31610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57" name="rc37"/>
            <p:cNvSpPr/>
            <p:nvPr/>
          </p:nvSpPr>
          <p:spPr>
            <a:xfrm>
              <a:off x="4499102" y="7180167"/>
              <a:ext cx="316103" cy="316103"/>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58" name="rc38"/>
            <p:cNvSpPr/>
            <p:nvPr/>
          </p:nvSpPr>
          <p:spPr>
            <a:xfrm>
              <a:off x="4815205" y="7180167"/>
              <a:ext cx="316103" cy="316103"/>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59" name="rc39"/>
            <p:cNvSpPr/>
            <p:nvPr/>
          </p:nvSpPr>
          <p:spPr>
            <a:xfrm>
              <a:off x="5131308" y="7180167"/>
              <a:ext cx="316103" cy="316103"/>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60" name="rc40"/>
            <p:cNvSpPr/>
            <p:nvPr/>
          </p:nvSpPr>
          <p:spPr>
            <a:xfrm>
              <a:off x="5447411" y="7180167"/>
              <a:ext cx="316103" cy="316103"/>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61" name="rc41"/>
            <p:cNvSpPr/>
            <p:nvPr/>
          </p:nvSpPr>
          <p:spPr>
            <a:xfrm>
              <a:off x="1970277"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42"/>
            <p:cNvSpPr/>
            <p:nvPr/>
          </p:nvSpPr>
          <p:spPr>
            <a:xfrm>
              <a:off x="228638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43"/>
            <p:cNvSpPr/>
            <p:nvPr/>
          </p:nvSpPr>
          <p:spPr>
            <a:xfrm>
              <a:off x="2602483"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4" name="rc44"/>
            <p:cNvSpPr/>
            <p:nvPr/>
          </p:nvSpPr>
          <p:spPr>
            <a:xfrm>
              <a:off x="29185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5"/>
            <p:cNvSpPr/>
            <p:nvPr/>
          </p:nvSpPr>
          <p:spPr>
            <a:xfrm>
              <a:off x="3234689"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46"/>
            <p:cNvSpPr/>
            <p:nvPr/>
          </p:nvSpPr>
          <p:spPr>
            <a:xfrm>
              <a:off x="3550792"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47"/>
            <p:cNvSpPr/>
            <p:nvPr/>
          </p:nvSpPr>
          <p:spPr>
            <a:xfrm>
              <a:off x="3866896" y="7496270"/>
              <a:ext cx="316103" cy="31610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68" name="rc48"/>
            <p:cNvSpPr/>
            <p:nvPr/>
          </p:nvSpPr>
          <p:spPr>
            <a:xfrm>
              <a:off x="4182999" y="7496270"/>
              <a:ext cx="316103" cy="316103"/>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69" name="rc49"/>
            <p:cNvSpPr/>
            <p:nvPr/>
          </p:nvSpPr>
          <p:spPr>
            <a:xfrm>
              <a:off x="4499102" y="7496270"/>
              <a:ext cx="316103" cy="316103"/>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70" name="rc50"/>
            <p:cNvSpPr/>
            <p:nvPr/>
          </p:nvSpPr>
          <p:spPr>
            <a:xfrm>
              <a:off x="4815205"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51"/>
            <p:cNvSpPr/>
            <p:nvPr/>
          </p:nvSpPr>
          <p:spPr>
            <a:xfrm>
              <a:off x="513130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2"/>
            <p:cNvSpPr/>
            <p:nvPr/>
          </p:nvSpPr>
          <p:spPr>
            <a:xfrm>
              <a:off x="5447411" y="7496270"/>
              <a:ext cx="316103" cy="31610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3" name="rc53"/>
            <p:cNvSpPr/>
            <p:nvPr/>
          </p:nvSpPr>
          <p:spPr>
            <a:xfrm>
              <a:off x="197027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4"/>
            <p:cNvSpPr/>
            <p:nvPr/>
          </p:nvSpPr>
          <p:spPr>
            <a:xfrm>
              <a:off x="228638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5"/>
            <p:cNvSpPr/>
            <p:nvPr/>
          </p:nvSpPr>
          <p:spPr>
            <a:xfrm>
              <a:off x="260248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6"/>
            <p:cNvSpPr/>
            <p:nvPr/>
          </p:nvSpPr>
          <p:spPr>
            <a:xfrm>
              <a:off x="2918586" y="7812374"/>
              <a:ext cx="316103" cy="316103"/>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7" name="rc57"/>
            <p:cNvSpPr/>
            <p:nvPr/>
          </p:nvSpPr>
          <p:spPr>
            <a:xfrm>
              <a:off x="3234689"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58"/>
            <p:cNvSpPr/>
            <p:nvPr/>
          </p:nvSpPr>
          <p:spPr>
            <a:xfrm>
              <a:off x="3550792"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9" name="rc59"/>
            <p:cNvSpPr/>
            <p:nvPr/>
          </p:nvSpPr>
          <p:spPr>
            <a:xfrm>
              <a:off x="386689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0"/>
            <p:cNvSpPr/>
            <p:nvPr/>
          </p:nvSpPr>
          <p:spPr>
            <a:xfrm>
              <a:off x="418299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1"/>
            <p:cNvSpPr/>
            <p:nvPr/>
          </p:nvSpPr>
          <p:spPr>
            <a:xfrm>
              <a:off x="449910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2"/>
            <p:cNvSpPr/>
            <p:nvPr/>
          </p:nvSpPr>
          <p:spPr>
            <a:xfrm>
              <a:off x="481520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3"/>
            <p:cNvSpPr/>
            <p:nvPr/>
          </p:nvSpPr>
          <p:spPr>
            <a:xfrm>
              <a:off x="513130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4"/>
            <p:cNvSpPr/>
            <p:nvPr/>
          </p:nvSpPr>
          <p:spPr>
            <a:xfrm>
              <a:off x="5447411"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5"/>
            <p:cNvSpPr/>
            <p:nvPr/>
          </p:nvSpPr>
          <p:spPr>
            <a:xfrm>
              <a:off x="197027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6"/>
            <p:cNvSpPr/>
            <p:nvPr/>
          </p:nvSpPr>
          <p:spPr>
            <a:xfrm>
              <a:off x="228638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67"/>
            <p:cNvSpPr/>
            <p:nvPr/>
          </p:nvSpPr>
          <p:spPr>
            <a:xfrm>
              <a:off x="260248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8"/>
            <p:cNvSpPr/>
            <p:nvPr/>
          </p:nvSpPr>
          <p:spPr>
            <a:xfrm>
              <a:off x="29185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9"/>
            <p:cNvSpPr/>
            <p:nvPr/>
          </p:nvSpPr>
          <p:spPr>
            <a:xfrm>
              <a:off x="32346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0"/>
            <p:cNvSpPr/>
            <p:nvPr/>
          </p:nvSpPr>
          <p:spPr>
            <a:xfrm>
              <a:off x="3550792" y="8128477"/>
              <a:ext cx="316103" cy="31610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91" name="rc71"/>
            <p:cNvSpPr/>
            <p:nvPr/>
          </p:nvSpPr>
          <p:spPr>
            <a:xfrm>
              <a:off x="386689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72"/>
            <p:cNvSpPr/>
            <p:nvPr/>
          </p:nvSpPr>
          <p:spPr>
            <a:xfrm>
              <a:off x="418299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3"/>
            <p:cNvSpPr/>
            <p:nvPr/>
          </p:nvSpPr>
          <p:spPr>
            <a:xfrm>
              <a:off x="449910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4"/>
            <p:cNvSpPr/>
            <p:nvPr/>
          </p:nvSpPr>
          <p:spPr>
            <a:xfrm>
              <a:off x="481520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5"/>
            <p:cNvSpPr/>
            <p:nvPr/>
          </p:nvSpPr>
          <p:spPr>
            <a:xfrm>
              <a:off x="513130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6"/>
            <p:cNvSpPr/>
            <p:nvPr/>
          </p:nvSpPr>
          <p:spPr>
            <a:xfrm>
              <a:off x="544741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tx77"/>
            <p:cNvSpPr/>
            <p:nvPr/>
          </p:nvSpPr>
          <p:spPr>
            <a:xfrm>
              <a:off x="1032239" y="8230122"/>
              <a:ext cx="745108"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FUJAIRAH</a:t>
              </a:r>
            </a:p>
          </p:txBody>
        </p:sp>
        <p:sp>
          <p:nvSpPr>
            <p:cNvPr id="698" name="tx78"/>
            <p:cNvSpPr/>
            <p:nvPr/>
          </p:nvSpPr>
          <p:spPr>
            <a:xfrm>
              <a:off x="1463989" y="7915880"/>
              <a:ext cx="3133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RAK</a:t>
              </a:r>
            </a:p>
          </p:txBody>
        </p:sp>
        <p:sp>
          <p:nvSpPr>
            <p:cNvPr id="699" name="tx79"/>
            <p:cNvSpPr/>
            <p:nvPr/>
          </p:nvSpPr>
          <p:spPr>
            <a:xfrm>
              <a:off x="1260839" y="7597916"/>
              <a:ext cx="516508"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AJMAN</a:t>
              </a:r>
            </a:p>
          </p:txBody>
        </p:sp>
        <p:sp>
          <p:nvSpPr>
            <p:cNvPr id="700" name="tx80"/>
            <p:cNvSpPr/>
            <p:nvPr/>
          </p:nvSpPr>
          <p:spPr>
            <a:xfrm>
              <a:off x="1066023" y="7279953"/>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SHARJAH</a:t>
              </a:r>
            </a:p>
          </p:txBody>
        </p:sp>
        <p:sp>
          <p:nvSpPr>
            <p:cNvPr id="701" name="tx81"/>
            <p:cNvSpPr/>
            <p:nvPr/>
          </p:nvSpPr>
          <p:spPr>
            <a:xfrm>
              <a:off x="955890" y="6965710"/>
              <a:ext cx="821456"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ABU DHABI</a:t>
              </a:r>
            </a:p>
          </p:txBody>
        </p:sp>
        <p:sp>
          <p:nvSpPr>
            <p:cNvPr id="702" name="tx82"/>
            <p:cNvSpPr/>
            <p:nvPr/>
          </p:nvSpPr>
          <p:spPr>
            <a:xfrm>
              <a:off x="1311589" y="6649607"/>
              <a:ext cx="46575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DUBAI</a:t>
              </a:r>
            </a:p>
          </p:txBody>
        </p:sp>
        <p:sp>
          <p:nvSpPr>
            <p:cNvPr id="703" name="tx83"/>
            <p:cNvSpPr/>
            <p:nvPr/>
          </p:nvSpPr>
          <p:spPr>
            <a:xfrm rot="-2700000">
              <a:off x="168869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04" name="tx84"/>
            <p:cNvSpPr/>
            <p:nvPr/>
          </p:nvSpPr>
          <p:spPr>
            <a:xfrm rot="-2700000">
              <a:off x="200479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5" name="tx85"/>
            <p:cNvSpPr/>
            <p:nvPr/>
          </p:nvSpPr>
          <p:spPr>
            <a:xfrm rot="-2700000">
              <a:off x="232090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6" name="tx86"/>
            <p:cNvSpPr/>
            <p:nvPr/>
          </p:nvSpPr>
          <p:spPr>
            <a:xfrm rot="-2700000">
              <a:off x="263700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7" name="tx87"/>
            <p:cNvSpPr/>
            <p:nvPr/>
          </p:nvSpPr>
          <p:spPr>
            <a:xfrm rot="-2700000">
              <a:off x="295310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8" name="tx88"/>
            <p:cNvSpPr/>
            <p:nvPr/>
          </p:nvSpPr>
          <p:spPr>
            <a:xfrm rot="-2700000">
              <a:off x="3269209"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09" name="tx89"/>
            <p:cNvSpPr/>
            <p:nvPr/>
          </p:nvSpPr>
          <p:spPr>
            <a:xfrm rot="-2700000">
              <a:off x="358531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0" name="tx90"/>
            <p:cNvSpPr/>
            <p:nvPr/>
          </p:nvSpPr>
          <p:spPr>
            <a:xfrm rot="-2700000">
              <a:off x="3901389"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1" name="tx91"/>
            <p:cNvSpPr/>
            <p:nvPr/>
          </p:nvSpPr>
          <p:spPr>
            <a:xfrm rot="-2700000">
              <a:off x="421751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2" name="tx92"/>
            <p:cNvSpPr/>
            <p:nvPr/>
          </p:nvSpPr>
          <p:spPr>
            <a:xfrm rot="-2700000">
              <a:off x="453362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3" name="tx93"/>
            <p:cNvSpPr/>
            <p:nvPr/>
          </p:nvSpPr>
          <p:spPr>
            <a:xfrm rot="-2700000">
              <a:off x="484972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4" name="tx94"/>
            <p:cNvSpPr/>
            <p:nvPr/>
          </p:nvSpPr>
          <p:spPr>
            <a:xfrm rot="-2700000">
              <a:off x="516582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15" name="pic95"/>
            <p:cNvPicPr/>
            <p:nvPr/>
          </p:nvPicPr>
          <p:blipFill>
            <a:blip r:embed="rId2" cstate="print"/>
            <a:stretch>
              <a:fillRect/>
            </a:stretch>
          </p:blipFill>
          <p:spPr>
            <a:xfrm>
              <a:off x="2786896" y="9287505"/>
              <a:ext cx="2160000" cy="144000"/>
            </a:xfrm>
            <a:prstGeom prst="rect">
              <a:avLst/>
            </a:prstGeom>
          </p:spPr>
        </p:pic>
        <p:sp>
          <p:nvSpPr>
            <p:cNvPr id="716" name="pl96"/>
            <p:cNvSpPr/>
            <p:nvPr/>
          </p:nvSpPr>
          <p:spPr>
            <a:xfrm>
              <a:off x="3130411"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7" name="pl97"/>
            <p:cNvSpPr/>
            <p:nvPr/>
          </p:nvSpPr>
          <p:spPr>
            <a:xfrm>
              <a:off x="3508096"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8" name="pl98"/>
            <p:cNvSpPr/>
            <p:nvPr/>
          </p:nvSpPr>
          <p:spPr>
            <a:xfrm>
              <a:off x="3885780"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9" name="pl99"/>
            <p:cNvSpPr/>
            <p:nvPr/>
          </p:nvSpPr>
          <p:spPr>
            <a:xfrm>
              <a:off x="426346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0" name="pl100"/>
            <p:cNvSpPr/>
            <p:nvPr/>
          </p:nvSpPr>
          <p:spPr>
            <a:xfrm>
              <a:off x="4641148"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1" name="pl101"/>
            <p:cNvSpPr/>
            <p:nvPr/>
          </p:nvSpPr>
          <p:spPr>
            <a:xfrm>
              <a:off x="3130411"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pl102"/>
            <p:cNvSpPr/>
            <p:nvPr/>
          </p:nvSpPr>
          <p:spPr>
            <a:xfrm>
              <a:off x="3508096"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3" name="pl103"/>
            <p:cNvSpPr/>
            <p:nvPr/>
          </p:nvSpPr>
          <p:spPr>
            <a:xfrm>
              <a:off x="3885780"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4" name="pl104"/>
            <p:cNvSpPr/>
            <p:nvPr/>
          </p:nvSpPr>
          <p:spPr>
            <a:xfrm>
              <a:off x="426346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5" name="pl105"/>
            <p:cNvSpPr/>
            <p:nvPr/>
          </p:nvSpPr>
          <p:spPr>
            <a:xfrm>
              <a:off x="4641148"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6" name="tx106"/>
            <p:cNvSpPr/>
            <p:nvPr/>
          </p:nvSpPr>
          <p:spPr>
            <a:xfrm>
              <a:off x="3059780"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27" name="tx107"/>
            <p:cNvSpPr/>
            <p:nvPr/>
          </p:nvSpPr>
          <p:spPr>
            <a:xfrm>
              <a:off x="3437464"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28" name="tx108"/>
            <p:cNvSpPr/>
            <p:nvPr/>
          </p:nvSpPr>
          <p:spPr>
            <a:xfrm>
              <a:off x="3815148" y="949910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29" name="tx109"/>
            <p:cNvSpPr/>
            <p:nvPr/>
          </p:nvSpPr>
          <p:spPr>
            <a:xfrm>
              <a:off x="4192833"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30" name="tx110"/>
            <p:cNvSpPr/>
            <p:nvPr/>
          </p:nvSpPr>
          <p:spPr>
            <a:xfrm>
              <a:off x="4570517" y="949917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31" name="tx11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United Kingdom of Great Britain and Northern Ireland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993247" y="5267244"/>
              <a:ext cx="237118" cy="18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67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67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6724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256711" y="5146489"/>
              <a:ext cx="237118" cy="138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1464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1464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514648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520176" y="5206867"/>
              <a:ext cx="237118" cy="78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520176" y="52068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520176" y="52068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068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783640" y="5267244"/>
              <a:ext cx="237118" cy="18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783640" y="52672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783640" y="5267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6724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4047105"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4047105"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4047105"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310570" y="5261207"/>
              <a:ext cx="237118" cy="24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310570" y="52612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310570" y="5261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612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574034"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574034"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574034"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837499" y="5279320"/>
              <a:ext cx="237118" cy="60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837499" y="52793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837499" y="52793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7932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2630230"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275511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 case(s)</a:t>
              </a:r>
            </a:p>
          </p:txBody>
        </p:sp>
        <p:sp>
          <p:nvSpPr>
            <p:cNvPr id="56" name="pg55"/>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63 case(s)</a:t>
              </a:r>
            </a:p>
          </p:txBody>
        </p:sp>
        <p:sp>
          <p:nvSpPr>
            <p:cNvPr id="58" name="rc5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114136" y="2153563"/>
              <a:ext cx="3214267" cy="3131794"/>
            </a:xfrm>
            <a:prstGeom prst="rect">
              <a:avLst/>
            </a:prstGeom>
            <a:solidFill>
              <a:srgbClr val="FFFFFF">
                <a:alpha val="100000"/>
              </a:srgbClr>
            </a:solidFill>
          </p:spPr>
          <p:txBody>
            <a:bodyPr/>
            <a:lstStyle/>
            <a:p/>
          </p:txBody>
        </p:sp>
        <p:sp>
          <p:nvSpPr>
            <p:cNvPr id="60" name="pl59"/>
            <p:cNvSpPr/>
            <p:nvPr/>
          </p:nvSpPr>
          <p:spPr>
            <a:xfrm>
              <a:off x="5114136"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1" name="pl60"/>
            <p:cNvSpPr/>
            <p:nvPr/>
          </p:nvSpPr>
          <p:spPr>
            <a:xfrm>
              <a:off x="5114136"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2" name="pl61"/>
            <p:cNvSpPr/>
            <p:nvPr/>
          </p:nvSpPr>
          <p:spPr>
            <a:xfrm>
              <a:off x="5114136"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3" name="pl62"/>
            <p:cNvSpPr/>
            <p:nvPr/>
          </p:nvSpPr>
          <p:spPr>
            <a:xfrm>
              <a:off x="5114136"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6" name="pl65"/>
            <p:cNvSpPr/>
            <p:nvPr/>
          </p:nvSpPr>
          <p:spPr>
            <a:xfrm>
              <a:off x="5114136"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12904"/>
              <a:ext cx="237118" cy="72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12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12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2129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31018"/>
              <a:ext cx="237118" cy="54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310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310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310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00829"/>
              <a:ext cx="237118" cy="845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008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008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0082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116300"/>
              <a:ext cx="237118" cy="16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116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116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1163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086111"/>
              <a:ext cx="237118" cy="199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0861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0861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0861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152527"/>
              <a:ext cx="237118" cy="132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52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152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152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12904"/>
              <a:ext cx="237118" cy="72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12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12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129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55169"/>
              <a:ext cx="237118" cy="301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551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551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551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37056"/>
              <a:ext cx="237118" cy="48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370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370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23705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188753"/>
              <a:ext cx="237118" cy="96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1887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188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18875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110262"/>
              <a:ext cx="237118" cy="1750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1102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1102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1102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025733"/>
              <a:ext cx="237118" cy="2596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0257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0257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02573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231 case(s)</a:t>
              </a:r>
            </a:p>
          </p:txBody>
        </p:sp>
        <p:sp>
          <p:nvSpPr>
            <p:cNvPr id="121" name="pg120"/>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493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3600818"/>
              <a:ext cx="237118" cy="1684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36008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36008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36008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3600818"/>
              <a:ext cx="237118" cy="1684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36008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36008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36008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3226476"/>
              <a:ext cx="237118" cy="20588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3226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32264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322647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2936663"/>
              <a:ext cx="237118" cy="23486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29366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29366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29366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2876285"/>
              <a:ext cx="237118"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28762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2876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28762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3389496"/>
              <a:ext cx="237118" cy="1895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33894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33894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338949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3208363"/>
              <a:ext cx="237118" cy="2076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3208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3208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32083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4234785"/>
              <a:ext cx="237118" cy="1050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42347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42347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2347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717807"/>
              <a:ext cx="237118" cy="567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4717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47178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7178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838562"/>
              <a:ext cx="237118" cy="4467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48385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4838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8385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500447"/>
              <a:ext cx="237118" cy="7849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45004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45004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50044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639316"/>
              <a:ext cx="237118" cy="6460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46393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46393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6393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2,924 case(s)</a:t>
              </a:r>
            </a:p>
          </p:txBody>
        </p:sp>
        <p:sp>
          <p:nvSpPr>
            <p:cNvPr id="186" name="pg185"/>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3,426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4717807"/>
              <a:ext cx="237118" cy="567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4717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47178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47178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4796298"/>
              <a:ext cx="237118" cy="4890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47962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47962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479629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838562"/>
              <a:ext cx="237118" cy="4467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8385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838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8385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615165"/>
              <a:ext cx="237118" cy="6701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6151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6151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461516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488371"/>
              <a:ext cx="237118" cy="7969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44883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44883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4883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4512522"/>
              <a:ext cx="237118" cy="77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45125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45125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451252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4554787"/>
              <a:ext cx="237118" cy="7305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4554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4554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455478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4983469"/>
              <a:ext cx="237118" cy="3018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49834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49834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498346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104224"/>
              <a:ext cx="237118" cy="1811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1042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1042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10422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031771"/>
              <a:ext cx="237118" cy="2535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0317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0317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0317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4868751"/>
              <a:ext cx="237118" cy="4166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48687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4868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486875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4935167"/>
              <a:ext cx="237118" cy="3501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49351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49351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49351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990 case(s)</a:t>
              </a:r>
            </a:p>
          </p:txBody>
        </p:sp>
        <p:sp>
          <p:nvSpPr>
            <p:cNvPr id="251" name="pg250"/>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1,347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834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379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775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17213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5683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6815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40778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3474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pl263"/>
            <p:cNvSpPr/>
            <p:nvPr/>
          </p:nvSpPr>
          <p:spPr>
            <a:xfrm>
              <a:off x="14756939" y="28702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2266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rc265"/>
            <p:cNvSpPr/>
            <p:nvPr/>
          </p:nvSpPr>
          <p:spPr>
            <a:xfrm>
              <a:off x="14796459" y="4633278"/>
              <a:ext cx="237118" cy="652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633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4796459" y="4633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96459" y="463327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397805"/>
              <a:ext cx="237118" cy="8875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43978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59924" y="43978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439780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409880"/>
              <a:ext cx="237118" cy="8754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4098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23388" y="44098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440988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325351"/>
              <a:ext cx="237118" cy="960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43253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86853" y="43253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32535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3981198"/>
              <a:ext cx="237118" cy="1304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39811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50317" y="3981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398119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4361578"/>
              <a:ext cx="237118" cy="9237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43615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13782" y="43615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436157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4977431"/>
              <a:ext cx="237118" cy="3079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49774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77246" y="49774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497743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200829"/>
              <a:ext cx="237118" cy="845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2008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40711" y="52008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20082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993 case(s)</a:t>
              </a:r>
            </a:p>
          </p:txBody>
        </p:sp>
        <p:sp>
          <p:nvSpPr>
            <p:cNvPr id="300" name="pg29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59630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399252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0" name="tx429"/>
            <p:cNvSpPr/>
            <p:nvPr/>
          </p:nvSpPr>
          <p:spPr>
            <a:xfrm>
              <a:off x="1230614" y="3388635"/>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1" name="tx430"/>
            <p:cNvSpPr/>
            <p:nvPr/>
          </p:nvSpPr>
          <p:spPr>
            <a:xfrm>
              <a:off x="1230614" y="278496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2" name="tx431"/>
            <p:cNvSpPr/>
            <p:nvPr/>
          </p:nvSpPr>
          <p:spPr>
            <a:xfrm>
              <a:off x="1230614" y="21811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500</a:t>
              </a:r>
            </a:p>
          </p:txBody>
        </p:sp>
        <p:sp>
          <p:nvSpPr>
            <p:cNvPr id="433" name="pl43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46815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40778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3474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28702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22664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tx43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0" name="rc439"/>
            <p:cNvSpPr/>
            <p:nvPr/>
          </p:nvSpPr>
          <p:spPr>
            <a:xfrm>
              <a:off x="18110385" y="2153563"/>
              <a:ext cx="1753945" cy="1236458"/>
            </a:xfrm>
            <a:prstGeom prst="rect">
              <a:avLst/>
            </a:prstGeom>
            <a:solidFill>
              <a:srgbClr val="FFFFFF">
                <a:alpha val="100000"/>
              </a:srgbClr>
            </a:solidFill>
          </p:spPr>
          <p:txBody>
            <a:bodyPr/>
            <a:lstStyle/>
            <a:p/>
          </p:txBody>
        </p:sp>
        <p:sp>
          <p:nvSpPr>
            <p:cNvPr id="441" name="rc440"/>
            <p:cNvSpPr/>
            <p:nvPr/>
          </p:nvSpPr>
          <p:spPr>
            <a:xfrm>
              <a:off x="18179974" y="2223153"/>
              <a:ext cx="274319" cy="274319"/>
            </a:xfrm>
            <a:prstGeom prst="rect">
              <a:avLst/>
            </a:prstGeom>
            <a:solidFill>
              <a:srgbClr val="FFFFFF">
                <a:alpha val="100000"/>
              </a:srgbClr>
            </a:solidFill>
          </p:spPr>
          <p:txBody>
            <a:bodyPr/>
            <a:lstStyle/>
            <a:p/>
          </p:txBody>
        </p:sp>
        <p:sp>
          <p:nvSpPr>
            <p:cNvPr id="442" name="rc44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2497473"/>
              <a:ext cx="274319" cy="274319"/>
            </a:xfrm>
            <a:prstGeom prst="rect">
              <a:avLst/>
            </a:prstGeom>
            <a:solidFill>
              <a:srgbClr val="FFFFFF">
                <a:alpha val="100000"/>
              </a:srgbClr>
            </a:solidFill>
          </p:spPr>
          <p:txBody>
            <a:bodyPr/>
            <a:lstStyle/>
            <a:p/>
          </p:txBody>
        </p:sp>
        <p:sp>
          <p:nvSpPr>
            <p:cNvPr id="444" name="rc44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2771793"/>
              <a:ext cx="274319" cy="274319"/>
            </a:xfrm>
            <a:prstGeom prst="rect">
              <a:avLst/>
            </a:prstGeom>
            <a:solidFill>
              <a:srgbClr val="FFFFFF">
                <a:alpha val="100000"/>
              </a:srgbClr>
            </a:solidFill>
          </p:spPr>
          <p:txBody>
            <a:bodyPr/>
            <a:lstStyle/>
            <a:p/>
          </p:txBody>
        </p:sp>
        <p:sp>
          <p:nvSpPr>
            <p:cNvPr id="446" name="rc44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046113"/>
              <a:ext cx="274319" cy="274319"/>
            </a:xfrm>
            <a:prstGeom prst="rect">
              <a:avLst/>
            </a:prstGeom>
            <a:solidFill>
              <a:srgbClr val="FFFFFF">
                <a:alpha val="100000"/>
              </a:srgbClr>
            </a:solidFill>
          </p:spPr>
          <p:txBody>
            <a:bodyPr/>
            <a:lstStyle/>
            <a:p/>
          </p:txBody>
        </p:sp>
        <p:sp>
          <p:nvSpPr>
            <p:cNvPr id="448" name="rc44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9" name="tx44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0" name="tx44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1" name="tx45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2" name="tx45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3" name=""/>
          <p:cNvGrpSpPr/>
          <p:nvPr/>
        </p:nvGrpSpPr>
        <p:grpSpPr>
          <a:xfrm>
            <a:off x="6400800" y="6217920"/>
            <a:ext cx="5486400" cy="4251960"/>
            <a:chOff x="6400800" y="6217920"/>
            <a:chExt cx="5486400" cy="4251960"/>
          </a:xfrm>
        </p:grpSpPr>
        <p:sp>
          <p:nvSpPr>
            <p:cNvPr id="45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6" name="rc5"/>
            <p:cNvSpPr/>
            <p:nvPr/>
          </p:nvSpPr>
          <p:spPr>
            <a:xfrm>
              <a:off x="7153670" y="6510025"/>
              <a:ext cx="4107183" cy="2788960"/>
            </a:xfrm>
            <a:prstGeom prst="rect">
              <a:avLst/>
            </a:prstGeom>
            <a:solidFill>
              <a:srgbClr val="FFFFFF">
                <a:alpha val="100000"/>
              </a:srgbClr>
            </a:solidFill>
          </p:spPr>
          <p:txBody>
            <a:bodyPr/>
            <a:lstStyle/>
            <a:p/>
          </p:txBody>
        </p:sp>
        <p:sp>
          <p:nvSpPr>
            <p:cNvPr id="457" name="pl6"/>
            <p:cNvSpPr/>
            <p:nvPr/>
          </p:nvSpPr>
          <p:spPr>
            <a:xfrm>
              <a:off x="7153670" y="879379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8" name="pl7"/>
            <p:cNvSpPr/>
            <p:nvPr/>
          </p:nvSpPr>
          <p:spPr>
            <a:xfrm>
              <a:off x="7153670" y="803695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9" name="pl8"/>
            <p:cNvSpPr/>
            <p:nvPr/>
          </p:nvSpPr>
          <p:spPr>
            <a:xfrm>
              <a:off x="7153670" y="728011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0" name="pl9"/>
            <p:cNvSpPr/>
            <p:nvPr/>
          </p:nvSpPr>
          <p:spPr>
            <a:xfrm>
              <a:off x="7153670" y="652326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61"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2" name="pl11"/>
            <p:cNvSpPr/>
            <p:nvPr/>
          </p:nvSpPr>
          <p:spPr>
            <a:xfrm>
              <a:off x="7153670" y="841537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3" name="pl12"/>
            <p:cNvSpPr/>
            <p:nvPr/>
          </p:nvSpPr>
          <p:spPr>
            <a:xfrm>
              <a:off x="7153670" y="765853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4" name="pl13"/>
            <p:cNvSpPr/>
            <p:nvPr/>
          </p:nvSpPr>
          <p:spPr>
            <a:xfrm>
              <a:off x="7153670" y="690169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5" name="rc14"/>
            <p:cNvSpPr/>
            <p:nvPr/>
          </p:nvSpPr>
          <p:spPr>
            <a:xfrm>
              <a:off x="7296281" y="8491057"/>
              <a:ext cx="399309" cy="68115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5"/>
            <p:cNvSpPr/>
            <p:nvPr/>
          </p:nvSpPr>
          <p:spPr>
            <a:xfrm>
              <a:off x="7866723" y="7401205"/>
              <a:ext cx="399309" cy="17710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6"/>
            <p:cNvSpPr/>
            <p:nvPr/>
          </p:nvSpPr>
          <p:spPr>
            <a:xfrm>
              <a:off x="8437165" y="7529868"/>
              <a:ext cx="399309" cy="164234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7"/>
            <p:cNvSpPr/>
            <p:nvPr/>
          </p:nvSpPr>
          <p:spPr>
            <a:xfrm>
              <a:off x="9007608" y="8422941"/>
              <a:ext cx="399309" cy="74927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8"/>
            <p:cNvSpPr/>
            <p:nvPr/>
          </p:nvSpPr>
          <p:spPr>
            <a:xfrm>
              <a:off x="9578050" y="8316984"/>
              <a:ext cx="399309" cy="8552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9"/>
            <p:cNvSpPr/>
            <p:nvPr/>
          </p:nvSpPr>
          <p:spPr>
            <a:xfrm>
              <a:off x="10148492" y="8112636"/>
              <a:ext cx="399309" cy="10520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0"/>
            <p:cNvSpPr/>
            <p:nvPr/>
          </p:nvSpPr>
          <p:spPr>
            <a:xfrm>
              <a:off x="10718934" y="8771088"/>
              <a:ext cx="399309" cy="37842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1"/>
            <p:cNvSpPr/>
            <p:nvPr/>
          </p:nvSpPr>
          <p:spPr>
            <a:xfrm>
              <a:off x="7296281" y="8150478"/>
              <a:ext cx="399309" cy="3405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2"/>
            <p:cNvSpPr/>
            <p:nvPr/>
          </p:nvSpPr>
          <p:spPr>
            <a:xfrm>
              <a:off x="7866723" y="6780595"/>
              <a:ext cx="399309" cy="6206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3"/>
            <p:cNvSpPr/>
            <p:nvPr/>
          </p:nvSpPr>
          <p:spPr>
            <a:xfrm>
              <a:off x="8437165" y="7310384"/>
              <a:ext cx="399309" cy="2194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4"/>
            <p:cNvSpPr/>
            <p:nvPr/>
          </p:nvSpPr>
          <p:spPr>
            <a:xfrm>
              <a:off x="9007608" y="8362394"/>
              <a:ext cx="399309" cy="60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5"/>
            <p:cNvSpPr/>
            <p:nvPr/>
          </p:nvSpPr>
          <p:spPr>
            <a:xfrm>
              <a:off x="9578050" y="8211026"/>
              <a:ext cx="399309" cy="1059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6"/>
            <p:cNvSpPr/>
            <p:nvPr/>
          </p:nvSpPr>
          <p:spPr>
            <a:xfrm>
              <a:off x="10148492" y="7976405"/>
              <a:ext cx="399309" cy="1362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7"/>
            <p:cNvSpPr/>
            <p:nvPr/>
          </p:nvSpPr>
          <p:spPr>
            <a:xfrm>
              <a:off x="10718934" y="8733246"/>
              <a:ext cx="399309" cy="37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8"/>
            <p:cNvSpPr/>
            <p:nvPr/>
          </p:nvSpPr>
          <p:spPr>
            <a:xfrm>
              <a:off x="7866723" y="6636796"/>
              <a:ext cx="399309" cy="14379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9"/>
            <p:cNvSpPr/>
            <p:nvPr/>
          </p:nvSpPr>
          <p:spPr>
            <a:xfrm>
              <a:off x="8437165" y="7242269"/>
              <a:ext cx="399309" cy="6811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30"/>
            <p:cNvSpPr/>
            <p:nvPr/>
          </p:nvSpPr>
          <p:spPr>
            <a:xfrm>
              <a:off x="9007608" y="8316984"/>
              <a:ext cx="399309" cy="454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1"/>
            <p:cNvSpPr/>
            <p:nvPr/>
          </p:nvSpPr>
          <p:spPr>
            <a:xfrm>
              <a:off x="9578050" y="8089931"/>
              <a:ext cx="399309" cy="12109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2"/>
            <p:cNvSpPr/>
            <p:nvPr/>
          </p:nvSpPr>
          <p:spPr>
            <a:xfrm>
              <a:off x="10148492" y="7756921"/>
              <a:ext cx="399309" cy="2194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3"/>
            <p:cNvSpPr/>
            <p:nvPr/>
          </p:nvSpPr>
          <p:spPr>
            <a:xfrm>
              <a:off x="10718934" y="8710541"/>
              <a:ext cx="399309" cy="227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4"/>
            <p:cNvSpPr/>
            <p:nvPr/>
          </p:nvSpPr>
          <p:spPr>
            <a:xfrm>
              <a:off x="10148492" y="9164646"/>
              <a:ext cx="399309" cy="75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5"/>
            <p:cNvSpPr/>
            <p:nvPr/>
          </p:nvSpPr>
          <p:spPr>
            <a:xfrm>
              <a:off x="10718934" y="9149509"/>
              <a:ext cx="399309" cy="227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pl36"/>
            <p:cNvSpPr/>
            <p:nvPr/>
          </p:nvSpPr>
          <p:spPr>
            <a:xfrm>
              <a:off x="7495936" y="6867288"/>
              <a:ext cx="3422653" cy="2284903"/>
            </a:xfrm>
            <a:custGeom>
              <a:avLst/>
              <a:pathLst>
                <a:path w="3422653" h="2284903">
                  <a:moveTo>
                    <a:pt x="0" y="0"/>
                  </a:moveTo>
                  <a:lnTo>
                    <a:pt x="570442" y="917494"/>
                  </a:lnTo>
                  <a:lnTo>
                    <a:pt x="1140884" y="1548787"/>
                  </a:lnTo>
                  <a:lnTo>
                    <a:pt x="1711326" y="1995168"/>
                  </a:lnTo>
                  <a:lnTo>
                    <a:pt x="2281768" y="2101169"/>
                  </a:lnTo>
                  <a:lnTo>
                    <a:pt x="2852210" y="2144747"/>
                  </a:lnTo>
                  <a:lnTo>
                    <a:pt x="3422653" y="2284903"/>
                  </a:lnTo>
                </a:path>
              </a:pathLst>
            </a:custGeom>
            <a:ln w="40651" cap="flat">
              <a:solidFill>
                <a:srgbClr val="000000">
                  <a:alpha val="100000"/>
                </a:srgbClr>
              </a:solidFill>
              <a:prstDash val="solid"/>
              <a:round/>
            </a:ln>
          </p:spPr>
          <p:txBody>
            <a:bodyPr/>
            <a:lstStyle/>
            <a:p/>
          </p:txBody>
        </p:sp>
        <p:sp>
          <p:nvSpPr>
            <p:cNvPr id="488" name="rc37"/>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89" name="tx38"/>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0" name="tx39"/>
            <p:cNvSpPr/>
            <p:nvPr/>
          </p:nvSpPr>
          <p:spPr>
            <a:xfrm>
              <a:off x="6801340" y="841306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1" name="tx40"/>
            <p:cNvSpPr/>
            <p:nvPr/>
          </p:nvSpPr>
          <p:spPr>
            <a:xfrm>
              <a:off x="6801340" y="765622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2" name="tx41"/>
            <p:cNvSpPr/>
            <p:nvPr/>
          </p:nvSpPr>
          <p:spPr>
            <a:xfrm>
              <a:off x="6801340" y="6899309"/>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93" name="pl42"/>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43"/>
            <p:cNvSpPr/>
            <p:nvPr/>
          </p:nvSpPr>
          <p:spPr>
            <a:xfrm>
              <a:off x="7118876" y="84153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4"/>
            <p:cNvSpPr/>
            <p:nvPr/>
          </p:nvSpPr>
          <p:spPr>
            <a:xfrm>
              <a:off x="7118876" y="76585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5"/>
            <p:cNvSpPr/>
            <p:nvPr/>
          </p:nvSpPr>
          <p:spPr>
            <a:xfrm>
              <a:off x="7118876" y="69016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47"/>
            <p:cNvSpPr/>
            <p:nvPr/>
          </p:nvSpPr>
          <p:spPr>
            <a:xfrm>
              <a:off x="11260854" y="858332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48"/>
            <p:cNvSpPr/>
            <p:nvPr/>
          </p:nvSpPr>
          <p:spPr>
            <a:xfrm>
              <a:off x="11260854" y="79944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49"/>
            <p:cNvSpPr/>
            <p:nvPr/>
          </p:nvSpPr>
          <p:spPr>
            <a:xfrm>
              <a:off x="11260854" y="74055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50"/>
            <p:cNvSpPr/>
            <p:nvPr/>
          </p:nvSpPr>
          <p:spPr>
            <a:xfrm>
              <a:off x="11260854" y="68166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tx5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3" name="tx52"/>
            <p:cNvSpPr/>
            <p:nvPr/>
          </p:nvSpPr>
          <p:spPr>
            <a:xfrm>
              <a:off x="11358911" y="858101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4" name="tx53"/>
            <p:cNvSpPr/>
            <p:nvPr/>
          </p:nvSpPr>
          <p:spPr>
            <a:xfrm>
              <a:off x="11358911" y="799212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5" name="tx54"/>
            <p:cNvSpPr/>
            <p:nvPr/>
          </p:nvSpPr>
          <p:spPr>
            <a:xfrm>
              <a:off x="11358911" y="740322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6" name="tx55"/>
            <p:cNvSpPr/>
            <p:nvPr/>
          </p:nvSpPr>
          <p:spPr>
            <a:xfrm>
              <a:off x="11358911" y="681433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7" name="pl56"/>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7"/>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8"/>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0"/>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1"/>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2"/>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tx63"/>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5" name="tx64"/>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6" name="tx65"/>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7" name="tx6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8" name="tx67"/>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9" name="tx68"/>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0" name="tx69"/>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1" name="tx7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2" name="tx7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3"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4"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5" name="rc74"/>
            <p:cNvSpPr/>
            <p:nvPr/>
          </p:nvSpPr>
          <p:spPr>
            <a:xfrm>
              <a:off x="6564753" y="10217410"/>
              <a:ext cx="1051268" cy="182880"/>
            </a:xfrm>
            <a:prstGeom prst="rect">
              <a:avLst/>
            </a:prstGeom>
            <a:solidFill>
              <a:srgbClr val="FFFFFF">
                <a:alpha val="100000"/>
              </a:srgbClr>
            </a:solidFill>
          </p:spPr>
          <p:txBody>
            <a:bodyPr/>
            <a:lstStyle/>
            <a:p/>
          </p:txBody>
        </p:sp>
        <p:sp>
          <p:nvSpPr>
            <p:cNvPr id="526" name="rc75"/>
            <p:cNvSpPr/>
            <p:nvPr/>
          </p:nvSpPr>
          <p:spPr>
            <a:xfrm>
              <a:off x="6564753" y="10217410"/>
              <a:ext cx="182879" cy="182880"/>
            </a:xfrm>
            <a:prstGeom prst="rect">
              <a:avLst/>
            </a:prstGeom>
            <a:solidFill>
              <a:srgbClr val="FFFFFF">
                <a:alpha val="100000"/>
              </a:srgbClr>
            </a:solidFill>
          </p:spPr>
          <p:txBody>
            <a:bodyPr/>
            <a:lstStyle/>
            <a:p/>
          </p:txBody>
        </p:sp>
        <p:sp>
          <p:nvSpPr>
            <p:cNvPr id="527" name="pl76"/>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8" name="tx77"/>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9" name="rc78"/>
            <p:cNvSpPr/>
            <p:nvPr/>
          </p:nvSpPr>
          <p:spPr>
            <a:xfrm>
              <a:off x="7796021" y="10217410"/>
              <a:ext cx="4053749" cy="182880"/>
            </a:xfrm>
            <a:prstGeom prst="rect">
              <a:avLst/>
            </a:prstGeom>
            <a:solidFill>
              <a:srgbClr val="FFFFFF">
                <a:alpha val="100000"/>
              </a:srgbClr>
            </a:solidFill>
          </p:spPr>
          <p:txBody>
            <a:bodyPr/>
            <a:lstStyle/>
            <a:p/>
          </p:txBody>
        </p:sp>
        <p:sp>
          <p:nvSpPr>
            <p:cNvPr id="530" name="rc79"/>
            <p:cNvSpPr/>
            <p:nvPr/>
          </p:nvSpPr>
          <p:spPr>
            <a:xfrm>
              <a:off x="7796021" y="10217410"/>
              <a:ext cx="182879" cy="182880"/>
            </a:xfrm>
            <a:prstGeom prst="rect">
              <a:avLst/>
            </a:prstGeom>
            <a:solidFill>
              <a:srgbClr val="FFFFFF">
                <a:alpha val="100000"/>
              </a:srgbClr>
            </a:solidFill>
          </p:spPr>
          <p:txBody>
            <a:bodyPr/>
            <a:lstStyle/>
            <a:p/>
          </p:txBody>
        </p:sp>
        <p:sp>
          <p:nvSpPr>
            <p:cNvPr id="531" name="rc8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2" name="rc81"/>
            <p:cNvSpPr/>
            <p:nvPr/>
          </p:nvSpPr>
          <p:spPr>
            <a:xfrm>
              <a:off x="8887262" y="10217410"/>
              <a:ext cx="182879" cy="182880"/>
            </a:xfrm>
            <a:prstGeom prst="rect">
              <a:avLst/>
            </a:prstGeom>
            <a:solidFill>
              <a:srgbClr val="FFFFFF">
                <a:alpha val="100000"/>
              </a:srgbClr>
            </a:solidFill>
          </p:spPr>
          <p:txBody>
            <a:bodyPr/>
            <a:lstStyle/>
            <a:p/>
          </p:txBody>
        </p:sp>
        <p:sp>
          <p:nvSpPr>
            <p:cNvPr id="533" name="rc8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4" name="rc83"/>
            <p:cNvSpPr/>
            <p:nvPr/>
          </p:nvSpPr>
          <p:spPr>
            <a:xfrm>
              <a:off x="9813303" y="10217410"/>
              <a:ext cx="182879" cy="182880"/>
            </a:xfrm>
            <a:prstGeom prst="rect">
              <a:avLst/>
            </a:prstGeom>
            <a:solidFill>
              <a:srgbClr val="FFFFFF">
                <a:alpha val="100000"/>
              </a:srgbClr>
            </a:solidFill>
          </p:spPr>
          <p:txBody>
            <a:bodyPr/>
            <a:lstStyle/>
            <a:p/>
          </p:txBody>
        </p:sp>
        <p:sp>
          <p:nvSpPr>
            <p:cNvPr id="535" name="rc8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6" name="rc85"/>
            <p:cNvSpPr/>
            <p:nvPr/>
          </p:nvSpPr>
          <p:spPr>
            <a:xfrm>
              <a:off x="10815544" y="10217410"/>
              <a:ext cx="182880" cy="182880"/>
            </a:xfrm>
            <a:prstGeom prst="rect">
              <a:avLst/>
            </a:prstGeom>
            <a:solidFill>
              <a:srgbClr val="FFFFFF">
                <a:alpha val="100000"/>
              </a:srgbClr>
            </a:solidFill>
          </p:spPr>
          <p:txBody>
            <a:bodyPr/>
            <a:lstStyle/>
            <a:p/>
          </p:txBody>
        </p:sp>
        <p:sp>
          <p:nvSpPr>
            <p:cNvPr id="537" name="rc8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8" name="tx87"/>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9" name="tx88"/>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0" name="tx89"/>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1" name="tx90"/>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2" name="tx9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3" name=""/>
          <p:cNvGrpSpPr/>
          <p:nvPr/>
        </p:nvGrpSpPr>
        <p:grpSpPr>
          <a:xfrm>
            <a:off x="12527280" y="6217920"/>
            <a:ext cx="5486400" cy="4297680"/>
            <a:chOff x="12527280" y="6217920"/>
            <a:chExt cx="5486400" cy="4297680"/>
          </a:xfrm>
        </p:grpSpPr>
        <p:sp>
          <p:nvSpPr>
            <p:cNvPr id="54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7"/>
            <p:cNvSpPr/>
            <p:nvPr/>
          </p:nvSpPr>
          <p:spPr>
            <a:xfrm>
              <a:off x="13325144" y="6817315"/>
              <a:ext cx="4510689" cy="307289"/>
            </a:xfrm>
            <a:custGeom>
              <a:avLst/>
              <a:pathLst>
                <a:path w="4510689" h="307289">
                  <a:moveTo>
                    <a:pt x="0" y="128037"/>
                  </a:moveTo>
                  <a:lnTo>
                    <a:pt x="180427" y="204859"/>
                  </a:lnTo>
                  <a:lnTo>
                    <a:pt x="360855" y="204859"/>
                  </a:lnTo>
                  <a:lnTo>
                    <a:pt x="541282" y="281682"/>
                  </a:lnTo>
                  <a:lnTo>
                    <a:pt x="721710" y="307289"/>
                  </a:lnTo>
                  <a:lnTo>
                    <a:pt x="902137" y="281682"/>
                  </a:lnTo>
                  <a:lnTo>
                    <a:pt x="1082565" y="204859"/>
                  </a:lnTo>
                  <a:lnTo>
                    <a:pt x="1262993" y="179252"/>
                  </a:lnTo>
                  <a:lnTo>
                    <a:pt x="1443420" y="179252"/>
                  </a:lnTo>
                  <a:lnTo>
                    <a:pt x="1623848" y="179252"/>
                  </a:lnTo>
                  <a:lnTo>
                    <a:pt x="1804275" y="102429"/>
                  </a:lnTo>
                  <a:lnTo>
                    <a:pt x="1984703" y="76822"/>
                  </a:lnTo>
                  <a:lnTo>
                    <a:pt x="2165131" y="25607"/>
                  </a:lnTo>
                  <a:lnTo>
                    <a:pt x="2345558" y="0"/>
                  </a:lnTo>
                  <a:lnTo>
                    <a:pt x="2525986" y="0"/>
                  </a:lnTo>
                  <a:lnTo>
                    <a:pt x="2706413" y="0"/>
                  </a:lnTo>
                  <a:lnTo>
                    <a:pt x="2886841" y="25607"/>
                  </a:lnTo>
                  <a:lnTo>
                    <a:pt x="3067268" y="25607"/>
                  </a:lnTo>
                  <a:lnTo>
                    <a:pt x="3247696" y="25607"/>
                  </a:lnTo>
                  <a:lnTo>
                    <a:pt x="3428124" y="51214"/>
                  </a:lnTo>
                  <a:lnTo>
                    <a:pt x="3608551" y="51214"/>
                  </a:lnTo>
                  <a:lnTo>
                    <a:pt x="3788979" y="51214"/>
                  </a:lnTo>
                  <a:lnTo>
                    <a:pt x="3969406" y="76822"/>
                  </a:lnTo>
                  <a:lnTo>
                    <a:pt x="4149834" y="76822"/>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559" name="pl18"/>
            <p:cNvSpPr/>
            <p:nvPr/>
          </p:nvSpPr>
          <p:spPr>
            <a:xfrm>
              <a:off x="13325144" y="6919745"/>
              <a:ext cx="4510689" cy="384112"/>
            </a:xfrm>
            <a:custGeom>
              <a:avLst/>
              <a:pathLst>
                <a:path w="4510689" h="384112">
                  <a:moveTo>
                    <a:pt x="0" y="332897"/>
                  </a:moveTo>
                  <a:lnTo>
                    <a:pt x="180427" y="384112"/>
                  </a:lnTo>
                  <a:lnTo>
                    <a:pt x="360855" y="384112"/>
                  </a:lnTo>
                  <a:lnTo>
                    <a:pt x="541282" y="307289"/>
                  </a:lnTo>
                  <a:lnTo>
                    <a:pt x="721710" y="332897"/>
                  </a:lnTo>
                  <a:lnTo>
                    <a:pt x="902137" y="358504"/>
                  </a:lnTo>
                  <a:lnTo>
                    <a:pt x="1082565" y="358504"/>
                  </a:lnTo>
                  <a:lnTo>
                    <a:pt x="1262993" y="384112"/>
                  </a:lnTo>
                  <a:lnTo>
                    <a:pt x="1443420" y="358504"/>
                  </a:lnTo>
                  <a:lnTo>
                    <a:pt x="1623848" y="256074"/>
                  </a:lnTo>
                  <a:lnTo>
                    <a:pt x="1804275" y="128037"/>
                  </a:lnTo>
                  <a:lnTo>
                    <a:pt x="1984703" y="102429"/>
                  </a:lnTo>
                  <a:lnTo>
                    <a:pt x="2165131" y="51214"/>
                  </a:lnTo>
                  <a:lnTo>
                    <a:pt x="2345558" y="25607"/>
                  </a:lnTo>
                  <a:lnTo>
                    <a:pt x="2525986" y="0"/>
                  </a:lnTo>
                  <a:lnTo>
                    <a:pt x="2706413" y="0"/>
                  </a:lnTo>
                  <a:lnTo>
                    <a:pt x="2886841" y="0"/>
                  </a:lnTo>
                  <a:lnTo>
                    <a:pt x="3067268" y="25607"/>
                  </a:lnTo>
                  <a:lnTo>
                    <a:pt x="3247696" y="25607"/>
                  </a:lnTo>
                  <a:lnTo>
                    <a:pt x="3428124" y="51214"/>
                  </a:lnTo>
                  <a:lnTo>
                    <a:pt x="3608551" y="51214"/>
                  </a:lnTo>
                  <a:lnTo>
                    <a:pt x="3788979" y="51214"/>
                  </a:lnTo>
                  <a:lnTo>
                    <a:pt x="3969406" y="51214"/>
                  </a:lnTo>
                  <a:lnTo>
                    <a:pt x="4149834" y="102429"/>
                  </a:lnTo>
                  <a:lnTo>
                    <a:pt x="4330262" y="102429"/>
                  </a:lnTo>
                  <a:lnTo>
                    <a:pt x="4510689" y="128037"/>
                  </a:lnTo>
                </a:path>
              </a:pathLst>
            </a:custGeom>
            <a:ln w="32521" cap="flat">
              <a:solidFill>
                <a:srgbClr val="00A173">
                  <a:alpha val="100000"/>
                </a:srgbClr>
              </a:solidFill>
              <a:prstDash val="solid"/>
              <a:round/>
            </a:ln>
          </p:spPr>
          <p:txBody>
            <a:bodyPr/>
            <a:lstStyle/>
            <a:p/>
          </p:txBody>
        </p:sp>
        <p:sp>
          <p:nvSpPr>
            <p:cNvPr id="56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5" name="rc84"/>
            <p:cNvSpPr/>
            <p:nvPr/>
          </p:nvSpPr>
          <p:spPr>
            <a:xfrm>
              <a:off x="14005791" y="9941072"/>
              <a:ext cx="3149396" cy="504938"/>
            </a:xfrm>
            <a:prstGeom prst="rect">
              <a:avLst/>
            </a:prstGeom>
            <a:solidFill>
              <a:srgbClr val="FFFFFF">
                <a:alpha val="100000"/>
              </a:srgbClr>
            </a:solidFill>
          </p:spPr>
          <p:txBody>
            <a:bodyPr/>
            <a:lstStyle/>
            <a:p/>
          </p:txBody>
        </p:sp>
        <p:sp>
          <p:nvSpPr>
            <p:cNvPr id="62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3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3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63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United Republic of Tanzania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81453"/>
              <a:ext cx="237118" cy="3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1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1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070611"/>
              <a:ext cx="237118" cy="210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77549"/>
              <a:ext cx="237118" cy="7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75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75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078420"/>
              <a:ext cx="237118" cy="1991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69740"/>
              <a:ext cx="237118" cy="15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697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69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609880"/>
              <a:ext cx="237118" cy="659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42408"/>
              <a:ext cx="237118" cy="42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424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38504"/>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715302"/>
              <a:ext cx="237118" cy="5232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30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306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387324"/>
              <a:ext cx="237118" cy="8433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183841"/>
              <a:ext cx="237118" cy="101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838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1838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3438532"/>
              <a:ext cx="237118" cy="17453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094038"/>
              <a:ext cx="237118" cy="191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940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90133"/>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3450246"/>
              <a:ext cx="237118" cy="1639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4961285"/>
              <a:ext cx="237118" cy="324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9612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9612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3508813"/>
              <a:ext cx="237118" cy="14524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4945667"/>
              <a:ext cx="237118" cy="339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941762"/>
              <a:ext cx="237118" cy="3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941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3055892"/>
              <a:ext cx="237118" cy="1885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953476"/>
              <a:ext cx="237118" cy="3318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953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9534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3411201"/>
              <a:ext cx="237118" cy="1542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090133"/>
              <a:ext cx="237118" cy="195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4937858"/>
              <a:ext cx="237118" cy="1522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378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336566"/>
              <a:ext cx="237118" cy="601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156509"/>
              <a:ext cx="237118" cy="128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707493"/>
              <a:ext cx="237118" cy="4490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707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4266285"/>
              <a:ext cx="237118" cy="441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602 case(s)</a:t>
              </a:r>
            </a:p>
          </p:txBody>
        </p:sp>
        <p:sp>
          <p:nvSpPr>
            <p:cNvPr id="66" name="pg65"/>
            <p:cNvSpPr/>
            <p:nvPr/>
          </p:nvSpPr>
          <p:spPr>
            <a:xfrm>
              <a:off x="281256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1663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612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4937858"/>
              <a:ext cx="237118" cy="3474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9378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9378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3852409"/>
              <a:ext cx="237118" cy="1085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664543"/>
              <a:ext cx="237118" cy="620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6645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6645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2876285"/>
              <a:ext cx="237118" cy="1788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816819"/>
              <a:ext cx="237118" cy="468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816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8168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3106650"/>
              <a:ext cx="237118" cy="1710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894908"/>
              <a:ext cx="237118" cy="390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891004"/>
              <a:ext cx="237118" cy="3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8910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352633"/>
              <a:ext cx="237118" cy="15383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754347"/>
              <a:ext cx="237118" cy="5310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7543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7543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3383869"/>
              <a:ext cx="237118" cy="1370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824627"/>
              <a:ext cx="237118" cy="4607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605976"/>
              <a:ext cx="237118" cy="2186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6059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3731369"/>
              <a:ext cx="237118" cy="8746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4957380"/>
              <a:ext cx="237118" cy="327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672352"/>
              <a:ext cx="237118" cy="2850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46723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3661088"/>
              <a:ext cx="237118" cy="1011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4863672"/>
              <a:ext cx="237118" cy="421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859768"/>
              <a:ext cx="237118" cy="3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48597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012493"/>
              <a:ext cx="237118" cy="847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4953476"/>
              <a:ext cx="237118" cy="3318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9534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49534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106201"/>
              <a:ext cx="237118" cy="847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148700"/>
              <a:ext cx="237118" cy="1366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487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1487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605976"/>
              <a:ext cx="237118" cy="5427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094038"/>
              <a:ext cx="237118" cy="191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940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0940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469319"/>
              <a:ext cx="237118" cy="6247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199459"/>
              <a:ext cx="237118" cy="85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1994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1994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867577"/>
              <a:ext cx="237118" cy="331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1,236 case(s)</a:t>
              </a:r>
            </a:p>
          </p:txBody>
        </p:sp>
        <p:sp>
          <p:nvSpPr>
            <p:cNvPr id="129" name="pg128"/>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2,887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191650"/>
              <a:ext cx="237118" cy="937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144796"/>
              <a:ext cx="237118" cy="468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144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535695"/>
              <a:ext cx="237118" cy="6091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07268"/>
              <a:ext cx="237118" cy="78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140891"/>
              <a:ext cx="237118" cy="663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1408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125723"/>
              <a:ext cx="237118" cy="1015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176032"/>
              <a:ext cx="237118" cy="1093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129178"/>
              <a:ext cx="237118" cy="468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1291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020302"/>
              <a:ext cx="237118" cy="1108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117465"/>
              <a:ext cx="237118" cy="167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965189"/>
              <a:ext cx="237118" cy="1522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965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3797746"/>
              <a:ext cx="237118" cy="1167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156509"/>
              <a:ext cx="237118" cy="128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039375"/>
              <a:ext cx="237118" cy="1171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035470"/>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3602521"/>
              <a:ext cx="237118" cy="1432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164318"/>
              <a:ext cx="237118" cy="1210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1643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1643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3700133"/>
              <a:ext cx="237118" cy="14641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183841"/>
              <a:ext cx="237118" cy="101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1838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1838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3497100"/>
              <a:ext cx="237118" cy="1686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191650"/>
              <a:ext cx="237118" cy="937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1916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916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281903"/>
              <a:ext cx="237118" cy="909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18981"/>
              <a:ext cx="237118" cy="1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189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715302"/>
              <a:ext cx="237118" cy="5036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58026"/>
              <a:ext cx="237118" cy="273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50217"/>
              <a:ext cx="237118" cy="78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42408"/>
              <a:ext cx="237118" cy="7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516173"/>
              <a:ext cx="237118" cy="7262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30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22886"/>
              <a:ext cx="237118" cy="7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3438532"/>
              <a:ext cx="237118" cy="17843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46313"/>
              <a:ext cx="237118" cy="39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463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4631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340470"/>
              <a:ext cx="237118" cy="905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868913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394 case(s)</a:t>
              </a:r>
            </a:p>
          </p:txBody>
        </p:sp>
        <p:sp>
          <p:nvSpPr>
            <p:cNvPr id="193" name="pg192"/>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992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542672" y="2153563"/>
              <a:ext cx="3214267" cy="3131794"/>
            </a:xfrm>
            <a:prstGeom prst="rect">
              <a:avLst/>
            </a:prstGeom>
            <a:solidFill>
              <a:srgbClr val="FFFFFF">
                <a:alpha val="100000"/>
              </a:srgbClr>
            </a:solidFill>
          </p:spPr>
          <p:txBody>
            <a:bodyPr/>
            <a:lstStyle/>
            <a:p/>
          </p:txBody>
        </p:sp>
        <p:sp>
          <p:nvSpPr>
            <p:cNvPr id="197" name="pl196"/>
            <p:cNvSpPr/>
            <p:nvPr/>
          </p:nvSpPr>
          <p:spPr>
            <a:xfrm>
              <a:off x="11542672"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38504"/>
              <a:ext cx="237118" cy="46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385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2385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3540049"/>
              <a:ext cx="237118" cy="1698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199459"/>
              <a:ext cx="237118" cy="85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1994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195554"/>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086678"/>
              <a:ext cx="237118" cy="1108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69740"/>
              <a:ext cx="237118" cy="15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697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269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196004"/>
              <a:ext cx="237118" cy="1073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61931"/>
              <a:ext cx="237118" cy="23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261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2619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309234"/>
              <a:ext cx="237118" cy="9526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65835"/>
              <a:ext cx="237118" cy="19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6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26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4926144"/>
              <a:ext cx="237118" cy="339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73644"/>
              <a:ext cx="237118" cy="11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73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73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058897"/>
              <a:ext cx="237118" cy="214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81453"/>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961285"/>
              <a:ext cx="237118" cy="320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73644"/>
              <a:ext cx="237118" cy="11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73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261931"/>
              <a:ext cx="237118" cy="11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4922240"/>
              <a:ext cx="237118" cy="339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1453"/>
              <a:ext cx="237118" cy="3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1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81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043279"/>
              <a:ext cx="237118" cy="238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65835"/>
              <a:ext cx="237118" cy="19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6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50217"/>
              <a:ext cx="237118" cy="156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012043"/>
              <a:ext cx="237118" cy="238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77549"/>
              <a:ext cx="237118" cy="7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775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4906622"/>
              <a:ext cx="237118" cy="3709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4691875"/>
              <a:ext cx="237118" cy="214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07268"/>
              <a:ext cx="237118" cy="780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0726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187 case(s)</a:t>
              </a:r>
            </a:p>
          </p:txBody>
        </p:sp>
        <p:sp>
          <p:nvSpPr>
            <p:cNvPr id="256" name="pg255"/>
            <p:cNvSpPr/>
            <p:nvPr/>
          </p:nvSpPr>
          <p:spPr>
            <a:xfrm>
              <a:off x="12475481"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579550"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99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8949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1140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33311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5522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45044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372356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294266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1617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rc268"/>
            <p:cNvSpPr/>
            <p:nvPr/>
          </p:nvSpPr>
          <p:spPr>
            <a:xfrm>
              <a:off x="14796459" y="5242408"/>
              <a:ext cx="237118" cy="42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2424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424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062802"/>
              <a:ext cx="237118" cy="1796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261931"/>
              <a:ext cx="237118" cy="23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61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619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4777774"/>
              <a:ext cx="237118" cy="4841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5261931"/>
              <a:ext cx="237118" cy="23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61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38504"/>
              <a:ext cx="237118" cy="234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4844150"/>
              <a:ext cx="237118" cy="3943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5250217"/>
              <a:ext cx="237118" cy="35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250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22886"/>
              <a:ext cx="237118" cy="273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4703588"/>
              <a:ext cx="237118" cy="5192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5152605"/>
              <a:ext cx="237118" cy="1327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1526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148700"/>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3766510"/>
              <a:ext cx="237118" cy="1382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5230695"/>
              <a:ext cx="237118" cy="54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30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26790"/>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344375"/>
              <a:ext cx="237118" cy="882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5242408"/>
              <a:ext cx="237118" cy="42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424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38504"/>
              <a:ext cx="237118" cy="3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430274"/>
              <a:ext cx="237118" cy="808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273644"/>
              <a:ext cx="237118" cy="11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73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22886"/>
              <a:ext cx="237118" cy="507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4844150"/>
              <a:ext cx="237118" cy="378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123 case(s)</a:t>
              </a:r>
            </a:p>
          </p:txBody>
        </p:sp>
        <p:sp>
          <p:nvSpPr>
            <p:cNvPr id="303" name="pg30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30614" y="441918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2" name="tx431"/>
            <p:cNvSpPr/>
            <p:nvPr/>
          </p:nvSpPr>
          <p:spPr>
            <a:xfrm>
              <a:off x="1230614" y="363828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3" name="tx432"/>
            <p:cNvSpPr/>
            <p:nvPr/>
          </p:nvSpPr>
          <p:spPr>
            <a:xfrm>
              <a:off x="1230614" y="285738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4" name="tx433"/>
            <p:cNvSpPr/>
            <p:nvPr/>
          </p:nvSpPr>
          <p:spPr>
            <a:xfrm>
              <a:off x="1230614" y="207648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35" name="pl43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45044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37235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2942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21617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240079" cy="41349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pg44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4" name="tx44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5" name="rc444"/>
            <p:cNvSpPr/>
            <p:nvPr/>
          </p:nvSpPr>
          <p:spPr>
            <a:xfrm>
              <a:off x="18110385" y="2706240"/>
              <a:ext cx="1753945" cy="1236458"/>
            </a:xfrm>
            <a:prstGeom prst="rect">
              <a:avLst/>
            </a:prstGeom>
            <a:solidFill>
              <a:srgbClr val="FFFFFF">
                <a:alpha val="100000"/>
              </a:srgbClr>
            </a:solidFill>
          </p:spPr>
          <p:txBody>
            <a:bodyPr/>
            <a:lstStyle/>
            <a:p/>
          </p:txBody>
        </p:sp>
        <p:sp>
          <p:nvSpPr>
            <p:cNvPr id="446" name="rc445"/>
            <p:cNvSpPr/>
            <p:nvPr/>
          </p:nvSpPr>
          <p:spPr>
            <a:xfrm>
              <a:off x="18179974" y="2775829"/>
              <a:ext cx="274319" cy="274319"/>
            </a:xfrm>
            <a:prstGeom prst="rect">
              <a:avLst/>
            </a:prstGeom>
            <a:solidFill>
              <a:srgbClr val="FFFFFF">
                <a:alpha val="100000"/>
              </a:srgbClr>
            </a:solidFill>
          </p:spPr>
          <p:txBody>
            <a:bodyPr/>
            <a:lstStyle/>
            <a:p/>
          </p:txBody>
        </p:sp>
        <p:sp>
          <p:nvSpPr>
            <p:cNvPr id="447" name="rc44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50149"/>
              <a:ext cx="274319" cy="274319"/>
            </a:xfrm>
            <a:prstGeom prst="rect">
              <a:avLst/>
            </a:prstGeom>
            <a:solidFill>
              <a:srgbClr val="FFFFFF">
                <a:alpha val="100000"/>
              </a:srgbClr>
            </a:solidFill>
          </p:spPr>
          <p:txBody>
            <a:bodyPr/>
            <a:lstStyle/>
            <a:p/>
          </p:txBody>
        </p:sp>
        <p:sp>
          <p:nvSpPr>
            <p:cNvPr id="449" name="rc44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3324469"/>
              <a:ext cx="274319" cy="274320"/>
            </a:xfrm>
            <a:prstGeom prst="rect">
              <a:avLst/>
            </a:prstGeom>
            <a:solidFill>
              <a:srgbClr val="FFFFFF">
                <a:alpha val="100000"/>
              </a:srgbClr>
            </a:solidFill>
          </p:spPr>
          <p:txBody>
            <a:bodyPr/>
            <a:lstStyle/>
            <a:p/>
          </p:txBody>
        </p:sp>
        <p:sp>
          <p:nvSpPr>
            <p:cNvPr id="451" name="rc45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598789"/>
              <a:ext cx="274319" cy="274320"/>
            </a:xfrm>
            <a:prstGeom prst="rect">
              <a:avLst/>
            </a:prstGeom>
            <a:solidFill>
              <a:srgbClr val="FFFFFF">
                <a:alpha val="100000"/>
              </a:srgbClr>
            </a:solidFill>
          </p:spPr>
          <p:txBody>
            <a:bodyPr/>
            <a:lstStyle/>
            <a:p/>
          </p:txBody>
        </p:sp>
        <p:sp>
          <p:nvSpPr>
            <p:cNvPr id="453" name="rc45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7153670" y="6510025"/>
              <a:ext cx="4191941" cy="2788960"/>
            </a:xfrm>
            <a:prstGeom prst="rect">
              <a:avLst/>
            </a:prstGeom>
            <a:solidFill>
              <a:srgbClr val="FFFFFF">
                <a:alpha val="100000"/>
              </a:srgbClr>
            </a:solidFill>
          </p:spPr>
          <p:txBody>
            <a:bodyPr/>
            <a:lstStyle/>
            <a:p/>
          </p:txBody>
        </p:sp>
        <p:sp>
          <p:nvSpPr>
            <p:cNvPr id="462" name="pl6"/>
            <p:cNvSpPr/>
            <p:nvPr/>
          </p:nvSpPr>
          <p:spPr>
            <a:xfrm>
              <a:off x="7153670" y="873203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3" name="pl7"/>
            <p:cNvSpPr/>
            <p:nvPr/>
          </p:nvSpPr>
          <p:spPr>
            <a:xfrm>
              <a:off x="7153670" y="785168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4" name="pl8"/>
            <p:cNvSpPr/>
            <p:nvPr/>
          </p:nvSpPr>
          <p:spPr>
            <a:xfrm>
              <a:off x="7153670" y="697133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5"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6" name="pl10"/>
            <p:cNvSpPr/>
            <p:nvPr/>
          </p:nvSpPr>
          <p:spPr>
            <a:xfrm>
              <a:off x="7153670" y="829186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7" name="pl11"/>
            <p:cNvSpPr/>
            <p:nvPr/>
          </p:nvSpPr>
          <p:spPr>
            <a:xfrm>
              <a:off x="7153670" y="741150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8" name="pl12"/>
            <p:cNvSpPr/>
            <p:nvPr/>
          </p:nvSpPr>
          <p:spPr>
            <a:xfrm>
              <a:off x="7153670" y="6531153"/>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9" name="rc13"/>
            <p:cNvSpPr/>
            <p:nvPr/>
          </p:nvSpPr>
          <p:spPr>
            <a:xfrm>
              <a:off x="7299224" y="8837680"/>
              <a:ext cx="407549" cy="1936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4"/>
            <p:cNvSpPr/>
            <p:nvPr/>
          </p:nvSpPr>
          <p:spPr>
            <a:xfrm>
              <a:off x="7881438" y="8943322"/>
              <a:ext cx="407549" cy="1232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5"/>
            <p:cNvSpPr/>
            <p:nvPr/>
          </p:nvSpPr>
          <p:spPr>
            <a:xfrm>
              <a:off x="10210294" y="9048965"/>
              <a:ext cx="407549" cy="1760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6"/>
            <p:cNvSpPr/>
            <p:nvPr/>
          </p:nvSpPr>
          <p:spPr>
            <a:xfrm>
              <a:off x="7299224" y="8732037"/>
              <a:ext cx="407549" cy="1056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17"/>
            <p:cNvSpPr/>
            <p:nvPr/>
          </p:nvSpPr>
          <p:spPr>
            <a:xfrm>
              <a:off x="7881438" y="8062969"/>
              <a:ext cx="407549" cy="880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18"/>
            <p:cNvSpPr/>
            <p:nvPr/>
          </p:nvSpPr>
          <p:spPr>
            <a:xfrm>
              <a:off x="8463652" y="8978537"/>
              <a:ext cx="407549" cy="704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19"/>
            <p:cNvSpPr/>
            <p:nvPr/>
          </p:nvSpPr>
          <p:spPr>
            <a:xfrm>
              <a:off x="9045866" y="8908108"/>
              <a:ext cx="407549" cy="1056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0"/>
            <p:cNvSpPr/>
            <p:nvPr/>
          </p:nvSpPr>
          <p:spPr>
            <a:xfrm>
              <a:off x="10210294" y="9031358"/>
              <a:ext cx="407549" cy="176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1"/>
            <p:cNvSpPr/>
            <p:nvPr/>
          </p:nvSpPr>
          <p:spPr>
            <a:xfrm>
              <a:off x="7299224" y="8714430"/>
              <a:ext cx="407549" cy="176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22"/>
            <p:cNvSpPr/>
            <p:nvPr/>
          </p:nvSpPr>
          <p:spPr>
            <a:xfrm>
              <a:off x="7881438" y="6636796"/>
              <a:ext cx="407549" cy="142617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3"/>
            <p:cNvSpPr/>
            <p:nvPr/>
          </p:nvSpPr>
          <p:spPr>
            <a:xfrm>
              <a:off x="8463652" y="8503146"/>
              <a:ext cx="407549" cy="4753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4"/>
            <p:cNvSpPr/>
            <p:nvPr/>
          </p:nvSpPr>
          <p:spPr>
            <a:xfrm>
              <a:off x="9045866" y="8837680"/>
              <a:ext cx="407549" cy="704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5"/>
            <p:cNvSpPr/>
            <p:nvPr/>
          </p:nvSpPr>
          <p:spPr>
            <a:xfrm>
              <a:off x="7299224" y="9031358"/>
              <a:ext cx="407549" cy="1408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26"/>
            <p:cNvSpPr/>
            <p:nvPr/>
          </p:nvSpPr>
          <p:spPr>
            <a:xfrm>
              <a:off x="7881438" y="9066572"/>
              <a:ext cx="407549" cy="1056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27"/>
            <p:cNvSpPr/>
            <p:nvPr/>
          </p:nvSpPr>
          <p:spPr>
            <a:xfrm>
              <a:off x="8463652" y="9048965"/>
              <a:ext cx="407549" cy="12324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28"/>
            <p:cNvSpPr/>
            <p:nvPr/>
          </p:nvSpPr>
          <p:spPr>
            <a:xfrm>
              <a:off x="9045866" y="9013751"/>
              <a:ext cx="407549" cy="1584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29"/>
            <p:cNvSpPr/>
            <p:nvPr/>
          </p:nvSpPr>
          <p:spPr>
            <a:xfrm>
              <a:off x="9628080" y="9137000"/>
              <a:ext cx="407549" cy="352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0"/>
            <p:cNvSpPr/>
            <p:nvPr/>
          </p:nvSpPr>
          <p:spPr>
            <a:xfrm>
              <a:off x="10210294" y="9066572"/>
              <a:ext cx="407549" cy="1056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1"/>
            <p:cNvSpPr/>
            <p:nvPr/>
          </p:nvSpPr>
          <p:spPr>
            <a:xfrm>
              <a:off x="10792508" y="9119393"/>
              <a:ext cx="407549" cy="5282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pl32"/>
            <p:cNvSpPr/>
            <p:nvPr/>
          </p:nvSpPr>
          <p:spPr>
            <a:xfrm>
              <a:off x="7502999" y="6867288"/>
              <a:ext cx="3493284" cy="2290698"/>
            </a:xfrm>
            <a:custGeom>
              <a:avLst/>
              <a:pathLst>
                <a:path w="3493284" h="2290698">
                  <a:moveTo>
                    <a:pt x="0" y="725624"/>
                  </a:moveTo>
                  <a:lnTo>
                    <a:pt x="582214" y="0"/>
                  </a:lnTo>
                  <a:lnTo>
                    <a:pt x="1164428" y="1764264"/>
                  </a:lnTo>
                  <a:lnTo>
                    <a:pt x="1746642" y="1991911"/>
                  </a:lnTo>
                  <a:lnTo>
                    <a:pt x="2328856" y="2290698"/>
                  </a:lnTo>
                  <a:lnTo>
                    <a:pt x="2911070" y="2219558"/>
                  </a:lnTo>
                  <a:lnTo>
                    <a:pt x="3493284" y="2276470"/>
                  </a:lnTo>
                </a:path>
              </a:pathLst>
            </a:custGeom>
            <a:ln w="40651" cap="flat">
              <a:solidFill>
                <a:srgbClr val="000000">
                  <a:alpha val="100000"/>
                </a:srgbClr>
              </a:solidFill>
              <a:prstDash val="solid"/>
              <a:round/>
            </a:ln>
          </p:spPr>
          <p:txBody>
            <a:bodyPr/>
            <a:lstStyle/>
            <a:p/>
          </p:txBody>
        </p:sp>
        <p:sp>
          <p:nvSpPr>
            <p:cNvPr id="489" name="rc33"/>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90" name="tx34"/>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1" name="tx35"/>
            <p:cNvSpPr/>
            <p:nvPr/>
          </p:nvSpPr>
          <p:spPr>
            <a:xfrm>
              <a:off x="6843756" y="828955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2" name="tx36"/>
            <p:cNvSpPr/>
            <p:nvPr/>
          </p:nvSpPr>
          <p:spPr>
            <a:xfrm>
              <a:off x="6801340" y="74092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3" name="tx37"/>
            <p:cNvSpPr/>
            <p:nvPr/>
          </p:nvSpPr>
          <p:spPr>
            <a:xfrm>
              <a:off x="6801340" y="652884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94" name="pl38"/>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39"/>
            <p:cNvSpPr/>
            <p:nvPr/>
          </p:nvSpPr>
          <p:spPr>
            <a:xfrm>
              <a:off x="7118876" y="82918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0"/>
            <p:cNvSpPr/>
            <p:nvPr/>
          </p:nvSpPr>
          <p:spPr>
            <a:xfrm>
              <a:off x="7118876" y="74115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1"/>
            <p:cNvSpPr/>
            <p:nvPr/>
          </p:nvSpPr>
          <p:spPr>
            <a:xfrm>
              <a:off x="7118876" y="65311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2"/>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43"/>
            <p:cNvSpPr/>
            <p:nvPr/>
          </p:nvSpPr>
          <p:spPr>
            <a:xfrm>
              <a:off x="11345612" y="84608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44"/>
            <p:cNvSpPr/>
            <p:nvPr/>
          </p:nvSpPr>
          <p:spPr>
            <a:xfrm>
              <a:off x="11345612" y="77494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45"/>
            <p:cNvSpPr/>
            <p:nvPr/>
          </p:nvSpPr>
          <p:spPr>
            <a:xfrm>
              <a:off x="11345612" y="703802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tx4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3" name="tx47"/>
            <p:cNvSpPr/>
            <p:nvPr/>
          </p:nvSpPr>
          <p:spPr>
            <a:xfrm>
              <a:off x="11443669" y="8460445"/>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504" name="tx48"/>
            <p:cNvSpPr/>
            <p:nvPr/>
          </p:nvSpPr>
          <p:spPr>
            <a:xfrm>
              <a:off x="11443669" y="774711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5" name="tx49"/>
            <p:cNvSpPr/>
            <p:nvPr/>
          </p:nvSpPr>
          <p:spPr>
            <a:xfrm>
              <a:off x="11443669" y="703571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506" name="pl50"/>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1"/>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2"/>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3"/>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4"/>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5"/>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6"/>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tx57"/>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4" name="tx58"/>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5" name="tx59"/>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6" name="tx60"/>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7" name="tx61"/>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8" name="tx62"/>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9" name="tx63"/>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0" name="tx64"/>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1" name="tx65"/>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2" name="tx6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3" name="tx6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4" name="rc68"/>
            <p:cNvSpPr/>
            <p:nvPr/>
          </p:nvSpPr>
          <p:spPr>
            <a:xfrm>
              <a:off x="6607132" y="10217410"/>
              <a:ext cx="1051268" cy="182880"/>
            </a:xfrm>
            <a:prstGeom prst="rect">
              <a:avLst/>
            </a:prstGeom>
            <a:solidFill>
              <a:srgbClr val="FFFFFF">
                <a:alpha val="100000"/>
              </a:srgbClr>
            </a:solidFill>
          </p:spPr>
          <p:txBody>
            <a:bodyPr/>
            <a:lstStyle/>
            <a:p/>
          </p:txBody>
        </p:sp>
        <p:sp>
          <p:nvSpPr>
            <p:cNvPr id="525" name="rc69"/>
            <p:cNvSpPr/>
            <p:nvPr/>
          </p:nvSpPr>
          <p:spPr>
            <a:xfrm>
              <a:off x="6607132" y="10217410"/>
              <a:ext cx="182879" cy="182880"/>
            </a:xfrm>
            <a:prstGeom prst="rect">
              <a:avLst/>
            </a:prstGeom>
            <a:solidFill>
              <a:srgbClr val="FFFFFF">
                <a:alpha val="100000"/>
              </a:srgbClr>
            </a:solidFill>
          </p:spPr>
          <p:txBody>
            <a:bodyPr/>
            <a:lstStyle/>
            <a:p/>
          </p:txBody>
        </p:sp>
        <p:sp>
          <p:nvSpPr>
            <p:cNvPr id="526" name="pl70"/>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7" name="tx71"/>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8" name="rc72"/>
            <p:cNvSpPr/>
            <p:nvPr/>
          </p:nvSpPr>
          <p:spPr>
            <a:xfrm>
              <a:off x="7838400" y="10217410"/>
              <a:ext cx="4048799" cy="182880"/>
            </a:xfrm>
            <a:prstGeom prst="rect">
              <a:avLst/>
            </a:prstGeom>
            <a:solidFill>
              <a:srgbClr val="FFFFFF">
                <a:alpha val="100000"/>
              </a:srgbClr>
            </a:solidFill>
          </p:spPr>
          <p:txBody>
            <a:bodyPr/>
            <a:lstStyle/>
            <a:p/>
          </p:txBody>
        </p:sp>
        <p:sp>
          <p:nvSpPr>
            <p:cNvPr id="529" name="rc73"/>
            <p:cNvSpPr/>
            <p:nvPr/>
          </p:nvSpPr>
          <p:spPr>
            <a:xfrm>
              <a:off x="7838400" y="10217410"/>
              <a:ext cx="182879" cy="182880"/>
            </a:xfrm>
            <a:prstGeom prst="rect">
              <a:avLst/>
            </a:prstGeom>
            <a:solidFill>
              <a:srgbClr val="FFFFFF">
                <a:alpha val="100000"/>
              </a:srgbClr>
            </a:solidFill>
          </p:spPr>
          <p:txBody>
            <a:bodyPr/>
            <a:lstStyle/>
            <a:p/>
          </p:txBody>
        </p:sp>
        <p:sp>
          <p:nvSpPr>
            <p:cNvPr id="530" name="rc74"/>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1" name="rc75"/>
            <p:cNvSpPr/>
            <p:nvPr/>
          </p:nvSpPr>
          <p:spPr>
            <a:xfrm>
              <a:off x="8929641" y="10217410"/>
              <a:ext cx="182879" cy="182880"/>
            </a:xfrm>
            <a:prstGeom prst="rect">
              <a:avLst/>
            </a:prstGeom>
            <a:solidFill>
              <a:srgbClr val="FFFFFF">
                <a:alpha val="100000"/>
              </a:srgbClr>
            </a:solidFill>
          </p:spPr>
          <p:txBody>
            <a:bodyPr/>
            <a:lstStyle/>
            <a:p/>
          </p:txBody>
        </p:sp>
        <p:sp>
          <p:nvSpPr>
            <p:cNvPr id="532" name="rc76"/>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3" name="rc77"/>
            <p:cNvSpPr/>
            <p:nvPr/>
          </p:nvSpPr>
          <p:spPr>
            <a:xfrm>
              <a:off x="9855682" y="10217410"/>
              <a:ext cx="182879" cy="182880"/>
            </a:xfrm>
            <a:prstGeom prst="rect">
              <a:avLst/>
            </a:prstGeom>
            <a:solidFill>
              <a:srgbClr val="FFFFFF">
                <a:alpha val="100000"/>
              </a:srgbClr>
            </a:solidFill>
          </p:spPr>
          <p:txBody>
            <a:bodyPr/>
            <a:lstStyle/>
            <a:p/>
          </p:txBody>
        </p:sp>
        <p:sp>
          <p:nvSpPr>
            <p:cNvPr id="534" name="rc78"/>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5" name="rc79"/>
            <p:cNvSpPr/>
            <p:nvPr/>
          </p:nvSpPr>
          <p:spPr>
            <a:xfrm>
              <a:off x="10857923" y="10217410"/>
              <a:ext cx="182880" cy="182880"/>
            </a:xfrm>
            <a:prstGeom prst="rect">
              <a:avLst/>
            </a:prstGeom>
            <a:solidFill>
              <a:srgbClr val="FFFFFF">
                <a:alpha val="100000"/>
              </a:srgbClr>
            </a:solidFill>
          </p:spPr>
          <p:txBody>
            <a:bodyPr/>
            <a:lstStyle/>
            <a:p/>
          </p:txBody>
        </p:sp>
        <p:sp>
          <p:nvSpPr>
            <p:cNvPr id="536" name="rc80"/>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7" name="tx81"/>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8" name="tx82"/>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9" name="tx83"/>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0" name="tx84"/>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1" name="tx85"/>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2" name=""/>
          <p:cNvGrpSpPr/>
          <p:nvPr/>
        </p:nvGrpSpPr>
        <p:grpSpPr>
          <a:xfrm>
            <a:off x="12527280" y="6217920"/>
            <a:ext cx="5486400" cy="4297680"/>
            <a:chOff x="12527280" y="6217920"/>
            <a:chExt cx="5486400" cy="4297680"/>
          </a:xfrm>
        </p:grpSpPr>
        <p:sp>
          <p:nvSpPr>
            <p:cNvPr id="54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7"/>
            <p:cNvSpPr/>
            <p:nvPr/>
          </p:nvSpPr>
          <p:spPr>
            <a:xfrm>
              <a:off x="13325144" y="6663670"/>
              <a:ext cx="4510689" cy="537757"/>
            </a:xfrm>
            <a:custGeom>
              <a:avLst/>
              <a:pathLst>
                <a:path w="4510689" h="537757">
                  <a:moveTo>
                    <a:pt x="0" y="537757"/>
                  </a:moveTo>
                  <a:lnTo>
                    <a:pt x="180427" y="332897"/>
                  </a:lnTo>
                  <a:lnTo>
                    <a:pt x="360855" y="256074"/>
                  </a:lnTo>
                  <a:lnTo>
                    <a:pt x="541282" y="51214"/>
                  </a:lnTo>
                  <a:lnTo>
                    <a:pt x="721710" y="128037"/>
                  </a:lnTo>
                  <a:lnTo>
                    <a:pt x="902137" y="204859"/>
                  </a:lnTo>
                  <a:lnTo>
                    <a:pt x="1082565" y="153644"/>
                  </a:lnTo>
                  <a:lnTo>
                    <a:pt x="1262993" y="230467"/>
                  </a:lnTo>
                  <a:lnTo>
                    <a:pt x="1443420" y="281682"/>
                  </a:lnTo>
                  <a:lnTo>
                    <a:pt x="1623848" y="204859"/>
                  </a:lnTo>
                  <a:lnTo>
                    <a:pt x="1804275" y="179252"/>
                  </a:lnTo>
                  <a:lnTo>
                    <a:pt x="1984703" y="153644"/>
                  </a:lnTo>
                  <a:lnTo>
                    <a:pt x="2165131" y="51214"/>
                  </a:lnTo>
                  <a:lnTo>
                    <a:pt x="2345558" y="0"/>
                  </a:lnTo>
                  <a:lnTo>
                    <a:pt x="2525986" y="51214"/>
                  </a:lnTo>
                  <a:lnTo>
                    <a:pt x="2706413" y="102429"/>
                  </a:lnTo>
                  <a:lnTo>
                    <a:pt x="2886841" y="409719"/>
                  </a:lnTo>
                  <a:lnTo>
                    <a:pt x="3067268" y="230467"/>
                  </a:lnTo>
                  <a:lnTo>
                    <a:pt x="3247696" y="281682"/>
                  </a:lnTo>
                  <a:lnTo>
                    <a:pt x="3428124" y="256074"/>
                  </a:lnTo>
                  <a:lnTo>
                    <a:pt x="3608551" y="307289"/>
                  </a:lnTo>
                  <a:lnTo>
                    <a:pt x="3788979" y="486542"/>
                  </a:lnTo>
                  <a:lnTo>
                    <a:pt x="3969406" y="384112"/>
                  </a:lnTo>
                  <a:lnTo>
                    <a:pt x="4149834" y="384112"/>
                  </a:lnTo>
                  <a:lnTo>
                    <a:pt x="4330262" y="384112"/>
                  </a:lnTo>
                  <a:lnTo>
                    <a:pt x="4510689" y="384112"/>
                  </a:lnTo>
                </a:path>
              </a:pathLst>
            </a:custGeom>
            <a:ln w="32521" cap="flat">
              <a:solidFill>
                <a:srgbClr val="5EB0E8">
                  <a:alpha val="100000"/>
                </a:srgbClr>
              </a:solidFill>
              <a:prstDash val="solid"/>
              <a:round/>
            </a:ln>
          </p:spPr>
          <p:txBody>
            <a:bodyPr/>
            <a:lstStyle/>
            <a:p/>
          </p:txBody>
        </p:sp>
        <p:sp>
          <p:nvSpPr>
            <p:cNvPr id="558" name="pl18"/>
            <p:cNvSpPr/>
            <p:nvPr/>
          </p:nvSpPr>
          <p:spPr>
            <a:xfrm>
              <a:off x="15851130" y="7303857"/>
              <a:ext cx="1984703" cy="1152337"/>
            </a:xfrm>
            <a:custGeom>
              <a:avLst/>
              <a:pathLst>
                <a:path w="1984703" h="1152337">
                  <a:moveTo>
                    <a:pt x="0" y="1152337"/>
                  </a:moveTo>
                  <a:lnTo>
                    <a:pt x="180427" y="537757"/>
                  </a:lnTo>
                  <a:lnTo>
                    <a:pt x="360855" y="281682"/>
                  </a:lnTo>
                  <a:lnTo>
                    <a:pt x="541282" y="179252"/>
                  </a:lnTo>
                  <a:lnTo>
                    <a:pt x="721710" y="153644"/>
                  </a:lnTo>
                  <a:lnTo>
                    <a:pt x="902137" y="102429"/>
                  </a:lnTo>
                  <a:lnTo>
                    <a:pt x="1082565" y="256074"/>
                  </a:lnTo>
                  <a:lnTo>
                    <a:pt x="1262993" y="358504"/>
                  </a:lnTo>
                  <a:lnTo>
                    <a:pt x="1443420" y="0"/>
                  </a:lnTo>
                  <a:lnTo>
                    <a:pt x="1623848" y="0"/>
                  </a:lnTo>
                  <a:lnTo>
                    <a:pt x="1804275" y="0"/>
                  </a:lnTo>
                  <a:lnTo>
                    <a:pt x="1984703" y="0"/>
                  </a:lnTo>
                </a:path>
              </a:pathLst>
            </a:custGeom>
            <a:ln w="32521" cap="flat">
              <a:solidFill>
                <a:srgbClr val="00A173">
                  <a:alpha val="100000"/>
                </a:srgbClr>
              </a:solidFill>
              <a:prstDash val="solid"/>
              <a:round/>
            </a:ln>
          </p:spPr>
          <p:txBody>
            <a:bodyPr/>
            <a:lstStyle/>
            <a:p/>
          </p:txBody>
        </p:sp>
        <p:sp>
          <p:nvSpPr>
            <p:cNvPr id="55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4" name="rc84"/>
            <p:cNvSpPr/>
            <p:nvPr/>
          </p:nvSpPr>
          <p:spPr>
            <a:xfrm>
              <a:off x="14005791" y="9941072"/>
              <a:ext cx="3149396" cy="504938"/>
            </a:xfrm>
            <a:prstGeom prst="rect">
              <a:avLst/>
            </a:prstGeom>
            <a:solidFill>
              <a:srgbClr val="FFFFFF">
                <a:alpha val="100000"/>
              </a:srgbClr>
            </a:solidFill>
          </p:spPr>
          <p:txBody>
            <a:bodyPr/>
            <a:lstStyle/>
            <a:p/>
          </p:txBody>
        </p:sp>
        <p:sp>
          <p:nvSpPr>
            <p:cNvPr id="62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0" name=""/>
          <p:cNvGrpSpPr/>
          <p:nvPr/>
        </p:nvGrpSpPr>
        <p:grpSpPr>
          <a:xfrm>
            <a:off x="594360" y="6217920"/>
            <a:ext cx="5562295" cy="4108319"/>
            <a:chOff x="594360" y="6217920"/>
            <a:chExt cx="5562295" cy="4108319"/>
          </a:xfrm>
        </p:grpSpPr>
        <p:sp>
          <p:nvSpPr>
            <p:cNvPr id="631"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2" name="rc4"/>
            <p:cNvSpPr/>
            <p:nvPr/>
          </p:nvSpPr>
          <p:spPr>
            <a:xfrm>
              <a:off x="2347768"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3" name="rc5"/>
            <p:cNvSpPr/>
            <p:nvPr/>
          </p:nvSpPr>
          <p:spPr>
            <a:xfrm>
              <a:off x="2376004" y="6544587"/>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34" name="rc6"/>
            <p:cNvSpPr/>
            <p:nvPr/>
          </p:nvSpPr>
          <p:spPr>
            <a:xfrm>
              <a:off x="265836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7"/>
            <p:cNvSpPr/>
            <p:nvPr/>
          </p:nvSpPr>
          <p:spPr>
            <a:xfrm>
              <a:off x="294073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8"/>
            <p:cNvSpPr/>
            <p:nvPr/>
          </p:nvSpPr>
          <p:spPr>
            <a:xfrm>
              <a:off x="322310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9"/>
            <p:cNvSpPr/>
            <p:nvPr/>
          </p:nvSpPr>
          <p:spPr>
            <a:xfrm>
              <a:off x="3505465" y="6544587"/>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38" name="rc10"/>
            <p:cNvSpPr/>
            <p:nvPr/>
          </p:nvSpPr>
          <p:spPr>
            <a:xfrm>
              <a:off x="3787830" y="6544587"/>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39" name="rc11"/>
            <p:cNvSpPr/>
            <p:nvPr/>
          </p:nvSpPr>
          <p:spPr>
            <a:xfrm>
              <a:off x="407019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12"/>
            <p:cNvSpPr/>
            <p:nvPr/>
          </p:nvSpPr>
          <p:spPr>
            <a:xfrm>
              <a:off x="4352560" y="6544587"/>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41" name="rc13"/>
            <p:cNvSpPr/>
            <p:nvPr/>
          </p:nvSpPr>
          <p:spPr>
            <a:xfrm>
              <a:off x="4634925" y="6544587"/>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42" name="rc14"/>
            <p:cNvSpPr/>
            <p:nvPr/>
          </p:nvSpPr>
          <p:spPr>
            <a:xfrm>
              <a:off x="491729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3" name="rc15"/>
            <p:cNvSpPr/>
            <p:nvPr/>
          </p:nvSpPr>
          <p:spPr>
            <a:xfrm>
              <a:off x="519965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6"/>
            <p:cNvSpPr/>
            <p:nvPr/>
          </p:nvSpPr>
          <p:spPr>
            <a:xfrm>
              <a:off x="5482020" y="6544587"/>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45" name="rc17"/>
            <p:cNvSpPr/>
            <p:nvPr/>
          </p:nvSpPr>
          <p:spPr>
            <a:xfrm>
              <a:off x="2376004"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6" name="rc18"/>
            <p:cNvSpPr/>
            <p:nvPr/>
          </p:nvSpPr>
          <p:spPr>
            <a:xfrm>
              <a:off x="265836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9"/>
            <p:cNvSpPr/>
            <p:nvPr/>
          </p:nvSpPr>
          <p:spPr>
            <a:xfrm>
              <a:off x="294073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0"/>
            <p:cNvSpPr/>
            <p:nvPr/>
          </p:nvSpPr>
          <p:spPr>
            <a:xfrm>
              <a:off x="3223100" y="6826953"/>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p:txBody>
        </p:sp>
        <p:sp>
          <p:nvSpPr>
            <p:cNvPr id="649" name="rc21"/>
            <p:cNvSpPr/>
            <p:nvPr/>
          </p:nvSpPr>
          <p:spPr>
            <a:xfrm>
              <a:off x="3505465" y="682695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50" name="rc22"/>
            <p:cNvSpPr/>
            <p:nvPr/>
          </p:nvSpPr>
          <p:spPr>
            <a:xfrm>
              <a:off x="378783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23"/>
            <p:cNvSpPr/>
            <p:nvPr/>
          </p:nvSpPr>
          <p:spPr>
            <a:xfrm>
              <a:off x="407019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4"/>
            <p:cNvSpPr/>
            <p:nvPr/>
          </p:nvSpPr>
          <p:spPr>
            <a:xfrm>
              <a:off x="435256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5"/>
            <p:cNvSpPr/>
            <p:nvPr/>
          </p:nvSpPr>
          <p:spPr>
            <a:xfrm>
              <a:off x="463492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6"/>
            <p:cNvSpPr/>
            <p:nvPr/>
          </p:nvSpPr>
          <p:spPr>
            <a:xfrm>
              <a:off x="4917290" y="682695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55" name="rc27"/>
            <p:cNvSpPr/>
            <p:nvPr/>
          </p:nvSpPr>
          <p:spPr>
            <a:xfrm>
              <a:off x="5199655"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28"/>
            <p:cNvSpPr/>
            <p:nvPr/>
          </p:nvSpPr>
          <p:spPr>
            <a:xfrm>
              <a:off x="548202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9"/>
            <p:cNvSpPr/>
            <p:nvPr/>
          </p:nvSpPr>
          <p:spPr>
            <a:xfrm>
              <a:off x="2376004"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30"/>
            <p:cNvSpPr/>
            <p:nvPr/>
          </p:nvSpPr>
          <p:spPr>
            <a:xfrm>
              <a:off x="265836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1"/>
            <p:cNvSpPr/>
            <p:nvPr/>
          </p:nvSpPr>
          <p:spPr>
            <a:xfrm>
              <a:off x="2940734" y="710931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60" name="rc32"/>
            <p:cNvSpPr/>
            <p:nvPr/>
          </p:nvSpPr>
          <p:spPr>
            <a:xfrm>
              <a:off x="3223100" y="7109318"/>
              <a:ext cx="282365" cy="282365"/>
            </a:xfrm>
            <a:prstGeom prst="rect">
              <a:avLst/>
            </a:prstGeom>
            <a:solidFill>
              <a:srgbClr val="F03F2E">
                <a:alpha val="100000"/>
              </a:srgbClr>
            </a:solidFill>
            <a:ln w="5420" cap="flat">
              <a:solidFill>
                <a:srgbClr val="FFFFFF">
                  <a:alpha val="100000"/>
                </a:srgbClr>
              </a:solidFill>
              <a:prstDash val="solid"/>
              <a:miter/>
            </a:ln>
          </p:spPr>
          <p:txBody>
            <a:bodyPr/>
            <a:lstStyle/>
            <a:p/>
          </p:txBody>
        </p:sp>
        <p:sp>
          <p:nvSpPr>
            <p:cNvPr id="661" name="rc33"/>
            <p:cNvSpPr/>
            <p:nvPr/>
          </p:nvSpPr>
          <p:spPr>
            <a:xfrm>
              <a:off x="350546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4"/>
            <p:cNvSpPr/>
            <p:nvPr/>
          </p:nvSpPr>
          <p:spPr>
            <a:xfrm>
              <a:off x="378783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5"/>
            <p:cNvSpPr/>
            <p:nvPr/>
          </p:nvSpPr>
          <p:spPr>
            <a:xfrm>
              <a:off x="407019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6"/>
            <p:cNvSpPr/>
            <p:nvPr/>
          </p:nvSpPr>
          <p:spPr>
            <a:xfrm>
              <a:off x="435256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7"/>
            <p:cNvSpPr/>
            <p:nvPr/>
          </p:nvSpPr>
          <p:spPr>
            <a:xfrm>
              <a:off x="463492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8"/>
            <p:cNvSpPr/>
            <p:nvPr/>
          </p:nvSpPr>
          <p:spPr>
            <a:xfrm>
              <a:off x="491729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9"/>
            <p:cNvSpPr/>
            <p:nvPr/>
          </p:nvSpPr>
          <p:spPr>
            <a:xfrm>
              <a:off x="519965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0"/>
            <p:cNvSpPr/>
            <p:nvPr/>
          </p:nvSpPr>
          <p:spPr>
            <a:xfrm>
              <a:off x="548202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41"/>
            <p:cNvSpPr/>
            <p:nvPr/>
          </p:nvSpPr>
          <p:spPr>
            <a:xfrm>
              <a:off x="237600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2"/>
            <p:cNvSpPr/>
            <p:nvPr/>
          </p:nvSpPr>
          <p:spPr>
            <a:xfrm>
              <a:off x="265836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3"/>
            <p:cNvSpPr/>
            <p:nvPr/>
          </p:nvSpPr>
          <p:spPr>
            <a:xfrm>
              <a:off x="294073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4"/>
            <p:cNvSpPr/>
            <p:nvPr/>
          </p:nvSpPr>
          <p:spPr>
            <a:xfrm>
              <a:off x="3223100" y="739168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73" name="rc45"/>
            <p:cNvSpPr/>
            <p:nvPr/>
          </p:nvSpPr>
          <p:spPr>
            <a:xfrm>
              <a:off x="350546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46"/>
            <p:cNvSpPr/>
            <p:nvPr/>
          </p:nvSpPr>
          <p:spPr>
            <a:xfrm>
              <a:off x="378783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7"/>
            <p:cNvSpPr/>
            <p:nvPr/>
          </p:nvSpPr>
          <p:spPr>
            <a:xfrm>
              <a:off x="407019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8"/>
            <p:cNvSpPr/>
            <p:nvPr/>
          </p:nvSpPr>
          <p:spPr>
            <a:xfrm>
              <a:off x="435256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9"/>
            <p:cNvSpPr/>
            <p:nvPr/>
          </p:nvSpPr>
          <p:spPr>
            <a:xfrm>
              <a:off x="463492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0"/>
            <p:cNvSpPr/>
            <p:nvPr/>
          </p:nvSpPr>
          <p:spPr>
            <a:xfrm>
              <a:off x="491729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9" name="rc51"/>
            <p:cNvSpPr/>
            <p:nvPr/>
          </p:nvSpPr>
          <p:spPr>
            <a:xfrm>
              <a:off x="519965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2"/>
            <p:cNvSpPr/>
            <p:nvPr/>
          </p:nvSpPr>
          <p:spPr>
            <a:xfrm>
              <a:off x="548202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3"/>
            <p:cNvSpPr/>
            <p:nvPr/>
          </p:nvSpPr>
          <p:spPr>
            <a:xfrm>
              <a:off x="237600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54"/>
            <p:cNvSpPr/>
            <p:nvPr/>
          </p:nvSpPr>
          <p:spPr>
            <a:xfrm>
              <a:off x="265836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5"/>
            <p:cNvSpPr/>
            <p:nvPr/>
          </p:nvSpPr>
          <p:spPr>
            <a:xfrm>
              <a:off x="294073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6"/>
            <p:cNvSpPr/>
            <p:nvPr/>
          </p:nvSpPr>
          <p:spPr>
            <a:xfrm>
              <a:off x="3223100" y="767404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85" name="rc57"/>
            <p:cNvSpPr/>
            <p:nvPr/>
          </p:nvSpPr>
          <p:spPr>
            <a:xfrm>
              <a:off x="3505465" y="767404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86" name="rc58"/>
            <p:cNvSpPr/>
            <p:nvPr/>
          </p:nvSpPr>
          <p:spPr>
            <a:xfrm>
              <a:off x="378783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9"/>
            <p:cNvSpPr/>
            <p:nvPr/>
          </p:nvSpPr>
          <p:spPr>
            <a:xfrm>
              <a:off x="407019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60"/>
            <p:cNvSpPr/>
            <p:nvPr/>
          </p:nvSpPr>
          <p:spPr>
            <a:xfrm>
              <a:off x="435256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1"/>
            <p:cNvSpPr/>
            <p:nvPr/>
          </p:nvSpPr>
          <p:spPr>
            <a:xfrm>
              <a:off x="4634925"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62"/>
            <p:cNvSpPr/>
            <p:nvPr/>
          </p:nvSpPr>
          <p:spPr>
            <a:xfrm>
              <a:off x="4917290" y="767404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91" name="rc63"/>
            <p:cNvSpPr/>
            <p:nvPr/>
          </p:nvSpPr>
          <p:spPr>
            <a:xfrm>
              <a:off x="5199655" y="767404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92" name="rc64"/>
            <p:cNvSpPr/>
            <p:nvPr/>
          </p:nvSpPr>
          <p:spPr>
            <a:xfrm>
              <a:off x="548202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65"/>
            <p:cNvSpPr/>
            <p:nvPr/>
          </p:nvSpPr>
          <p:spPr>
            <a:xfrm>
              <a:off x="237600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6"/>
            <p:cNvSpPr/>
            <p:nvPr/>
          </p:nvSpPr>
          <p:spPr>
            <a:xfrm>
              <a:off x="265836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7"/>
            <p:cNvSpPr/>
            <p:nvPr/>
          </p:nvSpPr>
          <p:spPr>
            <a:xfrm>
              <a:off x="294073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8"/>
            <p:cNvSpPr/>
            <p:nvPr/>
          </p:nvSpPr>
          <p:spPr>
            <a:xfrm>
              <a:off x="3223100" y="795641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97" name="rc69"/>
            <p:cNvSpPr/>
            <p:nvPr/>
          </p:nvSpPr>
          <p:spPr>
            <a:xfrm>
              <a:off x="3505465" y="795641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98" name="rc70"/>
            <p:cNvSpPr/>
            <p:nvPr/>
          </p:nvSpPr>
          <p:spPr>
            <a:xfrm>
              <a:off x="378783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1"/>
            <p:cNvSpPr/>
            <p:nvPr/>
          </p:nvSpPr>
          <p:spPr>
            <a:xfrm>
              <a:off x="407019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2"/>
            <p:cNvSpPr/>
            <p:nvPr/>
          </p:nvSpPr>
          <p:spPr>
            <a:xfrm>
              <a:off x="4352560" y="795641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01" name="rc73"/>
            <p:cNvSpPr/>
            <p:nvPr/>
          </p:nvSpPr>
          <p:spPr>
            <a:xfrm>
              <a:off x="463492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4"/>
            <p:cNvSpPr/>
            <p:nvPr/>
          </p:nvSpPr>
          <p:spPr>
            <a:xfrm>
              <a:off x="4917290" y="795641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03" name="rc75"/>
            <p:cNvSpPr/>
            <p:nvPr/>
          </p:nvSpPr>
          <p:spPr>
            <a:xfrm>
              <a:off x="519965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6"/>
            <p:cNvSpPr/>
            <p:nvPr/>
          </p:nvSpPr>
          <p:spPr>
            <a:xfrm>
              <a:off x="548202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7"/>
            <p:cNvSpPr/>
            <p:nvPr/>
          </p:nvSpPr>
          <p:spPr>
            <a:xfrm>
              <a:off x="237600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8"/>
            <p:cNvSpPr/>
            <p:nvPr/>
          </p:nvSpPr>
          <p:spPr>
            <a:xfrm>
              <a:off x="265836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9"/>
            <p:cNvSpPr/>
            <p:nvPr/>
          </p:nvSpPr>
          <p:spPr>
            <a:xfrm>
              <a:off x="294073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80"/>
            <p:cNvSpPr/>
            <p:nvPr/>
          </p:nvSpPr>
          <p:spPr>
            <a:xfrm>
              <a:off x="3223100" y="8238778"/>
              <a:ext cx="282365" cy="282365"/>
            </a:xfrm>
            <a:prstGeom prst="rect">
              <a:avLst/>
            </a:prstGeom>
            <a:solidFill>
              <a:srgbClr val="FC7D5C">
                <a:alpha val="100000"/>
              </a:srgbClr>
            </a:solidFill>
            <a:ln w="5420" cap="flat">
              <a:solidFill>
                <a:srgbClr val="FFFFFF">
                  <a:alpha val="100000"/>
                </a:srgbClr>
              </a:solidFill>
              <a:prstDash val="solid"/>
              <a:miter/>
            </a:ln>
          </p:spPr>
          <p:txBody>
            <a:bodyPr/>
            <a:lstStyle/>
            <a:p/>
          </p:txBody>
        </p:sp>
        <p:sp>
          <p:nvSpPr>
            <p:cNvPr id="709" name="rc81"/>
            <p:cNvSpPr/>
            <p:nvPr/>
          </p:nvSpPr>
          <p:spPr>
            <a:xfrm>
              <a:off x="350546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82"/>
            <p:cNvSpPr/>
            <p:nvPr/>
          </p:nvSpPr>
          <p:spPr>
            <a:xfrm>
              <a:off x="378783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83"/>
            <p:cNvSpPr/>
            <p:nvPr/>
          </p:nvSpPr>
          <p:spPr>
            <a:xfrm>
              <a:off x="407019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4"/>
            <p:cNvSpPr/>
            <p:nvPr/>
          </p:nvSpPr>
          <p:spPr>
            <a:xfrm>
              <a:off x="435256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85"/>
            <p:cNvSpPr/>
            <p:nvPr/>
          </p:nvSpPr>
          <p:spPr>
            <a:xfrm>
              <a:off x="463492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86"/>
            <p:cNvSpPr/>
            <p:nvPr/>
          </p:nvSpPr>
          <p:spPr>
            <a:xfrm>
              <a:off x="4917290"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87"/>
            <p:cNvSpPr/>
            <p:nvPr/>
          </p:nvSpPr>
          <p:spPr>
            <a:xfrm>
              <a:off x="519965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8"/>
            <p:cNvSpPr/>
            <p:nvPr/>
          </p:nvSpPr>
          <p:spPr>
            <a:xfrm>
              <a:off x="548202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9"/>
            <p:cNvSpPr/>
            <p:nvPr/>
          </p:nvSpPr>
          <p:spPr>
            <a:xfrm>
              <a:off x="237600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0"/>
            <p:cNvSpPr/>
            <p:nvPr/>
          </p:nvSpPr>
          <p:spPr>
            <a:xfrm>
              <a:off x="265836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1"/>
            <p:cNvSpPr/>
            <p:nvPr/>
          </p:nvSpPr>
          <p:spPr>
            <a:xfrm>
              <a:off x="2940734" y="852114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20" name="rc92"/>
            <p:cNvSpPr/>
            <p:nvPr/>
          </p:nvSpPr>
          <p:spPr>
            <a:xfrm>
              <a:off x="3223100" y="8521143"/>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721" name="rc93"/>
            <p:cNvSpPr/>
            <p:nvPr/>
          </p:nvSpPr>
          <p:spPr>
            <a:xfrm>
              <a:off x="350546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4"/>
            <p:cNvSpPr/>
            <p:nvPr/>
          </p:nvSpPr>
          <p:spPr>
            <a:xfrm>
              <a:off x="378783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5"/>
            <p:cNvSpPr/>
            <p:nvPr/>
          </p:nvSpPr>
          <p:spPr>
            <a:xfrm>
              <a:off x="407019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6"/>
            <p:cNvSpPr/>
            <p:nvPr/>
          </p:nvSpPr>
          <p:spPr>
            <a:xfrm>
              <a:off x="435256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7"/>
            <p:cNvSpPr/>
            <p:nvPr/>
          </p:nvSpPr>
          <p:spPr>
            <a:xfrm>
              <a:off x="463492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8"/>
            <p:cNvSpPr/>
            <p:nvPr/>
          </p:nvSpPr>
          <p:spPr>
            <a:xfrm>
              <a:off x="491729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9"/>
            <p:cNvSpPr/>
            <p:nvPr/>
          </p:nvSpPr>
          <p:spPr>
            <a:xfrm>
              <a:off x="5199655" y="852114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28" name="rc100"/>
            <p:cNvSpPr/>
            <p:nvPr/>
          </p:nvSpPr>
          <p:spPr>
            <a:xfrm>
              <a:off x="548202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01"/>
            <p:cNvSpPr/>
            <p:nvPr/>
          </p:nvSpPr>
          <p:spPr>
            <a:xfrm>
              <a:off x="237600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102"/>
            <p:cNvSpPr/>
            <p:nvPr/>
          </p:nvSpPr>
          <p:spPr>
            <a:xfrm>
              <a:off x="2658369"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1" name="rc103"/>
            <p:cNvSpPr/>
            <p:nvPr/>
          </p:nvSpPr>
          <p:spPr>
            <a:xfrm>
              <a:off x="2940734" y="880350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32" name="rc104"/>
            <p:cNvSpPr/>
            <p:nvPr/>
          </p:nvSpPr>
          <p:spPr>
            <a:xfrm>
              <a:off x="3223100"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33" name="rc105"/>
            <p:cNvSpPr/>
            <p:nvPr/>
          </p:nvSpPr>
          <p:spPr>
            <a:xfrm>
              <a:off x="3505465" y="880350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34" name="rc106"/>
            <p:cNvSpPr/>
            <p:nvPr/>
          </p:nvSpPr>
          <p:spPr>
            <a:xfrm>
              <a:off x="3787830" y="880350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735" name="rc107"/>
            <p:cNvSpPr/>
            <p:nvPr/>
          </p:nvSpPr>
          <p:spPr>
            <a:xfrm>
              <a:off x="4070195" y="880350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36" name="rc108"/>
            <p:cNvSpPr/>
            <p:nvPr/>
          </p:nvSpPr>
          <p:spPr>
            <a:xfrm>
              <a:off x="4352560" y="880350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737" name="rc109"/>
            <p:cNvSpPr/>
            <p:nvPr/>
          </p:nvSpPr>
          <p:spPr>
            <a:xfrm>
              <a:off x="4634925" y="880350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738" name="rc110"/>
            <p:cNvSpPr/>
            <p:nvPr/>
          </p:nvSpPr>
          <p:spPr>
            <a:xfrm>
              <a:off x="4917290" y="8803508"/>
              <a:ext cx="282365" cy="282365"/>
            </a:xfrm>
            <a:prstGeom prst="rect">
              <a:avLst/>
            </a:prstGeom>
            <a:solidFill>
              <a:srgbClr val="D01F1F">
                <a:alpha val="100000"/>
              </a:srgbClr>
            </a:solidFill>
            <a:ln w="5420" cap="flat">
              <a:solidFill>
                <a:srgbClr val="FFFFFF">
                  <a:alpha val="100000"/>
                </a:srgbClr>
              </a:solidFill>
              <a:prstDash val="solid"/>
              <a:miter/>
            </a:ln>
          </p:spPr>
          <p:txBody>
            <a:bodyPr/>
            <a:lstStyle/>
            <a:p/>
          </p:txBody>
        </p:sp>
        <p:sp>
          <p:nvSpPr>
            <p:cNvPr id="739" name="rc111"/>
            <p:cNvSpPr/>
            <p:nvPr/>
          </p:nvSpPr>
          <p:spPr>
            <a:xfrm>
              <a:off x="5199655" y="8803508"/>
              <a:ext cx="282365" cy="282365"/>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740" name="rc112"/>
            <p:cNvSpPr/>
            <p:nvPr/>
          </p:nvSpPr>
          <p:spPr>
            <a:xfrm>
              <a:off x="5482020" y="880350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741" name="tx113"/>
            <p:cNvSpPr/>
            <p:nvPr/>
          </p:nvSpPr>
          <p:spPr>
            <a:xfrm>
              <a:off x="1729099"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2" name="tx114"/>
            <p:cNvSpPr/>
            <p:nvPr/>
          </p:nvSpPr>
          <p:spPr>
            <a:xfrm>
              <a:off x="1288791" y="8604059"/>
              <a:ext cx="8976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SHINYANGA</a:t>
              </a:r>
            </a:p>
          </p:txBody>
        </p:sp>
        <p:sp>
          <p:nvSpPr>
            <p:cNvPr id="743" name="tx115"/>
            <p:cNvSpPr/>
            <p:nvPr/>
          </p:nvSpPr>
          <p:spPr>
            <a:xfrm>
              <a:off x="1619189" y="8323555"/>
              <a:ext cx="567258"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RUKWA</a:t>
              </a:r>
            </a:p>
          </p:txBody>
        </p:sp>
        <p:sp>
          <p:nvSpPr>
            <p:cNvPr id="744" name="tx116"/>
            <p:cNvSpPr/>
            <p:nvPr/>
          </p:nvSpPr>
          <p:spPr>
            <a:xfrm>
              <a:off x="1500648" y="8039255"/>
              <a:ext cx="6858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DODOMA</a:t>
              </a:r>
            </a:p>
          </p:txBody>
        </p:sp>
        <p:sp>
          <p:nvSpPr>
            <p:cNvPr id="745" name="tx117"/>
            <p:cNvSpPr/>
            <p:nvPr/>
          </p:nvSpPr>
          <p:spPr>
            <a:xfrm>
              <a:off x="958392" y="7756964"/>
              <a:ext cx="122805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DAR ES SALAAM</a:t>
              </a:r>
            </a:p>
          </p:txBody>
        </p:sp>
        <p:sp>
          <p:nvSpPr>
            <p:cNvPr id="746" name="tx118"/>
            <p:cNvSpPr/>
            <p:nvPr/>
          </p:nvSpPr>
          <p:spPr>
            <a:xfrm>
              <a:off x="1686906" y="7478320"/>
              <a:ext cx="49954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PWANI</a:t>
              </a:r>
            </a:p>
          </p:txBody>
        </p:sp>
        <p:sp>
          <p:nvSpPr>
            <p:cNvPr id="747" name="tx119"/>
            <p:cNvSpPr/>
            <p:nvPr/>
          </p:nvSpPr>
          <p:spPr>
            <a:xfrm>
              <a:off x="1551398" y="7192160"/>
              <a:ext cx="635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NJOMBE</a:t>
              </a:r>
            </a:p>
          </p:txBody>
        </p:sp>
        <p:sp>
          <p:nvSpPr>
            <p:cNvPr id="748" name="tx120"/>
            <p:cNvSpPr/>
            <p:nvPr/>
          </p:nvSpPr>
          <p:spPr>
            <a:xfrm>
              <a:off x="1661456" y="6909869"/>
              <a:ext cx="5249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TANGA</a:t>
              </a:r>
            </a:p>
          </p:txBody>
        </p:sp>
        <p:sp>
          <p:nvSpPr>
            <p:cNvPr id="749" name="tx121"/>
            <p:cNvSpPr/>
            <p:nvPr/>
          </p:nvSpPr>
          <p:spPr>
            <a:xfrm>
              <a:off x="1551249" y="6627504"/>
              <a:ext cx="6351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KAGERA</a:t>
              </a:r>
            </a:p>
          </p:txBody>
        </p:sp>
        <p:sp>
          <p:nvSpPr>
            <p:cNvPr id="750" name="tx122"/>
            <p:cNvSpPr/>
            <p:nvPr/>
          </p:nvSpPr>
          <p:spPr>
            <a:xfrm rot="-2700000">
              <a:off x="20775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1" name="tx123"/>
            <p:cNvSpPr/>
            <p:nvPr/>
          </p:nvSpPr>
          <p:spPr>
            <a:xfrm rot="-2700000">
              <a:off x="23599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2" name="tx124"/>
            <p:cNvSpPr/>
            <p:nvPr/>
          </p:nvSpPr>
          <p:spPr>
            <a:xfrm rot="-2700000">
              <a:off x="26422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3" name="tx125"/>
            <p:cNvSpPr/>
            <p:nvPr/>
          </p:nvSpPr>
          <p:spPr>
            <a:xfrm rot="-2700000">
              <a:off x="29246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4" name="tx126"/>
            <p:cNvSpPr/>
            <p:nvPr/>
          </p:nvSpPr>
          <p:spPr>
            <a:xfrm rot="-2700000">
              <a:off x="320701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5" name="tx127"/>
            <p:cNvSpPr/>
            <p:nvPr/>
          </p:nvSpPr>
          <p:spPr>
            <a:xfrm rot="-2700000">
              <a:off x="34893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6" name="tx128"/>
            <p:cNvSpPr/>
            <p:nvPr/>
          </p:nvSpPr>
          <p:spPr>
            <a:xfrm rot="-2700000">
              <a:off x="377174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7" name="tx129"/>
            <p:cNvSpPr/>
            <p:nvPr/>
          </p:nvSpPr>
          <p:spPr>
            <a:xfrm rot="-2700000">
              <a:off x="4054081"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8" name="tx130"/>
            <p:cNvSpPr/>
            <p:nvPr/>
          </p:nvSpPr>
          <p:spPr>
            <a:xfrm rot="-2700000">
              <a:off x="43364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9" name="tx131"/>
            <p:cNvSpPr/>
            <p:nvPr/>
          </p:nvSpPr>
          <p:spPr>
            <a:xfrm rot="-2700000">
              <a:off x="46188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0" name="tx132"/>
            <p:cNvSpPr/>
            <p:nvPr/>
          </p:nvSpPr>
          <p:spPr>
            <a:xfrm rot="-2700000">
              <a:off x="49012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1" name="tx133"/>
            <p:cNvSpPr/>
            <p:nvPr/>
          </p:nvSpPr>
          <p:spPr>
            <a:xfrm rot="-2700000">
              <a:off x="518356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2" name="pic134"/>
            <p:cNvPicPr/>
            <p:nvPr/>
          </p:nvPicPr>
          <p:blipFill>
            <a:blip r:embed="rId2" cstate="print"/>
            <a:stretch>
              <a:fillRect/>
            </a:stretch>
          </p:blipFill>
          <p:spPr>
            <a:xfrm>
              <a:off x="2990195" y="9925424"/>
              <a:ext cx="2160000" cy="144000"/>
            </a:xfrm>
            <a:prstGeom prst="rect">
              <a:avLst/>
            </a:prstGeom>
          </p:spPr>
        </p:pic>
        <p:sp>
          <p:nvSpPr>
            <p:cNvPr id="763" name="pl135"/>
            <p:cNvSpPr/>
            <p:nvPr/>
          </p:nvSpPr>
          <p:spPr>
            <a:xfrm>
              <a:off x="332499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4" name="pl136"/>
            <p:cNvSpPr/>
            <p:nvPr/>
          </p:nvSpPr>
          <p:spPr>
            <a:xfrm>
              <a:off x="373899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37"/>
            <p:cNvSpPr/>
            <p:nvPr/>
          </p:nvSpPr>
          <p:spPr>
            <a:xfrm>
              <a:off x="415299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6" name="pl138"/>
            <p:cNvSpPr/>
            <p:nvPr/>
          </p:nvSpPr>
          <p:spPr>
            <a:xfrm>
              <a:off x="456699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39"/>
            <p:cNvSpPr/>
            <p:nvPr/>
          </p:nvSpPr>
          <p:spPr>
            <a:xfrm>
              <a:off x="498099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8" name="pl140"/>
            <p:cNvSpPr/>
            <p:nvPr/>
          </p:nvSpPr>
          <p:spPr>
            <a:xfrm>
              <a:off x="332499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9" name="pl141"/>
            <p:cNvSpPr/>
            <p:nvPr/>
          </p:nvSpPr>
          <p:spPr>
            <a:xfrm>
              <a:off x="373899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0" name="pl142"/>
            <p:cNvSpPr/>
            <p:nvPr/>
          </p:nvSpPr>
          <p:spPr>
            <a:xfrm>
              <a:off x="415299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1" name="pl143"/>
            <p:cNvSpPr/>
            <p:nvPr/>
          </p:nvSpPr>
          <p:spPr>
            <a:xfrm>
              <a:off x="456699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pl144"/>
            <p:cNvSpPr/>
            <p:nvPr/>
          </p:nvSpPr>
          <p:spPr>
            <a:xfrm>
              <a:off x="498099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tx145"/>
            <p:cNvSpPr/>
            <p:nvPr/>
          </p:nvSpPr>
          <p:spPr>
            <a:xfrm>
              <a:off x="3289679" y="1013870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74" name="tx146"/>
            <p:cNvSpPr/>
            <p:nvPr/>
          </p:nvSpPr>
          <p:spPr>
            <a:xfrm>
              <a:off x="366836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75" name="tx147"/>
            <p:cNvSpPr/>
            <p:nvPr/>
          </p:nvSpPr>
          <p:spPr>
            <a:xfrm>
              <a:off x="408236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76" name="tx148"/>
            <p:cNvSpPr/>
            <p:nvPr/>
          </p:nvSpPr>
          <p:spPr>
            <a:xfrm>
              <a:off x="449636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77" name="tx149"/>
            <p:cNvSpPr/>
            <p:nvPr/>
          </p:nvSpPr>
          <p:spPr>
            <a:xfrm>
              <a:off x="491036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778"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United States of America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 name="pl12"/>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pl17"/>
            <p:cNvSpPr/>
            <p:nvPr/>
          </p:nvSpPr>
          <p:spPr>
            <a:xfrm>
              <a:off x="2090518"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 name="rc18"/>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129569"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79669"/>
              <a:ext cx="234305" cy="5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796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5279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89908" y="52796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50247"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10586"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82513"/>
              <a:ext cx="234305" cy="2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2825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2825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70925" y="528251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76825"/>
              <a:ext cx="234305" cy="8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768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2768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31264" y="52768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91604"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65448"/>
              <a:ext cx="234305"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2654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52654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51943" y="52654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48383"/>
              <a:ext cx="234305" cy="369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483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483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12282" y="524838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54071"/>
              <a:ext cx="234305"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540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52540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72621" y="525407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123236"/>
              <a:ext cx="234305" cy="162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1232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1232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2960" y="512323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08563"/>
              <a:ext cx="234305" cy="76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0856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20856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4993299" y="52085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121 case(s)</a:t>
              </a:r>
            </a:p>
          </p:txBody>
        </p:sp>
        <p:sp>
          <p:nvSpPr>
            <p:cNvPr id="69" name="pg68"/>
            <p:cNvSpPr/>
            <p:nvPr/>
          </p:nvSpPr>
          <p:spPr>
            <a:xfrm>
              <a:off x="317279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3276867"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71" name="rc70"/>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5266656" y="2153563"/>
              <a:ext cx="3176137" cy="3131794"/>
            </a:xfrm>
            <a:prstGeom prst="rect">
              <a:avLst/>
            </a:prstGeom>
            <a:solidFill>
              <a:srgbClr val="FFFFFF">
                <a:alpha val="100000"/>
              </a:srgbClr>
            </a:solidFill>
          </p:spPr>
          <p:txBody>
            <a:bodyPr/>
            <a:lstStyle/>
            <a:p/>
          </p:txBody>
        </p:sp>
        <p:sp>
          <p:nvSpPr>
            <p:cNvPr id="73" name="pl72"/>
            <p:cNvSpPr/>
            <p:nvPr/>
          </p:nvSpPr>
          <p:spPr>
            <a:xfrm>
              <a:off x="5266656"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8" name="pl77"/>
            <p:cNvSpPr/>
            <p:nvPr/>
          </p:nvSpPr>
          <p:spPr>
            <a:xfrm>
              <a:off x="5266656"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9" name="pl78"/>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pl82"/>
            <p:cNvSpPr/>
            <p:nvPr/>
          </p:nvSpPr>
          <p:spPr>
            <a:xfrm>
              <a:off x="5266656"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4" name="pl83"/>
            <p:cNvSpPr/>
            <p:nvPr/>
          </p:nvSpPr>
          <p:spPr>
            <a:xfrm>
              <a:off x="5266656"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5" name="rc84"/>
            <p:cNvSpPr/>
            <p:nvPr/>
          </p:nvSpPr>
          <p:spPr>
            <a:xfrm>
              <a:off x="5305706" y="5279669"/>
              <a:ext cx="234305" cy="5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52796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305706" y="5279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305706" y="52796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5282513"/>
              <a:ext cx="234305" cy="2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52825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566046" y="52825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566046" y="528251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5273981"/>
              <a:ext cx="234305" cy="113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52739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826385" y="52739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826385" y="52739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5276825"/>
              <a:ext cx="234305" cy="8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52768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086724" y="52768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086724" y="52768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5271137"/>
              <a:ext cx="234305" cy="14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52711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347063" y="52711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347063" y="52711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5276825"/>
              <a:ext cx="234305" cy="8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52768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607402" y="52768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607402" y="52768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5279669"/>
              <a:ext cx="234305" cy="5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52796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867741" y="5279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867741" y="52796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5279669"/>
              <a:ext cx="234305" cy="5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52796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128081" y="52796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128081" y="527966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259760"/>
              <a:ext cx="234305" cy="25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52597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388420" y="52597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388420" y="525976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265448"/>
              <a:ext cx="234305"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52654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648759" y="52654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648759" y="52654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276825"/>
              <a:ext cx="234305" cy="8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52768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909098" y="52768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909098" y="527682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234161"/>
              <a:ext cx="234305" cy="511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52341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169437" y="52341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169437" y="523416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pg132"/>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4" name="tx133"/>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59 case(s)</a:t>
              </a:r>
            </a:p>
          </p:txBody>
        </p:sp>
        <p:sp>
          <p:nvSpPr>
            <p:cNvPr id="135" name="pg134"/>
            <p:cNvSpPr/>
            <p:nvPr/>
          </p:nvSpPr>
          <p:spPr>
            <a:xfrm>
              <a:off x="620044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6" name="tx135"/>
            <p:cNvSpPr/>
            <p:nvPr/>
          </p:nvSpPr>
          <p:spPr>
            <a:xfrm>
              <a:off x="630451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121 case(s)</a:t>
              </a:r>
            </a:p>
          </p:txBody>
        </p:sp>
        <p:sp>
          <p:nvSpPr>
            <p:cNvPr id="137" name="rc13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8" name="rc137"/>
            <p:cNvSpPr/>
            <p:nvPr/>
          </p:nvSpPr>
          <p:spPr>
            <a:xfrm>
              <a:off x="8442793" y="2153563"/>
              <a:ext cx="3176137" cy="3131794"/>
            </a:xfrm>
            <a:prstGeom prst="rect">
              <a:avLst/>
            </a:prstGeom>
            <a:solidFill>
              <a:srgbClr val="FFFFFF">
                <a:alpha val="100000"/>
              </a:srgbClr>
            </a:solidFill>
          </p:spPr>
          <p:txBody>
            <a:bodyPr/>
            <a:lstStyle/>
            <a:p/>
          </p:txBody>
        </p:sp>
        <p:sp>
          <p:nvSpPr>
            <p:cNvPr id="139" name="pl138"/>
            <p:cNvSpPr/>
            <p:nvPr/>
          </p:nvSpPr>
          <p:spPr>
            <a:xfrm>
              <a:off x="8442793"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3" name="pl142"/>
            <p:cNvSpPr/>
            <p:nvPr/>
          </p:nvSpPr>
          <p:spPr>
            <a:xfrm>
              <a:off x="8442793"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4" name="pl143"/>
            <p:cNvSpPr/>
            <p:nvPr/>
          </p:nvSpPr>
          <p:spPr>
            <a:xfrm>
              <a:off x="8442793"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5" name="pl14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pl147"/>
            <p:cNvSpPr/>
            <p:nvPr/>
          </p:nvSpPr>
          <p:spPr>
            <a:xfrm>
              <a:off x="8442793"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9" name="pl148"/>
            <p:cNvSpPr/>
            <p:nvPr/>
          </p:nvSpPr>
          <p:spPr>
            <a:xfrm>
              <a:off x="8442793"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0" name="pl149"/>
            <p:cNvSpPr/>
            <p:nvPr/>
          </p:nvSpPr>
          <p:spPr>
            <a:xfrm>
              <a:off x="8442793"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1" name="rc150"/>
            <p:cNvSpPr/>
            <p:nvPr/>
          </p:nvSpPr>
          <p:spPr>
            <a:xfrm>
              <a:off x="8481844" y="5251227"/>
              <a:ext cx="234305" cy="34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481844" y="52512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481844" y="52512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481844" y="52512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5197186"/>
              <a:ext cx="234305" cy="88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8742183" y="51971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8742183" y="51971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8742183" y="51971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5091949"/>
              <a:ext cx="234305" cy="193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002523" y="50919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002523" y="50919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002523" y="50919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5225629"/>
              <a:ext cx="234305" cy="597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262862" y="52256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262862" y="52256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262862" y="52256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5245538"/>
              <a:ext cx="234305" cy="39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9523201" y="5245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9523201" y="5245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9523201" y="524553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5237006"/>
              <a:ext cx="234305" cy="483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9783540" y="52370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9783540" y="52370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9783540" y="523700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5177277"/>
              <a:ext cx="234305" cy="1080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043879" y="51772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043879" y="51772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043879" y="51772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5182965"/>
              <a:ext cx="234305" cy="102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304218" y="51829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304218" y="51829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304218" y="51829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5205719"/>
              <a:ext cx="234305" cy="79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0564558" y="52057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0564558" y="52057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0564558" y="52057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5265448"/>
              <a:ext cx="234305"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0824897" y="52654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0824897" y="52654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0824897" y="52654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5251227"/>
              <a:ext cx="234305" cy="34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2" name="rc191"/>
            <p:cNvSpPr/>
            <p:nvPr/>
          </p:nvSpPr>
          <p:spPr>
            <a:xfrm>
              <a:off x="11085236" y="52512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3" name="rc192"/>
            <p:cNvSpPr/>
            <p:nvPr/>
          </p:nvSpPr>
          <p:spPr>
            <a:xfrm>
              <a:off x="11085236" y="52512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4" name="rc193"/>
            <p:cNvSpPr/>
            <p:nvPr/>
          </p:nvSpPr>
          <p:spPr>
            <a:xfrm>
              <a:off x="11085236" y="52512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5282513"/>
              <a:ext cx="234305" cy="2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6" name="rc195"/>
            <p:cNvSpPr/>
            <p:nvPr/>
          </p:nvSpPr>
          <p:spPr>
            <a:xfrm>
              <a:off x="11345575" y="52825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1345575" y="52825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8" name="rc197"/>
            <p:cNvSpPr/>
            <p:nvPr/>
          </p:nvSpPr>
          <p:spPr>
            <a:xfrm>
              <a:off x="11345575" y="528251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9" name="pg198"/>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0" name="tx199"/>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285 case(s)</a:t>
              </a:r>
            </a:p>
          </p:txBody>
        </p:sp>
        <p:sp>
          <p:nvSpPr>
            <p:cNvPr id="201" name="pg200"/>
            <p:cNvSpPr/>
            <p:nvPr/>
          </p:nvSpPr>
          <p:spPr>
            <a:xfrm>
              <a:off x="952507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2" name="tx201"/>
            <p:cNvSpPr/>
            <p:nvPr/>
          </p:nvSpPr>
          <p:spPr>
            <a:xfrm>
              <a:off x="962914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03" name="rc202"/>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4" name="rc203"/>
            <p:cNvSpPr/>
            <p:nvPr/>
          </p:nvSpPr>
          <p:spPr>
            <a:xfrm>
              <a:off x="11618931" y="2153563"/>
              <a:ext cx="3176137" cy="3131794"/>
            </a:xfrm>
            <a:prstGeom prst="rect">
              <a:avLst/>
            </a:prstGeom>
            <a:solidFill>
              <a:srgbClr val="FFFFFF">
                <a:alpha val="100000"/>
              </a:srgbClr>
            </a:solidFill>
          </p:spPr>
          <p:txBody>
            <a:bodyPr/>
            <a:lstStyle/>
            <a:p/>
          </p:txBody>
        </p:sp>
        <p:sp>
          <p:nvSpPr>
            <p:cNvPr id="205" name="pl204"/>
            <p:cNvSpPr/>
            <p:nvPr/>
          </p:nvSpPr>
          <p:spPr>
            <a:xfrm>
              <a:off x="11618931"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6" name="pl205"/>
            <p:cNvSpPr/>
            <p:nvPr/>
          </p:nvSpPr>
          <p:spPr>
            <a:xfrm>
              <a:off x="11618931"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8" name="pl207"/>
            <p:cNvSpPr/>
            <p:nvPr/>
          </p:nvSpPr>
          <p:spPr>
            <a:xfrm>
              <a:off x="11618931"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9" name="pl208"/>
            <p:cNvSpPr/>
            <p:nvPr/>
          </p:nvSpPr>
          <p:spPr>
            <a:xfrm>
              <a:off x="11618931"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0" name="pl209"/>
            <p:cNvSpPr/>
            <p:nvPr/>
          </p:nvSpPr>
          <p:spPr>
            <a:xfrm>
              <a:off x="11618931"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1" name="pl21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1618931"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pl212"/>
            <p:cNvSpPr/>
            <p:nvPr/>
          </p:nvSpPr>
          <p:spPr>
            <a:xfrm>
              <a:off x="11618931"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4" name="pl213"/>
            <p:cNvSpPr/>
            <p:nvPr/>
          </p:nvSpPr>
          <p:spPr>
            <a:xfrm>
              <a:off x="11618931"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5" name="pl214"/>
            <p:cNvSpPr/>
            <p:nvPr/>
          </p:nvSpPr>
          <p:spPr>
            <a:xfrm>
              <a:off x="11618931"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6" name="pl215"/>
            <p:cNvSpPr/>
            <p:nvPr/>
          </p:nvSpPr>
          <p:spPr>
            <a:xfrm>
              <a:off x="11618931"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7" name="rc216"/>
            <p:cNvSpPr/>
            <p:nvPr/>
          </p:nvSpPr>
          <p:spPr>
            <a:xfrm>
              <a:off x="11657982" y="5242694"/>
              <a:ext cx="234305" cy="42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657982" y="52426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657982" y="52426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657982" y="524269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1918321" y="4727886"/>
              <a:ext cx="234305" cy="5574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1918321" y="47278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1918321" y="47278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1918321" y="47278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178660" y="4025359"/>
              <a:ext cx="234305" cy="125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178660" y="4025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178660" y="40253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178660" y="40253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439000" y="4366668"/>
              <a:ext cx="234305" cy="918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439000" y="43666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439000" y="43666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439000" y="436666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699339" y="4818902"/>
              <a:ext cx="234305" cy="466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699339" y="48189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699339" y="48189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699339" y="481890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2959678" y="4858722"/>
              <a:ext cx="234305" cy="426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2959678" y="48587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2959678" y="48587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2959678" y="485872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220017" y="5106171"/>
              <a:ext cx="234305" cy="179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220017" y="51061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220017" y="51061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220017" y="510617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480356" y="5049286"/>
              <a:ext cx="234305" cy="236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480356" y="50492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480356" y="50492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480356" y="504928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3740696" y="4929828"/>
              <a:ext cx="234305" cy="3555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3740696" y="49298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3740696" y="49298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3740696" y="492982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001035" y="4986712"/>
              <a:ext cx="234305" cy="298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001035" y="49867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001035" y="49867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001035" y="498671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261374" y="4716509"/>
              <a:ext cx="234305" cy="568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261374" y="47165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261374" y="47165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261374" y="47165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4521713" y="4087932"/>
              <a:ext cx="234305" cy="1197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4521713" y="40879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4521713" y="4087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4521713" y="408793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pg264"/>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6" name="tx265"/>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2,288 case(s)</a:t>
              </a:r>
            </a:p>
          </p:txBody>
        </p:sp>
        <p:sp>
          <p:nvSpPr>
            <p:cNvPr id="267" name="pg266"/>
            <p:cNvSpPr/>
            <p:nvPr/>
          </p:nvSpPr>
          <p:spPr>
            <a:xfrm>
              <a:off x="1270121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8" name="tx267"/>
            <p:cNvSpPr/>
            <p:nvPr/>
          </p:nvSpPr>
          <p:spPr>
            <a:xfrm>
              <a:off x="1280528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69" name="rc26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70" name="rc269"/>
            <p:cNvSpPr/>
            <p:nvPr/>
          </p:nvSpPr>
          <p:spPr>
            <a:xfrm>
              <a:off x="14795069" y="2153563"/>
              <a:ext cx="3176137" cy="3131794"/>
            </a:xfrm>
            <a:prstGeom prst="rect">
              <a:avLst/>
            </a:prstGeom>
            <a:solidFill>
              <a:srgbClr val="FFFFFF">
                <a:alpha val="100000"/>
              </a:srgbClr>
            </a:solidFill>
          </p:spPr>
          <p:txBody>
            <a:bodyPr/>
            <a:lstStyle/>
            <a:p/>
          </p:txBody>
        </p:sp>
        <p:sp>
          <p:nvSpPr>
            <p:cNvPr id="271" name="pl270"/>
            <p:cNvSpPr/>
            <p:nvPr/>
          </p:nvSpPr>
          <p:spPr>
            <a:xfrm>
              <a:off x="14795069" y="500093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2" name="pl271"/>
            <p:cNvSpPr/>
            <p:nvPr/>
          </p:nvSpPr>
          <p:spPr>
            <a:xfrm>
              <a:off x="14795069" y="44320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3" name="pl272"/>
            <p:cNvSpPr/>
            <p:nvPr/>
          </p:nvSpPr>
          <p:spPr>
            <a:xfrm>
              <a:off x="14795069" y="38632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4" name="pl273"/>
            <p:cNvSpPr/>
            <p:nvPr/>
          </p:nvSpPr>
          <p:spPr>
            <a:xfrm>
              <a:off x="14795069" y="32943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5" name="pl274"/>
            <p:cNvSpPr/>
            <p:nvPr/>
          </p:nvSpPr>
          <p:spPr>
            <a:xfrm>
              <a:off x="14795069" y="27255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6" name="pl275"/>
            <p:cNvSpPr/>
            <p:nvPr/>
          </p:nvSpPr>
          <p:spPr>
            <a:xfrm>
              <a:off x="14795069" y="2156692"/>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7" name="pl276"/>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8" name="pl277"/>
            <p:cNvSpPr/>
            <p:nvPr/>
          </p:nvSpPr>
          <p:spPr>
            <a:xfrm>
              <a:off x="14795069" y="471650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9" name="pl278"/>
            <p:cNvSpPr/>
            <p:nvPr/>
          </p:nvSpPr>
          <p:spPr>
            <a:xfrm>
              <a:off x="14795069" y="41476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0" name="pl279"/>
            <p:cNvSpPr/>
            <p:nvPr/>
          </p:nvSpPr>
          <p:spPr>
            <a:xfrm>
              <a:off x="14795069" y="35788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1" name="pl280"/>
            <p:cNvSpPr/>
            <p:nvPr/>
          </p:nvSpPr>
          <p:spPr>
            <a:xfrm>
              <a:off x="14795069" y="300996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2" name="pl281"/>
            <p:cNvSpPr/>
            <p:nvPr/>
          </p:nvSpPr>
          <p:spPr>
            <a:xfrm>
              <a:off x="14795069" y="24411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3" name="rc282"/>
            <p:cNvSpPr/>
            <p:nvPr/>
          </p:nvSpPr>
          <p:spPr>
            <a:xfrm>
              <a:off x="14834120" y="2876285"/>
              <a:ext cx="234305"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4834120" y="2876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4834120"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4834120"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094459" y="4025359"/>
              <a:ext cx="234305" cy="125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094459" y="40253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094459" y="40253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094459" y="402535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354798" y="3996916"/>
              <a:ext cx="234305" cy="12884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354798" y="39969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354798" y="39969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354798" y="399691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5615138" y="4855877"/>
              <a:ext cx="234305" cy="429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5615138" y="48558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5615138" y="48558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5615138" y="48558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5875477" y="4818902"/>
              <a:ext cx="234305" cy="466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5875477" y="48189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5875477" y="48189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5875477" y="481890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6135816" y="4801837"/>
              <a:ext cx="234305" cy="4835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4" name="rc303"/>
            <p:cNvSpPr/>
            <p:nvPr/>
          </p:nvSpPr>
          <p:spPr>
            <a:xfrm>
              <a:off x="16135816" y="48018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5" name="rc304"/>
            <p:cNvSpPr/>
            <p:nvPr/>
          </p:nvSpPr>
          <p:spPr>
            <a:xfrm>
              <a:off x="16135816" y="48018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6" name="rc305"/>
            <p:cNvSpPr/>
            <p:nvPr/>
          </p:nvSpPr>
          <p:spPr>
            <a:xfrm>
              <a:off x="16135816" y="48018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7" name="rc306"/>
            <p:cNvSpPr/>
            <p:nvPr/>
          </p:nvSpPr>
          <p:spPr>
            <a:xfrm>
              <a:off x="16396155" y="4537322"/>
              <a:ext cx="234305" cy="7480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8" name="rc307"/>
            <p:cNvSpPr/>
            <p:nvPr/>
          </p:nvSpPr>
          <p:spPr>
            <a:xfrm>
              <a:off x="16396155" y="45373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9" name="rc308"/>
            <p:cNvSpPr/>
            <p:nvPr/>
          </p:nvSpPr>
          <p:spPr>
            <a:xfrm>
              <a:off x="16396155" y="45373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0" name="rc309"/>
            <p:cNvSpPr/>
            <p:nvPr/>
          </p:nvSpPr>
          <p:spPr>
            <a:xfrm>
              <a:off x="16396155" y="453732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1" name="rc310"/>
            <p:cNvSpPr/>
            <p:nvPr/>
          </p:nvSpPr>
          <p:spPr>
            <a:xfrm>
              <a:off x="16656494" y="3627165"/>
              <a:ext cx="234305" cy="16581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2" name="rc311"/>
            <p:cNvSpPr/>
            <p:nvPr/>
          </p:nvSpPr>
          <p:spPr>
            <a:xfrm>
              <a:off x="16656494" y="36271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3" name="rc312"/>
            <p:cNvSpPr/>
            <p:nvPr/>
          </p:nvSpPr>
          <p:spPr>
            <a:xfrm>
              <a:off x="16656494" y="36271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4" name="rc313"/>
            <p:cNvSpPr/>
            <p:nvPr/>
          </p:nvSpPr>
          <p:spPr>
            <a:xfrm>
              <a:off x="16656494" y="36271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5" name="pg314"/>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6" name="tx315"/>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3,074 case(s)</a:t>
              </a:r>
            </a:p>
          </p:txBody>
        </p:sp>
        <p:sp>
          <p:nvSpPr>
            <p:cNvPr id="317" name="pg316"/>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8" name="rc317"/>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9" name="tx318"/>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20" name="tx319"/>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21" name="tx320"/>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22" name="tx321"/>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3" name="tx322"/>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4" name="pl323"/>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pl419"/>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28"/>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29"/>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30"/>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3" name="tx432"/>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4" name="tx433"/>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5" name="tx434"/>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6" name="tx435"/>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7" name="tx436"/>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8" name="tx437"/>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9" name="tx438"/>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40" name="tx439"/>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41" name="tx440"/>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42" name="tx441"/>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3" name="tx442"/>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4" name="tx443"/>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5" name="tx444"/>
            <p:cNvSpPr/>
            <p:nvPr/>
          </p:nvSpPr>
          <p:spPr>
            <a:xfrm>
              <a:off x="1294238" y="4631231"/>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a:t>
              </a:r>
            </a:p>
          </p:txBody>
        </p:sp>
        <p:sp>
          <p:nvSpPr>
            <p:cNvPr id="446" name="tx445"/>
            <p:cNvSpPr/>
            <p:nvPr/>
          </p:nvSpPr>
          <p:spPr>
            <a:xfrm>
              <a:off x="1294238" y="4062383"/>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a:t>
              </a:r>
            </a:p>
          </p:txBody>
        </p:sp>
        <p:sp>
          <p:nvSpPr>
            <p:cNvPr id="447" name="tx446"/>
            <p:cNvSpPr/>
            <p:nvPr/>
          </p:nvSpPr>
          <p:spPr>
            <a:xfrm>
              <a:off x="1294238" y="3493534"/>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a:t>
              </a:r>
            </a:p>
          </p:txBody>
        </p:sp>
        <p:sp>
          <p:nvSpPr>
            <p:cNvPr id="448" name="tx447"/>
            <p:cNvSpPr/>
            <p:nvPr/>
          </p:nvSpPr>
          <p:spPr>
            <a:xfrm>
              <a:off x="1294238" y="2924686"/>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a:t>
              </a:r>
            </a:p>
          </p:txBody>
        </p:sp>
        <p:sp>
          <p:nvSpPr>
            <p:cNvPr id="449" name="tx448"/>
            <p:cNvSpPr/>
            <p:nvPr/>
          </p:nvSpPr>
          <p:spPr>
            <a:xfrm>
              <a:off x="1230614" y="232625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50" name="pl44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2055723" y="47165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451"/>
            <p:cNvSpPr/>
            <p:nvPr/>
          </p:nvSpPr>
          <p:spPr>
            <a:xfrm>
              <a:off x="2055723" y="41476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452"/>
            <p:cNvSpPr/>
            <p:nvPr/>
          </p:nvSpPr>
          <p:spPr>
            <a:xfrm>
              <a:off x="2055723" y="35788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453"/>
            <p:cNvSpPr/>
            <p:nvPr/>
          </p:nvSpPr>
          <p:spPr>
            <a:xfrm>
              <a:off x="2055723" y="30099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454"/>
            <p:cNvSpPr/>
            <p:nvPr/>
          </p:nvSpPr>
          <p:spPr>
            <a:xfrm>
              <a:off x="2055723" y="24411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tx4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7" name="rc456"/>
            <p:cNvSpPr/>
            <p:nvPr/>
          </p:nvSpPr>
          <p:spPr>
            <a:xfrm>
              <a:off x="18110385" y="2153563"/>
              <a:ext cx="1753945" cy="1236458"/>
            </a:xfrm>
            <a:prstGeom prst="rect">
              <a:avLst/>
            </a:prstGeom>
            <a:solidFill>
              <a:srgbClr val="FFFFFF">
                <a:alpha val="100000"/>
              </a:srgbClr>
            </a:solidFill>
          </p:spPr>
          <p:txBody>
            <a:bodyPr/>
            <a:lstStyle/>
            <a:p/>
          </p:txBody>
        </p:sp>
        <p:sp>
          <p:nvSpPr>
            <p:cNvPr id="458" name="rc457"/>
            <p:cNvSpPr/>
            <p:nvPr/>
          </p:nvSpPr>
          <p:spPr>
            <a:xfrm>
              <a:off x="18179974" y="2223153"/>
              <a:ext cx="274319" cy="274319"/>
            </a:xfrm>
            <a:prstGeom prst="rect">
              <a:avLst/>
            </a:prstGeom>
            <a:solidFill>
              <a:srgbClr val="FFFFFF">
                <a:alpha val="100000"/>
              </a:srgbClr>
            </a:solidFill>
          </p:spPr>
          <p:txBody>
            <a:bodyPr/>
            <a:lstStyle/>
            <a:p/>
          </p:txBody>
        </p:sp>
        <p:sp>
          <p:nvSpPr>
            <p:cNvPr id="459" name="rc4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0" name="rc459"/>
            <p:cNvSpPr/>
            <p:nvPr/>
          </p:nvSpPr>
          <p:spPr>
            <a:xfrm>
              <a:off x="18179974" y="2497473"/>
              <a:ext cx="274319" cy="274319"/>
            </a:xfrm>
            <a:prstGeom prst="rect">
              <a:avLst/>
            </a:prstGeom>
            <a:solidFill>
              <a:srgbClr val="FFFFFF">
                <a:alpha val="100000"/>
              </a:srgbClr>
            </a:solidFill>
          </p:spPr>
          <p:txBody>
            <a:bodyPr/>
            <a:lstStyle/>
            <a:p/>
          </p:txBody>
        </p:sp>
        <p:sp>
          <p:nvSpPr>
            <p:cNvPr id="461" name="rc4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2" name="rc461"/>
            <p:cNvSpPr/>
            <p:nvPr/>
          </p:nvSpPr>
          <p:spPr>
            <a:xfrm>
              <a:off x="18179974" y="2771793"/>
              <a:ext cx="274319" cy="274319"/>
            </a:xfrm>
            <a:prstGeom prst="rect">
              <a:avLst/>
            </a:prstGeom>
            <a:solidFill>
              <a:srgbClr val="FFFFFF">
                <a:alpha val="100000"/>
              </a:srgbClr>
            </a:solidFill>
          </p:spPr>
          <p:txBody>
            <a:bodyPr/>
            <a:lstStyle/>
            <a:p/>
          </p:txBody>
        </p:sp>
        <p:sp>
          <p:nvSpPr>
            <p:cNvPr id="463" name="rc4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463"/>
            <p:cNvSpPr/>
            <p:nvPr/>
          </p:nvSpPr>
          <p:spPr>
            <a:xfrm>
              <a:off x="18179974" y="3046113"/>
              <a:ext cx="274319" cy="274319"/>
            </a:xfrm>
            <a:prstGeom prst="rect">
              <a:avLst/>
            </a:prstGeom>
            <a:solidFill>
              <a:srgbClr val="FFFFFF">
                <a:alpha val="100000"/>
              </a:srgbClr>
            </a:solidFill>
          </p:spPr>
          <p:txBody>
            <a:bodyPr/>
            <a:lstStyle/>
            <a:p/>
          </p:txBody>
        </p:sp>
        <p:sp>
          <p:nvSpPr>
            <p:cNvPr id="465" name="rc4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6" name="tx46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7" name="tx46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8" name="tx46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9" name="tx46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70"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71" name=""/>
          <p:cNvGrpSpPr/>
          <p:nvPr/>
        </p:nvGrpSpPr>
        <p:grpSpPr>
          <a:xfrm>
            <a:off x="12527280" y="6217920"/>
            <a:ext cx="5486400" cy="4297680"/>
            <a:chOff x="12527280" y="6217920"/>
            <a:chExt cx="5486400" cy="4297680"/>
          </a:xfrm>
        </p:grpSpPr>
        <p:sp>
          <p:nvSpPr>
            <p:cNvPr id="47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7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6" name="pl17"/>
            <p:cNvSpPr/>
            <p:nvPr/>
          </p:nvSpPr>
          <p:spPr>
            <a:xfrm>
              <a:off x="13325144" y="6817315"/>
              <a:ext cx="4510689" cy="76822"/>
            </a:xfrm>
            <a:custGeom>
              <a:avLst/>
              <a:pathLst>
                <a:path w="4510689" h="76822">
                  <a:moveTo>
                    <a:pt x="0" y="51214"/>
                  </a:moveTo>
                  <a:lnTo>
                    <a:pt x="180427" y="51214"/>
                  </a:lnTo>
                  <a:lnTo>
                    <a:pt x="360855" y="51214"/>
                  </a:lnTo>
                  <a:lnTo>
                    <a:pt x="541282" y="0"/>
                  </a:lnTo>
                  <a:lnTo>
                    <a:pt x="721710" y="0"/>
                  </a:lnTo>
                  <a:lnTo>
                    <a:pt x="902137" y="25607"/>
                  </a:lnTo>
                  <a:lnTo>
                    <a:pt x="1082565" y="25607"/>
                  </a:lnTo>
                  <a:lnTo>
                    <a:pt x="1262993" y="25607"/>
                  </a:lnTo>
                  <a:lnTo>
                    <a:pt x="1443420" y="25607"/>
                  </a:lnTo>
                  <a:lnTo>
                    <a:pt x="1623848" y="76822"/>
                  </a:lnTo>
                  <a:lnTo>
                    <a:pt x="1804275" y="25607"/>
                  </a:lnTo>
                  <a:lnTo>
                    <a:pt x="1984703" y="25607"/>
                  </a:lnTo>
                  <a:lnTo>
                    <a:pt x="2165131" y="51214"/>
                  </a:lnTo>
                  <a:lnTo>
                    <a:pt x="2345558" y="25607"/>
                  </a:lnTo>
                  <a:lnTo>
                    <a:pt x="2525986" y="25607"/>
                  </a:lnTo>
                  <a:lnTo>
                    <a:pt x="2706413" y="25607"/>
                  </a:lnTo>
                  <a:lnTo>
                    <a:pt x="2886841" y="25607"/>
                  </a:lnTo>
                  <a:lnTo>
                    <a:pt x="3067268" y="51214"/>
                  </a:lnTo>
                  <a:lnTo>
                    <a:pt x="3247696" y="25607"/>
                  </a:lnTo>
                  <a:lnTo>
                    <a:pt x="3428124" y="76822"/>
                  </a:lnTo>
                  <a:lnTo>
                    <a:pt x="3608551" y="51214"/>
                  </a:lnTo>
                  <a:lnTo>
                    <a:pt x="3788979" y="25607"/>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487" name="pl18"/>
            <p:cNvSpPr/>
            <p:nvPr/>
          </p:nvSpPr>
          <p:spPr>
            <a:xfrm>
              <a:off x="13325144" y="6766100"/>
              <a:ext cx="4510689" cy="256074"/>
            </a:xfrm>
            <a:custGeom>
              <a:avLst/>
              <a:pathLst>
                <a:path w="4510689" h="256074">
                  <a:moveTo>
                    <a:pt x="0" y="256074"/>
                  </a:moveTo>
                  <a:lnTo>
                    <a:pt x="180427" y="230467"/>
                  </a:lnTo>
                  <a:lnTo>
                    <a:pt x="360855" y="230467"/>
                  </a:lnTo>
                  <a:lnTo>
                    <a:pt x="541282" y="230467"/>
                  </a:lnTo>
                  <a:lnTo>
                    <a:pt x="721710" y="230467"/>
                  </a:lnTo>
                  <a:lnTo>
                    <a:pt x="902137" y="230467"/>
                  </a:lnTo>
                  <a:lnTo>
                    <a:pt x="1082565" y="230467"/>
                  </a:lnTo>
                  <a:lnTo>
                    <a:pt x="1262993" y="230467"/>
                  </a:lnTo>
                  <a:lnTo>
                    <a:pt x="1443420" y="204859"/>
                  </a:lnTo>
                  <a:lnTo>
                    <a:pt x="1623848" y="179252"/>
                  </a:lnTo>
                  <a:lnTo>
                    <a:pt x="1804275" y="153644"/>
                  </a:lnTo>
                  <a:lnTo>
                    <a:pt x="1984703" y="128037"/>
                  </a:lnTo>
                  <a:lnTo>
                    <a:pt x="2165131" y="102429"/>
                  </a:lnTo>
                  <a:lnTo>
                    <a:pt x="2345558" y="102429"/>
                  </a:lnTo>
                  <a:lnTo>
                    <a:pt x="2525986" y="76822"/>
                  </a:lnTo>
                  <a:lnTo>
                    <a:pt x="2706413" y="51214"/>
                  </a:lnTo>
                  <a:lnTo>
                    <a:pt x="2886841" y="25607"/>
                  </a:lnTo>
                  <a:lnTo>
                    <a:pt x="3067268" y="25607"/>
                  </a:lnTo>
                  <a:lnTo>
                    <a:pt x="3247696" y="25607"/>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48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2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2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2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3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3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3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3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3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3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4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4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4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4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4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4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5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3" name="rc84"/>
            <p:cNvSpPr/>
            <p:nvPr/>
          </p:nvSpPr>
          <p:spPr>
            <a:xfrm>
              <a:off x="14005791" y="9941072"/>
              <a:ext cx="3149396" cy="504938"/>
            </a:xfrm>
            <a:prstGeom prst="rect">
              <a:avLst/>
            </a:prstGeom>
            <a:solidFill>
              <a:srgbClr val="FFFFFF">
                <a:alpha val="100000"/>
              </a:srgbClr>
            </a:solidFill>
          </p:spPr>
          <p:txBody>
            <a:bodyPr/>
            <a:lstStyle/>
            <a:p/>
          </p:txBody>
        </p:sp>
        <p:sp>
          <p:nvSpPr>
            <p:cNvPr id="55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5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5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5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5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6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6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6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aggregate surveillance data.  Coverage data from WHO/UNICEF Estimates of National Immunization Coverage (WUENIC)</a:t>
            </a:r>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Uruguay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rc12"/>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671406"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3936955"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pg24"/>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 name="tx25"/>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 name="pg26"/>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 name="tx27"/>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9" name="rc28"/>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5012427" y="2153563"/>
              <a:ext cx="3239694" cy="3131794"/>
            </a:xfrm>
            <a:prstGeom prst="rect">
              <a:avLst/>
            </a:prstGeom>
            <a:solidFill>
              <a:srgbClr val="FFFFFF">
                <a:alpha val="100000"/>
              </a:srgbClr>
            </a:solidFill>
          </p:spPr>
          <p:txBody>
            <a:bodyPr/>
            <a:lstStyle/>
            <a:p/>
          </p:txBody>
        </p:sp>
        <p:sp>
          <p:nvSpPr>
            <p:cNvPr id="31" name="pl30"/>
            <p:cNvSpPr/>
            <p:nvPr/>
          </p:nvSpPr>
          <p:spPr>
            <a:xfrm>
              <a:off x="501242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2" name="pl31"/>
            <p:cNvSpPr/>
            <p:nvPr/>
          </p:nvSpPr>
          <p:spPr>
            <a:xfrm>
              <a:off x="501242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3" name="pl32"/>
            <p:cNvSpPr/>
            <p:nvPr/>
          </p:nvSpPr>
          <p:spPr>
            <a:xfrm>
              <a:off x="501242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4" name="pl3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5" name="pl34"/>
            <p:cNvSpPr/>
            <p:nvPr/>
          </p:nvSpPr>
          <p:spPr>
            <a:xfrm>
              <a:off x="501242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6" name="pl35"/>
            <p:cNvSpPr/>
            <p:nvPr/>
          </p:nvSpPr>
          <p:spPr>
            <a:xfrm>
              <a:off x="501242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7" name="rc3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5317808"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5583357"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5848906"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6911101"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7707747"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7973296"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8252122" y="2153563"/>
              <a:ext cx="3239694" cy="3131794"/>
            </a:xfrm>
            <a:prstGeom prst="rect">
              <a:avLst/>
            </a:prstGeom>
            <a:solidFill>
              <a:srgbClr val="FFFFFF">
                <a:alpha val="100000"/>
              </a:srgbClr>
            </a:solidFill>
          </p:spPr>
          <p:txBody>
            <a:bodyPr/>
            <a:lstStyle/>
            <a:p/>
          </p:txBody>
        </p:sp>
        <p:sp>
          <p:nvSpPr>
            <p:cNvPr id="67" name="pl66"/>
            <p:cNvSpPr/>
            <p:nvPr/>
          </p:nvSpPr>
          <p:spPr>
            <a:xfrm>
              <a:off x="825212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8" name="pl67"/>
            <p:cNvSpPr/>
            <p:nvPr/>
          </p:nvSpPr>
          <p:spPr>
            <a:xfrm>
              <a:off x="825212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9" name="pl68"/>
            <p:cNvSpPr/>
            <p:nvPr/>
          </p:nvSpPr>
          <p:spPr>
            <a:xfrm>
              <a:off x="825212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pl70"/>
            <p:cNvSpPr/>
            <p:nvPr/>
          </p:nvSpPr>
          <p:spPr>
            <a:xfrm>
              <a:off x="825212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825212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rc72"/>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8291955"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8557503"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8823052"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9088601"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9354150"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9619698" y="4604533"/>
              <a:ext cx="238993" cy="6808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9885247" y="4918760"/>
              <a:ext cx="238993"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0150796" y="4709275"/>
              <a:ext cx="238993" cy="576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0416345"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pg108"/>
            <p:cNvSpPr/>
            <p:nvPr/>
          </p:nvSpPr>
          <p:spPr>
            <a:xfrm>
              <a:off x="909161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0" name="tx109"/>
            <p:cNvSpPr/>
            <p:nvPr/>
          </p:nvSpPr>
          <p:spPr>
            <a:xfrm>
              <a:off x="92165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1" name="pg110"/>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2" name="tx111"/>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3" name="rc112"/>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14" name="rc113"/>
            <p:cNvSpPr/>
            <p:nvPr/>
          </p:nvSpPr>
          <p:spPr>
            <a:xfrm>
              <a:off x="11491817" y="2153563"/>
              <a:ext cx="3239694" cy="3131794"/>
            </a:xfrm>
            <a:prstGeom prst="rect">
              <a:avLst/>
            </a:prstGeom>
            <a:solidFill>
              <a:srgbClr val="FFFFFF">
                <a:alpha val="100000"/>
              </a:srgbClr>
            </a:solidFill>
          </p:spPr>
          <p:txBody>
            <a:bodyPr/>
            <a:lstStyle/>
            <a:p/>
          </p:txBody>
        </p:sp>
        <p:sp>
          <p:nvSpPr>
            <p:cNvPr id="115" name="pl114"/>
            <p:cNvSpPr/>
            <p:nvPr/>
          </p:nvSpPr>
          <p:spPr>
            <a:xfrm>
              <a:off x="1149181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6" name="pl115"/>
            <p:cNvSpPr/>
            <p:nvPr/>
          </p:nvSpPr>
          <p:spPr>
            <a:xfrm>
              <a:off x="1149181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7" name="pl116"/>
            <p:cNvSpPr/>
            <p:nvPr/>
          </p:nvSpPr>
          <p:spPr>
            <a:xfrm>
              <a:off x="1149181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8" name="pl117"/>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9" name="pl118"/>
            <p:cNvSpPr/>
            <p:nvPr/>
          </p:nvSpPr>
          <p:spPr>
            <a:xfrm>
              <a:off x="1149181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0" name="pl119"/>
            <p:cNvSpPr/>
            <p:nvPr/>
          </p:nvSpPr>
          <p:spPr>
            <a:xfrm>
              <a:off x="1149181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1" name="rc120"/>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1531649" y="5023502"/>
              <a:ext cx="238993" cy="261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11797198" y="5232987"/>
              <a:ext cx="238993" cy="523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11797198" y="52329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11797198" y="52329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11797198" y="5075873"/>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12328296" y="4918760"/>
              <a:ext cx="238993" cy="366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2593845"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2859393" y="5232987"/>
              <a:ext cx="238993" cy="52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3124942"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3390491" y="5180615"/>
              <a:ext cx="238993" cy="104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3656040" y="5128244"/>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3921588"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4187137"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4187137" y="5023502"/>
              <a:ext cx="238993" cy="523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4187137" y="502350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4187137" y="4866389"/>
              <a:ext cx="238993" cy="157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4452686" y="4971131"/>
              <a:ext cx="238993" cy="314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4452686" y="4918760"/>
              <a:ext cx="238993" cy="523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4452686" y="491876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4452686" y="4499791"/>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pg164"/>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6" name="tx165"/>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167" name="pg166"/>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8" name="tx167"/>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169" name="rc16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70" name="rc169"/>
            <p:cNvSpPr/>
            <p:nvPr/>
          </p:nvSpPr>
          <p:spPr>
            <a:xfrm>
              <a:off x="14731512" y="2153563"/>
              <a:ext cx="3239694" cy="3131794"/>
            </a:xfrm>
            <a:prstGeom prst="rect">
              <a:avLst/>
            </a:prstGeom>
            <a:solidFill>
              <a:srgbClr val="FFFFFF">
                <a:alpha val="100000"/>
              </a:srgbClr>
            </a:solidFill>
          </p:spPr>
          <p:txBody>
            <a:bodyPr/>
            <a:lstStyle/>
            <a:p/>
          </p:txBody>
        </p:sp>
        <p:sp>
          <p:nvSpPr>
            <p:cNvPr id="171" name="pl170"/>
            <p:cNvSpPr/>
            <p:nvPr/>
          </p:nvSpPr>
          <p:spPr>
            <a:xfrm>
              <a:off x="1473151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2" name="pl171"/>
            <p:cNvSpPr/>
            <p:nvPr/>
          </p:nvSpPr>
          <p:spPr>
            <a:xfrm>
              <a:off x="1473151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3" name="pl172"/>
            <p:cNvSpPr/>
            <p:nvPr/>
          </p:nvSpPr>
          <p:spPr>
            <a:xfrm>
              <a:off x="1473151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4" name="pl173"/>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5" name="pl174"/>
            <p:cNvSpPr/>
            <p:nvPr/>
          </p:nvSpPr>
          <p:spPr>
            <a:xfrm>
              <a:off x="1473151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6" name="pl175"/>
            <p:cNvSpPr/>
            <p:nvPr/>
          </p:nvSpPr>
          <p:spPr>
            <a:xfrm>
              <a:off x="1473151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7" name="rc176"/>
            <p:cNvSpPr/>
            <p:nvPr/>
          </p:nvSpPr>
          <p:spPr>
            <a:xfrm>
              <a:off x="14771344"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4771344"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4771344"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4771344" y="518061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5036893"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5302442"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5567991"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5833539"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6099088"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6364637" y="528535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pg204"/>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6" name="tx205"/>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07" name="pg206"/>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8" name="rc207"/>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09" name="tx208"/>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10" name="tx209"/>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11" name="tx210"/>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12" name="tx211"/>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13" name="tx212"/>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14" name="pl213"/>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tx225"/>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7" name="tx226"/>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8" name="tx227"/>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9" name="tx228"/>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0" name="tx229"/>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1" name="tx230"/>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2" name="tx231"/>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3" name="tx232"/>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4" name="tx233"/>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5" name="tx234"/>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6" name="tx235"/>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7" name="tx236"/>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8" name="pl237"/>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tx249"/>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1" name="tx250"/>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2" name="tx251"/>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3" name="tx252"/>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4" name="tx253"/>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5" name="tx254"/>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6" name="tx255"/>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7" name="tx256"/>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8" name="tx257"/>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9" name="tx258"/>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0" name="tx259"/>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1" name="tx260"/>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2" name="pl261"/>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tx273"/>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5" name="tx274"/>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6" name="tx275"/>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7" name="tx276"/>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8" name="tx277"/>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9" name="tx278"/>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0" name="tx279"/>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1" name="tx280"/>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2" name="tx281"/>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3" name="tx282"/>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4" name="tx283"/>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5" name="tx284"/>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6" name="pl285"/>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tx333"/>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35" name="tx334"/>
            <p:cNvSpPr/>
            <p:nvPr/>
          </p:nvSpPr>
          <p:spPr>
            <a:xfrm>
              <a:off x="1230614" y="415265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36" name="tx335"/>
            <p:cNvSpPr/>
            <p:nvPr/>
          </p:nvSpPr>
          <p:spPr>
            <a:xfrm>
              <a:off x="1230614" y="3105234"/>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37" name="pl336"/>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8" name="pl337"/>
            <p:cNvSpPr/>
            <p:nvPr/>
          </p:nvSpPr>
          <p:spPr>
            <a:xfrm>
              <a:off x="1737938" y="4237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39" name="pl338"/>
            <p:cNvSpPr/>
            <p:nvPr/>
          </p:nvSpPr>
          <p:spPr>
            <a:xfrm>
              <a:off x="1737938" y="3190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0" name="tx3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41" name="rc340"/>
            <p:cNvSpPr/>
            <p:nvPr/>
          </p:nvSpPr>
          <p:spPr>
            <a:xfrm>
              <a:off x="18110385" y="2153563"/>
              <a:ext cx="1753945" cy="1236458"/>
            </a:xfrm>
            <a:prstGeom prst="rect">
              <a:avLst/>
            </a:prstGeom>
            <a:solidFill>
              <a:srgbClr val="FFFFFF">
                <a:alpha val="100000"/>
              </a:srgbClr>
            </a:solidFill>
          </p:spPr>
          <p:txBody>
            <a:bodyPr/>
            <a:lstStyle/>
            <a:p/>
          </p:txBody>
        </p:sp>
        <p:sp>
          <p:nvSpPr>
            <p:cNvPr id="342" name="rc341"/>
            <p:cNvSpPr/>
            <p:nvPr/>
          </p:nvSpPr>
          <p:spPr>
            <a:xfrm>
              <a:off x="18179974" y="2223153"/>
              <a:ext cx="274319" cy="274319"/>
            </a:xfrm>
            <a:prstGeom prst="rect">
              <a:avLst/>
            </a:prstGeom>
            <a:solidFill>
              <a:srgbClr val="FFFFFF">
                <a:alpha val="100000"/>
              </a:srgbClr>
            </a:solidFill>
          </p:spPr>
          <p:txBody>
            <a:bodyPr/>
            <a:lstStyle/>
            <a:p/>
          </p:txBody>
        </p:sp>
        <p:sp>
          <p:nvSpPr>
            <p:cNvPr id="343" name="rc3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4" name="rc343"/>
            <p:cNvSpPr/>
            <p:nvPr/>
          </p:nvSpPr>
          <p:spPr>
            <a:xfrm>
              <a:off x="18179974" y="2497473"/>
              <a:ext cx="274319" cy="274319"/>
            </a:xfrm>
            <a:prstGeom prst="rect">
              <a:avLst/>
            </a:prstGeom>
            <a:solidFill>
              <a:srgbClr val="FFFFFF">
                <a:alpha val="100000"/>
              </a:srgbClr>
            </a:solidFill>
          </p:spPr>
          <p:txBody>
            <a:bodyPr/>
            <a:lstStyle/>
            <a:p/>
          </p:txBody>
        </p:sp>
        <p:sp>
          <p:nvSpPr>
            <p:cNvPr id="345" name="rc3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6" name="rc345"/>
            <p:cNvSpPr/>
            <p:nvPr/>
          </p:nvSpPr>
          <p:spPr>
            <a:xfrm>
              <a:off x="18179974" y="2771793"/>
              <a:ext cx="274319" cy="274319"/>
            </a:xfrm>
            <a:prstGeom prst="rect">
              <a:avLst/>
            </a:prstGeom>
            <a:solidFill>
              <a:srgbClr val="FFFFFF">
                <a:alpha val="100000"/>
              </a:srgbClr>
            </a:solidFill>
          </p:spPr>
          <p:txBody>
            <a:bodyPr/>
            <a:lstStyle/>
            <a:p/>
          </p:txBody>
        </p:sp>
        <p:sp>
          <p:nvSpPr>
            <p:cNvPr id="347" name="rc3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8" name="rc347"/>
            <p:cNvSpPr/>
            <p:nvPr/>
          </p:nvSpPr>
          <p:spPr>
            <a:xfrm>
              <a:off x="18179974" y="3046113"/>
              <a:ext cx="274319" cy="274319"/>
            </a:xfrm>
            <a:prstGeom prst="rect">
              <a:avLst/>
            </a:prstGeom>
            <a:solidFill>
              <a:srgbClr val="FFFFFF">
                <a:alpha val="100000"/>
              </a:srgbClr>
            </a:solidFill>
          </p:spPr>
          <p:txBody>
            <a:bodyPr/>
            <a:lstStyle/>
            <a:p/>
          </p:txBody>
        </p:sp>
        <p:sp>
          <p:nvSpPr>
            <p:cNvPr id="349" name="rc3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0" name="tx3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51" name="tx3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52" name="tx3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53" name="tx3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54" name=""/>
          <p:cNvGrpSpPr/>
          <p:nvPr/>
        </p:nvGrpSpPr>
        <p:grpSpPr>
          <a:xfrm>
            <a:off x="6400800" y="6217920"/>
            <a:ext cx="5486400" cy="4251960"/>
            <a:chOff x="6400800" y="6217920"/>
            <a:chExt cx="5486400" cy="4251960"/>
          </a:xfrm>
        </p:grpSpPr>
        <p:sp>
          <p:nvSpPr>
            <p:cNvPr id="3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56"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57" name="rc5"/>
            <p:cNvSpPr/>
            <p:nvPr/>
          </p:nvSpPr>
          <p:spPr>
            <a:xfrm>
              <a:off x="6984155" y="6510025"/>
              <a:ext cx="4319114" cy="2788960"/>
            </a:xfrm>
            <a:prstGeom prst="rect">
              <a:avLst/>
            </a:prstGeom>
            <a:solidFill>
              <a:srgbClr val="FFFFFF">
                <a:alpha val="100000"/>
              </a:srgbClr>
            </a:solidFill>
          </p:spPr>
          <p:txBody>
            <a:bodyPr/>
            <a:lstStyle/>
            <a:p/>
          </p:txBody>
        </p:sp>
        <p:sp>
          <p:nvSpPr>
            <p:cNvPr id="358" name="pl6"/>
            <p:cNvSpPr/>
            <p:nvPr/>
          </p:nvSpPr>
          <p:spPr>
            <a:xfrm>
              <a:off x="6984155"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59" name="pl7"/>
            <p:cNvSpPr/>
            <p:nvPr/>
          </p:nvSpPr>
          <p:spPr>
            <a:xfrm>
              <a:off x="6984155"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60" name="pl8"/>
            <p:cNvSpPr/>
            <p:nvPr/>
          </p:nvSpPr>
          <p:spPr>
            <a:xfrm>
              <a:off x="6984155"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61" name="pl9"/>
            <p:cNvSpPr/>
            <p:nvPr/>
          </p:nvSpPr>
          <p:spPr>
            <a:xfrm>
              <a:off x="6984155"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62" name="pl10"/>
            <p:cNvSpPr/>
            <p:nvPr/>
          </p:nvSpPr>
          <p:spPr>
            <a:xfrm>
              <a:off x="6984155"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63" name="pl11"/>
            <p:cNvSpPr/>
            <p:nvPr/>
          </p:nvSpPr>
          <p:spPr>
            <a:xfrm>
              <a:off x="6984155"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64" name="pl12"/>
            <p:cNvSpPr/>
            <p:nvPr/>
          </p:nvSpPr>
          <p:spPr>
            <a:xfrm>
              <a:off x="6984155"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65" name="pl13"/>
            <p:cNvSpPr/>
            <p:nvPr/>
          </p:nvSpPr>
          <p:spPr>
            <a:xfrm>
              <a:off x="6984155"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66" name="pl14"/>
            <p:cNvSpPr/>
            <p:nvPr/>
          </p:nvSpPr>
          <p:spPr>
            <a:xfrm>
              <a:off x="6984155"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67" name="rc15"/>
            <p:cNvSpPr/>
            <p:nvPr/>
          </p:nvSpPr>
          <p:spPr>
            <a:xfrm>
              <a:off x="8933756" y="8538360"/>
              <a:ext cx="419913"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8" name="rc16"/>
            <p:cNvSpPr/>
            <p:nvPr/>
          </p:nvSpPr>
          <p:spPr>
            <a:xfrm>
              <a:off x="9533633" y="8538360"/>
              <a:ext cx="419913"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9" name="rc17"/>
            <p:cNvSpPr/>
            <p:nvPr/>
          </p:nvSpPr>
          <p:spPr>
            <a:xfrm>
              <a:off x="10133510" y="8855287"/>
              <a:ext cx="419913"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70" name="rc18"/>
            <p:cNvSpPr/>
            <p:nvPr/>
          </p:nvSpPr>
          <p:spPr>
            <a:xfrm>
              <a:off x="10733387"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71" name="rc19"/>
            <p:cNvSpPr/>
            <p:nvPr/>
          </p:nvSpPr>
          <p:spPr>
            <a:xfrm>
              <a:off x="10133510" y="8538360"/>
              <a:ext cx="419913"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2" name="rc20"/>
            <p:cNvSpPr/>
            <p:nvPr/>
          </p:nvSpPr>
          <p:spPr>
            <a:xfrm>
              <a:off x="10733387" y="6953723"/>
              <a:ext cx="419913" cy="9507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3" name="rc21"/>
            <p:cNvSpPr/>
            <p:nvPr/>
          </p:nvSpPr>
          <p:spPr>
            <a:xfrm>
              <a:off x="10733387" y="6636796"/>
              <a:ext cx="419913" cy="3169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74" name="pl22"/>
            <p:cNvSpPr/>
            <p:nvPr/>
          </p:nvSpPr>
          <p:spPr>
            <a:xfrm>
              <a:off x="9143713" y="6867288"/>
              <a:ext cx="1799631" cy="1581286"/>
            </a:xfrm>
            <a:custGeom>
              <a:avLst/>
              <a:pathLst>
                <a:path w="1799631" h="1581286">
                  <a:moveTo>
                    <a:pt x="0" y="0"/>
                  </a:moveTo>
                  <a:lnTo>
                    <a:pt x="599877" y="1179264"/>
                  </a:lnTo>
                  <a:lnTo>
                    <a:pt x="1199754" y="1581286"/>
                  </a:lnTo>
                  <a:lnTo>
                    <a:pt x="1799631" y="938051"/>
                  </a:lnTo>
                </a:path>
              </a:pathLst>
            </a:custGeom>
            <a:ln w="40651" cap="flat">
              <a:solidFill>
                <a:srgbClr val="000000">
                  <a:alpha val="100000"/>
                </a:srgbClr>
              </a:solidFill>
              <a:prstDash val="solid"/>
              <a:round/>
            </a:ln>
          </p:spPr>
          <p:txBody>
            <a:bodyPr/>
            <a:lstStyle/>
            <a:p/>
          </p:txBody>
        </p:sp>
        <p:sp>
          <p:nvSpPr>
            <p:cNvPr id="375" name="rc23"/>
            <p:cNvSpPr/>
            <p:nvPr/>
          </p:nvSpPr>
          <p:spPr>
            <a:xfrm>
              <a:off x="6984155" y="6510025"/>
              <a:ext cx="4319114" cy="2788960"/>
            </a:xfrm>
            <a:prstGeom prst="rect">
              <a:avLst/>
            </a:prstGeom>
            <a:ln w="13550" cap="rnd">
              <a:solidFill>
                <a:srgbClr val="333333">
                  <a:alpha val="100000"/>
                </a:srgbClr>
              </a:solidFill>
              <a:prstDash val="solid"/>
              <a:round/>
            </a:ln>
          </p:spPr>
          <p:txBody>
            <a:bodyPr/>
            <a:lstStyle/>
            <a:p/>
          </p:txBody>
        </p:sp>
        <p:sp>
          <p:nvSpPr>
            <p:cNvPr id="376" name="tx24"/>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77" name="tx25"/>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78" name="tx26"/>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379" name="tx27"/>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380" name="tx28"/>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381" name="pl29"/>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2" name="pl30"/>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1"/>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pl32"/>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5" name="pl33"/>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6" name="pl34"/>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7" name="pl35"/>
            <p:cNvSpPr/>
            <p:nvPr/>
          </p:nvSpPr>
          <p:spPr>
            <a:xfrm>
              <a:off x="11303270" y="85021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8" name="pl36"/>
            <p:cNvSpPr/>
            <p:nvPr/>
          </p:nvSpPr>
          <p:spPr>
            <a:xfrm>
              <a:off x="11303270" y="78321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89" name="pl37"/>
            <p:cNvSpPr/>
            <p:nvPr/>
          </p:nvSpPr>
          <p:spPr>
            <a:xfrm>
              <a:off x="11303270" y="71621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90" name="tx38"/>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391" name="tx39"/>
            <p:cNvSpPr/>
            <p:nvPr/>
          </p:nvSpPr>
          <p:spPr>
            <a:xfrm>
              <a:off x="11401327" y="849987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392" name="tx40"/>
            <p:cNvSpPr/>
            <p:nvPr/>
          </p:nvSpPr>
          <p:spPr>
            <a:xfrm>
              <a:off x="11401327" y="782983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393" name="tx41"/>
            <p:cNvSpPr/>
            <p:nvPr/>
          </p:nvSpPr>
          <p:spPr>
            <a:xfrm>
              <a:off x="11401327" y="7161658"/>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394" name="pl42"/>
            <p:cNvSpPr/>
            <p:nvPr/>
          </p:nvSpPr>
          <p:spPr>
            <a:xfrm>
              <a:off x="73440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43"/>
            <p:cNvSpPr/>
            <p:nvPr/>
          </p:nvSpPr>
          <p:spPr>
            <a:xfrm>
              <a:off x="794395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44"/>
            <p:cNvSpPr/>
            <p:nvPr/>
          </p:nvSpPr>
          <p:spPr>
            <a:xfrm>
              <a:off x="85438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45"/>
            <p:cNvSpPr/>
            <p:nvPr/>
          </p:nvSpPr>
          <p:spPr>
            <a:xfrm>
              <a:off x="9143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46"/>
            <p:cNvSpPr/>
            <p:nvPr/>
          </p:nvSpPr>
          <p:spPr>
            <a:xfrm>
              <a:off x="97435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47"/>
            <p:cNvSpPr/>
            <p:nvPr/>
          </p:nvSpPr>
          <p:spPr>
            <a:xfrm>
              <a:off x="1034346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48"/>
            <p:cNvSpPr/>
            <p:nvPr/>
          </p:nvSpPr>
          <p:spPr>
            <a:xfrm>
              <a:off x="109433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tx49"/>
            <p:cNvSpPr/>
            <p:nvPr/>
          </p:nvSpPr>
          <p:spPr>
            <a:xfrm rot="-2700000">
              <a:off x="72341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02" name="tx50"/>
            <p:cNvSpPr/>
            <p:nvPr/>
          </p:nvSpPr>
          <p:spPr>
            <a:xfrm rot="-2700000">
              <a:off x="779436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03" name="tx51"/>
            <p:cNvSpPr/>
            <p:nvPr/>
          </p:nvSpPr>
          <p:spPr>
            <a:xfrm rot="-2700000">
              <a:off x="839358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04" name="tx52"/>
            <p:cNvSpPr/>
            <p:nvPr/>
          </p:nvSpPr>
          <p:spPr>
            <a:xfrm rot="-2700000">
              <a:off x="884876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05" name="tx53"/>
            <p:cNvSpPr/>
            <p:nvPr/>
          </p:nvSpPr>
          <p:spPr>
            <a:xfrm rot="-2700000">
              <a:off x="944864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06" name="tx54"/>
            <p:cNvSpPr/>
            <p:nvPr/>
          </p:nvSpPr>
          <p:spPr>
            <a:xfrm rot="-2700000">
              <a:off x="10048496"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07" name="tx55"/>
            <p:cNvSpPr/>
            <p:nvPr/>
          </p:nvSpPr>
          <p:spPr>
            <a:xfrm rot="-2700000">
              <a:off x="1076044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08" name="tx56"/>
            <p:cNvSpPr/>
            <p:nvPr/>
          </p:nvSpPr>
          <p:spPr>
            <a:xfrm>
              <a:off x="914371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09" name="tx57"/>
            <p:cNvSpPr/>
            <p:nvPr/>
          </p:nvSpPr>
          <p:spPr>
            <a:xfrm>
              <a:off x="832646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10" name="tx5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11" name="tx5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12" name="rc60"/>
            <p:cNvSpPr/>
            <p:nvPr/>
          </p:nvSpPr>
          <p:spPr>
            <a:xfrm>
              <a:off x="7002324" y="10217410"/>
              <a:ext cx="1051268" cy="182880"/>
            </a:xfrm>
            <a:prstGeom prst="rect">
              <a:avLst/>
            </a:prstGeom>
            <a:solidFill>
              <a:srgbClr val="FFFFFF">
                <a:alpha val="100000"/>
              </a:srgbClr>
            </a:solidFill>
          </p:spPr>
          <p:txBody>
            <a:bodyPr/>
            <a:lstStyle/>
            <a:p/>
          </p:txBody>
        </p:sp>
        <p:sp>
          <p:nvSpPr>
            <p:cNvPr id="413" name="rc61"/>
            <p:cNvSpPr/>
            <p:nvPr/>
          </p:nvSpPr>
          <p:spPr>
            <a:xfrm>
              <a:off x="7002324" y="10217410"/>
              <a:ext cx="182879" cy="182880"/>
            </a:xfrm>
            <a:prstGeom prst="rect">
              <a:avLst/>
            </a:prstGeom>
            <a:solidFill>
              <a:srgbClr val="FFFFFF">
                <a:alpha val="100000"/>
              </a:srgbClr>
            </a:solidFill>
          </p:spPr>
          <p:txBody>
            <a:bodyPr/>
            <a:lstStyle/>
            <a:p/>
          </p:txBody>
        </p:sp>
        <p:sp>
          <p:nvSpPr>
            <p:cNvPr id="414" name="pl62"/>
            <p:cNvSpPr/>
            <p:nvPr/>
          </p:nvSpPr>
          <p:spPr>
            <a:xfrm>
              <a:off x="70206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15" name="tx63"/>
            <p:cNvSpPr/>
            <p:nvPr/>
          </p:nvSpPr>
          <p:spPr>
            <a:xfrm>
              <a:off x="72932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16" name="rc64"/>
            <p:cNvSpPr/>
            <p:nvPr/>
          </p:nvSpPr>
          <p:spPr>
            <a:xfrm>
              <a:off x="8233592" y="10217410"/>
              <a:ext cx="3051508" cy="182880"/>
            </a:xfrm>
            <a:prstGeom prst="rect">
              <a:avLst/>
            </a:prstGeom>
            <a:solidFill>
              <a:srgbClr val="FFFFFF">
                <a:alpha val="100000"/>
              </a:srgbClr>
            </a:solidFill>
          </p:spPr>
          <p:txBody>
            <a:bodyPr/>
            <a:lstStyle/>
            <a:p/>
          </p:txBody>
        </p:sp>
        <p:sp>
          <p:nvSpPr>
            <p:cNvPr id="417" name="rc65"/>
            <p:cNvSpPr/>
            <p:nvPr/>
          </p:nvSpPr>
          <p:spPr>
            <a:xfrm>
              <a:off x="8233592" y="10217410"/>
              <a:ext cx="182879" cy="182880"/>
            </a:xfrm>
            <a:prstGeom prst="rect">
              <a:avLst/>
            </a:prstGeom>
            <a:solidFill>
              <a:srgbClr val="FFFFFF">
                <a:alpha val="100000"/>
              </a:srgbClr>
            </a:solidFill>
          </p:spPr>
          <p:txBody>
            <a:bodyPr/>
            <a:lstStyle/>
            <a:p/>
          </p:txBody>
        </p:sp>
        <p:sp>
          <p:nvSpPr>
            <p:cNvPr id="418" name="rc66"/>
            <p:cNvSpPr/>
            <p:nvPr/>
          </p:nvSpPr>
          <p:spPr>
            <a:xfrm>
              <a:off x="82425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19" name="rc67"/>
            <p:cNvSpPr/>
            <p:nvPr/>
          </p:nvSpPr>
          <p:spPr>
            <a:xfrm>
              <a:off x="9324833" y="10217410"/>
              <a:ext cx="182879" cy="182880"/>
            </a:xfrm>
            <a:prstGeom prst="rect">
              <a:avLst/>
            </a:prstGeom>
            <a:solidFill>
              <a:srgbClr val="FFFFFF">
                <a:alpha val="100000"/>
              </a:srgbClr>
            </a:solidFill>
          </p:spPr>
          <p:txBody>
            <a:bodyPr/>
            <a:lstStyle/>
            <a:p/>
          </p:txBody>
        </p:sp>
        <p:sp>
          <p:nvSpPr>
            <p:cNvPr id="420" name="rc68"/>
            <p:cNvSpPr/>
            <p:nvPr/>
          </p:nvSpPr>
          <p:spPr>
            <a:xfrm>
              <a:off x="933383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69"/>
            <p:cNvSpPr/>
            <p:nvPr/>
          </p:nvSpPr>
          <p:spPr>
            <a:xfrm>
              <a:off x="10250874" y="10217410"/>
              <a:ext cx="182880" cy="182880"/>
            </a:xfrm>
            <a:prstGeom prst="rect">
              <a:avLst/>
            </a:prstGeom>
            <a:solidFill>
              <a:srgbClr val="FFFFFF">
                <a:alpha val="100000"/>
              </a:srgbClr>
            </a:solidFill>
          </p:spPr>
          <p:txBody>
            <a:bodyPr/>
            <a:lstStyle/>
            <a:p/>
          </p:txBody>
        </p:sp>
        <p:sp>
          <p:nvSpPr>
            <p:cNvPr id="422" name="rc70"/>
            <p:cNvSpPr/>
            <p:nvPr/>
          </p:nvSpPr>
          <p:spPr>
            <a:xfrm>
              <a:off x="1025987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3" name="tx71"/>
            <p:cNvSpPr/>
            <p:nvPr/>
          </p:nvSpPr>
          <p:spPr>
            <a:xfrm>
              <a:off x="85244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24" name="tx72"/>
            <p:cNvSpPr/>
            <p:nvPr/>
          </p:nvSpPr>
          <p:spPr>
            <a:xfrm>
              <a:off x="96157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25" name="tx73"/>
            <p:cNvSpPr/>
            <p:nvPr/>
          </p:nvSpPr>
          <p:spPr>
            <a:xfrm>
              <a:off x="1054175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26" name="tx74"/>
            <p:cNvSpPr/>
            <p:nvPr/>
          </p:nvSpPr>
          <p:spPr>
            <a:xfrm>
              <a:off x="651541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7" name=""/>
          <p:cNvGrpSpPr/>
          <p:nvPr/>
        </p:nvGrpSpPr>
        <p:grpSpPr>
          <a:xfrm>
            <a:off x="12527280" y="6217920"/>
            <a:ext cx="5486400" cy="4297680"/>
            <a:chOff x="12527280" y="6217920"/>
            <a:chExt cx="5486400" cy="4297680"/>
          </a:xfrm>
        </p:grpSpPr>
        <p:sp>
          <p:nvSpPr>
            <p:cNvPr id="42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7"/>
            <p:cNvSpPr/>
            <p:nvPr/>
          </p:nvSpPr>
          <p:spPr>
            <a:xfrm>
              <a:off x="13325144" y="6689277"/>
              <a:ext cx="4510689" cy="230467"/>
            </a:xfrm>
            <a:custGeom>
              <a:avLst/>
              <a:pathLst>
                <a:path w="4510689" h="230467">
                  <a:moveTo>
                    <a:pt x="0" y="230467"/>
                  </a:moveTo>
                  <a:lnTo>
                    <a:pt x="180427" y="102429"/>
                  </a:lnTo>
                  <a:lnTo>
                    <a:pt x="360855" y="76822"/>
                  </a:lnTo>
                  <a:lnTo>
                    <a:pt x="541282" y="76822"/>
                  </a:lnTo>
                  <a:lnTo>
                    <a:pt x="721710" y="76822"/>
                  </a:lnTo>
                  <a:lnTo>
                    <a:pt x="902137" y="76822"/>
                  </a:lnTo>
                  <a:lnTo>
                    <a:pt x="1082565" y="102429"/>
                  </a:lnTo>
                  <a:lnTo>
                    <a:pt x="1262993" y="51214"/>
                  </a:lnTo>
                  <a:lnTo>
                    <a:pt x="1443420" y="76822"/>
                  </a:lnTo>
                  <a:lnTo>
                    <a:pt x="1623848" y="102429"/>
                  </a:lnTo>
                  <a:lnTo>
                    <a:pt x="1804275" y="76822"/>
                  </a:lnTo>
                  <a:lnTo>
                    <a:pt x="1984703" y="76822"/>
                  </a:lnTo>
                  <a:lnTo>
                    <a:pt x="2165131" y="51214"/>
                  </a:lnTo>
                  <a:lnTo>
                    <a:pt x="2345558" y="51214"/>
                  </a:lnTo>
                  <a:lnTo>
                    <a:pt x="2525986" y="51214"/>
                  </a:lnTo>
                  <a:lnTo>
                    <a:pt x="2706413" y="51214"/>
                  </a:lnTo>
                  <a:lnTo>
                    <a:pt x="2886841" y="76822"/>
                  </a:lnTo>
                  <a:lnTo>
                    <a:pt x="3067268" y="51214"/>
                  </a:lnTo>
                  <a:lnTo>
                    <a:pt x="3247696" y="25607"/>
                  </a:lnTo>
                  <a:lnTo>
                    <a:pt x="3428124" y="51214"/>
                  </a:lnTo>
                  <a:lnTo>
                    <a:pt x="3608551" y="76822"/>
                  </a:lnTo>
                  <a:lnTo>
                    <a:pt x="3788979" y="128037"/>
                  </a:lnTo>
                  <a:lnTo>
                    <a:pt x="3969406" y="51214"/>
                  </a:lnTo>
                  <a:lnTo>
                    <a:pt x="4149834" y="51214"/>
                  </a:lnTo>
                  <a:lnTo>
                    <a:pt x="4330262" y="25607"/>
                  </a:lnTo>
                  <a:lnTo>
                    <a:pt x="4510689" y="0"/>
                  </a:lnTo>
                </a:path>
              </a:pathLst>
            </a:custGeom>
            <a:ln w="32521" cap="flat">
              <a:solidFill>
                <a:srgbClr val="5EB0E8">
                  <a:alpha val="100000"/>
                </a:srgbClr>
              </a:solidFill>
              <a:prstDash val="solid"/>
              <a:round/>
            </a:ln>
          </p:spPr>
          <p:txBody>
            <a:bodyPr/>
            <a:lstStyle/>
            <a:p/>
          </p:txBody>
        </p:sp>
        <p:sp>
          <p:nvSpPr>
            <p:cNvPr id="443" name="pl18"/>
            <p:cNvSpPr/>
            <p:nvPr/>
          </p:nvSpPr>
          <p:spPr>
            <a:xfrm>
              <a:off x="15670703" y="6663670"/>
              <a:ext cx="2165131" cy="435327"/>
            </a:xfrm>
            <a:custGeom>
              <a:avLst/>
              <a:pathLst>
                <a:path w="2165131" h="435327">
                  <a:moveTo>
                    <a:pt x="0" y="179252"/>
                  </a:moveTo>
                  <a:lnTo>
                    <a:pt x="180427" y="153644"/>
                  </a:lnTo>
                  <a:lnTo>
                    <a:pt x="360855" y="153644"/>
                  </a:lnTo>
                  <a:lnTo>
                    <a:pt x="541282" y="179252"/>
                  </a:lnTo>
                  <a:lnTo>
                    <a:pt x="721710" y="179252"/>
                  </a:lnTo>
                  <a:lnTo>
                    <a:pt x="902137" y="204859"/>
                  </a:lnTo>
                  <a:lnTo>
                    <a:pt x="1082565" y="0"/>
                  </a:lnTo>
                  <a:lnTo>
                    <a:pt x="1262993" y="204859"/>
                  </a:lnTo>
                  <a:lnTo>
                    <a:pt x="1443420" y="435327"/>
                  </a:lnTo>
                  <a:lnTo>
                    <a:pt x="1623848" y="179252"/>
                  </a:lnTo>
                  <a:lnTo>
                    <a:pt x="1804275" y="230467"/>
                  </a:lnTo>
                  <a:lnTo>
                    <a:pt x="1984703" y="102429"/>
                  </a:lnTo>
                  <a:lnTo>
                    <a:pt x="2165131" y="102429"/>
                  </a:lnTo>
                </a:path>
              </a:pathLst>
            </a:custGeom>
            <a:ln w="32521" cap="flat">
              <a:solidFill>
                <a:srgbClr val="00A173">
                  <a:alpha val="100000"/>
                </a:srgbClr>
              </a:solidFill>
              <a:prstDash val="solid"/>
              <a:round/>
            </a:ln>
          </p:spPr>
          <p:txBody>
            <a:bodyPr/>
            <a:lstStyle/>
            <a:p/>
          </p:txBody>
        </p:sp>
        <p:sp>
          <p:nvSpPr>
            <p:cNvPr id="44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9" name="rc84"/>
            <p:cNvSpPr/>
            <p:nvPr/>
          </p:nvSpPr>
          <p:spPr>
            <a:xfrm>
              <a:off x="14005791" y="9941072"/>
              <a:ext cx="3149396" cy="504938"/>
            </a:xfrm>
            <a:prstGeom prst="rect">
              <a:avLst/>
            </a:prstGeom>
            <a:solidFill>
              <a:srgbClr val="FFFFFF">
                <a:alpha val="100000"/>
              </a:srgbClr>
            </a:solidFill>
          </p:spPr>
          <p:txBody>
            <a:bodyPr/>
            <a:lstStyle/>
            <a:p/>
          </p:txBody>
        </p:sp>
        <p:sp>
          <p:nvSpPr>
            <p:cNvPr id="51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5" name=""/>
          <p:cNvGrpSpPr/>
          <p:nvPr/>
        </p:nvGrpSpPr>
        <p:grpSpPr>
          <a:xfrm>
            <a:off x="594360" y="6217920"/>
            <a:ext cx="5562295" cy="2619840"/>
            <a:chOff x="594360" y="6217920"/>
            <a:chExt cx="5562295" cy="2619840"/>
          </a:xfrm>
        </p:grpSpPr>
        <p:sp>
          <p:nvSpPr>
            <p:cNvPr id="516"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7" name="rc4"/>
            <p:cNvSpPr/>
            <p:nvPr/>
          </p:nvSpPr>
          <p:spPr>
            <a:xfrm>
              <a:off x="1849801" y="6688942"/>
              <a:ext cx="4237264" cy="764096"/>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8" name="rc5"/>
            <p:cNvSpPr/>
            <p:nvPr/>
          </p:nvSpPr>
          <p:spPr>
            <a:xfrm>
              <a:off x="1884533"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9" name="rc6"/>
            <p:cNvSpPr/>
            <p:nvPr/>
          </p:nvSpPr>
          <p:spPr>
            <a:xfrm>
              <a:off x="2231850"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0" name="rc7"/>
            <p:cNvSpPr/>
            <p:nvPr/>
          </p:nvSpPr>
          <p:spPr>
            <a:xfrm>
              <a:off x="257916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1" name="rc8"/>
            <p:cNvSpPr/>
            <p:nvPr/>
          </p:nvSpPr>
          <p:spPr>
            <a:xfrm>
              <a:off x="2926483" y="6723674"/>
              <a:ext cx="347316" cy="347316"/>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522" name="rc9"/>
            <p:cNvSpPr/>
            <p:nvPr/>
          </p:nvSpPr>
          <p:spPr>
            <a:xfrm>
              <a:off x="3273800" y="6723674"/>
              <a:ext cx="347316" cy="347316"/>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23" name="rc10"/>
            <p:cNvSpPr/>
            <p:nvPr/>
          </p:nvSpPr>
          <p:spPr>
            <a:xfrm>
              <a:off x="362111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4" name="rc11"/>
            <p:cNvSpPr/>
            <p:nvPr/>
          </p:nvSpPr>
          <p:spPr>
            <a:xfrm>
              <a:off x="3968434"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5" name="rc12"/>
            <p:cNvSpPr/>
            <p:nvPr/>
          </p:nvSpPr>
          <p:spPr>
            <a:xfrm>
              <a:off x="4315750"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6" name="rc13"/>
            <p:cNvSpPr/>
            <p:nvPr/>
          </p:nvSpPr>
          <p:spPr>
            <a:xfrm>
              <a:off x="466306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7" name="rc14"/>
            <p:cNvSpPr/>
            <p:nvPr/>
          </p:nvSpPr>
          <p:spPr>
            <a:xfrm>
              <a:off x="5010384"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8" name="rc15"/>
            <p:cNvSpPr/>
            <p:nvPr/>
          </p:nvSpPr>
          <p:spPr>
            <a:xfrm>
              <a:off x="5357701"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9" name="rc16"/>
            <p:cNvSpPr/>
            <p:nvPr/>
          </p:nvSpPr>
          <p:spPr>
            <a:xfrm>
              <a:off x="5705017" y="6723674"/>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0" name="rc17"/>
            <p:cNvSpPr/>
            <p:nvPr/>
          </p:nvSpPr>
          <p:spPr>
            <a:xfrm>
              <a:off x="1884533"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1" name="rc18"/>
            <p:cNvSpPr/>
            <p:nvPr/>
          </p:nvSpPr>
          <p:spPr>
            <a:xfrm>
              <a:off x="2231850"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2" name="rc19"/>
            <p:cNvSpPr/>
            <p:nvPr/>
          </p:nvSpPr>
          <p:spPr>
            <a:xfrm>
              <a:off x="257916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3" name="rc20"/>
            <p:cNvSpPr/>
            <p:nvPr/>
          </p:nvSpPr>
          <p:spPr>
            <a:xfrm>
              <a:off x="2926483"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4" name="rc21"/>
            <p:cNvSpPr/>
            <p:nvPr/>
          </p:nvSpPr>
          <p:spPr>
            <a:xfrm>
              <a:off x="3273800"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5" name="rc22"/>
            <p:cNvSpPr/>
            <p:nvPr/>
          </p:nvSpPr>
          <p:spPr>
            <a:xfrm>
              <a:off x="3621117" y="7070991"/>
              <a:ext cx="347316" cy="34731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36" name="rc23"/>
            <p:cNvSpPr/>
            <p:nvPr/>
          </p:nvSpPr>
          <p:spPr>
            <a:xfrm>
              <a:off x="3968434"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7" name="rc24"/>
            <p:cNvSpPr/>
            <p:nvPr/>
          </p:nvSpPr>
          <p:spPr>
            <a:xfrm>
              <a:off x="4315750"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8" name="rc25"/>
            <p:cNvSpPr/>
            <p:nvPr/>
          </p:nvSpPr>
          <p:spPr>
            <a:xfrm>
              <a:off x="466306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9" name="rc26"/>
            <p:cNvSpPr/>
            <p:nvPr/>
          </p:nvSpPr>
          <p:spPr>
            <a:xfrm>
              <a:off x="5010384"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0" name="rc27"/>
            <p:cNvSpPr/>
            <p:nvPr/>
          </p:nvSpPr>
          <p:spPr>
            <a:xfrm>
              <a:off x="5357701"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1" name="rc28"/>
            <p:cNvSpPr/>
            <p:nvPr/>
          </p:nvSpPr>
          <p:spPr>
            <a:xfrm>
              <a:off x="5705017" y="7070991"/>
              <a:ext cx="347316" cy="34731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2" name="tx29"/>
            <p:cNvSpPr/>
            <p:nvPr/>
          </p:nvSpPr>
          <p:spPr>
            <a:xfrm>
              <a:off x="663949" y="7186308"/>
              <a:ext cx="10245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MONTEVIDEO</a:t>
              </a:r>
            </a:p>
          </p:txBody>
        </p:sp>
        <p:sp>
          <p:nvSpPr>
            <p:cNvPr id="543" name="tx30"/>
            <p:cNvSpPr/>
            <p:nvPr/>
          </p:nvSpPr>
          <p:spPr>
            <a:xfrm>
              <a:off x="816349" y="6838992"/>
              <a:ext cx="8721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RIO NEGRO</a:t>
              </a:r>
            </a:p>
          </p:txBody>
        </p:sp>
        <p:sp>
          <p:nvSpPr>
            <p:cNvPr id="544" name="tx31"/>
            <p:cNvSpPr/>
            <p:nvPr/>
          </p:nvSpPr>
          <p:spPr>
            <a:xfrm rot="-2700000">
              <a:off x="1618556"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545" name="tx32"/>
            <p:cNvSpPr/>
            <p:nvPr/>
          </p:nvSpPr>
          <p:spPr>
            <a:xfrm rot="-2700000">
              <a:off x="1965873"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546" name="tx33"/>
            <p:cNvSpPr/>
            <p:nvPr/>
          </p:nvSpPr>
          <p:spPr>
            <a:xfrm rot="-2700000">
              <a:off x="2313190"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547" name="tx34"/>
            <p:cNvSpPr/>
            <p:nvPr/>
          </p:nvSpPr>
          <p:spPr>
            <a:xfrm rot="-2700000">
              <a:off x="2660507"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548" name="tx35"/>
            <p:cNvSpPr/>
            <p:nvPr/>
          </p:nvSpPr>
          <p:spPr>
            <a:xfrm rot="-2700000">
              <a:off x="3007823"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549" name="tx36"/>
            <p:cNvSpPr/>
            <p:nvPr/>
          </p:nvSpPr>
          <p:spPr>
            <a:xfrm rot="-2700000">
              <a:off x="3355140"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550" name="tx37"/>
            <p:cNvSpPr/>
            <p:nvPr/>
          </p:nvSpPr>
          <p:spPr>
            <a:xfrm rot="-2700000">
              <a:off x="3702457"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551" name="tx38"/>
            <p:cNvSpPr/>
            <p:nvPr/>
          </p:nvSpPr>
          <p:spPr>
            <a:xfrm rot="-2700000">
              <a:off x="4049747" y="776878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552" name="tx39"/>
            <p:cNvSpPr/>
            <p:nvPr/>
          </p:nvSpPr>
          <p:spPr>
            <a:xfrm rot="-2700000">
              <a:off x="4397090"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553" name="tx40"/>
            <p:cNvSpPr/>
            <p:nvPr/>
          </p:nvSpPr>
          <p:spPr>
            <a:xfrm rot="-2700000">
              <a:off x="4744407"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554" name="tx41"/>
            <p:cNvSpPr/>
            <p:nvPr/>
          </p:nvSpPr>
          <p:spPr>
            <a:xfrm rot="-2700000">
              <a:off x="5091724"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555" name="tx42"/>
            <p:cNvSpPr/>
            <p:nvPr/>
          </p:nvSpPr>
          <p:spPr>
            <a:xfrm rot="-2700000">
              <a:off x="5439040" y="7768850"/>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556" name="pic43"/>
            <p:cNvPicPr/>
            <p:nvPr/>
          </p:nvPicPr>
          <p:blipFill>
            <a:blip r:embed="rId2" cstate="print"/>
            <a:stretch>
              <a:fillRect/>
            </a:stretch>
          </p:blipFill>
          <p:spPr>
            <a:xfrm>
              <a:off x="2888434" y="8264354"/>
              <a:ext cx="2160000" cy="144000"/>
            </a:xfrm>
            <a:prstGeom prst="rect">
              <a:avLst/>
            </a:prstGeom>
          </p:spPr>
        </p:pic>
        <p:sp>
          <p:nvSpPr>
            <p:cNvPr id="557" name="pl44"/>
            <p:cNvSpPr/>
            <p:nvPr/>
          </p:nvSpPr>
          <p:spPr>
            <a:xfrm>
              <a:off x="289203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58" name="pl45"/>
            <p:cNvSpPr/>
            <p:nvPr/>
          </p:nvSpPr>
          <p:spPr>
            <a:xfrm>
              <a:off x="332259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59" name="pl46"/>
            <p:cNvSpPr/>
            <p:nvPr/>
          </p:nvSpPr>
          <p:spPr>
            <a:xfrm>
              <a:off x="375315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0" name="pl47"/>
            <p:cNvSpPr/>
            <p:nvPr/>
          </p:nvSpPr>
          <p:spPr>
            <a:xfrm>
              <a:off x="418371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1" name="pl48"/>
            <p:cNvSpPr/>
            <p:nvPr/>
          </p:nvSpPr>
          <p:spPr>
            <a:xfrm>
              <a:off x="461427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2" name="pl49"/>
            <p:cNvSpPr/>
            <p:nvPr/>
          </p:nvSpPr>
          <p:spPr>
            <a:xfrm>
              <a:off x="5044834" y="836446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63" name="pl50"/>
            <p:cNvSpPr/>
            <p:nvPr/>
          </p:nvSpPr>
          <p:spPr>
            <a:xfrm>
              <a:off x="289203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64" name="pl51"/>
            <p:cNvSpPr/>
            <p:nvPr/>
          </p:nvSpPr>
          <p:spPr>
            <a:xfrm>
              <a:off x="332259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65" name="pl52"/>
            <p:cNvSpPr/>
            <p:nvPr/>
          </p:nvSpPr>
          <p:spPr>
            <a:xfrm>
              <a:off x="375315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66" name="pl53"/>
            <p:cNvSpPr/>
            <p:nvPr/>
          </p:nvSpPr>
          <p:spPr>
            <a:xfrm>
              <a:off x="418371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67" name="pl54"/>
            <p:cNvSpPr/>
            <p:nvPr/>
          </p:nvSpPr>
          <p:spPr>
            <a:xfrm>
              <a:off x="461427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68" name="pl55"/>
            <p:cNvSpPr/>
            <p:nvPr/>
          </p:nvSpPr>
          <p:spPr>
            <a:xfrm>
              <a:off x="5044834" y="826435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69" name="tx56"/>
            <p:cNvSpPr/>
            <p:nvPr/>
          </p:nvSpPr>
          <p:spPr>
            <a:xfrm>
              <a:off x="2856718" y="847757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570" name="tx57"/>
            <p:cNvSpPr/>
            <p:nvPr/>
          </p:nvSpPr>
          <p:spPr>
            <a:xfrm>
              <a:off x="3287278" y="8475958"/>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571" name="tx58"/>
            <p:cNvSpPr/>
            <p:nvPr/>
          </p:nvSpPr>
          <p:spPr>
            <a:xfrm>
              <a:off x="3717838" y="847794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572" name="tx59"/>
            <p:cNvSpPr/>
            <p:nvPr/>
          </p:nvSpPr>
          <p:spPr>
            <a:xfrm>
              <a:off x="4148398" y="847763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573" name="tx60"/>
            <p:cNvSpPr/>
            <p:nvPr/>
          </p:nvSpPr>
          <p:spPr>
            <a:xfrm>
              <a:off x="4578958" y="8476020"/>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574" name="tx61"/>
            <p:cNvSpPr/>
            <p:nvPr/>
          </p:nvSpPr>
          <p:spPr>
            <a:xfrm>
              <a:off x="5009518" y="8479121"/>
              <a:ext cx="70631" cy="89730"/>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7</a:t>
              </a:r>
            </a:p>
          </p:txBody>
        </p:sp>
        <p:sp>
          <p:nvSpPr>
            <p:cNvPr id="575" name="tx62"/>
            <p:cNvSpPr/>
            <p:nvPr/>
          </p:nvSpPr>
          <p:spPr>
            <a:xfrm>
              <a:off x="1187650" y="6423339"/>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57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7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7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Uzbekistan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53359"/>
              <a:ext cx="237118" cy="319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67073"/>
              <a:ext cx="237118" cy="18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729782" y="52670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670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065936"/>
              <a:ext cx="237118" cy="201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76215"/>
              <a:ext cx="237118" cy="9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93247" y="52762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76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35073"/>
              <a:ext cx="237118" cy="41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256711" y="5276215"/>
              <a:ext cx="237118" cy="9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256711" y="52762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76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16788"/>
              <a:ext cx="237118" cy="59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57930"/>
              <a:ext cx="237118" cy="27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67073"/>
              <a:ext cx="237118" cy="18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pg49"/>
            <p:cNvSpPr/>
            <p:nvPr/>
          </p:nvSpPr>
          <p:spPr>
            <a:xfrm>
              <a:off x="2654367"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1" name="tx50"/>
            <p:cNvSpPr/>
            <p:nvPr/>
          </p:nvSpPr>
          <p:spPr>
            <a:xfrm>
              <a:off x="2779249"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52" name="pg51"/>
            <p:cNvSpPr/>
            <p:nvPr/>
          </p:nvSpPr>
          <p:spPr>
            <a:xfrm>
              <a:off x="2832714" y="2394471"/>
              <a:ext cx="1348577" cy="311602"/>
            </a:xfrm>
            <a:custGeom>
              <a:avLst/>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3" name="tx52"/>
            <p:cNvSpPr/>
            <p:nvPr/>
          </p:nvSpPr>
          <p:spPr>
            <a:xfrm>
              <a:off x="2936782" y="2466357"/>
              <a:ext cx="11404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54" name="rc5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5" name="rc54"/>
            <p:cNvSpPr/>
            <p:nvPr/>
          </p:nvSpPr>
          <p:spPr>
            <a:xfrm>
              <a:off x="5114136" y="2153563"/>
              <a:ext cx="3214267" cy="3131794"/>
            </a:xfrm>
            <a:prstGeom prst="rect">
              <a:avLst/>
            </a:prstGeom>
            <a:solidFill>
              <a:srgbClr val="FFFFFF">
                <a:alpha val="100000"/>
              </a:srgbClr>
            </a:solidFill>
          </p:spPr>
          <p:txBody>
            <a:bodyPr/>
            <a:lstStyle/>
            <a:p/>
          </p:txBody>
        </p:sp>
        <p:sp>
          <p:nvSpPr>
            <p:cNvPr id="56" name="pl55"/>
            <p:cNvSpPr/>
            <p:nvPr/>
          </p:nvSpPr>
          <p:spPr>
            <a:xfrm>
              <a:off x="5114136"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7" name="pl56"/>
            <p:cNvSpPr/>
            <p:nvPr/>
          </p:nvSpPr>
          <p:spPr>
            <a:xfrm>
              <a:off x="5114136"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8" name="pl57"/>
            <p:cNvSpPr/>
            <p:nvPr/>
          </p:nvSpPr>
          <p:spPr>
            <a:xfrm>
              <a:off x="5114136"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9" name="pl5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0" name="pl59"/>
            <p:cNvSpPr/>
            <p:nvPr/>
          </p:nvSpPr>
          <p:spPr>
            <a:xfrm>
              <a:off x="5114136"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1" name="pl60"/>
            <p:cNvSpPr/>
            <p:nvPr/>
          </p:nvSpPr>
          <p:spPr>
            <a:xfrm>
              <a:off x="5114136"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2" name="pl61"/>
            <p:cNvSpPr/>
            <p:nvPr/>
          </p:nvSpPr>
          <p:spPr>
            <a:xfrm>
              <a:off x="5114136"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3" name="rc62"/>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153656" y="5280786"/>
              <a:ext cx="237118" cy="45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5417121" y="5248787"/>
              <a:ext cx="237118" cy="365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417121" y="52487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417121" y="52487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417121" y="5230502"/>
              <a:ext cx="237118" cy="18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680585" y="5161933"/>
              <a:ext cx="237118" cy="1234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680585" y="51619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680585" y="51619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680585" y="5111649"/>
              <a:ext cx="237118" cy="50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944050" y="5267073"/>
              <a:ext cx="237118" cy="18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944050" y="52670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944050" y="52670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944050" y="5175647"/>
              <a:ext cx="237118" cy="914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207514" y="5065936"/>
              <a:ext cx="237118" cy="2194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207514" y="50659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207514" y="50659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207514" y="4782515"/>
              <a:ext cx="237118" cy="283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470979" y="5111649"/>
              <a:ext cx="237118" cy="173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470979" y="5111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470979" y="5111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470979" y="4979081"/>
              <a:ext cx="237118" cy="132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734443" y="4814514"/>
              <a:ext cx="237118" cy="470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734443" y="4814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734443" y="481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734443" y="4709375"/>
              <a:ext cx="237118" cy="10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997908" y="4640805"/>
              <a:ext cx="237118" cy="6445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997908" y="46408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997908" y="4636234"/>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997908" y="4485381"/>
              <a:ext cx="237118" cy="1508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261373" y="4439668"/>
              <a:ext cx="237118" cy="845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261373" y="44396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261373" y="4425954"/>
              <a:ext cx="237118" cy="13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261373" y="4083107"/>
              <a:ext cx="237118" cy="3428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524837" y="3891113"/>
              <a:ext cx="237118" cy="1394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524837" y="38911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524837" y="3849971"/>
              <a:ext cx="237118" cy="41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524837" y="3182562"/>
              <a:ext cx="237118" cy="667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788302" y="4572236"/>
              <a:ext cx="237118" cy="713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788302" y="45722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788302" y="4567664"/>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788302" y="4416812"/>
              <a:ext cx="237118" cy="1508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051766" y="4558522"/>
              <a:ext cx="237118" cy="726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051766" y="45585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051766" y="4544808"/>
              <a:ext cx="237118" cy="13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051766" y="4284244"/>
              <a:ext cx="237118" cy="260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pg110"/>
            <p:cNvSpPr/>
            <p:nvPr/>
          </p:nvSpPr>
          <p:spPr>
            <a:xfrm>
              <a:off x="810951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12" name="pg111"/>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3" name="tx112"/>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1,191 case(s)</a:t>
              </a:r>
            </a:p>
          </p:txBody>
        </p:sp>
        <p:sp>
          <p:nvSpPr>
            <p:cNvPr id="114" name="pg113"/>
            <p:cNvSpPr/>
            <p:nvPr/>
          </p:nvSpPr>
          <p:spPr>
            <a:xfrm>
              <a:off x="598663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5" name="tx114"/>
            <p:cNvSpPr/>
            <p:nvPr/>
          </p:nvSpPr>
          <p:spPr>
            <a:xfrm>
              <a:off x="609070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1,176 case(s)</a:t>
              </a:r>
            </a:p>
          </p:txBody>
        </p:sp>
        <p:sp>
          <p:nvSpPr>
            <p:cNvPr id="116" name="rc115"/>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17" name="rc116"/>
            <p:cNvSpPr/>
            <p:nvPr/>
          </p:nvSpPr>
          <p:spPr>
            <a:xfrm>
              <a:off x="8328404" y="2153563"/>
              <a:ext cx="3214267" cy="3131794"/>
            </a:xfrm>
            <a:prstGeom prst="rect">
              <a:avLst/>
            </a:prstGeom>
            <a:solidFill>
              <a:srgbClr val="FFFFFF">
                <a:alpha val="100000"/>
              </a:srgbClr>
            </a:solidFill>
          </p:spPr>
          <p:txBody>
            <a:bodyPr/>
            <a:lstStyle/>
            <a:p/>
          </p:txBody>
        </p:sp>
        <p:sp>
          <p:nvSpPr>
            <p:cNvPr id="118" name="pl117"/>
            <p:cNvSpPr/>
            <p:nvPr/>
          </p:nvSpPr>
          <p:spPr>
            <a:xfrm>
              <a:off x="8328404"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9" name="pl118"/>
            <p:cNvSpPr/>
            <p:nvPr/>
          </p:nvSpPr>
          <p:spPr>
            <a:xfrm>
              <a:off x="8328404"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0" name="pl119"/>
            <p:cNvSpPr/>
            <p:nvPr/>
          </p:nvSpPr>
          <p:spPr>
            <a:xfrm>
              <a:off x="8328404"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1" name="pl120"/>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2" name="pl121"/>
            <p:cNvSpPr/>
            <p:nvPr/>
          </p:nvSpPr>
          <p:spPr>
            <a:xfrm>
              <a:off x="8328404"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3" name="pl122"/>
            <p:cNvSpPr/>
            <p:nvPr/>
          </p:nvSpPr>
          <p:spPr>
            <a:xfrm>
              <a:off x="8328404"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4" name="pl123"/>
            <p:cNvSpPr/>
            <p:nvPr/>
          </p:nvSpPr>
          <p:spPr>
            <a:xfrm>
              <a:off x="8328404"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5" name="rc124"/>
            <p:cNvSpPr/>
            <p:nvPr/>
          </p:nvSpPr>
          <p:spPr>
            <a:xfrm>
              <a:off x="8367924" y="3497981"/>
              <a:ext cx="237118" cy="17873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367924" y="34979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367924" y="3452268"/>
              <a:ext cx="237118" cy="457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367924" y="2876285"/>
              <a:ext cx="237118" cy="575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631388" y="4119677"/>
              <a:ext cx="237118" cy="11656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631388" y="41196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631388" y="4055679"/>
              <a:ext cx="237118" cy="639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631388" y="3589407"/>
              <a:ext cx="237118" cy="466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894853" y="4809943"/>
              <a:ext cx="237118" cy="475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894853" y="48099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894853" y="4768801"/>
              <a:ext cx="237118" cy="41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894853" y="4604235"/>
              <a:ext cx="237118" cy="164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158317" y="4924225"/>
              <a:ext cx="237118" cy="361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158317" y="49242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158317" y="49242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158317" y="4901369"/>
              <a:ext cx="237118" cy="22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421782" y="4969938"/>
              <a:ext cx="237118" cy="3154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421782" y="49699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421782" y="49699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421782" y="4800800"/>
              <a:ext cx="237118" cy="169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685247" y="3913969"/>
              <a:ext cx="237118" cy="13713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685247" y="39139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685247" y="39139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685247" y="3086565"/>
              <a:ext cx="237118" cy="827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948711" y="4960796"/>
              <a:ext cx="237118" cy="3245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948711" y="49607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948711" y="4960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948711" y="4489952"/>
              <a:ext cx="237118" cy="470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212176" y="5084221"/>
              <a:ext cx="237118" cy="201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212176" y="5084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212176" y="5079649"/>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212176" y="4727660"/>
              <a:ext cx="237118" cy="351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475640" y="5180218"/>
              <a:ext cx="237118" cy="1051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475640" y="51802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475640" y="5171075"/>
              <a:ext cx="237118" cy="91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475640" y="4942511"/>
              <a:ext cx="237118" cy="2285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739105" y="5111649"/>
              <a:ext cx="237118" cy="173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739105" y="51116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739105" y="5111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739105" y="5061364"/>
              <a:ext cx="237118" cy="50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1002569" y="5253359"/>
              <a:ext cx="237118" cy="319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1002569" y="52533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1002569" y="52533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1002569" y="5239645"/>
              <a:ext cx="237118" cy="13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266034" y="5093363"/>
              <a:ext cx="237118" cy="191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266034" y="5093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266034" y="5093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266034" y="4979081"/>
              <a:ext cx="237118" cy="114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pg172"/>
            <p:cNvSpPr/>
            <p:nvPr/>
          </p:nvSpPr>
          <p:spPr>
            <a:xfrm>
              <a:off x="842567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4" name="pg173"/>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5" name="tx174"/>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1,459 case(s)</a:t>
              </a:r>
            </a:p>
          </p:txBody>
        </p:sp>
        <p:sp>
          <p:nvSpPr>
            <p:cNvPr id="176" name="pg175"/>
            <p:cNvSpPr/>
            <p:nvPr/>
          </p:nvSpPr>
          <p:spPr>
            <a:xfrm>
              <a:off x="9180792"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7" name="tx176"/>
            <p:cNvSpPr/>
            <p:nvPr/>
          </p:nvSpPr>
          <p:spPr>
            <a:xfrm>
              <a:off x="9284861"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20,940 case(s)</a:t>
              </a:r>
            </a:p>
          </p:txBody>
        </p:sp>
        <p:sp>
          <p:nvSpPr>
            <p:cNvPr id="178" name="rc17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9" name="rc178"/>
            <p:cNvSpPr/>
            <p:nvPr/>
          </p:nvSpPr>
          <p:spPr>
            <a:xfrm>
              <a:off x="11542672" y="2153563"/>
              <a:ext cx="3214267" cy="3131794"/>
            </a:xfrm>
            <a:prstGeom prst="rect">
              <a:avLst/>
            </a:prstGeom>
            <a:solidFill>
              <a:srgbClr val="FFFFFF">
                <a:alpha val="100000"/>
              </a:srgbClr>
            </a:solidFill>
          </p:spPr>
          <p:txBody>
            <a:bodyPr/>
            <a:lstStyle/>
            <a:p/>
          </p:txBody>
        </p:sp>
        <p:sp>
          <p:nvSpPr>
            <p:cNvPr id="180" name="pl179"/>
            <p:cNvSpPr/>
            <p:nvPr/>
          </p:nvSpPr>
          <p:spPr>
            <a:xfrm>
              <a:off x="11542672"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1" name="pl180"/>
            <p:cNvSpPr/>
            <p:nvPr/>
          </p:nvSpPr>
          <p:spPr>
            <a:xfrm>
              <a:off x="11542672"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2" name="pl181"/>
            <p:cNvSpPr/>
            <p:nvPr/>
          </p:nvSpPr>
          <p:spPr>
            <a:xfrm>
              <a:off x="11542672"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3" name="pl18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4" name="pl183"/>
            <p:cNvSpPr/>
            <p:nvPr/>
          </p:nvSpPr>
          <p:spPr>
            <a:xfrm>
              <a:off x="11542672"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5" name="pl184"/>
            <p:cNvSpPr/>
            <p:nvPr/>
          </p:nvSpPr>
          <p:spPr>
            <a:xfrm>
              <a:off x="11542672"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6" name="pl185"/>
            <p:cNvSpPr/>
            <p:nvPr/>
          </p:nvSpPr>
          <p:spPr>
            <a:xfrm>
              <a:off x="11542672"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rc186"/>
            <p:cNvSpPr/>
            <p:nvPr/>
          </p:nvSpPr>
          <p:spPr>
            <a:xfrm>
              <a:off x="11582191" y="4348242"/>
              <a:ext cx="237118" cy="937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1582191" y="43482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1582191" y="4343671"/>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3982539"/>
              <a:ext cx="237118" cy="361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rc190"/>
            <p:cNvSpPr/>
            <p:nvPr/>
          </p:nvSpPr>
          <p:spPr>
            <a:xfrm>
              <a:off x="11845656" y="4695661"/>
              <a:ext cx="237118" cy="589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2" name="rc191"/>
            <p:cNvSpPr/>
            <p:nvPr/>
          </p:nvSpPr>
          <p:spPr>
            <a:xfrm>
              <a:off x="11845656" y="4695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4695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4201961"/>
              <a:ext cx="237118" cy="493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09121" y="4777944"/>
              <a:ext cx="237118" cy="507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09121" y="4777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4764230"/>
              <a:ext cx="237118" cy="137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4494524"/>
              <a:ext cx="237118" cy="2697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9" name="rc198"/>
            <p:cNvSpPr/>
            <p:nvPr/>
          </p:nvSpPr>
          <p:spPr>
            <a:xfrm>
              <a:off x="12372585" y="5043079"/>
              <a:ext cx="237118" cy="2422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0" name="rc199"/>
            <p:cNvSpPr/>
            <p:nvPr/>
          </p:nvSpPr>
          <p:spPr>
            <a:xfrm>
              <a:off x="12372585" y="50430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0430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4937939"/>
              <a:ext cx="237118" cy="105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3" name="rc202"/>
            <p:cNvSpPr/>
            <p:nvPr/>
          </p:nvSpPr>
          <p:spPr>
            <a:xfrm>
              <a:off x="12636050" y="4604235"/>
              <a:ext cx="237118" cy="6811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4" name="rc203"/>
            <p:cNvSpPr/>
            <p:nvPr/>
          </p:nvSpPr>
          <p:spPr>
            <a:xfrm>
              <a:off x="12636050" y="46042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4599663"/>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4233960"/>
              <a:ext cx="237118" cy="365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7" name="rc206"/>
            <p:cNvSpPr/>
            <p:nvPr/>
          </p:nvSpPr>
          <p:spPr>
            <a:xfrm>
              <a:off x="12899514" y="4787087"/>
              <a:ext cx="237118" cy="4982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2899514" y="4787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4782515"/>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4558522"/>
              <a:ext cx="237118" cy="223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3162979" y="5107077"/>
              <a:ext cx="237118" cy="1782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3162979" y="51070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102506"/>
              <a:ext cx="237118" cy="45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015651"/>
              <a:ext cx="237118" cy="86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3426443" y="5107077"/>
              <a:ext cx="237118" cy="1782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3426443" y="51070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1070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4997366"/>
              <a:ext cx="237118" cy="109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3689908" y="5230502"/>
              <a:ext cx="237118" cy="54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3689908" y="52305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305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102506"/>
              <a:ext cx="237118" cy="127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3953372" y="5148219"/>
              <a:ext cx="237118" cy="1371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3953372" y="51482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1482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065936"/>
              <a:ext cx="237118" cy="82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4216837" y="5084221"/>
              <a:ext cx="237118" cy="201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4216837" y="50842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0842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056793"/>
              <a:ext cx="237118" cy="27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pg230"/>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2" name="tx231"/>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927 case(s)</a:t>
              </a:r>
            </a:p>
          </p:txBody>
        </p:sp>
        <p:sp>
          <p:nvSpPr>
            <p:cNvPr id="233" name="pg232"/>
            <p:cNvSpPr/>
            <p:nvPr/>
          </p:nvSpPr>
          <p:spPr>
            <a:xfrm>
              <a:off x="12415174"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4" name="tx233"/>
            <p:cNvSpPr/>
            <p:nvPr/>
          </p:nvSpPr>
          <p:spPr>
            <a:xfrm>
              <a:off x="12519243"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2,041 case(s)</a:t>
              </a:r>
            </a:p>
          </p:txBody>
        </p:sp>
        <p:sp>
          <p:nvSpPr>
            <p:cNvPr id="235" name="rc23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6" name="rc235"/>
            <p:cNvSpPr/>
            <p:nvPr/>
          </p:nvSpPr>
          <p:spPr>
            <a:xfrm>
              <a:off x="14756939" y="2153563"/>
              <a:ext cx="3214267" cy="3131794"/>
            </a:xfrm>
            <a:prstGeom prst="rect">
              <a:avLst/>
            </a:prstGeom>
            <a:solidFill>
              <a:srgbClr val="FFFFFF">
                <a:alpha val="100000"/>
              </a:srgbClr>
            </a:solidFill>
          </p:spPr>
          <p:txBody>
            <a:bodyPr/>
            <a:lstStyle/>
            <a:p/>
          </p:txBody>
        </p:sp>
        <p:sp>
          <p:nvSpPr>
            <p:cNvPr id="237" name="pl236"/>
            <p:cNvSpPr/>
            <p:nvPr/>
          </p:nvSpPr>
          <p:spPr>
            <a:xfrm>
              <a:off x="14756939" y="48282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39139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9" name="pl238"/>
            <p:cNvSpPr/>
            <p:nvPr/>
          </p:nvSpPr>
          <p:spPr>
            <a:xfrm>
              <a:off x="14756939" y="29997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0" name="pl23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43710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34568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pl242"/>
            <p:cNvSpPr/>
            <p:nvPr/>
          </p:nvSpPr>
          <p:spPr>
            <a:xfrm>
              <a:off x="14756939" y="25425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4" name="rc24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45" name="tx24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46" name="tx24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47" name="tx24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48" name="tx24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49" name="tx24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0" name="pl24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tx26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3" name="tx26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4" name="tx26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5" name="tx26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6" name="tx26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7" name="tx26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8" name="tx26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9" name="tx26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0" name="tx26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1" name="tx27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2" name="tx27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3" name="tx27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4" name="pl27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tx28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tx36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1" name="tx370"/>
            <p:cNvSpPr/>
            <p:nvPr/>
          </p:nvSpPr>
          <p:spPr>
            <a:xfrm>
              <a:off x="1230614" y="42858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72" name="tx371"/>
            <p:cNvSpPr/>
            <p:nvPr/>
          </p:nvSpPr>
          <p:spPr>
            <a:xfrm>
              <a:off x="1230614" y="337156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373" name="tx372"/>
            <p:cNvSpPr/>
            <p:nvPr/>
          </p:nvSpPr>
          <p:spPr>
            <a:xfrm>
              <a:off x="1230614" y="245730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374" name="pl37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5" name="pl374"/>
            <p:cNvSpPr/>
            <p:nvPr/>
          </p:nvSpPr>
          <p:spPr>
            <a:xfrm>
              <a:off x="1865074" y="43710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6" name="pl375"/>
            <p:cNvSpPr/>
            <p:nvPr/>
          </p:nvSpPr>
          <p:spPr>
            <a:xfrm>
              <a:off x="1865074" y="34568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7" name="pl376"/>
            <p:cNvSpPr/>
            <p:nvPr/>
          </p:nvSpPr>
          <p:spPr>
            <a:xfrm>
              <a:off x="1865074" y="25425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9" name="rc378"/>
            <p:cNvSpPr/>
            <p:nvPr/>
          </p:nvSpPr>
          <p:spPr>
            <a:xfrm>
              <a:off x="18110385" y="2153563"/>
              <a:ext cx="1240079" cy="413498"/>
            </a:xfrm>
            <a:prstGeom prst="rect">
              <a:avLst/>
            </a:prstGeom>
            <a:solidFill>
              <a:srgbClr val="FFFFFF">
                <a:alpha val="100000"/>
              </a:srgbClr>
            </a:solidFill>
          </p:spPr>
          <p:txBody>
            <a:bodyPr/>
            <a:lstStyle/>
            <a:p/>
          </p:txBody>
        </p:sp>
        <p:sp>
          <p:nvSpPr>
            <p:cNvPr id="380" name="rc379"/>
            <p:cNvSpPr/>
            <p:nvPr/>
          </p:nvSpPr>
          <p:spPr>
            <a:xfrm>
              <a:off x="18179974" y="2223153"/>
              <a:ext cx="274319" cy="274319"/>
            </a:xfrm>
            <a:prstGeom prst="rect">
              <a:avLst/>
            </a:prstGeom>
            <a:solidFill>
              <a:srgbClr val="FFFFFF">
                <a:alpha val="100000"/>
              </a:srgbClr>
            </a:solidFill>
          </p:spPr>
          <p:txBody>
            <a:bodyPr/>
            <a:lstStyle/>
            <a:p/>
          </p:txBody>
        </p:sp>
        <p:sp>
          <p:nvSpPr>
            <p:cNvPr id="381" name="pg38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82" name="tx38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83" name="rc382"/>
            <p:cNvSpPr/>
            <p:nvPr/>
          </p:nvSpPr>
          <p:spPr>
            <a:xfrm>
              <a:off x="18110385" y="2706240"/>
              <a:ext cx="1753945" cy="1236458"/>
            </a:xfrm>
            <a:prstGeom prst="rect">
              <a:avLst/>
            </a:prstGeom>
            <a:solidFill>
              <a:srgbClr val="FFFFFF">
                <a:alpha val="100000"/>
              </a:srgbClr>
            </a:solidFill>
          </p:spPr>
          <p:txBody>
            <a:bodyPr/>
            <a:lstStyle/>
            <a:p/>
          </p:txBody>
        </p:sp>
        <p:sp>
          <p:nvSpPr>
            <p:cNvPr id="384" name="rc383"/>
            <p:cNvSpPr/>
            <p:nvPr/>
          </p:nvSpPr>
          <p:spPr>
            <a:xfrm>
              <a:off x="18179974" y="2775829"/>
              <a:ext cx="274319" cy="274319"/>
            </a:xfrm>
            <a:prstGeom prst="rect">
              <a:avLst/>
            </a:prstGeom>
            <a:solidFill>
              <a:srgbClr val="FFFFFF">
                <a:alpha val="100000"/>
              </a:srgbClr>
            </a:solidFill>
          </p:spPr>
          <p:txBody>
            <a:bodyPr/>
            <a:lstStyle/>
            <a:p/>
          </p:txBody>
        </p:sp>
        <p:sp>
          <p:nvSpPr>
            <p:cNvPr id="385" name="rc38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6" name="rc385"/>
            <p:cNvSpPr/>
            <p:nvPr/>
          </p:nvSpPr>
          <p:spPr>
            <a:xfrm>
              <a:off x="18179974" y="3050149"/>
              <a:ext cx="274319" cy="274319"/>
            </a:xfrm>
            <a:prstGeom prst="rect">
              <a:avLst/>
            </a:prstGeom>
            <a:solidFill>
              <a:srgbClr val="FFFFFF">
                <a:alpha val="100000"/>
              </a:srgbClr>
            </a:solidFill>
          </p:spPr>
          <p:txBody>
            <a:bodyPr/>
            <a:lstStyle/>
            <a:p/>
          </p:txBody>
        </p:sp>
        <p:sp>
          <p:nvSpPr>
            <p:cNvPr id="387" name="rc38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8" name="rc387"/>
            <p:cNvSpPr/>
            <p:nvPr/>
          </p:nvSpPr>
          <p:spPr>
            <a:xfrm>
              <a:off x="18179974" y="3324469"/>
              <a:ext cx="274319" cy="274320"/>
            </a:xfrm>
            <a:prstGeom prst="rect">
              <a:avLst/>
            </a:prstGeom>
            <a:solidFill>
              <a:srgbClr val="FFFFFF">
                <a:alpha val="100000"/>
              </a:srgbClr>
            </a:solidFill>
          </p:spPr>
          <p:txBody>
            <a:bodyPr/>
            <a:lstStyle/>
            <a:p/>
          </p:txBody>
        </p:sp>
        <p:sp>
          <p:nvSpPr>
            <p:cNvPr id="389" name="rc38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0" name="rc389"/>
            <p:cNvSpPr/>
            <p:nvPr/>
          </p:nvSpPr>
          <p:spPr>
            <a:xfrm>
              <a:off x="18179974" y="3598789"/>
              <a:ext cx="274319" cy="274320"/>
            </a:xfrm>
            <a:prstGeom prst="rect">
              <a:avLst/>
            </a:prstGeom>
            <a:solidFill>
              <a:srgbClr val="FFFFFF">
                <a:alpha val="100000"/>
              </a:srgbClr>
            </a:solidFill>
          </p:spPr>
          <p:txBody>
            <a:bodyPr/>
            <a:lstStyle/>
            <a:p/>
          </p:txBody>
        </p:sp>
        <p:sp>
          <p:nvSpPr>
            <p:cNvPr id="391" name="rc39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2" name="tx39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3" name="tx39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4" name="tx39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95" name="tx39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96" name=""/>
          <p:cNvGrpSpPr/>
          <p:nvPr/>
        </p:nvGrpSpPr>
        <p:grpSpPr>
          <a:xfrm>
            <a:off x="6400800" y="6217920"/>
            <a:ext cx="5486400" cy="4251960"/>
            <a:chOff x="6400800" y="6217920"/>
            <a:chExt cx="5486400" cy="4251960"/>
          </a:xfrm>
        </p:grpSpPr>
        <p:sp>
          <p:nvSpPr>
            <p:cNvPr id="39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9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99" name="rc5"/>
            <p:cNvSpPr/>
            <p:nvPr/>
          </p:nvSpPr>
          <p:spPr>
            <a:xfrm>
              <a:off x="7068913" y="6510025"/>
              <a:ext cx="4276698" cy="2788960"/>
            </a:xfrm>
            <a:prstGeom prst="rect">
              <a:avLst/>
            </a:prstGeom>
            <a:solidFill>
              <a:srgbClr val="FFFFFF">
                <a:alpha val="100000"/>
              </a:srgbClr>
            </a:solidFill>
          </p:spPr>
          <p:txBody>
            <a:bodyPr/>
            <a:lstStyle/>
            <a:p/>
          </p:txBody>
        </p:sp>
        <p:sp>
          <p:nvSpPr>
            <p:cNvPr id="400" name="pl6"/>
            <p:cNvSpPr/>
            <p:nvPr/>
          </p:nvSpPr>
          <p:spPr>
            <a:xfrm>
              <a:off x="7068913" y="889050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1" name="pl7"/>
            <p:cNvSpPr/>
            <p:nvPr/>
          </p:nvSpPr>
          <p:spPr>
            <a:xfrm>
              <a:off x="7068913" y="832707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2" name="pl8"/>
            <p:cNvSpPr/>
            <p:nvPr/>
          </p:nvSpPr>
          <p:spPr>
            <a:xfrm>
              <a:off x="7068913" y="776364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3" name="pl9"/>
            <p:cNvSpPr/>
            <p:nvPr/>
          </p:nvSpPr>
          <p:spPr>
            <a:xfrm>
              <a:off x="7068913" y="720022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4" name="pl10"/>
            <p:cNvSpPr/>
            <p:nvPr/>
          </p:nvSpPr>
          <p:spPr>
            <a:xfrm>
              <a:off x="7068913" y="663679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5" name="pl11"/>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06" name="pl12"/>
            <p:cNvSpPr/>
            <p:nvPr/>
          </p:nvSpPr>
          <p:spPr>
            <a:xfrm>
              <a:off x="7068913" y="860878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07" name="pl13"/>
            <p:cNvSpPr/>
            <p:nvPr/>
          </p:nvSpPr>
          <p:spPr>
            <a:xfrm>
              <a:off x="7068913" y="804536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08" name="pl14"/>
            <p:cNvSpPr/>
            <p:nvPr/>
          </p:nvSpPr>
          <p:spPr>
            <a:xfrm>
              <a:off x="7068913" y="748193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09" name="pl15"/>
            <p:cNvSpPr/>
            <p:nvPr/>
          </p:nvSpPr>
          <p:spPr>
            <a:xfrm>
              <a:off x="7068913" y="691850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10" name="rc16"/>
            <p:cNvSpPr/>
            <p:nvPr/>
          </p:nvSpPr>
          <p:spPr>
            <a:xfrm>
              <a:off x="7217409" y="6693138"/>
              <a:ext cx="415790" cy="563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1" name="rc17"/>
            <p:cNvSpPr/>
            <p:nvPr/>
          </p:nvSpPr>
          <p:spPr>
            <a:xfrm>
              <a:off x="7217409" y="6636796"/>
              <a:ext cx="415790" cy="563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2" name="rc18"/>
            <p:cNvSpPr/>
            <p:nvPr/>
          </p:nvSpPr>
          <p:spPr>
            <a:xfrm>
              <a:off x="9593353" y="8665131"/>
              <a:ext cx="415790" cy="563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3" name="rc19"/>
            <p:cNvSpPr/>
            <p:nvPr/>
          </p:nvSpPr>
          <p:spPr>
            <a:xfrm>
              <a:off x="7217409" y="6749481"/>
              <a:ext cx="415790" cy="242273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4" name="rc20"/>
            <p:cNvSpPr/>
            <p:nvPr/>
          </p:nvSpPr>
          <p:spPr>
            <a:xfrm>
              <a:off x="7811395" y="7031194"/>
              <a:ext cx="415790" cy="21410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5" name="rc21"/>
            <p:cNvSpPr/>
            <p:nvPr/>
          </p:nvSpPr>
          <p:spPr>
            <a:xfrm>
              <a:off x="8405381" y="8665131"/>
              <a:ext cx="415790"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6" name="rc22"/>
            <p:cNvSpPr/>
            <p:nvPr/>
          </p:nvSpPr>
          <p:spPr>
            <a:xfrm>
              <a:off x="8999367" y="8834159"/>
              <a:ext cx="415790" cy="3380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7" name="rc23"/>
            <p:cNvSpPr/>
            <p:nvPr/>
          </p:nvSpPr>
          <p:spPr>
            <a:xfrm>
              <a:off x="9593353" y="8721473"/>
              <a:ext cx="415790" cy="4507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8" name="rc24"/>
            <p:cNvSpPr/>
            <p:nvPr/>
          </p:nvSpPr>
          <p:spPr>
            <a:xfrm>
              <a:off x="10187339" y="8665131"/>
              <a:ext cx="415790"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9" name="rc25"/>
            <p:cNvSpPr/>
            <p:nvPr/>
          </p:nvSpPr>
          <p:spPr>
            <a:xfrm>
              <a:off x="10781325" y="8721473"/>
              <a:ext cx="415790" cy="4507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0" name="rc26"/>
            <p:cNvSpPr/>
            <p:nvPr/>
          </p:nvSpPr>
          <p:spPr>
            <a:xfrm>
              <a:off x="8999367" y="8777816"/>
              <a:ext cx="415790" cy="563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1" name="pl27"/>
            <p:cNvSpPr/>
            <p:nvPr/>
          </p:nvSpPr>
          <p:spPr>
            <a:xfrm>
              <a:off x="7425304" y="6867288"/>
              <a:ext cx="3563915" cy="2272265"/>
            </a:xfrm>
            <a:custGeom>
              <a:avLst/>
              <a:pathLst>
                <a:path w="3563915" h="2272265">
                  <a:moveTo>
                    <a:pt x="0" y="0"/>
                  </a:moveTo>
                  <a:lnTo>
                    <a:pt x="593985" y="1815012"/>
                  </a:lnTo>
                  <a:lnTo>
                    <a:pt x="1187971" y="2192945"/>
                  </a:lnTo>
                  <a:lnTo>
                    <a:pt x="1781957" y="2206943"/>
                  </a:lnTo>
                  <a:lnTo>
                    <a:pt x="2375943" y="2225606"/>
                  </a:lnTo>
                  <a:lnTo>
                    <a:pt x="2969929" y="2258267"/>
                  </a:lnTo>
                  <a:lnTo>
                    <a:pt x="3563915" y="2272265"/>
                  </a:lnTo>
                </a:path>
              </a:pathLst>
            </a:custGeom>
            <a:ln w="40651" cap="flat">
              <a:solidFill>
                <a:srgbClr val="000000">
                  <a:alpha val="100000"/>
                </a:srgbClr>
              </a:solidFill>
              <a:prstDash val="solid"/>
              <a:round/>
            </a:ln>
          </p:spPr>
          <p:txBody>
            <a:bodyPr/>
            <a:lstStyle/>
            <a:p/>
          </p:txBody>
        </p:sp>
        <p:sp>
          <p:nvSpPr>
            <p:cNvPr id="422" name="rc28"/>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23" name="tx29"/>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24" name="tx30"/>
            <p:cNvSpPr/>
            <p:nvPr/>
          </p:nvSpPr>
          <p:spPr>
            <a:xfrm>
              <a:off x="6801340" y="86064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25" name="tx31"/>
            <p:cNvSpPr/>
            <p:nvPr/>
          </p:nvSpPr>
          <p:spPr>
            <a:xfrm>
              <a:off x="6801340" y="804305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26" name="tx32"/>
            <p:cNvSpPr/>
            <p:nvPr/>
          </p:nvSpPr>
          <p:spPr>
            <a:xfrm>
              <a:off x="6801340" y="7479554"/>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27" name="tx33"/>
            <p:cNvSpPr/>
            <p:nvPr/>
          </p:nvSpPr>
          <p:spPr>
            <a:xfrm>
              <a:off x="6801340" y="69162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28"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35"/>
            <p:cNvSpPr/>
            <p:nvPr/>
          </p:nvSpPr>
          <p:spPr>
            <a:xfrm>
              <a:off x="7034118" y="860878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36"/>
            <p:cNvSpPr/>
            <p:nvPr/>
          </p:nvSpPr>
          <p:spPr>
            <a:xfrm>
              <a:off x="7034118" y="8045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37"/>
            <p:cNvSpPr/>
            <p:nvPr/>
          </p:nvSpPr>
          <p:spPr>
            <a:xfrm>
              <a:off x="7034118"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38"/>
            <p:cNvSpPr/>
            <p:nvPr/>
          </p:nvSpPr>
          <p:spPr>
            <a:xfrm>
              <a:off x="7034118" y="69185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3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4" name="pl40"/>
            <p:cNvSpPr/>
            <p:nvPr/>
          </p:nvSpPr>
          <p:spPr>
            <a:xfrm>
              <a:off x="11345612" y="823904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5" name="pl41"/>
            <p:cNvSpPr/>
            <p:nvPr/>
          </p:nvSpPr>
          <p:spPr>
            <a:xfrm>
              <a:off x="11345612" y="730587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36"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7" name="tx43"/>
            <p:cNvSpPr/>
            <p:nvPr/>
          </p:nvSpPr>
          <p:spPr>
            <a:xfrm>
              <a:off x="11443669" y="823673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38" name="tx44"/>
            <p:cNvSpPr/>
            <p:nvPr/>
          </p:nvSpPr>
          <p:spPr>
            <a:xfrm>
              <a:off x="11443669" y="730357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9" name="pl45"/>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0" name="pl46"/>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1" name="pl47"/>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2" name="pl48"/>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3" name="pl49"/>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4" name="pl50"/>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5" name="pl51"/>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6" name="tx52"/>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47" name="tx53"/>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48" name="tx54"/>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49" name="tx55"/>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50" name="tx56"/>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51" name="tx57"/>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52" name="tx58"/>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3" name="tx59"/>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54" name="tx60"/>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55"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6"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57" name="rc63"/>
            <p:cNvSpPr/>
            <p:nvPr/>
          </p:nvSpPr>
          <p:spPr>
            <a:xfrm>
              <a:off x="6564753" y="10217410"/>
              <a:ext cx="1051268" cy="182880"/>
            </a:xfrm>
            <a:prstGeom prst="rect">
              <a:avLst/>
            </a:prstGeom>
            <a:solidFill>
              <a:srgbClr val="FFFFFF">
                <a:alpha val="100000"/>
              </a:srgbClr>
            </a:solidFill>
          </p:spPr>
          <p:txBody>
            <a:bodyPr/>
            <a:lstStyle/>
            <a:p/>
          </p:txBody>
        </p:sp>
        <p:sp>
          <p:nvSpPr>
            <p:cNvPr id="458" name="rc64"/>
            <p:cNvSpPr/>
            <p:nvPr/>
          </p:nvSpPr>
          <p:spPr>
            <a:xfrm>
              <a:off x="6564753" y="10217410"/>
              <a:ext cx="182879" cy="182880"/>
            </a:xfrm>
            <a:prstGeom prst="rect">
              <a:avLst/>
            </a:prstGeom>
            <a:solidFill>
              <a:srgbClr val="FFFFFF">
                <a:alpha val="100000"/>
              </a:srgbClr>
            </a:solidFill>
          </p:spPr>
          <p:txBody>
            <a:bodyPr/>
            <a:lstStyle/>
            <a:p/>
          </p:txBody>
        </p:sp>
        <p:sp>
          <p:nvSpPr>
            <p:cNvPr id="459" name="pl65"/>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60" name="tx66"/>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61" name="rc67"/>
            <p:cNvSpPr/>
            <p:nvPr/>
          </p:nvSpPr>
          <p:spPr>
            <a:xfrm>
              <a:off x="7796021" y="10217410"/>
              <a:ext cx="4053749" cy="182880"/>
            </a:xfrm>
            <a:prstGeom prst="rect">
              <a:avLst/>
            </a:prstGeom>
            <a:solidFill>
              <a:srgbClr val="FFFFFF">
                <a:alpha val="100000"/>
              </a:srgbClr>
            </a:solidFill>
          </p:spPr>
          <p:txBody>
            <a:bodyPr/>
            <a:lstStyle/>
            <a:p/>
          </p:txBody>
        </p:sp>
        <p:sp>
          <p:nvSpPr>
            <p:cNvPr id="462" name="rc68"/>
            <p:cNvSpPr/>
            <p:nvPr/>
          </p:nvSpPr>
          <p:spPr>
            <a:xfrm>
              <a:off x="7796021" y="10217410"/>
              <a:ext cx="182879" cy="182880"/>
            </a:xfrm>
            <a:prstGeom prst="rect">
              <a:avLst/>
            </a:prstGeom>
            <a:solidFill>
              <a:srgbClr val="FFFFFF">
                <a:alpha val="100000"/>
              </a:srgbClr>
            </a:solidFill>
          </p:spPr>
          <p:txBody>
            <a:bodyPr/>
            <a:lstStyle/>
            <a:p/>
          </p:txBody>
        </p:sp>
        <p:sp>
          <p:nvSpPr>
            <p:cNvPr id="463" name="rc69"/>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rc70"/>
            <p:cNvSpPr/>
            <p:nvPr/>
          </p:nvSpPr>
          <p:spPr>
            <a:xfrm>
              <a:off x="8887262" y="10217410"/>
              <a:ext cx="182879" cy="182880"/>
            </a:xfrm>
            <a:prstGeom prst="rect">
              <a:avLst/>
            </a:prstGeom>
            <a:solidFill>
              <a:srgbClr val="FFFFFF">
                <a:alpha val="100000"/>
              </a:srgbClr>
            </a:solidFill>
          </p:spPr>
          <p:txBody>
            <a:bodyPr/>
            <a:lstStyle/>
            <a:p/>
          </p:txBody>
        </p:sp>
        <p:sp>
          <p:nvSpPr>
            <p:cNvPr id="465" name="rc71"/>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72"/>
            <p:cNvSpPr/>
            <p:nvPr/>
          </p:nvSpPr>
          <p:spPr>
            <a:xfrm>
              <a:off x="9813303" y="10217410"/>
              <a:ext cx="182879" cy="182880"/>
            </a:xfrm>
            <a:prstGeom prst="rect">
              <a:avLst/>
            </a:prstGeom>
            <a:solidFill>
              <a:srgbClr val="FFFFFF">
                <a:alpha val="100000"/>
              </a:srgbClr>
            </a:solidFill>
          </p:spPr>
          <p:txBody>
            <a:bodyPr/>
            <a:lstStyle/>
            <a:p/>
          </p:txBody>
        </p:sp>
        <p:sp>
          <p:nvSpPr>
            <p:cNvPr id="467" name="rc73"/>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74"/>
            <p:cNvSpPr/>
            <p:nvPr/>
          </p:nvSpPr>
          <p:spPr>
            <a:xfrm>
              <a:off x="10815544" y="10217410"/>
              <a:ext cx="182880" cy="182880"/>
            </a:xfrm>
            <a:prstGeom prst="rect">
              <a:avLst/>
            </a:prstGeom>
            <a:solidFill>
              <a:srgbClr val="FFFFFF">
                <a:alpha val="100000"/>
              </a:srgbClr>
            </a:solidFill>
          </p:spPr>
          <p:txBody>
            <a:bodyPr/>
            <a:lstStyle/>
            <a:p/>
          </p:txBody>
        </p:sp>
        <p:sp>
          <p:nvSpPr>
            <p:cNvPr id="469" name="rc75"/>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tx76"/>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71" name="tx77"/>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72" name="tx78"/>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73" name="tx79"/>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74" name="tx80"/>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5" name=""/>
          <p:cNvGrpSpPr/>
          <p:nvPr/>
        </p:nvGrpSpPr>
        <p:grpSpPr>
          <a:xfrm>
            <a:off x="12527280" y="6217920"/>
            <a:ext cx="5486400" cy="4297680"/>
            <a:chOff x="12527280" y="6217920"/>
            <a:chExt cx="5486400" cy="4297680"/>
          </a:xfrm>
        </p:grpSpPr>
        <p:sp>
          <p:nvSpPr>
            <p:cNvPr id="47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7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0" name="pl17"/>
            <p:cNvSpPr/>
            <p:nvPr/>
          </p:nvSpPr>
          <p:spPr>
            <a:xfrm>
              <a:off x="13325144" y="6663670"/>
              <a:ext cx="4510689" cy="102429"/>
            </a:xfrm>
            <a:custGeom>
              <a:avLst/>
              <a:pathLst>
                <a:path w="4510689" h="102429">
                  <a:moveTo>
                    <a:pt x="0" y="0"/>
                  </a:moveTo>
                  <a:lnTo>
                    <a:pt x="180427" y="0"/>
                  </a:lnTo>
                  <a:lnTo>
                    <a:pt x="360855" y="51214"/>
                  </a:lnTo>
                  <a:lnTo>
                    <a:pt x="541282" y="0"/>
                  </a:lnTo>
                  <a:lnTo>
                    <a:pt x="721710" y="25607"/>
                  </a:lnTo>
                  <a:lnTo>
                    <a:pt x="902137" y="0"/>
                  </a:lnTo>
                  <a:lnTo>
                    <a:pt x="1082565" y="25607"/>
                  </a:lnTo>
                  <a:lnTo>
                    <a:pt x="1262993" y="25607"/>
                  </a:lnTo>
                  <a:lnTo>
                    <a:pt x="1443420" y="25607"/>
                  </a:lnTo>
                  <a:lnTo>
                    <a:pt x="1623848" y="102429"/>
                  </a:lnTo>
                  <a:lnTo>
                    <a:pt x="1804275" y="25607"/>
                  </a:lnTo>
                  <a:lnTo>
                    <a:pt x="1984703" y="0"/>
                  </a:lnTo>
                  <a:lnTo>
                    <a:pt x="2165131" y="0"/>
                  </a:lnTo>
                  <a:lnTo>
                    <a:pt x="2345558" y="51214"/>
                  </a:lnTo>
                  <a:lnTo>
                    <a:pt x="2525986" y="0"/>
                  </a:lnTo>
                  <a:lnTo>
                    <a:pt x="2706413" y="0"/>
                  </a:lnTo>
                  <a:lnTo>
                    <a:pt x="2886841" y="0"/>
                  </a:lnTo>
                  <a:lnTo>
                    <a:pt x="3067268" y="0"/>
                  </a:lnTo>
                  <a:lnTo>
                    <a:pt x="3247696" y="76822"/>
                  </a:lnTo>
                  <a:lnTo>
                    <a:pt x="3428124" y="25607"/>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91" name="pl18"/>
            <p:cNvSpPr/>
            <p:nvPr/>
          </p:nvSpPr>
          <p:spPr>
            <a:xfrm>
              <a:off x="13325144" y="6663670"/>
              <a:ext cx="4510689" cy="2330281"/>
            </a:xfrm>
            <a:custGeom>
              <a:avLst/>
              <a:pathLst>
                <a:path w="4510689" h="2330281">
                  <a:moveTo>
                    <a:pt x="0" y="25607"/>
                  </a:moveTo>
                  <a:lnTo>
                    <a:pt x="180427" y="25607"/>
                  </a:lnTo>
                  <a:lnTo>
                    <a:pt x="360855" y="51214"/>
                  </a:lnTo>
                  <a:lnTo>
                    <a:pt x="541282" y="25607"/>
                  </a:lnTo>
                  <a:lnTo>
                    <a:pt x="721710" y="0"/>
                  </a:lnTo>
                  <a:lnTo>
                    <a:pt x="902137" y="460934"/>
                  </a:lnTo>
                  <a:lnTo>
                    <a:pt x="1082565" y="921869"/>
                  </a:lnTo>
                  <a:lnTo>
                    <a:pt x="1262993" y="1408412"/>
                  </a:lnTo>
                  <a:lnTo>
                    <a:pt x="1443420" y="1869346"/>
                  </a:lnTo>
                  <a:lnTo>
                    <a:pt x="1623848" y="2330281"/>
                  </a:lnTo>
                  <a:lnTo>
                    <a:pt x="1804275" y="1152337"/>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49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3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3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3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3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3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4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4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4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4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5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57" name="rc84"/>
            <p:cNvSpPr/>
            <p:nvPr/>
          </p:nvSpPr>
          <p:spPr>
            <a:xfrm>
              <a:off x="14005791" y="9941072"/>
              <a:ext cx="3149396" cy="504938"/>
            </a:xfrm>
            <a:prstGeom prst="rect">
              <a:avLst/>
            </a:prstGeom>
            <a:solidFill>
              <a:srgbClr val="FFFFFF">
                <a:alpha val="100000"/>
              </a:srgbClr>
            </a:solidFill>
          </p:spPr>
          <p:txBody>
            <a:bodyPr/>
            <a:lstStyle/>
            <a:p/>
          </p:txBody>
        </p:sp>
        <p:sp>
          <p:nvSpPr>
            <p:cNvPr id="55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5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6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6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6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56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Venezuela (Bolivarian Republic of)</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889582"/>
              <a:ext cx="237118" cy="395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794939"/>
              <a:ext cx="237118" cy="4904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pg30"/>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2" name="tx31"/>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3" name="pg32"/>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4" name="tx33"/>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5" name="rc3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36" name="rc35"/>
            <p:cNvSpPr/>
            <p:nvPr/>
          </p:nvSpPr>
          <p:spPr>
            <a:xfrm>
              <a:off x="5114136" y="2153563"/>
              <a:ext cx="3214267" cy="3131794"/>
            </a:xfrm>
            <a:prstGeom prst="rect">
              <a:avLst/>
            </a:prstGeom>
            <a:solidFill>
              <a:srgbClr val="FFFFFF">
                <a:alpha val="100000"/>
              </a:srgbClr>
            </a:solidFill>
          </p:spPr>
          <p:txBody>
            <a:bodyPr/>
            <a:lstStyle/>
            <a:p/>
          </p:txBody>
        </p:sp>
        <p:sp>
          <p:nvSpPr>
            <p:cNvPr id="37" name="pl36"/>
            <p:cNvSpPr/>
            <p:nvPr/>
          </p:nvSpPr>
          <p:spPr>
            <a:xfrm>
              <a:off x="5114136"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8" name="pl37"/>
            <p:cNvSpPr/>
            <p:nvPr/>
          </p:nvSpPr>
          <p:spPr>
            <a:xfrm>
              <a:off x="5114136"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9" name="pl38"/>
            <p:cNvSpPr/>
            <p:nvPr/>
          </p:nvSpPr>
          <p:spPr>
            <a:xfrm>
              <a:off x="5114136"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0" name="pl39"/>
            <p:cNvSpPr/>
            <p:nvPr/>
          </p:nvSpPr>
          <p:spPr>
            <a:xfrm>
              <a:off x="5114136"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1" name="pl4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2" name="pl41"/>
            <p:cNvSpPr/>
            <p:nvPr/>
          </p:nvSpPr>
          <p:spPr>
            <a:xfrm>
              <a:off x="5114136"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3" name="pl42"/>
            <p:cNvSpPr/>
            <p:nvPr/>
          </p:nvSpPr>
          <p:spPr>
            <a:xfrm>
              <a:off x="5114136"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4" name="pl43"/>
            <p:cNvSpPr/>
            <p:nvPr/>
          </p:nvSpPr>
          <p:spPr>
            <a:xfrm>
              <a:off x="5114136"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5" name="rc4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5153656" y="4218483"/>
              <a:ext cx="237118" cy="10668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5417121" y="3676441"/>
              <a:ext cx="237118" cy="1608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680585" y="3383911"/>
              <a:ext cx="237118" cy="190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944050" y="3934556"/>
              <a:ext cx="237118" cy="1350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6207514" y="3538780"/>
              <a:ext cx="237118" cy="1746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6470979" y="3478553"/>
              <a:ext cx="237118"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6734443" y="3289269"/>
              <a:ext cx="237118" cy="1996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997908" y="3091381"/>
              <a:ext cx="237118" cy="21939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7261373" y="3478553"/>
              <a:ext cx="237118"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7524837" y="3710857"/>
              <a:ext cx="237118" cy="15745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788302" y="3512969"/>
              <a:ext cx="237118" cy="1772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8051766" y="4769128"/>
              <a:ext cx="237118" cy="516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pg92"/>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4" name="tx93"/>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5" name="pg94"/>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6" name="tx95"/>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7" name="rc9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98" name="rc97"/>
            <p:cNvSpPr/>
            <p:nvPr/>
          </p:nvSpPr>
          <p:spPr>
            <a:xfrm>
              <a:off x="8328404" y="2153563"/>
              <a:ext cx="3214267" cy="3131794"/>
            </a:xfrm>
            <a:prstGeom prst="rect">
              <a:avLst/>
            </a:prstGeom>
            <a:solidFill>
              <a:srgbClr val="FFFFFF">
                <a:alpha val="100000"/>
              </a:srgbClr>
            </a:solidFill>
          </p:spPr>
          <p:txBody>
            <a:bodyPr/>
            <a:lstStyle/>
            <a:p/>
          </p:txBody>
        </p:sp>
        <p:sp>
          <p:nvSpPr>
            <p:cNvPr id="99" name="pl98"/>
            <p:cNvSpPr/>
            <p:nvPr/>
          </p:nvSpPr>
          <p:spPr>
            <a:xfrm>
              <a:off x="8328404"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0" name="pl99"/>
            <p:cNvSpPr/>
            <p:nvPr/>
          </p:nvSpPr>
          <p:spPr>
            <a:xfrm>
              <a:off x="8328404"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1" name="pl100"/>
            <p:cNvSpPr/>
            <p:nvPr/>
          </p:nvSpPr>
          <p:spPr>
            <a:xfrm>
              <a:off x="8328404"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2" name="pl101"/>
            <p:cNvSpPr/>
            <p:nvPr/>
          </p:nvSpPr>
          <p:spPr>
            <a:xfrm>
              <a:off x="8328404"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3" name="pl102"/>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4" name="pl103"/>
            <p:cNvSpPr/>
            <p:nvPr/>
          </p:nvSpPr>
          <p:spPr>
            <a:xfrm>
              <a:off x="8328404"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5" name="pl104"/>
            <p:cNvSpPr/>
            <p:nvPr/>
          </p:nvSpPr>
          <p:spPr>
            <a:xfrm>
              <a:off x="8328404"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6" name="pl105"/>
            <p:cNvSpPr/>
            <p:nvPr/>
          </p:nvSpPr>
          <p:spPr>
            <a:xfrm>
              <a:off x="8328404"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7" name="rc106"/>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367924" y="4554032"/>
              <a:ext cx="237118" cy="7313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631388" y="3796895"/>
              <a:ext cx="237118" cy="1488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894853" y="3160212"/>
              <a:ext cx="237118" cy="2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9158317" y="3392515"/>
              <a:ext cx="237118" cy="1892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9421782" y="2884889"/>
              <a:ext cx="237118" cy="24004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9685247"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948711" y="3659234"/>
              <a:ext cx="237118" cy="16261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10212176" y="3736668"/>
              <a:ext cx="237118" cy="1548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10475640" y="3736668"/>
              <a:ext cx="237118" cy="1548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10739105"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1002569"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1266034"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pg154"/>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6" name="tx155"/>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7" name="pg156"/>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8" name="tx157"/>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59" name="rc15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60" name="rc159"/>
            <p:cNvSpPr/>
            <p:nvPr/>
          </p:nvSpPr>
          <p:spPr>
            <a:xfrm>
              <a:off x="11542672" y="2153563"/>
              <a:ext cx="3214267" cy="3131794"/>
            </a:xfrm>
            <a:prstGeom prst="rect">
              <a:avLst/>
            </a:prstGeom>
            <a:solidFill>
              <a:srgbClr val="FFFFFF">
                <a:alpha val="100000"/>
              </a:srgbClr>
            </a:solidFill>
          </p:spPr>
          <p:txBody>
            <a:bodyPr/>
            <a:lstStyle/>
            <a:p/>
          </p:txBody>
        </p:sp>
        <p:sp>
          <p:nvSpPr>
            <p:cNvPr id="161" name="pl160"/>
            <p:cNvSpPr/>
            <p:nvPr/>
          </p:nvSpPr>
          <p:spPr>
            <a:xfrm>
              <a:off x="11542672"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2" name="pl161"/>
            <p:cNvSpPr/>
            <p:nvPr/>
          </p:nvSpPr>
          <p:spPr>
            <a:xfrm>
              <a:off x="11542672"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3" name="pl162"/>
            <p:cNvSpPr/>
            <p:nvPr/>
          </p:nvSpPr>
          <p:spPr>
            <a:xfrm>
              <a:off x="11542672"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4" name="pl163"/>
            <p:cNvSpPr/>
            <p:nvPr/>
          </p:nvSpPr>
          <p:spPr>
            <a:xfrm>
              <a:off x="11542672"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5" name="pl164"/>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6" name="pl165"/>
            <p:cNvSpPr/>
            <p:nvPr/>
          </p:nvSpPr>
          <p:spPr>
            <a:xfrm>
              <a:off x="11542672"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7" name="pl166"/>
            <p:cNvSpPr/>
            <p:nvPr/>
          </p:nvSpPr>
          <p:spPr>
            <a:xfrm>
              <a:off x="11542672"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8" name="pl167"/>
            <p:cNvSpPr/>
            <p:nvPr/>
          </p:nvSpPr>
          <p:spPr>
            <a:xfrm>
              <a:off x="11542672"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9" name="rc16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582191" y="4459390"/>
              <a:ext cx="237118" cy="825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845656" y="3814103"/>
              <a:ext cx="237118" cy="1471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109121" y="2962324"/>
              <a:ext cx="237118" cy="23230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372585" y="3710857"/>
              <a:ext cx="237118" cy="15745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636050" y="3624818"/>
              <a:ext cx="237118" cy="1660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899514" y="2927908"/>
              <a:ext cx="237118" cy="2357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162979" y="4218483"/>
              <a:ext cx="237118" cy="10668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426443" y="4089425"/>
              <a:ext cx="237118" cy="1195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689908" y="3616215"/>
              <a:ext cx="237118" cy="1669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953372" y="4390559"/>
              <a:ext cx="237118" cy="894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4216837" y="3788291"/>
              <a:ext cx="237118" cy="14970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480302" y="5250942"/>
              <a:ext cx="237118" cy="34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pg21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8" name="tx21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9" name="pg21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0" name="tx21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1" name="rc22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22" name="rc221"/>
            <p:cNvSpPr/>
            <p:nvPr/>
          </p:nvSpPr>
          <p:spPr>
            <a:xfrm>
              <a:off x="14756939" y="2153563"/>
              <a:ext cx="3214267" cy="3131794"/>
            </a:xfrm>
            <a:prstGeom prst="rect">
              <a:avLst/>
            </a:prstGeom>
            <a:solidFill>
              <a:srgbClr val="FFFFFF">
                <a:alpha val="100000"/>
              </a:srgbClr>
            </a:solidFill>
          </p:spPr>
          <p:txBody>
            <a:bodyPr/>
            <a:lstStyle/>
            <a:p/>
          </p:txBody>
        </p:sp>
        <p:sp>
          <p:nvSpPr>
            <p:cNvPr id="223" name="pl222"/>
            <p:cNvSpPr/>
            <p:nvPr/>
          </p:nvSpPr>
          <p:spPr>
            <a:xfrm>
              <a:off x="14756939" y="485516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4" name="pl223"/>
            <p:cNvSpPr/>
            <p:nvPr/>
          </p:nvSpPr>
          <p:spPr>
            <a:xfrm>
              <a:off x="14756939" y="39947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5" name="pl224"/>
            <p:cNvSpPr/>
            <p:nvPr/>
          </p:nvSpPr>
          <p:spPr>
            <a:xfrm>
              <a:off x="14756939" y="31344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6" name="pl225"/>
            <p:cNvSpPr/>
            <p:nvPr/>
          </p:nvSpPr>
          <p:spPr>
            <a:xfrm>
              <a:off x="14756939" y="22740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7" name="pl226"/>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8" name="pl227"/>
            <p:cNvSpPr/>
            <p:nvPr/>
          </p:nvSpPr>
          <p:spPr>
            <a:xfrm>
              <a:off x="14756939" y="4424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9" name="pl228"/>
            <p:cNvSpPr/>
            <p:nvPr/>
          </p:nvSpPr>
          <p:spPr>
            <a:xfrm>
              <a:off x="14756939" y="35645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0" name="pl229"/>
            <p:cNvSpPr/>
            <p:nvPr/>
          </p:nvSpPr>
          <p:spPr>
            <a:xfrm>
              <a:off x="14756939" y="270420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1" name="rc23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32" name="tx23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33" name="tx23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4" name="tx23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5" name="tx23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6" name="tx23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7" name="pl23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tx24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tx27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tx35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8" name="tx357"/>
            <p:cNvSpPr/>
            <p:nvPr/>
          </p:nvSpPr>
          <p:spPr>
            <a:xfrm>
              <a:off x="1230614" y="433969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59" name="tx358"/>
            <p:cNvSpPr/>
            <p:nvPr/>
          </p:nvSpPr>
          <p:spPr>
            <a:xfrm>
              <a:off x="1230614" y="34793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60" name="tx359"/>
            <p:cNvSpPr/>
            <p:nvPr/>
          </p:nvSpPr>
          <p:spPr>
            <a:xfrm>
              <a:off x="1230614" y="261881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361" name="pl36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361"/>
            <p:cNvSpPr/>
            <p:nvPr/>
          </p:nvSpPr>
          <p:spPr>
            <a:xfrm>
              <a:off x="1865074" y="44249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62"/>
            <p:cNvSpPr/>
            <p:nvPr/>
          </p:nvSpPr>
          <p:spPr>
            <a:xfrm>
              <a:off x="1865074" y="35645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363"/>
            <p:cNvSpPr/>
            <p:nvPr/>
          </p:nvSpPr>
          <p:spPr>
            <a:xfrm>
              <a:off x="1865074" y="27042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6" name="rc365"/>
            <p:cNvSpPr/>
            <p:nvPr/>
          </p:nvSpPr>
          <p:spPr>
            <a:xfrm>
              <a:off x="18110385" y="2153563"/>
              <a:ext cx="1753945" cy="1236458"/>
            </a:xfrm>
            <a:prstGeom prst="rect">
              <a:avLst/>
            </a:prstGeom>
            <a:solidFill>
              <a:srgbClr val="FFFFFF">
                <a:alpha val="100000"/>
              </a:srgbClr>
            </a:solidFill>
          </p:spPr>
          <p:txBody>
            <a:bodyPr/>
            <a:lstStyle/>
            <a:p/>
          </p:txBody>
        </p:sp>
        <p:sp>
          <p:nvSpPr>
            <p:cNvPr id="367" name="rc366"/>
            <p:cNvSpPr/>
            <p:nvPr/>
          </p:nvSpPr>
          <p:spPr>
            <a:xfrm>
              <a:off x="18179974" y="2223153"/>
              <a:ext cx="274319" cy="274319"/>
            </a:xfrm>
            <a:prstGeom prst="rect">
              <a:avLst/>
            </a:prstGeom>
            <a:solidFill>
              <a:srgbClr val="FFFFFF">
                <a:alpha val="100000"/>
              </a:srgbClr>
            </a:solidFill>
          </p:spPr>
          <p:txBody>
            <a:bodyPr/>
            <a:lstStyle/>
            <a:p/>
          </p:txBody>
        </p:sp>
        <p:sp>
          <p:nvSpPr>
            <p:cNvPr id="368" name="rc36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9" name="rc368"/>
            <p:cNvSpPr/>
            <p:nvPr/>
          </p:nvSpPr>
          <p:spPr>
            <a:xfrm>
              <a:off x="18179974" y="2497473"/>
              <a:ext cx="274319" cy="274319"/>
            </a:xfrm>
            <a:prstGeom prst="rect">
              <a:avLst/>
            </a:prstGeom>
            <a:solidFill>
              <a:srgbClr val="FFFFFF">
                <a:alpha val="100000"/>
              </a:srgbClr>
            </a:solidFill>
          </p:spPr>
          <p:txBody>
            <a:bodyPr/>
            <a:lstStyle/>
            <a:p/>
          </p:txBody>
        </p:sp>
        <p:sp>
          <p:nvSpPr>
            <p:cNvPr id="370" name="rc36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1" name="rc370"/>
            <p:cNvSpPr/>
            <p:nvPr/>
          </p:nvSpPr>
          <p:spPr>
            <a:xfrm>
              <a:off x="18179974" y="2771793"/>
              <a:ext cx="274319" cy="274319"/>
            </a:xfrm>
            <a:prstGeom prst="rect">
              <a:avLst/>
            </a:prstGeom>
            <a:solidFill>
              <a:srgbClr val="FFFFFF">
                <a:alpha val="100000"/>
              </a:srgbClr>
            </a:solidFill>
          </p:spPr>
          <p:txBody>
            <a:bodyPr/>
            <a:lstStyle/>
            <a:p/>
          </p:txBody>
        </p:sp>
        <p:sp>
          <p:nvSpPr>
            <p:cNvPr id="372" name="rc37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3" name="rc372"/>
            <p:cNvSpPr/>
            <p:nvPr/>
          </p:nvSpPr>
          <p:spPr>
            <a:xfrm>
              <a:off x="18179974" y="3046113"/>
              <a:ext cx="274319" cy="274319"/>
            </a:xfrm>
            <a:prstGeom prst="rect">
              <a:avLst/>
            </a:prstGeom>
            <a:solidFill>
              <a:srgbClr val="FFFFFF">
                <a:alpha val="100000"/>
              </a:srgbClr>
            </a:solidFill>
          </p:spPr>
          <p:txBody>
            <a:bodyPr/>
            <a:lstStyle/>
            <a:p/>
          </p:txBody>
        </p:sp>
        <p:sp>
          <p:nvSpPr>
            <p:cNvPr id="374" name="rc37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5" name="tx37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76" name="tx37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77" name="tx37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78" name="tx37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7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80" name=""/>
          <p:cNvGrpSpPr/>
          <p:nvPr/>
        </p:nvGrpSpPr>
        <p:grpSpPr>
          <a:xfrm>
            <a:off x="12527280" y="6217920"/>
            <a:ext cx="5486400" cy="4297680"/>
            <a:chOff x="12527280" y="6217920"/>
            <a:chExt cx="5486400" cy="4297680"/>
          </a:xfrm>
        </p:grpSpPr>
        <p:sp>
          <p:nvSpPr>
            <p:cNvPr id="38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8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5" name="pl17"/>
            <p:cNvSpPr/>
            <p:nvPr/>
          </p:nvSpPr>
          <p:spPr>
            <a:xfrm>
              <a:off x="13325144" y="6689277"/>
              <a:ext cx="4510689" cy="1177944"/>
            </a:xfrm>
            <a:custGeom>
              <a:avLst/>
              <a:pathLst>
                <a:path w="4510689" h="1177944">
                  <a:moveTo>
                    <a:pt x="0" y="358504"/>
                  </a:moveTo>
                  <a:lnTo>
                    <a:pt x="180427" y="0"/>
                  </a:lnTo>
                  <a:lnTo>
                    <a:pt x="360855" y="384112"/>
                  </a:lnTo>
                  <a:lnTo>
                    <a:pt x="541282" y="384112"/>
                  </a:lnTo>
                  <a:lnTo>
                    <a:pt x="721710" y="460934"/>
                  </a:lnTo>
                  <a:lnTo>
                    <a:pt x="902137" y="563364"/>
                  </a:lnTo>
                  <a:lnTo>
                    <a:pt x="1082565" y="409719"/>
                  </a:lnTo>
                  <a:lnTo>
                    <a:pt x="1262993" y="281682"/>
                  </a:lnTo>
                  <a:lnTo>
                    <a:pt x="1443420" y="128037"/>
                  </a:lnTo>
                  <a:lnTo>
                    <a:pt x="1623848" y="281682"/>
                  </a:lnTo>
                  <a:lnTo>
                    <a:pt x="1804275" y="486542"/>
                  </a:lnTo>
                  <a:lnTo>
                    <a:pt x="1984703" y="307289"/>
                  </a:lnTo>
                  <a:lnTo>
                    <a:pt x="2165131" y="281682"/>
                  </a:lnTo>
                  <a:lnTo>
                    <a:pt x="2345558" y="332897"/>
                  </a:lnTo>
                  <a:lnTo>
                    <a:pt x="2525986" y="230467"/>
                  </a:lnTo>
                  <a:lnTo>
                    <a:pt x="2706413" y="153644"/>
                  </a:lnTo>
                  <a:lnTo>
                    <a:pt x="2886841" y="256074"/>
                  </a:lnTo>
                  <a:lnTo>
                    <a:pt x="3067268" y="51214"/>
                  </a:lnTo>
                  <a:lnTo>
                    <a:pt x="3247696" y="614579"/>
                  </a:lnTo>
                  <a:lnTo>
                    <a:pt x="3428124" y="128037"/>
                  </a:lnTo>
                  <a:lnTo>
                    <a:pt x="3608551" y="563364"/>
                  </a:lnTo>
                  <a:lnTo>
                    <a:pt x="3788979" y="768224"/>
                  </a:lnTo>
                  <a:lnTo>
                    <a:pt x="3969406" y="1177944"/>
                  </a:lnTo>
                  <a:lnTo>
                    <a:pt x="4149834" y="768224"/>
                  </a:lnTo>
                  <a:lnTo>
                    <a:pt x="4330262" y="691402"/>
                  </a:lnTo>
                  <a:lnTo>
                    <a:pt x="4510689" y="1152337"/>
                  </a:lnTo>
                </a:path>
              </a:pathLst>
            </a:custGeom>
            <a:ln w="32521" cap="flat">
              <a:solidFill>
                <a:srgbClr val="5EB0E8">
                  <a:alpha val="100000"/>
                </a:srgbClr>
              </a:solidFill>
              <a:prstDash val="solid"/>
              <a:round/>
            </a:ln>
          </p:spPr>
          <p:txBody>
            <a:bodyPr/>
            <a:lstStyle/>
            <a:p/>
          </p:txBody>
        </p:sp>
        <p:sp>
          <p:nvSpPr>
            <p:cNvPr id="396" name="pl18"/>
            <p:cNvSpPr/>
            <p:nvPr/>
          </p:nvSpPr>
          <p:spPr>
            <a:xfrm>
              <a:off x="14948993" y="7687969"/>
              <a:ext cx="2886841" cy="1357197"/>
            </a:xfrm>
            <a:custGeom>
              <a:avLst/>
              <a:pathLst>
                <a:path w="2886841" h="1357197">
                  <a:moveTo>
                    <a:pt x="0" y="1357197"/>
                  </a:moveTo>
                  <a:lnTo>
                    <a:pt x="180427" y="717009"/>
                  </a:lnTo>
                  <a:lnTo>
                    <a:pt x="360855" y="845047"/>
                  </a:lnTo>
                  <a:lnTo>
                    <a:pt x="541282" y="665794"/>
                  </a:lnTo>
                  <a:lnTo>
                    <a:pt x="721710" y="537757"/>
                  </a:lnTo>
                  <a:lnTo>
                    <a:pt x="902137" y="230467"/>
                  </a:lnTo>
                  <a:lnTo>
                    <a:pt x="1082565" y="179252"/>
                  </a:lnTo>
                  <a:lnTo>
                    <a:pt x="1262993" y="153644"/>
                  </a:lnTo>
                  <a:lnTo>
                    <a:pt x="1443420" y="0"/>
                  </a:lnTo>
                  <a:lnTo>
                    <a:pt x="1623848" y="512149"/>
                  </a:lnTo>
                  <a:lnTo>
                    <a:pt x="1804275" y="1177944"/>
                  </a:lnTo>
                  <a:lnTo>
                    <a:pt x="1984703" y="793832"/>
                  </a:lnTo>
                  <a:lnTo>
                    <a:pt x="2165131" y="563364"/>
                  </a:lnTo>
                  <a:lnTo>
                    <a:pt x="2345558" y="742617"/>
                  </a:lnTo>
                  <a:lnTo>
                    <a:pt x="2525986" y="512149"/>
                  </a:lnTo>
                  <a:lnTo>
                    <a:pt x="2706413" y="204859"/>
                  </a:lnTo>
                  <a:lnTo>
                    <a:pt x="2886841" y="537757"/>
                  </a:lnTo>
                </a:path>
              </a:pathLst>
            </a:custGeom>
            <a:ln w="32521" cap="flat">
              <a:solidFill>
                <a:srgbClr val="00A173">
                  <a:alpha val="100000"/>
                </a:srgbClr>
              </a:solidFill>
              <a:prstDash val="solid"/>
              <a:round/>
            </a:ln>
          </p:spPr>
          <p:txBody>
            <a:bodyPr/>
            <a:lstStyle/>
            <a:p/>
          </p:txBody>
        </p:sp>
        <p:sp>
          <p:nvSpPr>
            <p:cNvPr id="39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9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0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0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0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0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3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3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3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3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4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4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4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4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4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4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4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4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4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4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5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5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5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5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5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5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5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5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5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5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6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6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62" name="rc84"/>
            <p:cNvSpPr/>
            <p:nvPr/>
          </p:nvSpPr>
          <p:spPr>
            <a:xfrm>
              <a:off x="14005791" y="9941072"/>
              <a:ext cx="3149396" cy="504938"/>
            </a:xfrm>
            <a:prstGeom prst="rect">
              <a:avLst/>
            </a:prstGeom>
            <a:solidFill>
              <a:srgbClr val="FFFFFF">
                <a:alpha val="100000"/>
              </a:srgbClr>
            </a:solidFill>
          </p:spPr>
          <p:txBody>
            <a:bodyPr/>
            <a:lstStyle/>
            <a:p/>
          </p:txBody>
        </p:sp>
        <p:sp>
          <p:nvSpPr>
            <p:cNvPr id="46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6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6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6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6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6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6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7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7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Viet Nam</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756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0562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23682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659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64653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8271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771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33766"/>
              <a:ext cx="237118" cy="143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187028"/>
              <a:ext cx="237118" cy="983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3067"/>
              <a:ext cx="237118" cy="40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07514"/>
              <a:ext cx="237118" cy="655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137863"/>
              <a:ext cx="237118" cy="147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77164"/>
              <a:ext cx="237118" cy="8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978078"/>
              <a:ext cx="237118" cy="299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77164"/>
              <a:ext cx="237118" cy="40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64872"/>
              <a:ext cx="237118" cy="12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978078"/>
              <a:ext cx="237118" cy="286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60775"/>
              <a:ext cx="237118" cy="24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31340"/>
              <a:ext cx="237118" cy="229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64872"/>
              <a:ext cx="237118" cy="12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879749"/>
              <a:ext cx="237118" cy="3851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48484"/>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998563"/>
              <a:ext cx="237118" cy="249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77164"/>
              <a:ext cx="237118" cy="8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25572"/>
              <a:ext cx="237118" cy="151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73067"/>
              <a:ext cx="237118" cy="12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150155"/>
              <a:ext cx="237118" cy="122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12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19805"/>
              <a:ext cx="237118" cy="61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30230"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5511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65" name="pg64"/>
            <p:cNvSpPr/>
            <p:nvPr/>
          </p:nvSpPr>
          <p:spPr>
            <a:xfrm>
              <a:off x="2812599"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16668"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756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40562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23682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4659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64653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8271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64872"/>
              <a:ext cx="237118" cy="204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27999"/>
              <a:ext cx="237118" cy="36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73067"/>
              <a:ext cx="237118" cy="122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730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27999"/>
              <a:ext cx="237118" cy="450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178834"/>
              <a:ext cx="237118" cy="49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15708"/>
              <a:ext cx="237118" cy="696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060019"/>
              <a:ext cx="237118" cy="155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27999"/>
              <a:ext cx="237118" cy="532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035437"/>
              <a:ext cx="237118" cy="192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44387"/>
              <a:ext cx="237118" cy="36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088699"/>
              <a:ext cx="237118" cy="155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48484"/>
              <a:ext cx="237118" cy="36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060019"/>
              <a:ext cx="237118" cy="188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52581"/>
              <a:ext cx="237118" cy="327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158349"/>
              <a:ext cx="237118" cy="942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73067"/>
              <a:ext cx="237118" cy="81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158349"/>
              <a:ext cx="237118" cy="114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73067"/>
              <a:ext cx="237118" cy="8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56678"/>
              <a:ext cx="237118" cy="163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60019"/>
              <a:ext cx="237118" cy="19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56678"/>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05592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73067"/>
              <a:ext cx="237118" cy="122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76408"/>
              <a:ext cx="237118" cy="19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1261"/>
              <a:ext cx="237118" cy="4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81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12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19805"/>
              <a:ext cx="237118" cy="61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44497"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5969380"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98 case(s)</a:t>
              </a:r>
            </a:p>
          </p:txBody>
        </p:sp>
        <p:sp>
          <p:nvSpPr>
            <p:cNvPr id="127" name="pg126"/>
            <p:cNvSpPr/>
            <p:nvPr/>
          </p:nvSpPr>
          <p:spPr>
            <a:xfrm>
              <a:off x="6026867"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30936"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43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8756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0562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23682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4659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64653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8271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rc138"/>
            <p:cNvSpPr/>
            <p:nvPr/>
          </p:nvSpPr>
          <p:spPr>
            <a:xfrm>
              <a:off x="8367924"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273067"/>
              <a:ext cx="237118" cy="40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158349"/>
              <a:ext cx="237118" cy="114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5277164"/>
              <a:ext cx="237118" cy="81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52771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44387"/>
              <a:ext cx="237118" cy="327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78834"/>
              <a:ext cx="237118" cy="655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227999"/>
              <a:ext cx="237118" cy="573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5219805"/>
              <a:ext cx="237118" cy="81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191125"/>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933010"/>
              <a:ext cx="237118" cy="258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080505"/>
              <a:ext cx="237118" cy="204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023146"/>
              <a:ext cx="237118" cy="573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4994466"/>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654410"/>
              <a:ext cx="237118" cy="340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064116"/>
              <a:ext cx="237118" cy="2212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4978078"/>
              <a:ext cx="237118" cy="860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4953496"/>
              <a:ext cx="237118" cy="245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650313"/>
              <a:ext cx="237118" cy="3031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031340"/>
              <a:ext cx="237118" cy="2540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4990369"/>
              <a:ext cx="237118" cy="409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4957593"/>
              <a:ext cx="237118" cy="327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638022"/>
              <a:ext cx="237118" cy="319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928913"/>
              <a:ext cx="237118" cy="356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4855166"/>
              <a:ext cx="237118" cy="737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4793710"/>
              <a:ext cx="237118" cy="614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625731"/>
              <a:ext cx="237118" cy="167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908428"/>
              <a:ext cx="237118" cy="3769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4859263"/>
              <a:ext cx="237118" cy="491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4801904"/>
              <a:ext cx="237118" cy="57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543789"/>
              <a:ext cx="237118" cy="258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482334"/>
              <a:ext cx="237118"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4400392"/>
              <a:ext cx="237118" cy="819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4338936"/>
              <a:ext cx="237118" cy="614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039851"/>
              <a:ext cx="237118" cy="299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236510"/>
              <a:ext cx="237118" cy="1048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4007074"/>
              <a:ext cx="237118" cy="2294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3929230"/>
              <a:ext cx="237118" cy="778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3732571"/>
              <a:ext cx="237118" cy="19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3863677"/>
              <a:ext cx="237118" cy="14216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3351544"/>
              <a:ext cx="237118" cy="5121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3199953"/>
              <a:ext cx="237118" cy="1515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2892673"/>
              <a:ext cx="237118" cy="307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3900551"/>
              <a:ext cx="237118" cy="13848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3351544"/>
              <a:ext cx="237118" cy="5490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3122109"/>
              <a:ext cx="237118" cy="2294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2876285"/>
              <a:ext cx="237118" cy="245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102699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2,105 case(s)</a:t>
              </a:r>
            </a:p>
          </p:txBody>
        </p:sp>
        <p:sp>
          <p:nvSpPr>
            <p:cNvPr id="190" name="pg189"/>
            <p:cNvSpPr/>
            <p:nvPr/>
          </p:nvSpPr>
          <p:spPr>
            <a:xfrm>
              <a:off x="9200906"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304975"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7,854 case(s)</a:t>
              </a:r>
            </a:p>
          </p:txBody>
        </p:sp>
        <p:sp>
          <p:nvSpPr>
            <p:cNvPr id="192" name="rc19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542672" y="2153563"/>
              <a:ext cx="3214267" cy="3131794"/>
            </a:xfrm>
            <a:prstGeom prst="rect">
              <a:avLst/>
            </a:prstGeom>
            <a:solidFill>
              <a:srgbClr val="FFFFFF">
                <a:alpha val="100000"/>
              </a:srgbClr>
            </a:solidFill>
          </p:spPr>
          <p:txBody>
            <a:bodyPr/>
            <a:lstStyle/>
            <a:p/>
          </p:txBody>
        </p:sp>
        <p:sp>
          <p:nvSpPr>
            <p:cNvPr id="194" name="pl193"/>
            <p:cNvSpPr/>
            <p:nvPr/>
          </p:nvSpPr>
          <p:spPr>
            <a:xfrm>
              <a:off x="11542672" y="48756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40562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323682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44659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364653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28271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rc201"/>
            <p:cNvSpPr/>
            <p:nvPr/>
          </p:nvSpPr>
          <p:spPr>
            <a:xfrm>
              <a:off x="11582191" y="4777322"/>
              <a:ext cx="237118" cy="5080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47773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4748643"/>
              <a:ext cx="237118" cy="28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582191" y="4646216"/>
              <a:ext cx="237118" cy="102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203416"/>
              <a:ext cx="237118" cy="81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034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2034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195222"/>
              <a:ext cx="237118" cy="81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pg209"/>
            <p:cNvSpPr/>
            <p:nvPr/>
          </p:nvSpPr>
          <p:spPr>
            <a:xfrm>
              <a:off x="1216687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1" name="pg210"/>
            <p:cNvSpPr/>
            <p:nvPr/>
          </p:nvSpPr>
          <p:spPr>
            <a:xfrm>
              <a:off x="1243033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2" name="pg211"/>
            <p:cNvSpPr/>
            <p:nvPr/>
          </p:nvSpPr>
          <p:spPr>
            <a:xfrm>
              <a:off x="1163994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3" name="pg212"/>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4" name="tx213"/>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151 case(s)</a:t>
              </a:r>
            </a:p>
          </p:txBody>
        </p:sp>
        <p:sp>
          <p:nvSpPr>
            <p:cNvPr id="215" name="pg214"/>
            <p:cNvSpPr/>
            <p:nvPr/>
          </p:nvSpPr>
          <p:spPr>
            <a:xfrm>
              <a:off x="12395060"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6" name="tx215"/>
            <p:cNvSpPr/>
            <p:nvPr/>
          </p:nvSpPr>
          <p:spPr>
            <a:xfrm>
              <a:off x="12499129"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11,567 case(s)</a:t>
              </a:r>
            </a:p>
          </p:txBody>
        </p:sp>
        <p:sp>
          <p:nvSpPr>
            <p:cNvPr id="217" name="rc21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18" name="rc217"/>
            <p:cNvSpPr/>
            <p:nvPr/>
          </p:nvSpPr>
          <p:spPr>
            <a:xfrm>
              <a:off x="14756939" y="2153563"/>
              <a:ext cx="3214267" cy="3131794"/>
            </a:xfrm>
            <a:prstGeom prst="rect">
              <a:avLst/>
            </a:prstGeom>
            <a:solidFill>
              <a:srgbClr val="FFFFFF">
                <a:alpha val="100000"/>
              </a:srgbClr>
            </a:solidFill>
          </p:spPr>
          <p:txBody>
            <a:bodyPr/>
            <a:lstStyle/>
            <a:p/>
          </p:txBody>
        </p:sp>
        <p:sp>
          <p:nvSpPr>
            <p:cNvPr id="219" name="pl218"/>
            <p:cNvSpPr/>
            <p:nvPr/>
          </p:nvSpPr>
          <p:spPr>
            <a:xfrm>
              <a:off x="14756939" y="487565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0" name="pl219"/>
            <p:cNvSpPr/>
            <p:nvPr/>
          </p:nvSpPr>
          <p:spPr>
            <a:xfrm>
              <a:off x="14756939" y="40562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1" name="pl220"/>
            <p:cNvSpPr/>
            <p:nvPr/>
          </p:nvSpPr>
          <p:spPr>
            <a:xfrm>
              <a:off x="14756939" y="323682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2" name="pl221"/>
            <p:cNvSpPr/>
            <p:nvPr/>
          </p:nvSpPr>
          <p:spPr>
            <a:xfrm>
              <a:off x="14756939" y="24174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3" name="pl222"/>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4" name="pl223"/>
            <p:cNvSpPr/>
            <p:nvPr/>
          </p:nvSpPr>
          <p:spPr>
            <a:xfrm>
              <a:off x="14756939" y="44659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5" name="pl224"/>
            <p:cNvSpPr/>
            <p:nvPr/>
          </p:nvSpPr>
          <p:spPr>
            <a:xfrm>
              <a:off x="14756939" y="364653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6" name="pl225"/>
            <p:cNvSpPr/>
            <p:nvPr/>
          </p:nvSpPr>
          <p:spPr>
            <a:xfrm>
              <a:off x="14756939" y="28271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7" name="rc226"/>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28" name="tx227"/>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29" name="tx228"/>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0" name="tx229"/>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1" name="tx230"/>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2" name="tx231"/>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3" name="pl232"/>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tx244"/>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6" name="tx245"/>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7" name="tx246"/>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8" name="tx247"/>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9" name="tx248"/>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0" name="tx249"/>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1" name="tx250"/>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2" name="tx251"/>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3" name="tx252"/>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4" name="tx253"/>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5" name="tx254"/>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6" name="tx255"/>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7" name="pl256"/>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tx268"/>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tx352"/>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4" name="tx353"/>
            <p:cNvSpPr/>
            <p:nvPr/>
          </p:nvSpPr>
          <p:spPr>
            <a:xfrm>
              <a:off x="1230614" y="438066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55" name="tx354"/>
            <p:cNvSpPr/>
            <p:nvPr/>
          </p:nvSpPr>
          <p:spPr>
            <a:xfrm>
              <a:off x="1230614" y="35612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356" name="tx355"/>
            <p:cNvSpPr/>
            <p:nvPr/>
          </p:nvSpPr>
          <p:spPr>
            <a:xfrm>
              <a:off x="1230614" y="274184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357" name="pl35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357"/>
            <p:cNvSpPr/>
            <p:nvPr/>
          </p:nvSpPr>
          <p:spPr>
            <a:xfrm>
              <a:off x="1865074" y="44659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358"/>
            <p:cNvSpPr/>
            <p:nvPr/>
          </p:nvSpPr>
          <p:spPr>
            <a:xfrm>
              <a:off x="1865074" y="364653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359"/>
            <p:cNvSpPr/>
            <p:nvPr/>
          </p:nvSpPr>
          <p:spPr>
            <a:xfrm>
              <a:off x="1865074" y="282712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tx36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2" name="rc361"/>
            <p:cNvSpPr/>
            <p:nvPr/>
          </p:nvSpPr>
          <p:spPr>
            <a:xfrm>
              <a:off x="18110385" y="2153563"/>
              <a:ext cx="1240079" cy="413498"/>
            </a:xfrm>
            <a:prstGeom prst="rect">
              <a:avLst/>
            </a:prstGeom>
            <a:solidFill>
              <a:srgbClr val="FFFFFF">
                <a:alpha val="100000"/>
              </a:srgbClr>
            </a:solidFill>
          </p:spPr>
          <p:txBody>
            <a:bodyPr/>
            <a:lstStyle/>
            <a:p/>
          </p:txBody>
        </p:sp>
        <p:sp>
          <p:nvSpPr>
            <p:cNvPr id="363" name="rc362"/>
            <p:cNvSpPr/>
            <p:nvPr/>
          </p:nvSpPr>
          <p:spPr>
            <a:xfrm>
              <a:off x="18179974" y="2223153"/>
              <a:ext cx="274319" cy="274319"/>
            </a:xfrm>
            <a:prstGeom prst="rect">
              <a:avLst/>
            </a:prstGeom>
            <a:solidFill>
              <a:srgbClr val="FFFFFF">
                <a:alpha val="100000"/>
              </a:srgbClr>
            </a:solidFill>
          </p:spPr>
          <p:txBody>
            <a:bodyPr/>
            <a:lstStyle/>
            <a:p/>
          </p:txBody>
        </p:sp>
        <p:sp>
          <p:nvSpPr>
            <p:cNvPr id="364" name="pg36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65" name="tx36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66" name="rc365"/>
            <p:cNvSpPr/>
            <p:nvPr/>
          </p:nvSpPr>
          <p:spPr>
            <a:xfrm>
              <a:off x="18110385" y="2706240"/>
              <a:ext cx="1753945" cy="1236458"/>
            </a:xfrm>
            <a:prstGeom prst="rect">
              <a:avLst/>
            </a:prstGeom>
            <a:solidFill>
              <a:srgbClr val="FFFFFF">
                <a:alpha val="100000"/>
              </a:srgbClr>
            </a:solidFill>
          </p:spPr>
          <p:txBody>
            <a:bodyPr/>
            <a:lstStyle/>
            <a:p/>
          </p:txBody>
        </p:sp>
        <p:sp>
          <p:nvSpPr>
            <p:cNvPr id="367" name="rc366"/>
            <p:cNvSpPr/>
            <p:nvPr/>
          </p:nvSpPr>
          <p:spPr>
            <a:xfrm>
              <a:off x="18179974" y="2775829"/>
              <a:ext cx="274319" cy="274319"/>
            </a:xfrm>
            <a:prstGeom prst="rect">
              <a:avLst/>
            </a:prstGeom>
            <a:solidFill>
              <a:srgbClr val="FFFFFF">
                <a:alpha val="100000"/>
              </a:srgbClr>
            </a:solidFill>
          </p:spPr>
          <p:txBody>
            <a:bodyPr/>
            <a:lstStyle/>
            <a:p/>
          </p:txBody>
        </p:sp>
        <p:sp>
          <p:nvSpPr>
            <p:cNvPr id="368" name="rc36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9" name="rc368"/>
            <p:cNvSpPr/>
            <p:nvPr/>
          </p:nvSpPr>
          <p:spPr>
            <a:xfrm>
              <a:off x="18179974" y="3050149"/>
              <a:ext cx="274319" cy="274319"/>
            </a:xfrm>
            <a:prstGeom prst="rect">
              <a:avLst/>
            </a:prstGeom>
            <a:solidFill>
              <a:srgbClr val="FFFFFF">
                <a:alpha val="100000"/>
              </a:srgbClr>
            </a:solidFill>
          </p:spPr>
          <p:txBody>
            <a:bodyPr/>
            <a:lstStyle/>
            <a:p/>
          </p:txBody>
        </p:sp>
        <p:sp>
          <p:nvSpPr>
            <p:cNvPr id="370" name="rc36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1" name="rc370"/>
            <p:cNvSpPr/>
            <p:nvPr/>
          </p:nvSpPr>
          <p:spPr>
            <a:xfrm>
              <a:off x="18179974" y="3324469"/>
              <a:ext cx="274319" cy="274320"/>
            </a:xfrm>
            <a:prstGeom prst="rect">
              <a:avLst/>
            </a:prstGeom>
            <a:solidFill>
              <a:srgbClr val="FFFFFF">
                <a:alpha val="100000"/>
              </a:srgbClr>
            </a:solidFill>
          </p:spPr>
          <p:txBody>
            <a:bodyPr/>
            <a:lstStyle/>
            <a:p/>
          </p:txBody>
        </p:sp>
        <p:sp>
          <p:nvSpPr>
            <p:cNvPr id="372" name="rc37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3" name="rc372"/>
            <p:cNvSpPr/>
            <p:nvPr/>
          </p:nvSpPr>
          <p:spPr>
            <a:xfrm>
              <a:off x="18179974" y="3598789"/>
              <a:ext cx="274319" cy="274320"/>
            </a:xfrm>
            <a:prstGeom prst="rect">
              <a:avLst/>
            </a:prstGeom>
            <a:solidFill>
              <a:srgbClr val="FFFFFF">
                <a:alpha val="100000"/>
              </a:srgbClr>
            </a:solidFill>
          </p:spPr>
          <p:txBody>
            <a:bodyPr/>
            <a:lstStyle/>
            <a:p/>
          </p:txBody>
        </p:sp>
        <p:sp>
          <p:nvSpPr>
            <p:cNvPr id="374" name="rc37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5" name="tx37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76" name="tx37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77" name="tx37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78" name="tx37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7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80" name=""/>
          <p:cNvGrpSpPr/>
          <p:nvPr/>
        </p:nvGrpSpPr>
        <p:grpSpPr>
          <a:xfrm>
            <a:off x="12527280" y="6217920"/>
            <a:ext cx="5486400" cy="4297680"/>
            <a:chOff x="12527280" y="6217920"/>
            <a:chExt cx="5486400" cy="4297680"/>
          </a:xfrm>
        </p:grpSpPr>
        <p:sp>
          <p:nvSpPr>
            <p:cNvPr id="38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8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95" name="pl17"/>
            <p:cNvSpPr/>
            <p:nvPr/>
          </p:nvSpPr>
          <p:spPr>
            <a:xfrm>
              <a:off x="13325144" y="6663670"/>
              <a:ext cx="4510689" cy="435327"/>
            </a:xfrm>
            <a:custGeom>
              <a:avLst/>
              <a:pathLst>
                <a:path w="4510689" h="435327">
                  <a:moveTo>
                    <a:pt x="0" y="51214"/>
                  </a:moveTo>
                  <a:lnTo>
                    <a:pt x="180427" y="25607"/>
                  </a:lnTo>
                  <a:lnTo>
                    <a:pt x="360855" y="76822"/>
                  </a:lnTo>
                  <a:lnTo>
                    <a:pt x="541282" y="153644"/>
                  </a:lnTo>
                  <a:lnTo>
                    <a:pt x="721710" y="51214"/>
                  </a:lnTo>
                  <a:lnTo>
                    <a:pt x="902137" y="102429"/>
                  </a:lnTo>
                  <a:lnTo>
                    <a:pt x="1082565" y="153644"/>
                  </a:lnTo>
                  <a:lnTo>
                    <a:pt x="1262993" y="409719"/>
                  </a:lnTo>
                  <a:lnTo>
                    <a:pt x="1443420" y="179252"/>
                  </a:lnTo>
                  <a:lnTo>
                    <a:pt x="1623848" y="51214"/>
                  </a:lnTo>
                  <a:lnTo>
                    <a:pt x="1804275" y="25607"/>
                  </a:lnTo>
                  <a:lnTo>
                    <a:pt x="1984703" y="76822"/>
                  </a:lnTo>
                  <a:lnTo>
                    <a:pt x="2165131" y="76822"/>
                  </a:lnTo>
                  <a:lnTo>
                    <a:pt x="2345558" y="25607"/>
                  </a:lnTo>
                  <a:lnTo>
                    <a:pt x="2525986" y="51214"/>
                  </a:lnTo>
                  <a:lnTo>
                    <a:pt x="2706413" y="51214"/>
                  </a:lnTo>
                  <a:lnTo>
                    <a:pt x="2886841" y="0"/>
                  </a:lnTo>
                  <a:lnTo>
                    <a:pt x="3067268" y="51214"/>
                  </a:lnTo>
                  <a:lnTo>
                    <a:pt x="3247696" y="51214"/>
                  </a:lnTo>
                  <a:lnTo>
                    <a:pt x="3428124" y="102429"/>
                  </a:lnTo>
                  <a:lnTo>
                    <a:pt x="3608551" y="51214"/>
                  </a:lnTo>
                  <a:lnTo>
                    <a:pt x="3788979" y="256074"/>
                  </a:lnTo>
                  <a:lnTo>
                    <a:pt x="3969406" y="281682"/>
                  </a:lnTo>
                  <a:lnTo>
                    <a:pt x="4149834" y="43532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396" name="pl18"/>
            <p:cNvSpPr/>
            <p:nvPr/>
          </p:nvSpPr>
          <p:spPr>
            <a:xfrm>
              <a:off x="14588137" y="6689277"/>
              <a:ext cx="3247696" cy="2048599"/>
            </a:xfrm>
            <a:custGeom>
              <a:avLst/>
              <a:pathLst>
                <a:path w="3247696" h="2048599">
                  <a:moveTo>
                    <a:pt x="0" y="2048599"/>
                  </a:moveTo>
                  <a:lnTo>
                    <a:pt x="180427" y="25607"/>
                  </a:lnTo>
                  <a:lnTo>
                    <a:pt x="360855" y="51214"/>
                  </a:lnTo>
                  <a:lnTo>
                    <a:pt x="541282" y="0"/>
                  </a:lnTo>
                  <a:lnTo>
                    <a:pt x="721710" y="128037"/>
                  </a:lnTo>
                  <a:lnTo>
                    <a:pt x="902137" y="384112"/>
                  </a:lnTo>
                  <a:lnTo>
                    <a:pt x="1082565" y="307289"/>
                  </a:lnTo>
                  <a:lnTo>
                    <a:pt x="1262993" y="102429"/>
                  </a:lnTo>
                  <a:lnTo>
                    <a:pt x="1443420" y="153644"/>
                  </a:lnTo>
                  <a:lnTo>
                    <a:pt x="1623848" y="76822"/>
                  </a:lnTo>
                  <a:lnTo>
                    <a:pt x="1804275" y="128037"/>
                  </a:lnTo>
                  <a:lnTo>
                    <a:pt x="1984703" y="204859"/>
                  </a:lnTo>
                  <a:lnTo>
                    <a:pt x="2165131" y="153644"/>
                  </a:lnTo>
                  <a:lnTo>
                    <a:pt x="2345558" y="128037"/>
                  </a:lnTo>
                  <a:lnTo>
                    <a:pt x="2525986" y="332897"/>
                  </a:lnTo>
                  <a:lnTo>
                    <a:pt x="2706413" y="435327"/>
                  </a:lnTo>
                  <a:lnTo>
                    <a:pt x="2886841" y="307289"/>
                  </a:lnTo>
                  <a:lnTo>
                    <a:pt x="3067268" y="76822"/>
                  </a:lnTo>
                  <a:lnTo>
                    <a:pt x="3247696" y="76822"/>
                  </a:lnTo>
                </a:path>
              </a:pathLst>
            </a:custGeom>
            <a:ln w="32521" cap="flat">
              <a:solidFill>
                <a:srgbClr val="00A173">
                  <a:alpha val="100000"/>
                </a:srgbClr>
              </a:solidFill>
              <a:prstDash val="solid"/>
              <a:round/>
            </a:ln>
          </p:spPr>
          <p:txBody>
            <a:bodyPr/>
            <a:lstStyle/>
            <a:p/>
          </p:txBody>
        </p:sp>
        <p:sp>
          <p:nvSpPr>
            <p:cNvPr id="39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9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0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0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0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0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3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3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3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3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4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4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4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4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4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4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4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4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4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4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5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5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5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5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5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5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5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5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5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5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6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6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62" name="rc84"/>
            <p:cNvSpPr/>
            <p:nvPr/>
          </p:nvSpPr>
          <p:spPr>
            <a:xfrm>
              <a:off x="14005791" y="9941072"/>
              <a:ext cx="3149396" cy="504938"/>
            </a:xfrm>
            <a:prstGeom prst="rect">
              <a:avLst/>
            </a:prstGeom>
            <a:solidFill>
              <a:srgbClr val="FFFFFF">
                <a:alpha val="100000"/>
              </a:srgbClr>
            </a:solidFill>
          </p:spPr>
          <p:txBody>
            <a:bodyPr/>
            <a:lstStyle/>
            <a:p/>
          </p:txBody>
        </p:sp>
        <p:sp>
          <p:nvSpPr>
            <p:cNvPr id="46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6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6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6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6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6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6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7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47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Belize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3405857"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3671406"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4202504"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446805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473360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pg33"/>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5" name="tx34"/>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6" name="pg35"/>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7" name="tx36"/>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8" name="rc37"/>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9" name="rc38"/>
            <p:cNvSpPr/>
            <p:nvPr/>
          </p:nvSpPr>
          <p:spPr>
            <a:xfrm>
              <a:off x="5012427" y="2153563"/>
              <a:ext cx="3239694" cy="3131794"/>
            </a:xfrm>
            <a:prstGeom prst="rect">
              <a:avLst/>
            </a:prstGeom>
            <a:solidFill>
              <a:srgbClr val="FFFFFF">
                <a:alpha val="100000"/>
              </a:srgbClr>
            </a:solidFill>
          </p:spPr>
          <p:txBody>
            <a:bodyPr/>
            <a:lstStyle/>
            <a:p/>
          </p:txBody>
        </p:sp>
        <p:sp>
          <p:nvSpPr>
            <p:cNvPr id="40" name="pl39"/>
            <p:cNvSpPr/>
            <p:nvPr/>
          </p:nvSpPr>
          <p:spPr>
            <a:xfrm>
              <a:off x="501242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1" name="pl40"/>
            <p:cNvSpPr/>
            <p:nvPr/>
          </p:nvSpPr>
          <p:spPr>
            <a:xfrm>
              <a:off x="501242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2" name="pl41"/>
            <p:cNvSpPr/>
            <p:nvPr/>
          </p:nvSpPr>
          <p:spPr>
            <a:xfrm>
              <a:off x="501242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3" name="pl42"/>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4" name="pl43"/>
            <p:cNvSpPr/>
            <p:nvPr/>
          </p:nvSpPr>
          <p:spPr>
            <a:xfrm>
              <a:off x="501242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5" name="pl44"/>
            <p:cNvSpPr/>
            <p:nvPr/>
          </p:nvSpPr>
          <p:spPr>
            <a:xfrm>
              <a:off x="501242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6" name="pl45"/>
            <p:cNvSpPr/>
            <p:nvPr/>
          </p:nvSpPr>
          <p:spPr>
            <a:xfrm>
              <a:off x="501242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7" name="rc4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6114455"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6911101"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pg54"/>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6" name="tx55"/>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7" name="pg56"/>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8" name="tx57"/>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9" name="rc58"/>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60" name="rc59"/>
            <p:cNvSpPr/>
            <p:nvPr/>
          </p:nvSpPr>
          <p:spPr>
            <a:xfrm>
              <a:off x="8252122" y="2153563"/>
              <a:ext cx="3239694" cy="3131794"/>
            </a:xfrm>
            <a:prstGeom prst="rect">
              <a:avLst/>
            </a:prstGeom>
            <a:solidFill>
              <a:srgbClr val="FFFFFF">
                <a:alpha val="100000"/>
              </a:srgbClr>
            </a:solidFill>
          </p:spPr>
          <p:txBody>
            <a:bodyPr/>
            <a:lstStyle/>
            <a:p/>
          </p:txBody>
        </p:sp>
        <p:sp>
          <p:nvSpPr>
            <p:cNvPr id="61" name="pl60"/>
            <p:cNvSpPr/>
            <p:nvPr/>
          </p:nvSpPr>
          <p:spPr>
            <a:xfrm>
              <a:off x="825212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2" name="pl61"/>
            <p:cNvSpPr/>
            <p:nvPr/>
          </p:nvSpPr>
          <p:spPr>
            <a:xfrm>
              <a:off x="825212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3" name="pl62"/>
            <p:cNvSpPr/>
            <p:nvPr/>
          </p:nvSpPr>
          <p:spPr>
            <a:xfrm>
              <a:off x="825212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4" name="pl63"/>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5" name="pl64"/>
            <p:cNvSpPr/>
            <p:nvPr/>
          </p:nvSpPr>
          <p:spPr>
            <a:xfrm>
              <a:off x="825212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6" name="pl65"/>
            <p:cNvSpPr/>
            <p:nvPr/>
          </p:nvSpPr>
          <p:spPr>
            <a:xfrm>
              <a:off x="825212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7" name="pl66"/>
            <p:cNvSpPr/>
            <p:nvPr/>
          </p:nvSpPr>
          <p:spPr>
            <a:xfrm>
              <a:off x="825212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rc67"/>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9" name="rc68"/>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0" name="rc69"/>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1" name="rc70"/>
            <p:cNvSpPr/>
            <p:nvPr/>
          </p:nvSpPr>
          <p:spPr>
            <a:xfrm>
              <a:off x="8557503"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2" name="rc71"/>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9354150"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rc75"/>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988524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rc7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10150796" y="5049174"/>
              <a:ext cx="238993" cy="23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10416345"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0681893"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pg91"/>
            <p:cNvSpPr/>
            <p:nvPr/>
          </p:nvSpPr>
          <p:spPr>
            <a:xfrm>
              <a:off x="909161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3" name="tx92"/>
            <p:cNvSpPr/>
            <p:nvPr/>
          </p:nvSpPr>
          <p:spPr>
            <a:xfrm>
              <a:off x="92165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4" name="pg93"/>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5" name="tx94"/>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6" name="rc9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97" name="rc96"/>
            <p:cNvSpPr/>
            <p:nvPr/>
          </p:nvSpPr>
          <p:spPr>
            <a:xfrm>
              <a:off x="11491817" y="2153563"/>
              <a:ext cx="3239694" cy="3131794"/>
            </a:xfrm>
            <a:prstGeom prst="rect">
              <a:avLst/>
            </a:prstGeom>
            <a:solidFill>
              <a:srgbClr val="FFFFFF">
                <a:alpha val="100000"/>
              </a:srgbClr>
            </a:solidFill>
          </p:spPr>
          <p:txBody>
            <a:bodyPr/>
            <a:lstStyle/>
            <a:p/>
          </p:txBody>
        </p:sp>
        <p:sp>
          <p:nvSpPr>
            <p:cNvPr id="98" name="pl97"/>
            <p:cNvSpPr/>
            <p:nvPr/>
          </p:nvSpPr>
          <p:spPr>
            <a:xfrm>
              <a:off x="11491817"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9" name="pl98"/>
            <p:cNvSpPr/>
            <p:nvPr/>
          </p:nvSpPr>
          <p:spPr>
            <a:xfrm>
              <a:off x="11491817"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0" name="pl99"/>
            <p:cNvSpPr/>
            <p:nvPr/>
          </p:nvSpPr>
          <p:spPr>
            <a:xfrm>
              <a:off x="11491817"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1" name="pl100"/>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2" name="pl101"/>
            <p:cNvSpPr/>
            <p:nvPr/>
          </p:nvSpPr>
          <p:spPr>
            <a:xfrm>
              <a:off x="11491817"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3" name="pl102"/>
            <p:cNvSpPr/>
            <p:nvPr/>
          </p:nvSpPr>
          <p:spPr>
            <a:xfrm>
              <a:off x="11491817"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4" name="pl103"/>
            <p:cNvSpPr/>
            <p:nvPr/>
          </p:nvSpPr>
          <p:spPr>
            <a:xfrm>
              <a:off x="1149181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5" name="rc104"/>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1531649"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1797198" y="5143648"/>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2062747"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2328296" y="5190884"/>
              <a:ext cx="238993" cy="9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2328296" y="4954701"/>
              <a:ext cx="238993" cy="2361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2328296" y="4907464"/>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2328296" y="2923522"/>
              <a:ext cx="238993" cy="1983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2593845" y="4907464"/>
              <a:ext cx="238993" cy="377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2593845" y="4104440"/>
              <a:ext cx="238993" cy="8030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2593845" y="4057203"/>
              <a:ext cx="238993" cy="472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2593845" y="3206942"/>
              <a:ext cx="238993" cy="850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12859393" y="4529570"/>
              <a:ext cx="238993" cy="755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13124942" y="5096411"/>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13390491"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13390491" y="5049174"/>
              <a:ext cx="238993" cy="1889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13390491" y="50491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3390491" y="4860227"/>
              <a:ext cx="238993"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3656040"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3656040" y="5190884"/>
              <a:ext cx="238993" cy="472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3656040"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3656040" y="5143648"/>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3921588"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3921588"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3921588"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3921588" y="509641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4187137" y="5190884"/>
              <a:ext cx="238993" cy="944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4187137" y="519088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4187137" y="519088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pg148"/>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0" name="tx149"/>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44 case(s)</a:t>
              </a:r>
            </a:p>
          </p:txBody>
        </p:sp>
        <p:sp>
          <p:nvSpPr>
            <p:cNvPr id="151" name="pg150"/>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2" name="tx151"/>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44 case(s)</a:t>
              </a:r>
            </a:p>
          </p:txBody>
        </p:sp>
        <p:sp>
          <p:nvSpPr>
            <p:cNvPr id="153" name="rc152"/>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54" name="rc153"/>
            <p:cNvSpPr/>
            <p:nvPr/>
          </p:nvSpPr>
          <p:spPr>
            <a:xfrm>
              <a:off x="14731512" y="2153563"/>
              <a:ext cx="3239694" cy="3131794"/>
            </a:xfrm>
            <a:prstGeom prst="rect">
              <a:avLst/>
            </a:prstGeom>
            <a:solidFill>
              <a:srgbClr val="FFFFFF">
                <a:alpha val="100000"/>
              </a:srgbClr>
            </a:solidFill>
          </p:spPr>
          <p:txBody>
            <a:bodyPr/>
            <a:lstStyle/>
            <a:p/>
          </p:txBody>
        </p:sp>
        <p:sp>
          <p:nvSpPr>
            <p:cNvPr id="155" name="pl154"/>
            <p:cNvSpPr/>
            <p:nvPr/>
          </p:nvSpPr>
          <p:spPr>
            <a:xfrm>
              <a:off x="14731512" y="48129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6" name="pl155"/>
            <p:cNvSpPr/>
            <p:nvPr/>
          </p:nvSpPr>
          <p:spPr>
            <a:xfrm>
              <a:off x="14731512" y="386825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7" name="pl156"/>
            <p:cNvSpPr/>
            <p:nvPr/>
          </p:nvSpPr>
          <p:spPr>
            <a:xfrm>
              <a:off x="14731512" y="292352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8" name="pl15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9" name="pl158"/>
            <p:cNvSpPr/>
            <p:nvPr/>
          </p:nvSpPr>
          <p:spPr>
            <a:xfrm>
              <a:off x="14731512" y="43406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0" name="pl159"/>
            <p:cNvSpPr/>
            <p:nvPr/>
          </p:nvSpPr>
          <p:spPr>
            <a:xfrm>
              <a:off x="14731512" y="339588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1" name="pl160"/>
            <p:cNvSpPr/>
            <p:nvPr/>
          </p:nvSpPr>
          <p:spPr>
            <a:xfrm>
              <a:off x="1473151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2" name="rc161"/>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4771344" y="5190884"/>
              <a:ext cx="238993"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5036893"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5302442" y="5238121"/>
              <a:ext cx="238993" cy="47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5567991" y="4954701"/>
              <a:ext cx="238993" cy="3306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5567991" y="4954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5567991" y="4954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5567991" y="4435097"/>
              <a:ext cx="238993" cy="519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5833539" y="5096411"/>
              <a:ext cx="238993"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5833539" y="509641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5833539" y="509641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5833539" y="2876285"/>
              <a:ext cx="238993" cy="2220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6099088" y="4718517"/>
              <a:ext cx="238993"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6364637" y="5238121"/>
              <a:ext cx="238993" cy="472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6364637" y="523812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6364637" y="523812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6364637" y="5096411"/>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92" name="pg191"/>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rc192"/>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194" name="tx193"/>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95" name="tx194"/>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96" name="tx195"/>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97" name="tx196"/>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98" name="tx197"/>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99" name="pl198"/>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tx210"/>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2" name="tx211"/>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3" name="tx212"/>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4" name="tx213"/>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5" name="tx214"/>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6" name="tx215"/>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7" name="tx216"/>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8" name="tx217"/>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9" name="tx218"/>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0" name="tx219"/>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1" name="tx220"/>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2" name="tx221"/>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3" name="pl222"/>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tx234"/>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6" name="tx235"/>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7" name="tx236"/>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8" name="tx237"/>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9" name="tx238"/>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0" name="tx239"/>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1" name="tx240"/>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2" name="tx241"/>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3" name="tx242"/>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4" name="tx243"/>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5" name="tx244"/>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6" name="tx245"/>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7" name="pl246"/>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tx258"/>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0" name="tx259"/>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1" name="tx260"/>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2" name="tx261"/>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3" name="tx262"/>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4" name="tx263"/>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5" name="tx264"/>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6" name="tx265"/>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7" name="tx266"/>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8" name="tx267"/>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9" name="tx268"/>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0" name="tx269"/>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1" name="pl270"/>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tx282"/>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4" name="tx283"/>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5" name="tx284"/>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6" name="tx285"/>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7" name="tx286"/>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8" name="tx287"/>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9" name="tx288"/>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0" name="tx289"/>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1" name="tx290"/>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2" name="tx291"/>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3" name="tx292"/>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4" name="tx293"/>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5" name="pl294"/>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tx318"/>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20" name="tx319"/>
            <p:cNvSpPr/>
            <p:nvPr/>
          </p:nvSpPr>
          <p:spPr>
            <a:xfrm>
              <a:off x="1230614" y="425534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21" name="tx320"/>
            <p:cNvSpPr/>
            <p:nvPr/>
          </p:nvSpPr>
          <p:spPr>
            <a:xfrm>
              <a:off x="1230614" y="331061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22" name="tx321"/>
            <p:cNvSpPr/>
            <p:nvPr/>
          </p:nvSpPr>
          <p:spPr>
            <a:xfrm>
              <a:off x="1230614" y="236587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23" name="pl322"/>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4" name="pl323"/>
            <p:cNvSpPr/>
            <p:nvPr/>
          </p:nvSpPr>
          <p:spPr>
            <a:xfrm>
              <a:off x="1737938" y="43406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324"/>
            <p:cNvSpPr/>
            <p:nvPr/>
          </p:nvSpPr>
          <p:spPr>
            <a:xfrm>
              <a:off x="1737938" y="33958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325"/>
            <p:cNvSpPr/>
            <p:nvPr/>
          </p:nvSpPr>
          <p:spPr>
            <a:xfrm>
              <a:off x="1737938" y="24511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28" name="rc327"/>
            <p:cNvSpPr/>
            <p:nvPr/>
          </p:nvSpPr>
          <p:spPr>
            <a:xfrm>
              <a:off x="18110385" y="2153563"/>
              <a:ext cx="1753945" cy="1236458"/>
            </a:xfrm>
            <a:prstGeom prst="rect">
              <a:avLst/>
            </a:prstGeom>
            <a:solidFill>
              <a:srgbClr val="FFFFFF">
                <a:alpha val="100000"/>
              </a:srgbClr>
            </a:solidFill>
          </p:spPr>
          <p:txBody>
            <a:bodyPr/>
            <a:lstStyle/>
            <a:p/>
          </p:txBody>
        </p:sp>
        <p:sp>
          <p:nvSpPr>
            <p:cNvPr id="329" name="rc328"/>
            <p:cNvSpPr/>
            <p:nvPr/>
          </p:nvSpPr>
          <p:spPr>
            <a:xfrm>
              <a:off x="18179974" y="2223153"/>
              <a:ext cx="274319" cy="274319"/>
            </a:xfrm>
            <a:prstGeom prst="rect">
              <a:avLst/>
            </a:prstGeom>
            <a:solidFill>
              <a:srgbClr val="FFFFFF">
                <a:alpha val="100000"/>
              </a:srgbClr>
            </a:solidFill>
          </p:spPr>
          <p:txBody>
            <a:bodyPr/>
            <a:lstStyle/>
            <a:p/>
          </p:txBody>
        </p:sp>
        <p:sp>
          <p:nvSpPr>
            <p:cNvPr id="330" name="rc3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1" name="rc330"/>
            <p:cNvSpPr/>
            <p:nvPr/>
          </p:nvSpPr>
          <p:spPr>
            <a:xfrm>
              <a:off x="18179974" y="2497473"/>
              <a:ext cx="274319" cy="274319"/>
            </a:xfrm>
            <a:prstGeom prst="rect">
              <a:avLst/>
            </a:prstGeom>
            <a:solidFill>
              <a:srgbClr val="FFFFFF">
                <a:alpha val="100000"/>
              </a:srgbClr>
            </a:solidFill>
          </p:spPr>
          <p:txBody>
            <a:bodyPr/>
            <a:lstStyle/>
            <a:p/>
          </p:txBody>
        </p:sp>
        <p:sp>
          <p:nvSpPr>
            <p:cNvPr id="332" name="rc3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3" name="rc332"/>
            <p:cNvSpPr/>
            <p:nvPr/>
          </p:nvSpPr>
          <p:spPr>
            <a:xfrm>
              <a:off x="18179974" y="2771793"/>
              <a:ext cx="274319" cy="274319"/>
            </a:xfrm>
            <a:prstGeom prst="rect">
              <a:avLst/>
            </a:prstGeom>
            <a:solidFill>
              <a:srgbClr val="FFFFFF">
                <a:alpha val="100000"/>
              </a:srgbClr>
            </a:solidFill>
          </p:spPr>
          <p:txBody>
            <a:bodyPr/>
            <a:lstStyle/>
            <a:p/>
          </p:txBody>
        </p:sp>
        <p:sp>
          <p:nvSpPr>
            <p:cNvPr id="334" name="rc3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5" name="rc334"/>
            <p:cNvSpPr/>
            <p:nvPr/>
          </p:nvSpPr>
          <p:spPr>
            <a:xfrm>
              <a:off x="18179974" y="3046113"/>
              <a:ext cx="274319" cy="274319"/>
            </a:xfrm>
            <a:prstGeom prst="rect">
              <a:avLst/>
            </a:prstGeom>
            <a:solidFill>
              <a:srgbClr val="FFFFFF">
                <a:alpha val="100000"/>
              </a:srgbClr>
            </a:solidFill>
          </p:spPr>
          <p:txBody>
            <a:bodyPr/>
            <a:lstStyle/>
            <a:p/>
          </p:txBody>
        </p:sp>
        <p:sp>
          <p:nvSpPr>
            <p:cNvPr id="336" name="rc3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7" name="tx33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38" name="tx33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39" name="tx33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40" name="tx33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41" name=""/>
          <p:cNvGrpSpPr/>
          <p:nvPr/>
        </p:nvGrpSpPr>
        <p:grpSpPr>
          <a:xfrm>
            <a:off x="6400800" y="6217920"/>
            <a:ext cx="5486400" cy="4251960"/>
            <a:chOff x="6400800" y="6217920"/>
            <a:chExt cx="5486400" cy="4251960"/>
          </a:xfrm>
        </p:grpSpPr>
        <p:sp>
          <p:nvSpPr>
            <p:cNvPr id="34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43"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44" name="rc5"/>
            <p:cNvSpPr/>
            <p:nvPr/>
          </p:nvSpPr>
          <p:spPr>
            <a:xfrm>
              <a:off x="6984155" y="6510025"/>
              <a:ext cx="4276698" cy="2788960"/>
            </a:xfrm>
            <a:prstGeom prst="rect">
              <a:avLst/>
            </a:prstGeom>
            <a:solidFill>
              <a:srgbClr val="FFFFFF">
                <a:alpha val="100000"/>
              </a:srgbClr>
            </a:solidFill>
          </p:spPr>
          <p:txBody>
            <a:bodyPr/>
            <a:lstStyle/>
            <a:p/>
          </p:txBody>
        </p:sp>
        <p:sp>
          <p:nvSpPr>
            <p:cNvPr id="345" name="pl6"/>
            <p:cNvSpPr/>
            <p:nvPr/>
          </p:nvSpPr>
          <p:spPr>
            <a:xfrm>
              <a:off x="6984155" y="885528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46" name="pl7"/>
            <p:cNvSpPr/>
            <p:nvPr/>
          </p:nvSpPr>
          <p:spPr>
            <a:xfrm>
              <a:off x="6984155" y="822143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47" name="pl8"/>
            <p:cNvSpPr/>
            <p:nvPr/>
          </p:nvSpPr>
          <p:spPr>
            <a:xfrm>
              <a:off x="6984155" y="758757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48" name="pl9"/>
            <p:cNvSpPr/>
            <p:nvPr/>
          </p:nvSpPr>
          <p:spPr>
            <a:xfrm>
              <a:off x="6984155" y="695372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349" name="pl10"/>
            <p:cNvSpPr/>
            <p:nvPr/>
          </p:nvSpPr>
          <p:spPr>
            <a:xfrm>
              <a:off x="6984155"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50" name="pl11"/>
            <p:cNvSpPr/>
            <p:nvPr/>
          </p:nvSpPr>
          <p:spPr>
            <a:xfrm>
              <a:off x="6984155" y="853836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51" name="pl12"/>
            <p:cNvSpPr/>
            <p:nvPr/>
          </p:nvSpPr>
          <p:spPr>
            <a:xfrm>
              <a:off x="6984155" y="790450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52" name="pl13"/>
            <p:cNvSpPr/>
            <p:nvPr/>
          </p:nvSpPr>
          <p:spPr>
            <a:xfrm>
              <a:off x="6984155" y="727065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53" name="pl14"/>
            <p:cNvSpPr/>
            <p:nvPr/>
          </p:nvSpPr>
          <p:spPr>
            <a:xfrm>
              <a:off x="6984155"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354" name="rc15"/>
            <p:cNvSpPr/>
            <p:nvPr/>
          </p:nvSpPr>
          <p:spPr>
            <a:xfrm>
              <a:off x="7132652" y="8221432"/>
              <a:ext cx="415790" cy="950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55" name="rc16"/>
            <p:cNvSpPr/>
            <p:nvPr/>
          </p:nvSpPr>
          <p:spPr>
            <a:xfrm>
              <a:off x="7726638" y="8855287"/>
              <a:ext cx="415790"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56" name="rc17"/>
            <p:cNvSpPr/>
            <p:nvPr/>
          </p:nvSpPr>
          <p:spPr>
            <a:xfrm>
              <a:off x="8320624" y="8221432"/>
              <a:ext cx="415790" cy="950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57" name="rc18"/>
            <p:cNvSpPr/>
            <p:nvPr/>
          </p:nvSpPr>
          <p:spPr>
            <a:xfrm>
              <a:off x="8914610" y="8538360"/>
              <a:ext cx="41579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58" name="rc19"/>
            <p:cNvSpPr/>
            <p:nvPr/>
          </p:nvSpPr>
          <p:spPr>
            <a:xfrm>
              <a:off x="9508596" y="6636796"/>
              <a:ext cx="41579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59" name="rc20"/>
            <p:cNvSpPr/>
            <p:nvPr/>
          </p:nvSpPr>
          <p:spPr>
            <a:xfrm>
              <a:off x="10102581" y="8538360"/>
              <a:ext cx="41579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0" name="rc21"/>
            <p:cNvSpPr/>
            <p:nvPr/>
          </p:nvSpPr>
          <p:spPr>
            <a:xfrm>
              <a:off x="10696567" y="8538360"/>
              <a:ext cx="41579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1" name="rc22"/>
            <p:cNvSpPr/>
            <p:nvPr/>
          </p:nvSpPr>
          <p:spPr>
            <a:xfrm>
              <a:off x="10102581" y="8221432"/>
              <a:ext cx="415790"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2" name="pl23"/>
            <p:cNvSpPr/>
            <p:nvPr/>
          </p:nvSpPr>
          <p:spPr>
            <a:xfrm>
              <a:off x="7340547" y="6867288"/>
              <a:ext cx="3563915" cy="2211832"/>
            </a:xfrm>
            <a:custGeom>
              <a:avLst/>
              <a:pathLst>
                <a:path w="3563915" h="2211832">
                  <a:moveTo>
                    <a:pt x="0" y="0"/>
                  </a:moveTo>
                  <a:lnTo>
                    <a:pt x="593985" y="2101499"/>
                  </a:lnTo>
                  <a:lnTo>
                    <a:pt x="1187971" y="1856698"/>
                  </a:lnTo>
                  <a:lnTo>
                    <a:pt x="1781957" y="1994039"/>
                  </a:lnTo>
                  <a:lnTo>
                    <a:pt x="2375943" y="1711311"/>
                  </a:lnTo>
                  <a:lnTo>
                    <a:pt x="2969929" y="2149195"/>
                  </a:lnTo>
                  <a:lnTo>
                    <a:pt x="3563915" y="2211832"/>
                  </a:lnTo>
                </a:path>
              </a:pathLst>
            </a:custGeom>
            <a:ln w="40651" cap="flat">
              <a:solidFill>
                <a:srgbClr val="000000">
                  <a:alpha val="100000"/>
                </a:srgbClr>
              </a:solidFill>
              <a:prstDash val="solid"/>
              <a:round/>
            </a:ln>
          </p:spPr>
          <p:txBody>
            <a:bodyPr/>
            <a:lstStyle/>
            <a:p/>
          </p:txBody>
        </p:sp>
        <p:sp>
          <p:nvSpPr>
            <p:cNvPr id="363" name="rc24"/>
            <p:cNvSpPr/>
            <p:nvPr/>
          </p:nvSpPr>
          <p:spPr>
            <a:xfrm>
              <a:off x="6984155" y="6510025"/>
              <a:ext cx="4276698" cy="2788960"/>
            </a:xfrm>
            <a:prstGeom prst="rect">
              <a:avLst/>
            </a:prstGeom>
            <a:ln w="13550" cap="rnd">
              <a:solidFill>
                <a:srgbClr val="333333">
                  <a:alpha val="100000"/>
                </a:srgbClr>
              </a:solidFill>
              <a:prstDash val="solid"/>
              <a:round/>
            </a:ln>
          </p:spPr>
          <p:txBody>
            <a:bodyPr/>
            <a:lstStyle/>
            <a:p/>
          </p:txBody>
        </p:sp>
        <p:sp>
          <p:nvSpPr>
            <p:cNvPr id="364" name="tx25"/>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65" name="tx26"/>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66" name="tx27"/>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367" name="tx28"/>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368" name="tx29"/>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369" name="pl30"/>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0" name="pl31"/>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1" name="pl32"/>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2" name="pl33"/>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3"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4" name="pl35"/>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5" name="pl36"/>
            <p:cNvSpPr/>
            <p:nvPr/>
          </p:nvSpPr>
          <p:spPr>
            <a:xfrm>
              <a:off x="11260854" y="85975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6" name="pl37"/>
            <p:cNvSpPr/>
            <p:nvPr/>
          </p:nvSpPr>
          <p:spPr>
            <a:xfrm>
              <a:off x="11260854" y="80229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7" name="pl38"/>
            <p:cNvSpPr/>
            <p:nvPr/>
          </p:nvSpPr>
          <p:spPr>
            <a:xfrm>
              <a:off x="11260854" y="74482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8" name="pl39"/>
            <p:cNvSpPr/>
            <p:nvPr/>
          </p:nvSpPr>
          <p:spPr>
            <a:xfrm>
              <a:off x="11260854" y="68736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9" name="tx4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80" name="tx41"/>
            <p:cNvSpPr/>
            <p:nvPr/>
          </p:nvSpPr>
          <p:spPr>
            <a:xfrm>
              <a:off x="11358911" y="859525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81" name="tx42"/>
            <p:cNvSpPr/>
            <p:nvPr/>
          </p:nvSpPr>
          <p:spPr>
            <a:xfrm>
              <a:off x="11358911" y="802060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382" name="tx43"/>
            <p:cNvSpPr/>
            <p:nvPr/>
          </p:nvSpPr>
          <p:spPr>
            <a:xfrm>
              <a:off x="11358911" y="7445879"/>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383" name="tx44"/>
            <p:cNvSpPr/>
            <p:nvPr/>
          </p:nvSpPr>
          <p:spPr>
            <a:xfrm>
              <a:off x="11358911" y="68713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384" name="pl45"/>
            <p:cNvSpPr/>
            <p:nvPr/>
          </p:nvSpPr>
          <p:spPr>
            <a:xfrm>
              <a:off x="73405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46"/>
            <p:cNvSpPr/>
            <p:nvPr/>
          </p:nvSpPr>
          <p:spPr>
            <a:xfrm>
              <a:off x="79345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47"/>
            <p:cNvSpPr/>
            <p:nvPr/>
          </p:nvSpPr>
          <p:spPr>
            <a:xfrm>
              <a:off x="852851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48"/>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49"/>
            <p:cNvSpPr/>
            <p:nvPr/>
          </p:nvSpPr>
          <p:spPr>
            <a:xfrm>
              <a:off x="97164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50"/>
            <p:cNvSpPr/>
            <p:nvPr/>
          </p:nvSpPr>
          <p:spPr>
            <a:xfrm>
              <a:off x="103104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51"/>
            <p:cNvSpPr/>
            <p:nvPr/>
          </p:nvSpPr>
          <p:spPr>
            <a:xfrm>
              <a:off x="1090446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52"/>
            <p:cNvSpPr/>
            <p:nvPr/>
          </p:nvSpPr>
          <p:spPr>
            <a:xfrm rot="-2700000">
              <a:off x="723064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92" name="tx53"/>
            <p:cNvSpPr/>
            <p:nvPr/>
          </p:nvSpPr>
          <p:spPr>
            <a:xfrm rot="-2700000">
              <a:off x="77849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93" name="tx54"/>
            <p:cNvSpPr/>
            <p:nvPr/>
          </p:nvSpPr>
          <p:spPr>
            <a:xfrm rot="-2700000">
              <a:off x="837826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94" name="tx55"/>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95" name="tx56"/>
            <p:cNvSpPr/>
            <p:nvPr/>
          </p:nvSpPr>
          <p:spPr>
            <a:xfrm rot="-2700000">
              <a:off x="94215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96" name="tx57"/>
            <p:cNvSpPr/>
            <p:nvPr/>
          </p:nvSpPr>
          <p:spPr>
            <a:xfrm rot="-2700000">
              <a:off x="100155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97" name="tx58"/>
            <p:cNvSpPr/>
            <p:nvPr/>
          </p:nvSpPr>
          <p:spPr>
            <a:xfrm rot="-2700000">
              <a:off x="1072156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98" name="tx59"/>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99" name="tx60"/>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00"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01"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02" name="rc63"/>
            <p:cNvSpPr/>
            <p:nvPr/>
          </p:nvSpPr>
          <p:spPr>
            <a:xfrm>
              <a:off x="7526736" y="10217410"/>
              <a:ext cx="1051268" cy="182880"/>
            </a:xfrm>
            <a:prstGeom prst="rect">
              <a:avLst/>
            </a:prstGeom>
            <a:solidFill>
              <a:srgbClr val="FFFFFF">
                <a:alpha val="100000"/>
              </a:srgbClr>
            </a:solidFill>
          </p:spPr>
          <p:txBody>
            <a:bodyPr/>
            <a:lstStyle/>
            <a:p/>
          </p:txBody>
        </p:sp>
        <p:sp>
          <p:nvSpPr>
            <p:cNvPr id="403" name="rc64"/>
            <p:cNvSpPr/>
            <p:nvPr/>
          </p:nvSpPr>
          <p:spPr>
            <a:xfrm>
              <a:off x="7526736" y="10217410"/>
              <a:ext cx="182880" cy="182880"/>
            </a:xfrm>
            <a:prstGeom prst="rect">
              <a:avLst/>
            </a:prstGeom>
            <a:solidFill>
              <a:srgbClr val="FFFFFF">
                <a:alpha val="100000"/>
              </a:srgbClr>
            </a:solidFill>
          </p:spPr>
          <p:txBody>
            <a:bodyPr/>
            <a:lstStyle/>
            <a:p/>
          </p:txBody>
        </p:sp>
        <p:sp>
          <p:nvSpPr>
            <p:cNvPr id="404" name="pl65"/>
            <p:cNvSpPr/>
            <p:nvPr/>
          </p:nvSpPr>
          <p:spPr>
            <a:xfrm>
              <a:off x="754502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05" name="tx66"/>
            <p:cNvSpPr/>
            <p:nvPr/>
          </p:nvSpPr>
          <p:spPr>
            <a:xfrm>
              <a:off x="781761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06" name="rc67"/>
            <p:cNvSpPr/>
            <p:nvPr/>
          </p:nvSpPr>
          <p:spPr>
            <a:xfrm>
              <a:off x="8758005" y="10217410"/>
              <a:ext cx="1960268" cy="182880"/>
            </a:xfrm>
            <a:prstGeom prst="rect">
              <a:avLst/>
            </a:prstGeom>
            <a:solidFill>
              <a:srgbClr val="FFFFFF">
                <a:alpha val="100000"/>
              </a:srgbClr>
            </a:solidFill>
          </p:spPr>
          <p:txBody>
            <a:bodyPr/>
            <a:lstStyle/>
            <a:p/>
          </p:txBody>
        </p:sp>
        <p:sp>
          <p:nvSpPr>
            <p:cNvPr id="407" name="rc68"/>
            <p:cNvSpPr/>
            <p:nvPr/>
          </p:nvSpPr>
          <p:spPr>
            <a:xfrm>
              <a:off x="8758005" y="10217410"/>
              <a:ext cx="182879" cy="182880"/>
            </a:xfrm>
            <a:prstGeom prst="rect">
              <a:avLst/>
            </a:prstGeom>
            <a:solidFill>
              <a:srgbClr val="FFFFFF">
                <a:alpha val="100000"/>
              </a:srgbClr>
            </a:solidFill>
          </p:spPr>
          <p:txBody>
            <a:bodyPr/>
            <a:lstStyle/>
            <a:p/>
          </p:txBody>
        </p:sp>
        <p:sp>
          <p:nvSpPr>
            <p:cNvPr id="408" name="rc69"/>
            <p:cNvSpPr/>
            <p:nvPr/>
          </p:nvSpPr>
          <p:spPr>
            <a:xfrm>
              <a:off x="8767005"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9" name="rc70"/>
            <p:cNvSpPr/>
            <p:nvPr/>
          </p:nvSpPr>
          <p:spPr>
            <a:xfrm>
              <a:off x="9684046" y="10217410"/>
              <a:ext cx="182880" cy="182880"/>
            </a:xfrm>
            <a:prstGeom prst="rect">
              <a:avLst/>
            </a:prstGeom>
            <a:solidFill>
              <a:srgbClr val="FFFFFF">
                <a:alpha val="100000"/>
              </a:srgbClr>
            </a:solidFill>
          </p:spPr>
          <p:txBody>
            <a:bodyPr/>
            <a:lstStyle/>
            <a:p/>
          </p:txBody>
        </p:sp>
        <p:sp>
          <p:nvSpPr>
            <p:cNvPr id="410" name="rc71"/>
            <p:cNvSpPr/>
            <p:nvPr/>
          </p:nvSpPr>
          <p:spPr>
            <a:xfrm>
              <a:off x="969304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1" name="tx72"/>
            <p:cNvSpPr/>
            <p:nvPr/>
          </p:nvSpPr>
          <p:spPr>
            <a:xfrm>
              <a:off x="9048885"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12" name="tx73"/>
            <p:cNvSpPr/>
            <p:nvPr/>
          </p:nvSpPr>
          <p:spPr>
            <a:xfrm>
              <a:off x="997492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13" name="tx74"/>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4" name=""/>
          <p:cNvGrpSpPr/>
          <p:nvPr/>
        </p:nvGrpSpPr>
        <p:grpSpPr>
          <a:xfrm>
            <a:off x="12527280" y="6217920"/>
            <a:ext cx="5486400" cy="4297680"/>
            <a:chOff x="12527280" y="6217920"/>
            <a:chExt cx="5486400" cy="4297680"/>
          </a:xfrm>
        </p:grpSpPr>
        <p:sp>
          <p:nvSpPr>
            <p:cNvPr id="4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1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1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9" name="pl17"/>
            <p:cNvSpPr/>
            <p:nvPr/>
          </p:nvSpPr>
          <p:spPr>
            <a:xfrm>
              <a:off x="13325144" y="6663670"/>
              <a:ext cx="4510689" cy="512149"/>
            </a:xfrm>
            <a:custGeom>
              <a:avLst/>
              <a:pathLst>
                <a:path w="4510689" h="512149">
                  <a:moveTo>
                    <a:pt x="0" y="76822"/>
                  </a:moveTo>
                  <a:lnTo>
                    <a:pt x="180427" y="128037"/>
                  </a:lnTo>
                  <a:lnTo>
                    <a:pt x="360855" y="281682"/>
                  </a:lnTo>
                  <a:lnTo>
                    <a:pt x="541282" y="76822"/>
                  </a:lnTo>
                  <a:lnTo>
                    <a:pt x="721710" y="51214"/>
                  </a:lnTo>
                  <a:lnTo>
                    <a:pt x="902137" y="102429"/>
                  </a:lnTo>
                  <a:lnTo>
                    <a:pt x="1082565" y="0"/>
                  </a:lnTo>
                  <a:lnTo>
                    <a:pt x="1262993" y="76822"/>
                  </a:lnTo>
                  <a:lnTo>
                    <a:pt x="1443420" y="76822"/>
                  </a:lnTo>
                  <a:lnTo>
                    <a:pt x="1623848" y="51214"/>
                  </a:lnTo>
                  <a:lnTo>
                    <a:pt x="1804275" y="25607"/>
                  </a:lnTo>
                  <a:lnTo>
                    <a:pt x="1984703" y="25607"/>
                  </a:lnTo>
                  <a:lnTo>
                    <a:pt x="2165131" y="76822"/>
                  </a:lnTo>
                  <a:lnTo>
                    <a:pt x="2345558" y="0"/>
                  </a:lnTo>
                  <a:lnTo>
                    <a:pt x="2525986" y="102429"/>
                  </a:lnTo>
                  <a:lnTo>
                    <a:pt x="2706413" y="76822"/>
                  </a:lnTo>
                  <a:lnTo>
                    <a:pt x="2886841" y="102429"/>
                  </a:lnTo>
                  <a:lnTo>
                    <a:pt x="3067268" y="230467"/>
                  </a:lnTo>
                  <a:lnTo>
                    <a:pt x="3247696" y="51214"/>
                  </a:lnTo>
                  <a:lnTo>
                    <a:pt x="3428124" y="76822"/>
                  </a:lnTo>
                  <a:lnTo>
                    <a:pt x="3608551" y="435327"/>
                  </a:lnTo>
                  <a:lnTo>
                    <a:pt x="3788979" y="512149"/>
                  </a:lnTo>
                  <a:lnTo>
                    <a:pt x="3969406" y="460934"/>
                  </a:lnTo>
                  <a:lnTo>
                    <a:pt x="4149834" y="153644"/>
                  </a:lnTo>
                  <a:lnTo>
                    <a:pt x="4330262" y="384112"/>
                  </a:lnTo>
                  <a:lnTo>
                    <a:pt x="4510689" y="281682"/>
                  </a:lnTo>
                </a:path>
              </a:pathLst>
            </a:custGeom>
            <a:ln w="32521" cap="flat">
              <a:solidFill>
                <a:srgbClr val="5EB0E8">
                  <a:alpha val="100000"/>
                </a:srgbClr>
              </a:solidFill>
              <a:prstDash val="solid"/>
              <a:round/>
            </a:ln>
          </p:spPr>
          <p:txBody>
            <a:bodyPr/>
            <a:lstStyle/>
            <a:p/>
          </p:txBody>
        </p:sp>
        <p:sp>
          <p:nvSpPr>
            <p:cNvPr id="430" name="pl18"/>
            <p:cNvSpPr/>
            <p:nvPr/>
          </p:nvSpPr>
          <p:spPr>
            <a:xfrm>
              <a:off x="14227282" y="6689277"/>
              <a:ext cx="3608551" cy="537757"/>
            </a:xfrm>
            <a:custGeom>
              <a:avLst/>
              <a:pathLst>
                <a:path w="3608551" h="537757">
                  <a:moveTo>
                    <a:pt x="0" y="281682"/>
                  </a:moveTo>
                  <a:lnTo>
                    <a:pt x="180427" y="153644"/>
                  </a:lnTo>
                  <a:lnTo>
                    <a:pt x="360855" y="230467"/>
                  </a:lnTo>
                  <a:lnTo>
                    <a:pt x="541282" y="204859"/>
                  </a:lnTo>
                  <a:lnTo>
                    <a:pt x="721710" y="153644"/>
                  </a:lnTo>
                  <a:lnTo>
                    <a:pt x="902137" y="179252"/>
                  </a:lnTo>
                  <a:lnTo>
                    <a:pt x="1082565" y="0"/>
                  </a:lnTo>
                  <a:lnTo>
                    <a:pt x="1262993" y="128037"/>
                  </a:lnTo>
                  <a:lnTo>
                    <a:pt x="1443420" y="153644"/>
                  </a:lnTo>
                  <a:lnTo>
                    <a:pt x="1623848" y="153644"/>
                  </a:lnTo>
                  <a:lnTo>
                    <a:pt x="1804275" y="76822"/>
                  </a:lnTo>
                  <a:lnTo>
                    <a:pt x="1984703" y="51214"/>
                  </a:lnTo>
                  <a:lnTo>
                    <a:pt x="2165131" y="256074"/>
                  </a:lnTo>
                  <a:lnTo>
                    <a:pt x="2345558" y="179252"/>
                  </a:lnTo>
                  <a:lnTo>
                    <a:pt x="2525986" y="76822"/>
                  </a:lnTo>
                  <a:lnTo>
                    <a:pt x="2706413" y="281682"/>
                  </a:lnTo>
                  <a:lnTo>
                    <a:pt x="2886841" y="537757"/>
                  </a:lnTo>
                  <a:lnTo>
                    <a:pt x="3067268" y="537757"/>
                  </a:lnTo>
                  <a:lnTo>
                    <a:pt x="3247696" y="256074"/>
                  </a:lnTo>
                  <a:lnTo>
                    <a:pt x="3428124" y="384112"/>
                  </a:lnTo>
                  <a:lnTo>
                    <a:pt x="3608551" y="179252"/>
                  </a:lnTo>
                </a:path>
              </a:pathLst>
            </a:custGeom>
            <a:ln w="32521" cap="flat">
              <a:solidFill>
                <a:srgbClr val="00A173">
                  <a:alpha val="100000"/>
                </a:srgbClr>
              </a:solidFill>
              <a:prstDash val="solid"/>
              <a:round/>
            </a:ln>
          </p:spPr>
          <p:txBody>
            <a:bodyPr/>
            <a:lstStyle/>
            <a:p/>
          </p:txBody>
        </p:sp>
        <p:sp>
          <p:nvSpPr>
            <p:cNvPr id="43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3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3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3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3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7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7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7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7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7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7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7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7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7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7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8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8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8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8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8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8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8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8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8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8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9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9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9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9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9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9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96" name="rc84"/>
            <p:cNvSpPr/>
            <p:nvPr/>
          </p:nvSpPr>
          <p:spPr>
            <a:xfrm>
              <a:off x="14005791" y="9941072"/>
              <a:ext cx="3149396" cy="504938"/>
            </a:xfrm>
            <a:prstGeom prst="rect">
              <a:avLst/>
            </a:prstGeom>
            <a:solidFill>
              <a:srgbClr val="FFFFFF">
                <a:alpha val="100000"/>
              </a:srgbClr>
            </a:solidFill>
          </p:spPr>
          <p:txBody>
            <a:bodyPr/>
            <a:lstStyle/>
            <a:p/>
          </p:txBody>
        </p:sp>
        <p:sp>
          <p:nvSpPr>
            <p:cNvPr id="49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9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9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0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0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2" name=""/>
          <p:cNvGrpSpPr/>
          <p:nvPr/>
        </p:nvGrpSpPr>
        <p:grpSpPr>
          <a:xfrm>
            <a:off x="594360" y="6217920"/>
            <a:ext cx="5562295" cy="3045120"/>
            <a:chOff x="594360" y="6217920"/>
            <a:chExt cx="5562295" cy="3045120"/>
          </a:xfrm>
        </p:grpSpPr>
        <p:sp>
          <p:nvSpPr>
            <p:cNvPr id="503"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4" name="rc4"/>
            <p:cNvSpPr/>
            <p:nvPr/>
          </p:nvSpPr>
          <p:spPr>
            <a:xfrm>
              <a:off x="1909184" y="6564487"/>
              <a:ext cx="4177881" cy="1438287"/>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5" name="rc5"/>
            <p:cNvSpPr/>
            <p:nvPr/>
          </p:nvSpPr>
          <p:spPr>
            <a:xfrm>
              <a:off x="1943429" y="6598732"/>
              <a:ext cx="342449" cy="34244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506" name="rc6"/>
            <p:cNvSpPr/>
            <p:nvPr/>
          </p:nvSpPr>
          <p:spPr>
            <a:xfrm>
              <a:off x="2285878" y="6598732"/>
              <a:ext cx="342449" cy="34244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07" name="rc7"/>
            <p:cNvSpPr/>
            <p:nvPr/>
          </p:nvSpPr>
          <p:spPr>
            <a:xfrm>
              <a:off x="2628327" y="6598732"/>
              <a:ext cx="342449" cy="3424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08" name="rc8"/>
            <p:cNvSpPr/>
            <p:nvPr/>
          </p:nvSpPr>
          <p:spPr>
            <a:xfrm>
              <a:off x="2970777" y="6598732"/>
              <a:ext cx="342449" cy="34244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09" name="rc9"/>
            <p:cNvSpPr/>
            <p:nvPr/>
          </p:nvSpPr>
          <p:spPr>
            <a:xfrm>
              <a:off x="3313226"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0" name="rc10"/>
            <p:cNvSpPr/>
            <p:nvPr/>
          </p:nvSpPr>
          <p:spPr>
            <a:xfrm>
              <a:off x="3655675"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1" name="rc11"/>
            <p:cNvSpPr/>
            <p:nvPr/>
          </p:nvSpPr>
          <p:spPr>
            <a:xfrm>
              <a:off x="3998125"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2" name="rc12"/>
            <p:cNvSpPr/>
            <p:nvPr/>
          </p:nvSpPr>
          <p:spPr>
            <a:xfrm>
              <a:off x="4340574"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3" name="rc13"/>
            <p:cNvSpPr/>
            <p:nvPr/>
          </p:nvSpPr>
          <p:spPr>
            <a:xfrm>
              <a:off x="4683023"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4" name="rc14"/>
            <p:cNvSpPr/>
            <p:nvPr/>
          </p:nvSpPr>
          <p:spPr>
            <a:xfrm>
              <a:off x="5025473" y="6598732"/>
              <a:ext cx="342449" cy="3424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15" name="rc15"/>
            <p:cNvSpPr/>
            <p:nvPr/>
          </p:nvSpPr>
          <p:spPr>
            <a:xfrm>
              <a:off x="5367922" y="6598732"/>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6" name="rc16"/>
            <p:cNvSpPr/>
            <p:nvPr/>
          </p:nvSpPr>
          <p:spPr>
            <a:xfrm>
              <a:off x="5710371" y="6598732"/>
              <a:ext cx="342449" cy="3424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17" name="rc17"/>
            <p:cNvSpPr/>
            <p:nvPr/>
          </p:nvSpPr>
          <p:spPr>
            <a:xfrm>
              <a:off x="1943429"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8" name="rc18"/>
            <p:cNvSpPr/>
            <p:nvPr/>
          </p:nvSpPr>
          <p:spPr>
            <a:xfrm>
              <a:off x="2285878"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19" name="rc19"/>
            <p:cNvSpPr/>
            <p:nvPr/>
          </p:nvSpPr>
          <p:spPr>
            <a:xfrm>
              <a:off x="2628327"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0" name="rc20"/>
            <p:cNvSpPr/>
            <p:nvPr/>
          </p:nvSpPr>
          <p:spPr>
            <a:xfrm>
              <a:off x="2970777"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1" name="rc21"/>
            <p:cNvSpPr/>
            <p:nvPr/>
          </p:nvSpPr>
          <p:spPr>
            <a:xfrm>
              <a:off x="3313226"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2" name="rc22"/>
            <p:cNvSpPr/>
            <p:nvPr/>
          </p:nvSpPr>
          <p:spPr>
            <a:xfrm>
              <a:off x="3655675"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3" name="rc23"/>
            <p:cNvSpPr/>
            <p:nvPr/>
          </p:nvSpPr>
          <p:spPr>
            <a:xfrm>
              <a:off x="3998125"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4" name="rc24"/>
            <p:cNvSpPr/>
            <p:nvPr/>
          </p:nvSpPr>
          <p:spPr>
            <a:xfrm>
              <a:off x="4340574"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5" name="rc25"/>
            <p:cNvSpPr/>
            <p:nvPr/>
          </p:nvSpPr>
          <p:spPr>
            <a:xfrm>
              <a:off x="4683023" y="6941181"/>
              <a:ext cx="342449" cy="34244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26" name="rc26"/>
            <p:cNvSpPr/>
            <p:nvPr/>
          </p:nvSpPr>
          <p:spPr>
            <a:xfrm>
              <a:off x="5025473" y="6941181"/>
              <a:ext cx="342449" cy="3424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27" name="rc27"/>
            <p:cNvSpPr/>
            <p:nvPr/>
          </p:nvSpPr>
          <p:spPr>
            <a:xfrm>
              <a:off x="5367922"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8" name="rc28"/>
            <p:cNvSpPr/>
            <p:nvPr/>
          </p:nvSpPr>
          <p:spPr>
            <a:xfrm>
              <a:off x="5710371" y="694118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29" name="rc29"/>
            <p:cNvSpPr/>
            <p:nvPr/>
          </p:nvSpPr>
          <p:spPr>
            <a:xfrm>
              <a:off x="1943429" y="7283631"/>
              <a:ext cx="342449" cy="34244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30" name="rc30"/>
            <p:cNvSpPr/>
            <p:nvPr/>
          </p:nvSpPr>
          <p:spPr>
            <a:xfrm>
              <a:off x="2285878"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1" name="rc31"/>
            <p:cNvSpPr/>
            <p:nvPr/>
          </p:nvSpPr>
          <p:spPr>
            <a:xfrm>
              <a:off x="2628327"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2" name="rc32"/>
            <p:cNvSpPr/>
            <p:nvPr/>
          </p:nvSpPr>
          <p:spPr>
            <a:xfrm>
              <a:off x="2970777"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3" name="rc33"/>
            <p:cNvSpPr/>
            <p:nvPr/>
          </p:nvSpPr>
          <p:spPr>
            <a:xfrm>
              <a:off x="3313226"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4" name="rc34"/>
            <p:cNvSpPr/>
            <p:nvPr/>
          </p:nvSpPr>
          <p:spPr>
            <a:xfrm>
              <a:off x="3655675"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5" name="rc35"/>
            <p:cNvSpPr/>
            <p:nvPr/>
          </p:nvSpPr>
          <p:spPr>
            <a:xfrm>
              <a:off x="3998125"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6" name="rc36"/>
            <p:cNvSpPr/>
            <p:nvPr/>
          </p:nvSpPr>
          <p:spPr>
            <a:xfrm>
              <a:off x="4340574"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7" name="rc37"/>
            <p:cNvSpPr/>
            <p:nvPr/>
          </p:nvSpPr>
          <p:spPr>
            <a:xfrm>
              <a:off x="4683023"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8" name="rc38"/>
            <p:cNvSpPr/>
            <p:nvPr/>
          </p:nvSpPr>
          <p:spPr>
            <a:xfrm>
              <a:off x="5025473"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9" name="rc39"/>
            <p:cNvSpPr/>
            <p:nvPr/>
          </p:nvSpPr>
          <p:spPr>
            <a:xfrm>
              <a:off x="5367922"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0" name="rc40"/>
            <p:cNvSpPr/>
            <p:nvPr/>
          </p:nvSpPr>
          <p:spPr>
            <a:xfrm>
              <a:off x="5710371" y="7283631"/>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1" name="rc41"/>
            <p:cNvSpPr/>
            <p:nvPr/>
          </p:nvSpPr>
          <p:spPr>
            <a:xfrm>
              <a:off x="1943429"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2" name="rc42"/>
            <p:cNvSpPr/>
            <p:nvPr/>
          </p:nvSpPr>
          <p:spPr>
            <a:xfrm>
              <a:off x="2285878"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3" name="rc43"/>
            <p:cNvSpPr/>
            <p:nvPr/>
          </p:nvSpPr>
          <p:spPr>
            <a:xfrm>
              <a:off x="2628327"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4" name="rc44"/>
            <p:cNvSpPr/>
            <p:nvPr/>
          </p:nvSpPr>
          <p:spPr>
            <a:xfrm>
              <a:off x="2970777"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5" name="rc45"/>
            <p:cNvSpPr/>
            <p:nvPr/>
          </p:nvSpPr>
          <p:spPr>
            <a:xfrm>
              <a:off x="3313226"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6" name="rc46"/>
            <p:cNvSpPr/>
            <p:nvPr/>
          </p:nvSpPr>
          <p:spPr>
            <a:xfrm>
              <a:off x="3655675"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7" name="rc47"/>
            <p:cNvSpPr/>
            <p:nvPr/>
          </p:nvSpPr>
          <p:spPr>
            <a:xfrm>
              <a:off x="3998125"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8" name="rc48"/>
            <p:cNvSpPr/>
            <p:nvPr/>
          </p:nvSpPr>
          <p:spPr>
            <a:xfrm>
              <a:off x="4340574"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9" name="rc49"/>
            <p:cNvSpPr/>
            <p:nvPr/>
          </p:nvSpPr>
          <p:spPr>
            <a:xfrm>
              <a:off x="4683023"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0" name="rc50"/>
            <p:cNvSpPr/>
            <p:nvPr/>
          </p:nvSpPr>
          <p:spPr>
            <a:xfrm>
              <a:off x="5025473" y="7626080"/>
              <a:ext cx="342449" cy="342449"/>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51" name="rc51"/>
            <p:cNvSpPr/>
            <p:nvPr/>
          </p:nvSpPr>
          <p:spPr>
            <a:xfrm>
              <a:off x="5367922"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2" name="rc52"/>
            <p:cNvSpPr/>
            <p:nvPr/>
          </p:nvSpPr>
          <p:spPr>
            <a:xfrm>
              <a:off x="5710371" y="7626080"/>
              <a:ext cx="342449" cy="3424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3" name="tx53"/>
            <p:cNvSpPr/>
            <p:nvPr/>
          </p:nvSpPr>
          <p:spPr>
            <a:xfrm>
              <a:off x="1222724" y="7742759"/>
              <a:ext cx="5251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BELIZE</a:t>
              </a:r>
            </a:p>
          </p:txBody>
        </p:sp>
        <p:sp>
          <p:nvSpPr>
            <p:cNvPr id="554" name="tx54"/>
            <p:cNvSpPr/>
            <p:nvPr/>
          </p:nvSpPr>
          <p:spPr>
            <a:xfrm>
              <a:off x="663949" y="7396589"/>
              <a:ext cx="108391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STANN CREEK</a:t>
              </a:r>
            </a:p>
          </p:txBody>
        </p:sp>
        <p:sp>
          <p:nvSpPr>
            <p:cNvPr id="555" name="tx55"/>
            <p:cNvSpPr/>
            <p:nvPr/>
          </p:nvSpPr>
          <p:spPr>
            <a:xfrm>
              <a:off x="1121223" y="7054065"/>
              <a:ext cx="6266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TOLEDO</a:t>
              </a:r>
            </a:p>
          </p:txBody>
        </p:sp>
        <p:sp>
          <p:nvSpPr>
            <p:cNvPr id="556" name="tx56"/>
            <p:cNvSpPr/>
            <p:nvPr/>
          </p:nvSpPr>
          <p:spPr>
            <a:xfrm>
              <a:off x="1315965" y="6711616"/>
              <a:ext cx="4318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CAYO</a:t>
              </a:r>
            </a:p>
          </p:txBody>
        </p:sp>
        <p:sp>
          <p:nvSpPr>
            <p:cNvPr id="557" name="tx57"/>
            <p:cNvSpPr/>
            <p:nvPr/>
          </p:nvSpPr>
          <p:spPr>
            <a:xfrm rot="-2700000">
              <a:off x="1675018"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558" name="tx58"/>
            <p:cNvSpPr/>
            <p:nvPr/>
          </p:nvSpPr>
          <p:spPr>
            <a:xfrm rot="-2700000">
              <a:off x="2017468"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559" name="tx59"/>
            <p:cNvSpPr/>
            <p:nvPr/>
          </p:nvSpPr>
          <p:spPr>
            <a:xfrm rot="-2700000">
              <a:off x="2359917"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560" name="tx60"/>
            <p:cNvSpPr/>
            <p:nvPr/>
          </p:nvSpPr>
          <p:spPr>
            <a:xfrm rot="-2700000">
              <a:off x="2702366"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561" name="tx61"/>
            <p:cNvSpPr/>
            <p:nvPr/>
          </p:nvSpPr>
          <p:spPr>
            <a:xfrm rot="-2700000">
              <a:off x="3044816"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562" name="tx62"/>
            <p:cNvSpPr/>
            <p:nvPr/>
          </p:nvSpPr>
          <p:spPr>
            <a:xfrm rot="-2700000">
              <a:off x="3387265"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563" name="tx63"/>
            <p:cNvSpPr/>
            <p:nvPr/>
          </p:nvSpPr>
          <p:spPr>
            <a:xfrm rot="-2700000">
              <a:off x="3729714"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564" name="tx64"/>
            <p:cNvSpPr/>
            <p:nvPr/>
          </p:nvSpPr>
          <p:spPr>
            <a:xfrm rot="-2700000">
              <a:off x="4072137" y="8318522"/>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565" name="tx65"/>
            <p:cNvSpPr/>
            <p:nvPr/>
          </p:nvSpPr>
          <p:spPr>
            <a:xfrm rot="-2700000">
              <a:off x="4414613"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566" name="tx66"/>
            <p:cNvSpPr/>
            <p:nvPr/>
          </p:nvSpPr>
          <p:spPr>
            <a:xfrm rot="-2700000">
              <a:off x="4757062"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567" name="tx67"/>
            <p:cNvSpPr/>
            <p:nvPr/>
          </p:nvSpPr>
          <p:spPr>
            <a:xfrm rot="-2700000">
              <a:off x="5099512"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568" name="tx68"/>
            <p:cNvSpPr/>
            <p:nvPr/>
          </p:nvSpPr>
          <p:spPr>
            <a:xfrm rot="-2700000">
              <a:off x="5441961" y="8318585"/>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569" name="pic69"/>
            <p:cNvPicPr/>
            <p:nvPr/>
          </p:nvPicPr>
          <p:blipFill>
            <a:blip r:embed="rId2" cstate="print"/>
            <a:stretch>
              <a:fillRect/>
            </a:stretch>
          </p:blipFill>
          <p:spPr>
            <a:xfrm>
              <a:off x="2918125" y="8814089"/>
              <a:ext cx="2160000" cy="144000"/>
            </a:xfrm>
            <a:prstGeom prst="rect">
              <a:avLst/>
            </a:prstGeom>
          </p:spPr>
        </p:pic>
        <p:sp>
          <p:nvSpPr>
            <p:cNvPr id="570" name="pl70"/>
            <p:cNvSpPr/>
            <p:nvPr/>
          </p:nvSpPr>
          <p:spPr>
            <a:xfrm>
              <a:off x="2921725" y="891419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1" name="pl71"/>
            <p:cNvSpPr/>
            <p:nvPr/>
          </p:nvSpPr>
          <p:spPr>
            <a:xfrm>
              <a:off x="3280525" y="891419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2" name="pl72"/>
            <p:cNvSpPr/>
            <p:nvPr/>
          </p:nvSpPr>
          <p:spPr>
            <a:xfrm>
              <a:off x="3639325" y="891419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3" name="pl73"/>
            <p:cNvSpPr/>
            <p:nvPr/>
          </p:nvSpPr>
          <p:spPr>
            <a:xfrm>
              <a:off x="3998125" y="891419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4" name="pl74"/>
            <p:cNvSpPr/>
            <p:nvPr/>
          </p:nvSpPr>
          <p:spPr>
            <a:xfrm>
              <a:off x="4356925" y="891419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5" name="pl75"/>
            <p:cNvSpPr/>
            <p:nvPr/>
          </p:nvSpPr>
          <p:spPr>
            <a:xfrm>
              <a:off x="4715725" y="891419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6" name="pl76"/>
            <p:cNvSpPr/>
            <p:nvPr/>
          </p:nvSpPr>
          <p:spPr>
            <a:xfrm>
              <a:off x="5074525" y="8914198"/>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577" name="pl77"/>
            <p:cNvSpPr/>
            <p:nvPr/>
          </p:nvSpPr>
          <p:spPr>
            <a:xfrm>
              <a:off x="2921725" y="881408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8" name="pl78"/>
            <p:cNvSpPr/>
            <p:nvPr/>
          </p:nvSpPr>
          <p:spPr>
            <a:xfrm>
              <a:off x="3280525" y="881408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79" name="pl79"/>
            <p:cNvSpPr/>
            <p:nvPr/>
          </p:nvSpPr>
          <p:spPr>
            <a:xfrm>
              <a:off x="3639325" y="881408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0" name="pl80"/>
            <p:cNvSpPr/>
            <p:nvPr/>
          </p:nvSpPr>
          <p:spPr>
            <a:xfrm>
              <a:off x="3998125" y="881408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1" name="pl81"/>
            <p:cNvSpPr/>
            <p:nvPr/>
          </p:nvSpPr>
          <p:spPr>
            <a:xfrm>
              <a:off x="4356925" y="881408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2" name="pl82"/>
            <p:cNvSpPr/>
            <p:nvPr/>
          </p:nvSpPr>
          <p:spPr>
            <a:xfrm>
              <a:off x="4715725" y="881408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3" name="pl83"/>
            <p:cNvSpPr/>
            <p:nvPr/>
          </p:nvSpPr>
          <p:spPr>
            <a:xfrm>
              <a:off x="5074525" y="8814089"/>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584" name="tx84"/>
            <p:cNvSpPr/>
            <p:nvPr/>
          </p:nvSpPr>
          <p:spPr>
            <a:xfrm>
              <a:off x="2886409" y="9027306"/>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585" name="tx85"/>
            <p:cNvSpPr/>
            <p:nvPr/>
          </p:nvSpPr>
          <p:spPr>
            <a:xfrm>
              <a:off x="3245209" y="9027306"/>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586" name="tx86"/>
            <p:cNvSpPr/>
            <p:nvPr/>
          </p:nvSpPr>
          <p:spPr>
            <a:xfrm>
              <a:off x="3604009" y="9025693"/>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587" name="tx87"/>
            <p:cNvSpPr/>
            <p:nvPr/>
          </p:nvSpPr>
          <p:spPr>
            <a:xfrm>
              <a:off x="3962809" y="9027678"/>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588" name="tx88"/>
            <p:cNvSpPr/>
            <p:nvPr/>
          </p:nvSpPr>
          <p:spPr>
            <a:xfrm>
              <a:off x="4321609" y="9027368"/>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589" name="tx89"/>
            <p:cNvSpPr/>
            <p:nvPr/>
          </p:nvSpPr>
          <p:spPr>
            <a:xfrm>
              <a:off x="4680409" y="9025755"/>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590" name="tx90"/>
            <p:cNvSpPr/>
            <p:nvPr/>
          </p:nvSpPr>
          <p:spPr>
            <a:xfrm>
              <a:off x="5039209" y="9028856"/>
              <a:ext cx="70631" cy="89730"/>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7</a:t>
              </a:r>
            </a:p>
          </p:txBody>
        </p:sp>
        <p:sp>
          <p:nvSpPr>
            <p:cNvPr id="591" name="tx91"/>
            <p:cNvSpPr/>
            <p:nvPr/>
          </p:nvSpPr>
          <p:spPr>
            <a:xfrm>
              <a:off x="1187650" y="6298884"/>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59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9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Yemen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30875"/>
              <a:ext cx="234305" cy="54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06398"/>
              <a:ext cx="234305" cy="244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014130"/>
              <a:ext cx="234305" cy="1922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4852656"/>
              <a:ext cx="234305" cy="161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26532"/>
              <a:ext cx="234305" cy="58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98502"/>
              <a:ext cx="234305" cy="280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974650"/>
              <a:ext cx="234305" cy="223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816335"/>
              <a:ext cx="234305" cy="158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74024"/>
              <a:ext cx="234305" cy="1113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136123"/>
              <a:ext cx="234305" cy="379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676970"/>
              <a:ext cx="234305" cy="459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456277"/>
              <a:ext cx="234305" cy="2206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09951"/>
              <a:ext cx="234305" cy="754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180341"/>
              <a:ext cx="234305" cy="296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4809228"/>
              <a:ext cx="234305" cy="3711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4673417"/>
              <a:ext cx="234305" cy="135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192580"/>
              <a:ext cx="234305" cy="927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069007"/>
              <a:ext cx="234305" cy="1235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4374158"/>
              <a:ext cx="234305" cy="6948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4181890"/>
              <a:ext cx="234305" cy="1922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0225"/>
              <a:ext cx="234305" cy="5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899638"/>
              <a:ext cx="234305" cy="3805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4204789"/>
              <a:ext cx="234305" cy="6948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4131751"/>
              <a:ext cx="234305" cy="73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2989"/>
              <a:ext cx="234305" cy="23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157048"/>
              <a:ext cx="234305" cy="1259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673812"/>
              <a:ext cx="234305" cy="4832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4640649"/>
              <a:ext cx="234305" cy="331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69961"/>
              <a:ext cx="234305" cy="153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111646"/>
              <a:ext cx="234305" cy="1583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4412849"/>
              <a:ext cx="234305" cy="6987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4386397"/>
              <a:ext cx="234305" cy="26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45483"/>
              <a:ext cx="234305" cy="398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087957"/>
              <a:ext cx="234305" cy="1575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147148"/>
              <a:ext cx="234305" cy="9408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4108458"/>
              <a:ext cx="234305" cy="38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76672"/>
              <a:ext cx="234305" cy="8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156258"/>
              <a:ext cx="234305" cy="1204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4155044"/>
              <a:ext cx="234305" cy="10012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4062661"/>
              <a:ext cx="234305" cy="92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75883"/>
              <a:ext cx="234305" cy="9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02055"/>
              <a:ext cx="234305" cy="738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4180311"/>
              <a:ext cx="234305" cy="10217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4075689"/>
              <a:ext cx="234305" cy="1046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66802"/>
              <a:ext cx="234305" cy="185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43904"/>
              <a:ext cx="234305" cy="228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4355997"/>
              <a:ext cx="234305" cy="8879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4238742"/>
              <a:ext cx="234305" cy="1172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05308"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30190"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23,924 case(s)</a:t>
              </a:r>
            </a:p>
          </p:txBody>
        </p:sp>
        <p:sp>
          <p:nvSpPr>
            <p:cNvPr id="65" name="pg64"/>
            <p:cNvSpPr/>
            <p:nvPr/>
          </p:nvSpPr>
          <p:spPr>
            <a:xfrm>
              <a:off x="2923841"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027910"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23,941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198107"/>
              <a:ext cx="234305" cy="87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085589"/>
              <a:ext cx="234305" cy="1125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3760638"/>
              <a:ext cx="234305" cy="13249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3646541"/>
              <a:ext cx="234305" cy="114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070191"/>
              <a:ext cx="234305" cy="2151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4863316"/>
              <a:ext cx="234305" cy="2068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3342150"/>
              <a:ext cx="234305" cy="15211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3195284"/>
              <a:ext cx="234305" cy="146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074139"/>
              <a:ext cx="234305" cy="211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4712502"/>
              <a:ext cx="234305" cy="3616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3133695"/>
              <a:ext cx="234305" cy="15788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2992751"/>
              <a:ext cx="234305" cy="140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189026"/>
              <a:ext cx="234305" cy="963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4996364"/>
              <a:ext cx="234305" cy="1926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3771298"/>
              <a:ext cx="234305" cy="1225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3710104"/>
              <a:ext cx="234305" cy="611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40745"/>
              <a:ext cx="234305"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4834496"/>
              <a:ext cx="234305" cy="4062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2916555"/>
              <a:ext cx="234305" cy="19179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2876285"/>
              <a:ext cx="234305" cy="40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74303"/>
              <a:ext cx="234305" cy="110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930037"/>
              <a:ext cx="234305" cy="3442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3562054"/>
              <a:ext cx="234305" cy="13679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3545867"/>
              <a:ext cx="234305" cy="16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74698"/>
              <a:ext cx="234305" cy="10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4987678"/>
              <a:ext cx="234305" cy="2870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3465328"/>
              <a:ext cx="234305" cy="15223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3452694"/>
              <a:ext cx="234305" cy="12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73119"/>
              <a:ext cx="234305" cy="122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10740"/>
              <a:ext cx="234305" cy="62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3455852"/>
              <a:ext cx="234305" cy="17548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3443219"/>
              <a:ext cx="234305" cy="12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57722"/>
              <a:ext cx="234305" cy="27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179946"/>
              <a:ext cx="234305" cy="777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3565212"/>
              <a:ext cx="234305" cy="16147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3508756"/>
              <a:ext cx="234305" cy="564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53774"/>
              <a:ext cx="234305" cy="31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137702"/>
              <a:ext cx="234305" cy="1160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4090297"/>
              <a:ext cx="234305" cy="10474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4034630"/>
              <a:ext cx="234305" cy="556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42719"/>
              <a:ext cx="234305" cy="42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182710"/>
              <a:ext cx="234305" cy="600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4343759"/>
              <a:ext cx="234305" cy="8389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4292829"/>
              <a:ext cx="234305" cy="509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64039"/>
              <a:ext cx="234305"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26138"/>
              <a:ext cx="234305" cy="379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4446802"/>
              <a:ext cx="234305" cy="7793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4412849"/>
              <a:ext cx="234305" cy="339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49,571 case(s)</a:t>
              </a:r>
            </a:p>
          </p:txBody>
        </p:sp>
        <p:sp>
          <p:nvSpPr>
            <p:cNvPr id="127" name="pg126"/>
            <p:cNvSpPr/>
            <p:nvPr/>
          </p:nvSpPr>
          <p:spPr>
            <a:xfrm>
              <a:off x="6099979"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04047"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49,755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5237587"/>
              <a:ext cx="234305" cy="477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5179551"/>
              <a:ext cx="234305" cy="580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4197682"/>
              <a:ext cx="234305" cy="9818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4033051"/>
              <a:ext cx="234305" cy="164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237192"/>
              <a:ext cx="234305" cy="481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5197712"/>
              <a:ext cx="234305" cy="394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4242295"/>
              <a:ext cx="234305" cy="955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4055554"/>
              <a:ext cx="234305" cy="1867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251800"/>
              <a:ext cx="234305" cy="33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5205608"/>
              <a:ext cx="234305" cy="461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4338231"/>
              <a:ext cx="234305" cy="867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4173600"/>
              <a:ext cx="234305" cy="164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273119"/>
              <a:ext cx="234305" cy="122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5235613"/>
              <a:ext cx="234305" cy="375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4507996"/>
              <a:ext cx="234305" cy="7276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4394688"/>
              <a:ext cx="234305" cy="1133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268776"/>
              <a:ext cx="234305" cy="165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5221005"/>
              <a:ext cx="234305" cy="477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4303884"/>
              <a:ext cx="234305" cy="9171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4151886"/>
              <a:ext cx="234305" cy="1519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75093"/>
              <a:ext cx="234305" cy="102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5250220"/>
              <a:ext cx="234305" cy="248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4577480"/>
              <a:ext cx="234305" cy="672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4479965"/>
              <a:ext cx="234305" cy="97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79831"/>
              <a:ext cx="234305" cy="55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5252984"/>
              <a:ext cx="234305" cy="268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4553792"/>
              <a:ext cx="234305" cy="6991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4476017"/>
              <a:ext cx="234305" cy="77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81410"/>
              <a:ext cx="234305" cy="39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59696"/>
              <a:ext cx="234305" cy="217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4715661"/>
              <a:ext cx="234305" cy="5440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4628805"/>
              <a:ext cx="234305" cy="86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80620"/>
              <a:ext cx="234305" cy="47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44298"/>
              <a:ext cx="234305" cy="363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4540369"/>
              <a:ext cx="234305" cy="7039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4404953"/>
              <a:ext cx="234305" cy="1354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81015"/>
              <a:ext cx="234305" cy="43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52589"/>
              <a:ext cx="234305" cy="284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4563268"/>
              <a:ext cx="234305" cy="6893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4440880"/>
              <a:ext cx="234305" cy="122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282199"/>
              <a:ext cx="234305" cy="31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262065"/>
              <a:ext cx="234305" cy="201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4693552"/>
              <a:ext cx="234305" cy="5685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4639069"/>
              <a:ext cx="234305" cy="54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65223"/>
              <a:ext cx="234305" cy="20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5214294"/>
              <a:ext cx="234305" cy="509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4718819"/>
              <a:ext cx="234305" cy="4954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4682103"/>
              <a:ext cx="234305" cy="36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23,990 case(s)</a:t>
              </a:r>
            </a:p>
          </p:txBody>
        </p:sp>
        <p:sp>
          <p:nvSpPr>
            <p:cNvPr id="190" name="pg189"/>
            <p:cNvSpPr/>
            <p:nvPr/>
          </p:nvSpPr>
          <p:spPr>
            <a:xfrm>
              <a:off x="929623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40030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5,992 case(s)</a:t>
              </a:r>
            </a:p>
          </p:txBody>
        </p:sp>
        <p:sp>
          <p:nvSpPr>
            <p:cNvPr id="192" name="rc191"/>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18931" y="2153563"/>
              <a:ext cx="3176137" cy="3131794"/>
            </a:xfrm>
            <a:prstGeom prst="rect">
              <a:avLst/>
            </a:prstGeom>
            <a:solidFill>
              <a:srgbClr val="FFFFFF">
                <a:alpha val="100000"/>
              </a:srgbClr>
            </a:solidFill>
          </p:spPr>
          <p:txBody>
            <a:bodyPr/>
            <a:lstStyle/>
            <a:p/>
          </p:txBody>
        </p:sp>
        <p:sp>
          <p:nvSpPr>
            <p:cNvPr id="194" name="pl193"/>
            <p:cNvSpPr/>
            <p:nvPr/>
          </p:nvSpPr>
          <p:spPr>
            <a:xfrm>
              <a:off x="11618931"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5211925"/>
              <a:ext cx="234305" cy="734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122700"/>
              <a:ext cx="234305" cy="892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4046474"/>
              <a:ext cx="234305" cy="10762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3834071"/>
              <a:ext cx="234305" cy="212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231665"/>
              <a:ext cx="234305" cy="536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121516"/>
              <a:ext cx="234305" cy="1101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3877499"/>
              <a:ext cx="234305" cy="12440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3620484"/>
              <a:ext cx="234305" cy="2570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5232849"/>
              <a:ext cx="234305" cy="52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5096248"/>
              <a:ext cx="234305" cy="1366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3914216"/>
              <a:ext cx="234305" cy="1182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78660" y="3702603"/>
              <a:ext cx="234305" cy="2116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5217057"/>
              <a:ext cx="234305" cy="68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5066243"/>
              <a:ext cx="234305" cy="1508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3711683"/>
              <a:ext cx="234305" cy="13545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39000" y="3474408"/>
              <a:ext cx="234305" cy="237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5223769"/>
              <a:ext cx="234305" cy="615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5074534"/>
              <a:ext cx="234305" cy="1492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3652858"/>
              <a:ext cx="234305" cy="14216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99339" y="3476777"/>
              <a:ext cx="234305" cy="176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5244298"/>
              <a:ext cx="234305" cy="410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5125858"/>
              <a:ext cx="234305" cy="1184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151491"/>
              <a:ext cx="234305" cy="9743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59678" y="4036209"/>
              <a:ext cx="234305" cy="115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5236008"/>
              <a:ext cx="234305" cy="493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5101776"/>
              <a:ext cx="234305" cy="1342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4192155"/>
              <a:ext cx="234305" cy="909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20017" y="4068977"/>
              <a:ext cx="234305" cy="123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235613"/>
              <a:ext cx="234305" cy="497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145204"/>
              <a:ext cx="234305" cy="904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4491414"/>
              <a:ext cx="234305" cy="6537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80356" y="4393898"/>
              <a:ext cx="234305" cy="97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252589"/>
              <a:ext cx="234305" cy="327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170866"/>
              <a:ext cx="234305" cy="81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4575506"/>
              <a:ext cx="234305" cy="5953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40696" y="4483913"/>
              <a:ext cx="234305" cy="91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250615"/>
              <a:ext cx="234305" cy="3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194554"/>
              <a:ext cx="234305" cy="560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4603143"/>
              <a:ext cx="234305" cy="5914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01035" y="4488256"/>
              <a:ext cx="234305" cy="1148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250615"/>
              <a:ext cx="234305" cy="3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184684"/>
              <a:ext cx="234305" cy="659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4707370"/>
              <a:ext cx="234305" cy="477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61374" y="4567610"/>
              <a:ext cx="234305" cy="139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252589"/>
              <a:ext cx="234305" cy="327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196922"/>
              <a:ext cx="234305" cy="556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4689999"/>
              <a:ext cx="234305" cy="5069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521713" y="4604327"/>
              <a:ext cx="234305" cy="85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3372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5860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32,448 case(s)</a:t>
              </a:r>
            </a:p>
          </p:txBody>
        </p:sp>
        <p:sp>
          <p:nvSpPr>
            <p:cNvPr id="252" name="pg251"/>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32,448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95069" y="2153563"/>
              <a:ext cx="3176137" cy="3131794"/>
            </a:xfrm>
            <a:prstGeom prst="rect">
              <a:avLst/>
            </a:prstGeom>
            <a:solidFill>
              <a:srgbClr val="FFFFFF">
                <a:alpha val="100000"/>
              </a:srgbClr>
            </a:solidFill>
          </p:spPr>
          <p:txBody>
            <a:bodyPr/>
            <a:lstStyle/>
            <a:p/>
          </p:txBody>
        </p:sp>
        <p:sp>
          <p:nvSpPr>
            <p:cNvPr id="256" name="pl255"/>
            <p:cNvSpPr/>
            <p:nvPr/>
          </p:nvSpPr>
          <p:spPr>
            <a:xfrm>
              <a:off x="14795069" y="489055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7" name="pl256"/>
            <p:cNvSpPr/>
            <p:nvPr/>
          </p:nvSpPr>
          <p:spPr>
            <a:xfrm>
              <a:off x="14795069" y="410095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8" name="pl257"/>
            <p:cNvSpPr/>
            <p:nvPr/>
          </p:nvSpPr>
          <p:spPr>
            <a:xfrm>
              <a:off x="14795069" y="331135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25217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1" name="pl260"/>
            <p:cNvSpPr/>
            <p:nvPr/>
          </p:nvSpPr>
          <p:spPr>
            <a:xfrm>
              <a:off x="14795069" y="449575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2" name="pl261"/>
            <p:cNvSpPr/>
            <p:nvPr/>
          </p:nvSpPr>
          <p:spPr>
            <a:xfrm>
              <a:off x="14795069" y="370615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3" name="pl262"/>
            <p:cNvSpPr/>
            <p:nvPr/>
          </p:nvSpPr>
          <p:spPr>
            <a:xfrm>
              <a:off x="14795069" y="291655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rc263"/>
            <p:cNvSpPr/>
            <p:nvPr/>
          </p:nvSpPr>
          <p:spPr>
            <a:xfrm>
              <a:off x="14834120" y="5153100"/>
              <a:ext cx="234305" cy="132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834120" y="5045319"/>
              <a:ext cx="234305" cy="1077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834120" y="4355603"/>
              <a:ext cx="234305" cy="6897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34120" y="4220581"/>
              <a:ext cx="234305" cy="135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94459" y="5140466"/>
              <a:ext cx="234305" cy="144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94459" y="5027553"/>
              <a:ext cx="234305" cy="1129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94459" y="4469700"/>
              <a:ext cx="234305" cy="5578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4355603"/>
              <a:ext cx="234305" cy="114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54798" y="5122305"/>
              <a:ext cx="234305" cy="1630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54798" y="4992416"/>
              <a:ext cx="234305" cy="1298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54798" y="4432984"/>
              <a:ext cx="234305" cy="559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4323624"/>
              <a:ext cx="234305" cy="109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615138" y="5024789"/>
              <a:ext cx="234305" cy="260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615138" y="4816335"/>
              <a:ext cx="234305" cy="2084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15138" y="3854206"/>
              <a:ext cx="234305" cy="9621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3731818"/>
              <a:ext cx="234305" cy="122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75477" y="5238376"/>
              <a:ext cx="234305" cy="46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75477" y="5093880"/>
              <a:ext cx="234305" cy="1444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75477" y="4244269"/>
              <a:ext cx="234305" cy="8496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4204789"/>
              <a:ext cx="234305" cy="394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35816" y="5275883"/>
              <a:ext cx="234305" cy="9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35816" y="5115594"/>
              <a:ext cx="234305" cy="1602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35816" y="4474043"/>
              <a:ext cx="234305" cy="6415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4464568"/>
              <a:ext cx="234305" cy="9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96155" y="5282594"/>
              <a:ext cx="234305" cy="27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96155" y="5168892"/>
              <a:ext cx="234305" cy="1137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96155" y="4716055"/>
              <a:ext cx="234305" cy="4528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471605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56494" y="5284963"/>
              <a:ext cx="234305" cy="3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56494" y="5208766"/>
              <a:ext cx="234305" cy="761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56494" y="4975439"/>
              <a:ext cx="234305" cy="2333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497543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409859"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534742"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17,124 case(s)</a:t>
              </a:r>
            </a:p>
          </p:txBody>
        </p:sp>
        <p:sp>
          <p:nvSpPr>
            <p:cNvPr id="298" name="pg29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38089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7" name="tx426"/>
            <p:cNvSpPr/>
            <p:nvPr/>
          </p:nvSpPr>
          <p:spPr>
            <a:xfrm>
              <a:off x="1230614" y="359129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28" name="tx427"/>
            <p:cNvSpPr/>
            <p:nvPr/>
          </p:nvSpPr>
          <p:spPr>
            <a:xfrm>
              <a:off x="1230614" y="280169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29" name="pl428"/>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2055723" y="44957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2055723" y="37061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2055723" y="29165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tx43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p:txBody>
        </p:sp>
        <p:sp>
          <p:nvSpPr>
            <p:cNvPr id="435" name="rc434"/>
            <p:cNvSpPr/>
            <p:nvPr/>
          </p:nvSpPr>
          <p:spPr>
            <a:xfrm>
              <a:off x="18179974" y="2223153"/>
              <a:ext cx="274319" cy="274319"/>
            </a:xfrm>
            <a:prstGeom prst="rect">
              <a:avLst/>
            </a:prstGeom>
            <a:solidFill>
              <a:srgbClr val="FFFFFF">
                <a:alpha val="100000"/>
              </a:srgbClr>
            </a:solidFill>
          </p:spPr>
          <p:txBody>
            <a:bodyPr/>
            <a:lstStyle/>
            <a:p/>
          </p:txBody>
        </p:sp>
        <p:sp>
          <p:nvSpPr>
            <p:cNvPr id="436" name="pg43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7" name="tx43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p:txBody>
        </p:sp>
        <p:sp>
          <p:nvSpPr>
            <p:cNvPr id="439" name="rc438"/>
            <p:cNvSpPr/>
            <p:nvPr/>
          </p:nvSpPr>
          <p:spPr>
            <a:xfrm>
              <a:off x="18179974" y="2775829"/>
              <a:ext cx="274319" cy="274319"/>
            </a:xfrm>
            <a:prstGeom prst="rect">
              <a:avLst/>
            </a:prstGeom>
            <a:solidFill>
              <a:srgbClr val="FFFFFF">
                <a:alpha val="100000"/>
              </a:srgbClr>
            </a:solidFill>
          </p:spPr>
          <p:txBody>
            <a:bodyPr/>
            <a:lstStyle/>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050149"/>
              <a:ext cx="274319" cy="274319"/>
            </a:xfrm>
            <a:prstGeom prst="rect">
              <a:avLst/>
            </a:prstGeom>
            <a:solidFill>
              <a:srgbClr val="FFFFFF">
                <a:alpha val="100000"/>
              </a:srgbClr>
            </a:solidFill>
          </p:spPr>
          <p:txBody>
            <a:bodyPr/>
            <a:lstStyle/>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324469"/>
              <a:ext cx="274319" cy="274320"/>
            </a:xfrm>
            <a:prstGeom prst="rect">
              <a:avLst/>
            </a:prstGeom>
            <a:solidFill>
              <a:srgbClr val="FFFFFF">
                <a:alpha val="100000"/>
              </a:srgbClr>
            </a:solidFill>
          </p:spPr>
          <p:txBody>
            <a:bodyPr/>
            <a:lstStyle/>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598789"/>
              <a:ext cx="274319" cy="274320"/>
            </a:xfrm>
            <a:prstGeom prst="rect">
              <a:avLst/>
            </a:prstGeom>
            <a:solidFill>
              <a:srgbClr val="FFFFFF">
                <a:alpha val="100000"/>
              </a:srgbClr>
            </a:solidFill>
          </p:spPr>
          <p:txBody>
            <a:bodyPr/>
            <a:lstStyle/>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7" name="tx44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7365527" y="6510025"/>
              <a:ext cx="3810569" cy="2788960"/>
            </a:xfrm>
            <a:prstGeom prst="rect">
              <a:avLst/>
            </a:prstGeom>
            <a:solidFill>
              <a:srgbClr val="FFFFFF">
                <a:alpha val="100000"/>
              </a:srgbClr>
            </a:solidFill>
          </p:spPr>
          <p:txBody>
            <a:bodyPr/>
            <a:lstStyle/>
            <a:p/>
          </p:txBody>
        </p:sp>
        <p:sp>
          <p:nvSpPr>
            <p:cNvPr id="455" name="pl6"/>
            <p:cNvSpPr/>
            <p:nvPr/>
          </p:nvSpPr>
          <p:spPr>
            <a:xfrm>
              <a:off x="7365527" y="8843792"/>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56" name="pl7"/>
            <p:cNvSpPr/>
            <p:nvPr/>
          </p:nvSpPr>
          <p:spPr>
            <a:xfrm>
              <a:off x="7365527" y="8186948"/>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57" name="pl8"/>
            <p:cNvSpPr/>
            <p:nvPr/>
          </p:nvSpPr>
          <p:spPr>
            <a:xfrm>
              <a:off x="7365527" y="7530104"/>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58" name="pl9"/>
            <p:cNvSpPr/>
            <p:nvPr/>
          </p:nvSpPr>
          <p:spPr>
            <a:xfrm>
              <a:off x="7365527" y="6873260"/>
              <a:ext cx="3810569" cy="0"/>
            </a:xfrm>
            <a:custGeom>
              <a:avLst/>
              <a:pathLst>
                <a:path w="3810569" h="0">
                  <a:moveTo>
                    <a:pt x="0" y="0"/>
                  </a:moveTo>
                  <a:lnTo>
                    <a:pt x="3810569" y="0"/>
                  </a:lnTo>
                  <a:lnTo>
                    <a:pt x="3810569" y="0"/>
                  </a:lnTo>
                </a:path>
              </a:pathLst>
            </a:custGeom>
            <a:ln w="6775" cap="flat">
              <a:solidFill>
                <a:srgbClr val="EBEBEB">
                  <a:alpha val="100000"/>
                </a:srgbClr>
              </a:solidFill>
              <a:prstDash val="solid"/>
              <a:round/>
            </a:ln>
          </p:spPr>
          <p:txBody>
            <a:bodyPr/>
            <a:lstStyle/>
            <a:p/>
          </p:txBody>
        </p:sp>
        <p:sp>
          <p:nvSpPr>
            <p:cNvPr id="459" name="pl10"/>
            <p:cNvSpPr/>
            <p:nvPr/>
          </p:nvSpPr>
          <p:spPr>
            <a:xfrm>
              <a:off x="7365527" y="9172214"/>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60" name="pl11"/>
            <p:cNvSpPr/>
            <p:nvPr/>
          </p:nvSpPr>
          <p:spPr>
            <a:xfrm>
              <a:off x="7365527" y="8515370"/>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61" name="pl12"/>
            <p:cNvSpPr/>
            <p:nvPr/>
          </p:nvSpPr>
          <p:spPr>
            <a:xfrm>
              <a:off x="7365527" y="7858526"/>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62" name="pl13"/>
            <p:cNvSpPr/>
            <p:nvPr/>
          </p:nvSpPr>
          <p:spPr>
            <a:xfrm>
              <a:off x="7365527" y="7201682"/>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63" name="pl14"/>
            <p:cNvSpPr/>
            <p:nvPr/>
          </p:nvSpPr>
          <p:spPr>
            <a:xfrm>
              <a:off x="7365527" y="6544837"/>
              <a:ext cx="3810569" cy="0"/>
            </a:xfrm>
            <a:custGeom>
              <a:avLst/>
              <a:pathLst>
                <a:path w="3810569" h="0">
                  <a:moveTo>
                    <a:pt x="0" y="0"/>
                  </a:moveTo>
                  <a:lnTo>
                    <a:pt x="3810569" y="0"/>
                  </a:lnTo>
                  <a:lnTo>
                    <a:pt x="3810569" y="0"/>
                  </a:lnTo>
                </a:path>
              </a:pathLst>
            </a:custGeom>
            <a:ln w="13550" cap="flat">
              <a:solidFill>
                <a:srgbClr val="EBEBEB">
                  <a:alpha val="100000"/>
                </a:srgbClr>
              </a:solidFill>
              <a:prstDash val="solid"/>
              <a:round/>
            </a:ln>
          </p:spPr>
          <p:txBody>
            <a:bodyPr/>
            <a:lstStyle/>
            <a:p/>
          </p:txBody>
        </p:sp>
        <p:sp>
          <p:nvSpPr>
            <p:cNvPr id="464" name="rc15"/>
            <p:cNvSpPr/>
            <p:nvPr/>
          </p:nvSpPr>
          <p:spPr>
            <a:xfrm>
              <a:off x="7497839" y="8313281"/>
              <a:ext cx="370472" cy="5640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6"/>
            <p:cNvSpPr/>
            <p:nvPr/>
          </p:nvSpPr>
          <p:spPr>
            <a:xfrm>
              <a:off x="8027084" y="7048199"/>
              <a:ext cx="370472" cy="210562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7"/>
            <p:cNvSpPr/>
            <p:nvPr/>
          </p:nvSpPr>
          <p:spPr>
            <a:xfrm>
              <a:off x="8556330" y="7941069"/>
              <a:ext cx="370472" cy="122107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8"/>
            <p:cNvSpPr/>
            <p:nvPr/>
          </p:nvSpPr>
          <p:spPr>
            <a:xfrm>
              <a:off x="9085576" y="8890866"/>
              <a:ext cx="370472" cy="28069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9"/>
            <p:cNvSpPr/>
            <p:nvPr/>
          </p:nvSpPr>
          <p:spPr>
            <a:xfrm>
              <a:off x="9614822" y="9093174"/>
              <a:ext cx="370472" cy="7794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20"/>
            <p:cNvSpPr/>
            <p:nvPr/>
          </p:nvSpPr>
          <p:spPr>
            <a:xfrm>
              <a:off x="10144067" y="9100180"/>
              <a:ext cx="370472" cy="709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21"/>
            <p:cNvSpPr/>
            <p:nvPr/>
          </p:nvSpPr>
          <p:spPr>
            <a:xfrm>
              <a:off x="10673313" y="9152947"/>
              <a:ext cx="370472" cy="1882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2"/>
            <p:cNvSpPr/>
            <p:nvPr/>
          </p:nvSpPr>
          <p:spPr>
            <a:xfrm>
              <a:off x="7497839" y="8278249"/>
              <a:ext cx="370472" cy="350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3"/>
            <p:cNvSpPr/>
            <p:nvPr/>
          </p:nvSpPr>
          <p:spPr>
            <a:xfrm>
              <a:off x="8027084" y="6910043"/>
              <a:ext cx="370472" cy="1381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4"/>
            <p:cNvSpPr/>
            <p:nvPr/>
          </p:nvSpPr>
          <p:spPr>
            <a:xfrm>
              <a:off x="8556330" y="7914577"/>
              <a:ext cx="370472" cy="26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5"/>
            <p:cNvSpPr/>
            <p:nvPr/>
          </p:nvSpPr>
          <p:spPr>
            <a:xfrm>
              <a:off x="9085576" y="8886487"/>
              <a:ext cx="370472" cy="4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6"/>
            <p:cNvSpPr/>
            <p:nvPr/>
          </p:nvSpPr>
          <p:spPr>
            <a:xfrm>
              <a:off x="9614822" y="9091860"/>
              <a:ext cx="370472" cy="1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7"/>
            <p:cNvSpPr/>
            <p:nvPr/>
          </p:nvSpPr>
          <p:spPr>
            <a:xfrm>
              <a:off x="10144067" y="9099743"/>
              <a:ext cx="370472" cy="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8"/>
            <p:cNvSpPr/>
            <p:nvPr/>
          </p:nvSpPr>
          <p:spPr>
            <a:xfrm>
              <a:off x="10673313" y="9152509"/>
              <a:ext cx="370472" cy="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9"/>
            <p:cNvSpPr/>
            <p:nvPr/>
          </p:nvSpPr>
          <p:spPr>
            <a:xfrm>
              <a:off x="7497839" y="8273651"/>
              <a:ext cx="370472" cy="459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30"/>
            <p:cNvSpPr/>
            <p:nvPr/>
          </p:nvSpPr>
          <p:spPr>
            <a:xfrm>
              <a:off x="8027084" y="6636796"/>
              <a:ext cx="370472" cy="27324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31"/>
            <p:cNvSpPr/>
            <p:nvPr/>
          </p:nvSpPr>
          <p:spPr>
            <a:xfrm>
              <a:off x="8556330" y="7682273"/>
              <a:ext cx="370472" cy="23230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32"/>
            <p:cNvSpPr/>
            <p:nvPr/>
          </p:nvSpPr>
          <p:spPr>
            <a:xfrm>
              <a:off x="9085576" y="8841603"/>
              <a:ext cx="370472" cy="448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3"/>
            <p:cNvSpPr/>
            <p:nvPr/>
          </p:nvSpPr>
          <p:spPr>
            <a:xfrm>
              <a:off x="9614822" y="9084854"/>
              <a:ext cx="370472" cy="700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4"/>
            <p:cNvSpPr/>
            <p:nvPr/>
          </p:nvSpPr>
          <p:spPr>
            <a:xfrm>
              <a:off x="10144067" y="9093612"/>
              <a:ext cx="370472" cy="61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5"/>
            <p:cNvSpPr/>
            <p:nvPr/>
          </p:nvSpPr>
          <p:spPr>
            <a:xfrm>
              <a:off x="10673313" y="9152290"/>
              <a:ext cx="370472" cy="2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6"/>
            <p:cNvSpPr/>
            <p:nvPr/>
          </p:nvSpPr>
          <p:spPr>
            <a:xfrm>
              <a:off x="7497839" y="8877291"/>
              <a:ext cx="370472" cy="2949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7"/>
            <p:cNvSpPr/>
            <p:nvPr/>
          </p:nvSpPr>
          <p:spPr>
            <a:xfrm>
              <a:off x="8027084" y="9153823"/>
              <a:ext cx="370472" cy="183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8"/>
            <p:cNvSpPr/>
            <p:nvPr/>
          </p:nvSpPr>
          <p:spPr>
            <a:xfrm>
              <a:off x="8556330" y="9162143"/>
              <a:ext cx="370472" cy="100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9"/>
            <p:cNvSpPr/>
            <p:nvPr/>
          </p:nvSpPr>
          <p:spPr>
            <a:xfrm>
              <a:off x="9085576" y="9171557"/>
              <a:ext cx="370472" cy="6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40"/>
            <p:cNvSpPr/>
            <p:nvPr/>
          </p:nvSpPr>
          <p:spPr>
            <a:xfrm>
              <a:off x="9614822" y="9171120"/>
              <a:ext cx="370472" cy="109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41"/>
            <p:cNvSpPr/>
            <p:nvPr/>
          </p:nvSpPr>
          <p:spPr>
            <a:xfrm>
              <a:off x="10144067" y="9171120"/>
              <a:ext cx="370472" cy="109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42"/>
            <p:cNvSpPr/>
            <p:nvPr/>
          </p:nvSpPr>
          <p:spPr>
            <a:xfrm>
              <a:off x="10673313" y="9171776"/>
              <a:ext cx="370472" cy="4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pl43"/>
            <p:cNvSpPr/>
            <p:nvPr/>
          </p:nvSpPr>
          <p:spPr>
            <a:xfrm>
              <a:off x="7683075" y="6867288"/>
              <a:ext cx="3175474" cy="2295683"/>
            </a:xfrm>
            <a:custGeom>
              <a:avLst/>
              <a:pathLst>
                <a:path w="3175474" h="2295683">
                  <a:moveTo>
                    <a:pt x="0" y="0"/>
                  </a:moveTo>
                  <a:lnTo>
                    <a:pt x="529245" y="605220"/>
                  </a:lnTo>
                  <a:lnTo>
                    <a:pt x="1058491" y="1400876"/>
                  </a:lnTo>
                  <a:lnTo>
                    <a:pt x="1587737" y="2065679"/>
                  </a:lnTo>
                  <a:lnTo>
                    <a:pt x="2116982" y="2266884"/>
                  </a:lnTo>
                  <a:lnTo>
                    <a:pt x="2646228" y="2274752"/>
                  </a:lnTo>
                  <a:lnTo>
                    <a:pt x="3175474" y="2295683"/>
                  </a:lnTo>
                </a:path>
              </a:pathLst>
            </a:custGeom>
            <a:ln w="40651" cap="flat">
              <a:solidFill>
                <a:srgbClr val="000000">
                  <a:alpha val="100000"/>
                </a:srgbClr>
              </a:solidFill>
              <a:prstDash val="solid"/>
              <a:round/>
            </a:ln>
          </p:spPr>
          <p:txBody>
            <a:bodyPr/>
            <a:lstStyle/>
            <a:p/>
          </p:txBody>
        </p:sp>
        <p:sp>
          <p:nvSpPr>
            <p:cNvPr id="493" name="rc44"/>
            <p:cNvSpPr/>
            <p:nvPr/>
          </p:nvSpPr>
          <p:spPr>
            <a:xfrm>
              <a:off x="7365527" y="6510025"/>
              <a:ext cx="3810569" cy="2788960"/>
            </a:xfrm>
            <a:prstGeom prst="rect">
              <a:avLst/>
            </a:prstGeom>
            <a:ln w="13550" cap="rnd">
              <a:solidFill>
                <a:srgbClr val="333333">
                  <a:alpha val="100000"/>
                </a:srgbClr>
              </a:solidFill>
              <a:prstDash val="solid"/>
              <a:round/>
            </a:ln>
          </p:spPr>
          <p:txBody>
            <a:bodyPr/>
            <a:lstStyle/>
            <a:p/>
          </p:txBody>
        </p:sp>
        <p:sp>
          <p:nvSpPr>
            <p:cNvPr id="494" name="tx45"/>
            <p:cNvSpPr/>
            <p:nvPr/>
          </p:nvSpPr>
          <p:spPr>
            <a:xfrm>
              <a:off x="6971004" y="9169908"/>
              <a:ext cx="2964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5" name="tx46"/>
            <p:cNvSpPr/>
            <p:nvPr/>
          </p:nvSpPr>
          <p:spPr>
            <a:xfrm>
              <a:off x="6843756" y="8493344"/>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3,000</a:t>
              </a:r>
            </a:p>
          </p:txBody>
        </p:sp>
        <p:sp>
          <p:nvSpPr>
            <p:cNvPr id="496" name="tx47"/>
            <p:cNvSpPr/>
            <p:nvPr/>
          </p:nvSpPr>
          <p:spPr>
            <a:xfrm>
              <a:off x="6843756" y="7836499"/>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6,000</a:t>
              </a:r>
            </a:p>
          </p:txBody>
        </p:sp>
        <p:sp>
          <p:nvSpPr>
            <p:cNvPr id="497" name="tx48"/>
            <p:cNvSpPr/>
            <p:nvPr/>
          </p:nvSpPr>
          <p:spPr>
            <a:xfrm>
              <a:off x="6843756" y="7179655"/>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9,000</a:t>
              </a:r>
            </a:p>
          </p:txBody>
        </p:sp>
        <p:sp>
          <p:nvSpPr>
            <p:cNvPr id="498" name="tx49"/>
            <p:cNvSpPr/>
            <p:nvPr/>
          </p:nvSpPr>
          <p:spPr>
            <a:xfrm>
              <a:off x="6801340" y="6522811"/>
              <a:ext cx="466129"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12,000</a:t>
              </a:r>
            </a:p>
          </p:txBody>
        </p:sp>
        <p:sp>
          <p:nvSpPr>
            <p:cNvPr id="499" name="pl50"/>
            <p:cNvSpPr/>
            <p:nvPr/>
          </p:nvSpPr>
          <p:spPr>
            <a:xfrm>
              <a:off x="7330733"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51"/>
            <p:cNvSpPr/>
            <p:nvPr/>
          </p:nvSpPr>
          <p:spPr>
            <a:xfrm>
              <a:off x="7330733" y="85153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52"/>
            <p:cNvSpPr/>
            <p:nvPr/>
          </p:nvSpPr>
          <p:spPr>
            <a:xfrm>
              <a:off x="7330733" y="78585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3"/>
            <p:cNvSpPr/>
            <p:nvPr/>
          </p:nvSpPr>
          <p:spPr>
            <a:xfrm>
              <a:off x="7330733" y="72016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4"/>
            <p:cNvSpPr/>
            <p:nvPr/>
          </p:nvSpPr>
          <p:spPr>
            <a:xfrm>
              <a:off x="7330733" y="65448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55"/>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6"/>
            <p:cNvSpPr/>
            <p:nvPr/>
          </p:nvSpPr>
          <p:spPr>
            <a:xfrm>
              <a:off x="11176096" y="84083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7"/>
            <p:cNvSpPr/>
            <p:nvPr/>
          </p:nvSpPr>
          <p:spPr>
            <a:xfrm>
              <a:off x="11176096" y="764445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8"/>
            <p:cNvSpPr/>
            <p:nvPr/>
          </p:nvSpPr>
          <p:spPr>
            <a:xfrm>
              <a:off x="11176096" y="688058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tx59"/>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9" name="tx60"/>
            <p:cNvSpPr/>
            <p:nvPr/>
          </p:nvSpPr>
          <p:spPr>
            <a:xfrm>
              <a:off x="11274154" y="8406029"/>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0" name="tx61"/>
            <p:cNvSpPr/>
            <p:nvPr/>
          </p:nvSpPr>
          <p:spPr>
            <a:xfrm>
              <a:off x="11274154" y="7642151"/>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1" name="tx62"/>
            <p:cNvSpPr/>
            <p:nvPr/>
          </p:nvSpPr>
          <p:spPr>
            <a:xfrm>
              <a:off x="11274154" y="6878198"/>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512" name="pl63"/>
            <p:cNvSpPr/>
            <p:nvPr/>
          </p:nvSpPr>
          <p:spPr>
            <a:xfrm>
              <a:off x="76830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4"/>
            <p:cNvSpPr/>
            <p:nvPr/>
          </p:nvSpPr>
          <p:spPr>
            <a:xfrm>
              <a:off x="82123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5"/>
            <p:cNvSpPr/>
            <p:nvPr/>
          </p:nvSpPr>
          <p:spPr>
            <a:xfrm>
              <a:off x="874156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6"/>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7"/>
            <p:cNvSpPr/>
            <p:nvPr/>
          </p:nvSpPr>
          <p:spPr>
            <a:xfrm>
              <a:off x="980005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8"/>
            <p:cNvSpPr/>
            <p:nvPr/>
          </p:nvSpPr>
          <p:spPr>
            <a:xfrm>
              <a:off x="103293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9"/>
            <p:cNvSpPr/>
            <p:nvPr/>
          </p:nvSpPr>
          <p:spPr>
            <a:xfrm>
              <a:off x="108585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tx70"/>
            <p:cNvSpPr/>
            <p:nvPr/>
          </p:nvSpPr>
          <p:spPr>
            <a:xfrm rot="-2700000">
              <a:off x="7573176"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0" name="tx71"/>
            <p:cNvSpPr/>
            <p:nvPr/>
          </p:nvSpPr>
          <p:spPr>
            <a:xfrm rot="-2700000">
              <a:off x="806272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1" name="tx72"/>
            <p:cNvSpPr/>
            <p:nvPr/>
          </p:nvSpPr>
          <p:spPr>
            <a:xfrm rot="-2700000">
              <a:off x="859131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2" name="tx73"/>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3" name="tx74"/>
            <p:cNvSpPr/>
            <p:nvPr/>
          </p:nvSpPr>
          <p:spPr>
            <a:xfrm rot="-2700000">
              <a:off x="950511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4" name="tx75"/>
            <p:cNvSpPr/>
            <p:nvPr/>
          </p:nvSpPr>
          <p:spPr>
            <a:xfrm rot="-2700000">
              <a:off x="1003433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5" name="tx76"/>
            <p:cNvSpPr/>
            <p:nvPr/>
          </p:nvSpPr>
          <p:spPr>
            <a:xfrm rot="-2700000">
              <a:off x="106756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77"/>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7" name="tx78"/>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8" name="tx7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9" name="tx8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0" name="rc81"/>
            <p:cNvSpPr/>
            <p:nvPr/>
          </p:nvSpPr>
          <p:spPr>
            <a:xfrm>
              <a:off x="6628303" y="10217410"/>
              <a:ext cx="1051268" cy="182880"/>
            </a:xfrm>
            <a:prstGeom prst="rect">
              <a:avLst/>
            </a:prstGeom>
            <a:solidFill>
              <a:srgbClr val="FFFFFF">
                <a:alpha val="100000"/>
              </a:srgbClr>
            </a:solidFill>
          </p:spPr>
          <p:txBody>
            <a:bodyPr/>
            <a:lstStyle/>
            <a:p/>
          </p:txBody>
        </p:sp>
        <p:sp>
          <p:nvSpPr>
            <p:cNvPr id="531" name="rc82"/>
            <p:cNvSpPr/>
            <p:nvPr/>
          </p:nvSpPr>
          <p:spPr>
            <a:xfrm>
              <a:off x="6628303" y="10217410"/>
              <a:ext cx="182879" cy="182880"/>
            </a:xfrm>
            <a:prstGeom prst="rect">
              <a:avLst/>
            </a:prstGeom>
            <a:solidFill>
              <a:srgbClr val="FFFFFF">
                <a:alpha val="100000"/>
              </a:srgbClr>
            </a:solidFill>
          </p:spPr>
          <p:txBody>
            <a:bodyPr/>
            <a:lstStyle/>
            <a:p/>
          </p:txBody>
        </p:sp>
        <p:sp>
          <p:nvSpPr>
            <p:cNvPr id="532" name="pl83"/>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3" name="tx84"/>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4" name="rc85"/>
            <p:cNvSpPr/>
            <p:nvPr/>
          </p:nvSpPr>
          <p:spPr>
            <a:xfrm>
              <a:off x="7859571" y="10217410"/>
              <a:ext cx="4027628" cy="182880"/>
            </a:xfrm>
            <a:prstGeom prst="rect">
              <a:avLst/>
            </a:prstGeom>
            <a:solidFill>
              <a:srgbClr val="FFFFFF">
                <a:alpha val="100000"/>
              </a:srgbClr>
            </a:solidFill>
          </p:spPr>
          <p:txBody>
            <a:bodyPr/>
            <a:lstStyle/>
            <a:p/>
          </p:txBody>
        </p:sp>
        <p:sp>
          <p:nvSpPr>
            <p:cNvPr id="535" name="rc86"/>
            <p:cNvSpPr/>
            <p:nvPr/>
          </p:nvSpPr>
          <p:spPr>
            <a:xfrm>
              <a:off x="7859571" y="10217410"/>
              <a:ext cx="182879" cy="182880"/>
            </a:xfrm>
            <a:prstGeom prst="rect">
              <a:avLst/>
            </a:prstGeom>
            <a:solidFill>
              <a:srgbClr val="FFFFFF">
                <a:alpha val="100000"/>
              </a:srgbClr>
            </a:solidFill>
          </p:spPr>
          <p:txBody>
            <a:bodyPr/>
            <a:lstStyle/>
            <a:p/>
          </p:txBody>
        </p:sp>
        <p:sp>
          <p:nvSpPr>
            <p:cNvPr id="536" name="rc87"/>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7" name="rc88"/>
            <p:cNvSpPr/>
            <p:nvPr/>
          </p:nvSpPr>
          <p:spPr>
            <a:xfrm>
              <a:off x="8950811" y="10217410"/>
              <a:ext cx="182879" cy="182880"/>
            </a:xfrm>
            <a:prstGeom prst="rect">
              <a:avLst/>
            </a:prstGeom>
            <a:solidFill>
              <a:srgbClr val="FFFFFF">
                <a:alpha val="100000"/>
              </a:srgbClr>
            </a:solidFill>
          </p:spPr>
          <p:txBody>
            <a:bodyPr/>
            <a:lstStyle/>
            <a:p/>
          </p:txBody>
        </p:sp>
        <p:sp>
          <p:nvSpPr>
            <p:cNvPr id="538" name="rc89"/>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9" name="rc90"/>
            <p:cNvSpPr/>
            <p:nvPr/>
          </p:nvSpPr>
          <p:spPr>
            <a:xfrm>
              <a:off x="9876852" y="10217410"/>
              <a:ext cx="182879" cy="182880"/>
            </a:xfrm>
            <a:prstGeom prst="rect">
              <a:avLst/>
            </a:prstGeom>
            <a:solidFill>
              <a:srgbClr val="FFFFFF">
                <a:alpha val="100000"/>
              </a:srgbClr>
            </a:solidFill>
          </p:spPr>
          <p:txBody>
            <a:bodyPr/>
            <a:lstStyle/>
            <a:p/>
          </p:txBody>
        </p:sp>
        <p:sp>
          <p:nvSpPr>
            <p:cNvPr id="540" name="rc91"/>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1" name="rc92"/>
            <p:cNvSpPr/>
            <p:nvPr/>
          </p:nvSpPr>
          <p:spPr>
            <a:xfrm>
              <a:off x="10879094" y="10217410"/>
              <a:ext cx="182879" cy="182880"/>
            </a:xfrm>
            <a:prstGeom prst="rect">
              <a:avLst/>
            </a:prstGeom>
            <a:solidFill>
              <a:srgbClr val="FFFFFF">
                <a:alpha val="100000"/>
              </a:srgbClr>
            </a:solidFill>
          </p:spPr>
          <p:txBody>
            <a:bodyPr/>
            <a:lstStyle/>
            <a:p/>
          </p:txBody>
        </p:sp>
        <p:sp>
          <p:nvSpPr>
            <p:cNvPr id="542" name="rc93"/>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3" name="tx94"/>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4" name="tx95"/>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5" name="tx96"/>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6" name="tx97"/>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7" name="tx98"/>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8" name=""/>
          <p:cNvGrpSpPr/>
          <p:nvPr/>
        </p:nvGrpSpPr>
        <p:grpSpPr>
          <a:xfrm>
            <a:off x="12527280" y="6217920"/>
            <a:ext cx="5486400" cy="4297680"/>
            <a:chOff x="12527280" y="6217920"/>
            <a:chExt cx="5486400" cy="4297680"/>
          </a:xfrm>
        </p:grpSpPr>
        <p:sp>
          <p:nvSpPr>
            <p:cNvPr id="5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7"/>
            <p:cNvSpPr/>
            <p:nvPr/>
          </p:nvSpPr>
          <p:spPr>
            <a:xfrm>
              <a:off x="13325144" y="7303857"/>
              <a:ext cx="4510689" cy="845047"/>
            </a:xfrm>
            <a:custGeom>
              <a:avLst/>
              <a:pathLst>
                <a:path w="4510689" h="845047">
                  <a:moveTo>
                    <a:pt x="0" y="102429"/>
                  </a:moveTo>
                  <a:lnTo>
                    <a:pt x="180427" y="51214"/>
                  </a:lnTo>
                  <a:lnTo>
                    <a:pt x="360855" y="307289"/>
                  </a:lnTo>
                  <a:lnTo>
                    <a:pt x="541282" y="256074"/>
                  </a:lnTo>
                  <a:lnTo>
                    <a:pt x="721710" y="0"/>
                  </a:lnTo>
                  <a:lnTo>
                    <a:pt x="902137" y="25607"/>
                  </a:lnTo>
                  <a:lnTo>
                    <a:pt x="1082565" y="230467"/>
                  </a:lnTo>
                  <a:lnTo>
                    <a:pt x="1262993" y="76822"/>
                  </a:lnTo>
                  <a:lnTo>
                    <a:pt x="1443420" y="128037"/>
                  </a:lnTo>
                  <a:lnTo>
                    <a:pt x="1623848" y="230467"/>
                  </a:lnTo>
                  <a:lnTo>
                    <a:pt x="1804275" y="153644"/>
                  </a:lnTo>
                  <a:lnTo>
                    <a:pt x="1984703" y="204859"/>
                  </a:lnTo>
                  <a:lnTo>
                    <a:pt x="2165131" y="281682"/>
                  </a:lnTo>
                  <a:lnTo>
                    <a:pt x="2345558" y="153644"/>
                  </a:lnTo>
                  <a:lnTo>
                    <a:pt x="2525986" y="256074"/>
                  </a:lnTo>
                  <a:lnTo>
                    <a:pt x="2706413" y="332897"/>
                  </a:lnTo>
                  <a:lnTo>
                    <a:pt x="2886841" y="307289"/>
                  </a:lnTo>
                  <a:lnTo>
                    <a:pt x="3067268" y="460934"/>
                  </a:lnTo>
                  <a:lnTo>
                    <a:pt x="3247696" y="537757"/>
                  </a:lnTo>
                  <a:lnTo>
                    <a:pt x="3428124" y="512149"/>
                  </a:lnTo>
                  <a:lnTo>
                    <a:pt x="3608551" y="537757"/>
                  </a:lnTo>
                  <a:lnTo>
                    <a:pt x="3788979" y="588972"/>
                  </a:lnTo>
                  <a:lnTo>
                    <a:pt x="3969406" y="537757"/>
                  </a:lnTo>
                  <a:lnTo>
                    <a:pt x="4149834" y="742617"/>
                  </a:lnTo>
                  <a:lnTo>
                    <a:pt x="4330262" y="845047"/>
                  </a:lnTo>
                  <a:lnTo>
                    <a:pt x="4510689" y="845047"/>
                  </a:lnTo>
                </a:path>
              </a:pathLst>
            </a:custGeom>
            <a:ln w="32521" cap="flat">
              <a:solidFill>
                <a:srgbClr val="5EB0E8">
                  <a:alpha val="100000"/>
                </a:srgbClr>
              </a:solidFill>
              <a:prstDash val="solid"/>
              <a:round/>
            </a:ln>
          </p:spPr>
          <p:txBody>
            <a:bodyPr/>
            <a:lstStyle/>
            <a:p/>
          </p:txBody>
        </p:sp>
        <p:sp>
          <p:nvSpPr>
            <p:cNvPr id="564" name="pl18"/>
            <p:cNvSpPr/>
            <p:nvPr/>
          </p:nvSpPr>
          <p:spPr>
            <a:xfrm>
              <a:off x="14227282" y="8020867"/>
              <a:ext cx="3608551" cy="640187"/>
            </a:xfrm>
            <a:custGeom>
              <a:avLst/>
              <a:pathLst>
                <a:path w="3608551" h="640187">
                  <a:moveTo>
                    <a:pt x="0" y="640187"/>
                  </a:moveTo>
                  <a:lnTo>
                    <a:pt x="180427" y="512149"/>
                  </a:lnTo>
                  <a:lnTo>
                    <a:pt x="360855" y="358504"/>
                  </a:lnTo>
                  <a:lnTo>
                    <a:pt x="541282" y="281682"/>
                  </a:lnTo>
                  <a:lnTo>
                    <a:pt x="721710" y="204859"/>
                  </a:lnTo>
                  <a:lnTo>
                    <a:pt x="902137" y="76822"/>
                  </a:lnTo>
                  <a:lnTo>
                    <a:pt x="1082565" y="0"/>
                  </a:lnTo>
                  <a:lnTo>
                    <a:pt x="1262993" y="153644"/>
                  </a:lnTo>
                  <a:lnTo>
                    <a:pt x="1443420" y="0"/>
                  </a:lnTo>
                  <a:lnTo>
                    <a:pt x="1623848" y="102429"/>
                  </a:lnTo>
                  <a:lnTo>
                    <a:pt x="1804275" y="230467"/>
                  </a:lnTo>
                  <a:lnTo>
                    <a:pt x="1984703" y="51214"/>
                  </a:lnTo>
                  <a:lnTo>
                    <a:pt x="2165131" y="153644"/>
                  </a:lnTo>
                  <a:lnTo>
                    <a:pt x="2345558" y="179252"/>
                  </a:lnTo>
                  <a:lnTo>
                    <a:pt x="2525986" y="204859"/>
                  </a:lnTo>
                  <a:lnTo>
                    <a:pt x="2706413" y="256074"/>
                  </a:lnTo>
                  <a:lnTo>
                    <a:pt x="2886841" y="128037"/>
                  </a:lnTo>
                  <a:lnTo>
                    <a:pt x="3067268" y="102429"/>
                  </a:lnTo>
                  <a:lnTo>
                    <a:pt x="3247696" y="179252"/>
                  </a:lnTo>
                  <a:lnTo>
                    <a:pt x="3428124" y="153644"/>
                  </a:lnTo>
                  <a:lnTo>
                    <a:pt x="3608551" y="204859"/>
                  </a:lnTo>
                </a:path>
              </a:pathLst>
            </a:custGeom>
            <a:ln w="32521" cap="flat">
              <a:solidFill>
                <a:srgbClr val="00A173">
                  <a:alpha val="100000"/>
                </a:srgbClr>
              </a:solidFill>
              <a:prstDash val="solid"/>
              <a:round/>
            </a:ln>
          </p:spPr>
          <p:txBody>
            <a:bodyPr/>
            <a:lstStyle/>
            <a:p/>
          </p:txBody>
        </p:sp>
        <p:sp>
          <p:nvSpPr>
            <p:cNvPr id="56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0" name="rc84"/>
            <p:cNvSpPr/>
            <p:nvPr/>
          </p:nvSpPr>
          <p:spPr>
            <a:xfrm>
              <a:off x="14005791" y="9941072"/>
              <a:ext cx="3149396" cy="504938"/>
            </a:xfrm>
            <a:prstGeom prst="rect">
              <a:avLst/>
            </a:prstGeom>
            <a:solidFill>
              <a:srgbClr val="FFFFFF">
                <a:alpha val="100000"/>
              </a:srgbClr>
            </a:solidFill>
          </p:spPr>
          <p:txBody>
            <a:bodyPr/>
            <a:lstStyle/>
            <a:p/>
          </p:txBody>
        </p:sp>
        <p:sp>
          <p:nvSpPr>
            <p:cNvPr id="63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6" name=""/>
          <p:cNvGrpSpPr/>
          <p:nvPr/>
        </p:nvGrpSpPr>
        <p:grpSpPr>
          <a:xfrm>
            <a:off x="594360" y="6217920"/>
            <a:ext cx="5562295" cy="4108319"/>
            <a:chOff x="594360" y="6217920"/>
            <a:chExt cx="5562295" cy="4108319"/>
          </a:xfrm>
        </p:grpSpPr>
        <p:sp>
          <p:nvSpPr>
            <p:cNvPr id="63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8" name="rc4"/>
            <p:cNvSpPr/>
            <p:nvPr/>
          </p:nvSpPr>
          <p:spPr>
            <a:xfrm>
              <a:off x="255512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9" name="rc5"/>
            <p:cNvSpPr/>
            <p:nvPr/>
          </p:nvSpPr>
          <p:spPr>
            <a:xfrm>
              <a:off x="2583359" y="6544587"/>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40" name="rc6"/>
            <p:cNvSpPr/>
            <p:nvPr/>
          </p:nvSpPr>
          <p:spPr>
            <a:xfrm>
              <a:off x="2865724" y="6544587"/>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41" name="rc7"/>
            <p:cNvSpPr/>
            <p:nvPr/>
          </p:nvSpPr>
          <p:spPr>
            <a:xfrm>
              <a:off x="3148089" y="6544587"/>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42" name="rc8"/>
            <p:cNvSpPr/>
            <p:nvPr/>
          </p:nvSpPr>
          <p:spPr>
            <a:xfrm>
              <a:off x="3430454" y="6544587"/>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43" name="rc9"/>
            <p:cNvSpPr/>
            <p:nvPr/>
          </p:nvSpPr>
          <p:spPr>
            <a:xfrm>
              <a:off x="3712819" y="6544587"/>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44" name="rc10"/>
            <p:cNvSpPr/>
            <p:nvPr/>
          </p:nvSpPr>
          <p:spPr>
            <a:xfrm>
              <a:off x="3995184" y="6544587"/>
              <a:ext cx="282365" cy="282365"/>
            </a:xfrm>
            <a:prstGeom prst="rect">
              <a:avLst/>
            </a:prstGeom>
            <a:solidFill>
              <a:srgbClr val="FDAB8F">
                <a:alpha val="100000"/>
              </a:srgbClr>
            </a:solidFill>
            <a:ln w="5420" cap="flat">
              <a:solidFill>
                <a:srgbClr val="FFFFFF">
                  <a:alpha val="100000"/>
                </a:srgbClr>
              </a:solidFill>
              <a:prstDash val="solid"/>
              <a:miter/>
            </a:ln>
          </p:spPr>
          <p:txBody>
            <a:bodyPr/>
            <a:lstStyle/>
            <a:p/>
          </p:txBody>
        </p:sp>
        <p:sp>
          <p:nvSpPr>
            <p:cNvPr id="645" name="rc11"/>
            <p:cNvSpPr/>
            <p:nvPr/>
          </p:nvSpPr>
          <p:spPr>
            <a:xfrm>
              <a:off x="4277550" y="6544587"/>
              <a:ext cx="282365" cy="282365"/>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646" name="rc12"/>
            <p:cNvSpPr/>
            <p:nvPr/>
          </p:nvSpPr>
          <p:spPr>
            <a:xfrm>
              <a:off x="4559915" y="6544587"/>
              <a:ext cx="282365" cy="282365"/>
            </a:xfrm>
            <a:prstGeom prst="rect">
              <a:avLst/>
            </a:prstGeom>
            <a:solidFill>
              <a:srgbClr val="F6573D">
                <a:alpha val="100000"/>
              </a:srgbClr>
            </a:solidFill>
            <a:ln w="5420" cap="flat">
              <a:solidFill>
                <a:srgbClr val="FFFFFF">
                  <a:alpha val="100000"/>
                </a:srgbClr>
              </a:solidFill>
              <a:prstDash val="solid"/>
              <a:miter/>
            </a:ln>
          </p:spPr>
          <p:txBody>
            <a:bodyPr/>
            <a:lstStyle/>
            <a:p/>
          </p:txBody>
        </p:sp>
        <p:sp>
          <p:nvSpPr>
            <p:cNvPr id="647" name="rc13"/>
            <p:cNvSpPr/>
            <p:nvPr/>
          </p:nvSpPr>
          <p:spPr>
            <a:xfrm>
              <a:off x="4842280" y="6544587"/>
              <a:ext cx="282365" cy="282365"/>
            </a:xfrm>
            <a:prstGeom prst="rect">
              <a:avLst/>
            </a:prstGeom>
            <a:solidFill>
              <a:srgbClr val="CE1B1E">
                <a:alpha val="100000"/>
              </a:srgbClr>
            </a:solidFill>
            <a:ln w="5420" cap="flat">
              <a:solidFill>
                <a:srgbClr val="FFFFFF">
                  <a:alpha val="100000"/>
                </a:srgbClr>
              </a:solidFill>
              <a:prstDash val="solid"/>
              <a:miter/>
            </a:ln>
          </p:spPr>
          <p:txBody>
            <a:bodyPr/>
            <a:lstStyle/>
            <a:p/>
          </p:txBody>
        </p:sp>
        <p:sp>
          <p:nvSpPr>
            <p:cNvPr id="648" name="rc14"/>
            <p:cNvSpPr/>
            <p:nvPr/>
          </p:nvSpPr>
          <p:spPr>
            <a:xfrm>
              <a:off x="5124645" y="6544587"/>
              <a:ext cx="282365" cy="282365"/>
            </a:xfrm>
            <a:prstGeom prst="rect">
              <a:avLst/>
            </a:prstGeom>
            <a:solidFill>
              <a:srgbClr val="FC7454">
                <a:alpha val="100000"/>
              </a:srgbClr>
            </a:solidFill>
            <a:ln w="5420" cap="flat">
              <a:solidFill>
                <a:srgbClr val="FFFFFF">
                  <a:alpha val="100000"/>
                </a:srgbClr>
              </a:solidFill>
              <a:prstDash val="solid"/>
              <a:miter/>
            </a:ln>
          </p:spPr>
          <p:txBody>
            <a:bodyPr/>
            <a:lstStyle/>
            <a:p/>
          </p:txBody>
        </p:sp>
        <p:sp>
          <p:nvSpPr>
            <p:cNvPr id="649" name="rc15"/>
            <p:cNvSpPr/>
            <p:nvPr/>
          </p:nvSpPr>
          <p:spPr>
            <a:xfrm>
              <a:off x="5407010" y="6544587"/>
              <a:ext cx="282365" cy="282365"/>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650" name="rc16"/>
            <p:cNvSpPr/>
            <p:nvPr/>
          </p:nvSpPr>
          <p:spPr>
            <a:xfrm>
              <a:off x="5689375" y="6544587"/>
              <a:ext cx="282365" cy="282365"/>
            </a:xfrm>
            <a:prstGeom prst="rect">
              <a:avLst/>
            </a:prstGeom>
            <a:solidFill>
              <a:srgbClr val="FECBB5">
                <a:alpha val="100000"/>
              </a:srgbClr>
            </a:solidFill>
            <a:ln w="5420" cap="flat">
              <a:solidFill>
                <a:srgbClr val="FFFFFF">
                  <a:alpha val="100000"/>
                </a:srgbClr>
              </a:solidFill>
              <a:prstDash val="solid"/>
              <a:miter/>
            </a:ln>
          </p:spPr>
          <p:txBody>
            <a:bodyPr/>
            <a:lstStyle/>
            <a:p/>
          </p:txBody>
        </p:sp>
        <p:sp>
          <p:nvSpPr>
            <p:cNvPr id="651" name="rc17"/>
            <p:cNvSpPr/>
            <p:nvPr/>
          </p:nvSpPr>
          <p:spPr>
            <a:xfrm>
              <a:off x="2583359" y="682695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52" name="rc18"/>
            <p:cNvSpPr/>
            <p:nvPr/>
          </p:nvSpPr>
          <p:spPr>
            <a:xfrm>
              <a:off x="2865724" y="6826953"/>
              <a:ext cx="282365" cy="282365"/>
            </a:xfrm>
            <a:prstGeom prst="rect">
              <a:avLst/>
            </a:prstGeom>
            <a:solidFill>
              <a:srgbClr val="FDC1A8">
                <a:alpha val="100000"/>
              </a:srgbClr>
            </a:solidFill>
            <a:ln w="5420" cap="flat">
              <a:solidFill>
                <a:srgbClr val="FFFFFF">
                  <a:alpha val="100000"/>
                </a:srgbClr>
              </a:solidFill>
              <a:prstDash val="solid"/>
              <a:miter/>
            </a:ln>
          </p:spPr>
          <p:txBody>
            <a:bodyPr/>
            <a:lstStyle/>
            <a:p/>
          </p:txBody>
        </p:sp>
        <p:sp>
          <p:nvSpPr>
            <p:cNvPr id="653" name="rc19"/>
            <p:cNvSpPr/>
            <p:nvPr/>
          </p:nvSpPr>
          <p:spPr>
            <a:xfrm>
              <a:off x="3148089"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54" name="rc20"/>
            <p:cNvSpPr/>
            <p:nvPr/>
          </p:nvSpPr>
          <p:spPr>
            <a:xfrm>
              <a:off x="3430454"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55" name="rc21"/>
            <p:cNvSpPr/>
            <p:nvPr/>
          </p:nvSpPr>
          <p:spPr>
            <a:xfrm>
              <a:off x="3712819" y="682695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56" name="rc22"/>
            <p:cNvSpPr/>
            <p:nvPr/>
          </p:nvSpPr>
          <p:spPr>
            <a:xfrm>
              <a:off x="3995184" y="682695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57" name="rc23"/>
            <p:cNvSpPr/>
            <p:nvPr/>
          </p:nvSpPr>
          <p:spPr>
            <a:xfrm>
              <a:off x="4277550" y="682695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58" name="rc24"/>
            <p:cNvSpPr/>
            <p:nvPr/>
          </p:nvSpPr>
          <p:spPr>
            <a:xfrm>
              <a:off x="4559915" y="682695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59" name="rc25"/>
            <p:cNvSpPr/>
            <p:nvPr/>
          </p:nvSpPr>
          <p:spPr>
            <a:xfrm>
              <a:off x="4842280" y="6826953"/>
              <a:ext cx="282365" cy="282365"/>
            </a:xfrm>
            <a:prstGeom prst="rect">
              <a:avLst/>
            </a:prstGeom>
            <a:solidFill>
              <a:srgbClr val="FC7353">
                <a:alpha val="100000"/>
              </a:srgbClr>
            </a:solidFill>
            <a:ln w="5420" cap="flat">
              <a:solidFill>
                <a:srgbClr val="FFFFFF">
                  <a:alpha val="100000"/>
                </a:srgbClr>
              </a:solidFill>
              <a:prstDash val="solid"/>
              <a:miter/>
            </a:ln>
          </p:spPr>
          <p:txBody>
            <a:bodyPr/>
            <a:lstStyle/>
            <a:p/>
          </p:txBody>
        </p:sp>
        <p:sp>
          <p:nvSpPr>
            <p:cNvPr id="660" name="rc26"/>
            <p:cNvSpPr/>
            <p:nvPr/>
          </p:nvSpPr>
          <p:spPr>
            <a:xfrm>
              <a:off x="5124645" y="6826953"/>
              <a:ext cx="282365" cy="282365"/>
            </a:xfrm>
            <a:prstGeom prst="rect">
              <a:avLst/>
            </a:prstGeom>
            <a:solidFill>
              <a:srgbClr val="FC8766">
                <a:alpha val="100000"/>
              </a:srgbClr>
            </a:solidFill>
            <a:ln w="5420" cap="flat">
              <a:solidFill>
                <a:srgbClr val="FFFFFF">
                  <a:alpha val="100000"/>
                </a:srgbClr>
              </a:solidFill>
              <a:prstDash val="solid"/>
              <a:miter/>
            </a:ln>
          </p:spPr>
          <p:txBody>
            <a:bodyPr/>
            <a:lstStyle/>
            <a:p/>
          </p:txBody>
        </p:sp>
        <p:sp>
          <p:nvSpPr>
            <p:cNvPr id="661" name="rc27"/>
            <p:cNvSpPr/>
            <p:nvPr/>
          </p:nvSpPr>
          <p:spPr>
            <a:xfrm>
              <a:off x="5407010" y="6826953"/>
              <a:ext cx="282365" cy="282365"/>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62" name="rc28"/>
            <p:cNvSpPr/>
            <p:nvPr/>
          </p:nvSpPr>
          <p:spPr>
            <a:xfrm>
              <a:off x="5689375" y="6826953"/>
              <a:ext cx="282365" cy="282365"/>
            </a:xfrm>
            <a:prstGeom prst="rect">
              <a:avLst/>
            </a:prstGeom>
            <a:solidFill>
              <a:srgbClr val="FDAD91">
                <a:alpha val="100000"/>
              </a:srgbClr>
            </a:solidFill>
            <a:ln w="5420" cap="flat">
              <a:solidFill>
                <a:srgbClr val="FFFFFF">
                  <a:alpha val="100000"/>
                </a:srgbClr>
              </a:solidFill>
              <a:prstDash val="solid"/>
              <a:miter/>
            </a:ln>
          </p:spPr>
          <p:txBody>
            <a:bodyPr/>
            <a:lstStyle/>
            <a:p/>
          </p:txBody>
        </p:sp>
        <p:sp>
          <p:nvSpPr>
            <p:cNvPr id="663" name="rc29"/>
            <p:cNvSpPr/>
            <p:nvPr/>
          </p:nvSpPr>
          <p:spPr>
            <a:xfrm>
              <a:off x="2583359" y="710931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64" name="rc30"/>
            <p:cNvSpPr/>
            <p:nvPr/>
          </p:nvSpPr>
          <p:spPr>
            <a:xfrm>
              <a:off x="2865724" y="710931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65" name="rc31"/>
            <p:cNvSpPr/>
            <p:nvPr/>
          </p:nvSpPr>
          <p:spPr>
            <a:xfrm>
              <a:off x="3148089"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66" name="rc32"/>
            <p:cNvSpPr/>
            <p:nvPr/>
          </p:nvSpPr>
          <p:spPr>
            <a:xfrm>
              <a:off x="3430454" y="710931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67" name="rc33"/>
            <p:cNvSpPr/>
            <p:nvPr/>
          </p:nvSpPr>
          <p:spPr>
            <a:xfrm>
              <a:off x="3712819" y="710931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68" name="rc34"/>
            <p:cNvSpPr/>
            <p:nvPr/>
          </p:nvSpPr>
          <p:spPr>
            <a:xfrm>
              <a:off x="3995184" y="7109318"/>
              <a:ext cx="282365" cy="282365"/>
            </a:xfrm>
            <a:prstGeom prst="rect">
              <a:avLst/>
            </a:prstGeom>
            <a:solidFill>
              <a:srgbClr val="FC9575">
                <a:alpha val="100000"/>
              </a:srgbClr>
            </a:solidFill>
            <a:ln w="5420" cap="flat">
              <a:solidFill>
                <a:srgbClr val="FFFFFF">
                  <a:alpha val="100000"/>
                </a:srgbClr>
              </a:solidFill>
              <a:prstDash val="solid"/>
              <a:miter/>
            </a:ln>
          </p:spPr>
          <p:txBody>
            <a:bodyPr/>
            <a:lstStyle/>
            <a:p/>
          </p:txBody>
        </p:sp>
        <p:sp>
          <p:nvSpPr>
            <p:cNvPr id="669" name="rc35"/>
            <p:cNvSpPr/>
            <p:nvPr/>
          </p:nvSpPr>
          <p:spPr>
            <a:xfrm>
              <a:off x="4277550" y="7109318"/>
              <a:ext cx="282365" cy="282365"/>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70" name="rc36"/>
            <p:cNvSpPr/>
            <p:nvPr/>
          </p:nvSpPr>
          <p:spPr>
            <a:xfrm>
              <a:off x="4559915" y="7109318"/>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671" name="rc37"/>
            <p:cNvSpPr/>
            <p:nvPr/>
          </p:nvSpPr>
          <p:spPr>
            <a:xfrm>
              <a:off x="4842280" y="7109318"/>
              <a:ext cx="282365" cy="282365"/>
            </a:xfrm>
            <a:prstGeom prst="rect">
              <a:avLst/>
            </a:prstGeom>
            <a:solidFill>
              <a:srgbClr val="FDA588">
                <a:alpha val="100000"/>
              </a:srgbClr>
            </a:solidFill>
            <a:ln w="5420" cap="flat">
              <a:solidFill>
                <a:srgbClr val="FFFFFF">
                  <a:alpha val="100000"/>
                </a:srgbClr>
              </a:solidFill>
              <a:prstDash val="solid"/>
              <a:miter/>
            </a:ln>
          </p:spPr>
          <p:txBody>
            <a:bodyPr/>
            <a:lstStyle/>
            <a:p/>
          </p:txBody>
        </p:sp>
        <p:sp>
          <p:nvSpPr>
            <p:cNvPr id="672" name="rc38"/>
            <p:cNvSpPr/>
            <p:nvPr/>
          </p:nvSpPr>
          <p:spPr>
            <a:xfrm>
              <a:off x="5124645" y="710931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73" name="rc39"/>
            <p:cNvSpPr/>
            <p:nvPr/>
          </p:nvSpPr>
          <p:spPr>
            <a:xfrm>
              <a:off x="5407010" y="710931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74" name="rc40"/>
            <p:cNvSpPr/>
            <p:nvPr/>
          </p:nvSpPr>
          <p:spPr>
            <a:xfrm>
              <a:off x="5689375" y="710931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75" name="rc41"/>
            <p:cNvSpPr/>
            <p:nvPr/>
          </p:nvSpPr>
          <p:spPr>
            <a:xfrm>
              <a:off x="2583359" y="739168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76" name="rc42"/>
            <p:cNvSpPr/>
            <p:nvPr/>
          </p:nvSpPr>
          <p:spPr>
            <a:xfrm>
              <a:off x="2865724" y="739168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77" name="rc43"/>
            <p:cNvSpPr/>
            <p:nvPr/>
          </p:nvSpPr>
          <p:spPr>
            <a:xfrm>
              <a:off x="3148089" y="739168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78" name="rc44"/>
            <p:cNvSpPr/>
            <p:nvPr/>
          </p:nvSpPr>
          <p:spPr>
            <a:xfrm>
              <a:off x="3430454" y="7391683"/>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79" name="rc45"/>
            <p:cNvSpPr/>
            <p:nvPr/>
          </p:nvSpPr>
          <p:spPr>
            <a:xfrm>
              <a:off x="3712819" y="739168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80" name="rc46"/>
            <p:cNvSpPr/>
            <p:nvPr/>
          </p:nvSpPr>
          <p:spPr>
            <a:xfrm>
              <a:off x="3995184" y="7391683"/>
              <a:ext cx="282365" cy="282365"/>
            </a:xfrm>
            <a:prstGeom prst="rect">
              <a:avLst/>
            </a:prstGeom>
            <a:solidFill>
              <a:srgbClr val="FCB498">
                <a:alpha val="100000"/>
              </a:srgbClr>
            </a:solidFill>
            <a:ln w="5420" cap="flat">
              <a:solidFill>
                <a:srgbClr val="FFFFFF">
                  <a:alpha val="100000"/>
                </a:srgbClr>
              </a:solidFill>
              <a:prstDash val="solid"/>
              <a:miter/>
            </a:ln>
          </p:spPr>
          <p:txBody>
            <a:bodyPr/>
            <a:lstStyle/>
            <a:p/>
          </p:txBody>
        </p:sp>
        <p:sp>
          <p:nvSpPr>
            <p:cNvPr id="681" name="rc47"/>
            <p:cNvSpPr/>
            <p:nvPr/>
          </p:nvSpPr>
          <p:spPr>
            <a:xfrm>
              <a:off x="4277550" y="7391683"/>
              <a:ext cx="282365" cy="282365"/>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682" name="rc48"/>
            <p:cNvSpPr/>
            <p:nvPr/>
          </p:nvSpPr>
          <p:spPr>
            <a:xfrm>
              <a:off x="4559915" y="739168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83" name="rc49"/>
            <p:cNvSpPr/>
            <p:nvPr/>
          </p:nvSpPr>
          <p:spPr>
            <a:xfrm>
              <a:off x="4842280" y="739168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84" name="rc50"/>
            <p:cNvSpPr/>
            <p:nvPr/>
          </p:nvSpPr>
          <p:spPr>
            <a:xfrm>
              <a:off x="5124645" y="7391683"/>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85" name="rc51"/>
            <p:cNvSpPr/>
            <p:nvPr/>
          </p:nvSpPr>
          <p:spPr>
            <a:xfrm>
              <a:off x="5407010" y="7391683"/>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86" name="rc52"/>
            <p:cNvSpPr/>
            <p:nvPr/>
          </p:nvSpPr>
          <p:spPr>
            <a:xfrm>
              <a:off x="5689375" y="7391683"/>
              <a:ext cx="282365" cy="282365"/>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87" name="rc53"/>
            <p:cNvSpPr/>
            <p:nvPr/>
          </p:nvSpPr>
          <p:spPr>
            <a:xfrm>
              <a:off x="2583359" y="7674048"/>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88" name="rc54"/>
            <p:cNvSpPr/>
            <p:nvPr/>
          </p:nvSpPr>
          <p:spPr>
            <a:xfrm>
              <a:off x="2865724" y="767404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89" name="rc55"/>
            <p:cNvSpPr/>
            <p:nvPr/>
          </p:nvSpPr>
          <p:spPr>
            <a:xfrm>
              <a:off x="3148089" y="7674048"/>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690" name="rc56"/>
            <p:cNvSpPr/>
            <p:nvPr/>
          </p:nvSpPr>
          <p:spPr>
            <a:xfrm>
              <a:off x="3430454" y="767404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91" name="rc57"/>
            <p:cNvSpPr/>
            <p:nvPr/>
          </p:nvSpPr>
          <p:spPr>
            <a:xfrm>
              <a:off x="3712819" y="767404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92" name="rc58"/>
            <p:cNvSpPr/>
            <p:nvPr/>
          </p:nvSpPr>
          <p:spPr>
            <a:xfrm>
              <a:off x="3995184" y="767404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93" name="rc59"/>
            <p:cNvSpPr/>
            <p:nvPr/>
          </p:nvSpPr>
          <p:spPr>
            <a:xfrm>
              <a:off x="4277550" y="7674048"/>
              <a:ext cx="282365" cy="282365"/>
            </a:xfrm>
            <a:prstGeom prst="rect">
              <a:avLst/>
            </a:prstGeom>
            <a:solidFill>
              <a:srgbClr val="FDAF92">
                <a:alpha val="100000"/>
              </a:srgbClr>
            </a:solidFill>
            <a:ln w="5420" cap="flat">
              <a:solidFill>
                <a:srgbClr val="FFFFFF">
                  <a:alpha val="100000"/>
                </a:srgbClr>
              </a:solidFill>
              <a:prstDash val="solid"/>
              <a:miter/>
            </a:ln>
          </p:spPr>
          <p:txBody>
            <a:bodyPr/>
            <a:lstStyle/>
            <a:p/>
          </p:txBody>
        </p:sp>
        <p:sp>
          <p:nvSpPr>
            <p:cNvPr id="694" name="rc60"/>
            <p:cNvSpPr/>
            <p:nvPr/>
          </p:nvSpPr>
          <p:spPr>
            <a:xfrm>
              <a:off x="4559915" y="7674048"/>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95" name="rc61"/>
            <p:cNvSpPr/>
            <p:nvPr/>
          </p:nvSpPr>
          <p:spPr>
            <a:xfrm>
              <a:off x="4842280" y="7674048"/>
              <a:ext cx="282365" cy="282365"/>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696" name="rc62"/>
            <p:cNvSpPr/>
            <p:nvPr/>
          </p:nvSpPr>
          <p:spPr>
            <a:xfrm>
              <a:off x="5124645" y="767404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97" name="rc63"/>
            <p:cNvSpPr/>
            <p:nvPr/>
          </p:nvSpPr>
          <p:spPr>
            <a:xfrm>
              <a:off x="5407010" y="767404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98" name="rc64"/>
            <p:cNvSpPr/>
            <p:nvPr/>
          </p:nvSpPr>
          <p:spPr>
            <a:xfrm>
              <a:off x="5689375" y="7674048"/>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99" name="rc65"/>
            <p:cNvSpPr/>
            <p:nvPr/>
          </p:nvSpPr>
          <p:spPr>
            <a:xfrm>
              <a:off x="2583359"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0" name="rc66"/>
            <p:cNvSpPr/>
            <p:nvPr/>
          </p:nvSpPr>
          <p:spPr>
            <a:xfrm>
              <a:off x="2865724"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1" name="rc67"/>
            <p:cNvSpPr/>
            <p:nvPr/>
          </p:nvSpPr>
          <p:spPr>
            <a:xfrm>
              <a:off x="3148089"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2" name="rc68"/>
            <p:cNvSpPr/>
            <p:nvPr/>
          </p:nvSpPr>
          <p:spPr>
            <a:xfrm>
              <a:off x="343045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69"/>
            <p:cNvSpPr/>
            <p:nvPr/>
          </p:nvSpPr>
          <p:spPr>
            <a:xfrm>
              <a:off x="371281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4" name="rc70"/>
            <p:cNvSpPr/>
            <p:nvPr/>
          </p:nvSpPr>
          <p:spPr>
            <a:xfrm>
              <a:off x="3995184" y="7956413"/>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05" name="rc71"/>
            <p:cNvSpPr/>
            <p:nvPr/>
          </p:nvSpPr>
          <p:spPr>
            <a:xfrm>
              <a:off x="4277550" y="795641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706" name="rc72"/>
            <p:cNvSpPr/>
            <p:nvPr/>
          </p:nvSpPr>
          <p:spPr>
            <a:xfrm>
              <a:off x="4559915" y="7956413"/>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707" name="rc73"/>
            <p:cNvSpPr/>
            <p:nvPr/>
          </p:nvSpPr>
          <p:spPr>
            <a:xfrm>
              <a:off x="4842280" y="7956413"/>
              <a:ext cx="282365" cy="282365"/>
            </a:xfrm>
            <a:prstGeom prst="rect">
              <a:avLst/>
            </a:prstGeom>
            <a:solidFill>
              <a:srgbClr val="F44E37">
                <a:alpha val="100000"/>
              </a:srgbClr>
            </a:solidFill>
            <a:ln w="5420" cap="flat">
              <a:solidFill>
                <a:srgbClr val="FFFFFF">
                  <a:alpha val="100000"/>
                </a:srgbClr>
              </a:solidFill>
              <a:prstDash val="solid"/>
              <a:miter/>
            </a:ln>
          </p:spPr>
          <p:txBody>
            <a:bodyPr/>
            <a:lstStyle/>
            <a:p/>
          </p:txBody>
        </p:sp>
        <p:sp>
          <p:nvSpPr>
            <p:cNvPr id="708" name="rc74"/>
            <p:cNvSpPr/>
            <p:nvPr/>
          </p:nvSpPr>
          <p:spPr>
            <a:xfrm>
              <a:off x="5124645" y="7956413"/>
              <a:ext cx="282365" cy="282365"/>
            </a:xfrm>
            <a:prstGeom prst="rect">
              <a:avLst/>
            </a:prstGeom>
            <a:solidFill>
              <a:srgbClr val="FC8261">
                <a:alpha val="100000"/>
              </a:srgbClr>
            </a:solidFill>
            <a:ln w="5420" cap="flat">
              <a:solidFill>
                <a:srgbClr val="FFFFFF">
                  <a:alpha val="100000"/>
                </a:srgbClr>
              </a:solidFill>
              <a:prstDash val="solid"/>
              <a:miter/>
            </a:ln>
          </p:spPr>
          <p:txBody>
            <a:bodyPr/>
            <a:lstStyle/>
            <a:p/>
          </p:txBody>
        </p:sp>
        <p:sp>
          <p:nvSpPr>
            <p:cNvPr id="709" name="rc75"/>
            <p:cNvSpPr/>
            <p:nvPr/>
          </p:nvSpPr>
          <p:spPr>
            <a:xfrm>
              <a:off x="5407010" y="7956413"/>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710" name="rc76"/>
            <p:cNvSpPr/>
            <p:nvPr/>
          </p:nvSpPr>
          <p:spPr>
            <a:xfrm>
              <a:off x="5689375" y="795641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11" name="rc77"/>
            <p:cNvSpPr/>
            <p:nvPr/>
          </p:nvSpPr>
          <p:spPr>
            <a:xfrm>
              <a:off x="2583359" y="823877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12" name="rc78"/>
            <p:cNvSpPr/>
            <p:nvPr/>
          </p:nvSpPr>
          <p:spPr>
            <a:xfrm>
              <a:off x="2865724" y="823877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713" name="rc79"/>
            <p:cNvSpPr/>
            <p:nvPr/>
          </p:nvSpPr>
          <p:spPr>
            <a:xfrm>
              <a:off x="3148089" y="823877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14" name="rc80"/>
            <p:cNvSpPr/>
            <p:nvPr/>
          </p:nvSpPr>
          <p:spPr>
            <a:xfrm>
              <a:off x="3430454" y="823877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15" name="rc81"/>
            <p:cNvSpPr/>
            <p:nvPr/>
          </p:nvSpPr>
          <p:spPr>
            <a:xfrm>
              <a:off x="3712819" y="823877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16" name="rc82"/>
            <p:cNvSpPr/>
            <p:nvPr/>
          </p:nvSpPr>
          <p:spPr>
            <a:xfrm>
              <a:off x="3995184" y="8238778"/>
              <a:ext cx="282365" cy="282365"/>
            </a:xfrm>
            <a:prstGeom prst="rect">
              <a:avLst/>
            </a:prstGeom>
            <a:solidFill>
              <a:srgbClr val="FDC9B4">
                <a:alpha val="100000"/>
              </a:srgbClr>
            </a:solidFill>
            <a:ln w="5420" cap="flat">
              <a:solidFill>
                <a:srgbClr val="FFFFFF">
                  <a:alpha val="100000"/>
                </a:srgbClr>
              </a:solidFill>
              <a:prstDash val="solid"/>
              <a:miter/>
            </a:ln>
          </p:spPr>
          <p:txBody>
            <a:bodyPr/>
            <a:lstStyle/>
            <a:p/>
          </p:txBody>
        </p:sp>
        <p:sp>
          <p:nvSpPr>
            <p:cNvPr id="717" name="rc83"/>
            <p:cNvSpPr/>
            <p:nvPr/>
          </p:nvSpPr>
          <p:spPr>
            <a:xfrm>
              <a:off x="4277550" y="823877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718" name="rc84"/>
            <p:cNvSpPr/>
            <p:nvPr/>
          </p:nvSpPr>
          <p:spPr>
            <a:xfrm>
              <a:off x="4559915" y="8238778"/>
              <a:ext cx="282365" cy="282365"/>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719" name="rc85"/>
            <p:cNvSpPr/>
            <p:nvPr/>
          </p:nvSpPr>
          <p:spPr>
            <a:xfrm>
              <a:off x="4842280" y="8238778"/>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720" name="rc86"/>
            <p:cNvSpPr/>
            <p:nvPr/>
          </p:nvSpPr>
          <p:spPr>
            <a:xfrm>
              <a:off x="5124645" y="8238778"/>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721" name="rc87"/>
            <p:cNvSpPr/>
            <p:nvPr/>
          </p:nvSpPr>
          <p:spPr>
            <a:xfrm>
              <a:off x="5407010" y="8238778"/>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22" name="rc88"/>
            <p:cNvSpPr/>
            <p:nvPr/>
          </p:nvSpPr>
          <p:spPr>
            <a:xfrm>
              <a:off x="5689375" y="8238778"/>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p:txBody>
        </p:sp>
        <p:sp>
          <p:nvSpPr>
            <p:cNvPr id="723" name="rc89"/>
            <p:cNvSpPr/>
            <p:nvPr/>
          </p:nvSpPr>
          <p:spPr>
            <a:xfrm>
              <a:off x="2583359" y="852114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24" name="rc90"/>
            <p:cNvSpPr/>
            <p:nvPr/>
          </p:nvSpPr>
          <p:spPr>
            <a:xfrm>
              <a:off x="2865724" y="852114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25" name="rc91"/>
            <p:cNvSpPr/>
            <p:nvPr/>
          </p:nvSpPr>
          <p:spPr>
            <a:xfrm>
              <a:off x="3148089" y="852114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26" name="rc92"/>
            <p:cNvSpPr/>
            <p:nvPr/>
          </p:nvSpPr>
          <p:spPr>
            <a:xfrm>
              <a:off x="3430454" y="852114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727" name="rc93"/>
            <p:cNvSpPr/>
            <p:nvPr/>
          </p:nvSpPr>
          <p:spPr>
            <a:xfrm>
              <a:off x="3712819" y="8521143"/>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28" name="rc94"/>
            <p:cNvSpPr/>
            <p:nvPr/>
          </p:nvSpPr>
          <p:spPr>
            <a:xfrm>
              <a:off x="3995184" y="8521143"/>
              <a:ext cx="282365" cy="282365"/>
            </a:xfrm>
            <a:prstGeom prst="rect">
              <a:avLst/>
            </a:prstGeom>
            <a:solidFill>
              <a:srgbClr val="FDC3AB">
                <a:alpha val="100000"/>
              </a:srgbClr>
            </a:solidFill>
            <a:ln w="5420" cap="flat">
              <a:solidFill>
                <a:srgbClr val="FFFFFF">
                  <a:alpha val="100000"/>
                </a:srgbClr>
              </a:solidFill>
              <a:prstDash val="solid"/>
              <a:miter/>
            </a:ln>
          </p:spPr>
          <p:txBody>
            <a:bodyPr/>
            <a:lstStyle/>
            <a:p/>
          </p:txBody>
        </p:sp>
        <p:sp>
          <p:nvSpPr>
            <p:cNvPr id="729" name="rc95"/>
            <p:cNvSpPr/>
            <p:nvPr/>
          </p:nvSpPr>
          <p:spPr>
            <a:xfrm>
              <a:off x="4277550" y="852114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730" name="rc96"/>
            <p:cNvSpPr/>
            <p:nvPr/>
          </p:nvSpPr>
          <p:spPr>
            <a:xfrm>
              <a:off x="4559915" y="8521143"/>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731" name="rc97"/>
            <p:cNvSpPr/>
            <p:nvPr/>
          </p:nvSpPr>
          <p:spPr>
            <a:xfrm>
              <a:off x="4842280" y="8521143"/>
              <a:ext cx="282365" cy="282365"/>
            </a:xfrm>
            <a:prstGeom prst="rect">
              <a:avLst/>
            </a:prstGeom>
            <a:solidFill>
              <a:srgbClr val="FDA588">
                <a:alpha val="100000"/>
              </a:srgbClr>
            </a:solidFill>
            <a:ln w="5420" cap="flat">
              <a:solidFill>
                <a:srgbClr val="FFFFFF">
                  <a:alpha val="100000"/>
                </a:srgbClr>
              </a:solidFill>
              <a:prstDash val="solid"/>
              <a:miter/>
            </a:ln>
          </p:spPr>
          <p:txBody>
            <a:bodyPr/>
            <a:lstStyle/>
            <a:p/>
          </p:txBody>
        </p:sp>
        <p:sp>
          <p:nvSpPr>
            <p:cNvPr id="732" name="rc98"/>
            <p:cNvSpPr/>
            <p:nvPr/>
          </p:nvSpPr>
          <p:spPr>
            <a:xfrm>
              <a:off x="5124645" y="8521143"/>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33" name="rc99"/>
            <p:cNvSpPr/>
            <p:nvPr/>
          </p:nvSpPr>
          <p:spPr>
            <a:xfrm>
              <a:off x="5407010" y="8521143"/>
              <a:ext cx="282365" cy="282365"/>
            </a:xfrm>
            <a:prstGeom prst="rect">
              <a:avLst/>
            </a:prstGeom>
            <a:solidFill>
              <a:srgbClr val="FCBBA0">
                <a:alpha val="100000"/>
              </a:srgbClr>
            </a:solidFill>
            <a:ln w="5420" cap="flat">
              <a:solidFill>
                <a:srgbClr val="FFFFFF">
                  <a:alpha val="100000"/>
                </a:srgbClr>
              </a:solidFill>
              <a:prstDash val="solid"/>
              <a:miter/>
            </a:ln>
          </p:spPr>
          <p:txBody>
            <a:bodyPr/>
            <a:lstStyle/>
            <a:p/>
          </p:txBody>
        </p:sp>
        <p:sp>
          <p:nvSpPr>
            <p:cNvPr id="734" name="rc100"/>
            <p:cNvSpPr/>
            <p:nvPr/>
          </p:nvSpPr>
          <p:spPr>
            <a:xfrm>
              <a:off x="5689375" y="852114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735" name="rc101"/>
            <p:cNvSpPr/>
            <p:nvPr/>
          </p:nvSpPr>
          <p:spPr>
            <a:xfrm>
              <a:off x="2583359"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36" name="rc102"/>
            <p:cNvSpPr/>
            <p:nvPr/>
          </p:nvSpPr>
          <p:spPr>
            <a:xfrm>
              <a:off x="2865724" y="8803508"/>
              <a:ext cx="282365" cy="282365"/>
            </a:xfrm>
            <a:prstGeom prst="rect">
              <a:avLst/>
            </a:prstGeom>
            <a:solidFill>
              <a:srgbClr val="A60611">
                <a:alpha val="100000"/>
              </a:srgbClr>
            </a:solidFill>
            <a:ln w="5420" cap="flat">
              <a:solidFill>
                <a:srgbClr val="FFFFFF">
                  <a:alpha val="100000"/>
                </a:srgbClr>
              </a:solidFill>
              <a:prstDash val="solid"/>
              <a:miter/>
            </a:ln>
          </p:spPr>
          <p:txBody>
            <a:bodyPr/>
            <a:lstStyle/>
            <a:p/>
          </p:txBody>
        </p:sp>
        <p:sp>
          <p:nvSpPr>
            <p:cNvPr id="737" name="rc103"/>
            <p:cNvSpPr/>
            <p:nvPr/>
          </p:nvSpPr>
          <p:spPr>
            <a:xfrm>
              <a:off x="3148089" y="8803508"/>
              <a:ext cx="282365" cy="282365"/>
            </a:xfrm>
            <a:prstGeom prst="rect">
              <a:avLst/>
            </a:prstGeom>
            <a:solidFill>
              <a:srgbClr val="AF0B14">
                <a:alpha val="100000"/>
              </a:srgbClr>
            </a:solidFill>
            <a:ln w="5420" cap="flat">
              <a:solidFill>
                <a:srgbClr val="FFFFFF">
                  <a:alpha val="100000"/>
                </a:srgbClr>
              </a:solidFill>
              <a:prstDash val="solid"/>
              <a:miter/>
            </a:ln>
          </p:spPr>
          <p:txBody>
            <a:bodyPr/>
            <a:lstStyle/>
            <a:p/>
          </p:txBody>
        </p:sp>
        <p:sp>
          <p:nvSpPr>
            <p:cNvPr id="738" name="rc104"/>
            <p:cNvSpPr/>
            <p:nvPr/>
          </p:nvSpPr>
          <p:spPr>
            <a:xfrm>
              <a:off x="3430454" y="8803508"/>
              <a:ext cx="282365" cy="282365"/>
            </a:xfrm>
            <a:prstGeom prst="rect">
              <a:avLst/>
            </a:prstGeom>
            <a:solidFill>
              <a:srgbClr val="F85E42">
                <a:alpha val="100000"/>
              </a:srgbClr>
            </a:solidFill>
            <a:ln w="5420" cap="flat">
              <a:solidFill>
                <a:srgbClr val="FFFFFF">
                  <a:alpha val="100000"/>
                </a:srgbClr>
              </a:solidFill>
              <a:prstDash val="solid"/>
              <a:miter/>
            </a:ln>
          </p:spPr>
          <p:txBody>
            <a:bodyPr/>
            <a:lstStyle/>
            <a:p/>
          </p:txBody>
        </p:sp>
        <p:sp>
          <p:nvSpPr>
            <p:cNvPr id="739" name="rc105"/>
            <p:cNvSpPr/>
            <p:nvPr/>
          </p:nvSpPr>
          <p:spPr>
            <a:xfrm>
              <a:off x="3712819" y="8803508"/>
              <a:ext cx="282365" cy="282365"/>
            </a:xfrm>
            <a:prstGeom prst="rect">
              <a:avLst/>
            </a:prstGeom>
            <a:solidFill>
              <a:srgbClr val="FA6446">
                <a:alpha val="100000"/>
              </a:srgbClr>
            </a:solidFill>
            <a:ln w="5420" cap="flat">
              <a:solidFill>
                <a:srgbClr val="FFFFFF">
                  <a:alpha val="100000"/>
                </a:srgbClr>
              </a:solidFill>
              <a:prstDash val="solid"/>
              <a:miter/>
            </a:ln>
          </p:spPr>
          <p:txBody>
            <a:bodyPr/>
            <a:lstStyle/>
            <a:p/>
          </p:txBody>
        </p:sp>
        <p:sp>
          <p:nvSpPr>
            <p:cNvPr id="740" name="rc106"/>
            <p:cNvSpPr/>
            <p:nvPr/>
          </p:nvSpPr>
          <p:spPr>
            <a:xfrm>
              <a:off x="3995184" y="8803508"/>
              <a:ext cx="282365" cy="282365"/>
            </a:xfrm>
            <a:prstGeom prst="rect">
              <a:avLst/>
            </a:prstGeom>
            <a:solidFill>
              <a:srgbClr val="D42221">
                <a:alpha val="100000"/>
              </a:srgbClr>
            </a:solidFill>
            <a:ln w="5420" cap="flat">
              <a:solidFill>
                <a:srgbClr val="FFFFFF">
                  <a:alpha val="100000"/>
                </a:srgbClr>
              </a:solidFill>
              <a:prstDash val="solid"/>
              <a:miter/>
            </a:ln>
          </p:spPr>
          <p:txBody>
            <a:bodyPr/>
            <a:lstStyle/>
            <a:p/>
          </p:txBody>
        </p:sp>
        <p:sp>
          <p:nvSpPr>
            <p:cNvPr id="741" name="rc107"/>
            <p:cNvSpPr/>
            <p:nvPr/>
          </p:nvSpPr>
          <p:spPr>
            <a:xfrm>
              <a:off x="4277550" y="8803508"/>
              <a:ext cx="282365" cy="282365"/>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742" name="rc108"/>
            <p:cNvSpPr/>
            <p:nvPr/>
          </p:nvSpPr>
          <p:spPr>
            <a:xfrm>
              <a:off x="4559915" y="880350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743" name="rc109"/>
            <p:cNvSpPr/>
            <p:nvPr/>
          </p:nvSpPr>
          <p:spPr>
            <a:xfrm>
              <a:off x="4842280" y="8803508"/>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744" name="rc110"/>
            <p:cNvSpPr/>
            <p:nvPr/>
          </p:nvSpPr>
          <p:spPr>
            <a:xfrm>
              <a:off x="5124645" y="8803508"/>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745" name="rc111"/>
            <p:cNvSpPr/>
            <p:nvPr/>
          </p:nvSpPr>
          <p:spPr>
            <a:xfrm>
              <a:off x="5407010" y="8803508"/>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746" name="rc112"/>
            <p:cNvSpPr/>
            <p:nvPr/>
          </p:nvSpPr>
          <p:spPr>
            <a:xfrm>
              <a:off x="5689375" y="880350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747" name="tx113"/>
            <p:cNvSpPr/>
            <p:nvPr/>
          </p:nvSpPr>
          <p:spPr>
            <a:xfrm>
              <a:off x="1936454"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8" name="tx114"/>
            <p:cNvSpPr/>
            <p:nvPr/>
          </p:nvSpPr>
          <p:spPr>
            <a:xfrm>
              <a:off x="1919487" y="8605920"/>
              <a:ext cx="474315"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LAHAJ</a:t>
              </a:r>
            </a:p>
          </p:txBody>
        </p:sp>
        <p:sp>
          <p:nvSpPr>
            <p:cNvPr id="749" name="tx115"/>
            <p:cNvSpPr/>
            <p:nvPr/>
          </p:nvSpPr>
          <p:spPr>
            <a:xfrm>
              <a:off x="1911153" y="8325415"/>
              <a:ext cx="4826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MARIB</a:t>
              </a:r>
            </a:p>
          </p:txBody>
        </p:sp>
        <p:sp>
          <p:nvSpPr>
            <p:cNvPr id="750" name="tx116"/>
            <p:cNvSpPr/>
            <p:nvPr/>
          </p:nvSpPr>
          <p:spPr>
            <a:xfrm>
              <a:off x="751038" y="8039255"/>
              <a:ext cx="16427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HADRAMOAT SAYEUN</a:t>
              </a:r>
            </a:p>
          </p:txBody>
        </p:sp>
        <p:sp>
          <p:nvSpPr>
            <p:cNvPr id="751" name="tx117"/>
            <p:cNvSpPr/>
            <p:nvPr/>
          </p:nvSpPr>
          <p:spPr>
            <a:xfrm>
              <a:off x="1877146" y="7760685"/>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ABYAN</a:t>
              </a:r>
            </a:p>
          </p:txBody>
        </p:sp>
        <p:sp>
          <p:nvSpPr>
            <p:cNvPr id="752" name="tx118"/>
            <p:cNvSpPr/>
            <p:nvPr/>
          </p:nvSpPr>
          <p:spPr>
            <a:xfrm>
              <a:off x="1970386" y="7478320"/>
              <a:ext cx="4234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ADEN</a:t>
              </a:r>
            </a:p>
          </p:txBody>
        </p:sp>
        <p:sp>
          <p:nvSpPr>
            <p:cNvPr id="753" name="tx119"/>
            <p:cNvSpPr/>
            <p:nvPr/>
          </p:nvSpPr>
          <p:spPr>
            <a:xfrm>
              <a:off x="1623245" y="7192234"/>
              <a:ext cx="7705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SHABWAH</a:t>
              </a:r>
            </a:p>
          </p:txBody>
        </p:sp>
        <p:sp>
          <p:nvSpPr>
            <p:cNvPr id="754" name="tx120"/>
            <p:cNvSpPr/>
            <p:nvPr/>
          </p:nvSpPr>
          <p:spPr>
            <a:xfrm>
              <a:off x="2063627" y="6913590"/>
              <a:ext cx="33017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TAIZ</a:t>
              </a:r>
            </a:p>
          </p:txBody>
        </p:sp>
        <p:sp>
          <p:nvSpPr>
            <p:cNvPr id="755" name="tx121"/>
            <p:cNvSpPr/>
            <p:nvPr/>
          </p:nvSpPr>
          <p:spPr>
            <a:xfrm>
              <a:off x="1420094" y="6545133"/>
              <a:ext cx="9737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HADRAMOAT</a:t>
              </a:r>
            </a:p>
          </p:txBody>
        </p:sp>
        <p:sp>
          <p:nvSpPr>
            <p:cNvPr id="756" name="tx122"/>
            <p:cNvSpPr/>
            <p:nvPr/>
          </p:nvSpPr>
          <p:spPr>
            <a:xfrm>
              <a:off x="1495922" y="6711660"/>
              <a:ext cx="897880"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ALMUKLLAA</a:t>
              </a:r>
            </a:p>
          </p:txBody>
        </p:sp>
        <p:sp>
          <p:nvSpPr>
            <p:cNvPr id="757" name="tx123"/>
            <p:cNvSpPr/>
            <p:nvPr/>
          </p:nvSpPr>
          <p:spPr>
            <a:xfrm rot="-2700000">
              <a:off x="228490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8" name="tx124"/>
            <p:cNvSpPr/>
            <p:nvPr/>
          </p:nvSpPr>
          <p:spPr>
            <a:xfrm rot="-2700000">
              <a:off x="25672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9" name="tx125"/>
            <p:cNvSpPr/>
            <p:nvPr/>
          </p:nvSpPr>
          <p:spPr>
            <a:xfrm rot="-2700000">
              <a:off x="28496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0" name="tx126"/>
            <p:cNvSpPr/>
            <p:nvPr/>
          </p:nvSpPr>
          <p:spPr>
            <a:xfrm rot="-2700000">
              <a:off x="31320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1" name="tx127"/>
            <p:cNvSpPr/>
            <p:nvPr/>
          </p:nvSpPr>
          <p:spPr>
            <a:xfrm rot="-2700000">
              <a:off x="341436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2" name="tx128"/>
            <p:cNvSpPr/>
            <p:nvPr/>
          </p:nvSpPr>
          <p:spPr>
            <a:xfrm rot="-2700000">
              <a:off x="36967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3" name="tx129"/>
            <p:cNvSpPr/>
            <p:nvPr/>
          </p:nvSpPr>
          <p:spPr>
            <a:xfrm rot="-2700000">
              <a:off x="397909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4" name="tx130"/>
            <p:cNvSpPr/>
            <p:nvPr/>
          </p:nvSpPr>
          <p:spPr>
            <a:xfrm rot="-2700000">
              <a:off x="4261436"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5" name="tx131"/>
            <p:cNvSpPr/>
            <p:nvPr/>
          </p:nvSpPr>
          <p:spPr>
            <a:xfrm rot="-2700000">
              <a:off x="454382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6" name="tx132"/>
            <p:cNvSpPr/>
            <p:nvPr/>
          </p:nvSpPr>
          <p:spPr>
            <a:xfrm rot="-2700000">
              <a:off x="48261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7" name="tx133"/>
            <p:cNvSpPr/>
            <p:nvPr/>
          </p:nvSpPr>
          <p:spPr>
            <a:xfrm rot="-2700000">
              <a:off x="51085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8" name="tx134"/>
            <p:cNvSpPr/>
            <p:nvPr/>
          </p:nvSpPr>
          <p:spPr>
            <a:xfrm rot="-2700000">
              <a:off x="53909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9" name="pic135"/>
            <p:cNvPicPr/>
            <p:nvPr/>
          </p:nvPicPr>
          <p:blipFill>
            <a:blip r:embed="rId2" cstate="print"/>
            <a:stretch>
              <a:fillRect/>
            </a:stretch>
          </p:blipFill>
          <p:spPr>
            <a:xfrm>
              <a:off x="3197550" y="9925424"/>
              <a:ext cx="2160000" cy="144000"/>
            </a:xfrm>
            <a:prstGeom prst="rect">
              <a:avLst/>
            </a:prstGeom>
          </p:spPr>
        </p:pic>
        <p:sp>
          <p:nvSpPr>
            <p:cNvPr id="770" name="pl136"/>
            <p:cNvSpPr/>
            <p:nvPr/>
          </p:nvSpPr>
          <p:spPr>
            <a:xfrm>
              <a:off x="359275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37"/>
            <p:cNvSpPr/>
            <p:nvPr/>
          </p:nvSpPr>
          <p:spPr>
            <a:xfrm>
              <a:off x="400715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38"/>
            <p:cNvSpPr/>
            <p:nvPr/>
          </p:nvSpPr>
          <p:spPr>
            <a:xfrm>
              <a:off x="442155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39"/>
            <p:cNvSpPr/>
            <p:nvPr/>
          </p:nvSpPr>
          <p:spPr>
            <a:xfrm>
              <a:off x="483595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40"/>
            <p:cNvSpPr/>
            <p:nvPr/>
          </p:nvSpPr>
          <p:spPr>
            <a:xfrm>
              <a:off x="525035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41"/>
            <p:cNvSpPr/>
            <p:nvPr/>
          </p:nvSpPr>
          <p:spPr>
            <a:xfrm>
              <a:off x="359275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pl142"/>
            <p:cNvSpPr/>
            <p:nvPr/>
          </p:nvSpPr>
          <p:spPr>
            <a:xfrm>
              <a:off x="400715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pl143"/>
            <p:cNvSpPr/>
            <p:nvPr/>
          </p:nvSpPr>
          <p:spPr>
            <a:xfrm>
              <a:off x="442155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44"/>
            <p:cNvSpPr/>
            <p:nvPr/>
          </p:nvSpPr>
          <p:spPr>
            <a:xfrm>
              <a:off x="483595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5"/>
            <p:cNvSpPr/>
            <p:nvPr/>
          </p:nvSpPr>
          <p:spPr>
            <a:xfrm>
              <a:off x="525035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tx146"/>
            <p:cNvSpPr/>
            <p:nvPr/>
          </p:nvSpPr>
          <p:spPr>
            <a:xfrm>
              <a:off x="3486809"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81" name="tx147"/>
            <p:cNvSpPr/>
            <p:nvPr/>
          </p:nvSpPr>
          <p:spPr>
            <a:xfrm>
              <a:off x="3901208"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82" name="tx148"/>
            <p:cNvSpPr/>
            <p:nvPr/>
          </p:nvSpPr>
          <p:spPr>
            <a:xfrm>
              <a:off x="4315606"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83" name="tx149"/>
            <p:cNvSpPr/>
            <p:nvPr/>
          </p:nvSpPr>
          <p:spPr>
            <a:xfrm>
              <a:off x="473000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84" name="tx150"/>
            <p:cNvSpPr/>
            <p:nvPr/>
          </p:nvSpPr>
          <p:spPr>
            <a:xfrm>
              <a:off x="5109087"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85" name="tx15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Zambia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21961"/>
              <a:ext cx="237118" cy="63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21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90263"/>
              <a:ext cx="237118" cy="316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095168"/>
              <a:ext cx="237118" cy="95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34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107847"/>
              <a:ext cx="237118" cy="1267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955695"/>
              <a:ext cx="237118" cy="152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02942"/>
              <a:ext cx="237118" cy="380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19660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962035"/>
              <a:ext cx="237118" cy="234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15621"/>
              <a:ext cx="237118" cy="19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15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069809"/>
              <a:ext cx="237118" cy="1458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409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21961"/>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14187"/>
              <a:ext cx="237118" cy="107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07847"/>
              <a:ext cx="237118" cy="1775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031771"/>
              <a:ext cx="237118" cy="76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006412"/>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784524"/>
              <a:ext cx="237118" cy="2218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82488"/>
              <a:ext cx="237118" cy="202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974714"/>
              <a:ext cx="237118" cy="1077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923997"/>
              <a:ext cx="237118" cy="507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664071"/>
              <a:ext cx="237118" cy="259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38111"/>
              <a:ext cx="237118" cy="247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987394"/>
              <a:ext cx="237118" cy="507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943016"/>
              <a:ext cx="237118" cy="44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492900"/>
              <a:ext cx="237118" cy="450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930337"/>
              <a:ext cx="237118" cy="355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3979387"/>
              <a:ext cx="237118" cy="9509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3928670"/>
              <a:ext cx="237118" cy="507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2876285"/>
              <a:ext cx="237118" cy="1052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01507"/>
              <a:ext cx="237118" cy="183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423163"/>
              <a:ext cx="237118" cy="6783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321729"/>
              <a:ext cx="237118" cy="1014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3846254"/>
              <a:ext cx="237118" cy="475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33206"/>
              <a:ext cx="237118" cy="152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873280"/>
              <a:ext cx="237118" cy="2599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613353"/>
              <a:ext cx="237118" cy="2599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499239"/>
              <a:ext cx="237118" cy="114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705 case(s)</a:t>
              </a:r>
            </a:p>
          </p:txBody>
        </p:sp>
        <p:sp>
          <p:nvSpPr>
            <p:cNvPr id="63" name="pg62"/>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1,755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4962035"/>
              <a:ext cx="237118" cy="3233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549957"/>
              <a:ext cx="237118" cy="4120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4543617"/>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3954028"/>
              <a:ext cx="237118" cy="5895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069809"/>
              <a:ext cx="237118" cy="215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651391"/>
              <a:ext cx="237118" cy="418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626033"/>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3839914"/>
              <a:ext cx="237118" cy="786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981054"/>
              <a:ext cx="237118" cy="304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9810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955695"/>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271011"/>
              <a:ext cx="237118" cy="684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993733"/>
              <a:ext cx="237118" cy="2916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9937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981054"/>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657731"/>
              <a:ext cx="237118" cy="323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917657"/>
              <a:ext cx="237118" cy="3677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9176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904978"/>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467541"/>
              <a:ext cx="237118" cy="437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949356"/>
              <a:ext cx="237118" cy="3360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9493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879619"/>
              <a:ext cx="237118" cy="69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334408"/>
              <a:ext cx="237118" cy="545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025431"/>
              <a:ext cx="237118" cy="2599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0254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012752"/>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645052"/>
              <a:ext cx="237118" cy="367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4860600"/>
              <a:ext cx="237118" cy="424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8606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4854261"/>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537277"/>
              <a:ext cx="237118" cy="316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006412"/>
              <a:ext cx="237118" cy="278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968375"/>
              <a:ext cx="237118" cy="380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4949356"/>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347087"/>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4987394"/>
              <a:ext cx="237118" cy="2979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822562"/>
              <a:ext cx="237118" cy="1648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48225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169577"/>
              <a:ext cx="237118" cy="652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196602"/>
              <a:ext cx="237118" cy="443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966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76149"/>
              <a:ext cx="237118"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696 case(s)</a:t>
              </a:r>
            </a:p>
          </p:txBody>
        </p:sp>
        <p:sp>
          <p:nvSpPr>
            <p:cNvPr id="123" name="pg122"/>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5,653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rc136"/>
            <p:cNvSpPr/>
            <p:nvPr/>
          </p:nvSpPr>
          <p:spPr>
            <a:xfrm>
              <a:off x="8367924" y="5101507"/>
              <a:ext cx="237118" cy="183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101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095168"/>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4854261"/>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063469"/>
              <a:ext cx="237118" cy="2218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4936676"/>
              <a:ext cx="237118" cy="1267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911318"/>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689429"/>
              <a:ext cx="237118" cy="2218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145885"/>
              <a:ext cx="237118" cy="139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145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120526"/>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4822562"/>
              <a:ext cx="237118" cy="2979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120526"/>
              <a:ext cx="237118" cy="164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38111"/>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019092"/>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4778185"/>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183923"/>
              <a:ext cx="237118" cy="1014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1839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171244"/>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4930337"/>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14187"/>
              <a:ext cx="237118" cy="171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1141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1141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4911318"/>
              <a:ext cx="237118" cy="202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171244"/>
              <a:ext cx="237118" cy="1141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158564"/>
              <a:ext cx="237118" cy="126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152225"/>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4873280"/>
              <a:ext cx="237118" cy="278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139545"/>
              <a:ext cx="237118" cy="14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057130"/>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050790"/>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4809883"/>
              <a:ext cx="237118"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40980"/>
              <a:ext cx="237118" cy="443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09282"/>
              <a:ext cx="237118" cy="316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0294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4847921"/>
              <a:ext cx="237118" cy="355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152225"/>
              <a:ext cx="237118" cy="133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1522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1522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4968375"/>
              <a:ext cx="237118" cy="183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09282"/>
              <a:ext cx="237118" cy="760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092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190263"/>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044450"/>
              <a:ext cx="237118" cy="1458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21961"/>
              <a:ext cx="237118" cy="63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21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15621"/>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101507"/>
              <a:ext cx="237118" cy="114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1053339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6" name="pg185"/>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7" name="tx186"/>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320 case(s)</a:t>
              </a:r>
            </a:p>
          </p:txBody>
        </p:sp>
        <p:sp>
          <p:nvSpPr>
            <p:cNvPr id="188" name="pg187"/>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9" name="tx188"/>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299 case(s)</a:t>
              </a:r>
            </a:p>
          </p:txBody>
        </p:sp>
        <p:sp>
          <p:nvSpPr>
            <p:cNvPr id="190" name="rc189"/>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1" name="rc190"/>
            <p:cNvSpPr/>
            <p:nvPr/>
          </p:nvSpPr>
          <p:spPr>
            <a:xfrm>
              <a:off x="11542672" y="2153563"/>
              <a:ext cx="3214267" cy="3131794"/>
            </a:xfrm>
            <a:prstGeom prst="rect">
              <a:avLst/>
            </a:prstGeom>
            <a:solidFill>
              <a:srgbClr val="FFFFFF">
                <a:alpha val="100000"/>
              </a:srgbClr>
            </a:solidFill>
          </p:spPr>
          <p:txBody>
            <a:bodyPr/>
            <a:lstStyle/>
            <a:p/>
          </p:txBody>
        </p:sp>
        <p:sp>
          <p:nvSpPr>
            <p:cNvPr id="192" name="pl191"/>
            <p:cNvSpPr/>
            <p:nvPr/>
          </p:nvSpPr>
          <p:spPr>
            <a:xfrm>
              <a:off x="11542672"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rc201"/>
            <p:cNvSpPr/>
            <p:nvPr/>
          </p:nvSpPr>
          <p:spPr>
            <a:xfrm>
              <a:off x="11582191" y="5145885"/>
              <a:ext cx="237118" cy="139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5145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126866"/>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582191" y="4721128"/>
              <a:ext cx="237118" cy="4057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34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196602"/>
              <a:ext cx="237118" cy="380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4847921"/>
              <a:ext cx="237118" cy="348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5101507"/>
              <a:ext cx="237118" cy="183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006412"/>
              <a:ext cx="237118" cy="9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981054"/>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4410484"/>
              <a:ext cx="237118" cy="570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5209282"/>
              <a:ext cx="237118" cy="760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076149"/>
              <a:ext cx="237118" cy="1331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050790"/>
              <a:ext cx="237118" cy="25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4486560"/>
              <a:ext cx="237118" cy="564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038111"/>
              <a:ext cx="237118" cy="247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4683090"/>
              <a:ext cx="237118" cy="3550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638712"/>
              <a:ext cx="237118" cy="44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4068142"/>
              <a:ext cx="237118" cy="570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253659"/>
              <a:ext cx="237118" cy="31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536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240980"/>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4740147"/>
              <a:ext cx="237118" cy="5008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139545"/>
              <a:ext cx="237118" cy="14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1395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1395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4949356"/>
              <a:ext cx="237118" cy="19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139545"/>
              <a:ext cx="237118" cy="145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069809"/>
              <a:ext cx="237118" cy="69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063469"/>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4930337"/>
              <a:ext cx="237118" cy="133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09282"/>
              <a:ext cx="237118" cy="760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139545"/>
              <a:ext cx="237118" cy="69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088828"/>
              <a:ext cx="237118" cy="507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4607014"/>
              <a:ext cx="237118"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34640"/>
              <a:ext cx="237118" cy="50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15621"/>
              <a:ext cx="237118" cy="19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1562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076149"/>
              <a:ext cx="237118" cy="139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pg241"/>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333 case(s)</a:t>
              </a:r>
            </a:p>
          </p:txBody>
        </p:sp>
        <p:sp>
          <p:nvSpPr>
            <p:cNvPr id="244" name="pg243"/>
            <p:cNvSpPr/>
            <p:nvPr/>
          </p:nvSpPr>
          <p:spPr>
            <a:xfrm>
              <a:off x="12644017"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748086"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46" name="rc245"/>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756939" y="2153563"/>
              <a:ext cx="3214267" cy="3131794"/>
            </a:xfrm>
            <a:prstGeom prst="rect">
              <a:avLst/>
            </a:prstGeom>
            <a:solidFill>
              <a:srgbClr val="FFFFFF">
                <a:alpha val="100000"/>
              </a:srgbClr>
            </a:solidFill>
          </p:spPr>
          <p:txBody>
            <a:bodyPr/>
            <a:lstStyle/>
            <a:p/>
          </p:txBody>
        </p:sp>
        <p:sp>
          <p:nvSpPr>
            <p:cNvPr id="248" name="pl247"/>
            <p:cNvSpPr/>
            <p:nvPr/>
          </p:nvSpPr>
          <p:spPr>
            <a:xfrm>
              <a:off x="14756939" y="49683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43344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37004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1" name="pl250"/>
            <p:cNvSpPr/>
            <p:nvPr/>
          </p:nvSpPr>
          <p:spPr>
            <a:xfrm>
              <a:off x="14756939" y="30664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243250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4" name="pl253"/>
            <p:cNvSpPr/>
            <p:nvPr/>
          </p:nvSpPr>
          <p:spPr>
            <a:xfrm>
              <a:off x="14756939" y="46513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4017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33834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27494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rc257"/>
            <p:cNvSpPr/>
            <p:nvPr/>
          </p:nvSpPr>
          <p:spPr>
            <a:xfrm>
              <a:off x="14796459" y="5215621"/>
              <a:ext cx="237118" cy="69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215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0928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4740147"/>
              <a:ext cx="237118" cy="469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177583"/>
              <a:ext cx="237118" cy="107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1775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158564"/>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4904978"/>
              <a:ext cx="237118" cy="253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21961"/>
              <a:ext cx="237118" cy="63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02942"/>
              <a:ext cx="237118" cy="19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190263"/>
              <a:ext cx="237118" cy="126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4676750"/>
              <a:ext cx="237118" cy="513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28301"/>
              <a:ext cx="237118" cy="57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21961"/>
              <a:ext cx="237118" cy="6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15621"/>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4987394"/>
              <a:ext cx="237118" cy="228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057130"/>
              <a:ext cx="237118" cy="228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006412"/>
              <a:ext cx="237118" cy="507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4987394"/>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4702109"/>
              <a:ext cx="237118" cy="285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4923997"/>
              <a:ext cx="237118" cy="361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4841581"/>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4835242"/>
              <a:ext cx="237118" cy="6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4290030"/>
              <a:ext cx="237118" cy="545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095168"/>
              <a:ext cx="237118" cy="19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012752"/>
              <a:ext cx="237118" cy="82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4993733"/>
              <a:ext cx="237118" cy="190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4144218"/>
              <a:ext cx="237118" cy="849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222 case(s)</a:t>
              </a:r>
            </a:p>
          </p:txBody>
        </p:sp>
        <p:sp>
          <p:nvSpPr>
            <p:cNvPr id="288" name="pg28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5661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7" name="tx416"/>
            <p:cNvSpPr/>
            <p:nvPr/>
          </p:nvSpPr>
          <p:spPr>
            <a:xfrm>
              <a:off x="1230614" y="39321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8" name="tx417"/>
            <p:cNvSpPr/>
            <p:nvPr/>
          </p:nvSpPr>
          <p:spPr>
            <a:xfrm>
              <a:off x="1230614" y="3298068"/>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19" name="tx418"/>
            <p:cNvSpPr/>
            <p:nvPr/>
          </p:nvSpPr>
          <p:spPr>
            <a:xfrm>
              <a:off x="1230614" y="26642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0" name="pl41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1865074" y="46513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4017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33834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2749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6" name="rc425"/>
            <p:cNvSpPr/>
            <p:nvPr/>
          </p:nvSpPr>
          <p:spPr>
            <a:xfrm>
              <a:off x="18110385" y="2153563"/>
              <a:ext cx="1240079" cy="413498"/>
            </a:xfrm>
            <a:prstGeom prst="rect">
              <a:avLst/>
            </a:prstGeom>
            <a:solidFill>
              <a:srgbClr val="FFFFFF">
                <a:alpha val="100000"/>
              </a:srgbClr>
            </a:solidFill>
          </p:spPr>
          <p:txBody>
            <a:bodyPr/>
            <a:lstStyle/>
            <a:p/>
          </p:txBody>
        </p:sp>
        <p:sp>
          <p:nvSpPr>
            <p:cNvPr id="427" name="rc426"/>
            <p:cNvSpPr/>
            <p:nvPr/>
          </p:nvSpPr>
          <p:spPr>
            <a:xfrm>
              <a:off x="18179974" y="2223153"/>
              <a:ext cx="274319" cy="274319"/>
            </a:xfrm>
            <a:prstGeom prst="rect">
              <a:avLst/>
            </a:prstGeom>
            <a:solidFill>
              <a:srgbClr val="FFFFFF">
                <a:alpha val="100000"/>
              </a:srgbClr>
            </a:solidFill>
          </p:spPr>
          <p:txBody>
            <a:bodyPr/>
            <a:lstStyle/>
            <a:p/>
          </p:txBody>
        </p:sp>
        <p:sp>
          <p:nvSpPr>
            <p:cNvPr id="428" name="pg42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9" name="tx42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0" name="rc429"/>
            <p:cNvSpPr/>
            <p:nvPr/>
          </p:nvSpPr>
          <p:spPr>
            <a:xfrm>
              <a:off x="18110385" y="2706240"/>
              <a:ext cx="1753945" cy="1236458"/>
            </a:xfrm>
            <a:prstGeom prst="rect">
              <a:avLst/>
            </a:prstGeom>
            <a:solidFill>
              <a:srgbClr val="FFFFFF">
                <a:alpha val="100000"/>
              </a:srgbClr>
            </a:solidFill>
          </p:spPr>
          <p:txBody>
            <a:bodyPr/>
            <a:lstStyle/>
            <a:p/>
          </p:txBody>
        </p:sp>
        <p:sp>
          <p:nvSpPr>
            <p:cNvPr id="431" name="rc430"/>
            <p:cNvSpPr/>
            <p:nvPr/>
          </p:nvSpPr>
          <p:spPr>
            <a:xfrm>
              <a:off x="18179974" y="2775829"/>
              <a:ext cx="274319" cy="274319"/>
            </a:xfrm>
            <a:prstGeom prst="rect">
              <a:avLst/>
            </a:prstGeom>
            <a:solidFill>
              <a:srgbClr val="FFFFFF">
                <a:alpha val="100000"/>
              </a:srgbClr>
            </a:solidFill>
          </p:spPr>
          <p:txBody>
            <a:bodyPr/>
            <a:lstStyle/>
            <a:p/>
          </p:txBody>
        </p:sp>
        <p:sp>
          <p:nvSpPr>
            <p:cNvPr id="432" name="rc43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050149"/>
              <a:ext cx="274319" cy="274319"/>
            </a:xfrm>
            <a:prstGeom prst="rect">
              <a:avLst/>
            </a:prstGeom>
            <a:solidFill>
              <a:srgbClr val="FFFFFF">
                <a:alpha val="100000"/>
              </a:srgbClr>
            </a:solidFill>
          </p:spPr>
          <p:txBody>
            <a:bodyPr/>
            <a:lstStyle/>
            <a:p/>
          </p:txBody>
        </p:sp>
        <p:sp>
          <p:nvSpPr>
            <p:cNvPr id="434" name="rc43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324469"/>
              <a:ext cx="274319" cy="274320"/>
            </a:xfrm>
            <a:prstGeom prst="rect">
              <a:avLst/>
            </a:prstGeom>
            <a:solidFill>
              <a:srgbClr val="FFFFFF">
                <a:alpha val="100000"/>
              </a:srgbClr>
            </a:solidFill>
          </p:spPr>
          <p:txBody>
            <a:bodyPr/>
            <a:lstStyle/>
            <a:p/>
          </p:txBody>
        </p:sp>
        <p:sp>
          <p:nvSpPr>
            <p:cNvPr id="436" name="rc43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598789"/>
              <a:ext cx="274319" cy="274320"/>
            </a:xfrm>
            <a:prstGeom prst="rect">
              <a:avLst/>
            </a:prstGeom>
            <a:solidFill>
              <a:srgbClr val="FFFFFF">
                <a:alpha val="100000"/>
              </a:srgbClr>
            </a:solidFill>
          </p:spPr>
          <p:txBody>
            <a:bodyPr/>
            <a:lstStyle/>
            <a:p/>
          </p:txBody>
        </p:sp>
        <p:sp>
          <p:nvSpPr>
            <p:cNvPr id="438" name="rc43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9" name="tx43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0" name="tx43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1" name="tx44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2" name="tx44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3" name=""/>
          <p:cNvGrpSpPr/>
          <p:nvPr/>
        </p:nvGrpSpPr>
        <p:grpSpPr>
          <a:xfrm>
            <a:off x="6400800" y="6217920"/>
            <a:ext cx="5486400" cy="4251960"/>
            <a:chOff x="6400800" y="6217920"/>
            <a:chExt cx="5486400" cy="4251960"/>
          </a:xfrm>
        </p:grpSpPr>
        <p:sp>
          <p:nvSpPr>
            <p:cNvPr id="44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6" name="rc5"/>
            <p:cNvSpPr/>
            <p:nvPr/>
          </p:nvSpPr>
          <p:spPr>
            <a:xfrm>
              <a:off x="7068913" y="6510025"/>
              <a:ext cx="4276698" cy="2788960"/>
            </a:xfrm>
            <a:prstGeom prst="rect">
              <a:avLst/>
            </a:prstGeom>
            <a:solidFill>
              <a:srgbClr val="FFFFFF">
                <a:alpha val="100000"/>
              </a:srgbClr>
            </a:solidFill>
          </p:spPr>
          <p:txBody>
            <a:bodyPr/>
            <a:lstStyle/>
            <a:p/>
          </p:txBody>
        </p:sp>
        <p:sp>
          <p:nvSpPr>
            <p:cNvPr id="447" name="pl6"/>
            <p:cNvSpPr/>
            <p:nvPr/>
          </p:nvSpPr>
          <p:spPr>
            <a:xfrm>
              <a:off x="7068913" y="883860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8" name="pl7"/>
            <p:cNvSpPr/>
            <p:nvPr/>
          </p:nvSpPr>
          <p:spPr>
            <a:xfrm>
              <a:off x="7068913" y="817139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49" name="pl8"/>
            <p:cNvSpPr/>
            <p:nvPr/>
          </p:nvSpPr>
          <p:spPr>
            <a:xfrm>
              <a:off x="7068913" y="750417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0" name="pl9"/>
            <p:cNvSpPr/>
            <p:nvPr/>
          </p:nvSpPr>
          <p:spPr>
            <a:xfrm>
              <a:off x="7068913" y="6836960"/>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1"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2" name="pl11"/>
            <p:cNvSpPr/>
            <p:nvPr/>
          </p:nvSpPr>
          <p:spPr>
            <a:xfrm>
              <a:off x="7068913" y="850499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3" name="pl12"/>
            <p:cNvSpPr/>
            <p:nvPr/>
          </p:nvSpPr>
          <p:spPr>
            <a:xfrm>
              <a:off x="7068913" y="783778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4" name="pl13"/>
            <p:cNvSpPr/>
            <p:nvPr/>
          </p:nvSpPr>
          <p:spPr>
            <a:xfrm>
              <a:off x="7068913" y="717056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5" name="rc14"/>
            <p:cNvSpPr/>
            <p:nvPr/>
          </p:nvSpPr>
          <p:spPr>
            <a:xfrm>
              <a:off x="7217409" y="7997915"/>
              <a:ext cx="415790" cy="1067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15"/>
            <p:cNvSpPr/>
            <p:nvPr/>
          </p:nvSpPr>
          <p:spPr>
            <a:xfrm>
              <a:off x="7811395" y="6636796"/>
              <a:ext cx="415790" cy="6405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16"/>
            <p:cNvSpPr/>
            <p:nvPr/>
          </p:nvSpPr>
          <p:spPr>
            <a:xfrm>
              <a:off x="8405381" y="7223945"/>
              <a:ext cx="415790" cy="1601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17"/>
            <p:cNvSpPr/>
            <p:nvPr/>
          </p:nvSpPr>
          <p:spPr>
            <a:xfrm>
              <a:off x="8999367" y="7650963"/>
              <a:ext cx="415790" cy="266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18"/>
            <p:cNvSpPr/>
            <p:nvPr/>
          </p:nvSpPr>
          <p:spPr>
            <a:xfrm>
              <a:off x="7217409" y="8104670"/>
              <a:ext cx="415790" cy="10675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19"/>
            <p:cNvSpPr/>
            <p:nvPr/>
          </p:nvSpPr>
          <p:spPr>
            <a:xfrm>
              <a:off x="7811395" y="7277322"/>
              <a:ext cx="415790" cy="18948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20"/>
            <p:cNvSpPr/>
            <p:nvPr/>
          </p:nvSpPr>
          <p:spPr>
            <a:xfrm>
              <a:off x="8405381" y="7384077"/>
              <a:ext cx="415790" cy="17881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21"/>
            <p:cNvSpPr/>
            <p:nvPr/>
          </p:nvSpPr>
          <p:spPr>
            <a:xfrm>
              <a:off x="8999367" y="7677652"/>
              <a:ext cx="415790" cy="149456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22"/>
            <p:cNvSpPr/>
            <p:nvPr/>
          </p:nvSpPr>
          <p:spPr>
            <a:xfrm>
              <a:off x="9593353" y="8851951"/>
              <a:ext cx="415790" cy="3202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rc23"/>
            <p:cNvSpPr/>
            <p:nvPr/>
          </p:nvSpPr>
          <p:spPr>
            <a:xfrm>
              <a:off x="10187339" y="8985394"/>
              <a:ext cx="415790" cy="1868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24"/>
            <p:cNvSpPr/>
            <p:nvPr/>
          </p:nvSpPr>
          <p:spPr>
            <a:xfrm>
              <a:off x="10781325" y="9012083"/>
              <a:ext cx="415790" cy="1601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6" name="pl25"/>
            <p:cNvSpPr/>
            <p:nvPr/>
          </p:nvSpPr>
          <p:spPr>
            <a:xfrm>
              <a:off x="7425304" y="6867288"/>
              <a:ext cx="3563915" cy="2251323"/>
            </a:xfrm>
            <a:custGeom>
              <a:avLst/>
              <a:pathLst>
                <a:path w="3563915" h="2251323">
                  <a:moveTo>
                    <a:pt x="0" y="0"/>
                  </a:moveTo>
                  <a:lnTo>
                    <a:pt x="593985" y="986293"/>
                  </a:lnTo>
                  <a:lnTo>
                    <a:pt x="1187971" y="1425838"/>
                  </a:lnTo>
                  <a:lnTo>
                    <a:pt x="1781957" y="1565205"/>
                  </a:lnTo>
                  <a:lnTo>
                    <a:pt x="2375943" y="2212014"/>
                  </a:lnTo>
                  <a:lnTo>
                    <a:pt x="2969929" y="2251323"/>
                  </a:lnTo>
                  <a:lnTo>
                    <a:pt x="3563915" y="2247749"/>
                  </a:lnTo>
                </a:path>
              </a:pathLst>
            </a:custGeom>
            <a:ln w="40651" cap="flat">
              <a:solidFill>
                <a:srgbClr val="000000">
                  <a:alpha val="100000"/>
                </a:srgbClr>
              </a:solidFill>
              <a:prstDash val="solid"/>
              <a:round/>
            </a:ln>
          </p:spPr>
          <p:txBody>
            <a:bodyPr/>
            <a:lstStyle/>
            <a:p/>
          </p:txBody>
        </p:sp>
        <p:sp>
          <p:nvSpPr>
            <p:cNvPr id="467" name="rc26"/>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68" name="tx27"/>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9" name="tx28"/>
            <p:cNvSpPr/>
            <p:nvPr/>
          </p:nvSpPr>
          <p:spPr>
            <a:xfrm>
              <a:off x="6801340" y="850269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70" name="tx29"/>
            <p:cNvSpPr/>
            <p:nvPr/>
          </p:nvSpPr>
          <p:spPr>
            <a:xfrm>
              <a:off x="6801340" y="78354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71" name="tx30"/>
            <p:cNvSpPr/>
            <p:nvPr/>
          </p:nvSpPr>
          <p:spPr>
            <a:xfrm>
              <a:off x="6801340" y="7170121"/>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72" name="pl31"/>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2"/>
            <p:cNvSpPr/>
            <p:nvPr/>
          </p:nvSpPr>
          <p:spPr>
            <a:xfrm>
              <a:off x="7034118" y="85049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3"/>
            <p:cNvSpPr/>
            <p:nvPr/>
          </p:nvSpPr>
          <p:spPr>
            <a:xfrm>
              <a:off x="7034118" y="783778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4"/>
            <p:cNvSpPr/>
            <p:nvPr/>
          </p:nvSpPr>
          <p:spPr>
            <a:xfrm>
              <a:off x="7034118" y="71705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36"/>
            <p:cNvSpPr/>
            <p:nvPr/>
          </p:nvSpPr>
          <p:spPr>
            <a:xfrm>
              <a:off x="11345612" y="84575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37"/>
            <p:cNvSpPr/>
            <p:nvPr/>
          </p:nvSpPr>
          <p:spPr>
            <a:xfrm>
              <a:off x="11345612" y="77428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pl38"/>
            <p:cNvSpPr/>
            <p:nvPr/>
          </p:nvSpPr>
          <p:spPr>
            <a:xfrm>
              <a:off x="11345612" y="70280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1" name="tx40"/>
            <p:cNvSpPr/>
            <p:nvPr/>
          </p:nvSpPr>
          <p:spPr>
            <a:xfrm>
              <a:off x="11443669" y="84552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2" name="tx41"/>
            <p:cNvSpPr/>
            <p:nvPr/>
          </p:nvSpPr>
          <p:spPr>
            <a:xfrm>
              <a:off x="11443669" y="774049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3" name="tx42"/>
            <p:cNvSpPr/>
            <p:nvPr/>
          </p:nvSpPr>
          <p:spPr>
            <a:xfrm>
              <a:off x="11443669" y="702579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4" name="pl43"/>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4"/>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5"/>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7"/>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8"/>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9"/>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tx50"/>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2" name="tx51"/>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3" name="tx52"/>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4" name="tx5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5" name="tx54"/>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6" name="tx55"/>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7" name="tx56"/>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5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9" name="tx5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0"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1"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2" name="rc61"/>
            <p:cNvSpPr/>
            <p:nvPr/>
          </p:nvSpPr>
          <p:spPr>
            <a:xfrm>
              <a:off x="7611494" y="10217410"/>
              <a:ext cx="1051268" cy="182880"/>
            </a:xfrm>
            <a:prstGeom prst="rect">
              <a:avLst/>
            </a:prstGeom>
            <a:solidFill>
              <a:srgbClr val="FFFFFF">
                <a:alpha val="100000"/>
              </a:srgbClr>
            </a:solidFill>
          </p:spPr>
          <p:txBody>
            <a:bodyPr/>
            <a:lstStyle/>
            <a:p/>
          </p:txBody>
        </p:sp>
        <p:sp>
          <p:nvSpPr>
            <p:cNvPr id="503" name="rc62"/>
            <p:cNvSpPr/>
            <p:nvPr/>
          </p:nvSpPr>
          <p:spPr>
            <a:xfrm>
              <a:off x="7611494" y="10217410"/>
              <a:ext cx="182879" cy="182880"/>
            </a:xfrm>
            <a:prstGeom prst="rect">
              <a:avLst/>
            </a:prstGeom>
            <a:solidFill>
              <a:srgbClr val="FFFFFF">
                <a:alpha val="100000"/>
              </a:srgbClr>
            </a:solidFill>
          </p:spPr>
          <p:txBody>
            <a:bodyPr/>
            <a:lstStyle/>
            <a:p/>
          </p:txBody>
        </p:sp>
        <p:sp>
          <p:nvSpPr>
            <p:cNvPr id="504" name="pl63"/>
            <p:cNvSpPr/>
            <p:nvPr/>
          </p:nvSpPr>
          <p:spPr>
            <a:xfrm>
              <a:off x="762978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5" name="tx64"/>
            <p:cNvSpPr/>
            <p:nvPr/>
          </p:nvSpPr>
          <p:spPr>
            <a:xfrm>
              <a:off x="790237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6" name="rc65"/>
            <p:cNvSpPr/>
            <p:nvPr/>
          </p:nvSpPr>
          <p:spPr>
            <a:xfrm>
              <a:off x="8842762" y="10217410"/>
              <a:ext cx="1960268" cy="182880"/>
            </a:xfrm>
            <a:prstGeom prst="rect">
              <a:avLst/>
            </a:prstGeom>
            <a:solidFill>
              <a:srgbClr val="FFFFFF">
                <a:alpha val="100000"/>
              </a:srgbClr>
            </a:solidFill>
          </p:spPr>
          <p:txBody>
            <a:bodyPr/>
            <a:lstStyle/>
            <a:p/>
          </p:txBody>
        </p:sp>
        <p:sp>
          <p:nvSpPr>
            <p:cNvPr id="507" name="rc66"/>
            <p:cNvSpPr/>
            <p:nvPr/>
          </p:nvSpPr>
          <p:spPr>
            <a:xfrm>
              <a:off x="8842762" y="10217410"/>
              <a:ext cx="182879" cy="182880"/>
            </a:xfrm>
            <a:prstGeom prst="rect">
              <a:avLst/>
            </a:prstGeom>
            <a:solidFill>
              <a:srgbClr val="FFFFFF">
                <a:alpha val="100000"/>
              </a:srgbClr>
            </a:solidFill>
          </p:spPr>
          <p:txBody>
            <a:bodyPr/>
            <a:lstStyle/>
            <a:p/>
          </p:txBody>
        </p:sp>
        <p:sp>
          <p:nvSpPr>
            <p:cNvPr id="508" name="rc67"/>
            <p:cNvSpPr/>
            <p:nvPr/>
          </p:nvSpPr>
          <p:spPr>
            <a:xfrm>
              <a:off x="88517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9" name="rc68"/>
            <p:cNvSpPr/>
            <p:nvPr/>
          </p:nvSpPr>
          <p:spPr>
            <a:xfrm>
              <a:off x="9768803" y="10217410"/>
              <a:ext cx="182880" cy="182880"/>
            </a:xfrm>
            <a:prstGeom prst="rect">
              <a:avLst/>
            </a:prstGeom>
            <a:solidFill>
              <a:srgbClr val="FFFFFF">
                <a:alpha val="100000"/>
              </a:srgbClr>
            </a:solidFill>
          </p:spPr>
          <p:txBody>
            <a:bodyPr/>
            <a:lstStyle/>
            <a:p/>
          </p:txBody>
        </p:sp>
        <p:sp>
          <p:nvSpPr>
            <p:cNvPr id="510" name="rc69"/>
            <p:cNvSpPr/>
            <p:nvPr/>
          </p:nvSpPr>
          <p:spPr>
            <a:xfrm>
              <a:off x="977780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1" name="tx70"/>
            <p:cNvSpPr/>
            <p:nvPr/>
          </p:nvSpPr>
          <p:spPr>
            <a:xfrm>
              <a:off x="91336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71"/>
            <p:cNvSpPr/>
            <p:nvPr/>
          </p:nvSpPr>
          <p:spPr>
            <a:xfrm>
              <a:off x="1005968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3" name="tx7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4" name=""/>
          <p:cNvGrpSpPr/>
          <p:nvPr/>
        </p:nvGrpSpPr>
        <p:grpSpPr>
          <a:xfrm>
            <a:off x="12527280" y="6217920"/>
            <a:ext cx="5486400" cy="4297680"/>
            <a:chOff x="12527280" y="6217920"/>
            <a:chExt cx="5486400" cy="4297680"/>
          </a:xfrm>
        </p:grpSpPr>
        <p:sp>
          <p:nvSpPr>
            <p:cNvPr id="5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7"/>
            <p:cNvSpPr/>
            <p:nvPr/>
          </p:nvSpPr>
          <p:spPr>
            <a:xfrm>
              <a:off x="13325144" y="6714885"/>
              <a:ext cx="4510689" cy="435327"/>
            </a:xfrm>
            <a:custGeom>
              <a:avLst/>
              <a:pathLst>
                <a:path w="4510689" h="435327">
                  <a:moveTo>
                    <a:pt x="0" y="307289"/>
                  </a:moveTo>
                  <a:lnTo>
                    <a:pt x="180427" y="332897"/>
                  </a:lnTo>
                  <a:lnTo>
                    <a:pt x="360855" y="332897"/>
                  </a:lnTo>
                  <a:lnTo>
                    <a:pt x="541282" y="332897"/>
                  </a:lnTo>
                  <a:lnTo>
                    <a:pt x="721710" y="307289"/>
                  </a:lnTo>
                  <a:lnTo>
                    <a:pt x="902137" y="307289"/>
                  </a:lnTo>
                  <a:lnTo>
                    <a:pt x="1082565" y="307289"/>
                  </a:lnTo>
                  <a:lnTo>
                    <a:pt x="1262993" y="102429"/>
                  </a:lnTo>
                  <a:lnTo>
                    <a:pt x="1443420" y="256074"/>
                  </a:lnTo>
                  <a:lnTo>
                    <a:pt x="1623848" y="179252"/>
                  </a:lnTo>
                  <a:lnTo>
                    <a:pt x="1804275" y="25607"/>
                  </a:lnTo>
                  <a:lnTo>
                    <a:pt x="1984703" y="358504"/>
                  </a:lnTo>
                  <a:lnTo>
                    <a:pt x="2165131" y="384112"/>
                  </a:lnTo>
                  <a:lnTo>
                    <a:pt x="2345558" y="435327"/>
                  </a:lnTo>
                  <a:lnTo>
                    <a:pt x="2525986" y="307289"/>
                  </a:lnTo>
                  <a:lnTo>
                    <a:pt x="2706413" y="179252"/>
                  </a:lnTo>
                  <a:lnTo>
                    <a:pt x="2886841" y="0"/>
                  </a:lnTo>
                  <a:lnTo>
                    <a:pt x="3067268" y="25607"/>
                  </a:lnTo>
                  <a:lnTo>
                    <a:pt x="3247696" y="76822"/>
                  </a:lnTo>
                  <a:lnTo>
                    <a:pt x="3428124" y="102429"/>
                  </a:lnTo>
                  <a:lnTo>
                    <a:pt x="3608551" y="25607"/>
                  </a:lnTo>
                  <a:lnTo>
                    <a:pt x="3788979" y="179252"/>
                  </a:lnTo>
                  <a:lnTo>
                    <a:pt x="3969406" y="230467"/>
                  </a:lnTo>
                  <a:lnTo>
                    <a:pt x="4149834" y="281682"/>
                  </a:lnTo>
                  <a:lnTo>
                    <a:pt x="4330262" y="153644"/>
                  </a:lnTo>
                  <a:lnTo>
                    <a:pt x="4510689" y="128037"/>
                  </a:lnTo>
                </a:path>
              </a:pathLst>
            </a:custGeom>
            <a:ln w="32521" cap="flat">
              <a:solidFill>
                <a:srgbClr val="5EB0E8">
                  <a:alpha val="100000"/>
                </a:srgbClr>
              </a:solidFill>
              <a:prstDash val="solid"/>
              <a:round/>
            </a:ln>
          </p:spPr>
          <p:txBody>
            <a:bodyPr/>
            <a:lstStyle/>
            <a:p/>
          </p:txBody>
        </p:sp>
        <p:sp>
          <p:nvSpPr>
            <p:cNvPr id="530" name="pl18"/>
            <p:cNvSpPr/>
            <p:nvPr/>
          </p:nvSpPr>
          <p:spPr>
            <a:xfrm>
              <a:off x="15851130" y="7175819"/>
              <a:ext cx="1984703" cy="1177944"/>
            </a:xfrm>
            <a:custGeom>
              <a:avLst/>
              <a:pathLst>
                <a:path w="1984703" h="1177944">
                  <a:moveTo>
                    <a:pt x="0" y="1177944"/>
                  </a:moveTo>
                  <a:lnTo>
                    <a:pt x="180427" y="819439"/>
                  </a:lnTo>
                  <a:lnTo>
                    <a:pt x="360855" y="537757"/>
                  </a:lnTo>
                  <a:lnTo>
                    <a:pt x="541282" y="384112"/>
                  </a:lnTo>
                  <a:lnTo>
                    <a:pt x="721710" y="332897"/>
                  </a:lnTo>
                  <a:lnTo>
                    <a:pt x="902137" y="230467"/>
                  </a:lnTo>
                  <a:lnTo>
                    <a:pt x="1082565" y="256074"/>
                  </a:lnTo>
                  <a:lnTo>
                    <a:pt x="1262993" y="256074"/>
                  </a:lnTo>
                  <a:lnTo>
                    <a:pt x="1443420" y="230467"/>
                  </a:lnTo>
                  <a:lnTo>
                    <a:pt x="1623848" y="230467"/>
                  </a:lnTo>
                  <a:lnTo>
                    <a:pt x="1804275" y="51214"/>
                  </a:lnTo>
                  <a:lnTo>
                    <a:pt x="1984703" y="0"/>
                  </a:lnTo>
                </a:path>
              </a:pathLst>
            </a:custGeom>
            <a:ln w="32521" cap="flat">
              <a:solidFill>
                <a:srgbClr val="00A173">
                  <a:alpha val="100000"/>
                </a:srgbClr>
              </a:solidFill>
              <a:prstDash val="solid"/>
              <a:round/>
            </a:ln>
          </p:spPr>
          <p:txBody>
            <a:bodyPr/>
            <a:lstStyle/>
            <a:p/>
          </p:txBody>
        </p:sp>
        <p:sp>
          <p:nvSpPr>
            <p:cNvPr id="53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6" name="rc84"/>
            <p:cNvSpPr/>
            <p:nvPr/>
          </p:nvSpPr>
          <p:spPr>
            <a:xfrm>
              <a:off x="14005791" y="9941072"/>
              <a:ext cx="3149396" cy="504938"/>
            </a:xfrm>
            <a:prstGeom prst="rect">
              <a:avLst/>
            </a:prstGeom>
            <a:solidFill>
              <a:srgbClr val="FFFFFF">
                <a:alpha val="100000"/>
              </a:srgbClr>
            </a:solidFill>
          </p:spPr>
          <p:txBody>
            <a:bodyPr/>
            <a:lstStyle/>
            <a:p/>
          </p:txBody>
        </p:sp>
        <p:sp>
          <p:nvSpPr>
            <p:cNvPr id="59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2" name=""/>
          <p:cNvGrpSpPr/>
          <p:nvPr/>
        </p:nvGrpSpPr>
        <p:grpSpPr>
          <a:xfrm>
            <a:off x="594360" y="6217920"/>
            <a:ext cx="5562295" cy="4108319"/>
            <a:chOff x="594360" y="6217920"/>
            <a:chExt cx="5562295" cy="4108319"/>
          </a:xfrm>
        </p:grpSpPr>
        <p:sp>
          <p:nvSpPr>
            <p:cNvPr id="603"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4" name="rc4"/>
            <p:cNvSpPr/>
            <p:nvPr/>
          </p:nvSpPr>
          <p:spPr>
            <a:xfrm>
              <a:off x="240681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5" name="rc5"/>
            <p:cNvSpPr/>
            <p:nvPr/>
          </p:nvSpPr>
          <p:spPr>
            <a:xfrm>
              <a:off x="243505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6"/>
            <p:cNvSpPr/>
            <p:nvPr/>
          </p:nvSpPr>
          <p:spPr>
            <a:xfrm>
              <a:off x="2717417"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07" name="rc7"/>
            <p:cNvSpPr/>
            <p:nvPr/>
          </p:nvSpPr>
          <p:spPr>
            <a:xfrm>
              <a:off x="299978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8"/>
            <p:cNvSpPr/>
            <p:nvPr/>
          </p:nvSpPr>
          <p:spPr>
            <a:xfrm>
              <a:off x="328214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9"/>
            <p:cNvSpPr/>
            <p:nvPr/>
          </p:nvSpPr>
          <p:spPr>
            <a:xfrm>
              <a:off x="356451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10"/>
            <p:cNvSpPr/>
            <p:nvPr/>
          </p:nvSpPr>
          <p:spPr>
            <a:xfrm>
              <a:off x="3846877"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1" name="rc11"/>
            <p:cNvSpPr/>
            <p:nvPr/>
          </p:nvSpPr>
          <p:spPr>
            <a:xfrm>
              <a:off x="412924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12"/>
            <p:cNvSpPr/>
            <p:nvPr/>
          </p:nvSpPr>
          <p:spPr>
            <a:xfrm>
              <a:off x="4411607" y="6544587"/>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13" name="rc13"/>
            <p:cNvSpPr/>
            <p:nvPr/>
          </p:nvSpPr>
          <p:spPr>
            <a:xfrm>
              <a:off x="4693972" y="6544587"/>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14" name="rc14"/>
            <p:cNvSpPr/>
            <p:nvPr/>
          </p:nvSpPr>
          <p:spPr>
            <a:xfrm>
              <a:off x="4976338" y="6544587"/>
              <a:ext cx="282365" cy="282365"/>
            </a:xfrm>
            <a:prstGeom prst="rect">
              <a:avLst/>
            </a:prstGeom>
            <a:solidFill>
              <a:srgbClr val="FB7151">
                <a:alpha val="100000"/>
              </a:srgbClr>
            </a:solidFill>
            <a:ln w="5420" cap="flat">
              <a:solidFill>
                <a:srgbClr val="FFFFFF">
                  <a:alpha val="100000"/>
                </a:srgbClr>
              </a:solidFill>
              <a:prstDash val="solid"/>
              <a:miter/>
            </a:ln>
          </p:spPr>
          <p:txBody>
            <a:bodyPr/>
            <a:lstStyle/>
            <a:p/>
          </p:txBody>
        </p:sp>
        <p:sp>
          <p:nvSpPr>
            <p:cNvPr id="615" name="rc15"/>
            <p:cNvSpPr/>
            <p:nvPr/>
          </p:nvSpPr>
          <p:spPr>
            <a:xfrm>
              <a:off x="5258703"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6" name="rc16"/>
            <p:cNvSpPr/>
            <p:nvPr/>
          </p:nvSpPr>
          <p:spPr>
            <a:xfrm>
              <a:off x="5541068" y="6544587"/>
              <a:ext cx="282365" cy="282365"/>
            </a:xfrm>
            <a:prstGeom prst="rect">
              <a:avLst/>
            </a:prstGeom>
            <a:solidFill>
              <a:srgbClr val="C2141A">
                <a:alpha val="100000"/>
              </a:srgbClr>
            </a:solidFill>
            <a:ln w="5420" cap="flat">
              <a:solidFill>
                <a:srgbClr val="FFFFFF">
                  <a:alpha val="100000"/>
                </a:srgbClr>
              </a:solidFill>
              <a:prstDash val="solid"/>
              <a:miter/>
            </a:ln>
          </p:spPr>
          <p:txBody>
            <a:bodyPr/>
            <a:lstStyle/>
            <a:p/>
          </p:txBody>
        </p:sp>
        <p:sp>
          <p:nvSpPr>
            <p:cNvPr id="617" name="rc17"/>
            <p:cNvSpPr/>
            <p:nvPr/>
          </p:nvSpPr>
          <p:spPr>
            <a:xfrm>
              <a:off x="2435052" y="6826953"/>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618" name="rc18"/>
            <p:cNvSpPr/>
            <p:nvPr/>
          </p:nvSpPr>
          <p:spPr>
            <a:xfrm>
              <a:off x="2717417" y="6826953"/>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619" name="rc19"/>
            <p:cNvSpPr/>
            <p:nvPr/>
          </p:nvSpPr>
          <p:spPr>
            <a:xfrm>
              <a:off x="2999782"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20" name="rc20"/>
            <p:cNvSpPr/>
            <p:nvPr/>
          </p:nvSpPr>
          <p:spPr>
            <a:xfrm>
              <a:off x="328214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21"/>
            <p:cNvSpPr/>
            <p:nvPr/>
          </p:nvSpPr>
          <p:spPr>
            <a:xfrm>
              <a:off x="356451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2"/>
            <p:cNvSpPr/>
            <p:nvPr/>
          </p:nvSpPr>
          <p:spPr>
            <a:xfrm>
              <a:off x="3846877"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23" name="rc23"/>
            <p:cNvSpPr/>
            <p:nvPr/>
          </p:nvSpPr>
          <p:spPr>
            <a:xfrm>
              <a:off x="412924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4" name="rc24"/>
            <p:cNvSpPr/>
            <p:nvPr/>
          </p:nvSpPr>
          <p:spPr>
            <a:xfrm>
              <a:off x="4411607" y="6826953"/>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25" name="rc25"/>
            <p:cNvSpPr/>
            <p:nvPr/>
          </p:nvSpPr>
          <p:spPr>
            <a:xfrm>
              <a:off x="469397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6" name="rc26"/>
            <p:cNvSpPr/>
            <p:nvPr/>
          </p:nvSpPr>
          <p:spPr>
            <a:xfrm>
              <a:off x="4976338" y="682695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27" name="rc27"/>
            <p:cNvSpPr/>
            <p:nvPr/>
          </p:nvSpPr>
          <p:spPr>
            <a:xfrm>
              <a:off x="5258703" y="682695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28" name="rc28"/>
            <p:cNvSpPr/>
            <p:nvPr/>
          </p:nvSpPr>
          <p:spPr>
            <a:xfrm>
              <a:off x="5541068" y="6826953"/>
              <a:ext cx="282365" cy="282365"/>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629" name="rc29"/>
            <p:cNvSpPr/>
            <p:nvPr/>
          </p:nvSpPr>
          <p:spPr>
            <a:xfrm>
              <a:off x="243505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30"/>
            <p:cNvSpPr/>
            <p:nvPr/>
          </p:nvSpPr>
          <p:spPr>
            <a:xfrm>
              <a:off x="271741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31"/>
            <p:cNvSpPr/>
            <p:nvPr/>
          </p:nvSpPr>
          <p:spPr>
            <a:xfrm>
              <a:off x="299978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32"/>
            <p:cNvSpPr/>
            <p:nvPr/>
          </p:nvSpPr>
          <p:spPr>
            <a:xfrm>
              <a:off x="328214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33"/>
            <p:cNvSpPr/>
            <p:nvPr/>
          </p:nvSpPr>
          <p:spPr>
            <a:xfrm>
              <a:off x="356451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34"/>
            <p:cNvSpPr/>
            <p:nvPr/>
          </p:nvSpPr>
          <p:spPr>
            <a:xfrm>
              <a:off x="384687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35"/>
            <p:cNvSpPr/>
            <p:nvPr/>
          </p:nvSpPr>
          <p:spPr>
            <a:xfrm>
              <a:off x="412924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36"/>
            <p:cNvSpPr/>
            <p:nvPr/>
          </p:nvSpPr>
          <p:spPr>
            <a:xfrm>
              <a:off x="441160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7"/>
            <p:cNvSpPr/>
            <p:nvPr/>
          </p:nvSpPr>
          <p:spPr>
            <a:xfrm>
              <a:off x="4693972" y="710931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38" name="rc38"/>
            <p:cNvSpPr/>
            <p:nvPr/>
          </p:nvSpPr>
          <p:spPr>
            <a:xfrm>
              <a:off x="4976338" y="7109318"/>
              <a:ext cx="282365" cy="282365"/>
            </a:xfrm>
            <a:prstGeom prst="rect">
              <a:avLst/>
            </a:prstGeom>
            <a:solidFill>
              <a:srgbClr val="F5543B">
                <a:alpha val="100000"/>
              </a:srgbClr>
            </a:solidFill>
            <a:ln w="5420" cap="flat">
              <a:solidFill>
                <a:srgbClr val="FFFFFF">
                  <a:alpha val="100000"/>
                </a:srgbClr>
              </a:solidFill>
              <a:prstDash val="solid"/>
              <a:miter/>
            </a:ln>
          </p:spPr>
          <p:txBody>
            <a:bodyPr/>
            <a:lstStyle/>
            <a:p/>
          </p:txBody>
        </p:sp>
        <p:sp>
          <p:nvSpPr>
            <p:cNvPr id="639" name="rc39"/>
            <p:cNvSpPr/>
            <p:nvPr/>
          </p:nvSpPr>
          <p:spPr>
            <a:xfrm>
              <a:off x="5258703" y="7109318"/>
              <a:ext cx="282365" cy="282365"/>
            </a:xfrm>
            <a:prstGeom prst="rect">
              <a:avLst/>
            </a:prstGeom>
            <a:solidFill>
              <a:srgbClr val="F5543B">
                <a:alpha val="100000"/>
              </a:srgbClr>
            </a:solidFill>
            <a:ln w="5420" cap="flat">
              <a:solidFill>
                <a:srgbClr val="FFFFFF">
                  <a:alpha val="100000"/>
                </a:srgbClr>
              </a:solidFill>
              <a:prstDash val="solid"/>
              <a:miter/>
            </a:ln>
          </p:spPr>
          <p:txBody>
            <a:bodyPr/>
            <a:lstStyle/>
            <a:p/>
          </p:txBody>
        </p:sp>
        <p:sp>
          <p:nvSpPr>
            <p:cNvPr id="640" name="rc40"/>
            <p:cNvSpPr/>
            <p:nvPr/>
          </p:nvSpPr>
          <p:spPr>
            <a:xfrm>
              <a:off x="5541068" y="710931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1" name="rc41"/>
            <p:cNvSpPr/>
            <p:nvPr/>
          </p:nvSpPr>
          <p:spPr>
            <a:xfrm>
              <a:off x="24350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42"/>
            <p:cNvSpPr/>
            <p:nvPr/>
          </p:nvSpPr>
          <p:spPr>
            <a:xfrm>
              <a:off x="2717417"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3" name="rc43"/>
            <p:cNvSpPr/>
            <p:nvPr/>
          </p:nvSpPr>
          <p:spPr>
            <a:xfrm>
              <a:off x="2999782" y="739168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44" name="rc44"/>
            <p:cNvSpPr/>
            <p:nvPr/>
          </p:nvSpPr>
          <p:spPr>
            <a:xfrm>
              <a:off x="328214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45"/>
            <p:cNvSpPr/>
            <p:nvPr/>
          </p:nvSpPr>
          <p:spPr>
            <a:xfrm>
              <a:off x="356451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6"/>
            <p:cNvSpPr/>
            <p:nvPr/>
          </p:nvSpPr>
          <p:spPr>
            <a:xfrm>
              <a:off x="3846877" y="739168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47" name="rc47"/>
            <p:cNvSpPr/>
            <p:nvPr/>
          </p:nvSpPr>
          <p:spPr>
            <a:xfrm>
              <a:off x="4129242" y="7391683"/>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48" name="rc48"/>
            <p:cNvSpPr/>
            <p:nvPr/>
          </p:nvSpPr>
          <p:spPr>
            <a:xfrm>
              <a:off x="441160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9"/>
            <p:cNvSpPr/>
            <p:nvPr/>
          </p:nvSpPr>
          <p:spPr>
            <a:xfrm>
              <a:off x="469397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50"/>
            <p:cNvSpPr/>
            <p:nvPr/>
          </p:nvSpPr>
          <p:spPr>
            <a:xfrm>
              <a:off x="497633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51"/>
            <p:cNvSpPr/>
            <p:nvPr/>
          </p:nvSpPr>
          <p:spPr>
            <a:xfrm>
              <a:off x="525870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52"/>
            <p:cNvSpPr/>
            <p:nvPr/>
          </p:nvSpPr>
          <p:spPr>
            <a:xfrm>
              <a:off x="554106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53"/>
            <p:cNvSpPr/>
            <p:nvPr/>
          </p:nvSpPr>
          <p:spPr>
            <a:xfrm>
              <a:off x="2435052"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4" name="rc54"/>
            <p:cNvSpPr/>
            <p:nvPr/>
          </p:nvSpPr>
          <p:spPr>
            <a:xfrm>
              <a:off x="2717417"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55" name="rc55"/>
            <p:cNvSpPr/>
            <p:nvPr/>
          </p:nvSpPr>
          <p:spPr>
            <a:xfrm>
              <a:off x="299978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56"/>
            <p:cNvSpPr/>
            <p:nvPr/>
          </p:nvSpPr>
          <p:spPr>
            <a:xfrm>
              <a:off x="328214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57"/>
            <p:cNvSpPr/>
            <p:nvPr/>
          </p:nvSpPr>
          <p:spPr>
            <a:xfrm>
              <a:off x="356451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58"/>
            <p:cNvSpPr/>
            <p:nvPr/>
          </p:nvSpPr>
          <p:spPr>
            <a:xfrm>
              <a:off x="384687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59"/>
            <p:cNvSpPr/>
            <p:nvPr/>
          </p:nvSpPr>
          <p:spPr>
            <a:xfrm>
              <a:off x="4129242" y="7674048"/>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60" name="rc60"/>
            <p:cNvSpPr/>
            <p:nvPr/>
          </p:nvSpPr>
          <p:spPr>
            <a:xfrm>
              <a:off x="4411607" y="767404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61" name="rc61"/>
            <p:cNvSpPr/>
            <p:nvPr/>
          </p:nvSpPr>
          <p:spPr>
            <a:xfrm>
              <a:off x="469397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62"/>
            <p:cNvSpPr/>
            <p:nvPr/>
          </p:nvSpPr>
          <p:spPr>
            <a:xfrm>
              <a:off x="49763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63"/>
            <p:cNvSpPr/>
            <p:nvPr/>
          </p:nvSpPr>
          <p:spPr>
            <a:xfrm>
              <a:off x="525870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64"/>
            <p:cNvSpPr/>
            <p:nvPr/>
          </p:nvSpPr>
          <p:spPr>
            <a:xfrm>
              <a:off x="554106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65"/>
            <p:cNvSpPr/>
            <p:nvPr/>
          </p:nvSpPr>
          <p:spPr>
            <a:xfrm>
              <a:off x="24350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66"/>
            <p:cNvSpPr/>
            <p:nvPr/>
          </p:nvSpPr>
          <p:spPr>
            <a:xfrm>
              <a:off x="2717417" y="7956413"/>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7" name="rc67"/>
            <p:cNvSpPr/>
            <p:nvPr/>
          </p:nvSpPr>
          <p:spPr>
            <a:xfrm>
              <a:off x="2999782" y="795641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8" name="rc68"/>
            <p:cNvSpPr/>
            <p:nvPr/>
          </p:nvSpPr>
          <p:spPr>
            <a:xfrm>
              <a:off x="328214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69"/>
            <p:cNvSpPr/>
            <p:nvPr/>
          </p:nvSpPr>
          <p:spPr>
            <a:xfrm>
              <a:off x="356451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70"/>
            <p:cNvSpPr/>
            <p:nvPr/>
          </p:nvSpPr>
          <p:spPr>
            <a:xfrm>
              <a:off x="384687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71"/>
            <p:cNvSpPr/>
            <p:nvPr/>
          </p:nvSpPr>
          <p:spPr>
            <a:xfrm>
              <a:off x="412924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72"/>
            <p:cNvSpPr/>
            <p:nvPr/>
          </p:nvSpPr>
          <p:spPr>
            <a:xfrm>
              <a:off x="441160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73"/>
            <p:cNvSpPr/>
            <p:nvPr/>
          </p:nvSpPr>
          <p:spPr>
            <a:xfrm>
              <a:off x="469397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74"/>
            <p:cNvSpPr/>
            <p:nvPr/>
          </p:nvSpPr>
          <p:spPr>
            <a:xfrm>
              <a:off x="497633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75"/>
            <p:cNvSpPr/>
            <p:nvPr/>
          </p:nvSpPr>
          <p:spPr>
            <a:xfrm>
              <a:off x="525870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76"/>
            <p:cNvSpPr/>
            <p:nvPr/>
          </p:nvSpPr>
          <p:spPr>
            <a:xfrm>
              <a:off x="554106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77"/>
            <p:cNvSpPr/>
            <p:nvPr/>
          </p:nvSpPr>
          <p:spPr>
            <a:xfrm>
              <a:off x="2435052" y="823877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78" name="rc78"/>
            <p:cNvSpPr/>
            <p:nvPr/>
          </p:nvSpPr>
          <p:spPr>
            <a:xfrm>
              <a:off x="27174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79"/>
            <p:cNvSpPr/>
            <p:nvPr/>
          </p:nvSpPr>
          <p:spPr>
            <a:xfrm>
              <a:off x="299978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80"/>
            <p:cNvSpPr/>
            <p:nvPr/>
          </p:nvSpPr>
          <p:spPr>
            <a:xfrm>
              <a:off x="32821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81"/>
            <p:cNvSpPr/>
            <p:nvPr/>
          </p:nvSpPr>
          <p:spPr>
            <a:xfrm>
              <a:off x="356451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82"/>
            <p:cNvSpPr/>
            <p:nvPr/>
          </p:nvSpPr>
          <p:spPr>
            <a:xfrm>
              <a:off x="384687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83"/>
            <p:cNvSpPr/>
            <p:nvPr/>
          </p:nvSpPr>
          <p:spPr>
            <a:xfrm>
              <a:off x="412924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84"/>
            <p:cNvSpPr/>
            <p:nvPr/>
          </p:nvSpPr>
          <p:spPr>
            <a:xfrm>
              <a:off x="441160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85"/>
            <p:cNvSpPr/>
            <p:nvPr/>
          </p:nvSpPr>
          <p:spPr>
            <a:xfrm>
              <a:off x="469397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86"/>
            <p:cNvSpPr/>
            <p:nvPr/>
          </p:nvSpPr>
          <p:spPr>
            <a:xfrm>
              <a:off x="497633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87"/>
            <p:cNvSpPr/>
            <p:nvPr/>
          </p:nvSpPr>
          <p:spPr>
            <a:xfrm>
              <a:off x="525870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88"/>
            <p:cNvSpPr/>
            <p:nvPr/>
          </p:nvSpPr>
          <p:spPr>
            <a:xfrm>
              <a:off x="554106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89"/>
            <p:cNvSpPr/>
            <p:nvPr/>
          </p:nvSpPr>
          <p:spPr>
            <a:xfrm>
              <a:off x="24350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90"/>
            <p:cNvSpPr/>
            <p:nvPr/>
          </p:nvSpPr>
          <p:spPr>
            <a:xfrm>
              <a:off x="27174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91"/>
            <p:cNvSpPr/>
            <p:nvPr/>
          </p:nvSpPr>
          <p:spPr>
            <a:xfrm>
              <a:off x="299978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92"/>
            <p:cNvSpPr/>
            <p:nvPr/>
          </p:nvSpPr>
          <p:spPr>
            <a:xfrm>
              <a:off x="32821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93"/>
            <p:cNvSpPr/>
            <p:nvPr/>
          </p:nvSpPr>
          <p:spPr>
            <a:xfrm>
              <a:off x="356451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94"/>
            <p:cNvSpPr/>
            <p:nvPr/>
          </p:nvSpPr>
          <p:spPr>
            <a:xfrm>
              <a:off x="384687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5" name="rc95"/>
            <p:cNvSpPr/>
            <p:nvPr/>
          </p:nvSpPr>
          <p:spPr>
            <a:xfrm>
              <a:off x="412924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96"/>
            <p:cNvSpPr/>
            <p:nvPr/>
          </p:nvSpPr>
          <p:spPr>
            <a:xfrm>
              <a:off x="441160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97"/>
            <p:cNvSpPr/>
            <p:nvPr/>
          </p:nvSpPr>
          <p:spPr>
            <a:xfrm>
              <a:off x="469397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98"/>
            <p:cNvSpPr/>
            <p:nvPr/>
          </p:nvSpPr>
          <p:spPr>
            <a:xfrm>
              <a:off x="497633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99"/>
            <p:cNvSpPr/>
            <p:nvPr/>
          </p:nvSpPr>
          <p:spPr>
            <a:xfrm>
              <a:off x="525870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100"/>
            <p:cNvSpPr/>
            <p:nvPr/>
          </p:nvSpPr>
          <p:spPr>
            <a:xfrm>
              <a:off x="554106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101"/>
            <p:cNvSpPr/>
            <p:nvPr/>
          </p:nvSpPr>
          <p:spPr>
            <a:xfrm>
              <a:off x="243505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102"/>
            <p:cNvSpPr/>
            <p:nvPr/>
          </p:nvSpPr>
          <p:spPr>
            <a:xfrm>
              <a:off x="2717417"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3" name="rc103"/>
            <p:cNvSpPr/>
            <p:nvPr/>
          </p:nvSpPr>
          <p:spPr>
            <a:xfrm>
              <a:off x="2999782" y="880350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4" name="rc104"/>
            <p:cNvSpPr/>
            <p:nvPr/>
          </p:nvSpPr>
          <p:spPr>
            <a:xfrm>
              <a:off x="328214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105"/>
            <p:cNvSpPr/>
            <p:nvPr/>
          </p:nvSpPr>
          <p:spPr>
            <a:xfrm>
              <a:off x="356451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106"/>
            <p:cNvSpPr/>
            <p:nvPr/>
          </p:nvSpPr>
          <p:spPr>
            <a:xfrm>
              <a:off x="384687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107"/>
            <p:cNvSpPr/>
            <p:nvPr/>
          </p:nvSpPr>
          <p:spPr>
            <a:xfrm>
              <a:off x="412924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108"/>
            <p:cNvSpPr/>
            <p:nvPr/>
          </p:nvSpPr>
          <p:spPr>
            <a:xfrm>
              <a:off x="441160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109"/>
            <p:cNvSpPr/>
            <p:nvPr/>
          </p:nvSpPr>
          <p:spPr>
            <a:xfrm>
              <a:off x="469397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110"/>
            <p:cNvSpPr/>
            <p:nvPr/>
          </p:nvSpPr>
          <p:spPr>
            <a:xfrm>
              <a:off x="497633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111"/>
            <p:cNvSpPr/>
            <p:nvPr/>
          </p:nvSpPr>
          <p:spPr>
            <a:xfrm>
              <a:off x="525870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112"/>
            <p:cNvSpPr/>
            <p:nvPr/>
          </p:nvSpPr>
          <p:spPr>
            <a:xfrm>
              <a:off x="554106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tx113"/>
            <p:cNvSpPr/>
            <p:nvPr/>
          </p:nvSpPr>
          <p:spPr>
            <a:xfrm>
              <a:off x="1788146"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14" name="tx114"/>
            <p:cNvSpPr/>
            <p:nvPr/>
          </p:nvSpPr>
          <p:spPr>
            <a:xfrm>
              <a:off x="1534171" y="8604059"/>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715" name="tx115"/>
            <p:cNvSpPr/>
            <p:nvPr/>
          </p:nvSpPr>
          <p:spPr>
            <a:xfrm>
              <a:off x="1381920" y="8321620"/>
              <a:ext cx="86357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NORTHERN</a:t>
              </a:r>
            </a:p>
          </p:txBody>
        </p:sp>
        <p:sp>
          <p:nvSpPr>
            <p:cNvPr id="716" name="tx116"/>
            <p:cNvSpPr/>
            <p:nvPr/>
          </p:nvSpPr>
          <p:spPr>
            <a:xfrm>
              <a:off x="1525688" y="8039329"/>
              <a:ext cx="71980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EASTERN</a:t>
              </a:r>
            </a:p>
          </p:txBody>
        </p:sp>
        <p:sp>
          <p:nvSpPr>
            <p:cNvPr id="717" name="tx117"/>
            <p:cNvSpPr/>
            <p:nvPr/>
          </p:nvSpPr>
          <p:spPr>
            <a:xfrm>
              <a:off x="1220739" y="7756890"/>
              <a:ext cx="10247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COPPERBELT</a:t>
              </a:r>
            </a:p>
          </p:txBody>
        </p:sp>
        <p:sp>
          <p:nvSpPr>
            <p:cNvPr id="718" name="tx118"/>
            <p:cNvSpPr/>
            <p:nvPr/>
          </p:nvSpPr>
          <p:spPr>
            <a:xfrm>
              <a:off x="1550914" y="7476459"/>
              <a:ext cx="694580"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LUAPULA</a:t>
              </a:r>
            </a:p>
          </p:txBody>
        </p:sp>
        <p:sp>
          <p:nvSpPr>
            <p:cNvPr id="719" name="tx119"/>
            <p:cNvSpPr/>
            <p:nvPr/>
          </p:nvSpPr>
          <p:spPr>
            <a:xfrm>
              <a:off x="1483495" y="7192234"/>
              <a:ext cx="7620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a:t>
              </a:r>
            </a:p>
          </p:txBody>
        </p:sp>
        <p:sp>
          <p:nvSpPr>
            <p:cNvPr id="720" name="tx120"/>
            <p:cNvSpPr/>
            <p:nvPr/>
          </p:nvSpPr>
          <p:spPr>
            <a:xfrm>
              <a:off x="899345" y="6909794"/>
              <a:ext cx="134615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 WESTERN</a:t>
              </a:r>
            </a:p>
          </p:txBody>
        </p:sp>
        <p:sp>
          <p:nvSpPr>
            <p:cNvPr id="721" name="tx121"/>
            <p:cNvSpPr/>
            <p:nvPr/>
          </p:nvSpPr>
          <p:spPr>
            <a:xfrm>
              <a:off x="1644081" y="6627504"/>
              <a:ext cx="60141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LUSAKA</a:t>
              </a:r>
            </a:p>
          </p:txBody>
        </p:sp>
        <p:sp>
          <p:nvSpPr>
            <p:cNvPr id="722" name="tx122"/>
            <p:cNvSpPr/>
            <p:nvPr/>
          </p:nvSpPr>
          <p:spPr>
            <a:xfrm rot="-2700000">
              <a:off x="21365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23" name="tx123"/>
            <p:cNvSpPr/>
            <p:nvPr/>
          </p:nvSpPr>
          <p:spPr>
            <a:xfrm rot="-2700000">
              <a:off x="24189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4" name="tx124"/>
            <p:cNvSpPr/>
            <p:nvPr/>
          </p:nvSpPr>
          <p:spPr>
            <a:xfrm rot="-2700000">
              <a:off x="270132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5" name="tx125"/>
            <p:cNvSpPr/>
            <p:nvPr/>
          </p:nvSpPr>
          <p:spPr>
            <a:xfrm rot="-2700000">
              <a:off x="298369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6" name="tx126"/>
            <p:cNvSpPr/>
            <p:nvPr/>
          </p:nvSpPr>
          <p:spPr>
            <a:xfrm rot="-2700000">
              <a:off x="326606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27" name="tx127"/>
            <p:cNvSpPr/>
            <p:nvPr/>
          </p:nvSpPr>
          <p:spPr>
            <a:xfrm rot="-2700000">
              <a:off x="354842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8" name="tx128"/>
            <p:cNvSpPr/>
            <p:nvPr/>
          </p:nvSpPr>
          <p:spPr>
            <a:xfrm rot="-2700000">
              <a:off x="38307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9" name="tx129"/>
            <p:cNvSpPr/>
            <p:nvPr/>
          </p:nvSpPr>
          <p:spPr>
            <a:xfrm rot="-2700000">
              <a:off x="4113128"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30" name="tx130"/>
            <p:cNvSpPr/>
            <p:nvPr/>
          </p:nvSpPr>
          <p:spPr>
            <a:xfrm rot="-2700000">
              <a:off x="439552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31" name="tx131"/>
            <p:cNvSpPr/>
            <p:nvPr/>
          </p:nvSpPr>
          <p:spPr>
            <a:xfrm rot="-2700000">
              <a:off x="46778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32" name="tx132"/>
            <p:cNvSpPr/>
            <p:nvPr/>
          </p:nvSpPr>
          <p:spPr>
            <a:xfrm rot="-2700000">
              <a:off x="496025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3" name="tx133"/>
            <p:cNvSpPr/>
            <p:nvPr/>
          </p:nvSpPr>
          <p:spPr>
            <a:xfrm rot="-2700000">
              <a:off x="52426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34" name="pic134"/>
            <p:cNvPicPr/>
            <p:nvPr/>
          </p:nvPicPr>
          <p:blipFill>
            <a:blip r:embed="rId2" cstate="print"/>
            <a:stretch>
              <a:fillRect/>
            </a:stretch>
          </p:blipFill>
          <p:spPr>
            <a:xfrm>
              <a:off x="3049242" y="9925424"/>
              <a:ext cx="2160000" cy="144000"/>
            </a:xfrm>
            <a:prstGeom prst="rect">
              <a:avLst/>
            </a:prstGeom>
          </p:spPr>
        </p:pic>
        <p:sp>
          <p:nvSpPr>
            <p:cNvPr id="735" name="pl135"/>
            <p:cNvSpPr/>
            <p:nvPr/>
          </p:nvSpPr>
          <p:spPr>
            <a:xfrm>
              <a:off x="359104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6" name="pl136"/>
            <p:cNvSpPr/>
            <p:nvPr/>
          </p:nvSpPr>
          <p:spPr>
            <a:xfrm>
              <a:off x="418904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7" name="pl137"/>
            <p:cNvSpPr/>
            <p:nvPr/>
          </p:nvSpPr>
          <p:spPr>
            <a:xfrm>
              <a:off x="478704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8" name="pl138"/>
            <p:cNvSpPr/>
            <p:nvPr/>
          </p:nvSpPr>
          <p:spPr>
            <a:xfrm>
              <a:off x="359104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9" name="pl139"/>
            <p:cNvSpPr/>
            <p:nvPr/>
          </p:nvSpPr>
          <p:spPr>
            <a:xfrm>
              <a:off x="418904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0" name="pl140"/>
            <p:cNvSpPr/>
            <p:nvPr/>
          </p:nvSpPr>
          <p:spPr>
            <a:xfrm>
              <a:off x="478704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1" name="tx141"/>
            <p:cNvSpPr/>
            <p:nvPr/>
          </p:nvSpPr>
          <p:spPr>
            <a:xfrm>
              <a:off x="352041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42" name="tx142"/>
            <p:cNvSpPr/>
            <p:nvPr/>
          </p:nvSpPr>
          <p:spPr>
            <a:xfrm>
              <a:off x="411841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43" name="tx143"/>
            <p:cNvSpPr/>
            <p:nvPr/>
          </p:nvSpPr>
          <p:spPr>
            <a:xfrm>
              <a:off x="4716411"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44"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4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Zimbabwe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rc15"/>
            <p:cNvSpPr/>
            <p:nvPr/>
          </p:nvSpPr>
          <p:spPr>
            <a:xfrm>
              <a:off x="2129569"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75556"/>
              <a:ext cx="234305" cy="9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755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43887"/>
              <a:ext cx="234305" cy="31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3096"/>
              <a:ext cx="234305" cy="2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76310"/>
              <a:ext cx="234305" cy="67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763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25791"/>
              <a:ext cx="234305" cy="505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57459"/>
              <a:ext cx="234305" cy="26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55951"/>
              <a:ext cx="234305" cy="15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191860"/>
              <a:ext cx="234305" cy="64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59721"/>
              <a:ext cx="234305" cy="25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117213"/>
              <a:ext cx="234305" cy="1425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1172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029747"/>
              <a:ext cx="234305" cy="874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56705"/>
              <a:ext cx="234305" cy="28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08165"/>
              <a:ext cx="234305" cy="148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104395"/>
              <a:ext cx="234305" cy="37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4710800"/>
              <a:ext cx="234305" cy="393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46149"/>
              <a:ext cx="234305" cy="392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132293"/>
              <a:ext cx="234305" cy="113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127015"/>
              <a:ext cx="234305" cy="52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4955854"/>
              <a:ext cx="234305" cy="171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30315"/>
              <a:ext cx="234305" cy="550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645200"/>
              <a:ext cx="234305" cy="5851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4642938"/>
              <a:ext cx="234305" cy="22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4458205"/>
              <a:ext cx="234305" cy="1847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70277"/>
              <a:ext cx="234305" cy="150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3006730"/>
              <a:ext cx="234305" cy="2263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2920018"/>
              <a:ext cx="234305" cy="867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2876285"/>
              <a:ext cx="234305" cy="43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83096"/>
              <a:ext cx="234305" cy="2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995063"/>
              <a:ext cx="234305" cy="2880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4965656"/>
              <a:ext cx="234305" cy="29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49656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64999"/>
              <a:ext cx="234305" cy="203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0834"/>
              <a:ext cx="234305" cy="45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5,150 case(s)</a:t>
              </a:r>
            </a:p>
          </p:txBody>
        </p:sp>
        <p:sp>
          <p:nvSpPr>
            <p:cNvPr id="62" name="pg61"/>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5,532 case(s)</a:t>
              </a:r>
            </a:p>
          </p:txBody>
        </p:sp>
        <p:sp>
          <p:nvSpPr>
            <p:cNvPr id="64" name="rc63"/>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266656" y="2153563"/>
              <a:ext cx="3176137" cy="3131794"/>
            </a:xfrm>
            <a:prstGeom prst="rect">
              <a:avLst/>
            </a:prstGeom>
            <a:solidFill>
              <a:srgbClr val="FFFFFF">
                <a:alpha val="100000"/>
              </a:srgbClr>
            </a:solidFill>
          </p:spPr>
          <p:txBody>
            <a:bodyPr/>
            <a:lstStyle/>
            <a:p/>
          </p:txBody>
        </p:sp>
        <p:sp>
          <p:nvSpPr>
            <p:cNvPr id="66" name="pl65"/>
            <p:cNvSpPr/>
            <p:nvPr/>
          </p:nvSpPr>
          <p:spPr>
            <a:xfrm>
              <a:off x="5266656"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7" name="pl66"/>
            <p:cNvSpPr/>
            <p:nvPr/>
          </p:nvSpPr>
          <p:spPr>
            <a:xfrm>
              <a:off x="5266656"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06186"/>
              <a:ext cx="234305" cy="78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52838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38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01662"/>
              <a:ext cx="234305" cy="82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199400"/>
              <a:ext cx="234305" cy="85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282342"/>
              <a:ext cx="234305" cy="3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5282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82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198646"/>
              <a:ext cx="234305" cy="836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282342"/>
              <a:ext cx="234305" cy="3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5282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81588"/>
              <a:ext cx="234305" cy="7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181304"/>
              <a:ext cx="234305" cy="100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5187336"/>
              <a:ext cx="234305" cy="972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14480"/>
              <a:ext cx="234305" cy="701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37101"/>
              <a:ext cx="234305" cy="48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51427"/>
              <a:ext cx="234305" cy="33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24283"/>
              <a:ext cx="234305" cy="60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16743"/>
              <a:ext cx="234305" cy="67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72540"/>
              <a:ext cx="234305" cy="12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125" name="pg124"/>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5,532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442793" y="2153563"/>
              <a:ext cx="3176137" cy="3131794"/>
            </a:xfrm>
            <a:prstGeom prst="rect">
              <a:avLst/>
            </a:prstGeom>
            <a:solidFill>
              <a:srgbClr val="FFFFFF">
                <a:alpha val="100000"/>
              </a:srgbClr>
            </a:solidFill>
          </p:spPr>
          <p:txBody>
            <a:bodyPr/>
            <a:lstStyle/>
            <a:p/>
          </p:txBody>
        </p:sp>
        <p:sp>
          <p:nvSpPr>
            <p:cNvPr id="129" name="pl128"/>
            <p:cNvSpPr/>
            <p:nvPr/>
          </p:nvSpPr>
          <p:spPr>
            <a:xfrm>
              <a:off x="8442793"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8442793"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rc13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5212218"/>
              <a:ext cx="234305" cy="73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5284604"/>
              <a:ext cx="234305" cy="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284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5284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5182812"/>
              <a:ext cx="234305" cy="1017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5179796"/>
              <a:ext cx="234305" cy="105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5210710"/>
              <a:ext cx="234305" cy="74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5225037"/>
              <a:ext cx="234305" cy="60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5234839"/>
              <a:ext cx="234305" cy="505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838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52838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5199400"/>
              <a:ext cx="234305" cy="84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246903"/>
              <a:ext cx="234305" cy="38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237855"/>
              <a:ext cx="234305" cy="475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5283850"/>
              <a:ext cx="234305" cy="1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838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78572"/>
              <a:ext cx="234305" cy="52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02416"/>
              <a:ext cx="234305" cy="76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5277818"/>
              <a:ext cx="234305" cy="7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2778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270277"/>
              <a:ext cx="234305" cy="75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236347"/>
              <a:ext cx="234305" cy="33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5282342"/>
              <a:ext cx="234305" cy="3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823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52823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52823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pg185"/>
            <p:cNvSpPr/>
            <p:nvPr/>
          </p:nvSpPr>
          <p:spPr>
            <a:xfrm>
              <a:off x="9154089"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7" name="tx186"/>
            <p:cNvSpPr/>
            <p:nvPr/>
          </p:nvSpPr>
          <p:spPr>
            <a:xfrm>
              <a:off x="927897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188" name="pg187"/>
            <p:cNvSpPr/>
            <p:nvPr/>
          </p:nvSpPr>
          <p:spPr>
            <a:xfrm>
              <a:off x="952507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9" name="tx188"/>
            <p:cNvSpPr/>
            <p:nvPr/>
          </p:nvSpPr>
          <p:spPr>
            <a:xfrm>
              <a:off x="962914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90" name="rc18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1" name="rc190"/>
            <p:cNvSpPr/>
            <p:nvPr/>
          </p:nvSpPr>
          <p:spPr>
            <a:xfrm>
              <a:off x="11618931" y="2153563"/>
              <a:ext cx="3176137" cy="3131794"/>
            </a:xfrm>
            <a:prstGeom prst="rect">
              <a:avLst/>
            </a:prstGeom>
            <a:solidFill>
              <a:srgbClr val="FFFFFF">
                <a:alpha val="100000"/>
              </a:srgbClr>
            </a:solidFill>
          </p:spPr>
          <p:txBody>
            <a:bodyPr/>
            <a:lstStyle/>
            <a:p/>
          </p:txBody>
        </p:sp>
        <p:sp>
          <p:nvSpPr>
            <p:cNvPr id="192" name="pl191"/>
            <p:cNvSpPr/>
            <p:nvPr/>
          </p:nvSpPr>
          <p:spPr>
            <a:xfrm>
              <a:off x="11618931"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1618931"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pl196"/>
            <p:cNvSpPr/>
            <p:nvPr/>
          </p:nvSpPr>
          <p:spPr>
            <a:xfrm>
              <a:off x="11618931"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8" name="pl197"/>
            <p:cNvSpPr/>
            <p:nvPr/>
          </p:nvSpPr>
          <p:spPr>
            <a:xfrm>
              <a:off x="11618931"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rc200"/>
            <p:cNvSpPr/>
            <p:nvPr/>
          </p:nvSpPr>
          <p:spPr>
            <a:xfrm>
              <a:off x="11657982" y="5283096"/>
              <a:ext cx="234305" cy="22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657982" y="528309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28309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5223529"/>
              <a:ext cx="234305" cy="59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5277064"/>
              <a:ext cx="234305" cy="8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9933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9933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99339" y="5277818"/>
              <a:ext cx="234305" cy="7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pg212"/>
            <p:cNvSpPr/>
            <p:nvPr/>
          </p:nvSpPr>
          <p:spPr>
            <a:xfrm>
              <a:off x="1405737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4" name="pg213"/>
            <p:cNvSpPr/>
            <p:nvPr/>
          </p:nvSpPr>
          <p:spPr>
            <a:xfrm>
              <a:off x="12354364"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5" name="tx214"/>
            <p:cNvSpPr/>
            <p:nvPr/>
          </p:nvSpPr>
          <p:spPr>
            <a:xfrm>
              <a:off x="12479247"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16" name="pg215"/>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7" name="tx216"/>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1,671 case(s)</a:t>
              </a:r>
            </a:p>
          </p:txBody>
        </p:sp>
        <p:sp>
          <p:nvSpPr>
            <p:cNvPr id="218" name="rc217"/>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19" name="rc218"/>
            <p:cNvSpPr/>
            <p:nvPr/>
          </p:nvSpPr>
          <p:spPr>
            <a:xfrm>
              <a:off x="14795069" y="2153563"/>
              <a:ext cx="3176137" cy="3131794"/>
            </a:xfrm>
            <a:prstGeom prst="rect">
              <a:avLst/>
            </a:prstGeom>
            <a:solidFill>
              <a:srgbClr val="FFFFFF">
                <a:alpha val="100000"/>
              </a:srgbClr>
            </a:solidFill>
          </p:spPr>
          <p:txBody>
            <a:bodyPr/>
            <a:lstStyle/>
            <a:p/>
          </p:txBody>
        </p:sp>
        <p:sp>
          <p:nvSpPr>
            <p:cNvPr id="220" name="pl219"/>
            <p:cNvSpPr/>
            <p:nvPr/>
          </p:nvSpPr>
          <p:spPr>
            <a:xfrm>
              <a:off x="14795069" y="49083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1" name="pl220"/>
            <p:cNvSpPr/>
            <p:nvPr/>
          </p:nvSpPr>
          <p:spPr>
            <a:xfrm>
              <a:off x="14795069" y="41543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2" name="pl221"/>
            <p:cNvSpPr/>
            <p:nvPr/>
          </p:nvSpPr>
          <p:spPr>
            <a:xfrm>
              <a:off x="14795069" y="3400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3" name="pl222"/>
            <p:cNvSpPr/>
            <p:nvPr/>
          </p:nvSpPr>
          <p:spPr>
            <a:xfrm>
              <a:off x="14795069" y="26463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4" name="pl223"/>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5" name="pl224"/>
            <p:cNvSpPr/>
            <p:nvPr/>
          </p:nvSpPr>
          <p:spPr>
            <a:xfrm>
              <a:off x="14795069" y="45313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6" name="pl225"/>
            <p:cNvSpPr/>
            <p:nvPr/>
          </p:nvSpPr>
          <p:spPr>
            <a:xfrm>
              <a:off x="14795069" y="37773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7" name="pl226"/>
            <p:cNvSpPr/>
            <p:nvPr/>
          </p:nvSpPr>
          <p:spPr>
            <a:xfrm>
              <a:off x="14795069" y="302331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8" name="pl227"/>
            <p:cNvSpPr/>
            <p:nvPr/>
          </p:nvSpPr>
          <p:spPr>
            <a:xfrm>
              <a:off x="14795069" y="226930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9" name="rc228"/>
            <p:cNvSpPr/>
            <p:nvPr/>
          </p:nvSpPr>
          <p:spPr>
            <a:xfrm>
              <a:off x="148341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8341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834120" y="5196384"/>
              <a:ext cx="234305" cy="889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834120" y="5193368"/>
              <a:ext cx="234305" cy="3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944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50944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5094459" y="5123999"/>
              <a:ext cx="234305" cy="161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5094459" y="5122491"/>
              <a:ext cx="234305" cy="1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53547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53547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5354798" y="5081774"/>
              <a:ext cx="234305" cy="2035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5354798" y="508177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561513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561513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5615138" y="5136063"/>
              <a:ext cx="234305" cy="1492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5615138" y="513606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875477" y="5108919"/>
              <a:ext cx="234305" cy="1764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875477" y="51089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613581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613581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6135816" y="5211464"/>
              <a:ext cx="234305" cy="73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6135816" y="521146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639615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6396155" y="5208448"/>
              <a:ext cx="234305" cy="76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6396155" y="52084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1,234 case(s)</a:t>
              </a:r>
            </a:p>
          </p:txBody>
        </p:sp>
        <p:sp>
          <p:nvSpPr>
            <p:cNvPr id="259" name="pg258"/>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rc259"/>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61" name="tx260"/>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2" name="tx261"/>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3" name="tx262"/>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4" name="tx263"/>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5" name="tx264"/>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66" name="pl265"/>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tx277"/>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9" name="tx278"/>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0" name="tx279"/>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1" name="tx280"/>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2" name="tx281"/>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3" name="tx282"/>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4" name="tx283"/>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5" name="tx284"/>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6" name="tx285"/>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7" name="tx286"/>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8" name="tx287"/>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9" name="tx288"/>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0" name="pl289"/>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tx301"/>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tx385"/>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87" name="tx386"/>
            <p:cNvSpPr/>
            <p:nvPr/>
          </p:nvSpPr>
          <p:spPr>
            <a:xfrm>
              <a:off x="1230614" y="441648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88" name="tx387"/>
            <p:cNvSpPr/>
            <p:nvPr/>
          </p:nvSpPr>
          <p:spPr>
            <a:xfrm>
              <a:off x="1230614" y="366247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389" name="tx388"/>
            <p:cNvSpPr/>
            <p:nvPr/>
          </p:nvSpPr>
          <p:spPr>
            <a:xfrm>
              <a:off x="1230614" y="2908460"/>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390" name="tx389"/>
            <p:cNvSpPr/>
            <p:nvPr/>
          </p:nvSpPr>
          <p:spPr>
            <a:xfrm>
              <a:off x="1230614" y="215444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391" name="pl39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2" name="pl391"/>
            <p:cNvSpPr/>
            <p:nvPr/>
          </p:nvSpPr>
          <p:spPr>
            <a:xfrm>
              <a:off x="2055723" y="453134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3" name="pl392"/>
            <p:cNvSpPr/>
            <p:nvPr/>
          </p:nvSpPr>
          <p:spPr>
            <a:xfrm>
              <a:off x="2055723" y="37773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4" name="pl393"/>
            <p:cNvSpPr/>
            <p:nvPr/>
          </p:nvSpPr>
          <p:spPr>
            <a:xfrm>
              <a:off x="2055723" y="30233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5" name="pl394"/>
            <p:cNvSpPr/>
            <p:nvPr/>
          </p:nvSpPr>
          <p:spPr>
            <a:xfrm>
              <a:off x="2055723" y="22693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6" name="tx39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7" name="rc396"/>
            <p:cNvSpPr/>
            <p:nvPr/>
          </p:nvSpPr>
          <p:spPr>
            <a:xfrm>
              <a:off x="18110385" y="2153563"/>
              <a:ext cx="1240079" cy="413498"/>
            </a:xfrm>
            <a:prstGeom prst="rect">
              <a:avLst/>
            </a:prstGeom>
            <a:solidFill>
              <a:srgbClr val="FFFFFF">
                <a:alpha val="100000"/>
              </a:srgbClr>
            </a:solidFill>
          </p:spPr>
          <p:txBody>
            <a:bodyPr/>
            <a:lstStyle/>
            <a:p/>
          </p:txBody>
        </p:sp>
        <p:sp>
          <p:nvSpPr>
            <p:cNvPr id="398" name="rc397"/>
            <p:cNvSpPr/>
            <p:nvPr/>
          </p:nvSpPr>
          <p:spPr>
            <a:xfrm>
              <a:off x="18179974" y="2223153"/>
              <a:ext cx="274319" cy="274319"/>
            </a:xfrm>
            <a:prstGeom prst="rect">
              <a:avLst/>
            </a:prstGeom>
            <a:solidFill>
              <a:srgbClr val="FFFFFF">
                <a:alpha val="100000"/>
              </a:srgbClr>
            </a:solidFill>
          </p:spPr>
          <p:txBody>
            <a:bodyPr/>
            <a:lstStyle/>
            <a:p/>
          </p:txBody>
        </p:sp>
        <p:sp>
          <p:nvSpPr>
            <p:cNvPr id="399" name="pg39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00" name="tx39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01" name="rc400"/>
            <p:cNvSpPr/>
            <p:nvPr/>
          </p:nvSpPr>
          <p:spPr>
            <a:xfrm>
              <a:off x="18110385" y="2706240"/>
              <a:ext cx="1753945" cy="1236458"/>
            </a:xfrm>
            <a:prstGeom prst="rect">
              <a:avLst/>
            </a:prstGeom>
            <a:solidFill>
              <a:srgbClr val="FFFFFF">
                <a:alpha val="100000"/>
              </a:srgbClr>
            </a:solidFill>
          </p:spPr>
          <p:txBody>
            <a:bodyPr/>
            <a:lstStyle/>
            <a:p/>
          </p:txBody>
        </p:sp>
        <p:sp>
          <p:nvSpPr>
            <p:cNvPr id="402" name="rc401"/>
            <p:cNvSpPr/>
            <p:nvPr/>
          </p:nvSpPr>
          <p:spPr>
            <a:xfrm>
              <a:off x="18179974" y="2775829"/>
              <a:ext cx="274319" cy="274319"/>
            </a:xfrm>
            <a:prstGeom prst="rect">
              <a:avLst/>
            </a:prstGeom>
            <a:solidFill>
              <a:srgbClr val="FFFFFF">
                <a:alpha val="100000"/>
              </a:srgbClr>
            </a:solidFill>
          </p:spPr>
          <p:txBody>
            <a:bodyPr/>
            <a:lstStyle/>
            <a:p/>
          </p:txBody>
        </p:sp>
        <p:sp>
          <p:nvSpPr>
            <p:cNvPr id="403" name="rc40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4" name="rc403"/>
            <p:cNvSpPr/>
            <p:nvPr/>
          </p:nvSpPr>
          <p:spPr>
            <a:xfrm>
              <a:off x="18179974" y="3050149"/>
              <a:ext cx="274319" cy="274319"/>
            </a:xfrm>
            <a:prstGeom prst="rect">
              <a:avLst/>
            </a:prstGeom>
            <a:solidFill>
              <a:srgbClr val="FFFFFF">
                <a:alpha val="100000"/>
              </a:srgbClr>
            </a:solidFill>
          </p:spPr>
          <p:txBody>
            <a:bodyPr/>
            <a:lstStyle/>
            <a:p/>
          </p:txBody>
        </p:sp>
        <p:sp>
          <p:nvSpPr>
            <p:cNvPr id="405" name="rc40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6" name="rc405"/>
            <p:cNvSpPr/>
            <p:nvPr/>
          </p:nvSpPr>
          <p:spPr>
            <a:xfrm>
              <a:off x="18179974" y="3324469"/>
              <a:ext cx="274319" cy="274320"/>
            </a:xfrm>
            <a:prstGeom prst="rect">
              <a:avLst/>
            </a:prstGeom>
            <a:solidFill>
              <a:srgbClr val="FFFFFF">
                <a:alpha val="100000"/>
              </a:srgbClr>
            </a:solidFill>
          </p:spPr>
          <p:txBody>
            <a:bodyPr/>
            <a:lstStyle/>
            <a:p/>
          </p:txBody>
        </p:sp>
        <p:sp>
          <p:nvSpPr>
            <p:cNvPr id="407" name="rc40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3598789"/>
              <a:ext cx="274319" cy="274320"/>
            </a:xfrm>
            <a:prstGeom prst="rect">
              <a:avLst/>
            </a:prstGeom>
            <a:solidFill>
              <a:srgbClr val="FFFFFF">
                <a:alpha val="100000"/>
              </a:srgbClr>
            </a:solidFill>
          </p:spPr>
          <p:txBody>
            <a:bodyPr/>
            <a:lstStyle/>
            <a:p/>
          </p:txBody>
        </p:sp>
        <p:sp>
          <p:nvSpPr>
            <p:cNvPr id="409" name="rc40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0" name="tx40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1" name="tx41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2" name="tx41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3" name="tx41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4" name=""/>
          <p:cNvGrpSpPr/>
          <p:nvPr/>
        </p:nvGrpSpPr>
        <p:grpSpPr>
          <a:xfrm>
            <a:off x="6400800" y="6217920"/>
            <a:ext cx="5486400" cy="4251960"/>
            <a:chOff x="6400800" y="6217920"/>
            <a:chExt cx="5486400" cy="4251960"/>
          </a:xfrm>
        </p:grpSpPr>
        <p:sp>
          <p:nvSpPr>
            <p:cNvPr id="41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7" name="rc5"/>
            <p:cNvSpPr/>
            <p:nvPr/>
          </p:nvSpPr>
          <p:spPr>
            <a:xfrm>
              <a:off x="7153670" y="6510025"/>
              <a:ext cx="4107183" cy="2788960"/>
            </a:xfrm>
            <a:prstGeom prst="rect">
              <a:avLst/>
            </a:prstGeom>
            <a:solidFill>
              <a:srgbClr val="FFFFFF">
                <a:alpha val="100000"/>
              </a:srgbClr>
            </a:solidFill>
          </p:spPr>
          <p:txBody>
            <a:bodyPr/>
            <a:lstStyle/>
            <a:p/>
          </p:txBody>
        </p:sp>
        <p:sp>
          <p:nvSpPr>
            <p:cNvPr id="418" name="pl6"/>
            <p:cNvSpPr/>
            <p:nvPr/>
          </p:nvSpPr>
          <p:spPr>
            <a:xfrm>
              <a:off x="7153670" y="871122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19" name="pl7"/>
            <p:cNvSpPr/>
            <p:nvPr/>
          </p:nvSpPr>
          <p:spPr>
            <a:xfrm>
              <a:off x="7153670" y="778925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20" name="pl8"/>
            <p:cNvSpPr/>
            <p:nvPr/>
          </p:nvSpPr>
          <p:spPr>
            <a:xfrm>
              <a:off x="7153670" y="686728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21"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2" name="pl10"/>
            <p:cNvSpPr/>
            <p:nvPr/>
          </p:nvSpPr>
          <p:spPr>
            <a:xfrm>
              <a:off x="7153670" y="825024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3" name="pl11"/>
            <p:cNvSpPr/>
            <p:nvPr/>
          </p:nvSpPr>
          <p:spPr>
            <a:xfrm>
              <a:off x="7153670" y="732827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4" name="rc12"/>
            <p:cNvSpPr/>
            <p:nvPr/>
          </p:nvSpPr>
          <p:spPr>
            <a:xfrm>
              <a:off x="7296281" y="9043138"/>
              <a:ext cx="399309" cy="1106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5" name="rc13"/>
            <p:cNvSpPr/>
            <p:nvPr/>
          </p:nvSpPr>
          <p:spPr>
            <a:xfrm>
              <a:off x="7866723" y="8619032"/>
              <a:ext cx="399309" cy="9219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6" name="rc14"/>
            <p:cNvSpPr/>
            <p:nvPr/>
          </p:nvSpPr>
          <p:spPr>
            <a:xfrm>
              <a:off x="8437165" y="8351661"/>
              <a:ext cx="399309" cy="13829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7" name="rc15"/>
            <p:cNvSpPr/>
            <p:nvPr/>
          </p:nvSpPr>
          <p:spPr>
            <a:xfrm>
              <a:off x="9007608" y="8987820"/>
              <a:ext cx="399309" cy="2765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8" name="rc16"/>
            <p:cNvSpPr/>
            <p:nvPr/>
          </p:nvSpPr>
          <p:spPr>
            <a:xfrm>
              <a:off x="7296281" y="9006260"/>
              <a:ext cx="399309" cy="368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9" name="rc17"/>
            <p:cNvSpPr/>
            <p:nvPr/>
          </p:nvSpPr>
          <p:spPr>
            <a:xfrm>
              <a:off x="7866723" y="8342441"/>
              <a:ext cx="399309" cy="2765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0" name="rc18"/>
            <p:cNvSpPr/>
            <p:nvPr/>
          </p:nvSpPr>
          <p:spPr>
            <a:xfrm>
              <a:off x="8437165" y="8222585"/>
              <a:ext cx="399309" cy="129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1" name="rc19"/>
            <p:cNvSpPr/>
            <p:nvPr/>
          </p:nvSpPr>
          <p:spPr>
            <a:xfrm>
              <a:off x="9007608" y="8950941"/>
              <a:ext cx="399309" cy="368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20"/>
            <p:cNvSpPr/>
            <p:nvPr/>
          </p:nvSpPr>
          <p:spPr>
            <a:xfrm>
              <a:off x="10148492" y="9162995"/>
              <a:ext cx="399309" cy="92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3" name="rc21"/>
            <p:cNvSpPr/>
            <p:nvPr/>
          </p:nvSpPr>
          <p:spPr>
            <a:xfrm>
              <a:off x="7296281" y="9153775"/>
              <a:ext cx="399309" cy="184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4" name="rc22"/>
            <p:cNvSpPr/>
            <p:nvPr/>
          </p:nvSpPr>
          <p:spPr>
            <a:xfrm>
              <a:off x="7866723" y="8711229"/>
              <a:ext cx="399309" cy="4609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5" name="rc23"/>
            <p:cNvSpPr/>
            <p:nvPr/>
          </p:nvSpPr>
          <p:spPr>
            <a:xfrm>
              <a:off x="8437165" y="8489956"/>
              <a:ext cx="399309" cy="68225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6" name="rc24"/>
            <p:cNvSpPr/>
            <p:nvPr/>
          </p:nvSpPr>
          <p:spPr>
            <a:xfrm>
              <a:off x="9007608" y="9015479"/>
              <a:ext cx="399309" cy="1567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7" name="rc25"/>
            <p:cNvSpPr/>
            <p:nvPr/>
          </p:nvSpPr>
          <p:spPr>
            <a:xfrm>
              <a:off x="9578050" y="9162995"/>
              <a:ext cx="399309" cy="92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8" name="rc26"/>
            <p:cNvSpPr/>
            <p:nvPr/>
          </p:nvSpPr>
          <p:spPr>
            <a:xfrm>
              <a:off x="10718934" y="9162995"/>
              <a:ext cx="399309" cy="92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9" name="rc27"/>
            <p:cNvSpPr/>
            <p:nvPr/>
          </p:nvSpPr>
          <p:spPr>
            <a:xfrm>
              <a:off x="7866723" y="6802750"/>
              <a:ext cx="399309" cy="153969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0" name="rc28"/>
            <p:cNvSpPr/>
            <p:nvPr/>
          </p:nvSpPr>
          <p:spPr>
            <a:xfrm>
              <a:off x="8437165" y="6636796"/>
              <a:ext cx="399309" cy="158578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1" name="rc29"/>
            <p:cNvSpPr/>
            <p:nvPr/>
          </p:nvSpPr>
          <p:spPr>
            <a:xfrm>
              <a:off x="9007608" y="8720449"/>
              <a:ext cx="399309" cy="2304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2" name="rc30"/>
            <p:cNvSpPr/>
            <p:nvPr/>
          </p:nvSpPr>
          <p:spPr>
            <a:xfrm>
              <a:off x="9578050" y="9144555"/>
              <a:ext cx="399309" cy="184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3" name="pl31"/>
            <p:cNvSpPr/>
            <p:nvPr/>
          </p:nvSpPr>
          <p:spPr>
            <a:xfrm>
              <a:off x="7495936" y="6867288"/>
              <a:ext cx="3422653" cy="2299889"/>
            </a:xfrm>
            <a:custGeom>
              <a:avLst/>
              <a:pathLst>
                <a:path w="3422653" h="2299889">
                  <a:moveTo>
                    <a:pt x="0" y="1680430"/>
                  </a:moveTo>
                  <a:lnTo>
                    <a:pt x="570442" y="0"/>
                  </a:lnTo>
                  <a:lnTo>
                    <a:pt x="1140884" y="205647"/>
                  </a:lnTo>
                  <a:lnTo>
                    <a:pt x="1711326" y="1943155"/>
                  </a:lnTo>
                  <a:lnTo>
                    <a:pt x="2281768" y="2290656"/>
                  </a:lnTo>
                  <a:lnTo>
                    <a:pt x="2852210" y="2299889"/>
                  </a:lnTo>
                  <a:lnTo>
                    <a:pt x="3422653" y="2299889"/>
                  </a:lnTo>
                </a:path>
              </a:pathLst>
            </a:custGeom>
            <a:ln w="40651" cap="flat">
              <a:solidFill>
                <a:srgbClr val="000000">
                  <a:alpha val="100000"/>
                </a:srgbClr>
              </a:solidFill>
              <a:prstDash val="solid"/>
              <a:round/>
            </a:ln>
          </p:spPr>
          <p:txBody>
            <a:bodyPr/>
            <a:lstStyle/>
            <a:p/>
          </p:txBody>
        </p:sp>
        <p:sp>
          <p:nvSpPr>
            <p:cNvPr id="444" name="rc32"/>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45" name="tx33"/>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46" name="tx34"/>
            <p:cNvSpPr/>
            <p:nvPr/>
          </p:nvSpPr>
          <p:spPr>
            <a:xfrm>
              <a:off x="6801340" y="824793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47" name="tx35"/>
            <p:cNvSpPr/>
            <p:nvPr/>
          </p:nvSpPr>
          <p:spPr>
            <a:xfrm>
              <a:off x="6801340" y="732596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48" name="pl3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37"/>
            <p:cNvSpPr/>
            <p:nvPr/>
          </p:nvSpPr>
          <p:spPr>
            <a:xfrm>
              <a:off x="7118876" y="825024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38"/>
            <p:cNvSpPr/>
            <p:nvPr/>
          </p:nvSpPr>
          <p:spPr>
            <a:xfrm>
              <a:off x="7118876" y="73282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40"/>
            <p:cNvSpPr/>
            <p:nvPr/>
          </p:nvSpPr>
          <p:spPr>
            <a:xfrm>
              <a:off x="11260854" y="833283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41"/>
            <p:cNvSpPr/>
            <p:nvPr/>
          </p:nvSpPr>
          <p:spPr>
            <a:xfrm>
              <a:off x="11260854" y="74934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pl42"/>
            <p:cNvSpPr/>
            <p:nvPr/>
          </p:nvSpPr>
          <p:spPr>
            <a:xfrm>
              <a:off x="11260854" y="66540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5" name="tx4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6" name="tx44"/>
            <p:cNvSpPr/>
            <p:nvPr/>
          </p:nvSpPr>
          <p:spPr>
            <a:xfrm>
              <a:off x="11358911" y="83305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7" name="tx45"/>
            <p:cNvSpPr/>
            <p:nvPr/>
          </p:nvSpPr>
          <p:spPr>
            <a:xfrm>
              <a:off x="11358911" y="749115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58" name="tx46"/>
            <p:cNvSpPr/>
            <p:nvPr/>
          </p:nvSpPr>
          <p:spPr>
            <a:xfrm>
              <a:off x="11358911" y="6651706"/>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59" name="pl47"/>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8"/>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9"/>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50"/>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51"/>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52"/>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53"/>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tx54"/>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7" name="tx55"/>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8" name="tx56"/>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9" name="tx57"/>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0" name="tx58"/>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1" name="tx59"/>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2" name="tx60"/>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3" name="tx61"/>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4" name="tx62"/>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5"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6"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7" name="rc65"/>
            <p:cNvSpPr/>
            <p:nvPr/>
          </p:nvSpPr>
          <p:spPr>
            <a:xfrm>
              <a:off x="6564753" y="10217410"/>
              <a:ext cx="1051268" cy="182880"/>
            </a:xfrm>
            <a:prstGeom prst="rect">
              <a:avLst/>
            </a:prstGeom>
            <a:solidFill>
              <a:srgbClr val="FFFFFF">
                <a:alpha val="100000"/>
              </a:srgbClr>
            </a:solidFill>
          </p:spPr>
          <p:txBody>
            <a:bodyPr/>
            <a:lstStyle/>
            <a:p/>
          </p:txBody>
        </p:sp>
        <p:sp>
          <p:nvSpPr>
            <p:cNvPr id="478" name="rc66"/>
            <p:cNvSpPr/>
            <p:nvPr/>
          </p:nvSpPr>
          <p:spPr>
            <a:xfrm>
              <a:off x="6564753" y="10217410"/>
              <a:ext cx="182879" cy="182880"/>
            </a:xfrm>
            <a:prstGeom prst="rect">
              <a:avLst/>
            </a:prstGeom>
            <a:solidFill>
              <a:srgbClr val="FFFFFF">
                <a:alpha val="100000"/>
              </a:srgbClr>
            </a:solidFill>
          </p:spPr>
          <p:txBody>
            <a:bodyPr/>
            <a:lstStyle/>
            <a:p/>
          </p:txBody>
        </p:sp>
        <p:sp>
          <p:nvSpPr>
            <p:cNvPr id="479" name="pl67"/>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0" name="tx68"/>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1" name="rc69"/>
            <p:cNvSpPr/>
            <p:nvPr/>
          </p:nvSpPr>
          <p:spPr>
            <a:xfrm>
              <a:off x="7796021" y="10217410"/>
              <a:ext cx="4053749" cy="182880"/>
            </a:xfrm>
            <a:prstGeom prst="rect">
              <a:avLst/>
            </a:prstGeom>
            <a:solidFill>
              <a:srgbClr val="FFFFFF">
                <a:alpha val="100000"/>
              </a:srgbClr>
            </a:solidFill>
          </p:spPr>
          <p:txBody>
            <a:bodyPr/>
            <a:lstStyle/>
            <a:p/>
          </p:txBody>
        </p:sp>
        <p:sp>
          <p:nvSpPr>
            <p:cNvPr id="482" name="rc70"/>
            <p:cNvSpPr/>
            <p:nvPr/>
          </p:nvSpPr>
          <p:spPr>
            <a:xfrm>
              <a:off x="7796021" y="10217410"/>
              <a:ext cx="182879" cy="182880"/>
            </a:xfrm>
            <a:prstGeom prst="rect">
              <a:avLst/>
            </a:prstGeom>
            <a:solidFill>
              <a:srgbClr val="FFFFFF">
                <a:alpha val="100000"/>
              </a:srgbClr>
            </a:solidFill>
          </p:spPr>
          <p:txBody>
            <a:bodyPr/>
            <a:lstStyle/>
            <a:p/>
          </p:txBody>
        </p:sp>
        <p:sp>
          <p:nvSpPr>
            <p:cNvPr id="483" name="rc7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72"/>
            <p:cNvSpPr/>
            <p:nvPr/>
          </p:nvSpPr>
          <p:spPr>
            <a:xfrm>
              <a:off x="8887262" y="10217410"/>
              <a:ext cx="182879" cy="182880"/>
            </a:xfrm>
            <a:prstGeom prst="rect">
              <a:avLst/>
            </a:prstGeom>
            <a:solidFill>
              <a:srgbClr val="FFFFFF">
                <a:alpha val="100000"/>
              </a:srgbClr>
            </a:solidFill>
          </p:spPr>
          <p:txBody>
            <a:bodyPr/>
            <a:lstStyle/>
            <a:p/>
          </p:txBody>
        </p:sp>
        <p:sp>
          <p:nvSpPr>
            <p:cNvPr id="485" name="rc7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74"/>
            <p:cNvSpPr/>
            <p:nvPr/>
          </p:nvSpPr>
          <p:spPr>
            <a:xfrm>
              <a:off x="9813303" y="10217410"/>
              <a:ext cx="182879" cy="182880"/>
            </a:xfrm>
            <a:prstGeom prst="rect">
              <a:avLst/>
            </a:prstGeom>
            <a:solidFill>
              <a:srgbClr val="FFFFFF">
                <a:alpha val="100000"/>
              </a:srgbClr>
            </a:solidFill>
          </p:spPr>
          <p:txBody>
            <a:bodyPr/>
            <a:lstStyle/>
            <a:p/>
          </p:txBody>
        </p:sp>
        <p:sp>
          <p:nvSpPr>
            <p:cNvPr id="487" name="rc7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76"/>
            <p:cNvSpPr/>
            <p:nvPr/>
          </p:nvSpPr>
          <p:spPr>
            <a:xfrm>
              <a:off x="10815544" y="10217410"/>
              <a:ext cx="182880" cy="182880"/>
            </a:xfrm>
            <a:prstGeom prst="rect">
              <a:avLst/>
            </a:prstGeom>
            <a:solidFill>
              <a:srgbClr val="FFFFFF">
                <a:alpha val="100000"/>
              </a:srgbClr>
            </a:solidFill>
          </p:spPr>
          <p:txBody>
            <a:bodyPr/>
            <a:lstStyle/>
            <a:p/>
          </p:txBody>
        </p:sp>
        <p:sp>
          <p:nvSpPr>
            <p:cNvPr id="489" name="rc7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tx78"/>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1" name="tx79"/>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2" name="tx80"/>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93" name="tx81"/>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4" name="tx8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5" name=""/>
          <p:cNvGrpSpPr/>
          <p:nvPr/>
        </p:nvGrpSpPr>
        <p:grpSpPr>
          <a:xfrm>
            <a:off x="12527280" y="6217920"/>
            <a:ext cx="5486400" cy="4297680"/>
            <a:chOff x="12527280" y="6217920"/>
            <a:chExt cx="5486400" cy="4297680"/>
          </a:xfrm>
        </p:grpSpPr>
        <p:sp>
          <p:nvSpPr>
            <p:cNvPr id="49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7"/>
            <p:cNvSpPr/>
            <p:nvPr/>
          </p:nvSpPr>
          <p:spPr>
            <a:xfrm>
              <a:off x="13325144" y="6714885"/>
              <a:ext cx="4510689" cy="793832"/>
            </a:xfrm>
            <a:custGeom>
              <a:avLst/>
              <a:pathLst>
                <a:path w="4510689" h="793832">
                  <a:moveTo>
                    <a:pt x="0" y="563364"/>
                  </a:moveTo>
                  <a:lnTo>
                    <a:pt x="180427" y="614579"/>
                  </a:lnTo>
                  <a:lnTo>
                    <a:pt x="360855" y="691402"/>
                  </a:lnTo>
                  <a:lnTo>
                    <a:pt x="541282" y="742617"/>
                  </a:lnTo>
                  <a:lnTo>
                    <a:pt x="721710" y="793832"/>
                  </a:lnTo>
                  <a:lnTo>
                    <a:pt x="902137" y="768224"/>
                  </a:lnTo>
                  <a:lnTo>
                    <a:pt x="1082565" y="742617"/>
                  </a:lnTo>
                  <a:lnTo>
                    <a:pt x="1262993" y="717009"/>
                  </a:lnTo>
                  <a:lnTo>
                    <a:pt x="1443420" y="691402"/>
                  </a:lnTo>
                  <a:lnTo>
                    <a:pt x="1623848" y="537757"/>
                  </a:lnTo>
                  <a:lnTo>
                    <a:pt x="1804275" y="179252"/>
                  </a:lnTo>
                  <a:lnTo>
                    <a:pt x="1984703" y="128037"/>
                  </a:lnTo>
                  <a:lnTo>
                    <a:pt x="2165131" y="0"/>
                  </a:lnTo>
                  <a:lnTo>
                    <a:pt x="2345558" y="102429"/>
                  </a:lnTo>
                  <a:lnTo>
                    <a:pt x="2525986" y="128037"/>
                  </a:lnTo>
                  <a:lnTo>
                    <a:pt x="2706413" y="281682"/>
                  </a:lnTo>
                  <a:lnTo>
                    <a:pt x="2886841" y="51214"/>
                  </a:lnTo>
                  <a:lnTo>
                    <a:pt x="3067268" y="179252"/>
                  </a:lnTo>
                  <a:lnTo>
                    <a:pt x="3247696" y="230467"/>
                  </a:lnTo>
                  <a:lnTo>
                    <a:pt x="3428124" y="307289"/>
                  </a:lnTo>
                  <a:lnTo>
                    <a:pt x="3608551" y="307289"/>
                  </a:lnTo>
                  <a:lnTo>
                    <a:pt x="3788979" y="230467"/>
                  </a:lnTo>
                  <a:lnTo>
                    <a:pt x="3969406" y="179252"/>
                  </a:lnTo>
                  <a:lnTo>
                    <a:pt x="4149834" y="179252"/>
                  </a:lnTo>
                  <a:lnTo>
                    <a:pt x="4330262" y="179252"/>
                  </a:lnTo>
                  <a:lnTo>
                    <a:pt x="4510689" y="179252"/>
                  </a:lnTo>
                </a:path>
              </a:pathLst>
            </a:custGeom>
            <a:ln w="32521" cap="flat">
              <a:solidFill>
                <a:srgbClr val="5EB0E8">
                  <a:alpha val="100000"/>
                </a:srgbClr>
              </a:solidFill>
              <a:prstDash val="solid"/>
              <a:round/>
            </a:ln>
          </p:spPr>
          <p:txBody>
            <a:bodyPr/>
            <a:lstStyle/>
            <a:p/>
          </p:txBody>
        </p:sp>
        <p:sp>
          <p:nvSpPr>
            <p:cNvPr id="511" name="pl18"/>
            <p:cNvSpPr/>
            <p:nvPr/>
          </p:nvSpPr>
          <p:spPr>
            <a:xfrm>
              <a:off x="16211986" y="7201427"/>
              <a:ext cx="1623848" cy="384112"/>
            </a:xfrm>
            <a:custGeom>
              <a:avLst/>
              <a:pathLst>
                <a:path w="1623848" h="384112">
                  <a:moveTo>
                    <a:pt x="0" y="384112"/>
                  </a:moveTo>
                  <a:lnTo>
                    <a:pt x="180427" y="0"/>
                  </a:lnTo>
                  <a:lnTo>
                    <a:pt x="360855" y="0"/>
                  </a:lnTo>
                  <a:lnTo>
                    <a:pt x="541282" y="76822"/>
                  </a:lnTo>
                  <a:lnTo>
                    <a:pt x="721710" y="102429"/>
                  </a:lnTo>
                  <a:lnTo>
                    <a:pt x="902137" y="51214"/>
                  </a:lnTo>
                  <a:lnTo>
                    <a:pt x="1082565" y="25607"/>
                  </a:lnTo>
                  <a:lnTo>
                    <a:pt x="1262993" y="25607"/>
                  </a:lnTo>
                  <a:lnTo>
                    <a:pt x="1443420" y="0"/>
                  </a:lnTo>
                  <a:lnTo>
                    <a:pt x="1623848" y="0"/>
                  </a:lnTo>
                </a:path>
              </a:pathLst>
            </a:custGeom>
            <a:ln w="32521" cap="flat">
              <a:solidFill>
                <a:srgbClr val="00A173">
                  <a:alpha val="100000"/>
                </a:srgbClr>
              </a:solidFill>
              <a:prstDash val="solid"/>
              <a:round/>
            </a:ln>
          </p:spPr>
          <p:txBody>
            <a:bodyPr/>
            <a:lstStyle/>
            <a:p/>
          </p:txBody>
        </p:sp>
        <p:sp>
          <p:nvSpPr>
            <p:cNvPr id="51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7" name="rc84"/>
            <p:cNvSpPr/>
            <p:nvPr/>
          </p:nvSpPr>
          <p:spPr>
            <a:xfrm>
              <a:off x="14005791" y="9941072"/>
              <a:ext cx="3149396" cy="504938"/>
            </a:xfrm>
            <a:prstGeom prst="rect">
              <a:avLst/>
            </a:prstGeom>
            <a:solidFill>
              <a:srgbClr val="FFFFFF">
                <a:alpha val="100000"/>
              </a:srgbClr>
            </a:solidFill>
          </p:spPr>
          <p:txBody>
            <a:bodyPr/>
            <a:lstStyle/>
            <a:p/>
          </p:txBody>
        </p:sp>
        <p:sp>
          <p:nvSpPr>
            <p:cNvPr id="57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3" name=""/>
          <p:cNvGrpSpPr/>
          <p:nvPr/>
        </p:nvGrpSpPr>
        <p:grpSpPr>
          <a:xfrm>
            <a:off x="594360" y="6217920"/>
            <a:ext cx="5562295" cy="4320959"/>
            <a:chOff x="594360" y="6217920"/>
            <a:chExt cx="5562295" cy="4320959"/>
          </a:xfrm>
        </p:grpSpPr>
        <p:sp>
          <p:nvSpPr>
            <p:cNvPr id="584"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5" name="rc4"/>
            <p:cNvSpPr/>
            <p:nvPr/>
          </p:nvSpPr>
          <p:spPr>
            <a:xfrm>
              <a:off x="2677300"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6" name="rc5"/>
            <p:cNvSpPr/>
            <p:nvPr/>
          </p:nvSpPr>
          <p:spPr>
            <a:xfrm>
              <a:off x="270485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6"/>
            <p:cNvSpPr/>
            <p:nvPr/>
          </p:nvSpPr>
          <p:spPr>
            <a:xfrm>
              <a:off x="298038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7"/>
            <p:cNvSpPr/>
            <p:nvPr/>
          </p:nvSpPr>
          <p:spPr>
            <a:xfrm>
              <a:off x="325591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8"/>
            <p:cNvSpPr/>
            <p:nvPr/>
          </p:nvSpPr>
          <p:spPr>
            <a:xfrm>
              <a:off x="353144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9"/>
            <p:cNvSpPr/>
            <p:nvPr/>
          </p:nvSpPr>
          <p:spPr>
            <a:xfrm>
              <a:off x="380697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0"/>
            <p:cNvSpPr/>
            <p:nvPr/>
          </p:nvSpPr>
          <p:spPr>
            <a:xfrm>
              <a:off x="4082499" y="6543904"/>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592" name="rc11"/>
            <p:cNvSpPr/>
            <p:nvPr/>
          </p:nvSpPr>
          <p:spPr>
            <a:xfrm>
              <a:off x="4358028" y="6543904"/>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593" name="rc12"/>
            <p:cNvSpPr/>
            <p:nvPr/>
          </p:nvSpPr>
          <p:spPr>
            <a:xfrm>
              <a:off x="4633558" y="6543904"/>
              <a:ext cx="275529" cy="275529"/>
            </a:xfrm>
            <a:prstGeom prst="rect">
              <a:avLst/>
            </a:prstGeom>
            <a:solidFill>
              <a:srgbClr val="F85D41">
                <a:alpha val="100000"/>
              </a:srgbClr>
            </a:solidFill>
            <a:ln w="5420" cap="flat">
              <a:solidFill>
                <a:srgbClr val="FFFFFF">
                  <a:alpha val="100000"/>
                </a:srgbClr>
              </a:solidFill>
              <a:prstDash val="solid"/>
              <a:miter/>
            </a:ln>
          </p:spPr>
          <p:txBody>
            <a:bodyPr/>
            <a:lstStyle/>
            <a:p/>
          </p:txBody>
        </p:sp>
        <p:sp>
          <p:nvSpPr>
            <p:cNvPr id="594" name="rc13"/>
            <p:cNvSpPr/>
            <p:nvPr/>
          </p:nvSpPr>
          <p:spPr>
            <a:xfrm>
              <a:off x="4909087" y="6543904"/>
              <a:ext cx="275529" cy="275529"/>
            </a:xfrm>
            <a:prstGeom prst="rect">
              <a:avLst/>
            </a:prstGeom>
            <a:solidFill>
              <a:srgbClr val="EA372A">
                <a:alpha val="100000"/>
              </a:srgbClr>
            </a:solidFill>
            <a:ln w="5420" cap="flat">
              <a:solidFill>
                <a:srgbClr val="FFFFFF">
                  <a:alpha val="100000"/>
                </a:srgbClr>
              </a:solidFill>
              <a:prstDash val="solid"/>
              <a:miter/>
            </a:ln>
          </p:spPr>
          <p:txBody>
            <a:bodyPr/>
            <a:lstStyle/>
            <a:p/>
          </p:txBody>
        </p:sp>
        <p:sp>
          <p:nvSpPr>
            <p:cNvPr id="595" name="rc14"/>
            <p:cNvSpPr/>
            <p:nvPr/>
          </p:nvSpPr>
          <p:spPr>
            <a:xfrm>
              <a:off x="5184616"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6" name="rc15"/>
            <p:cNvSpPr/>
            <p:nvPr/>
          </p:nvSpPr>
          <p:spPr>
            <a:xfrm>
              <a:off x="5460145" y="6543904"/>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p:txBody>
        </p:sp>
        <p:sp>
          <p:nvSpPr>
            <p:cNvPr id="597" name="rc16"/>
            <p:cNvSpPr/>
            <p:nvPr/>
          </p:nvSpPr>
          <p:spPr>
            <a:xfrm>
              <a:off x="5735675" y="6543904"/>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598" name="rc17"/>
            <p:cNvSpPr/>
            <p:nvPr/>
          </p:nvSpPr>
          <p:spPr>
            <a:xfrm>
              <a:off x="270485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18"/>
            <p:cNvSpPr/>
            <p:nvPr/>
          </p:nvSpPr>
          <p:spPr>
            <a:xfrm>
              <a:off x="298038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19"/>
            <p:cNvSpPr/>
            <p:nvPr/>
          </p:nvSpPr>
          <p:spPr>
            <a:xfrm>
              <a:off x="325591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20"/>
            <p:cNvSpPr/>
            <p:nvPr/>
          </p:nvSpPr>
          <p:spPr>
            <a:xfrm>
              <a:off x="353144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21"/>
            <p:cNvSpPr/>
            <p:nvPr/>
          </p:nvSpPr>
          <p:spPr>
            <a:xfrm>
              <a:off x="380697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22"/>
            <p:cNvSpPr/>
            <p:nvPr/>
          </p:nvSpPr>
          <p:spPr>
            <a:xfrm>
              <a:off x="4082499" y="6819433"/>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04" name="rc23"/>
            <p:cNvSpPr/>
            <p:nvPr/>
          </p:nvSpPr>
          <p:spPr>
            <a:xfrm>
              <a:off x="4358028" y="6819433"/>
              <a:ext cx="275529" cy="275529"/>
            </a:xfrm>
            <a:prstGeom prst="rect">
              <a:avLst/>
            </a:prstGeom>
            <a:solidFill>
              <a:srgbClr val="F34A34">
                <a:alpha val="100000"/>
              </a:srgbClr>
            </a:solidFill>
            <a:ln w="5420" cap="flat">
              <a:solidFill>
                <a:srgbClr val="FFFFFF">
                  <a:alpha val="100000"/>
                </a:srgbClr>
              </a:solidFill>
              <a:prstDash val="solid"/>
              <a:miter/>
            </a:ln>
          </p:spPr>
          <p:txBody>
            <a:bodyPr/>
            <a:lstStyle/>
            <a:p/>
          </p:txBody>
        </p:sp>
        <p:sp>
          <p:nvSpPr>
            <p:cNvPr id="605" name="rc24"/>
            <p:cNvSpPr/>
            <p:nvPr/>
          </p:nvSpPr>
          <p:spPr>
            <a:xfrm>
              <a:off x="4633558" y="6819433"/>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p:txBody>
        </p:sp>
        <p:sp>
          <p:nvSpPr>
            <p:cNvPr id="606" name="rc25"/>
            <p:cNvSpPr/>
            <p:nvPr/>
          </p:nvSpPr>
          <p:spPr>
            <a:xfrm>
              <a:off x="4909087" y="6819433"/>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p:txBody>
        </p:sp>
        <p:sp>
          <p:nvSpPr>
            <p:cNvPr id="607" name="rc26"/>
            <p:cNvSpPr/>
            <p:nvPr/>
          </p:nvSpPr>
          <p:spPr>
            <a:xfrm>
              <a:off x="5184616" y="6819433"/>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08" name="rc27"/>
            <p:cNvSpPr/>
            <p:nvPr/>
          </p:nvSpPr>
          <p:spPr>
            <a:xfrm>
              <a:off x="5460145" y="6819433"/>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09" name="rc28"/>
            <p:cNvSpPr/>
            <p:nvPr/>
          </p:nvSpPr>
          <p:spPr>
            <a:xfrm>
              <a:off x="5735675" y="6819433"/>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10" name="rc29"/>
            <p:cNvSpPr/>
            <p:nvPr/>
          </p:nvSpPr>
          <p:spPr>
            <a:xfrm>
              <a:off x="270485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30"/>
            <p:cNvSpPr/>
            <p:nvPr/>
          </p:nvSpPr>
          <p:spPr>
            <a:xfrm>
              <a:off x="298038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31"/>
            <p:cNvSpPr/>
            <p:nvPr/>
          </p:nvSpPr>
          <p:spPr>
            <a:xfrm>
              <a:off x="325591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32"/>
            <p:cNvSpPr/>
            <p:nvPr/>
          </p:nvSpPr>
          <p:spPr>
            <a:xfrm>
              <a:off x="35314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33"/>
            <p:cNvSpPr/>
            <p:nvPr/>
          </p:nvSpPr>
          <p:spPr>
            <a:xfrm>
              <a:off x="380697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4"/>
            <p:cNvSpPr/>
            <p:nvPr/>
          </p:nvSpPr>
          <p:spPr>
            <a:xfrm>
              <a:off x="4082499" y="709496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16" name="rc35"/>
            <p:cNvSpPr/>
            <p:nvPr/>
          </p:nvSpPr>
          <p:spPr>
            <a:xfrm>
              <a:off x="4358028" y="7094962"/>
              <a:ext cx="275529" cy="275529"/>
            </a:xfrm>
            <a:prstGeom prst="rect">
              <a:avLst/>
            </a:prstGeom>
            <a:solidFill>
              <a:srgbClr val="F34A34">
                <a:alpha val="100000"/>
              </a:srgbClr>
            </a:solidFill>
            <a:ln w="5420" cap="flat">
              <a:solidFill>
                <a:srgbClr val="FFFFFF">
                  <a:alpha val="100000"/>
                </a:srgbClr>
              </a:solidFill>
              <a:prstDash val="solid"/>
              <a:miter/>
            </a:ln>
          </p:spPr>
          <p:txBody>
            <a:bodyPr/>
            <a:lstStyle/>
            <a:p/>
          </p:txBody>
        </p:sp>
        <p:sp>
          <p:nvSpPr>
            <p:cNvPr id="617" name="rc36"/>
            <p:cNvSpPr/>
            <p:nvPr/>
          </p:nvSpPr>
          <p:spPr>
            <a:xfrm>
              <a:off x="4633558" y="7094962"/>
              <a:ext cx="275529" cy="275529"/>
            </a:xfrm>
            <a:prstGeom prst="rect">
              <a:avLst/>
            </a:prstGeom>
            <a:solidFill>
              <a:srgbClr val="D42221">
                <a:alpha val="100000"/>
              </a:srgbClr>
            </a:solidFill>
            <a:ln w="5420" cap="flat">
              <a:solidFill>
                <a:srgbClr val="FFFFFF">
                  <a:alpha val="100000"/>
                </a:srgbClr>
              </a:solidFill>
              <a:prstDash val="solid"/>
              <a:miter/>
            </a:ln>
          </p:spPr>
          <p:txBody>
            <a:bodyPr/>
            <a:lstStyle/>
            <a:p/>
          </p:txBody>
        </p:sp>
        <p:sp>
          <p:nvSpPr>
            <p:cNvPr id="618" name="rc37"/>
            <p:cNvSpPr/>
            <p:nvPr/>
          </p:nvSpPr>
          <p:spPr>
            <a:xfrm>
              <a:off x="4909087" y="7094962"/>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19" name="rc38"/>
            <p:cNvSpPr/>
            <p:nvPr/>
          </p:nvSpPr>
          <p:spPr>
            <a:xfrm>
              <a:off x="5184616" y="7094962"/>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20" name="rc39"/>
            <p:cNvSpPr/>
            <p:nvPr/>
          </p:nvSpPr>
          <p:spPr>
            <a:xfrm>
              <a:off x="5460145" y="7094962"/>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21" name="rc40"/>
            <p:cNvSpPr/>
            <p:nvPr/>
          </p:nvSpPr>
          <p:spPr>
            <a:xfrm>
              <a:off x="573567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1"/>
            <p:cNvSpPr/>
            <p:nvPr/>
          </p:nvSpPr>
          <p:spPr>
            <a:xfrm>
              <a:off x="270485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42"/>
            <p:cNvSpPr/>
            <p:nvPr/>
          </p:nvSpPr>
          <p:spPr>
            <a:xfrm>
              <a:off x="298038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43"/>
            <p:cNvSpPr/>
            <p:nvPr/>
          </p:nvSpPr>
          <p:spPr>
            <a:xfrm>
              <a:off x="325591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44"/>
            <p:cNvSpPr/>
            <p:nvPr/>
          </p:nvSpPr>
          <p:spPr>
            <a:xfrm>
              <a:off x="353144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45"/>
            <p:cNvSpPr/>
            <p:nvPr/>
          </p:nvSpPr>
          <p:spPr>
            <a:xfrm>
              <a:off x="380697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46"/>
            <p:cNvSpPr/>
            <p:nvPr/>
          </p:nvSpPr>
          <p:spPr>
            <a:xfrm>
              <a:off x="4082499"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28" name="rc47"/>
            <p:cNvSpPr/>
            <p:nvPr/>
          </p:nvSpPr>
          <p:spPr>
            <a:xfrm>
              <a:off x="4358028" y="7370492"/>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29" name="rc48"/>
            <p:cNvSpPr/>
            <p:nvPr/>
          </p:nvSpPr>
          <p:spPr>
            <a:xfrm>
              <a:off x="4633558" y="7370492"/>
              <a:ext cx="275529" cy="275529"/>
            </a:xfrm>
            <a:prstGeom prst="rect">
              <a:avLst/>
            </a:prstGeom>
            <a:solidFill>
              <a:srgbClr val="D42221">
                <a:alpha val="100000"/>
              </a:srgbClr>
            </a:solidFill>
            <a:ln w="5420" cap="flat">
              <a:solidFill>
                <a:srgbClr val="FFFFFF">
                  <a:alpha val="100000"/>
                </a:srgbClr>
              </a:solidFill>
              <a:prstDash val="solid"/>
              <a:miter/>
            </a:ln>
          </p:spPr>
          <p:txBody>
            <a:bodyPr/>
            <a:lstStyle/>
            <a:p/>
          </p:txBody>
        </p:sp>
        <p:sp>
          <p:nvSpPr>
            <p:cNvPr id="630" name="rc49"/>
            <p:cNvSpPr/>
            <p:nvPr/>
          </p:nvSpPr>
          <p:spPr>
            <a:xfrm>
              <a:off x="4909087"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31" name="rc50"/>
            <p:cNvSpPr/>
            <p:nvPr/>
          </p:nvSpPr>
          <p:spPr>
            <a:xfrm>
              <a:off x="5184616" y="7370492"/>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32" name="rc51"/>
            <p:cNvSpPr/>
            <p:nvPr/>
          </p:nvSpPr>
          <p:spPr>
            <a:xfrm>
              <a:off x="5460145"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52"/>
            <p:cNvSpPr/>
            <p:nvPr/>
          </p:nvSpPr>
          <p:spPr>
            <a:xfrm>
              <a:off x="5735675" y="737049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34" name="rc53"/>
            <p:cNvSpPr/>
            <p:nvPr/>
          </p:nvSpPr>
          <p:spPr>
            <a:xfrm>
              <a:off x="270485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54"/>
            <p:cNvSpPr/>
            <p:nvPr/>
          </p:nvSpPr>
          <p:spPr>
            <a:xfrm>
              <a:off x="298038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55"/>
            <p:cNvSpPr/>
            <p:nvPr/>
          </p:nvSpPr>
          <p:spPr>
            <a:xfrm>
              <a:off x="325591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56"/>
            <p:cNvSpPr/>
            <p:nvPr/>
          </p:nvSpPr>
          <p:spPr>
            <a:xfrm>
              <a:off x="35314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57"/>
            <p:cNvSpPr/>
            <p:nvPr/>
          </p:nvSpPr>
          <p:spPr>
            <a:xfrm>
              <a:off x="38069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58"/>
            <p:cNvSpPr/>
            <p:nvPr/>
          </p:nvSpPr>
          <p:spPr>
            <a:xfrm>
              <a:off x="4082499" y="7646021"/>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40" name="rc59"/>
            <p:cNvSpPr/>
            <p:nvPr/>
          </p:nvSpPr>
          <p:spPr>
            <a:xfrm>
              <a:off x="4358028" y="7646021"/>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41" name="rc60"/>
            <p:cNvSpPr/>
            <p:nvPr/>
          </p:nvSpPr>
          <p:spPr>
            <a:xfrm>
              <a:off x="4633558" y="7646021"/>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42" name="rc61"/>
            <p:cNvSpPr/>
            <p:nvPr/>
          </p:nvSpPr>
          <p:spPr>
            <a:xfrm>
              <a:off x="4909087" y="7646021"/>
              <a:ext cx="275529" cy="275529"/>
            </a:xfrm>
            <a:prstGeom prst="rect">
              <a:avLst/>
            </a:prstGeom>
            <a:solidFill>
              <a:srgbClr val="FC8767">
                <a:alpha val="100000"/>
              </a:srgbClr>
            </a:solidFill>
            <a:ln w="5420" cap="flat">
              <a:solidFill>
                <a:srgbClr val="FFFFFF">
                  <a:alpha val="100000"/>
                </a:srgbClr>
              </a:solidFill>
              <a:prstDash val="solid"/>
              <a:miter/>
            </a:ln>
          </p:spPr>
          <p:txBody>
            <a:bodyPr/>
            <a:lstStyle/>
            <a:p/>
          </p:txBody>
        </p:sp>
        <p:sp>
          <p:nvSpPr>
            <p:cNvPr id="643" name="rc62"/>
            <p:cNvSpPr/>
            <p:nvPr/>
          </p:nvSpPr>
          <p:spPr>
            <a:xfrm>
              <a:off x="5184616" y="7646021"/>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p:txBody>
        </p:sp>
        <p:sp>
          <p:nvSpPr>
            <p:cNvPr id="644" name="rc63"/>
            <p:cNvSpPr/>
            <p:nvPr/>
          </p:nvSpPr>
          <p:spPr>
            <a:xfrm>
              <a:off x="5460145" y="7646021"/>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45" name="rc64"/>
            <p:cNvSpPr/>
            <p:nvPr/>
          </p:nvSpPr>
          <p:spPr>
            <a:xfrm>
              <a:off x="5735675" y="7646021"/>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46" name="rc65"/>
            <p:cNvSpPr/>
            <p:nvPr/>
          </p:nvSpPr>
          <p:spPr>
            <a:xfrm>
              <a:off x="270485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66"/>
            <p:cNvSpPr/>
            <p:nvPr/>
          </p:nvSpPr>
          <p:spPr>
            <a:xfrm>
              <a:off x="298038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67"/>
            <p:cNvSpPr/>
            <p:nvPr/>
          </p:nvSpPr>
          <p:spPr>
            <a:xfrm>
              <a:off x="325591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68"/>
            <p:cNvSpPr/>
            <p:nvPr/>
          </p:nvSpPr>
          <p:spPr>
            <a:xfrm>
              <a:off x="353144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69"/>
            <p:cNvSpPr/>
            <p:nvPr/>
          </p:nvSpPr>
          <p:spPr>
            <a:xfrm>
              <a:off x="380697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70"/>
            <p:cNvSpPr/>
            <p:nvPr/>
          </p:nvSpPr>
          <p:spPr>
            <a:xfrm>
              <a:off x="408249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71"/>
            <p:cNvSpPr/>
            <p:nvPr/>
          </p:nvSpPr>
          <p:spPr>
            <a:xfrm>
              <a:off x="4358028" y="7921550"/>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53" name="rc72"/>
            <p:cNvSpPr/>
            <p:nvPr/>
          </p:nvSpPr>
          <p:spPr>
            <a:xfrm>
              <a:off x="4633558" y="7921550"/>
              <a:ext cx="275529" cy="275529"/>
            </a:xfrm>
            <a:prstGeom prst="rect">
              <a:avLst/>
            </a:prstGeom>
            <a:solidFill>
              <a:srgbClr val="F85D41">
                <a:alpha val="100000"/>
              </a:srgbClr>
            </a:solidFill>
            <a:ln w="5420" cap="flat">
              <a:solidFill>
                <a:srgbClr val="FFFFFF">
                  <a:alpha val="100000"/>
                </a:srgbClr>
              </a:solidFill>
              <a:prstDash val="solid"/>
              <a:miter/>
            </a:ln>
          </p:spPr>
          <p:txBody>
            <a:bodyPr/>
            <a:lstStyle/>
            <a:p/>
          </p:txBody>
        </p:sp>
        <p:sp>
          <p:nvSpPr>
            <p:cNvPr id="654" name="rc73"/>
            <p:cNvSpPr/>
            <p:nvPr/>
          </p:nvSpPr>
          <p:spPr>
            <a:xfrm>
              <a:off x="4909087" y="792155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55" name="rc74"/>
            <p:cNvSpPr/>
            <p:nvPr/>
          </p:nvSpPr>
          <p:spPr>
            <a:xfrm>
              <a:off x="5184616" y="7921550"/>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56" name="rc75"/>
            <p:cNvSpPr/>
            <p:nvPr/>
          </p:nvSpPr>
          <p:spPr>
            <a:xfrm>
              <a:off x="5460145" y="792155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57" name="rc76"/>
            <p:cNvSpPr/>
            <p:nvPr/>
          </p:nvSpPr>
          <p:spPr>
            <a:xfrm>
              <a:off x="5735675" y="7921550"/>
              <a:ext cx="275529" cy="275529"/>
            </a:xfrm>
            <a:prstGeom prst="rect">
              <a:avLst/>
            </a:prstGeom>
            <a:solidFill>
              <a:srgbClr val="FA6647">
                <a:alpha val="100000"/>
              </a:srgbClr>
            </a:solidFill>
            <a:ln w="5420" cap="flat">
              <a:solidFill>
                <a:srgbClr val="FFFFFF">
                  <a:alpha val="100000"/>
                </a:srgbClr>
              </a:solidFill>
              <a:prstDash val="solid"/>
              <a:miter/>
            </a:ln>
          </p:spPr>
          <p:txBody>
            <a:bodyPr/>
            <a:lstStyle/>
            <a:p/>
          </p:txBody>
        </p:sp>
        <p:sp>
          <p:nvSpPr>
            <p:cNvPr id="658" name="rc77"/>
            <p:cNvSpPr/>
            <p:nvPr/>
          </p:nvSpPr>
          <p:spPr>
            <a:xfrm>
              <a:off x="270485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78"/>
            <p:cNvSpPr/>
            <p:nvPr/>
          </p:nvSpPr>
          <p:spPr>
            <a:xfrm>
              <a:off x="298038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79"/>
            <p:cNvSpPr/>
            <p:nvPr/>
          </p:nvSpPr>
          <p:spPr>
            <a:xfrm>
              <a:off x="325591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80"/>
            <p:cNvSpPr/>
            <p:nvPr/>
          </p:nvSpPr>
          <p:spPr>
            <a:xfrm>
              <a:off x="353144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81"/>
            <p:cNvSpPr/>
            <p:nvPr/>
          </p:nvSpPr>
          <p:spPr>
            <a:xfrm>
              <a:off x="380697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82"/>
            <p:cNvSpPr/>
            <p:nvPr/>
          </p:nvSpPr>
          <p:spPr>
            <a:xfrm>
              <a:off x="4082499" y="8197080"/>
              <a:ext cx="275529" cy="275529"/>
            </a:xfrm>
            <a:prstGeom prst="rect">
              <a:avLst/>
            </a:prstGeom>
            <a:solidFill>
              <a:srgbClr val="FC7F5F">
                <a:alpha val="100000"/>
              </a:srgbClr>
            </a:solidFill>
            <a:ln w="5420" cap="flat">
              <a:solidFill>
                <a:srgbClr val="FFFFFF">
                  <a:alpha val="100000"/>
                </a:srgbClr>
              </a:solidFill>
              <a:prstDash val="solid"/>
              <a:miter/>
            </a:ln>
          </p:spPr>
          <p:txBody>
            <a:bodyPr/>
            <a:lstStyle/>
            <a:p/>
          </p:txBody>
        </p:sp>
        <p:sp>
          <p:nvSpPr>
            <p:cNvPr id="664" name="rc83"/>
            <p:cNvSpPr/>
            <p:nvPr/>
          </p:nvSpPr>
          <p:spPr>
            <a:xfrm>
              <a:off x="4358028" y="8197080"/>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665" name="rc84"/>
            <p:cNvSpPr/>
            <p:nvPr/>
          </p:nvSpPr>
          <p:spPr>
            <a:xfrm>
              <a:off x="4633558" y="8197080"/>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66" name="rc85"/>
            <p:cNvSpPr/>
            <p:nvPr/>
          </p:nvSpPr>
          <p:spPr>
            <a:xfrm>
              <a:off x="4909087" y="8197080"/>
              <a:ext cx="275529" cy="275529"/>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67" name="rc86"/>
            <p:cNvSpPr/>
            <p:nvPr/>
          </p:nvSpPr>
          <p:spPr>
            <a:xfrm>
              <a:off x="5184616" y="8197080"/>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68" name="rc87"/>
            <p:cNvSpPr/>
            <p:nvPr/>
          </p:nvSpPr>
          <p:spPr>
            <a:xfrm>
              <a:off x="5460145" y="8197080"/>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69" name="rc88"/>
            <p:cNvSpPr/>
            <p:nvPr/>
          </p:nvSpPr>
          <p:spPr>
            <a:xfrm>
              <a:off x="57356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89"/>
            <p:cNvSpPr/>
            <p:nvPr/>
          </p:nvSpPr>
          <p:spPr>
            <a:xfrm>
              <a:off x="27048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90"/>
            <p:cNvSpPr/>
            <p:nvPr/>
          </p:nvSpPr>
          <p:spPr>
            <a:xfrm>
              <a:off x="298038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91"/>
            <p:cNvSpPr/>
            <p:nvPr/>
          </p:nvSpPr>
          <p:spPr>
            <a:xfrm>
              <a:off x="325591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92"/>
            <p:cNvSpPr/>
            <p:nvPr/>
          </p:nvSpPr>
          <p:spPr>
            <a:xfrm>
              <a:off x="353144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93"/>
            <p:cNvSpPr/>
            <p:nvPr/>
          </p:nvSpPr>
          <p:spPr>
            <a:xfrm>
              <a:off x="380697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94"/>
            <p:cNvSpPr/>
            <p:nvPr/>
          </p:nvSpPr>
          <p:spPr>
            <a:xfrm>
              <a:off x="4082499" y="8472609"/>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76" name="rc95"/>
            <p:cNvSpPr/>
            <p:nvPr/>
          </p:nvSpPr>
          <p:spPr>
            <a:xfrm>
              <a:off x="4358028" y="8472609"/>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77" name="rc96"/>
            <p:cNvSpPr/>
            <p:nvPr/>
          </p:nvSpPr>
          <p:spPr>
            <a:xfrm>
              <a:off x="4633558" y="8472609"/>
              <a:ext cx="275529" cy="275529"/>
            </a:xfrm>
            <a:prstGeom prst="rect">
              <a:avLst/>
            </a:prstGeom>
            <a:solidFill>
              <a:srgbClr val="FDA082">
                <a:alpha val="100000"/>
              </a:srgbClr>
            </a:solidFill>
            <a:ln w="5420" cap="flat">
              <a:solidFill>
                <a:srgbClr val="FFFFFF">
                  <a:alpha val="100000"/>
                </a:srgbClr>
              </a:solidFill>
              <a:prstDash val="solid"/>
              <a:miter/>
            </a:ln>
          </p:spPr>
          <p:txBody>
            <a:bodyPr/>
            <a:lstStyle/>
            <a:p/>
          </p:txBody>
        </p:sp>
        <p:sp>
          <p:nvSpPr>
            <p:cNvPr id="678" name="rc97"/>
            <p:cNvSpPr/>
            <p:nvPr/>
          </p:nvSpPr>
          <p:spPr>
            <a:xfrm>
              <a:off x="4909087" y="8472609"/>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79" name="rc98"/>
            <p:cNvSpPr/>
            <p:nvPr/>
          </p:nvSpPr>
          <p:spPr>
            <a:xfrm>
              <a:off x="5184616" y="8472609"/>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80" name="rc99"/>
            <p:cNvSpPr/>
            <p:nvPr/>
          </p:nvSpPr>
          <p:spPr>
            <a:xfrm>
              <a:off x="5460145" y="8472609"/>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p:txBody>
        </p:sp>
        <p:sp>
          <p:nvSpPr>
            <p:cNvPr id="681" name="rc100"/>
            <p:cNvSpPr/>
            <p:nvPr/>
          </p:nvSpPr>
          <p:spPr>
            <a:xfrm>
              <a:off x="5735675" y="8472609"/>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682" name="rc101"/>
            <p:cNvSpPr/>
            <p:nvPr/>
          </p:nvSpPr>
          <p:spPr>
            <a:xfrm>
              <a:off x="270485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102"/>
            <p:cNvSpPr/>
            <p:nvPr/>
          </p:nvSpPr>
          <p:spPr>
            <a:xfrm>
              <a:off x="298038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103"/>
            <p:cNvSpPr/>
            <p:nvPr/>
          </p:nvSpPr>
          <p:spPr>
            <a:xfrm>
              <a:off x="325591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104"/>
            <p:cNvSpPr/>
            <p:nvPr/>
          </p:nvSpPr>
          <p:spPr>
            <a:xfrm>
              <a:off x="353144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105"/>
            <p:cNvSpPr/>
            <p:nvPr/>
          </p:nvSpPr>
          <p:spPr>
            <a:xfrm>
              <a:off x="380697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106"/>
            <p:cNvSpPr/>
            <p:nvPr/>
          </p:nvSpPr>
          <p:spPr>
            <a:xfrm>
              <a:off x="4082499"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107"/>
            <p:cNvSpPr/>
            <p:nvPr/>
          </p:nvSpPr>
          <p:spPr>
            <a:xfrm>
              <a:off x="4358028" y="8748138"/>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9" name="rc108"/>
            <p:cNvSpPr/>
            <p:nvPr/>
          </p:nvSpPr>
          <p:spPr>
            <a:xfrm>
              <a:off x="4633558"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109"/>
            <p:cNvSpPr/>
            <p:nvPr/>
          </p:nvSpPr>
          <p:spPr>
            <a:xfrm>
              <a:off x="4909087"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1" name="rc110"/>
            <p:cNvSpPr/>
            <p:nvPr/>
          </p:nvSpPr>
          <p:spPr>
            <a:xfrm>
              <a:off x="5184616"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2" name="rc111"/>
            <p:cNvSpPr/>
            <p:nvPr/>
          </p:nvSpPr>
          <p:spPr>
            <a:xfrm>
              <a:off x="5460145" y="8748138"/>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3" name="rc112"/>
            <p:cNvSpPr/>
            <p:nvPr/>
          </p:nvSpPr>
          <p:spPr>
            <a:xfrm>
              <a:off x="5735675"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113"/>
            <p:cNvSpPr/>
            <p:nvPr/>
          </p:nvSpPr>
          <p:spPr>
            <a:xfrm>
              <a:off x="270485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114"/>
            <p:cNvSpPr/>
            <p:nvPr/>
          </p:nvSpPr>
          <p:spPr>
            <a:xfrm>
              <a:off x="298038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115"/>
            <p:cNvSpPr/>
            <p:nvPr/>
          </p:nvSpPr>
          <p:spPr>
            <a:xfrm>
              <a:off x="325591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116"/>
            <p:cNvSpPr/>
            <p:nvPr/>
          </p:nvSpPr>
          <p:spPr>
            <a:xfrm>
              <a:off x="35314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117"/>
            <p:cNvSpPr/>
            <p:nvPr/>
          </p:nvSpPr>
          <p:spPr>
            <a:xfrm>
              <a:off x="38069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118"/>
            <p:cNvSpPr/>
            <p:nvPr/>
          </p:nvSpPr>
          <p:spPr>
            <a:xfrm>
              <a:off x="4082499" y="9023667"/>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00" name="rc119"/>
            <p:cNvSpPr/>
            <p:nvPr/>
          </p:nvSpPr>
          <p:spPr>
            <a:xfrm>
              <a:off x="4358028" y="9023667"/>
              <a:ext cx="275529" cy="275529"/>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701" name="rc120"/>
            <p:cNvSpPr/>
            <p:nvPr/>
          </p:nvSpPr>
          <p:spPr>
            <a:xfrm>
              <a:off x="4633558" y="9023667"/>
              <a:ext cx="275529" cy="275529"/>
            </a:xfrm>
            <a:prstGeom prst="rect">
              <a:avLst/>
            </a:prstGeom>
            <a:solidFill>
              <a:srgbClr val="FC9878">
                <a:alpha val="100000"/>
              </a:srgbClr>
            </a:solidFill>
            <a:ln w="5420" cap="flat">
              <a:solidFill>
                <a:srgbClr val="FFFFFF">
                  <a:alpha val="100000"/>
                </a:srgbClr>
              </a:solidFill>
              <a:prstDash val="solid"/>
              <a:miter/>
            </a:ln>
          </p:spPr>
          <p:txBody>
            <a:bodyPr/>
            <a:lstStyle/>
            <a:p/>
          </p:txBody>
        </p:sp>
        <p:sp>
          <p:nvSpPr>
            <p:cNvPr id="702" name="rc121"/>
            <p:cNvSpPr/>
            <p:nvPr/>
          </p:nvSpPr>
          <p:spPr>
            <a:xfrm>
              <a:off x="4909087" y="9023667"/>
              <a:ext cx="275529" cy="275529"/>
            </a:xfrm>
            <a:prstGeom prst="rect">
              <a:avLst/>
            </a:prstGeom>
            <a:solidFill>
              <a:srgbClr val="FC7756">
                <a:alpha val="100000"/>
              </a:srgbClr>
            </a:solidFill>
            <a:ln w="5420" cap="flat">
              <a:solidFill>
                <a:srgbClr val="FFFFFF">
                  <a:alpha val="100000"/>
                </a:srgbClr>
              </a:solidFill>
              <a:prstDash val="solid"/>
              <a:miter/>
            </a:ln>
          </p:spPr>
          <p:txBody>
            <a:bodyPr/>
            <a:lstStyle/>
            <a:p/>
          </p:txBody>
        </p:sp>
        <p:sp>
          <p:nvSpPr>
            <p:cNvPr id="703" name="rc122"/>
            <p:cNvSpPr/>
            <p:nvPr/>
          </p:nvSpPr>
          <p:spPr>
            <a:xfrm>
              <a:off x="5184616" y="9023667"/>
              <a:ext cx="275529" cy="275529"/>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704" name="rc123"/>
            <p:cNvSpPr/>
            <p:nvPr/>
          </p:nvSpPr>
          <p:spPr>
            <a:xfrm>
              <a:off x="5460145" y="9023667"/>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05" name="rc124"/>
            <p:cNvSpPr/>
            <p:nvPr/>
          </p:nvSpPr>
          <p:spPr>
            <a:xfrm>
              <a:off x="57356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tx125"/>
            <p:cNvSpPr/>
            <p:nvPr/>
          </p:nvSpPr>
          <p:spPr>
            <a:xfrm>
              <a:off x="1719675"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07" name="tx126"/>
            <p:cNvSpPr/>
            <p:nvPr/>
          </p:nvSpPr>
          <p:spPr>
            <a:xfrm>
              <a:off x="2058631"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08" name="tx127"/>
            <p:cNvSpPr/>
            <p:nvPr/>
          </p:nvSpPr>
          <p:spPr>
            <a:xfrm>
              <a:off x="1694597" y="8552033"/>
              <a:ext cx="82138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MASVINGO</a:t>
              </a:r>
            </a:p>
          </p:txBody>
        </p:sp>
        <p:sp>
          <p:nvSpPr>
            <p:cNvPr id="709" name="tx128"/>
            <p:cNvSpPr/>
            <p:nvPr/>
          </p:nvSpPr>
          <p:spPr>
            <a:xfrm>
              <a:off x="720666" y="8276504"/>
              <a:ext cx="179531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MATEBELELAND SOUTH</a:t>
              </a:r>
            </a:p>
          </p:txBody>
        </p:sp>
        <p:sp>
          <p:nvSpPr>
            <p:cNvPr id="710" name="tx129"/>
            <p:cNvSpPr/>
            <p:nvPr/>
          </p:nvSpPr>
          <p:spPr>
            <a:xfrm>
              <a:off x="1516748" y="8001049"/>
              <a:ext cx="9992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MANICALAND</a:t>
              </a:r>
            </a:p>
          </p:txBody>
        </p:sp>
        <p:sp>
          <p:nvSpPr>
            <p:cNvPr id="711" name="tx130"/>
            <p:cNvSpPr/>
            <p:nvPr/>
          </p:nvSpPr>
          <p:spPr>
            <a:xfrm>
              <a:off x="1338898" y="7643149"/>
              <a:ext cx="117708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MASHONALAND</a:t>
              </a:r>
            </a:p>
          </p:txBody>
        </p:sp>
        <p:sp>
          <p:nvSpPr>
            <p:cNvPr id="712" name="tx131"/>
            <p:cNvSpPr/>
            <p:nvPr/>
          </p:nvSpPr>
          <p:spPr>
            <a:xfrm>
              <a:off x="1804656" y="7807815"/>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713" name="tx132"/>
            <p:cNvSpPr/>
            <p:nvPr/>
          </p:nvSpPr>
          <p:spPr>
            <a:xfrm>
              <a:off x="712257" y="7449916"/>
              <a:ext cx="180372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MATABELELAND NORTH</a:t>
              </a:r>
            </a:p>
          </p:txBody>
        </p:sp>
        <p:sp>
          <p:nvSpPr>
            <p:cNvPr id="714" name="tx133"/>
            <p:cNvSpPr/>
            <p:nvPr/>
          </p:nvSpPr>
          <p:spPr>
            <a:xfrm>
              <a:off x="856323" y="7174386"/>
              <a:ext cx="16596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MASHONALAND WEST</a:t>
              </a:r>
            </a:p>
          </p:txBody>
        </p:sp>
        <p:sp>
          <p:nvSpPr>
            <p:cNvPr id="715" name="tx134"/>
            <p:cNvSpPr/>
            <p:nvPr/>
          </p:nvSpPr>
          <p:spPr>
            <a:xfrm>
              <a:off x="898516" y="6898857"/>
              <a:ext cx="16174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MASHONALAND EAST</a:t>
              </a:r>
            </a:p>
          </p:txBody>
        </p:sp>
        <p:sp>
          <p:nvSpPr>
            <p:cNvPr id="716" name="tx135"/>
            <p:cNvSpPr/>
            <p:nvPr/>
          </p:nvSpPr>
          <p:spPr>
            <a:xfrm>
              <a:off x="1728456" y="6623402"/>
              <a:ext cx="7875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MIDLANDS</a:t>
              </a:r>
            </a:p>
          </p:txBody>
        </p:sp>
        <p:sp>
          <p:nvSpPr>
            <p:cNvPr id="717" name="tx136"/>
            <p:cNvSpPr/>
            <p:nvPr/>
          </p:nvSpPr>
          <p:spPr>
            <a:xfrm rot="-2700000">
              <a:off x="240298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18" name="tx137"/>
            <p:cNvSpPr/>
            <p:nvPr/>
          </p:nvSpPr>
          <p:spPr>
            <a:xfrm rot="-2700000">
              <a:off x="267851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9" name="tx138"/>
            <p:cNvSpPr/>
            <p:nvPr/>
          </p:nvSpPr>
          <p:spPr>
            <a:xfrm rot="-2700000">
              <a:off x="29540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0" name="tx139"/>
            <p:cNvSpPr/>
            <p:nvPr/>
          </p:nvSpPr>
          <p:spPr>
            <a:xfrm rot="-2700000">
              <a:off x="32295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1" name="tx140"/>
            <p:cNvSpPr/>
            <p:nvPr/>
          </p:nvSpPr>
          <p:spPr>
            <a:xfrm rot="-2700000">
              <a:off x="35050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22" name="tx141"/>
            <p:cNvSpPr/>
            <p:nvPr/>
          </p:nvSpPr>
          <p:spPr>
            <a:xfrm rot="-2700000">
              <a:off x="37806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3" name="tx142"/>
            <p:cNvSpPr/>
            <p:nvPr/>
          </p:nvSpPr>
          <p:spPr>
            <a:xfrm rot="-2700000">
              <a:off x="40561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4" name="tx143"/>
            <p:cNvSpPr/>
            <p:nvPr/>
          </p:nvSpPr>
          <p:spPr>
            <a:xfrm rot="-2700000">
              <a:off x="4331661"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5" name="tx144"/>
            <p:cNvSpPr/>
            <p:nvPr/>
          </p:nvSpPr>
          <p:spPr>
            <a:xfrm rot="-2700000">
              <a:off x="46072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6" name="tx145"/>
            <p:cNvSpPr/>
            <p:nvPr/>
          </p:nvSpPr>
          <p:spPr>
            <a:xfrm rot="-2700000">
              <a:off x="48827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7" name="tx146"/>
            <p:cNvSpPr/>
            <p:nvPr/>
          </p:nvSpPr>
          <p:spPr>
            <a:xfrm rot="-2700000">
              <a:off x="51582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8" name="tx147"/>
            <p:cNvSpPr/>
            <p:nvPr/>
          </p:nvSpPr>
          <p:spPr>
            <a:xfrm rot="-2700000">
              <a:off x="543380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29" name="pic148"/>
            <p:cNvPicPr/>
            <p:nvPr/>
          </p:nvPicPr>
          <p:blipFill>
            <a:blip r:embed="rId2" cstate="print"/>
            <a:stretch>
              <a:fillRect/>
            </a:stretch>
          </p:blipFill>
          <p:spPr>
            <a:xfrm>
              <a:off x="3278028" y="10138064"/>
              <a:ext cx="2160000" cy="144000"/>
            </a:xfrm>
            <a:prstGeom prst="rect">
              <a:avLst/>
            </a:prstGeom>
          </p:spPr>
        </p:pic>
        <p:sp>
          <p:nvSpPr>
            <p:cNvPr id="730" name="pl149"/>
            <p:cNvSpPr/>
            <p:nvPr/>
          </p:nvSpPr>
          <p:spPr>
            <a:xfrm>
              <a:off x="357856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1" name="pl150"/>
            <p:cNvSpPr/>
            <p:nvPr/>
          </p:nvSpPr>
          <p:spPr>
            <a:xfrm>
              <a:off x="394973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2" name="pl151"/>
            <p:cNvSpPr/>
            <p:nvPr/>
          </p:nvSpPr>
          <p:spPr>
            <a:xfrm>
              <a:off x="432091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3" name="pl152"/>
            <p:cNvSpPr/>
            <p:nvPr/>
          </p:nvSpPr>
          <p:spPr>
            <a:xfrm>
              <a:off x="469208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4" name="pl153"/>
            <p:cNvSpPr/>
            <p:nvPr/>
          </p:nvSpPr>
          <p:spPr>
            <a:xfrm>
              <a:off x="506325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5" name="pl154"/>
            <p:cNvSpPr/>
            <p:nvPr/>
          </p:nvSpPr>
          <p:spPr>
            <a:xfrm>
              <a:off x="543442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6" name="pl155"/>
            <p:cNvSpPr/>
            <p:nvPr/>
          </p:nvSpPr>
          <p:spPr>
            <a:xfrm>
              <a:off x="357856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7" name="pl156"/>
            <p:cNvSpPr/>
            <p:nvPr/>
          </p:nvSpPr>
          <p:spPr>
            <a:xfrm>
              <a:off x="394973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8" name="pl157"/>
            <p:cNvSpPr/>
            <p:nvPr/>
          </p:nvSpPr>
          <p:spPr>
            <a:xfrm>
              <a:off x="432091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9" name="pl158"/>
            <p:cNvSpPr/>
            <p:nvPr/>
          </p:nvSpPr>
          <p:spPr>
            <a:xfrm>
              <a:off x="469208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0" name="pl159"/>
            <p:cNvSpPr/>
            <p:nvPr/>
          </p:nvSpPr>
          <p:spPr>
            <a:xfrm>
              <a:off x="506325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1" name="pl160"/>
            <p:cNvSpPr/>
            <p:nvPr/>
          </p:nvSpPr>
          <p:spPr>
            <a:xfrm>
              <a:off x="543442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2" name="tx161"/>
            <p:cNvSpPr/>
            <p:nvPr/>
          </p:nvSpPr>
          <p:spPr>
            <a:xfrm>
              <a:off x="350793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43" name="tx162"/>
            <p:cNvSpPr/>
            <p:nvPr/>
          </p:nvSpPr>
          <p:spPr>
            <a:xfrm>
              <a:off x="3879107"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44" name="tx163"/>
            <p:cNvSpPr/>
            <p:nvPr/>
          </p:nvSpPr>
          <p:spPr>
            <a:xfrm>
              <a:off x="4250280" y="1034966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45" name="tx164"/>
            <p:cNvSpPr/>
            <p:nvPr/>
          </p:nvSpPr>
          <p:spPr>
            <a:xfrm>
              <a:off x="4621452"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46" name="tx165"/>
            <p:cNvSpPr/>
            <p:nvPr/>
          </p:nvSpPr>
          <p:spPr>
            <a:xfrm>
              <a:off x="499262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47" name="tx166"/>
            <p:cNvSpPr/>
            <p:nvPr/>
          </p:nvSpPr>
          <p:spPr>
            <a:xfrm>
              <a:off x="5363797"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48" name="tx16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Benin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119215"/>
              <a:ext cx="237118" cy="166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1192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4953072"/>
              <a:ext cx="237118" cy="1661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820158"/>
              <a:ext cx="237118" cy="1329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986300"/>
              <a:ext cx="237118" cy="29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753700"/>
              <a:ext cx="237118" cy="2326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554329"/>
              <a:ext cx="237118" cy="1993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122357"/>
              <a:ext cx="237118" cy="4319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944765"/>
              <a:ext cx="237118" cy="3405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944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811850"/>
              <a:ext cx="237118" cy="132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263579"/>
              <a:ext cx="237118" cy="548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4878308"/>
              <a:ext cx="237118" cy="1744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803543"/>
              <a:ext cx="237118" cy="747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595865"/>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019529"/>
              <a:ext cx="237118" cy="33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994608"/>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778622"/>
              <a:ext cx="237118" cy="215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061065"/>
              <a:ext cx="237118" cy="224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044450"/>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961379"/>
              <a:ext cx="237118" cy="830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778622"/>
              <a:ext cx="237118" cy="182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127522"/>
              <a:ext cx="237118" cy="498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94293"/>
              <a:ext cx="237118" cy="33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953072"/>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85672"/>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027836"/>
              <a:ext cx="237118" cy="157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169058"/>
              <a:ext cx="237118" cy="1163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690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690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027836"/>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094293"/>
              <a:ext cx="237118" cy="1910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094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07767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654015"/>
              <a:ext cx="237118" cy="423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077679"/>
              <a:ext cx="237118" cy="2076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0776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069372"/>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737086"/>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1773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119215"/>
              <a:ext cx="237118" cy="58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911536"/>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437 case(s)</a:t>
              </a:r>
            </a:p>
          </p:txBody>
        </p:sp>
        <p:sp>
          <p:nvSpPr>
            <p:cNvPr id="65" name="pg64"/>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455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4795236"/>
              <a:ext cx="237118" cy="490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4695550"/>
              <a:ext cx="237118" cy="996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4670629"/>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346650"/>
              <a:ext cx="237118" cy="323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4712165"/>
              <a:ext cx="237118" cy="5731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4570943"/>
              <a:ext cx="237118" cy="1412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55432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3964521"/>
              <a:ext cx="237118" cy="5898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811850"/>
              <a:ext cx="237118" cy="4735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645707"/>
              <a:ext cx="237118" cy="1661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637400"/>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163893"/>
              <a:ext cx="237118" cy="473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803543"/>
              <a:ext cx="237118" cy="481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762007"/>
              <a:ext cx="237118" cy="41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7620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487872"/>
              <a:ext cx="237118" cy="2741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077679"/>
              <a:ext cx="237118" cy="2076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886615"/>
              <a:ext cx="237118" cy="1910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8866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595865"/>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085986"/>
              <a:ext cx="237118" cy="1993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069372"/>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069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894922"/>
              <a:ext cx="237118" cy="1744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160751"/>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16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019529"/>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144136"/>
              <a:ext cx="237118" cy="141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119215"/>
              <a:ext cx="237118" cy="249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119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911536"/>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193979"/>
              <a:ext cx="237118" cy="91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1939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1939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11222"/>
              <a:ext cx="237118" cy="182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160751"/>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152443"/>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944765"/>
              <a:ext cx="237118" cy="207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177365"/>
              <a:ext cx="237118" cy="107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160751"/>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16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803543"/>
              <a:ext cx="237118" cy="357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35515"/>
              <a:ext cx="237118" cy="498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052758"/>
              <a:ext cx="237118" cy="1827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0527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703857"/>
              <a:ext cx="237118" cy="348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482 case(s)</a:t>
              </a:r>
            </a:p>
          </p:txBody>
        </p:sp>
        <p:sp>
          <p:nvSpPr>
            <p:cNvPr id="127" name="pg126"/>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478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rc138"/>
            <p:cNvSpPr/>
            <p:nvPr/>
          </p:nvSpPr>
          <p:spPr>
            <a:xfrm>
              <a:off x="8367924"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5036143"/>
              <a:ext cx="237118" cy="166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01952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4654015"/>
              <a:ext cx="237118" cy="365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662322"/>
              <a:ext cx="237118" cy="6230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512793"/>
              <a:ext cx="237118" cy="1495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4421414"/>
              <a:ext cx="237118" cy="91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3806686"/>
              <a:ext cx="237118" cy="6147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446336"/>
              <a:ext cx="237118" cy="839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4313422"/>
              <a:ext cx="237118" cy="1329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4180507"/>
              <a:ext cx="237118" cy="132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3358100"/>
              <a:ext cx="237118" cy="822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894922"/>
              <a:ext cx="237118" cy="390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4886615"/>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4737086"/>
              <a:ext cx="237118" cy="1495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130664"/>
              <a:ext cx="237118" cy="606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027836"/>
              <a:ext cx="237118" cy="2575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0278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4795236"/>
              <a:ext cx="237118" cy="2326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313422"/>
              <a:ext cx="237118"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961379"/>
              <a:ext cx="237118" cy="3239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4745393"/>
              <a:ext cx="237118" cy="215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4637400"/>
              <a:ext cx="237118" cy="107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238657"/>
              <a:ext cx="237118" cy="3987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144136"/>
              <a:ext cx="237118" cy="141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144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110908"/>
              <a:ext cx="237118" cy="33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944765"/>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127522"/>
              <a:ext cx="237118" cy="157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1275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069372"/>
              <a:ext cx="237118" cy="58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720472"/>
              <a:ext cx="237118" cy="348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144136"/>
              <a:ext cx="237118" cy="141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144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135829"/>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820158"/>
              <a:ext cx="237118" cy="3156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878308"/>
              <a:ext cx="237118" cy="407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48783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4853386"/>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4496179"/>
              <a:ext cx="237118" cy="357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587557"/>
              <a:ext cx="237118" cy="6978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458755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4288500"/>
              <a:ext cx="237118" cy="2990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3731921"/>
              <a:ext cx="237118" cy="556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011222"/>
              <a:ext cx="237118" cy="2741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0112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4703857"/>
              <a:ext cx="237118" cy="3073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4413107"/>
              <a:ext cx="237118" cy="2907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779 case(s)</a:t>
              </a:r>
            </a:p>
          </p:txBody>
        </p:sp>
        <p:sp>
          <p:nvSpPr>
            <p:cNvPr id="190" name="pg189"/>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785 case(s)</a:t>
              </a:r>
            </a:p>
          </p:txBody>
        </p:sp>
        <p:sp>
          <p:nvSpPr>
            <p:cNvPr id="192" name="rc19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542672" y="2153563"/>
              <a:ext cx="3214267" cy="3131794"/>
            </a:xfrm>
            <a:prstGeom prst="rect">
              <a:avLst/>
            </a:prstGeom>
            <a:solidFill>
              <a:srgbClr val="FFFFFF">
                <a:alpha val="100000"/>
              </a:srgbClr>
            </a:solidFill>
          </p:spPr>
          <p:txBody>
            <a:bodyPr/>
            <a:lstStyle/>
            <a:p/>
          </p:txBody>
        </p:sp>
        <p:sp>
          <p:nvSpPr>
            <p:cNvPr id="194" name="pl193"/>
            <p:cNvSpPr/>
            <p:nvPr/>
          </p:nvSpPr>
          <p:spPr>
            <a:xfrm>
              <a:off x="11542672"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rc201"/>
            <p:cNvSpPr/>
            <p:nvPr/>
          </p:nvSpPr>
          <p:spPr>
            <a:xfrm>
              <a:off x="11582191" y="4296807"/>
              <a:ext cx="237118" cy="988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4296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4230350"/>
              <a:ext cx="237118" cy="664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582191" y="3731921"/>
              <a:ext cx="237118" cy="498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4429722"/>
              <a:ext cx="237118" cy="855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4388186"/>
              <a:ext cx="237118" cy="41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4313422"/>
              <a:ext cx="237118" cy="747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2876285"/>
              <a:ext cx="237118" cy="1437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4811850"/>
              <a:ext cx="237118" cy="4735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4803543"/>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770315"/>
              <a:ext cx="237118" cy="33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3690386"/>
              <a:ext cx="237118" cy="10799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4928150"/>
              <a:ext cx="237118" cy="3572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49281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4870000"/>
              <a:ext cx="237118" cy="581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4604172"/>
              <a:ext cx="237118" cy="265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036143"/>
              <a:ext cx="237118" cy="2492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027836"/>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5019529"/>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4595865"/>
              <a:ext cx="237118" cy="423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019529"/>
              <a:ext cx="237118" cy="2658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0195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5011222"/>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4678936"/>
              <a:ext cx="237118" cy="332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135829"/>
              <a:ext cx="237118" cy="1495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1358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5119215"/>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4903229"/>
              <a:ext cx="237118" cy="215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193979"/>
              <a:ext cx="237118" cy="91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1939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51939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052758"/>
              <a:ext cx="237118" cy="141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35515"/>
              <a:ext cx="237118" cy="83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2355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4894922"/>
              <a:ext cx="237118" cy="340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43822"/>
              <a:ext cx="237118" cy="415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193979"/>
              <a:ext cx="237118" cy="91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43822"/>
              <a:ext cx="237118" cy="415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438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35515"/>
              <a:ext cx="237118" cy="83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4828465"/>
              <a:ext cx="237118" cy="407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464 case(s)</a:t>
              </a:r>
            </a:p>
          </p:txBody>
        </p:sp>
        <p:sp>
          <p:nvSpPr>
            <p:cNvPr id="252" name="pg251"/>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747 case(s)</a:t>
              </a:r>
            </a:p>
          </p:txBody>
        </p:sp>
        <p:sp>
          <p:nvSpPr>
            <p:cNvPr id="254" name="rc25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56939" y="2153563"/>
              <a:ext cx="3214267" cy="3131794"/>
            </a:xfrm>
            <a:prstGeom prst="rect">
              <a:avLst/>
            </a:prstGeom>
            <a:solidFill>
              <a:srgbClr val="FFFFFF">
                <a:alpha val="100000"/>
              </a:srgbClr>
            </a:solidFill>
          </p:spPr>
          <p:txBody>
            <a:bodyPr/>
            <a:lstStyle/>
            <a:p/>
          </p:txBody>
        </p:sp>
        <p:sp>
          <p:nvSpPr>
            <p:cNvPr id="256" name="pl255"/>
            <p:cNvSpPr/>
            <p:nvPr/>
          </p:nvSpPr>
          <p:spPr>
            <a:xfrm>
              <a:off x="14756939" y="48700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403928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320857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237785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44546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36239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27932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rc263"/>
            <p:cNvSpPr/>
            <p:nvPr/>
          </p:nvSpPr>
          <p:spPr>
            <a:xfrm>
              <a:off x="14796459" y="5052758"/>
              <a:ext cx="237118" cy="232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50527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0527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4703857"/>
              <a:ext cx="237118" cy="348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4878308"/>
              <a:ext cx="237118" cy="407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48783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8783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4354957"/>
              <a:ext cx="237118" cy="523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23388" y="5094293"/>
              <a:ext cx="237118" cy="1910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094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5069372"/>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23388" y="4413107"/>
              <a:ext cx="237118" cy="6562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4936458"/>
              <a:ext cx="237118" cy="3489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49364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911536"/>
              <a:ext cx="237118" cy="24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86853" y="4388186"/>
              <a:ext cx="237118" cy="523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5069372"/>
              <a:ext cx="237118" cy="215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0693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50693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50317" y="4820158"/>
              <a:ext cx="237118" cy="2492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5094293"/>
              <a:ext cx="237118" cy="1910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0942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5077679"/>
              <a:ext cx="237118" cy="166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13782" y="4770315"/>
              <a:ext cx="237118" cy="307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5235515"/>
              <a:ext cx="237118" cy="498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2355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5193979"/>
              <a:ext cx="237118" cy="415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77246" y="4936458"/>
              <a:ext cx="237118" cy="257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5268743"/>
              <a:ext cx="237118" cy="166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2687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52687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40711" y="5160751"/>
              <a:ext cx="237118" cy="107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212 case(s)</a:t>
              </a:r>
            </a:p>
          </p:txBody>
        </p:sp>
        <p:sp>
          <p:nvSpPr>
            <p:cNvPr id="298" name="pg29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36936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7" name="tx426"/>
            <p:cNvSpPr/>
            <p:nvPr/>
          </p:nvSpPr>
          <p:spPr>
            <a:xfrm>
              <a:off x="1230614" y="353865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8" name="tx427"/>
            <p:cNvSpPr/>
            <p:nvPr/>
          </p:nvSpPr>
          <p:spPr>
            <a:xfrm>
              <a:off x="1230614" y="2707824"/>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29" name="pl42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44546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36239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865074" y="2793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tx43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p:txBody>
        </p:sp>
        <p:sp>
          <p:nvSpPr>
            <p:cNvPr id="435" name="rc434"/>
            <p:cNvSpPr/>
            <p:nvPr/>
          </p:nvSpPr>
          <p:spPr>
            <a:xfrm>
              <a:off x="18179974" y="2223153"/>
              <a:ext cx="274319" cy="274319"/>
            </a:xfrm>
            <a:prstGeom prst="rect">
              <a:avLst/>
            </a:prstGeom>
            <a:solidFill>
              <a:srgbClr val="FFFFFF">
                <a:alpha val="100000"/>
              </a:srgbClr>
            </a:solidFill>
          </p:spPr>
          <p:txBody>
            <a:bodyPr/>
            <a:lstStyle/>
            <a:p/>
          </p:txBody>
        </p:sp>
        <p:sp>
          <p:nvSpPr>
            <p:cNvPr id="436" name="pg43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7" name="tx43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p:txBody>
        </p:sp>
        <p:sp>
          <p:nvSpPr>
            <p:cNvPr id="439" name="rc438"/>
            <p:cNvSpPr/>
            <p:nvPr/>
          </p:nvSpPr>
          <p:spPr>
            <a:xfrm>
              <a:off x="18179974" y="2775829"/>
              <a:ext cx="274319" cy="274319"/>
            </a:xfrm>
            <a:prstGeom prst="rect">
              <a:avLst/>
            </a:prstGeom>
            <a:solidFill>
              <a:srgbClr val="FFFFFF">
                <a:alpha val="100000"/>
              </a:srgbClr>
            </a:solidFill>
          </p:spPr>
          <p:txBody>
            <a:bodyPr/>
            <a:lstStyle/>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050149"/>
              <a:ext cx="274319" cy="274319"/>
            </a:xfrm>
            <a:prstGeom prst="rect">
              <a:avLst/>
            </a:prstGeom>
            <a:solidFill>
              <a:srgbClr val="FFFFFF">
                <a:alpha val="100000"/>
              </a:srgbClr>
            </a:solidFill>
          </p:spPr>
          <p:txBody>
            <a:bodyPr/>
            <a:lstStyle/>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324469"/>
              <a:ext cx="274319" cy="274320"/>
            </a:xfrm>
            <a:prstGeom prst="rect">
              <a:avLst/>
            </a:prstGeom>
            <a:solidFill>
              <a:srgbClr val="FFFFFF">
                <a:alpha val="100000"/>
              </a:srgbClr>
            </a:solidFill>
          </p:spPr>
          <p:txBody>
            <a:bodyPr/>
            <a:lstStyle/>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598789"/>
              <a:ext cx="274319" cy="274320"/>
            </a:xfrm>
            <a:prstGeom prst="rect">
              <a:avLst/>
            </a:prstGeom>
            <a:solidFill>
              <a:srgbClr val="FFFFFF">
                <a:alpha val="100000"/>
              </a:srgbClr>
            </a:solidFill>
          </p:spPr>
          <p:txBody>
            <a:bodyPr/>
            <a:lstStyle/>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7" name="tx44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7153670" y="6510025"/>
              <a:ext cx="4107183" cy="2788960"/>
            </a:xfrm>
            <a:prstGeom prst="rect">
              <a:avLst/>
            </a:prstGeom>
            <a:solidFill>
              <a:srgbClr val="FFFFFF">
                <a:alpha val="100000"/>
              </a:srgbClr>
            </a:solidFill>
          </p:spPr>
          <p:txBody>
            <a:bodyPr/>
            <a:lstStyle/>
            <a:p/>
          </p:txBody>
        </p:sp>
        <p:sp>
          <p:nvSpPr>
            <p:cNvPr id="455" name="pl6"/>
            <p:cNvSpPr/>
            <p:nvPr/>
          </p:nvSpPr>
          <p:spPr>
            <a:xfrm>
              <a:off x="7153670" y="8861501"/>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6" name="pl7"/>
            <p:cNvSpPr/>
            <p:nvPr/>
          </p:nvSpPr>
          <p:spPr>
            <a:xfrm>
              <a:off x="7153670" y="824007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7" name="pl8"/>
            <p:cNvSpPr/>
            <p:nvPr/>
          </p:nvSpPr>
          <p:spPr>
            <a:xfrm>
              <a:off x="7153670" y="761864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8" name="pl9"/>
            <p:cNvSpPr/>
            <p:nvPr/>
          </p:nvSpPr>
          <p:spPr>
            <a:xfrm>
              <a:off x="7153670" y="699722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9"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0" name="pl11"/>
            <p:cNvSpPr/>
            <p:nvPr/>
          </p:nvSpPr>
          <p:spPr>
            <a:xfrm>
              <a:off x="7153670" y="855078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1" name="pl12"/>
            <p:cNvSpPr/>
            <p:nvPr/>
          </p:nvSpPr>
          <p:spPr>
            <a:xfrm>
              <a:off x="7153670" y="7929362"/>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2" name="pl13"/>
            <p:cNvSpPr/>
            <p:nvPr/>
          </p:nvSpPr>
          <p:spPr>
            <a:xfrm>
              <a:off x="7153670" y="730793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3" name="pl14"/>
            <p:cNvSpPr/>
            <p:nvPr/>
          </p:nvSpPr>
          <p:spPr>
            <a:xfrm>
              <a:off x="7153670" y="668651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64" name="rc15"/>
            <p:cNvSpPr/>
            <p:nvPr/>
          </p:nvSpPr>
          <p:spPr>
            <a:xfrm>
              <a:off x="7296281" y="8028790"/>
              <a:ext cx="399309" cy="2485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6"/>
            <p:cNvSpPr/>
            <p:nvPr/>
          </p:nvSpPr>
          <p:spPr>
            <a:xfrm>
              <a:off x="7866723" y="6935080"/>
              <a:ext cx="399309" cy="4971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7"/>
            <p:cNvSpPr/>
            <p:nvPr/>
          </p:nvSpPr>
          <p:spPr>
            <a:xfrm>
              <a:off x="8437165" y="7879648"/>
              <a:ext cx="399309" cy="4971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8"/>
            <p:cNvSpPr/>
            <p:nvPr/>
          </p:nvSpPr>
          <p:spPr>
            <a:xfrm>
              <a:off x="9007608" y="8898787"/>
              <a:ext cx="399309" cy="4971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9"/>
            <p:cNvSpPr/>
            <p:nvPr/>
          </p:nvSpPr>
          <p:spPr>
            <a:xfrm>
              <a:off x="10148492" y="9047929"/>
              <a:ext cx="399309" cy="2485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20"/>
            <p:cNvSpPr/>
            <p:nvPr/>
          </p:nvSpPr>
          <p:spPr>
            <a:xfrm>
              <a:off x="7296281" y="7979076"/>
              <a:ext cx="399309" cy="497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21"/>
            <p:cNvSpPr/>
            <p:nvPr/>
          </p:nvSpPr>
          <p:spPr>
            <a:xfrm>
              <a:off x="7866723" y="6711367"/>
              <a:ext cx="399309" cy="223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22"/>
            <p:cNvSpPr/>
            <p:nvPr/>
          </p:nvSpPr>
          <p:spPr>
            <a:xfrm>
              <a:off x="8437165" y="7805077"/>
              <a:ext cx="399309" cy="745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3"/>
            <p:cNvSpPr/>
            <p:nvPr/>
          </p:nvSpPr>
          <p:spPr>
            <a:xfrm>
              <a:off x="7296281" y="7954219"/>
              <a:ext cx="399309" cy="2485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24"/>
            <p:cNvSpPr/>
            <p:nvPr/>
          </p:nvSpPr>
          <p:spPr>
            <a:xfrm>
              <a:off x="7866723" y="6636796"/>
              <a:ext cx="399309" cy="745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25"/>
            <p:cNvSpPr/>
            <p:nvPr/>
          </p:nvSpPr>
          <p:spPr>
            <a:xfrm>
              <a:off x="8437165" y="7780220"/>
              <a:ext cx="399309" cy="2485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26"/>
            <p:cNvSpPr/>
            <p:nvPr/>
          </p:nvSpPr>
          <p:spPr>
            <a:xfrm>
              <a:off x="9007608" y="8849073"/>
              <a:ext cx="399309" cy="497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27"/>
            <p:cNvSpPr/>
            <p:nvPr/>
          </p:nvSpPr>
          <p:spPr>
            <a:xfrm>
              <a:off x="7296281" y="8053647"/>
              <a:ext cx="399309" cy="11185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28"/>
            <p:cNvSpPr/>
            <p:nvPr/>
          </p:nvSpPr>
          <p:spPr>
            <a:xfrm>
              <a:off x="7866723" y="6984794"/>
              <a:ext cx="399309" cy="21874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29"/>
            <p:cNvSpPr/>
            <p:nvPr/>
          </p:nvSpPr>
          <p:spPr>
            <a:xfrm>
              <a:off x="8437165" y="7929362"/>
              <a:ext cx="399309" cy="12428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0"/>
            <p:cNvSpPr/>
            <p:nvPr/>
          </p:nvSpPr>
          <p:spPr>
            <a:xfrm>
              <a:off x="9007608" y="8948501"/>
              <a:ext cx="399309" cy="223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1"/>
            <p:cNvSpPr/>
            <p:nvPr/>
          </p:nvSpPr>
          <p:spPr>
            <a:xfrm>
              <a:off x="9578050" y="9047929"/>
              <a:ext cx="399309" cy="1242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32"/>
            <p:cNvSpPr/>
            <p:nvPr/>
          </p:nvSpPr>
          <p:spPr>
            <a:xfrm>
              <a:off x="10148492" y="9072786"/>
              <a:ext cx="399309" cy="9942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33"/>
            <p:cNvSpPr/>
            <p:nvPr/>
          </p:nvSpPr>
          <p:spPr>
            <a:xfrm>
              <a:off x="10718934" y="9147357"/>
              <a:ext cx="399309" cy="2485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pl34"/>
            <p:cNvSpPr/>
            <p:nvPr/>
          </p:nvSpPr>
          <p:spPr>
            <a:xfrm>
              <a:off x="7495936" y="6867288"/>
              <a:ext cx="3422653" cy="2296153"/>
            </a:xfrm>
            <a:custGeom>
              <a:avLst/>
              <a:pathLst>
                <a:path w="3422653" h="2296153">
                  <a:moveTo>
                    <a:pt x="0" y="0"/>
                  </a:moveTo>
                  <a:lnTo>
                    <a:pt x="570442" y="1035133"/>
                  </a:lnTo>
                  <a:lnTo>
                    <a:pt x="1140884" y="1706215"/>
                  </a:lnTo>
                  <a:lnTo>
                    <a:pt x="1711326" y="2149217"/>
                  </a:lnTo>
                  <a:lnTo>
                    <a:pt x="2281768" y="2267643"/>
                  </a:lnTo>
                  <a:lnTo>
                    <a:pt x="2852210" y="2267643"/>
                  </a:lnTo>
                  <a:lnTo>
                    <a:pt x="3422653" y="2296153"/>
                  </a:lnTo>
                </a:path>
              </a:pathLst>
            </a:custGeom>
            <a:ln w="40651" cap="flat">
              <a:solidFill>
                <a:srgbClr val="000000">
                  <a:alpha val="100000"/>
                </a:srgbClr>
              </a:solidFill>
              <a:prstDash val="solid"/>
              <a:round/>
            </a:ln>
          </p:spPr>
          <p:txBody>
            <a:bodyPr/>
            <a:lstStyle/>
            <a:p/>
          </p:txBody>
        </p:sp>
        <p:sp>
          <p:nvSpPr>
            <p:cNvPr id="484" name="rc35"/>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85" name="tx36"/>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6" name="tx37"/>
            <p:cNvSpPr/>
            <p:nvPr/>
          </p:nvSpPr>
          <p:spPr>
            <a:xfrm>
              <a:off x="6843756" y="854848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487" name="tx38"/>
            <p:cNvSpPr/>
            <p:nvPr/>
          </p:nvSpPr>
          <p:spPr>
            <a:xfrm>
              <a:off x="6843756" y="792705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8" name="tx39"/>
            <p:cNvSpPr/>
            <p:nvPr/>
          </p:nvSpPr>
          <p:spPr>
            <a:xfrm>
              <a:off x="6843756" y="7307489"/>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489" name="tx40"/>
            <p:cNvSpPr/>
            <p:nvPr/>
          </p:nvSpPr>
          <p:spPr>
            <a:xfrm>
              <a:off x="6801340" y="66842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0" name="pl41"/>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42"/>
            <p:cNvSpPr/>
            <p:nvPr/>
          </p:nvSpPr>
          <p:spPr>
            <a:xfrm>
              <a:off x="7118876" y="855078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43"/>
            <p:cNvSpPr/>
            <p:nvPr/>
          </p:nvSpPr>
          <p:spPr>
            <a:xfrm>
              <a:off x="7118876" y="7929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44"/>
            <p:cNvSpPr/>
            <p:nvPr/>
          </p:nvSpPr>
          <p:spPr>
            <a:xfrm>
              <a:off x="7118876" y="73079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45"/>
            <p:cNvSpPr/>
            <p:nvPr/>
          </p:nvSpPr>
          <p:spPr>
            <a:xfrm>
              <a:off x="7118876" y="66865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6" name="pl47"/>
            <p:cNvSpPr/>
            <p:nvPr/>
          </p:nvSpPr>
          <p:spPr>
            <a:xfrm>
              <a:off x="11260854" y="85142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48"/>
            <p:cNvSpPr/>
            <p:nvPr/>
          </p:nvSpPr>
          <p:spPr>
            <a:xfrm>
              <a:off x="11260854" y="785636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49"/>
            <p:cNvSpPr/>
            <p:nvPr/>
          </p:nvSpPr>
          <p:spPr>
            <a:xfrm>
              <a:off x="11260854" y="71984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50"/>
            <p:cNvSpPr/>
            <p:nvPr/>
          </p:nvSpPr>
          <p:spPr>
            <a:xfrm>
              <a:off x="11260854" y="654051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tx5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1" name="tx52"/>
            <p:cNvSpPr/>
            <p:nvPr/>
          </p:nvSpPr>
          <p:spPr>
            <a:xfrm>
              <a:off x="11358911" y="8511909"/>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2" name="tx53"/>
            <p:cNvSpPr/>
            <p:nvPr/>
          </p:nvSpPr>
          <p:spPr>
            <a:xfrm>
              <a:off x="11358911" y="78540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3" name="tx54"/>
            <p:cNvSpPr/>
            <p:nvPr/>
          </p:nvSpPr>
          <p:spPr>
            <a:xfrm>
              <a:off x="11358911" y="719613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a:t>
              </a:r>
            </a:p>
          </p:txBody>
        </p:sp>
        <p:sp>
          <p:nvSpPr>
            <p:cNvPr id="504" name="tx55"/>
            <p:cNvSpPr/>
            <p:nvPr/>
          </p:nvSpPr>
          <p:spPr>
            <a:xfrm>
              <a:off x="11358911" y="653821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120</a:t>
              </a:r>
            </a:p>
          </p:txBody>
        </p:sp>
        <p:sp>
          <p:nvSpPr>
            <p:cNvPr id="505" name="pl56"/>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7"/>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8"/>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60"/>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61"/>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2"/>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tx63"/>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3" name="tx64"/>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4" name="tx65"/>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5" name="tx6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6" name="tx67"/>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7" name="tx68"/>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8" name="tx69"/>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9" name="tx7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0" name="tx7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1"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2"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3" name="rc74"/>
            <p:cNvSpPr/>
            <p:nvPr/>
          </p:nvSpPr>
          <p:spPr>
            <a:xfrm>
              <a:off x="6564753" y="10217410"/>
              <a:ext cx="1051268" cy="182880"/>
            </a:xfrm>
            <a:prstGeom prst="rect">
              <a:avLst/>
            </a:prstGeom>
            <a:solidFill>
              <a:srgbClr val="FFFFFF">
                <a:alpha val="100000"/>
              </a:srgbClr>
            </a:solidFill>
          </p:spPr>
          <p:txBody>
            <a:bodyPr/>
            <a:lstStyle/>
            <a:p/>
          </p:txBody>
        </p:sp>
        <p:sp>
          <p:nvSpPr>
            <p:cNvPr id="524" name="rc75"/>
            <p:cNvSpPr/>
            <p:nvPr/>
          </p:nvSpPr>
          <p:spPr>
            <a:xfrm>
              <a:off x="6564753" y="10217410"/>
              <a:ext cx="182879" cy="182880"/>
            </a:xfrm>
            <a:prstGeom prst="rect">
              <a:avLst/>
            </a:prstGeom>
            <a:solidFill>
              <a:srgbClr val="FFFFFF">
                <a:alpha val="100000"/>
              </a:srgbClr>
            </a:solidFill>
          </p:spPr>
          <p:txBody>
            <a:bodyPr/>
            <a:lstStyle/>
            <a:p/>
          </p:txBody>
        </p:sp>
        <p:sp>
          <p:nvSpPr>
            <p:cNvPr id="525" name="pl76"/>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6" name="tx77"/>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7" name="rc78"/>
            <p:cNvSpPr/>
            <p:nvPr/>
          </p:nvSpPr>
          <p:spPr>
            <a:xfrm>
              <a:off x="7796021" y="10217410"/>
              <a:ext cx="4053749" cy="182880"/>
            </a:xfrm>
            <a:prstGeom prst="rect">
              <a:avLst/>
            </a:prstGeom>
            <a:solidFill>
              <a:srgbClr val="FFFFFF">
                <a:alpha val="100000"/>
              </a:srgbClr>
            </a:solidFill>
          </p:spPr>
          <p:txBody>
            <a:bodyPr/>
            <a:lstStyle/>
            <a:p/>
          </p:txBody>
        </p:sp>
        <p:sp>
          <p:nvSpPr>
            <p:cNvPr id="528" name="rc79"/>
            <p:cNvSpPr/>
            <p:nvPr/>
          </p:nvSpPr>
          <p:spPr>
            <a:xfrm>
              <a:off x="7796021" y="10217410"/>
              <a:ext cx="182879" cy="182880"/>
            </a:xfrm>
            <a:prstGeom prst="rect">
              <a:avLst/>
            </a:prstGeom>
            <a:solidFill>
              <a:srgbClr val="FFFFFF">
                <a:alpha val="100000"/>
              </a:srgbClr>
            </a:solidFill>
          </p:spPr>
          <p:txBody>
            <a:bodyPr/>
            <a:lstStyle/>
            <a:p/>
          </p:txBody>
        </p:sp>
        <p:sp>
          <p:nvSpPr>
            <p:cNvPr id="529" name="rc8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0" name="rc81"/>
            <p:cNvSpPr/>
            <p:nvPr/>
          </p:nvSpPr>
          <p:spPr>
            <a:xfrm>
              <a:off x="8887262" y="10217410"/>
              <a:ext cx="182879" cy="182880"/>
            </a:xfrm>
            <a:prstGeom prst="rect">
              <a:avLst/>
            </a:prstGeom>
            <a:solidFill>
              <a:srgbClr val="FFFFFF">
                <a:alpha val="100000"/>
              </a:srgbClr>
            </a:solidFill>
          </p:spPr>
          <p:txBody>
            <a:bodyPr/>
            <a:lstStyle/>
            <a:p/>
          </p:txBody>
        </p:sp>
        <p:sp>
          <p:nvSpPr>
            <p:cNvPr id="531" name="rc8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2" name="rc83"/>
            <p:cNvSpPr/>
            <p:nvPr/>
          </p:nvSpPr>
          <p:spPr>
            <a:xfrm>
              <a:off x="9813303" y="10217410"/>
              <a:ext cx="182879" cy="182880"/>
            </a:xfrm>
            <a:prstGeom prst="rect">
              <a:avLst/>
            </a:prstGeom>
            <a:solidFill>
              <a:srgbClr val="FFFFFF">
                <a:alpha val="100000"/>
              </a:srgbClr>
            </a:solidFill>
          </p:spPr>
          <p:txBody>
            <a:bodyPr/>
            <a:lstStyle/>
            <a:p/>
          </p:txBody>
        </p:sp>
        <p:sp>
          <p:nvSpPr>
            <p:cNvPr id="533" name="rc8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4" name="rc85"/>
            <p:cNvSpPr/>
            <p:nvPr/>
          </p:nvSpPr>
          <p:spPr>
            <a:xfrm>
              <a:off x="10815544" y="10217410"/>
              <a:ext cx="182880" cy="182880"/>
            </a:xfrm>
            <a:prstGeom prst="rect">
              <a:avLst/>
            </a:prstGeom>
            <a:solidFill>
              <a:srgbClr val="FFFFFF">
                <a:alpha val="100000"/>
              </a:srgbClr>
            </a:solidFill>
          </p:spPr>
          <p:txBody>
            <a:bodyPr/>
            <a:lstStyle/>
            <a:p/>
          </p:txBody>
        </p:sp>
        <p:sp>
          <p:nvSpPr>
            <p:cNvPr id="535" name="rc8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6" name="tx87"/>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7" name="tx88"/>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8" name="tx89"/>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9" name="tx90"/>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0" name="tx9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1" name=""/>
          <p:cNvGrpSpPr/>
          <p:nvPr/>
        </p:nvGrpSpPr>
        <p:grpSpPr>
          <a:xfrm>
            <a:off x="12527280" y="6217920"/>
            <a:ext cx="5486400" cy="4297680"/>
            <a:chOff x="12527280" y="6217920"/>
            <a:chExt cx="5486400" cy="4297680"/>
          </a:xfrm>
        </p:grpSpPr>
        <p:sp>
          <p:nvSpPr>
            <p:cNvPr id="5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7"/>
            <p:cNvSpPr/>
            <p:nvPr/>
          </p:nvSpPr>
          <p:spPr>
            <a:xfrm>
              <a:off x="13325144" y="7303857"/>
              <a:ext cx="4510689" cy="640187"/>
            </a:xfrm>
            <a:custGeom>
              <a:avLst/>
              <a:pathLst>
                <a:path w="4510689" h="640187">
                  <a:moveTo>
                    <a:pt x="0" y="102429"/>
                  </a:moveTo>
                  <a:lnTo>
                    <a:pt x="180427" y="153644"/>
                  </a:lnTo>
                  <a:lnTo>
                    <a:pt x="360855" y="204859"/>
                  </a:lnTo>
                  <a:lnTo>
                    <a:pt x="541282" y="230467"/>
                  </a:lnTo>
                  <a:lnTo>
                    <a:pt x="721710" y="281682"/>
                  </a:lnTo>
                  <a:lnTo>
                    <a:pt x="902137" y="332897"/>
                  </a:lnTo>
                  <a:lnTo>
                    <a:pt x="1082565" y="204859"/>
                  </a:lnTo>
                  <a:lnTo>
                    <a:pt x="1262993" y="102429"/>
                  </a:lnTo>
                  <a:lnTo>
                    <a:pt x="1443420" y="204859"/>
                  </a:lnTo>
                  <a:lnTo>
                    <a:pt x="1623848" y="76822"/>
                  </a:lnTo>
                  <a:lnTo>
                    <a:pt x="1804275" y="153644"/>
                  </a:lnTo>
                  <a:lnTo>
                    <a:pt x="1984703" y="102429"/>
                  </a:lnTo>
                  <a:lnTo>
                    <a:pt x="2165131" y="0"/>
                  </a:lnTo>
                  <a:lnTo>
                    <a:pt x="2345558" y="153644"/>
                  </a:lnTo>
                  <a:lnTo>
                    <a:pt x="2525986" y="230467"/>
                  </a:lnTo>
                  <a:lnTo>
                    <a:pt x="2706413" y="179252"/>
                  </a:lnTo>
                  <a:lnTo>
                    <a:pt x="2886841" y="153644"/>
                  </a:lnTo>
                  <a:lnTo>
                    <a:pt x="3067268" y="230467"/>
                  </a:lnTo>
                  <a:lnTo>
                    <a:pt x="3247696" y="332897"/>
                  </a:lnTo>
                  <a:lnTo>
                    <a:pt x="3428124" y="409719"/>
                  </a:lnTo>
                  <a:lnTo>
                    <a:pt x="3608551" y="512149"/>
                  </a:lnTo>
                  <a:lnTo>
                    <a:pt x="3788979" y="537757"/>
                  </a:lnTo>
                  <a:lnTo>
                    <a:pt x="3969406" y="563364"/>
                  </a:lnTo>
                  <a:lnTo>
                    <a:pt x="4149834" y="563364"/>
                  </a:lnTo>
                  <a:lnTo>
                    <a:pt x="4330262" y="588972"/>
                  </a:lnTo>
                  <a:lnTo>
                    <a:pt x="4510689" y="640187"/>
                  </a:lnTo>
                </a:path>
              </a:pathLst>
            </a:custGeom>
            <a:ln w="32521" cap="flat">
              <a:solidFill>
                <a:srgbClr val="5EB0E8">
                  <a:alpha val="100000"/>
                </a:srgbClr>
              </a:solidFill>
              <a:prstDash val="solid"/>
              <a:round/>
            </a:ln>
          </p:spPr>
          <p:txBody>
            <a:bodyPr/>
            <a:lstStyle/>
            <a:p/>
          </p:txBody>
        </p:sp>
        <p:sp>
          <p:nvSpPr>
            <p:cNvPr id="557" name="tx18"/>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8" name="tx19"/>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9" name="tx20"/>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0" name="tx21"/>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1" name="tx22"/>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2" name="tx23"/>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3" name="pl24"/>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5"/>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6"/>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7"/>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8"/>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9"/>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30"/>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1"/>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2"/>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3"/>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4"/>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5"/>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6"/>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7"/>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8"/>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9"/>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0"/>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1"/>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2"/>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3"/>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4"/>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5"/>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6"/>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7"/>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8"/>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9"/>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0"/>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1"/>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2"/>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3"/>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4"/>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5"/>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tx56"/>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6" name="tx57"/>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7" name="tx58"/>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8" name="tx59"/>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9" name="tx60"/>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0" name="tx61"/>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1" name="tx62"/>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2" name="tx63"/>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3" name="tx64"/>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4" name="tx65"/>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5" name="tx66"/>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6" name="tx67"/>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7" name="tx68"/>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8" name="tx69"/>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9" name="tx70"/>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0" name="tx71"/>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1" name="tx72"/>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2" name="tx73"/>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3" name="tx74"/>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4" name="tx75"/>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5" name="tx76"/>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6" name="tx77"/>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7" name="tx78"/>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8" name="tx79"/>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9" name="tx80"/>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0" name="tx81"/>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1" name="tx82"/>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2" name="rc83"/>
            <p:cNvSpPr/>
            <p:nvPr/>
          </p:nvSpPr>
          <p:spPr>
            <a:xfrm>
              <a:off x="14005791" y="9941072"/>
              <a:ext cx="3149396" cy="504938"/>
            </a:xfrm>
            <a:prstGeom prst="rect">
              <a:avLst/>
            </a:prstGeom>
            <a:solidFill>
              <a:srgbClr val="FFFFFF">
                <a:alpha val="100000"/>
              </a:srgbClr>
            </a:solidFill>
          </p:spPr>
          <p:txBody>
            <a:bodyPr/>
            <a:lstStyle/>
            <a:p/>
          </p:txBody>
        </p:sp>
        <p:sp>
          <p:nvSpPr>
            <p:cNvPr id="623" name="pl84"/>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4" name="pl85"/>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5" name="tx86"/>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6" name="tx87"/>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7" name="tx88"/>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8" name=""/>
          <p:cNvGrpSpPr/>
          <p:nvPr/>
        </p:nvGrpSpPr>
        <p:grpSpPr>
          <a:xfrm>
            <a:off x="594360" y="6217920"/>
            <a:ext cx="5562295" cy="4108319"/>
            <a:chOff x="594360" y="6217920"/>
            <a:chExt cx="5562295" cy="4108319"/>
          </a:xfrm>
        </p:grpSpPr>
        <p:sp>
          <p:nvSpPr>
            <p:cNvPr id="629"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0" name="rc4"/>
            <p:cNvSpPr/>
            <p:nvPr/>
          </p:nvSpPr>
          <p:spPr>
            <a:xfrm>
              <a:off x="221218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1" name="rc5"/>
            <p:cNvSpPr/>
            <p:nvPr/>
          </p:nvSpPr>
          <p:spPr>
            <a:xfrm>
              <a:off x="2240422" y="6544587"/>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632" name="rc6"/>
            <p:cNvSpPr/>
            <p:nvPr/>
          </p:nvSpPr>
          <p:spPr>
            <a:xfrm>
              <a:off x="252278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7"/>
            <p:cNvSpPr/>
            <p:nvPr/>
          </p:nvSpPr>
          <p:spPr>
            <a:xfrm>
              <a:off x="280515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8"/>
            <p:cNvSpPr/>
            <p:nvPr/>
          </p:nvSpPr>
          <p:spPr>
            <a:xfrm>
              <a:off x="30875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9"/>
            <p:cNvSpPr/>
            <p:nvPr/>
          </p:nvSpPr>
          <p:spPr>
            <a:xfrm>
              <a:off x="336988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0"/>
            <p:cNvSpPr/>
            <p:nvPr/>
          </p:nvSpPr>
          <p:spPr>
            <a:xfrm>
              <a:off x="3652247" y="6544587"/>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37" name="rc11"/>
            <p:cNvSpPr/>
            <p:nvPr/>
          </p:nvSpPr>
          <p:spPr>
            <a:xfrm>
              <a:off x="3934612"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8" name="rc12"/>
            <p:cNvSpPr/>
            <p:nvPr/>
          </p:nvSpPr>
          <p:spPr>
            <a:xfrm>
              <a:off x="421697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13"/>
            <p:cNvSpPr/>
            <p:nvPr/>
          </p:nvSpPr>
          <p:spPr>
            <a:xfrm>
              <a:off x="4499343" y="6544587"/>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40" name="rc14"/>
            <p:cNvSpPr/>
            <p:nvPr/>
          </p:nvSpPr>
          <p:spPr>
            <a:xfrm>
              <a:off x="4781708" y="6544587"/>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41" name="rc15"/>
            <p:cNvSpPr/>
            <p:nvPr/>
          </p:nvSpPr>
          <p:spPr>
            <a:xfrm>
              <a:off x="5064073" y="6544587"/>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42" name="rc16"/>
            <p:cNvSpPr/>
            <p:nvPr/>
          </p:nvSpPr>
          <p:spPr>
            <a:xfrm>
              <a:off x="5346438"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3" name="rc17"/>
            <p:cNvSpPr/>
            <p:nvPr/>
          </p:nvSpPr>
          <p:spPr>
            <a:xfrm>
              <a:off x="2240422"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18"/>
            <p:cNvSpPr/>
            <p:nvPr/>
          </p:nvSpPr>
          <p:spPr>
            <a:xfrm>
              <a:off x="2522787"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19"/>
            <p:cNvSpPr/>
            <p:nvPr/>
          </p:nvSpPr>
          <p:spPr>
            <a:xfrm>
              <a:off x="28051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20"/>
            <p:cNvSpPr/>
            <p:nvPr/>
          </p:nvSpPr>
          <p:spPr>
            <a:xfrm>
              <a:off x="30875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1"/>
            <p:cNvSpPr/>
            <p:nvPr/>
          </p:nvSpPr>
          <p:spPr>
            <a:xfrm>
              <a:off x="336988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2"/>
            <p:cNvSpPr/>
            <p:nvPr/>
          </p:nvSpPr>
          <p:spPr>
            <a:xfrm>
              <a:off x="3652247" y="682695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49" name="rc23"/>
            <p:cNvSpPr/>
            <p:nvPr/>
          </p:nvSpPr>
          <p:spPr>
            <a:xfrm>
              <a:off x="3934612" y="682695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50" name="rc24"/>
            <p:cNvSpPr/>
            <p:nvPr/>
          </p:nvSpPr>
          <p:spPr>
            <a:xfrm>
              <a:off x="4216977" y="682695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51" name="rc25"/>
            <p:cNvSpPr/>
            <p:nvPr/>
          </p:nvSpPr>
          <p:spPr>
            <a:xfrm>
              <a:off x="4499343"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2" name="rc26"/>
            <p:cNvSpPr/>
            <p:nvPr/>
          </p:nvSpPr>
          <p:spPr>
            <a:xfrm>
              <a:off x="4781708" y="682695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53" name="rc27"/>
            <p:cNvSpPr/>
            <p:nvPr/>
          </p:nvSpPr>
          <p:spPr>
            <a:xfrm>
              <a:off x="506407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8"/>
            <p:cNvSpPr/>
            <p:nvPr/>
          </p:nvSpPr>
          <p:spPr>
            <a:xfrm>
              <a:off x="5346438" y="682695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55" name="rc29"/>
            <p:cNvSpPr/>
            <p:nvPr/>
          </p:nvSpPr>
          <p:spPr>
            <a:xfrm>
              <a:off x="224042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30"/>
            <p:cNvSpPr/>
            <p:nvPr/>
          </p:nvSpPr>
          <p:spPr>
            <a:xfrm>
              <a:off x="252278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31"/>
            <p:cNvSpPr/>
            <p:nvPr/>
          </p:nvSpPr>
          <p:spPr>
            <a:xfrm>
              <a:off x="280515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2"/>
            <p:cNvSpPr/>
            <p:nvPr/>
          </p:nvSpPr>
          <p:spPr>
            <a:xfrm>
              <a:off x="308751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3"/>
            <p:cNvSpPr/>
            <p:nvPr/>
          </p:nvSpPr>
          <p:spPr>
            <a:xfrm>
              <a:off x="336988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4"/>
            <p:cNvSpPr/>
            <p:nvPr/>
          </p:nvSpPr>
          <p:spPr>
            <a:xfrm>
              <a:off x="3652247"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61" name="rc35"/>
            <p:cNvSpPr/>
            <p:nvPr/>
          </p:nvSpPr>
          <p:spPr>
            <a:xfrm>
              <a:off x="3934612" y="7109318"/>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62" name="rc36"/>
            <p:cNvSpPr/>
            <p:nvPr/>
          </p:nvSpPr>
          <p:spPr>
            <a:xfrm>
              <a:off x="4216977" y="7109318"/>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663" name="rc37"/>
            <p:cNvSpPr/>
            <p:nvPr/>
          </p:nvSpPr>
          <p:spPr>
            <a:xfrm>
              <a:off x="4499343" y="7109318"/>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664" name="rc38"/>
            <p:cNvSpPr/>
            <p:nvPr/>
          </p:nvSpPr>
          <p:spPr>
            <a:xfrm>
              <a:off x="4781708"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39"/>
            <p:cNvSpPr/>
            <p:nvPr/>
          </p:nvSpPr>
          <p:spPr>
            <a:xfrm>
              <a:off x="5064073" y="7109318"/>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p:txBody>
        </p:sp>
        <p:sp>
          <p:nvSpPr>
            <p:cNvPr id="666" name="rc40"/>
            <p:cNvSpPr/>
            <p:nvPr/>
          </p:nvSpPr>
          <p:spPr>
            <a:xfrm>
              <a:off x="5346438" y="710931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67" name="rc41"/>
            <p:cNvSpPr/>
            <p:nvPr/>
          </p:nvSpPr>
          <p:spPr>
            <a:xfrm>
              <a:off x="2240422" y="739168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68" name="rc42"/>
            <p:cNvSpPr/>
            <p:nvPr/>
          </p:nvSpPr>
          <p:spPr>
            <a:xfrm>
              <a:off x="2522787" y="739168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69" name="rc43"/>
            <p:cNvSpPr/>
            <p:nvPr/>
          </p:nvSpPr>
          <p:spPr>
            <a:xfrm>
              <a:off x="28051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4"/>
            <p:cNvSpPr/>
            <p:nvPr/>
          </p:nvSpPr>
          <p:spPr>
            <a:xfrm>
              <a:off x="308751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5"/>
            <p:cNvSpPr/>
            <p:nvPr/>
          </p:nvSpPr>
          <p:spPr>
            <a:xfrm>
              <a:off x="3369882" y="739168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72" name="rc46"/>
            <p:cNvSpPr/>
            <p:nvPr/>
          </p:nvSpPr>
          <p:spPr>
            <a:xfrm>
              <a:off x="3652247" y="7391683"/>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673" name="rc47"/>
            <p:cNvSpPr/>
            <p:nvPr/>
          </p:nvSpPr>
          <p:spPr>
            <a:xfrm>
              <a:off x="3934612" y="7391683"/>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p:txBody>
        </p:sp>
        <p:sp>
          <p:nvSpPr>
            <p:cNvPr id="674" name="rc48"/>
            <p:cNvSpPr/>
            <p:nvPr/>
          </p:nvSpPr>
          <p:spPr>
            <a:xfrm>
              <a:off x="421697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9"/>
            <p:cNvSpPr/>
            <p:nvPr/>
          </p:nvSpPr>
          <p:spPr>
            <a:xfrm>
              <a:off x="449934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50"/>
            <p:cNvSpPr/>
            <p:nvPr/>
          </p:nvSpPr>
          <p:spPr>
            <a:xfrm>
              <a:off x="4781708" y="739168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77" name="rc51"/>
            <p:cNvSpPr/>
            <p:nvPr/>
          </p:nvSpPr>
          <p:spPr>
            <a:xfrm>
              <a:off x="5064073" y="739168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78" name="rc52"/>
            <p:cNvSpPr/>
            <p:nvPr/>
          </p:nvSpPr>
          <p:spPr>
            <a:xfrm>
              <a:off x="5346438" y="739168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79" name="rc53"/>
            <p:cNvSpPr/>
            <p:nvPr/>
          </p:nvSpPr>
          <p:spPr>
            <a:xfrm>
              <a:off x="224042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4"/>
            <p:cNvSpPr/>
            <p:nvPr/>
          </p:nvSpPr>
          <p:spPr>
            <a:xfrm>
              <a:off x="2522787"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1" name="rc55"/>
            <p:cNvSpPr/>
            <p:nvPr/>
          </p:nvSpPr>
          <p:spPr>
            <a:xfrm>
              <a:off x="280515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6"/>
            <p:cNvSpPr/>
            <p:nvPr/>
          </p:nvSpPr>
          <p:spPr>
            <a:xfrm>
              <a:off x="308751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7"/>
            <p:cNvSpPr/>
            <p:nvPr/>
          </p:nvSpPr>
          <p:spPr>
            <a:xfrm>
              <a:off x="336988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8"/>
            <p:cNvSpPr/>
            <p:nvPr/>
          </p:nvSpPr>
          <p:spPr>
            <a:xfrm>
              <a:off x="3652247"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5" name="rc59"/>
            <p:cNvSpPr/>
            <p:nvPr/>
          </p:nvSpPr>
          <p:spPr>
            <a:xfrm>
              <a:off x="3934612" y="7674048"/>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686" name="rc60"/>
            <p:cNvSpPr/>
            <p:nvPr/>
          </p:nvSpPr>
          <p:spPr>
            <a:xfrm>
              <a:off x="4216977"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7" name="rc61"/>
            <p:cNvSpPr/>
            <p:nvPr/>
          </p:nvSpPr>
          <p:spPr>
            <a:xfrm>
              <a:off x="4499343" y="767404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88" name="rc62"/>
            <p:cNvSpPr/>
            <p:nvPr/>
          </p:nvSpPr>
          <p:spPr>
            <a:xfrm>
              <a:off x="4781708"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89" name="rc63"/>
            <p:cNvSpPr/>
            <p:nvPr/>
          </p:nvSpPr>
          <p:spPr>
            <a:xfrm>
              <a:off x="5064073" y="767404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90" name="rc64"/>
            <p:cNvSpPr/>
            <p:nvPr/>
          </p:nvSpPr>
          <p:spPr>
            <a:xfrm>
              <a:off x="53464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5"/>
            <p:cNvSpPr/>
            <p:nvPr/>
          </p:nvSpPr>
          <p:spPr>
            <a:xfrm>
              <a:off x="224042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6"/>
            <p:cNvSpPr/>
            <p:nvPr/>
          </p:nvSpPr>
          <p:spPr>
            <a:xfrm>
              <a:off x="252278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7"/>
            <p:cNvSpPr/>
            <p:nvPr/>
          </p:nvSpPr>
          <p:spPr>
            <a:xfrm>
              <a:off x="280515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8"/>
            <p:cNvSpPr/>
            <p:nvPr/>
          </p:nvSpPr>
          <p:spPr>
            <a:xfrm>
              <a:off x="308751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9"/>
            <p:cNvSpPr/>
            <p:nvPr/>
          </p:nvSpPr>
          <p:spPr>
            <a:xfrm>
              <a:off x="336988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0"/>
            <p:cNvSpPr/>
            <p:nvPr/>
          </p:nvSpPr>
          <p:spPr>
            <a:xfrm>
              <a:off x="3652247" y="795641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97" name="rc71"/>
            <p:cNvSpPr/>
            <p:nvPr/>
          </p:nvSpPr>
          <p:spPr>
            <a:xfrm>
              <a:off x="3934612" y="795641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98" name="rc72"/>
            <p:cNvSpPr/>
            <p:nvPr/>
          </p:nvSpPr>
          <p:spPr>
            <a:xfrm>
              <a:off x="4216977" y="795641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99" name="rc73"/>
            <p:cNvSpPr/>
            <p:nvPr/>
          </p:nvSpPr>
          <p:spPr>
            <a:xfrm>
              <a:off x="4499343" y="7956413"/>
              <a:ext cx="282365" cy="282365"/>
            </a:xfrm>
            <a:prstGeom prst="rect">
              <a:avLst/>
            </a:prstGeom>
            <a:solidFill>
              <a:srgbClr val="FC8868">
                <a:alpha val="100000"/>
              </a:srgbClr>
            </a:solidFill>
            <a:ln w="5420" cap="flat">
              <a:solidFill>
                <a:srgbClr val="FFFFFF">
                  <a:alpha val="100000"/>
                </a:srgbClr>
              </a:solidFill>
              <a:prstDash val="solid"/>
              <a:miter/>
            </a:ln>
          </p:spPr>
          <p:txBody>
            <a:bodyPr/>
            <a:lstStyle/>
            <a:p/>
          </p:txBody>
        </p:sp>
        <p:sp>
          <p:nvSpPr>
            <p:cNvPr id="700" name="rc74"/>
            <p:cNvSpPr/>
            <p:nvPr/>
          </p:nvSpPr>
          <p:spPr>
            <a:xfrm>
              <a:off x="4781708" y="7956413"/>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701" name="rc75"/>
            <p:cNvSpPr/>
            <p:nvPr/>
          </p:nvSpPr>
          <p:spPr>
            <a:xfrm>
              <a:off x="506407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6"/>
            <p:cNvSpPr/>
            <p:nvPr/>
          </p:nvSpPr>
          <p:spPr>
            <a:xfrm>
              <a:off x="534643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77"/>
            <p:cNvSpPr/>
            <p:nvPr/>
          </p:nvSpPr>
          <p:spPr>
            <a:xfrm>
              <a:off x="22404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8"/>
            <p:cNvSpPr/>
            <p:nvPr/>
          </p:nvSpPr>
          <p:spPr>
            <a:xfrm>
              <a:off x="25227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9"/>
            <p:cNvSpPr/>
            <p:nvPr/>
          </p:nvSpPr>
          <p:spPr>
            <a:xfrm>
              <a:off x="28051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0"/>
            <p:cNvSpPr/>
            <p:nvPr/>
          </p:nvSpPr>
          <p:spPr>
            <a:xfrm>
              <a:off x="30875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1"/>
            <p:cNvSpPr/>
            <p:nvPr/>
          </p:nvSpPr>
          <p:spPr>
            <a:xfrm>
              <a:off x="336988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82"/>
            <p:cNvSpPr/>
            <p:nvPr/>
          </p:nvSpPr>
          <p:spPr>
            <a:xfrm>
              <a:off x="3652247" y="823877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09" name="rc83"/>
            <p:cNvSpPr/>
            <p:nvPr/>
          </p:nvSpPr>
          <p:spPr>
            <a:xfrm>
              <a:off x="393461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84"/>
            <p:cNvSpPr/>
            <p:nvPr/>
          </p:nvSpPr>
          <p:spPr>
            <a:xfrm>
              <a:off x="4216977" y="823877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11" name="rc85"/>
            <p:cNvSpPr/>
            <p:nvPr/>
          </p:nvSpPr>
          <p:spPr>
            <a:xfrm>
              <a:off x="4499343" y="823877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12" name="rc86"/>
            <p:cNvSpPr/>
            <p:nvPr/>
          </p:nvSpPr>
          <p:spPr>
            <a:xfrm>
              <a:off x="4781708" y="823877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13" name="rc87"/>
            <p:cNvSpPr/>
            <p:nvPr/>
          </p:nvSpPr>
          <p:spPr>
            <a:xfrm>
              <a:off x="5064073" y="823877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14" name="rc88"/>
            <p:cNvSpPr/>
            <p:nvPr/>
          </p:nvSpPr>
          <p:spPr>
            <a:xfrm>
              <a:off x="534643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9"/>
            <p:cNvSpPr/>
            <p:nvPr/>
          </p:nvSpPr>
          <p:spPr>
            <a:xfrm>
              <a:off x="224042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90"/>
            <p:cNvSpPr/>
            <p:nvPr/>
          </p:nvSpPr>
          <p:spPr>
            <a:xfrm>
              <a:off x="252278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1"/>
            <p:cNvSpPr/>
            <p:nvPr/>
          </p:nvSpPr>
          <p:spPr>
            <a:xfrm>
              <a:off x="28051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2"/>
            <p:cNvSpPr/>
            <p:nvPr/>
          </p:nvSpPr>
          <p:spPr>
            <a:xfrm>
              <a:off x="30875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3"/>
            <p:cNvSpPr/>
            <p:nvPr/>
          </p:nvSpPr>
          <p:spPr>
            <a:xfrm>
              <a:off x="336988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94"/>
            <p:cNvSpPr/>
            <p:nvPr/>
          </p:nvSpPr>
          <p:spPr>
            <a:xfrm>
              <a:off x="36522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95"/>
            <p:cNvSpPr/>
            <p:nvPr/>
          </p:nvSpPr>
          <p:spPr>
            <a:xfrm>
              <a:off x="3934612" y="852114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22" name="rc96"/>
            <p:cNvSpPr/>
            <p:nvPr/>
          </p:nvSpPr>
          <p:spPr>
            <a:xfrm>
              <a:off x="4216977" y="8521143"/>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23" name="rc97"/>
            <p:cNvSpPr/>
            <p:nvPr/>
          </p:nvSpPr>
          <p:spPr>
            <a:xfrm>
              <a:off x="4499343" y="852114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24" name="rc98"/>
            <p:cNvSpPr/>
            <p:nvPr/>
          </p:nvSpPr>
          <p:spPr>
            <a:xfrm>
              <a:off x="4781708" y="8521143"/>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25" name="rc99"/>
            <p:cNvSpPr/>
            <p:nvPr/>
          </p:nvSpPr>
          <p:spPr>
            <a:xfrm>
              <a:off x="506407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100"/>
            <p:cNvSpPr/>
            <p:nvPr/>
          </p:nvSpPr>
          <p:spPr>
            <a:xfrm>
              <a:off x="534643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101"/>
            <p:cNvSpPr/>
            <p:nvPr/>
          </p:nvSpPr>
          <p:spPr>
            <a:xfrm>
              <a:off x="2240422"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8" name="rc102"/>
            <p:cNvSpPr/>
            <p:nvPr/>
          </p:nvSpPr>
          <p:spPr>
            <a:xfrm>
              <a:off x="2522787"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103"/>
            <p:cNvSpPr/>
            <p:nvPr/>
          </p:nvSpPr>
          <p:spPr>
            <a:xfrm>
              <a:off x="280515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04"/>
            <p:cNvSpPr/>
            <p:nvPr/>
          </p:nvSpPr>
          <p:spPr>
            <a:xfrm>
              <a:off x="308751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05"/>
            <p:cNvSpPr/>
            <p:nvPr/>
          </p:nvSpPr>
          <p:spPr>
            <a:xfrm>
              <a:off x="3369882" y="880350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732" name="rc106"/>
            <p:cNvSpPr/>
            <p:nvPr/>
          </p:nvSpPr>
          <p:spPr>
            <a:xfrm>
              <a:off x="3652247" y="8803508"/>
              <a:ext cx="282365" cy="282365"/>
            </a:xfrm>
            <a:prstGeom prst="rect">
              <a:avLst/>
            </a:prstGeom>
            <a:solidFill>
              <a:srgbClr val="F24833">
                <a:alpha val="100000"/>
              </a:srgbClr>
            </a:solidFill>
            <a:ln w="5420" cap="flat">
              <a:solidFill>
                <a:srgbClr val="FFFFFF">
                  <a:alpha val="100000"/>
                </a:srgbClr>
              </a:solidFill>
              <a:prstDash val="solid"/>
              <a:miter/>
            </a:ln>
          </p:spPr>
          <p:txBody>
            <a:bodyPr/>
            <a:lstStyle/>
            <a:p/>
          </p:txBody>
        </p:sp>
        <p:sp>
          <p:nvSpPr>
            <p:cNvPr id="733" name="rc107"/>
            <p:cNvSpPr/>
            <p:nvPr/>
          </p:nvSpPr>
          <p:spPr>
            <a:xfrm>
              <a:off x="3934612"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34" name="rc108"/>
            <p:cNvSpPr/>
            <p:nvPr/>
          </p:nvSpPr>
          <p:spPr>
            <a:xfrm>
              <a:off x="4216977" y="8803508"/>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735" name="rc109"/>
            <p:cNvSpPr/>
            <p:nvPr/>
          </p:nvSpPr>
          <p:spPr>
            <a:xfrm>
              <a:off x="4499343" y="8803508"/>
              <a:ext cx="282365" cy="282365"/>
            </a:xfrm>
            <a:prstGeom prst="rect">
              <a:avLst/>
            </a:prstGeom>
            <a:solidFill>
              <a:srgbClr val="BE1219">
                <a:alpha val="100000"/>
              </a:srgbClr>
            </a:solidFill>
            <a:ln w="5420" cap="flat">
              <a:solidFill>
                <a:srgbClr val="FFFFFF">
                  <a:alpha val="100000"/>
                </a:srgbClr>
              </a:solidFill>
              <a:prstDash val="solid"/>
              <a:miter/>
            </a:ln>
          </p:spPr>
          <p:txBody>
            <a:bodyPr/>
            <a:lstStyle/>
            <a:p/>
          </p:txBody>
        </p:sp>
        <p:sp>
          <p:nvSpPr>
            <p:cNvPr id="736" name="rc110"/>
            <p:cNvSpPr/>
            <p:nvPr/>
          </p:nvSpPr>
          <p:spPr>
            <a:xfrm>
              <a:off x="478170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7" name="rc111"/>
            <p:cNvSpPr/>
            <p:nvPr/>
          </p:nvSpPr>
          <p:spPr>
            <a:xfrm>
              <a:off x="5064073" y="880350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38" name="rc112"/>
            <p:cNvSpPr/>
            <p:nvPr/>
          </p:nvSpPr>
          <p:spPr>
            <a:xfrm>
              <a:off x="5346438" y="8803508"/>
              <a:ext cx="282365" cy="282365"/>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739" name="tx113"/>
            <p:cNvSpPr/>
            <p:nvPr/>
          </p:nvSpPr>
          <p:spPr>
            <a:xfrm>
              <a:off x="1593516"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0" name="tx114"/>
            <p:cNvSpPr/>
            <p:nvPr/>
          </p:nvSpPr>
          <p:spPr>
            <a:xfrm>
              <a:off x="1576773" y="8603985"/>
              <a:ext cx="4740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MONO</a:t>
              </a:r>
            </a:p>
          </p:txBody>
        </p:sp>
        <p:sp>
          <p:nvSpPr>
            <p:cNvPr id="741" name="tx115"/>
            <p:cNvSpPr/>
            <p:nvPr/>
          </p:nvSpPr>
          <p:spPr>
            <a:xfrm>
              <a:off x="1492016" y="8321620"/>
              <a:ext cx="5588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OUEME</a:t>
              </a:r>
            </a:p>
          </p:txBody>
        </p:sp>
        <p:sp>
          <p:nvSpPr>
            <p:cNvPr id="742" name="tx116"/>
            <p:cNvSpPr/>
            <p:nvPr/>
          </p:nvSpPr>
          <p:spPr>
            <a:xfrm>
              <a:off x="1314166" y="8039255"/>
              <a:ext cx="7366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ATACORA</a:t>
              </a:r>
            </a:p>
          </p:txBody>
        </p:sp>
        <p:sp>
          <p:nvSpPr>
            <p:cNvPr id="743" name="tx117"/>
            <p:cNvSpPr/>
            <p:nvPr/>
          </p:nvSpPr>
          <p:spPr>
            <a:xfrm>
              <a:off x="1729173" y="7756890"/>
              <a:ext cx="3216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ZOU</a:t>
              </a:r>
            </a:p>
          </p:txBody>
        </p:sp>
        <p:sp>
          <p:nvSpPr>
            <p:cNvPr id="744" name="tx118"/>
            <p:cNvSpPr/>
            <p:nvPr/>
          </p:nvSpPr>
          <p:spPr>
            <a:xfrm>
              <a:off x="1449525" y="7474525"/>
              <a:ext cx="6013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ALIBORI</a:t>
              </a:r>
            </a:p>
          </p:txBody>
        </p:sp>
        <p:sp>
          <p:nvSpPr>
            <p:cNvPr id="745" name="tx119"/>
            <p:cNvSpPr/>
            <p:nvPr/>
          </p:nvSpPr>
          <p:spPr>
            <a:xfrm>
              <a:off x="1492016" y="7192160"/>
              <a:ext cx="5588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DONGA</a:t>
              </a:r>
            </a:p>
          </p:txBody>
        </p:sp>
        <p:sp>
          <p:nvSpPr>
            <p:cNvPr id="746" name="tx120"/>
            <p:cNvSpPr/>
            <p:nvPr/>
          </p:nvSpPr>
          <p:spPr>
            <a:xfrm>
              <a:off x="1093975" y="6903172"/>
              <a:ext cx="956890"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ATLANTIQUE</a:t>
              </a:r>
            </a:p>
          </p:txBody>
        </p:sp>
        <p:sp>
          <p:nvSpPr>
            <p:cNvPr id="747" name="tx121"/>
            <p:cNvSpPr/>
            <p:nvPr/>
          </p:nvSpPr>
          <p:spPr>
            <a:xfrm>
              <a:off x="1297051" y="6627429"/>
              <a:ext cx="75381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COLLINES</a:t>
              </a:r>
            </a:p>
          </p:txBody>
        </p:sp>
        <p:sp>
          <p:nvSpPr>
            <p:cNvPr id="748" name="tx122"/>
            <p:cNvSpPr/>
            <p:nvPr/>
          </p:nvSpPr>
          <p:spPr>
            <a:xfrm rot="-2700000">
              <a:off x="19419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49" name="tx123"/>
            <p:cNvSpPr/>
            <p:nvPr/>
          </p:nvSpPr>
          <p:spPr>
            <a:xfrm rot="-2700000">
              <a:off x="222433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0" name="tx124"/>
            <p:cNvSpPr/>
            <p:nvPr/>
          </p:nvSpPr>
          <p:spPr>
            <a:xfrm rot="-2700000">
              <a:off x="25066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1" name="tx125"/>
            <p:cNvSpPr/>
            <p:nvPr/>
          </p:nvSpPr>
          <p:spPr>
            <a:xfrm rot="-2700000">
              <a:off x="27890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2" name="tx126"/>
            <p:cNvSpPr/>
            <p:nvPr/>
          </p:nvSpPr>
          <p:spPr>
            <a:xfrm rot="-2700000">
              <a:off x="307143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3" name="tx127"/>
            <p:cNvSpPr/>
            <p:nvPr/>
          </p:nvSpPr>
          <p:spPr>
            <a:xfrm rot="-2700000">
              <a:off x="335379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4" name="tx128"/>
            <p:cNvSpPr/>
            <p:nvPr/>
          </p:nvSpPr>
          <p:spPr>
            <a:xfrm rot="-2700000">
              <a:off x="363616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5" name="tx129"/>
            <p:cNvSpPr/>
            <p:nvPr/>
          </p:nvSpPr>
          <p:spPr>
            <a:xfrm rot="-2700000">
              <a:off x="3918498"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6" name="tx130"/>
            <p:cNvSpPr/>
            <p:nvPr/>
          </p:nvSpPr>
          <p:spPr>
            <a:xfrm rot="-2700000">
              <a:off x="42008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7" name="tx131"/>
            <p:cNvSpPr/>
            <p:nvPr/>
          </p:nvSpPr>
          <p:spPr>
            <a:xfrm rot="-2700000">
              <a:off x="448325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58" name="tx132"/>
            <p:cNvSpPr/>
            <p:nvPr/>
          </p:nvSpPr>
          <p:spPr>
            <a:xfrm rot="-2700000">
              <a:off x="476562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59" name="tx133"/>
            <p:cNvSpPr/>
            <p:nvPr/>
          </p:nvSpPr>
          <p:spPr>
            <a:xfrm rot="-2700000">
              <a:off x="50479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0" name="pic134"/>
            <p:cNvPicPr/>
            <p:nvPr/>
          </p:nvPicPr>
          <p:blipFill>
            <a:blip r:embed="rId2" cstate="print"/>
            <a:stretch>
              <a:fillRect/>
            </a:stretch>
          </p:blipFill>
          <p:spPr>
            <a:xfrm>
              <a:off x="2854612" y="9925424"/>
              <a:ext cx="2160000" cy="144000"/>
            </a:xfrm>
            <a:prstGeom prst="rect">
              <a:avLst/>
            </a:prstGeom>
          </p:spPr>
        </p:pic>
        <p:sp>
          <p:nvSpPr>
            <p:cNvPr id="761" name="pl135"/>
            <p:cNvSpPr/>
            <p:nvPr/>
          </p:nvSpPr>
          <p:spPr>
            <a:xfrm>
              <a:off x="31273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2" name="pl136"/>
            <p:cNvSpPr/>
            <p:nvPr/>
          </p:nvSpPr>
          <p:spPr>
            <a:xfrm>
              <a:off x="36655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3" name="pl137"/>
            <p:cNvSpPr/>
            <p:nvPr/>
          </p:nvSpPr>
          <p:spPr>
            <a:xfrm>
              <a:off x="42037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4" name="pl138"/>
            <p:cNvSpPr/>
            <p:nvPr/>
          </p:nvSpPr>
          <p:spPr>
            <a:xfrm>
              <a:off x="47419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39"/>
            <p:cNvSpPr/>
            <p:nvPr/>
          </p:nvSpPr>
          <p:spPr>
            <a:xfrm>
              <a:off x="31273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6" name="pl140"/>
            <p:cNvSpPr/>
            <p:nvPr/>
          </p:nvSpPr>
          <p:spPr>
            <a:xfrm>
              <a:off x="36655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7" name="pl141"/>
            <p:cNvSpPr/>
            <p:nvPr/>
          </p:nvSpPr>
          <p:spPr>
            <a:xfrm>
              <a:off x="42037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8" name="pl142"/>
            <p:cNvSpPr/>
            <p:nvPr/>
          </p:nvSpPr>
          <p:spPr>
            <a:xfrm>
              <a:off x="47419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9" name="tx143"/>
            <p:cNvSpPr/>
            <p:nvPr/>
          </p:nvSpPr>
          <p:spPr>
            <a:xfrm>
              <a:off x="3091997"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70" name="tx144"/>
            <p:cNvSpPr/>
            <p:nvPr/>
          </p:nvSpPr>
          <p:spPr>
            <a:xfrm>
              <a:off x="3630197" y="1013901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71" name="tx145"/>
            <p:cNvSpPr/>
            <p:nvPr/>
          </p:nvSpPr>
          <p:spPr>
            <a:xfrm>
              <a:off x="4168397"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72" name="tx146"/>
            <p:cNvSpPr/>
            <p:nvPr/>
          </p:nvSpPr>
          <p:spPr>
            <a:xfrm>
              <a:off x="4706597"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773" name="tx14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Afghanistan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129569" y="4650103"/>
              <a:ext cx="234305" cy="635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46501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46501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4044643"/>
              <a:ext cx="234305" cy="605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4690538"/>
              <a:ext cx="234305" cy="594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4690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4690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4131897"/>
              <a:ext cx="234305" cy="558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4406429"/>
              <a:ext cx="234305" cy="878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44064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44064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3714779"/>
              <a:ext cx="234305" cy="691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4715012"/>
              <a:ext cx="234305" cy="5703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47150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47150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4301086"/>
              <a:ext cx="234305" cy="413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4774600"/>
              <a:ext cx="234305" cy="510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47746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47746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4472402"/>
              <a:ext cx="234305" cy="3021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4795882"/>
              <a:ext cx="234305" cy="489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47958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47958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483043"/>
              <a:ext cx="234305" cy="312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4935276"/>
              <a:ext cx="234305" cy="3500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49352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49352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760767"/>
              <a:ext cx="234305" cy="174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048068"/>
              <a:ext cx="234305" cy="237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0480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0480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935276"/>
              <a:ext cx="234305" cy="1127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110849"/>
              <a:ext cx="234305" cy="174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1108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1108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993800"/>
              <a:ext cx="234305" cy="117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4972519"/>
              <a:ext cx="234305" cy="3128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49725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9725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718204"/>
              <a:ext cx="234305" cy="254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4987416"/>
              <a:ext cx="234305" cy="2979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49874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49874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700115"/>
              <a:ext cx="234305" cy="2873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4921443"/>
              <a:ext cx="234305" cy="363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4921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4890585"/>
              <a:ext cx="234305" cy="308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4662872"/>
              <a:ext cx="234305" cy="227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5,119 case(s)</a:t>
              </a:r>
            </a:p>
          </p:txBody>
        </p:sp>
        <p:sp>
          <p:nvSpPr>
            <p:cNvPr id="63" name="pg62"/>
            <p:cNvSpPr/>
            <p:nvPr/>
          </p:nvSpPr>
          <p:spPr>
            <a:xfrm>
              <a:off x="2943955"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48024"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5,166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266656" y="2153563"/>
              <a:ext cx="3176137" cy="3131794"/>
            </a:xfrm>
            <a:prstGeom prst="rect">
              <a:avLst/>
            </a:prstGeom>
            <a:solidFill>
              <a:srgbClr val="FFFFFF">
                <a:alpha val="100000"/>
              </a:srgbClr>
            </a:solidFill>
          </p:spPr>
          <p:txBody>
            <a:bodyPr/>
            <a:lstStyle/>
            <a:p/>
          </p:txBody>
        </p:sp>
        <p:sp>
          <p:nvSpPr>
            <p:cNvPr id="67" name="pl66"/>
            <p:cNvSpPr/>
            <p:nvPr/>
          </p:nvSpPr>
          <p:spPr>
            <a:xfrm>
              <a:off x="5266656"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rc72"/>
            <p:cNvSpPr/>
            <p:nvPr/>
          </p:nvSpPr>
          <p:spPr>
            <a:xfrm>
              <a:off x="5305706" y="4840573"/>
              <a:ext cx="234305" cy="444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48405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05706" y="48405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4454313"/>
              <a:ext cx="234305" cy="386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4894841"/>
              <a:ext cx="234305" cy="3905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48948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886328"/>
              <a:ext cx="234305" cy="85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557528"/>
              <a:ext cx="234305" cy="328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4928892"/>
              <a:ext cx="234305" cy="3564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49288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4906546"/>
              <a:ext cx="234305" cy="223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602220"/>
              <a:ext cx="234305" cy="304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057645"/>
              <a:ext cx="234305" cy="22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0576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056581"/>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815035"/>
              <a:ext cx="234305" cy="2415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082119"/>
              <a:ext cx="234305" cy="2032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0821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079991"/>
              <a:ext cx="234305" cy="21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4873560"/>
              <a:ext cx="234305" cy="206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051261"/>
              <a:ext cx="234305" cy="234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0512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0512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709692"/>
              <a:ext cx="234305" cy="341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085311"/>
              <a:ext cx="234305" cy="2000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0853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0853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824612"/>
              <a:ext cx="234305" cy="260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186398"/>
              <a:ext cx="234305" cy="989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1863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178950"/>
              <a:ext cx="234305" cy="7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5074670"/>
              <a:ext cx="234305" cy="104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222577"/>
              <a:ext cx="234305" cy="627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22257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19385"/>
              <a:ext cx="234305" cy="31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094888"/>
              <a:ext cx="234305" cy="124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11936"/>
              <a:ext cx="234305" cy="734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2119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119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102336"/>
              <a:ext cx="234305" cy="1096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5155540"/>
              <a:ext cx="234305" cy="1298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51555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154476"/>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006569"/>
              <a:ext cx="234305" cy="147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169437" y="5061901"/>
              <a:ext cx="234305" cy="2234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169437" y="50619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0619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4795882"/>
              <a:ext cx="234305" cy="266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2,529 case(s)</a:t>
              </a:r>
            </a:p>
          </p:txBody>
        </p:sp>
        <p:sp>
          <p:nvSpPr>
            <p:cNvPr id="123" name="pg122"/>
            <p:cNvSpPr/>
            <p:nvPr/>
          </p:nvSpPr>
          <p:spPr>
            <a:xfrm>
              <a:off x="6120093"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24162"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2,792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442793" y="2153563"/>
              <a:ext cx="3176137" cy="3131794"/>
            </a:xfrm>
            <a:prstGeom prst="rect">
              <a:avLst/>
            </a:prstGeom>
            <a:solidFill>
              <a:srgbClr val="FFFFFF">
                <a:alpha val="100000"/>
              </a:srgbClr>
            </a:solidFill>
          </p:spPr>
          <p:txBody>
            <a:bodyPr/>
            <a:lstStyle/>
            <a:p/>
          </p:txBody>
        </p:sp>
        <p:sp>
          <p:nvSpPr>
            <p:cNvPr id="127" name="pl126"/>
            <p:cNvSpPr/>
            <p:nvPr/>
          </p:nvSpPr>
          <p:spPr>
            <a:xfrm>
              <a:off x="8442793"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8" name="pl127"/>
            <p:cNvSpPr/>
            <p:nvPr/>
          </p:nvSpPr>
          <p:spPr>
            <a:xfrm>
              <a:off x="8442793"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9" name="pl128"/>
            <p:cNvSpPr/>
            <p:nvPr/>
          </p:nvSpPr>
          <p:spPr>
            <a:xfrm>
              <a:off x="8442793"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1" name="pl130"/>
            <p:cNvSpPr/>
            <p:nvPr/>
          </p:nvSpPr>
          <p:spPr>
            <a:xfrm>
              <a:off x="8442793"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2" name="pl131"/>
            <p:cNvSpPr/>
            <p:nvPr/>
          </p:nvSpPr>
          <p:spPr>
            <a:xfrm>
              <a:off x="8442793"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rc132"/>
            <p:cNvSpPr/>
            <p:nvPr/>
          </p:nvSpPr>
          <p:spPr>
            <a:xfrm>
              <a:off x="8481844" y="4735229"/>
              <a:ext cx="234305" cy="5501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481844" y="47352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481844" y="47352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481844" y="4367058"/>
              <a:ext cx="234305" cy="368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742183" y="4204255"/>
              <a:ext cx="234305" cy="10811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742183" y="42042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742183" y="4203190"/>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3511540"/>
              <a:ext cx="234305" cy="691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002523" y="3742445"/>
              <a:ext cx="234305" cy="15429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002523" y="37424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002523" y="37424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2876285"/>
              <a:ext cx="234305" cy="8661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262862" y="4243625"/>
              <a:ext cx="234305" cy="10417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262862" y="42436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262862" y="42436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3630716"/>
              <a:ext cx="234305" cy="612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523201" y="4275548"/>
              <a:ext cx="234305" cy="1009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523201" y="42755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523201" y="4274484"/>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3689241"/>
              <a:ext cx="234305" cy="5852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783540" y="4373443"/>
              <a:ext cx="234305" cy="911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783540" y="4373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783540" y="43734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3849917"/>
              <a:ext cx="234305" cy="5235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043879" y="4337264"/>
              <a:ext cx="234305" cy="9480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043879" y="43372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043879" y="43372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3675408"/>
              <a:ext cx="234305" cy="6618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04218" y="4572425"/>
              <a:ext cx="234305" cy="7129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304218" y="45724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304218" y="45724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4061668"/>
              <a:ext cx="234305" cy="510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564558" y="4663936"/>
              <a:ext cx="234305" cy="6214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564558" y="46639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564558" y="46639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4310662"/>
              <a:ext cx="234305" cy="353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24897" y="4776728"/>
              <a:ext cx="234305" cy="5086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824897" y="47767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824897" y="47767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4454313"/>
              <a:ext cx="234305" cy="322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85236" y="4716076"/>
              <a:ext cx="234305" cy="569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85236" y="47160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85236" y="4715012"/>
              <a:ext cx="234305" cy="1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4262779"/>
              <a:ext cx="234305" cy="452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45575" y="4391532"/>
              <a:ext cx="234305" cy="893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345575" y="43915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345575" y="43915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3736060"/>
              <a:ext cx="234305" cy="655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9,769 case(s)</a:t>
              </a:r>
            </a:p>
          </p:txBody>
        </p:sp>
        <p:sp>
          <p:nvSpPr>
            <p:cNvPr id="183" name="pg182"/>
            <p:cNvSpPr/>
            <p:nvPr/>
          </p:nvSpPr>
          <p:spPr>
            <a:xfrm>
              <a:off x="929623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40030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9,769 case(s)</a:t>
              </a:r>
            </a:p>
          </p:txBody>
        </p:sp>
        <p:sp>
          <p:nvSpPr>
            <p:cNvPr id="185" name="rc18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618931" y="2153563"/>
              <a:ext cx="3176137" cy="3131794"/>
            </a:xfrm>
            <a:prstGeom prst="rect">
              <a:avLst/>
            </a:prstGeom>
            <a:solidFill>
              <a:srgbClr val="FFFFFF">
                <a:alpha val="100000"/>
              </a:srgbClr>
            </a:solidFill>
          </p:spPr>
          <p:txBody>
            <a:bodyPr/>
            <a:lstStyle/>
            <a:p/>
          </p:txBody>
        </p:sp>
        <p:sp>
          <p:nvSpPr>
            <p:cNvPr id="187" name="pl186"/>
            <p:cNvSpPr/>
            <p:nvPr/>
          </p:nvSpPr>
          <p:spPr>
            <a:xfrm>
              <a:off x="11618931"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8" name="pl187"/>
            <p:cNvSpPr/>
            <p:nvPr/>
          </p:nvSpPr>
          <p:spPr>
            <a:xfrm>
              <a:off x="11618931"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9" name="pl188"/>
            <p:cNvSpPr/>
            <p:nvPr/>
          </p:nvSpPr>
          <p:spPr>
            <a:xfrm>
              <a:off x="11618931"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0" name="pl18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1" name="pl190"/>
            <p:cNvSpPr/>
            <p:nvPr/>
          </p:nvSpPr>
          <p:spPr>
            <a:xfrm>
              <a:off x="11618931"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2" name="pl191"/>
            <p:cNvSpPr/>
            <p:nvPr/>
          </p:nvSpPr>
          <p:spPr>
            <a:xfrm>
              <a:off x="11618931"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3" name="rc192"/>
            <p:cNvSpPr/>
            <p:nvPr/>
          </p:nvSpPr>
          <p:spPr>
            <a:xfrm>
              <a:off x="11657982" y="3952068"/>
              <a:ext cx="234305" cy="1333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657982" y="39520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657982" y="395206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657982" y="3073140"/>
              <a:ext cx="234305" cy="878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18321" y="3642421"/>
              <a:ext cx="234305" cy="16429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918321" y="36424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918321" y="36424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918321" y="2923105"/>
              <a:ext cx="234305" cy="719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78660" y="3670087"/>
              <a:ext cx="234305" cy="1615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78660" y="3576449"/>
              <a:ext cx="234305" cy="93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78660" y="35764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78660" y="2942258"/>
              <a:ext cx="234305" cy="634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39000" y="4040387"/>
              <a:ext cx="234305" cy="1244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439000" y="3720099"/>
              <a:ext cx="234305" cy="3202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439000" y="37200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439000" y="3138048"/>
              <a:ext cx="234305" cy="582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99339" y="4582002"/>
              <a:ext cx="234305" cy="703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99339" y="4320239"/>
              <a:ext cx="234305" cy="261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99339" y="4320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99339" y="4178717"/>
              <a:ext cx="234305" cy="141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59678" y="4992736"/>
              <a:ext cx="234305" cy="2926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959678" y="4895905"/>
              <a:ext cx="234305" cy="968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959678" y="48959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959678" y="4690538"/>
              <a:ext cx="234305" cy="205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20017" y="4381956"/>
              <a:ext cx="234305" cy="903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220017" y="43819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220017" y="43819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220017" y="3736060"/>
              <a:ext cx="234305" cy="6458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80356" y="4673513"/>
              <a:ext cx="234305" cy="611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80356" y="46735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80356" y="46735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80356" y="4159563"/>
              <a:ext cx="234305" cy="513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40696" y="4826740"/>
              <a:ext cx="234305" cy="458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740696" y="48267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740696" y="48267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740696" y="4487299"/>
              <a:ext cx="234305" cy="339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01035" y="4965070"/>
              <a:ext cx="234305" cy="3202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001035" y="49650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001035" y="496507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001035" y="4712884"/>
              <a:ext cx="234305" cy="252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61374" y="4986352"/>
              <a:ext cx="234305" cy="2990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61374" y="49863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61374" y="49863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61374" y="4794818"/>
              <a:ext cx="234305" cy="191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21713" y="5039556"/>
              <a:ext cx="234305" cy="245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521713" y="50395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521713" y="50395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521713" y="4839509"/>
              <a:ext cx="234305" cy="200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379703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2" name="pg241"/>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9,815 case(s)</a:t>
              </a:r>
            </a:p>
          </p:txBody>
        </p:sp>
        <p:sp>
          <p:nvSpPr>
            <p:cNvPr id="244" name="pg243"/>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18,260 case(s)</a:t>
              </a:r>
            </a:p>
          </p:txBody>
        </p:sp>
        <p:sp>
          <p:nvSpPr>
            <p:cNvPr id="246" name="rc245"/>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795069" y="2153563"/>
              <a:ext cx="3176137" cy="3131794"/>
            </a:xfrm>
            <a:prstGeom prst="rect">
              <a:avLst/>
            </a:prstGeom>
            <a:solidFill>
              <a:srgbClr val="FFFFFF">
                <a:alpha val="100000"/>
              </a:srgbClr>
            </a:solidFill>
          </p:spPr>
          <p:txBody>
            <a:bodyPr/>
            <a:lstStyle/>
            <a:p/>
          </p:txBody>
        </p:sp>
        <p:sp>
          <p:nvSpPr>
            <p:cNvPr id="248" name="pl247"/>
            <p:cNvSpPr/>
            <p:nvPr/>
          </p:nvSpPr>
          <p:spPr>
            <a:xfrm>
              <a:off x="14795069" y="47533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9" name="pl248"/>
            <p:cNvSpPr/>
            <p:nvPr/>
          </p:nvSpPr>
          <p:spPr>
            <a:xfrm>
              <a:off x="14795069" y="36892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0" name="pl249"/>
            <p:cNvSpPr/>
            <p:nvPr/>
          </p:nvSpPr>
          <p:spPr>
            <a:xfrm>
              <a:off x="14795069" y="26251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1" name="pl250"/>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2" name="pl251"/>
            <p:cNvSpPr/>
            <p:nvPr/>
          </p:nvSpPr>
          <p:spPr>
            <a:xfrm>
              <a:off x="14795069" y="42212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3" name="pl252"/>
            <p:cNvSpPr/>
            <p:nvPr/>
          </p:nvSpPr>
          <p:spPr>
            <a:xfrm>
              <a:off x="14795069" y="31572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4" name="rc253"/>
            <p:cNvSpPr/>
            <p:nvPr/>
          </p:nvSpPr>
          <p:spPr>
            <a:xfrm>
              <a:off x="14834120" y="5010826"/>
              <a:ext cx="234305" cy="274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834120" y="50108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834120" y="50108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834120" y="4743742"/>
              <a:ext cx="234305" cy="2670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94459" y="5124682"/>
              <a:ext cx="234305" cy="160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94459" y="512468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94459" y="51246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94459" y="4946981"/>
              <a:ext cx="234305" cy="177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54798" y="5217257"/>
              <a:ext cx="234305" cy="681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54798" y="52172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54798" y="52172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54798" y="5123618"/>
              <a:ext cx="234305" cy="93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15138" y="5228962"/>
              <a:ext cx="234305" cy="56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615138" y="522896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615138" y="522896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615138" y="5139579"/>
              <a:ext cx="234305" cy="893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75477" y="5181078"/>
              <a:ext cx="234305" cy="1042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75477" y="51810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75477" y="51810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75477" y="5056581"/>
              <a:ext cx="234305" cy="1244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35816" y="5105529"/>
              <a:ext cx="234305" cy="1798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35816" y="51055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35816" y="51055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35816" y="4784177"/>
              <a:ext cx="234305" cy="321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96155" y="5132131"/>
              <a:ext cx="234305" cy="1532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96155" y="51321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96155" y="513213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96155" y="4787369"/>
              <a:ext cx="234305" cy="344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56494" y="5159797"/>
              <a:ext cx="234305" cy="1255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656494" y="51597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56494" y="51597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56494" y="4987416"/>
              <a:ext cx="234305" cy="1723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1,055 case(s)</a:t>
              </a:r>
            </a:p>
          </p:txBody>
        </p:sp>
        <p:sp>
          <p:nvSpPr>
            <p:cNvPr id="288" name="pg28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10642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7" name="tx416"/>
            <p:cNvSpPr/>
            <p:nvPr/>
          </p:nvSpPr>
          <p:spPr>
            <a:xfrm>
              <a:off x="1230614" y="304234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18" name="pl417"/>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2055723" y="42212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419"/>
            <p:cNvSpPr/>
            <p:nvPr/>
          </p:nvSpPr>
          <p:spPr>
            <a:xfrm>
              <a:off x="2055723" y="31572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tx42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2" name="rc421"/>
            <p:cNvSpPr/>
            <p:nvPr/>
          </p:nvSpPr>
          <p:spPr>
            <a:xfrm>
              <a:off x="18110385" y="2153563"/>
              <a:ext cx="1240079" cy="413498"/>
            </a:xfrm>
            <a:prstGeom prst="rect">
              <a:avLst/>
            </a:prstGeom>
            <a:solidFill>
              <a:srgbClr val="FFFFFF">
                <a:alpha val="100000"/>
              </a:srgbClr>
            </a:solidFill>
          </p:spPr>
          <p:txBody>
            <a:bodyPr/>
            <a:lstStyle/>
            <a:p/>
          </p:txBody>
        </p:sp>
        <p:sp>
          <p:nvSpPr>
            <p:cNvPr id="423" name="rc422"/>
            <p:cNvSpPr/>
            <p:nvPr/>
          </p:nvSpPr>
          <p:spPr>
            <a:xfrm>
              <a:off x="18179974" y="2223153"/>
              <a:ext cx="274319" cy="274319"/>
            </a:xfrm>
            <a:prstGeom prst="rect">
              <a:avLst/>
            </a:prstGeom>
            <a:solidFill>
              <a:srgbClr val="FFFFFF">
                <a:alpha val="100000"/>
              </a:srgbClr>
            </a:solidFill>
          </p:spPr>
          <p:txBody>
            <a:bodyPr/>
            <a:lstStyle/>
            <a:p/>
          </p:txBody>
        </p:sp>
        <p:sp>
          <p:nvSpPr>
            <p:cNvPr id="424" name="pg42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5" name="tx42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6" name="rc425"/>
            <p:cNvSpPr/>
            <p:nvPr/>
          </p:nvSpPr>
          <p:spPr>
            <a:xfrm>
              <a:off x="18110385" y="2706240"/>
              <a:ext cx="1753945" cy="1236458"/>
            </a:xfrm>
            <a:prstGeom prst="rect">
              <a:avLst/>
            </a:prstGeom>
            <a:solidFill>
              <a:srgbClr val="FFFFFF">
                <a:alpha val="100000"/>
              </a:srgbClr>
            </a:solidFill>
          </p:spPr>
          <p:txBody>
            <a:bodyPr/>
            <a:lstStyle/>
            <a:p/>
          </p:txBody>
        </p:sp>
        <p:sp>
          <p:nvSpPr>
            <p:cNvPr id="427" name="rc426"/>
            <p:cNvSpPr/>
            <p:nvPr/>
          </p:nvSpPr>
          <p:spPr>
            <a:xfrm>
              <a:off x="18179974" y="2775829"/>
              <a:ext cx="274319" cy="274319"/>
            </a:xfrm>
            <a:prstGeom prst="rect">
              <a:avLst/>
            </a:prstGeom>
            <a:solidFill>
              <a:srgbClr val="FFFFFF">
                <a:alpha val="100000"/>
              </a:srgbClr>
            </a:solidFill>
          </p:spPr>
          <p:txBody>
            <a:bodyPr/>
            <a:lstStyle/>
            <a:p/>
          </p:txBody>
        </p:sp>
        <p:sp>
          <p:nvSpPr>
            <p:cNvPr id="428" name="rc42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3050149"/>
              <a:ext cx="274319" cy="274319"/>
            </a:xfrm>
            <a:prstGeom prst="rect">
              <a:avLst/>
            </a:prstGeom>
            <a:solidFill>
              <a:srgbClr val="FFFFFF">
                <a:alpha val="100000"/>
              </a:srgbClr>
            </a:solidFill>
          </p:spPr>
          <p:txBody>
            <a:bodyPr/>
            <a:lstStyle/>
            <a:p/>
          </p:txBody>
        </p:sp>
        <p:sp>
          <p:nvSpPr>
            <p:cNvPr id="430" name="rc42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3324469"/>
              <a:ext cx="274319" cy="274320"/>
            </a:xfrm>
            <a:prstGeom prst="rect">
              <a:avLst/>
            </a:prstGeom>
            <a:solidFill>
              <a:srgbClr val="FFFFFF">
                <a:alpha val="100000"/>
              </a:srgbClr>
            </a:solidFill>
          </p:spPr>
          <p:txBody>
            <a:bodyPr/>
            <a:lstStyle/>
            <a:p/>
          </p:txBody>
        </p:sp>
        <p:sp>
          <p:nvSpPr>
            <p:cNvPr id="432" name="rc43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598789"/>
              <a:ext cx="274319" cy="274320"/>
            </a:xfrm>
            <a:prstGeom prst="rect">
              <a:avLst/>
            </a:prstGeom>
            <a:solidFill>
              <a:srgbClr val="FFFFFF">
                <a:alpha val="100000"/>
              </a:srgbClr>
            </a:solidFill>
          </p:spPr>
          <p:txBody>
            <a:bodyPr/>
            <a:lstStyle/>
            <a:p/>
          </p:txBody>
        </p:sp>
        <p:sp>
          <p:nvSpPr>
            <p:cNvPr id="434" name="rc43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5" name="tx43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6" name="tx43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7" name="tx43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8" name="tx43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9" name=""/>
          <p:cNvGrpSpPr/>
          <p:nvPr/>
        </p:nvGrpSpPr>
        <p:grpSpPr>
          <a:xfrm>
            <a:off x="6400800" y="6217920"/>
            <a:ext cx="5486400" cy="4251960"/>
            <a:chOff x="6400800" y="6217920"/>
            <a:chExt cx="5486400" cy="4251960"/>
          </a:xfrm>
        </p:grpSpPr>
        <p:sp>
          <p:nvSpPr>
            <p:cNvPr id="44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2" name="rc5"/>
            <p:cNvSpPr/>
            <p:nvPr/>
          </p:nvSpPr>
          <p:spPr>
            <a:xfrm>
              <a:off x="7280770" y="6510025"/>
              <a:ext cx="3980084" cy="2788960"/>
            </a:xfrm>
            <a:prstGeom prst="rect">
              <a:avLst/>
            </a:prstGeom>
            <a:solidFill>
              <a:srgbClr val="FFFFFF">
                <a:alpha val="100000"/>
              </a:srgbClr>
            </a:solidFill>
          </p:spPr>
          <p:txBody>
            <a:bodyPr/>
            <a:lstStyle/>
            <a:p/>
          </p:txBody>
        </p:sp>
        <p:sp>
          <p:nvSpPr>
            <p:cNvPr id="443" name="pl6"/>
            <p:cNvSpPr/>
            <p:nvPr/>
          </p:nvSpPr>
          <p:spPr>
            <a:xfrm>
              <a:off x="7280770" y="8669554"/>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4" name="pl7"/>
            <p:cNvSpPr/>
            <p:nvPr/>
          </p:nvSpPr>
          <p:spPr>
            <a:xfrm>
              <a:off x="7280770" y="7664233"/>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5" name="pl8"/>
            <p:cNvSpPr/>
            <p:nvPr/>
          </p:nvSpPr>
          <p:spPr>
            <a:xfrm>
              <a:off x="7280770" y="6658913"/>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46" name="pl9"/>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47" name="pl10"/>
            <p:cNvSpPr/>
            <p:nvPr/>
          </p:nvSpPr>
          <p:spPr>
            <a:xfrm>
              <a:off x="7280770" y="816689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48" name="pl11"/>
            <p:cNvSpPr/>
            <p:nvPr/>
          </p:nvSpPr>
          <p:spPr>
            <a:xfrm>
              <a:off x="7280770" y="7161573"/>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49" name="rc12"/>
            <p:cNvSpPr/>
            <p:nvPr/>
          </p:nvSpPr>
          <p:spPr>
            <a:xfrm>
              <a:off x="7418967" y="7511425"/>
              <a:ext cx="386952" cy="3558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0" name="rc13"/>
            <p:cNvSpPr/>
            <p:nvPr/>
          </p:nvSpPr>
          <p:spPr>
            <a:xfrm>
              <a:off x="7971757" y="6717221"/>
              <a:ext cx="386952" cy="220969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4"/>
            <p:cNvSpPr/>
            <p:nvPr/>
          </p:nvSpPr>
          <p:spPr>
            <a:xfrm>
              <a:off x="8524546" y="8339809"/>
              <a:ext cx="386952" cy="6434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15"/>
            <p:cNvSpPr/>
            <p:nvPr/>
          </p:nvSpPr>
          <p:spPr>
            <a:xfrm>
              <a:off x="9077336" y="8957076"/>
              <a:ext cx="386952" cy="16487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16"/>
            <p:cNvSpPr/>
            <p:nvPr/>
          </p:nvSpPr>
          <p:spPr>
            <a:xfrm>
              <a:off x="9630125" y="9033480"/>
              <a:ext cx="386952" cy="643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4" name="rc17"/>
            <p:cNvSpPr/>
            <p:nvPr/>
          </p:nvSpPr>
          <p:spPr>
            <a:xfrm>
              <a:off x="10182915" y="9089778"/>
              <a:ext cx="386952" cy="341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5" name="rc18"/>
            <p:cNvSpPr/>
            <p:nvPr/>
          </p:nvSpPr>
          <p:spPr>
            <a:xfrm>
              <a:off x="10735704" y="9154119"/>
              <a:ext cx="386952" cy="1005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19"/>
            <p:cNvSpPr/>
            <p:nvPr/>
          </p:nvSpPr>
          <p:spPr>
            <a:xfrm>
              <a:off x="7418967" y="7469201"/>
              <a:ext cx="386952" cy="422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0"/>
            <p:cNvSpPr/>
            <p:nvPr/>
          </p:nvSpPr>
          <p:spPr>
            <a:xfrm>
              <a:off x="7971757" y="6662934"/>
              <a:ext cx="386952" cy="542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1"/>
            <p:cNvSpPr/>
            <p:nvPr/>
          </p:nvSpPr>
          <p:spPr>
            <a:xfrm>
              <a:off x="8524546" y="8331766"/>
              <a:ext cx="386952" cy="80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2"/>
            <p:cNvSpPr/>
            <p:nvPr/>
          </p:nvSpPr>
          <p:spPr>
            <a:xfrm>
              <a:off x="7418967" y="7867308"/>
              <a:ext cx="386952" cy="130490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23"/>
            <p:cNvSpPr/>
            <p:nvPr/>
          </p:nvSpPr>
          <p:spPr>
            <a:xfrm>
              <a:off x="7971757" y="8926916"/>
              <a:ext cx="386952" cy="2452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24"/>
            <p:cNvSpPr/>
            <p:nvPr/>
          </p:nvSpPr>
          <p:spPr>
            <a:xfrm>
              <a:off x="8524546" y="8983214"/>
              <a:ext cx="386952" cy="18900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25"/>
            <p:cNvSpPr/>
            <p:nvPr/>
          </p:nvSpPr>
          <p:spPr>
            <a:xfrm>
              <a:off x="9077336" y="9121948"/>
              <a:ext cx="386952" cy="5026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26"/>
            <p:cNvSpPr/>
            <p:nvPr/>
          </p:nvSpPr>
          <p:spPr>
            <a:xfrm>
              <a:off x="9630125" y="9097821"/>
              <a:ext cx="386952" cy="7439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rc27"/>
            <p:cNvSpPr/>
            <p:nvPr/>
          </p:nvSpPr>
          <p:spPr>
            <a:xfrm>
              <a:off x="10182915" y="9123959"/>
              <a:ext cx="386952" cy="4825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28"/>
            <p:cNvSpPr/>
            <p:nvPr/>
          </p:nvSpPr>
          <p:spPr>
            <a:xfrm>
              <a:off x="10735704" y="9164172"/>
              <a:ext cx="386952" cy="80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6" name="rc29"/>
            <p:cNvSpPr/>
            <p:nvPr/>
          </p:nvSpPr>
          <p:spPr>
            <a:xfrm>
              <a:off x="7971757" y="6636796"/>
              <a:ext cx="386952" cy="261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30"/>
            <p:cNvSpPr/>
            <p:nvPr/>
          </p:nvSpPr>
          <p:spPr>
            <a:xfrm>
              <a:off x="8524546" y="8323724"/>
              <a:ext cx="386952" cy="80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pl31"/>
            <p:cNvSpPr/>
            <p:nvPr/>
          </p:nvSpPr>
          <p:spPr>
            <a:xfrm>
              <a:off x="7612443" y="6867288"/>
              <a:ext cx="3316737" cy="2299808"/>
            </a:xfrm>
            <a:custGeom>
              <a:avLst/>
              <a:pathLst>
                <a:path w="3316737" h="2299808">
                  <a:moveTo>
                    <a:pt x="0" y="0"/>
                  </a:moveTo>
                  <a:lnTo>
                    <a:pt x="552789" y="1394372"/>
                  </a:lnTo>
                  <a:lnTo>
                    <a:pt x="1105579" y="2037231"/>
                  </a:lnTo>
                  <a:lnTo>
                    <a:pt x="1658368" y="2228948"/>
                  </a:lnTo>
                  <a:lnTo>
                    <a:pt x="2211158" y="2275401"/>
                  </a:lnTo>
                  <a:lnTo>
                    <a:pt x="2763947" y="2286817"/>
                  </a:lnTo>
                  <a:lnTo>
                    <a:pt x="3316737" y="2299808"/>
                  </a:lnTo>
                </a:path>
              </a:pathLst>
            </a:custGeom>
            <a:ln w="40651" cap="flat">
              <a:solidFill>
                <a:srgbClr val="000000">
                  <a:alpha val="100000"/>
                </a:srgbClr>
              </a:solidFill>
              <a:prstDash val="solid"/>
              <a:round/>
            </a:ln>
          </p:spPr>
          <p:txBody>
            <a:bodyPr/>
            <a:lstStyle/>
            <a:p/>
          </p:txBody>
        </p:sp>
        <p:sp>
          <p:nvSpPr>
            <p:cNvPr id="469" name="rc32"/>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70" name="tx33"/>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1" name="tx34"/>
            <p:cNvSpPr/>
            <p:nvPr/>
          </p:nvSpPr>
          <p:spPr>
            <a:xfrm>
              <a:off x="6843756" y="8164587"/>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72" name="tx35"/>
            <p:cNvSpPr/>
            <p:nvPr/>
          </p:nvSpPr>
          <p:spPr>
            <a:xfrm>
              <a:off x="6801340" y="713954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73" name="pl36"/>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7"/>
            <p:cNvSpPr/>
            <p:nvPr/>
          </p:nvSpPr>
          <p:spPr>
            <a:xfrm>
              <a:off x="7245975" y="816689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8"/>
            <p:cNvSpPr/>
            <p:nvPr/>
          </p:nvSpPr>
          <p:spPr>
            <a:xfrm>
              <a:off x="7245975" y="71615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40"/>
            <p:cNvSpPr/>
            <p:nvPr/>
          </p:nvSpPr>
          <p:spPr>
            <a:xfrm>
              <a:off x="11260854" y="83848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41"/>
            <p:cNvSpPr/>
            <p:nvPr/>
          </p:nvSpPr>
          <p:spPr>
            <a:xfrm>
              <a:off x="11260854" y="759754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pl42"/>
            <p:cNvSpPr/>
            <p:nvPr/>
          </p:nvSpPr>
          <p:spPr>
            <a:xfrm>
              <a:off x="11260854" y="681020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tx4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1" name="tx44"/>
            <p:cNvSpPr/>
            <p:nvPr/>
          </p:nvSpPr>
          <p:spPr>
            <a:xfrm>
              <a:off x="11358911" y="838257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2" name="tx45"/>
            <p:cNvSpPr/>
            <p:nvPr/>
          </p:nvSpPr>
          <p:spPr>
            <a:xfrm>
              <a:off x="11358911" y="75952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83" name="tx46"/>
            <p:cNvSpPr/>
            <p:nvPr/>
          </p:nvSpPr>
          <p:spPr>
            <a:xfrm>
              <a:off x="11358911" y="68079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84" name="pl47"/>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8"/>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9"/>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0"/>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1"/>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2"/>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3"/>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tx54"/>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2" name="tx55"/>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3" name="tx56"/>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4" name="tx57"/>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5" name="tx58"/>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6" name="tx59"/>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7" name="tx60"/>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61"/>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9" name="tx62"/>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0"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1"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2" name="rc65"/>
            <p:cNvSpPr/>
            <p:nvPr/>
          </p:nvSpPr>
          <p:spPr>
            <a:xfrm>
              <a:off x="6628303" y="10217410"/>
              <a:ext cx="1051268" cy="182880"/>
            </a:xfrm>
            <a:prstGeom prst="rect">
              <a:avLst/>
            </a:prstGeom>
            <a:solidFill>
              <a:srgbClr val="FFFFFF">
                <a:alpha val="100000"/>
              </a:srgbClr>
            </a:solidFill>
          </p:spPr>
          <p:txBody>
            <a:bodyPr/>
            <a:lstStyle/>
            <a:p/>
          </p:txBody>
        </p:sp>
        <p:sp>
          <p:nvSpPr>
            <p:cNvPr id="503" name="rc66"/>
            <p:cNvSpPr/>
            <p:nvPr/>
          </p:nvSpPr>
          <p:spPr>
            <a:xfrm>
              <a:off x="6628303" y="10217410"/>
              <a:ext cx="182879" cy="182880"/>
            </a:xfrm>
            <a:prstGeom prst="rect">
              <a:avLst/>
            </a:prstGeom>
            <a:solidFill>
              <a:srgbClr val="FFFFFF">
                <a:alpha val="100000"/>
              </a:srgbClr>
            </a:solidFill>
          </p:spPr>
          <p:txBody>
            <a:bodyPr/>
            <a:lstStyle/>
            <a:p/>
          </p:txBody>
        </p:sp>
        <p:sp>
          <p:nvSpPr>
            <p:cNvPr id="504" name="pl67"/>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5" name="tx68"/>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6" name="rc69"/>
            <p:cNvSpPr/>
            <p:nvPr/>
          </p:nvSpPr>
          <p:spPr>
            <a:xfrm>
              <a:off x="7859571" y="10217410"/>
              <a:ext cx="4027628" cy="182880"/>
            </a:xfrm>
            <a:prstGeom prst="rect">
              <a:avLst/>
            </a:prstGeom>
            <a:solidFill>
              <a:srgbClr val="FFFFFF">
                <a:alpha val="100000"/>
              </a:srgbClr>
            </a:solidFill>
          </p:spPr>
          <p:txBody>
            <a:bodyPr/>
            <a:lstStyle/>
            <a:p/>
          </p:txBody>
        </p:sp>
        <p:sp>
          <p:nvSpPr>
            <p:cNvPr id="507" name="rc70"/>
            <p:cNvSpPr/>
            <p:nvPr/>
          </p:nvSpPr>
          <p:spPr>
            <a:xfrm>
              <a:off x="7859571" y="10217410"/>
              <a:ext cx="182879" cy="182880"/>
            </a:xfrm>
            <a:prstGeom prst="rect">
              <a:avLst/>
            </a:prstGeom>
            <a:solidFill>
              <a:srgbClr val="FFFFFF">
                <a:alpha val="100000"/>
              </a:srgbClr>
            </a:solidFill>
          </p:spPr>
          <p:txBody>
            <a:bodyPr/>
            <a:lstStyle/>
            <a:p/>
          </p:txBody>
        </p:sp>
        <p:sp>
          <p:nvSpPr>
            <p:cNvPr id="508" name="rc71"/>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9" name="rc72"/>
            <p:cNvSpPr/>
            <p:nvPr/>
          </p:nvSpPr>
          <p:spPr>
            <a:xfrm>
              <a:off x="8950811" y="10217410"/>
              <a:ext cx="182879" cy="182880"/>
            </a:xfrm>
            <a:prstGeom prst="rect">
              <a:avLst/>
            </a:prstGeom>
            <a:solidFill>
              <a:srgbClr val="FFFFFF">
                <a:alpha val="100000"/>
              </a:srgbClr>
            </a:solidFill>
          </p:spPr>
          <p:txBody>
            <a:bodyPr/>
            <a:lstStyle/>
            <a:p/>
          </p:txBody>
        </p:sp>
        <p:sp>
          <p:nvSpPr>
            <p:cNvPr id="510" name="rc73"/>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1" name="rc74"/>
            <p:cNvSpPr/>
            <p:nvPr/>
          </p:nvSpPr>
          <p:spPr>
            <a:xfrm>
              <a:off x="9876852" y="10217410"/>
              <a:ext cx="182879" cy="182880"/>
            </a:xfrm>
            <a:prstGeom prst="rect">
              <a:avLst/>
            </a:prstGeom>
            <a:solidFill>
              <a:srgbClr val="FFFFFF">
                <a:alpha val="100000"/>
              </a:srgbClr>
            </a:solidFill>
          </p:spPr>
          <p:txBody>
            <a:bodyPr/>
            <a:lstStyle/>
            <a:p/>
          </p:txBody>
        </p:sp>
        <p:sp>
          <p:nvSpPr>
            <p:cNvPr id="512" name="rc75"/>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3" name="rc76"/>
            <p:cNvSpPr/>
            <p:nvPr/>
          </p:nvSpPr>
          <p:spPr>
            <a:xfrm>
              <a:off x="10879094" y="10217410"/>
              <a:ext cx="182879" cy="182880"/>
            </a:xfrm>
            <a:prstGeom prst="rect">
              <a:avLst/>
            </a:prstGeom>
            <a:solidFill>
              <a:srgbClr val="FFFFFF">
                <a:alpha val="100000"/>
              </a:srgbClr>
            </a:solidFill>
          </p:spPr>
          <p:txBody>
            <a:bodyPr/>
            <a:lstStyle/>
            <a:p/>
          </p:txBody>
        </p:sp>
        <p:sp>
          <p:nvSpPr>
            <p:cNvPr id="514" name="rc77"/>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5" name="tx78"/>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6" name="tx79"/>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7" name="tx80"/>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8" name="tx81"/>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9" name="tx82"/>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0" name=""/>
          <p:cNvGrpSpPr/>
          <p:nvPr/>
        </p:nvGrpSpPr>
        <p:grpSpPr>
          <a:xfrm>
            <a:off x="12527280" y="6217920"/>
            <a:ext cx="5486400" cy="4297680"/>
            <a:chOff x="12527280" y="6217920"/>
            <a:chExt cx="5486400" cy="4297680"/>
          </a:xfrm>
        </p:grpSpPr>
        <p:sp>
          <p:nvSpPr>
            <p:cNvPr id="52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7"/>
            <p:cNvSpPr/>
            <p:nvPr/>
          </p:nvSpPr>
          <p:spPr>
            <a:xfrm>
              <a:off x="13325144" y="7508717"/>
              <a:ext cx="4510689" cy="998692"/>
            </a:xfrm>
            <a:custGeom>
              <a:avLst/>
              <a:pathLst>
                <a:path w="4510689" h="998692">
                  <a:moveTo>
                    <a:pt x="0" y="998692"/>
                  </a:moveTo>
                  <a:lnTo>
                    <a:pt x="180427" y="742617"/>
                  </a:lnTo>
                  <a:lnTo>
                    <a:pt x="360855" y="793832"/>
                  </a:lnTo>
                  <a:lnTo>
                    <a:pt x="541282" y="691402"/>
                  </a:lnTo>
                  <a:lnTo>
                    <a:pt x="721710" y="460934"/>
                  </a:lnTo>
                  <a:lnTo>
                    <a:pt x="902137" y="409719"/>
                  </a:lnTo>
                  <a:lnTo>
                    <a:pt x="1082565" y="332897"/>
                  </a:lnTo>
                  <a:lnTo>
                    <a:pt x="1262993" y="281682"/>
                  </a:lnTo>
                  <a:lnTo>
                    <a:pt x="1443420" y="179252"/>
                  </a:lnTo>
                  <a:lnTo>
                    <a:pt x="1623848" y="153644"/>
                  </a:lnTo>
                  <a:lnTo>
                    <a:pt x="1804275" y="102429"/>
                  </a:lnTo>
                  <a:lnTo>
                    <a:pt x="1984703" y="51214"/>
                  </a:lnTo>
                  <a:lnTo>
                    <a:pt x="2165131" y="179252"/>
                  </a:lnTo>
                  <a:lnTo>
                    <a:pt x="2345558" y="230467"/>
                  </a:lnTo>
                  <a:lnTo>
                    <a:pt x="2525986" y="153644"/>
                  </a:lnTo>
                  <a:lnTo>
                    <a:pt x="2706413" y="102429"/>
                  </a:lnTo>
                  <a:lnTo>
                    <a:pt x="2886841" y="51214"/>
                  </a:lnTo>
                  <a:lnTo>
                    <a:pt x="3067268" y="51214"/>
                  </a:lnTo>
                  <a:lnTo>
                    <a:pt x="3247696" y="0"/>
                  </a:lnTo>
                  <a:lnTo>
                    <a:pt x="3428124" y="230467"/>
                  </a:lnTo>
                  <a:lnTo>
                    <a:pt x="3608551" y="230467"/>
                  </a:lnTo>
                  <a:lnTo>
                    <a:pt x="3788979" y="384112"/>
                  </a:lnTo>
                  <a:lnTo>
                    <a:pt x="3969406" y="204859"/>
                  </a:lnTo>
                  <a:lnTo>
                    <a:pt x="4149834" y="230467"/>
                  </a:lnTo>
                  <a:lnTo>
                    <a:pt x="4330262" y="179252"/>
                  </a:lnTo>
                  <a:lnTo>
                    <a:pt x="4510689" y="256074"/>
                  </a:lnTo>
                </a:path>
              </a:pathLst>
            </a:custGeom>
            <a:ln w="32521" cap="flat">
              <a:solidFill>
                <a:srgbClr val="5EB0E8">
                  <a:alpha val="100000"/>
                </a:srgbClr>
              </a:solidFill>
              <a:prstDash val="solid"/>
              <a:round/>
            </a:ln>
          </p:spPr>
          <p:txBody>
            <a:bodyPr/>
            <a:lstStyle/>
            <a:p/>
          </p:txBody>
        </p:sp>
        <p:sp>
          <p:nvSpPr>
            <p:cNvPr id="536" name="pl18"/>
            <p:cNvSpPr/>
            <p:nvPr/>
          </p:nvSpPr>
          <p:spPr>
            <a:xfrm>
              <a:off x="14046855" y="8020867"/>
              <a:ext cx="3788979" cy="1126729"/>
            </a:xfrm>
            <a:custGeom>
              <a:avLst/>
              <a:pathLst>
                <a:path w="3788979" h="1126729">
                  <a:moveTo>
                    <a:pt x="0" y="1126729"/>
                  </a:moveTo>
                  <a:lnTo>
                    <a:pt x="180427" y="947477"/>
                  </a:lnTo>
                  <a:lnTo>
                    <a:pt x="360855" y="717009"/>
                  </a:lnTo>
                  <a:lnTo>
                    <a:pt x="541282" y="1075514"/>
                  </a:lnTo>
                  <a:lnTo>
                    <a:pt x="721710" y="588972"/>
                  </a:lnTo>
                  <a:lnTo>
                    <a:pt x="902137" y="563364"/>
                  </a:lnTo>
                  <a:lnTo>
                    <a:pt x="1082565" y="435327"/>
                  </a:lnTo>
                  <a:lnTo>
                    <a:pt x="1262993" y="384112"/>
                  </a:lnTo>
                  <a:lnTo>
                    <a:pt x="1443420" y="332897"/>
                  </a:lnTo>
                  <a:lnTo>
                    <a:pt x="1623848" y="204859"/>
                  </a:lnTo>
                  <a:lnTo>
                    <a:pt x="1804275" y="51214"/>
                  </a:lnTo>
                  <a:lnTo>
                    <a:pt x="1984703" y="102429"/>
                  </a:lnTo>
                  <a:lnTo>
                    <a:pt x="2165131" y="153644"/>
                  </a:lnTo>
                  <a:lnTo>
                    <a:pt x="2345558" y="204859"/>
                  </a:lnTo>
                  <a:lnTo>
                    <a:pt x="2525986" y="0"/>
                  </a:lnTo>
                  <a:lnTo>
                    <a:pt x="2706413" y="230467"/>
                  </a:lnTo>
                  <a:lnTo>
                    <a:pt x="2886841" y="204859"/>
                  </a:lnTo>
                  <a:lnTo>
                    <a:pt x="3067268" y="230467"/>
                  </a:lnTo>
                  <a:lnTo>
                    <a:pt x="3247696" y="102429"/>
                  </a:lnTo>
                  <a:lnTo>
                    <a:pt x="3428124" y="102429"/>
                  </a:lnTo>
                  <a:lnTo>
                    <a:pt x="3608551" y="51214"/>
                  </a:lnTo>
                  <a:lnTo>
                    <a:pt x="3788979" y="102429"/>
                  </a:lnTo>
                </a:path>
              </a:pathLst>
            </a:custGeom>
            <a:ln w="32521" cap="flat">
              <a:solidFill>
                <a:srgbClr val="00A173">
                  <a:alpha val="100000"/>
                </a:srgbClr>
              </a:solidFill>
              <a:prstDash val="solid"/>
              <a:round/>
            </a:ln>
          </p:spPr>
          <p:txBody>
            <a:bodyPr/>
            <a:lstStyle/>
            <a:p/>
          </p:txBody>
        </p:sp>
        <p:sp>
          <p:nvSpPr>
            <p:cNvPr id="53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2" name="rc84"/>
            <p:cNvSpPr/>
            <p:nvPr/>
          </p:nvSpPr>
          <p:spPr>
            <a:xfrm>
              <a:off x="14005791" y="9941072"/>
              <a:ext cx="3149396" cy="504938"/>
            </a:xfrm>
            <a:prstGeom prst="rect">
              <a:avLst/>
            </a:prstGeom>
            <a:solidFill>
              <a:srgbClr val="FFFFFF">
                <a:alpha val="100000"/>
              </a:srgbClr>
            </a:solidFill>
          </p:spPr>
          <p:txBody>
            <a:bodyPr/>
            <a:lstStyle/>
            <a:p/>
          </p:txBody>
        </p:sp>
        <p:sp>
          <p:nvSpPr>
            <p:cNvPr id="60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8" name=""/>
          <p:cNvGrpSpPr/>
          <p:nvPr/>
        </p:nvGrpSpPr>
        <p:grpSpPr>
          <a:xfrm>
            <a:off x="594360" y="6217920"/>
            <a:ext cx="5562295" cy="4108319"/>
            <a:chOff x="594360" y="6217920"/>
            <a:chExt cx="5562295" cy="4108319"/>
          </a:xfrm>
        </p:grpSpPr>
        <p:sp>
          <p:nvSpPr>
            <p:cNvPr id="609"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0" name="rc4"/>
            <p:cNvSpPr/>
            <p:nvPr/>
          </p:nvSpPr>
          <p:spPr>
            <a:xfrm>
              <a:off x="2220631"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1" name="rc5"/>
            <p:cNvSpPr/>
            <p:nvPr/>
          </p:nvSpPr>
          <p:spPr>
            <a:xfrm>
              <a:off x="2248868" y="6544587"/>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12" name="rc6"/>
            <p:cNvSpPr/>
            <p:nvPr/>
          </p:nvSpPr>
          <p:spPr>
            <a:xfrm>
              <a:off x="2531233" y="6544587"/>
              <a:ext cx="282365" cy="282365"/>
            </a:xfrm>
            <a:prstGeom prst="rect">
              <a:avLst/>
            </a:prstGeom>
            <a:solidFill>
              <a:srgbClr val="FC8363">
                <a:alpha val="100000"/>
              </a:srgbClr>
            </a:solidFill>
            <a:ln w="5420" cap="flat">
              <a:solidFill>
                <a:srgbClr val="FFFFFF">
                  <a:alpha val="100000"/>
                </a:srgbClr>
              </a:solidFill>
              <a:prstDash val="solid"/>
              <a:miter/>
            </a:ln>
          </p:spPr>
          <p:txBody>
            <a:bodyPr/>
            <a:lstStyle/>
            <a:p/>
          </p:txBody>
        </p:sp>
        <p:sp>
          <p:nvSpPr>
            <p:cNvPr id="613" name="rc7"/>
            <p:cNvSpPr/>
            <p:nvPr/>
          </p:nvSpPr>
          <p:spPr>
            <a:xfrm>
              <a:off x="2813598" y="6544587"/>
              <a:ext cx="282365" cy="282365"/>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14" name="rc8"/>
            <p:cNvSpPr/>
            <p:nvPr/>
          </p:nvSpPr>
          <p:spPr>
            <a:xfrm>
              <a:off x="3095963" y="6544587"/>
              <a:ext cx="282365" cy="282365"/>
            </a:xfrm>
            <a:prstGeom prst="rect">
              <a:avLst/>
            </a:prstGeom>
            <a:solidFill>
              <a:srgbClr val="E12F26">
                <a:alpha val="100000"/>
              </a:srgbClr>
            </a:solidFill>
            <a:ln w="5420" cap="flat">
              <a:solidFill>
                <a:srgbClr val="FFFFFF">
                  <a:alpha val="100000"/>
                </a:srgbClr>
              </a:solidFill>
              <a:prstDash val="solid"/>
              <a:miter/>
            </a:ln>
          </p:spPr>
          <p:txBody>
            <a:bodyPr/>
            <a:lstStyle/>
            <a:p/>
          </p:txBody>
        </p:sp>
        <p:sp>
          <p:nvSpPr>
            <p:cNvPr id="615" name="rc9"/>
            <p:cNvSpPr/>
            <p:nvPr/>
          </p:nvSpPr>
          <p:spPr>
            <a:xfrm>
              <a:off x="3378328" y="6544587"/>
              <a:ext cx="282365" cy="282365"/>
            </a:xfrm>
            <a:prstGeom prst="rect">
              <a:avLst/>
            </a:prstGeom>
            <a:solidFill>
              <a:srgbClr val="FC7251">
                <a:alpha val="100000"/>
              </a:srgbClr>
            </a:solidFill>
            <a:ln w="5420" cap="flat">
              <a:solidFill>
                <a:srgbClr val="FFFFFF">
                  <a:alpha val="100000"/>
                </a:srgbClr>
              </a:solidFill>
              <a:prstDash val="solid"/>
              <a:miter/>
            </a:ln>
          </p:spPr>
          <p:txBody>
            <a:bodyPr/>
            <a:lstStyle/>
            <a:p/>
          </p:txBody>
        </p:sp>
        <p:sp>
          <p:nvSpPr>
            <p:cNvPr id="616" name="rc10"/>
            <p:cNvSpPr/>
            <p:nvPr/>
          </p:nvSpPr>
          <p:spPr>
            <a:xfrm>
              <a:off x="3660693" y="6544587"/>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17" name="rc11"/>
            <p:cNvSpPr/>
            <p:nvPr/>
          </p:nvSpPr>
          <p:spPr>
            <a:xfrm>
              <a:off x="3943058" y="6544587"/>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18" name="rc12"/>
            <p:cNvSpPr/>
            <p:nvPr/>
          </p:nvSpPr>
          <p:spPr>
            <a:xfrm>
              <a:off x="422542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3"/>
            <p:cNvSpPr/>
            <p:nvPr/>
          </p:nvSpPr>
          <p:spPr>
            <a:xfrm>
              <a:off x="4507789"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0" name="rc14"/>
            <p:cNvSpPr/>
            <p:nvPr/>
          </p:nvSpPr>
          <p:spPr>
            <a:xfrm>
              <a:off x="4790154" y="6544587"/>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21" name="rc15"/>
            <p:cNvSpPr/>
            <p:nvPr/>
          </p:nvSpPr>
          <p:spPr>
            <a:xfrm>
              <a:off x="5072519" y="6544587"/>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22" name="rc16"/>
            <p:cNvSpPr/>
            <p:nvPr/>
          </p:nvSpPr>
          <p:spPr>
            <a:xfrm>
              <a:off x="5354884" y="6544587"/>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23" name="rc17"/>
            <p:cNvSpPr/>
            <p:nvPr/>
          </p:nvSpPr>
          <p:spPr>
            <a:xfrm>
              <a:off x="2248868" y="6826953"/>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624" name="rc18"/>
            <p:cNvSpPr/>
            <p:nvPr/>
          </p:nvSpPr>
          <p:spPr>
            <a:xfrm>
              <a:off x="2531233" y="6826953"/>
              <a:ext cx="282365" cy="282365"/>
            </a:xfrm>
            <a:prstGeom prst="rect">
              <a:avLst/>
            </a:prstGeom>
            <a:solidFill>
              <a:srgbClr val="FC8969">
                <a:alpha val="100000"/>
              </a:srgbClr>
            </a:solidFill>
            <a:ln w="5420" cap="flat">
              <a:solidFill>
                <a:srgbClr val="FFFFFF">
                  <a:alpha val="100000"/>
                </a:srgbClr>
              </a:solidFill>
              <a:prstDash val="solid"/>
              <a:miter/>
            </a:ln>
          </p:spPr>
          <p:txBody>
            <a:bodyPr/>
            <a:lstStyle/>
            <a:p/>
          </p:txBody>
        </p:sp>
        <p:sp>
          <p:nvSpPr>
            <p:cNvPr id="625" name="rc19"/>
            <p:cNvSpPr/>
            <p:nvPr/>
          </p:nvSpPr>
          <p:spPr>
            <a:xfrm>
              <a:off x="2813598" y="682695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26" name="rc20"/>
            <p:cNvSpPr/>
            <p:nvPr/>
          </p:nvSpPr>
          <p:spPr>
            <a:xfrm>
              <a:off x="3095963" y="682695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27" name="rc21"/>
            <p:cNvSpPr/>
            <p:nvPr/>
          </p:nvSpPr>
          <p:spPr>
            <a:xfrm>
              <a:off x="3378328" y="6826953"/>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28" name="rc22"/>
            <p:cNvSpPr/>
            <p:nvPr/>
          </p:nvSpPr>
          <p:spPr>
            <a:xfrm>
              <a:off x="3660693" y="6826953"/>
              <a:ext cx="282365" cy="282365"/>
            </a:xfrm>
            <a:prstGeom prst="rect">
              <a:avLst/>
            </a:prstGeom>
            <a:solidFill>
              <a:srgbClr val="FEC9B4">
                <a:alpha val="100000"/>
              </a:srgbClr>
            </a:solidFill>
            <a:ln w="5420" cap="flat">
              <a:solidFill>
                <a:srgbClr val="FFFFFF">
                  <a:alpha val="100000"/>
                </a:srgbClr>
              </a:solidFill>
              <a:prstDash val="solid"/>
              <a:miter/>
            </a:ln>
          </p:spPr>
          <p:txBody>
            <a:bodyPr/>
            <a:lstStyle/>
            <a:p/>
          </p:txBody>
        </p:sp>
        <p:sp>
          <p:nvSpPr>
            <p:cNvPr id="629" name="rc23"/>
            <p:cNvSpPr/>
            <p:nvPr/>
          </p:nvSpPr>
          <p:spPr>
            <a:xfrm>
              <a:off x="3943058" y="6826953"/>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30" name="rc24"/>
            <p:cNvSpPr/>
            <p:nvPr/>
          </p:nvSpPr>
          <p:spPr>
            <a:xfrm>
              <a:off x="4225423" y="682695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31" name="rc25"/>
            <p:cNvSpPr/>
            <p:nvPr/>
          </p:nvSpPr>
          <p:spPr>
            <a:xfrm>
              <a:off x="4507789" y="682695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32" name="rc26"/>
            <p:cNvSpPr/>
            <p:nvPr/>
          </p:nvSpPr>
          <p:spPr>
            <a:xfrm>
              <a:off x="4790154" y="682695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33" name="rc27"/>
            <p:cNvSpPr/>
            <p:nvPr/>
          </p:nvSpPr>
          <p:spPr>
            <a:xfrm>
              <a:off x="5072519" y="682695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34" name="rc28"/>
            <p:cNvSpPr/>
            <p:nvPr/>
          </p:nvSpPr>
          <p:spPr>
            <a:xfrm>
              <a:off x="5354884" y="6826953"/>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35" name="rc29"/>
            <p:cNvSpPr/>
            <p:nvPr/>
          </p:nvSpPr>
          <p:spPr>
            <a:xfrm>
              <a:off x="2248868" y="7109318"/>
              <a:ext cx="282365" cy="282365"/>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36" name="rc30"/>
            <p:cNvSpPr/>
            <p:nvPr/>
          </p:nvSpPr>
          <p:spPr>
            <a:xfrm>
              <a:off x="2531233" y="7109318"/>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37" name="rc31"/>
            <p:cNvSpPr/>
            <p:nvPr/>
          </p:nvSpPr>
          <p:spPr>
            <a:xfrm>
              <a:off x="2813598" y="7109318"/>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38" name="rc32"/>
            <p:cNvSpPr/>
            <p:nvPr/>
          </p:nvSpPr>
          <p:spPr>
            <a:xfrm>
              <a:off x="3095963" y="710931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39" name="rc33"/>
            <p:cNvSpPr/>
            <p:nvPr/>
          </p:nvSpPr>
          <p:spPr>
            <a:xfrm>
              <a:off x="3378328" y="710931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40" name="rc34"/>
            <p:cNvSpPr/>
            <p:nvPr/>
          </p:nvSpPr>
          <p:spPr>
            <a:xfrm>
              <a:off x="366069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5"/>
            <p:cNvSpPr/>
            <p:nvPr/>
          </p:nvSpPr>
          <p:spPr>
            <a:xfrm>
              <a:off x="3943058" y="710931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42" name="rc36"/>
            <p:cNvSpPr/>
            <p:nvPr/>
          </p:nvSpPr>
          <p:spPr>
            <a:xfrm>
              <a:off x="4225423" y="710931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43" name="rc37"/>
            <p:cNvSpPr/>
            <p:nvPr/>
          </p:nvSpPr>
          <p:spPr>
            <a:xfrm>
              <a:off x="4507789" y="7109318"/>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44" name="rc38"/>
            <p:cNvSpPr/>
            <p:nvPr/>
          </p:nvSpPr>
          <p:spPr>
            <a:xfrm>
              <a:off x="4790154" y="7109318"/>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45" name="rc39"/>
            <p:cNvSpPr/>
            <p:nvPr/>
          </p:nvSpPr>
          <p:spPr>
            <a:xfrm>
              <a:off x="5072519" y="7109318"/>
              <a:ext cx="282365" cy="282365"/>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46" name="rc40"/>
            <p:cNvSpPr/>
            <p:nvPr/>
          </p:nvSpPr>
          <p:spPr>
            <a:xfrm>
              <a:off x="5354884" y="710931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47" name="rc41"/>
            <p:cNvSpPr/>
            <p:nvPr/>
          </p:nvSpPr>
          <p:spPr>
            <a:xfrm>
              <a:off x="2248868" y="7391683"/>
              <a:ext cx="282365" cy="282365"/>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48" name="rc42"/>
            <p:cNvSpPr/>
            <p:nvPr/>
          </p:nvSpPr>
          <p:spPr>
            <a:xfrm>
              <a:off x="2531233" y="7391683"/>
              <a:ext cx="282365" cy="282365"/>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49" name="rc43"/>
            <p:cNvSpPr/>
            <p:nvPr/>
          </p:nvSpPr>
          <p:spPr>
            <a:xfrm>
              <a:off x="2813598" y="739168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0" name="rc44"/>
            <p:cNvSpPr/>
            <p:nvPr/>
          </p:nvSpPr>
          <p:spPr>
            <a:xfrm>
              <a:off x="3095963" y="7391683"/>
              <a:ext cx="282365" cy="282365"/>
            </a:xfrm>
            <a:prstGeom prst="rect">
              <a:avLst/>
            </a:prstGeom>
            <a:solidFill>
              <a:srgbClr val="FDA88B">
                <a:alpha val="100000"/>
              </a:srgbClr>
            </a:solidFill>
            <a:ln w="5420" cap="flat">
              <a:solidFill>
                <a:srgbClr val="FFFFFF">
                  <a:alpha val="100000"/>
                </a:srgbClr>
              </a:solidFill>
              <a:prstDash val="solid"/>
              <a:miter/>
            </a:ln>
          </p:spPr>
          <p:txBody>
            <a:bodyPr/>
            <a:lstStyle/>
            <a:p/>
          </p:txBody>
        </p:sp>
        <p:sp>
          <p:nvSpPr>
            <p:cNvPr id="651" name="rc45"/>
            <p:cNvSpPr/>
            <p:nvPr/>
          </p:nvSpPr>
          <p:spPr>
            <a:xfrm>
              <a:off x="3378328" y="739168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52" name="rc46"/>
            <p:cNvSpPr/>
            <p:nvPr/>
          </p:nvSpPr>
          <p:spPr>
            <a:xfrm>
              <a:off x="3660693" y="7391683"/>
              <a:ext cx="282365" cy="282365"/>
            </a:xfrm>
            <a:prstGeom prst="rect">
              <a:avLst/>
            </a:prstGeom>
            <a:solidFill>
              <a:srgbClr val="FDA588">
                <a:alpha val="100000"/>
              </a:srgbClr>
            </a:solidFill>
            <a:ln w="5420" cap="flat">
              <a:solidFill>
                <a:srgbClr val="FFFFFF">
                  <a:alpha val="100000"/>
                </a:srgbClr>
              </a:solidFill>
              <a:prstDash val="solid"/>
              <a:miter/>
            </a:ln>
          </p:spPr>
          <p:txBody>
            <a:bodyPr/>
            <a:lstStyle/>
            <a:p/>
          </p:txBody>
        </p:sp>
        <p:sp>
          <p:nvSpPr>
            <p:cNvPr id="653" name="rc47"/>
            <p:cNvSpPr/>
            <p:nvPr/>
          </p:nvSpPr>
          <p:spPr>
            <a:xfrm>
              <a:off x="3943058" y="739168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4" name="rc48"/>
            <p:cNvSpPr/>
            <p:nvPr/>
          </p:nvSpPr>
          <p:spPr>
            <a:xfrm>
              <a:off x="422542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9"/>
            <p:cNvSpPr/>
            <p:nvPr/>
          </p:nvSpPr>
          <p:spPr>
            <a:xfrm>
              <a:off x="450778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50"/>
            <p:cNvSpPr/>
            <p:nvPr/>
          </p:nvSpPr>
          <p:spPr>
            <a:xfrm>
              <a:off x="4790154" y="739168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7" name="rc51"/>
            <p:cNvSpPr/>
            <p:nvPr/>
          </p:nvSpPr>
          <p:spPr>
            <a:xfrm>
              <a:off x="5072519" y="739168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58" name="rc52"/>
            <p:cNvSpPr/>
            <p:nvPr/>
          </p:nvSpPr>
          <p:spPr>
            <a:xfrm>
              <a:off x="5354884"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9" name="rc53"/>
            <p:cNvSpPr/>
            <p:nvPr/>
          </p:nvSpPr>
          <p:spPr>
            <a:xfrm>
              <a:off x="2248868" y="7674048"/>
              <a:ext cx="282365" cy="282365"/>
            </a:xfrm>
            <a:prstGeom prst="rect">
              <a:avLst/>
            </a:prstGeom>
            <a:solidFill>
              <a:srgbClr val="FC8564">
                <a:alpha val="100000"/>
              </a:srgbClr>
            </a:solidFill>
            <a:ln w="5420" cap="flat">
              <a:solidFill>
                <a:srgbClr val="FFFFFF">
                  <a:alpha val="100000"/>
                </a:srgbClr>
              </a:solidFill>
              <a:prstDash val="solid"/>
              <a:miter/>
            </a:ln>
          </p:spPr>
          <p:txBody>
            <a:bodyPr/>
            <a:lstStyle/>
            <a:p/>
          </p:txBody>
        </p:sp>
        <p:sp>
          <p:nvSpPr>
            <p:cNvPr id="660" name="rc54"/>
            <p:cNvSpPr/>
            <p:nvPr/>
          </p:nvSpPr>
          <p:spPr>
            <a:xfrm>
              <a:off x="2531233" y="767404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61" name="rc55"/>
            <p:cNvSpPr/>
            <p:nvPr/>
          </p:nvSpPr>
          <p:spPr>
            <a:xfrm>
              <a:off x="2813598" y="767404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62" name="rc56"/>
            <p:cNvSpPr/>
            <p:nvPr/>
          </p:nvSpPr>
          <p:spPr>
            <a:xfrm>
              <a:off x="3095963" y="767404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63" name="rc57"/>
            <p:cNvSpPr/>
            <p:nvPr/>
          </p:nvSpPr>
          <p:spPr>
            <a:xfrm>
              <a:off x="3378328" y="767404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64" name="rc58"/>
            <p:cNvSpPr/>
            <p:nvPr/>
          </p:nvSpPr>
          <p:spPr>
            <a:xfrm>
              <a:off x="3660693" y="767404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65" name="rc59"/>
            <p:cNvSpPr/>
            <p:nvPr/>
          </p:nvSpPr>
          <p:spPr>
            <a:xfrm>
              <a:off x="3943058" y="767404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66" name="rc60"/>
            <p:cNvSpPr/>
            <p:nvPr/>
          </p:nvSpPr>
          <p:spPr>
            <a:xfrm>
              <a:off x="4225423"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61"/>
            <p:cNvSpPr/>
            <p:nvPr/>
          </p:nvSpPr>
          <p:spPr>
            <a:xfrm>
              <a:off x="450778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62"/>
            <p:cNvSpPr/>
            <p:nvPr/>
          </p:nvSpPr>
          <p:spPr>
            <a:xfrm>
              <a:off x="4790154" y="767404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9" name="rc63"/>
            <p:cNvSpPr/>
            <p:nvPr/>
          </p:nvSpPr>
          <p:spPr>
            <a:xfrm>
              <a:off x="5072519" y="767404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70" name="rc64"/>
            <p:cNvSpPr/>
            <p:nvPr/>
          </p:nvSpPr>
          <p:spPr>
            <a:xfrm>
              <a:off x="5354884" y="7674048"/>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71" name="rc65"/>
            <p:cNvSpPr/>
            <p:nvPr/>
          </p:nvSpPr>
          <p:spPr>
            <a:xfrm>
              <a:off x="2248868" y="795641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72" name="rc66"/>
            <p:cNvSpPr/>
            <p:nvPr/>
          </p:nvSpPr>
          <p:spPr>
            <a:xfrm>
              <a:off x="2531233" y="7956413"/>
              <a:ext cx="282365" cy="282365"/>
            </a:xfrm>
            <a:prstGeom prst="rect">
              <a:avLst/>
            </a:prstGeom>
            <a:solidFill>
              <a:srgbClr val="FEC9B4">
                <a:alpha val="100000"/>
              </a:srgbClr>
            </a:solidFill>
            <a:ln w="5420" cap="flat">
              <a:solidFill>
                <a:srgbClr val="FFFFFF">
                  <a:alpha val="100000"/>
                </a:srgbClr>
              </a:solidFill>
              <a:prstDash val="solid"/>
              <a:miter/>
            </a:ln>
          </p:spPr>
          <p:txBody>
            <a:bodyPr/>
            <a:lstStyle/>
            <a:p/>
          </p:txBody>
        </p:sp>
        <p:sp>
          <p:nvSpPr>
            <p:cNvPr id="673" name="rc67"/>
            <p:cNvSpPr/>
            <p:nvPr/>
          </p:nvSpPr>
          <p:spPr>
            <a:xfrm>
              <a:off x="2813598" y="7956413"/>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74" name="rc68"/>
            <p:cNvSpPr/>
            <p:nvPr/>
          </p:nvSpPr>
          <p:spPr>
            <a:xfrm>
              <a:off x="3095963" y="795641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75" name="rc69"/>
            <p:cNvSpPr/>
            <p:nvPr/>
          </p:nvSpPr>
          <p:spPr>
            <a:xfrm>
              <a:off x="3378328" y="7956413"/>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76" name="rc70"/>
            <p:cNvSpPr/>
            <p:nvPr/>
          </p:nvSpPr>
          <p:spPr>
            <a:xfrm>
              <a:off x="3660693" y="7956413"/>
              <a:ext cx="282365" cy="282365"/>
            </a:xfrm>
            <a:prstGeom prst="rect">
              <a:avLst/>
            </a:prstGeom>
            <a:solidFill>
              <a:srgbClr val="FCBAA0">
                <a:alpha val="100000"/>
              </a:srgbClr>
            </a:solidFill>
            <a:ln w="5420" cap="flat">
              <a:solidFill>
                <a:srgbClr val="FFFFFF">
                  <a:alpha val="100000"/>
                </a:srgbClr>
              </a:solidFill>
              <a:prstDash val="solid"/>
              <a:miter/>
            </a:ln>
          </p:spPr>
          <p:txBody>
            <a:bodyPr/>
            <a:lstStyle/>
            <a:p/>
          </p:txBody>
        </p:sp>
        <p:sp>
          <p:nvSpPr>
            <p:cNvPr id="677" name="rc71"/>
            <p:cNvSpPr/>
            <p:nvPr/>
          </p:nvSpPr>
          <p:spPr>
            <a:xfrm>
              <a:off x="394305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72"/>
            <p:cNvSpPr/>
            <p:nvPr/>
          </p:nvSpPr>
          <p:spPr>
            <a:xfrm>
              <a:off x="4225423"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9" name="rc73"/>
            <p:cNvSpPr/>
            <p:nvPr/>
          </p:nvSpPr>
          <p:spPr>
            <a:xfrm>
              <a:off x="450778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74"/>
            <p:cNvSpPr/>
            <p:nvPr/>
          </p:nvSpPr>
          <p:spPr>
            <a:xfrm>
              <a:off x="479015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5"/>
            <p:cNvSpPr/>
            <p:nvPr/>
          </p:nvSpPr>
          <p:spPr>
            <a:xfrm>
              <a:off x="5072519" y="7956413"/>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82" name="rc76"/>
            <p:cNvSpPr/>
            <p:nvPr/>
          </p:nvSpPr>
          <p:spPr>
            <a:xfrm>
              <a:off x="5354884" y="795641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83" name="rc77"/>
            <p:cNvSpPr/>
            <p:nvPr/>
          </p:nvSpPr>
          <p:spPr>
            <a:xfrm>
              <a:off x="2248868" y="8238778"/>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84" name="rc78"/>
            <p:cNvSpPr/>
            <p:nvPr/>
          </p:nvSpPr>
          <p:spPr>
            <a:xfrm>
              <a:off x="2531233" y="8238778"/>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85" name="rc79"/>
            <p:cNvSpPr/>
            <p:nvPr/>
          </p:nvSpPr>
          <p:spPr>
            <a:xfrm>
              <a:off x="2813598" y="8238778"/>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86" name="rc80"/>
            <p:cNvSpPr/>
            <p:nvPr/>
          </p:nvSpPr>
          <p:spPr>
            <a:xfrm>
              <a:off x="309596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81"/>
            <p:cNvSpPr/>
            <p:nvPr/>
          </p:nvSpPr>
          <p:spPr>
            <a:xfrm>
              <a:off x="3378328" y="823877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88" name="rc82"/>
            <p:cNvSpPr/>
            <p:nvPr/>
          </p:nvSpPr>
          <p:spPr>
            <a:xfrm>
              <a:off x="3660693" y="8238778"/>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89" name="rc83"/>
            <p:cNvSpPr/>
            <p:nvPr/>
          </p:nvSpPr>
          <p:spPr>
            <a:xfrm>
              <a:off x="3943058" y="8238778"/>
              <a:ext cx="282365" cy="282365"/>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90" name="rc84"/>
            <p:cNvSpPr/>
            <p:nvPr/>
          </p:nvSpPr>
          <p:spPr>
            <a:xfrm>
              <a:off x="422542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85"/>
            <p:cNvSpPr/>
            <p:nvPr/>
          </p:nvSpPr>
          <p:spPr>
            <a:xfrm>
              <a:off x="450778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86"/>
            <p:cNvSpPr/>
            <p:nvPr/>
          </p:nvSpPr>
          <p:spPr>
            <a:xfrm>
              <a:off x="479015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87"/>
            <p:cNvSpPr/>
            <p:nvPr/>
          </p:nvSpPr>
          <p:spPr>
            <a:xfrm>
              <a:off x="507251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88"/>
            <p:cNvSpPr/>
            <p:nvPr/>
          </p:nvSpPr>
          <p:spPr>
            <a:xfrm>
              <a:off x="535488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9"/>
            <p:cNvSpPr/>
            <p:nvPr/>
          </p:nvSpPr>
          <p:spPr>
            <a:xfrm>
              <a:off x="2248868" y="8521143"/>
              <a:ext cx="282365" cy="282365"/>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96" name="rc90"/>
            <p:cNvSpPr/>
            <p:nvPr/>
          </p:nvSpPr>
          <p:spPr>
            <a:xfrm>
              <a:off x="2531233" y="852114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97" name="rc91"/>
            <p:cNvSpPr/>
            <p:nvPr/>
          </p:nvSpPr>
          <p:spPr>
            <a:xfrm>
              <a:off x="2813598"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98" name="rc92"/>
            <p:cNvSpPr/>
            <p:nvPr/>
          </p:nvSpPr>
          <p:spPr>
            <a:xfrm>
              <a:off x="3095963" y="852114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99" name="rc93"/>
            <p:cNvSpPr/>
            <p:nvPr/>
          </p:nvSpPr>
          <p:spPr>
            <a:xfrm>
              <a:off x="3378328"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0" name="rc94"/>
            <p:cNvSpPr/>
            <p:nvPr/>
          </p:nvSpPr>
          <p:spPr>
            <a:xfrm>
              <a:off x="366069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95"/>
            <p:cNvSpPr/>
            <p:nvPr/>
          </p:nvSpPr>
          <p:spPr>
            <a:xfrm>
              <a:off x="394305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96"/>
            <p:cNvSpPr/>
            <p:nvPr/>
          </p:nvSpPr>
          <p:spPr>
            <a:xfrm>
              <a:off x="422542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97"/>
            <p:cNvSpPr/>
            <p:nvPr/>
          </p:nvSpPr>
          <p:spPr>
            <a:xfrm>
              <a:off x="450778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98"/>
            <p:cNvSpPr/>
            <p:nvPr/>
          </p:nvSpPr>
          <p:spPr>
            <a:xfrm>
              <a:off x="4790154"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5" name="rc99"/>
            <p:cNvSpPr/>
            <p:nvPr/>
          </p:nvSpPr>
          <p:spPr>
            <a:xfrm>
              <a:off x="5072519" y="852114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06" name="rc100"/>
            <p:cNvSpPr/>
            <p:nvPr/>
          </p:nvSpPr>
          <p:spPr>
            <a:xfrm>
              <a:off x="535488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101"/>
            <p:cNvSpPr/>
            <p:nvPr/>
          </p:nvSpPr>
          <p:spPr>
            <a:xfrm>
              <a:off x="2248868"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08" name="rc102"/>
            <p:cNvSpPr/>
            <p:nvPr/>
          </p:nvSpPr>
          <p:spPr>
            <a:xfrm>
              <a:off x="2531233" y="8803508"/>
              <a:ext cx="282365" cy="282365"/>
            </a:xfrm>
            <a:prstGeom prst="rect">
              <a:avLst/>
            </a:prstGeom>
            <a:solidFill>
              <a:srgbClr val="D82622">
                <a:alpha val="100000"/>
              </a:srgbClr>
            </a:solidFill>
            <a:ln w="5420" cap="flat">
              <a:solidFill>
                <a:srgbClr val="FFFFFF">
                  <a:alpha val="100000"/>
                </a:srgbClr>
              </a:solidFill>
              <a:prstDash val="solid"/>
              <a:miter/>
            </a:ln>
          </p:spPr>
          <p:txBody>
            <a:bodyPr/>
            <a:lstStyle/>
            <a:p/>
          </p:txBody>
        </p:sp>
        <p:sp>
          <p:nvSpPr>
            <p:cNvPr id="709" name="rc103"/>
            <p:cNvSpPr/>
            <p:nvPr/>
          </p:nvSpPr>
          <p:spPr>
            <a:xfrm>
              <a:off x="2813598" y="8803508"/>
              <a:ext cx="282365" cy="282365"/>
            </a:xfrm>
            <a:prstGeom prst="rect">
              <a:avLst/>
            </a:prstGeom>
            <a:solidFill>
              <a:srgbClr val="FC7E5D">
                <a:alpha val="100000"/>
              </a:srgbClr>
            </a:solidFill>
            <a:ln w="5420" cap="flat">
              <a:solidFill>
                <a:srgbClr val="FFFFFF">
                  <a:alpha val="100000"/>
                </a:srgbClr>
              </a:solidFill>
              <a:prstDash val="solid"/>
              <a:miter/>
            </a:ln>
          </p:spPr>
          <p:txBody>
            <a:bodyPr/>
            <a:lstStyle/>
            <a:p/>
          </p:txBody>
        </p:sp>
        <p:sp>
          <p:nvSpPr>
            <p:cNvPr id="710" name="rc104"/>
            <p:cNvSpPr/>
            <p:nvPr/>
          </p:nvSpPr>
          <p:spPr>
            <a:xfrm>
              <a:off x="3095963" y="8803508"/>
              <a:ext cx="282365" cy="282365"/>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711" name="rc105"/>
            <p:cNvSpPr/>
            <p:nvPr/>
          </p:nvSpPr>
          <p:spPr>
            <a:xfrm>
              <a:off x="3378328" y="8803508"/>
              <a:ext cx="282365" cy="282365"/>
            </a:xfrm>
            <a:prstGeom prst="rect">
              <a:avLst/>
            </a:prstGeom>
            <a:solidFill>
              <a:srgbClr val="FDA588">
                <a:alpha val="100000"/>
              </a:srgbClr>
            </a:solidFill>
            <a:ln w="5420" cap="flat">
              <a:solidFill>
                <a:srgbClr val="FFFFFF">
                  <a:alpha val="100000"/>
                </a:srgbClr>
              </a:solidFill>
              <a:prstDash val="solid"/>
              <a:miter/>
            </a:ln>
          </p:spPr>
          <p:txBody>
            <a:bodyPr/>
            <a:lstStyle/>
            <a:p/>
          </p:txBody>
        </p:sp>
        <p:sp>
          <p:nvSpPr>
            <p:cNvPr id="712" name="rc106"/>
            <p:cNvSpPr/>
            <p:nvPr/>
          </p:nvSpPr>
          <p:spPr>
            <a:xfrm>
              <a:off x="3660693" y="8803508"/>
              <a:ext cx="282365" cy="282365"/>
            </a:xfrm>
            <a:prstGeom prst="rect">
              <a:avLst/>
            </a:prstGeom>
            <a:solidFill>
              <a:srgbClr val="F85E41">
                <a:alpha val="100000"/>
              </a:srgbClr>
            </a:solidFill>
            <a:ln w="5420" cap="flat">
              <a:solidFill>
                <a:srgbClr val="FFFFFF">
                  <a:alpha val="100000"/>
                </a:srgbClr>
              </a:solidFill>
              <a:prstDash val="solid"/>
              <a:miter/>
            </a:ln>
          </p:spPr>
          <p:txBody>
            <a:bodyPr/>
            <a:lstStyle/>
            <a:p/>
          </p:txBody>
        </p:sp>
        <p:sp>
          <p:nvSpPr>
            <p:cNvPr id="713" name="rc107"/>
            <p:cNvSpPr/>
            <p:nvPr/>
          </p:nvSpPr>
          <p:spPr>
            <a:xfrm>
              <a:off x="3943058" y="8803508"/>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714" name="rc108"/>
            <p:cNvSpPr/>
            <p:nvPr/>
          </p:nvSpPr>
          <p:spPr>
            <a:xfrm>
              <a:off x="4225423" y="880350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15" name="rc109"/>
            <p:cNvSpPr/>
            <p:nvPr/>
          </p:nvSpPr>
          <p:spPr>
            <a:xfrm>
              <a:off x="4507789" y="8803508"/>
              <a:ext cx="282365" cy="282365"/>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716" name="rc110"/>
            <p:cNvSpPr/>
            <p:nvPr/>
          </p:nvSpPr>
          <p:spPr>
            <a:xfrm>
              <a:off x="4790154" y="880350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717" name="rc111"/>
            <p:cNvSpPr/>
            <p:nvPr/>
          </p:nvSpPr>
          <p:spPr>
            <a:xfrm>
              <a:off x="5072519" y="8803508"/>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718" name="rc112"/>
            <p:cNvSpPr/>
            <p:nvPr/>
          </p:nvSpPr>
          <p:spPr>
            <a:xfrm>
              <a:off x="5354884" y="8803508"/>
              <a:ext cx="282365" cy="282365"/>
            </a:xfrm>
            <a:prstGeom prst="rect">
              <a:avLst/>
            </a:prstGeom>
            <a:solidFill>
              <a:srgbClr val="FDA182">
                <a:alpha val="100000"/>
              </a:srgbClr>
            </a:solidFill>
            <a:ln w="5420" cap="flat">
              <a:solidFill>
                <a:srgbClr val="FFFFFF">
                  <a:alpha val="100000"/>
                </a:srgbClr>
              </a:solidFill>
              <a:prstDash val="solid"/>
              <a:miter/>
            </a:ln>
          </p:spPr>
          <p:txBody>
            <a:bodyPr/>
            <a:lstStyle/>
            <a:p/>
          </p:txBody>
        </p:sp>
        <p:sp>
          <p:nvSpPr>
            <p:cNvPr id="719" name="tx113"/>
            <p:cNvSpPr/>
            <p:nvPr/>
          </p:nvSpPr>
          <p:spPr>
            <a:xfrm>
              <a:off x="1601962"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20" name="tx114"/>
            <p:cNvSpPr/>
            <p:nvPr/>
          </p:nvSpPr>
          <p:spPr>
            <a:xfrm>
              <a:off x="1457971" y="8607780"/>
              <a:ext cx="6013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PAKTYA</a:t>
              </a:r>
            </a:p>
          </p:txBody>
        </p:sp>
        <p:sp>
          <p:nvSpPr>
            <p:cNvPr id="721" name="tx115"/>
            <p:cNvSpPr/>
            <p:nvPr/>
          </p:nvSpPr>
          <p:spPr>
            <a:xfrm>
              <a:off x="1602111" y="8321620"/>
              <a:ext cx="4572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GHOR</a:t>
              </a:r>
            </a:p>
          </p:txBody>
        </p:sp>
        <p:sp>
          <p:nvSpPr>
            <p:cNvPr id="722" name="tx116"/>
            <p:cNvSpPr/>
            <p:nvPr/>
          </p:nvSpPr>
          <p:spPr>
            <a:xfrm>
              <a:off x="1559546" y="8043050"/>
              <a:ext cx="49976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BALKH</a:t>
              </a:r>
            </a:p>
          </p:txBody>
        </p:sp>
        <p:sp>
          <p:nvSpPr>
            <p:cNvPr id="723" name="tx117"/>
            <p:cNvSpPr/>
            <p:nvPr/>
          </p:nvSpPr>
          <p:spPr>
            <a:xfrm>
              <a:off x="1441154" y="7760685"/>
              <a:ext cx="6181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TAKHAR</a:t>
              </a:r>
            </a:p>
          </p:txBody>
        </p:sp>
        <p:sp>
          <p:nvSpPr>
            <p:cNvPr id="724" name="tx118"/>
            <p:cNvSpPr/>
            <p:nvPr/>
          </p:nvSpPr>
          <p:spPr>
            <a:xfrm>
              <a:off x="1424336" y="7476459"/>
              <a:ext cx="634975"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KUNDUZ</a:t>
              </a:r>
            </a:p>
          </p:txBody>
        </p:sp>
        <p:sp>
          <p:nvSpPr>
            <p:cNvPr id="725" name="tx119"/>
            <p:cNvSpPr/>
            <p:nvPr/>
          </p:nvSpPr>
          <p:spPr>
            <a:xfrm>
              <a:off x="1085529" y="7192234"/>
              <a:ext cx="97378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NANGARHAR</a:t>
              </a:r>
            </a:p>
          </p:txBody>
        </p:sp>
        <p:sp>
          <p:nvSpPr>
            <p:cNvPr id="726" name="tx120"/>
            <p:cNvSpPr/>
            <p:nvPr/>
          </p:nvSpPr>
          <p:spPr>
            <a:xfrm>
              <a:off x="1559546" y="6911729"/>
              <a:ext cx="499764"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KABUL</a:t>
              </a:r>
            </a:p>
          </p:txBody>
        </p:sp>
        <p:sp>
          <p:nvSpPr>
            <p:cNvPr id="727" name="tx121"/>
            <p:cNvSpPr/>
            <p:nvPr/>
          </p:nvSpPr>
          <p:spPr>
            <a:xfrm>
              <a:off x="1212479" y="6631225"/>
              <a:ext cx="84683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KANDAHAR</a:t>
              </a:r>
            </a:p>
          </p:txBody>
        </p:sp>
        <p:sp>
          <p:nvSpPr>
            <p:cNvPr id="728" name="tx122"/>
            <p:cNvSpPr/>
            <p:nvPr/>
          </p:nvSpPr>
          <p:spPr>
            <a:xfrm rot="-2700000">
              <a:off x="19504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29" name="tx123"/>
            <p:cNvSpPr/>
            <p:nvPr/>
          </p:nvSpPr>
          <p:spPr>
            <a:xfrm rot="-2700000">
              <a:off x="223278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0" name="tx124"/>
            <p:cNvSpPr/>
            <p:nvPr/>
          </p:nvSpPr>
          <p:spPr>
            <a:xfrm rot="-2700000">
              <a:off x="251514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1" name="tx125"/>
            <p:cNvSpPr/>
            <p:nvPr/>
          </p:nvSpPr>
          <p:spPr>
            <a:xfrm rot="-2700000">
              <a:off x="279751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2" name="tx126"/>
            <p:cNvSpPr/>
            <p:nvPr/>
          </p:nvSpPr>
          <p:spPr>
            <a:xfrm rot="-2700000">
              <a:off x="307987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3" name="tx127"/>
            <p:cNvSpPr/>
            <p:nvPr/>
          </p:nvSpPr>
          <p:spPr>
            <a:xfrm rot="-2700000">
              <a:off x="336224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34" name="tx128"/>
            <p:cNvSpPr/>
            <p:nvPr/>
          </p:nvSpPr>
          <p:spPr>
            <a:xfrm rot="-2700000">
              <a:off x="364460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35" name="tx129"/>
            <p:cNvSpPr/>
            <p:nvPr/>
          </p:nvSpPr>
          <p:spPr>
            <a:xfrm rot="-2700000">
              <a:off x="3926944"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36" name="tx130"/>
            <p:cNvSpPr/>
            <p:nvPr/>
          </p:nvSpPr>
          <p:spPr>
            <a:xfrm rot="-2700000">
              <a:off x="420933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37" name="tx131"/>
            <p:cNvSpPr/>
            <p:nvPr/>
          </p:nvSpPr>
          <p:spPr>
            <a:xfrm rot="-2700000">
              <a:off x="449170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38" name="tx132"/>
            <p:cNvSpPr/>
            <p:nvPr/>
          </p:nvSpPr>
          <p:spPr>
            <a:xfrm rot="-2700000">
              <a:off x="477406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9" name="tx133"/>
            <p:cNvSpPr/>
            <p:nvPr/>
          </p:nvSpPr>
          <p:spPr>
            <a:xfrm rot="-2700000">
              <a:off x="505643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0" name="pic134"/>
            <p:cNvPicPr/>
            <p:nvPr/>
          </p:nvPicPr>
          <p:blipFill>
            <a:blip r:embed="rId2" cstate="print"/>
            <a:stretch>
              <a:fillRect/>
            </a:stretch>
          </p:blipFill>
          <p:spPr>
            <a:xfrm>
              <a:off x="2863058" y="9925424"/>
              <a:ext cx="2160000" cy="144000"/>
            </a:xfrm>
            <a:prstGeom prst="rect">
              <a:avLst/>
            </a:prstGeom>
          </p:spPr>
        </p:pic>
        <p:sp>
          <p:nvSpPr>
            <p:cNvPr id="741" name="pl135"/>
            <p:cNvSpPr/>
            <p:nvPr/>
          </p:nvSpPr>
          <p:spPr>
            <a:xfrm>
              <a:off x="350987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2" name="pl136"/>
            <p:cNvSpPr/>
            <p:nvPr/>
          </p:nvSpPr>
          <p:spPr>
            <a:xfrm>
              <a:off x="416621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3" name="pl137"/>
            <p:cNvSpPr/>
            <p:nvPr/>
          </p:nvSpPr>
          <p:spPr>
            <a:xfrm>
              <a:off x="482255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4" name="pl138"/>
            <p:cNvSpPr/>
            <p:nvPr/>
          </p:nvSpPr>
          <p:spPr>
            <a:xfrm>
              <a:off x="350987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5" name="pl139"/>
            <p:cNvSpPr/>
            <p:nvPr/>
          </p:nvSpPr>
          <p:spPr>
            <a:xfrm>
              <a:off x="416621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6" name="pl140"/>
            <p:cNvSpPr/>
            <p:nvPr/>
          </p:nvSpPr>
          <p:spPr>
            <a:xfrm>
              <a:off x="482255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7" name="tx141"/>
            <p:cNvSpPr/>
            <p:nvPr/>
          </p:nvSpPr>
          <p:spPr>
            <a:xfrm>
              <a:off x="3439242"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48" name="tx142"/>
            <p:cNvSpPr/>
            <p:nvPr/>
          </p:nvSpPr>
          <p:spPr>
            <a:xfrm>
              <a:off x="4060267"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49" name="tx143"/>
            <p:cNvSpPr/>
            <p:nvPr/>
          </p:nvSpPr>
          <p:spPr>
            <a:xfrm>
              <a:off x="4716609"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50"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Bhutan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rc14"/>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05055"/>
              <a:ext cx="238993" cy="40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05055"/>
              <a:ext cx="238993" cy="80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4964148"/>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4080821"/>
              <a:ext cx="238993" cy="1164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4402031"/>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4964148"/>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4763392"/>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4763392"/>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164904"/>
              <a:ext cx="238993"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65" name="pg64"/>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67" name="rc6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012427" y="2153563"/>
              <a:ext cx="3239694" cy="3131794"/>
            </a:xfrm>
            <a:prstGeom prst="rect">
              <a:avLst/>
            </a:prstGeom>
            <a:solidFill>
              <a:srgbClr val="FFFFFF">
                <a:alpha val="100000"/>
              </a:srgbClr>
            </a:solidFill>
          </p:spPr>
          <p:txBody>
            <a:bodyPr/>
            <a:lstStyle/>
            <a:p/>
          </p:txBody>
        </p:sp>
        <p:sp>
          <p:nvSpPr>
            <p:cNvPr id="69" name="pl68"/>
            <p:cNvSpPr/>
            <p:nvPr/>
          </p:nvSpPr>
          <p:spPr>
            <a:xfrm>
              <a:off x="5012427"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rc76"/>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052260"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317808"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17808"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17808"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17808" y="4602787"/>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83357"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83357"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83357"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83357" y="4803543"/>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48906"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48906"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48906"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48906" y="4602787"/>
              <a:ext cx="238993" cy="642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114455" y="4120973"/>
              <a:ext cx="238993" cy="1164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380003" y="4000519"/>
              <a:ext cx="238993" cy="1284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45552" y="4000519"/>
              <a:ext cx="238993" cy="1284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11101"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176650" y="4241426"/>
              <a:ext cx="238993" cy="10439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442199" y="4723241"/>
              <a:ext cx="238993" cy="562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07747"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73296" y="4964148"/>
              <a:ext cx="238993" cy="321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127" name="pg126"/>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129" name="rc128"/>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252122" y="2153563"/>
              <a:ext cx="3239694" cy="3131794"/>
            </a:xfrm>
            <a:prstGeom prst="rect">
              <a:avLst/>
            </a:prstGeom>
            <a:solidFill>
              <a:srgbClr val="FFFFFF">
                <a:alpha val="100000"/>
              </a:srgbClr>
            </a:solidFill>
          </p:spPr>
          <p:txBody>
            <a:bodyPr/>
            <a:lstStyle/>
            <a:p/>
          </p:txBody>
        </p:sp>
        <p:sp>
          <p:nvSpPr>
            <p:cNvPr id="131" name="pl130"/>
            <p:cNvSpPr/>
            <p:nvPr/>
          </p:nvSpPr>
          <p:spPr>
            <a:xfrm>
              <a:off x="825212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2" name="pl131"/>
            <p:cNvSpPr/>
            <p:nvPr/>
          </p:nvSpPr>
          <p:spPr>
            <a:xfrm>
              <a:off x="825212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3" name="pl132"/>
            <p:cNvSpPr/>
            <p:nvPr/>
          </p:nvSpPr>
          <p:spPr>
            <a:xfrm>
              <a:off x="825212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4" name="pl133"/>
            <p:cNvSpPr/>
            <p:nvPr/>
          </p:nvSpPr>
          <p:spPr>
            <a:xfrm>
              <a:off x="825212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5" name="pl134"/>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6" name="pl135"/>
            <p:cNvSpPr/>
            <p:nvPr/>
          </p:nvSpPr>
          <p:spPr>
            <a:xfrm>
              <a:off x="825212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7" name="pl136"/>
            <p:cNvSpPr/>
            <p:nvPr/>
          </p:nvSpPr>
          <p:spPr>
            <a:xfrm>
              <a:off x="825212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8" name="pl137"/>
            <p:cNvSpPr/>
            <p:nvPr/>
          </p:nvSpPr>
          <p:spPr>
            <a:xfrm>
              <a:off x="825212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9" name="rc138"/>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291955"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557503"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23052" y="5084602"/>
              <a:ext cx="23899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088601"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354150"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19698"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885247" y="3157344"/>
              <a:ext cx="238993" cy="21280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150796" y="3679309"/>
              <a:ext cx="238993"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16345" y="3719461"/>
              <a:ext cx="238993" cy="15658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681893" y="3880065"/>
              <a:ext cx="238993" cy="1405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947442" y="4843694"/>
              <a:ext cx="238993" cy="44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12991"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9" name="pg188"/>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1" name="rc190"/>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491817" y="2153563"/>
              <a:ext cx="3239694" cy="3131794"/>
            </a:xfrm>
            <a:prstGeom prst="rect">
              <a:avLst/>
            </a:prstGeom>
            <a:solidFill>
              <a:srgbClr val="FFFFFF">
                <a:alpha val="100000"/>
              </a:srgbClr>
            </a:solidFill>
          </p:spPr>
          <p:txBody>
            <a:bodyPr/>
            <a:lstStyle/>
            <a:p/>
          </p:txBody>
        </p:sp>
        <p:sp>
          <p:nvSpPr>
            <p:cNvPr id="193" name="pl192"/>
            <p:cNvSpPr/>
            <p:nvPr/>
          </p:nvSpPr>
          <p:spPr>
            <a:xfrm>
              <a:off x="11491817"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4" name="pl193"/>
            <p:cNvSpPr/>
            <p:nvPr/>
          </p:nvSpPr>
          <p:spPr>
            <a:xfrm>
              <a:off x="11491817"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5" name="pl194"/>
            <p:cNvSpPr/>
            <p:nvPr/>
          </p:nvSpPr>
          <p:spPr>
            <a:xfrm>
              <a:off x="1149181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6" name="pl195"/>
            <p:cNvSpPr/>
            <p:nvPr/>
          </p:nvSpPr>
          <p:spPr>
            <a:xfrm>
              <a:off x="11491817"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7" name="pl196"/>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8" name="pl197"/>
            <p:cNvSpPr/>
            <p:nvPr/>
          </p:nvSpPr>
          <p:spPr>
            <a:xfrm>
              <a:off x="11491817"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9" name="pl198"/>
            <p:cNvSpPr/>
            <p:nvPr/>
          </p:nvSpPr>
          <p:spPr>
            <a:xfrm>
              <a:off x="11491817"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0" name="pl199"/>
            <p:cNvSpPr/>
            <p:nvPr/>
          </p:nvSpPr>
          <p:spPr>
            <a:xfrm>
              <a:off x="11491817"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1" name="rc200"/>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31649" y="4723241"/>
              <a:ext cx="238993" cy="562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797198" y="4803543"/>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062747" y="4803543"/>
              <a:ext cx="238993"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28296" y="4642938"/>
              <a:ext cx="238993" cy="642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593845" y="4442182"/>
              <a:ext cx="238993" cy="84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59393"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2494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2494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2494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24942" y="4000519"/>
              <a:ext cx="238993" cy="1244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390491" y="3799763"/>
              <a:ext cx="238993" cy="1485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56040" y="3880065"/>
              <a:ext cx="238993" cy="1405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21588" y="4763392"/>
              <a:ext cx="238993" cy="521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187137"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52686" y="524520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52686" y="5004299"/>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869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0" name="pg249"/>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52" name="pg251"/>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4" name="rc253"/>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31512" y="2153563"/>
              <a:ext cx="3239694" cy="3131794"/>
            </a:xfrm>
            <a:prstGeom prst="rect">
              <a:avLst/>
            </a:prstGeom>
            <a:solidFill>
              <a:srgbClr val="FFFFFF">
                <a:alpha val="100000"/>
              </a:srgbClr>
            </a:solidFill>
          </p:spPr>
          <p:txBody>
            <a:bodyPr/>
            <a:lstStyle/>
            <a:p/>
          </p:txBody>
        </p:sp>
        <p:sp>
          <p:nvSpPr>
            <p:cNvPr id="256" name="pl255"/>
            <p:cNvSpPr/>
            <p:nvPr/>
          </p:nvSpPr>
          <p:spPr>
            <a:xfrm>
              <a:off x="1473151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7" name="pl256"/>
            <p:cNvSpPr/>
            <p:nvPr/>
          </p:nvSpPr>
          <p:spPr>
            <a:xfrm>
              <a:off x="1473151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8" name="pl257"/>
            <p:cNvSpPr/>
            <p:nvPr/>
          </p:nvSpPr>
          <p:spPr>
            <a:xfrm>
              <a:off x="1473151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9" name="pl258"/>
            <p:cNvSpPr/>
            <p:nvPr/>
          </p:nvSpPr>
          <p:spPr>
            <a:xfrm>
              <a:off x="1473151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0" name="pl259"/>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1" name="pl260"/>
            <p:cNvSpPr/>
            <p:nvPr/>
          </p:nvSpPr>
          <p:spPr>
            <a:xfrm>
              <a:off x="1473151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2" name="pl261"/>
            <p:cNvSpPr/>
            <p:nvPr/>
          </p:nvSpPr>
          <p:spPr>
            <a:xfrm>
              <a:off x="1473151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3" name="pl262"/>
            <p:cNvSpPr/>
            <p:nvPr/>
          </p:nvSpPr>
          <p:spPr>
            <a:xfrm>
              <a:off x="1473151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4" name="rc263"/>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71344" y="5004299"/>
              <a:ext cx="238993" cy="2810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36893" y="5164904"/>
              <a:ext cx="238993"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02442" y="4923997"/>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567991" y="4723241"/>
              <a:ext cx="238993" cy="562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33539"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099088" y="4522485"/>
              <a:ext cx="238993" cy="762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64637" y="524520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64637" y="4562636"/>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30186" y="5004299"/>
              <a:ext cx="238993" cy="2810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98" name="pg297"/>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39705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27" name="tx426"/>
            <p:cNvSpPr/>
            <p:nvPr/>
          </p:nvSpPr>
          <p:spPr>
            <a:xfrm>
              <a:off x="1230614" y="359403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28" name="tx427"/>
            <p:cNvSpPr/>
            <p:nvPr/>
          </p:nvSpPr>
          <p:spPr>
            <a:xfrm>
              <a:off x="1230614" y="279100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29" name="pl428"/>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737938"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737938"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737938"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tx43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4" name="rc433"/>
            <p:cNvSpPr/>
            <p:nvPr/>
          </p:nvSpPr>
          <p:spPr>
            <a:xfrm>
              <a:off x="18110385" y="2153563"/>
              <a:ext cx="1240079" cy="413498"/>
            </a:xfrm>
            <a:prstGeom prst="rect">
              <a:avLst/>
            </a:prstGeom>
            <a:solidFill>
              <a:srgbClr val="FFFFFF">
                <a:alpha val="100000"/>
              </a:srgbClr>
            </a:solidFill>
          </p:spPr>
          <p:txBody>
            <a:bodyPr/>
            <a:lstStyle/>
            <a:p/>
          </p:txBody>
        </p:sp>
        <p:sp>
          <p:nvSpPr>
            <p:cNvPr id="435" name="rc434"/>
            <p:cNvSpPr/>
            <p:nvPr/>
          </p:nvSpPr>
          <p:spPr>
            <a:xfrm>
              <a:off x="18179974" y="2223153"/>
              <a:ext cx="274319" cy="274319"/>
            </a:xfrm>
            <a:prstGeom prst="rect">
              <a:avLst/>
            </a:prstGeom>
            <a:solidFill>
              <a:srgbClr val="FFFFFF">
                <a:alpha val="100000"/>
              </a:srgbClr>
            </a:solidFill>
          </p:spPr>
          <p:txBody>
            <a:bodyPr/>
            <a:lstStyle/>
            <a:p/>
          </p:txBody>
        </p:sp>
        <p:sp>
          <p:nvSpPr>
            <p:cNvPr id="436" name="pg43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7" name="tx43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8" name="rc437"/>
            <p:cNvSpPr/>
            <p:nvPr/>
          </p:nvSpPr>
          <p:spPr>
            <a:xfrm>
              <a:off x="18110385" y="2706240"/>
              <a:ext cx="1753945" cy="1236458"/>
            </a:xfrm>
            <a:prstGeom prst="rect">
              <a:avLst/>
            </a:prstGeom>
            <a:solidFill>
              <a:srgbClr val="FFFFFF">
                <a:alpha val="100000"/>
              </a:srgbClr>
            </a:solidFill>
          </p:spPr>
          <p:txBody>
            <a:bodyPr/>
            <a:lstStyle/>
            <a:p/>
          </p:txBody>
        </p:sp>
        <p:sp>
          <p:nvSpPr>
            <p:cNvPr id="439" name="rc438"/>
            <p:cNvSpPr/>
            <p:nvPr/>
          </p:nvSpPr>
          <p:spPr>
            <a:xfrm>
              <a:off x="18179974" y="2775829"/>
              <a:ext cx="274319" cy="274319"/>
            </a:xfrm>
            <a:prstGeom prst="rect">
              <a:avLst/>
            </a:prstGeom>
            <a:solidFill>
              <a:srgbClr val="FFFFFF">
                <a:alpha val="100000"/>
              </a:srgbClr>
            </a:solidFill>
          </p:spPr>
          <p:txBody>
            <a:bodyPr/>
            <a:lstStyle/>
            <a:p/>
          </p:txBody>
        </p:sp>
        <p:sp>
          <p:nvSpPr>
            <p:cNvPr id="440" name="rc43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050149"/>
              <a:ext cx="274319" cy="274319"/>
            </a:xfrm>
            <a:prstGeom prst="rect">
              <a:avLst/>
            </a:prstGeom>
            <a:solidFill>
              <a:srgbClr val="FFFFFF">
                <a:alpha val="100000"/>
              </a:srgbClr>
            </a:solidFill>
          </p:spPr>
          <p:txBody>
            <a:bodyPr/>
            <a:lstStyle/>
            <a:p/>
          </p:txBody>
        </p:sp>
        <p:sp>
          <p:nvSpPr>
            <p:cNvPr id="442" name="rc44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324469"/>
              <a:ext cx="274319" cy="274320"/>
            </a:xfrm>
            <a:prstGeom prst="rect">
              <a:avLst/>
            </a:prstGeom>
            <a:solidFill>
              <a:srgbClr val="FFFFFF">
                <a:alpha val="100000"/>
              </a:srgbClr>
            </a:solidFill>
          </p:spPr>
          <p:txBody>
            <a:bodyPr/>
            <a:lstStyle/>
            <a:p/>
          </p:txBody>
        </p:sp>
        <p:sp>
          <p:nvSpPr>
            <p:cNvPr id="444" name="rc44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598789"/>
              <a:ext cx="274319" cy="274320"/>
            </a:xfrm>
            <a:prstGeom prst="rect">
              <a:avLst/>
            </a:prstGeom>
            <a:solidFill>
              <a:srgbClr val="FFFFFF">
                <a:alpha val="100000"/>
              </a:srgbClr>
            </a:solidFill>
          </p:spPr>
          <p:txBody>
            <a:bodyPr/>
            <a:lstStyle/>
            <a:p/>
          </p:txBody>
        </p:sp>
        <p:sp>
          <p:nvSpPr>
            <p:cNvPr id="446" name="rc44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7" name="tx44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8" name="tx44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9" name="tx44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0" name="tx44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1" name=""/>
          <p:cNvGrpSpPr/>
          <p:nvPr/>
        </p:nvGrpSpPr>
        <p:grpSpPr>
          <a:xfrm>
            <a:off x="6400800" y="6217920"/>
            <a:ext cx="5486400" cy="4251960"/>
            <a:chOff x="6400800" y="6217920"/>
            <a:chExt cx="5486400" cy="4251960"/>
          </a:xfrm>
        </p:grpSpPr>
        <p:sp>
          <p:nvSpPr>
            <p:cNvPr id="45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4" name="rc5"/>
            <p:cNvSpPr/>
            <p:nvPr/>
          </p:nvSpPr>
          <p:spPr>
            <a:xfrm>
              <a:off x="7111254" y="6510025"/>
              <a:ext cx="4234357" cy="2788960"/>
            </a:xfrm>
            <a:prstGeom prst="rect">
              <a:avLst/>
            </a:prstGeom>
            <a:solidFill>
              <a:srgbClr val="FFFFFF">
                <a:alpha val="100000"/>
              </a:srgbClr>
            </a:solidFill>
          </p:spPr>
          <p:txBody>
            <a:bodyPr/>
            <a:lstStyle/>
            <a:p/>
          </p:txBody>
        </p:sp>
        <p:sp>
          <p:nvSpPr>
            <p:cNvPr id="455" name="pl6"/>
            <p:cNvSpPr/>
            <p:nvPr/>
          </p:nvSpPr>
          <p:spPr>
            <a:xfrm>
              <a:off x="7111254"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56" name="pl7"/>
            <p:cNvSpPr/>
            <p:nvPr/>
          </p:nvSpPr>
          <p:spPr>
            <a:xfrm>
              <a:off x="7111254"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57" name="pl8"/>
            <p:cNvSpPr/>
            <p:nvPr/>
          </p:nvSpPr>
          <p:spPr>
            <a:xfrm>
              <a:off x="7111254"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58" name="pl9"/>
            <p:cNvSpPr/>
            <p:nvPr/>
          </p:nvSpPr>
          <p:spPr>
            <a:xfrm>
              <a:off x="7111254"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59"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60" name="pl11"/>
            <p:cNvSpPr/>
            <p:nvPr/>
          </p:nvSpPr>
          <p:spPr>
            <a:xfrm>
              <a:off x="7111254"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61" name="pl12"/>
            <p:cNvSpPr/>
            <p:nvPr/>
          </p:nvSpPr>
          <p:spPr>
            <a:xfrm>
              <a:off x="7111254"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62" name="pl13"/>
            <p:cNvSpPr/>
            <p:nvPr/>
          </p:nvSpPr>
          <p:spPr>
            <a:xfrm>
              <a:off x="7111254"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63" name="pl14"/>
            <p:cNvSpPr/>
            <p:nvPr/>
          </p:nvSpPr>
          <p:spPr>
            <a:xfrm>
              <a:off x="7111254"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64" name="rc15"/>
            <p:cNvSpPr/>
            <p:nvPr/>
          </p:nvSpPr>
          <p:spPr>
            <a:xfrm>
              <a:off x="7846386" y="6636796"/>
              <a:ext cx="411673" cy="2535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16"/>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466" name="tx17"/>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67" name="tx18"/>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68" name="tx19"/>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9" name="tx20"/>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70" name="tx21"/>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1" name="pl22"/>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3"/>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4"/>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25"/>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6"/>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7"/>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28"/>
            <p:cNvSpPr/>
            <p:nvPr/>
          </p:nvSpPr>
          <p:spPr>
            <a:xfrm>
              <a:off x="11345612" y="82718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29"/>
            <p:cNvSpPr/>
            <p:nvPr/>
          </p:nvSpPr>
          <p:spPr>
            <a:xfrm>
              <a:off x="11345612" y="73714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tx3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0" name="tx31"/>
            <p:cNvSpPr/>
            <p:nvPr/>
          </p:nvSpPr>
          <p:spPr>
            <a:xfrm>
              <a:off x="11443669" y="82695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1" name="tx32"/>
            <p:cNvSpPr/>
            <p:nvPr/>
          </p:nvSpPr>
          <p:spPr>
            <a:xfrm>
              <a:off x="11443669" y="736918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2" name="pl33"/>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4"/>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35"/>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36"/>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7"/>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8"/>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9"/>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tx40"/>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0" name="tx41"/>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1" name="tx42"/>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2" name="tx43"/>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3" name="tx44"/>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4" name="tx45"/>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5" name="tx46"/>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6" name="tx47"/>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7" name="tx48"/>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8" name="tx4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9" name="tx5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0" name="rc51"/>
            <p:cNvSpPr/>
            <p:nvPr/>
          </p:nvSpPr>
          <p:spPr>
            <a:xfrm>
              <a:off x="8184573" y="10217410"/>
              <a:ext cx="1051268" cy="182880"/>
            </a:xfrm>
            <a:prstGeom prst="rect">
              <a:avLst/>
            </a:prstGeom>
            <a:solidFill>
              <a:srgbClr val="FFFFFF">
                <a:alpha val="100000"/>
              </a:srgbClr>
            </a:solidFill>
          </p:spPr>
          <p:txBody>
            <a:bodyPr/>
            <a:lstStyle/>
            <a:p/>
          </p:txBody>
        </p:sp>
        <p:sp>
          <p:nvSpPr>
            <p:cNvPr id="501" name="rc52"/>
            <p:cNvSpPr/>
            <p:nvPr/>
          </p:nvSpPr>
          <p:spPr>
            <a:xfrm>
              <a:off x="8184573" y="10217410"/>
              <a:ext cx="182879" cy="182880"/>
            </a:xfrm>
            <a:prstGeom prst="rect">
              <a:avLst/>
            </a:prstGeom>
            <a:solidFill>
              <a:srgbClr val="FFFFFF">
                <a:alpha val="100000"/>
              </a:srgbClr>
            </a:solidFill>
          </p:spPr>
          <p:txBody>
            <a:bodyPr/>
            <a:lstStyle/>
            <a:p/>
          </p:txBody>
        </p:sp>
        <p:sp>
          <p:nvSpPr>
            <p:cNvPr id="502" name="pl53"/>
            <p:cNvSpPr/>
            <p:nvPr/>
          </p:nvSpPr>
          <p:spPr>
            <a:xfrm>
              <a:off x="820286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3" name="tx54"/>
            <p:cNvSpPr/>
            <p:nvPr/>
          </p:nvSpPr>
          <p:spPr>
            <a:xfrm>
              <a:off x="847545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4" name="rc55"/>
            <p:cNvSpPr/>
            <p:nvPr/>
          </p:nvSpPr>
          <p:spPr>
            <a:xfrm>
              <a:off x="9415841" y="10217410"/>
              <a:ext cx="856452" cy="182880"/>
            </a:xfrm>
            <a:prstGeom prst="rect">
              <a:avLst/>
            </a:prstGeom>
            <a:solidFill>
              <a:srgbClr val="FFFFFF">
                <a:alpha val="100000"/>
              </a:srgbClr>
            </a:solidFill>
          </p:spPr>
          <p:txBody>
            <a:bodyPr/>
            <a:lstStyle/>
            <a:p/>
          </p:txBody>
        </p:sp>
        <p:sp>
          <p:nvSpPr>
            <p:cNvPr id="505" name="rc56"/>
            <p:cNvSpPr/>
            <p:nvPr/>
          </p:nvSpPr>
          <p:spPr>
            <a:xfrm>
              <a:off x="9415841" y="10217410"/>
              <a:ext cx="182880" cy="182880"/>
            </a:xfrm>
            <a:prstGeom prst="rect">
              <a:avLst/>
            </a:prstGeom>
            <a:solidFill>
              <a:srgbClr val="FFFFFF">
                <a:alpha val="100000"/>
              </a:srgbClr>
            </a:solidFill>
          </p:spPr>
          <p:txBody>
            <a:bodyPr/>
            <a:lstStyle/>
            <a:p/>
          </p:txBody>
        </p:sp>
        <p:sp>
          <p:nvSpPr>
            <p:cNvPr id="506" name="rc57"/>
            <p:cNvSpPr/>
            <p:nvPr/>
          </p:nvSpPr>
          <p:spPr>
            <a:xfrm>
              <a:off x="942484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7" name="tx58"/>
            <p:cNvSpPr/>
            <p:nvPr/>
          </p:nvSpPr>
          <p:spPr>
            <a:xfrm>
              <a:off x="97067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8" name="tx59"/>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9" name=""/>
          <p:cNvGrpSpPr/>
          <p:nvPr/>
        </p:nvGrpSpPr>
        <p:grpSpPr>
          <a:xfrm>
            <a:off x="12527280" y="6217920"/>
            <a:ext cx="5486400" cy="4297680"/>
            <a:chOff x="12527280" y="6217920"/>
            <a:chExt cx="5486400" cy="4297680"/>
          </a:xfrm>
        </p:grpSpPr>
        <p:sp>
          <p:nvSpPr>
            <p:cNvPr id="51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7"/>
            <p:cNvSpPr/>
            <p:nvPr/>
          </p:nvSpPr>
          <p:spPr>
            <a:xfrm>
              <a:off x="13325144" y="6663670"/>
              <a:ext cx="4510689" cy="537757"/>
            </a:xfrm>
            <a:custGeom>
              <a:avLst/>
              <a:pathLst>
                <a:path w="4510689" h="537757">
                  <a:moveTo>
                    <a:pt x="0" y="537757"/>
                  </a:moveTo>
                  <a:lnTo>
                    <a:pt x="180427" y="537757"/>
                  </a:lnTo>
                  <a:lnTo>
                    <a:pt x="360855" y="537757"/>
                  </a:lnTo>
                  <a:lnTo>
                    <a:pt x="541282" y="281682"/>
                  </a:lnTo>
                  <a:lnTo>
                    <a:pt x="721710" y="307289"/>
                  </a:lnTo>
                  <a:lnTo>
                    <a:pt x="902137" y="153644"/>
                  </a:lnTo>
                  <a:lnTo>
                    <a:pt x="1082565" y="230467"/>
                  </a:lnTo>
                  <a:lnTo>
                    <a:pt x="1262993" y="102429"/>
                  </a:lnTo>
                  <a:lnTo>
                    <a:pt x="1443420" y="0"/>
                  </a:lnTo>
                  <a:lnTo>
                    <a:pt x="1623848" y="128037"/>
                  </a:lnTo>
                  <a:lnTo>
                    <a:pt x="1804275" y="102429"/>
                  </a:lnTo>
                  <a:lnTo>
                    <a:pt x="1984703" y="102429"/>
                  </a:lnTo>
                  <a:lnTo>
                    <a:pt x="2165131" y="102429"/>
                  </a:lnTo>
                  <a:lnTo>
                    <a:pt x="2345558" y="128037"/>
                  </a:lnTo>
                  <a:lnTo>
                    <a:pt x="2525986" y="51214"/>
                  </a:lnTo>
                  <a:lnTo>
                    <a:pt x="2706413" y="51214"/>
                  </a:lnTo>
                  <a:lnTo>
                    <a:pt x="2886841" y="51214"/>
                  </a:lnTo>
                  <a:lnTo>
                    <a:pt x="3067268" y="51214"/>
                  </a:lnTo>
                  <a:lnTo>
                    <a:pt x="3247696" y="51214"/>
                  </a:lnTo>
                  <a:lnTo>
                    <a:pt x="3428124" y="51214"/>
                  </a:lnTo>
                  <a:lnTo>
                    <a:pt x="3608551" y="153644"/>
                  </a:lnTo>
                  <a:lnTo>
                    <a:pt x="3788979" y="51214"/>
                  </a:lnTo>
                  <a:lnTo>
                    <a:pt x="3969406" y="51214"/>
                  </a:lnTo>
                  <a:lnTo>
                    <a:pt x="4149834" y="0"/>
                  </a:lnTo>
                  <a:lnTo>
                    <a:pt x="4330262" y="51214"/>
                  </a:lnTo>
                  <a:lnTo>
                    <a:pt x="4510689" y="25607"/>
                  </a:lnTo>
                </a:path>
              </a:pathLst>
            </a:custGeom>
            <a:ln w="32521" cap="flat">
              <a:solidFill>
                <a:srgbClr val="5EB0E8">
                  <a:alpha val="100000"/>
                </a:srgbClr>
              </a:solidFill>
              <a:prstDash val="solid"/>
              <a:round/>
            </a:ln>
          </p:spPr>
          <p:txBody>
            <a:bodyPr/>
            <a:lstStyle/>
            <a:p/>
          </p:txBody>
        </p:sp>
        <p:sp>
          <p:nvSpPr>
            <p:cNvPr id="525" name="pl18"/>
            <p:cNvSpPr/>
            <p:nvPr/>
          </p:nvSpPr>
          <p:spPr>
            <a:xfrm>
              <a:off x="14768565" y="6663670"/>
              <a:ext cx="3067268" cy="691402"/>
            </a:xfrm>
            <a:custGeom>
              <a:avLst/>
              <a:pathLst>
                <a:path w="3067268" h="691402">
                  <a:moveTo>
                    <a:pt x="0" y="691402"/>
                  </a:moveTo>
                  <a:lnTo>
                    <a:pt x="180427" y="512149"/>
                  </a:lnTo>
                  <a:lnTo>
                    <a:pt x="360855" y="358504"/>
                  </a:lnTo>
                  <a:lnTo>
                    <a:pt x="541282" y="102429"/>
                  </a:lnTo>
                  <a:lnTo>
                    <a:pt x="721710" y="230467"/>
                  </a:lnTo>
                  <a:lnTo>
                    <a:pt x="902137" y="256074"/>
                  </a:lnTo>
                  <a:lnTo>
                    <a:pt x="1082565" y="179252"/>
                  </a:lnTo>
                  <a:lnTo>
                    <a:pt x="1262993" y="128037"/>
                  </a:lnTo>
                  <a:lnTo>
                    <a:pt x="1443420" y="230467"/>
                  </a:lnTo>
                  <a:lnTo>
                    <a:pt x="1623848" y="0"/>
                  </a:lnTo>
                  <a:lnTo>
                    <a:pt x="1804275" y="204859"/>
                  </a:lnTo>
                  <a:lnTo>
                    <a:pt x="1984703" y="179252"/>
                  </a:lnTo>
                  <a:lnTo>
                    <a:pt x="2165131" y="179252"/>
                  </a:lnTo>
                  <a:lnTo>
                    <a:pt x="2345558" y="204859"/>
                  </a:lnTo>
                  <a:lnTo>
                    <a:pt x="2525986" y="51214"/>
                  </a:lnTo>
                  <a:lnTo>
                    <a:pt x="2706413" y="51214"/>
                  </a:lnTo>
                  <a:lnTo>
                    <a:pt x="2886841" y="76822"/>
                  </a:lnTo>
                  <a:lnTo>
                    <a:pt x="3067268" y="0"/>
                  </a:lnTo>
                </a:path>
              </a:pathLst>
            </a:custGeom>
            <a:ln w="32521" cap="flat">
              <a:solidFill>
                <a:srgbClr val="00A173">
                  <a:alpha val="100000"/>
                </a:srgbClr>
              </a:solidFill>
              <a:prstDash val="solid"/>
              <a:round/>
            </a:ln>
          </p:spPr>
          <p:txBody>
            <a:bodyPr/>
            <a:lstStyle/>
            <a:p/>
          </p:txBody>
        </p:sp>
        <p:sp>
          <p:nvSpPr>
            <p:cNvPr id="52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1" name="rc84"/>
            <p:cNvSpPr/>
            <p:nvPr/>
          </p:nvSpPr>
          <p:spPr>
            <a:xfrm>
              <a:off x="14005791" y="9941072"/>
              <a:ext cx="3149396" cy="504938"/>
            </a:xfrm>
            <a:prstGeom prst="rect">
              <a:avLst/>
            </a:prstGeom>
            <a:solidFill>
              <a:srgbClr val="FFFFFF">
                <a:alpha val="100000"/>
              </a:srgbClr>
            </a:solidFill>
          </p:spPr>
          <p:txBody>
            <a:bodyPr/>
            <a:lstStyle/>
            <a:p/>
          </p:txBody>
        </p:sp>
        <p:sp>
          <p:nvSpPr>
            <p:cNvPr id="59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9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9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9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0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Bolivia (Plurinational State of)</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55493"/>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72085"/>
              <a:ext cx="237118" cy="13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228947"/>
              <a:ext cx="237118" cy="56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28947"/>
              <a:ext cx="237118" cy="56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212356"/>
              <a:ext cx="237118" cy="73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195764"/>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28947"/>
              <a:ext cx="237118" cy="56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89128"/>
              <a:ext cx="237118" cy="96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136035"/>
              <a:ext cx="237118" cy="149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165900"/>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09037"/>
              <a:ext cx="237118" cy="7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62130"/>
              <a:ext cx="237118" cy="23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165900"/>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192446"/>
              <a:ext cx="237118" cy="92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5179173"/>
              <a:ext cx="237118" cy="1061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5252175"/>
              <a:ext cx="237118" cy="331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5258811"/>
              <a:ext cx="237118" cy="26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255493"/>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248857"/>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5248857"/>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5222310"/>
              <a:ext cx="237118" cy="630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205719"/>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5242220"/>
              <a:ext cx="237118" cy="43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5242220"/>
              <a:ext cx="237118" cy="431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16824"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4170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10721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11287"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5199082"/>
              <a:ext cx="237118" cy="862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5136035"/>
              <a:ext cx="237118" cy="146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943575"/>
              <a:ext cx="237118" cy="341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5149308"/>
              <a:ext cx="237118" cy="1360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5209037"/>
              <a:ext cx="237118" cy="7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5215674"/>
              <a:ext cx="237118" cy="663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5099534"/>
              <a:ext cx="237118" cy="185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5149308"/>
              <a:ext cx="237118" cy="132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82039"/>
              <a:ext cx="237118" cy="3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192446"/>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185809"/>
              <a:ext cx="237118" cy="99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165900"/>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248857"/>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31092"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55974"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95" name="pg194"/>
            <p:cNvSpPr/>
            <p:nvPr/>
          </p:nvSpPr>
          <p:spPr>
            <a:xfrm>
              <a:off x="9321486"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25554"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282039"/>
              <a:ext cx="237118" cy="3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5215674"/>
              <a:ext cx="237118" cy="663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5235584"/>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82039"/>
              <a:ext cx="237118" cy="3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5189128"/>
              <a:ext cx="237118" cy="92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78721"/>
              <a:ext cx="237118" cy="3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5086261"/>
              <a:ext cx="237118" cy="192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75403"/>
              <a:ext cx="237118" cy="66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5039805"/>
              <a:ext cx="237118" cy="235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082943"/>
              <a:ext cx="237118" cy="202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0829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033168"/>
              <a:ext cx="237118" cy="497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2876285"/>
              <a:ext cx="237118" cy="2156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930302"/>
              <a:ext cx="237118" cy="3550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49303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4844026"/>
              <a:ext cx="237118" cy="862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2955924"/>
              <a:ext cx="237118" cy="18881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112807"/>
              <a:ext cx="237118" cy="172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1128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099534"/>
              <a:ext cx="237118" cy="132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4402695"/>
              <a:ext cx="237118" cy="696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043123"/>
              <a:ext cx="237118" cy="242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043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4980076"/>
              <a:ext cx="237118" cy="630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588519"/>
              <a:ext cx="237118" cy="3915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096216"/>
              <a:ext cx="237118" cy="1891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096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046441"/>
              <a:ext cx="237118" cy="497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790934"/>
              <a:ext cx="237118" cy="255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106171"/>
              <a:ext cx="237118" cy="179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1061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079624"/>
              <a:ext cx="237118" cy="265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4933620"/>
              <a:ext cx="237118" cy="146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245538"/>
              <a:ext cx="237118"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499 case(s)</a:t>
              </a:r>
            </a:p>
          </p:txBody>
        </p:sp>
        <p:sp>
          <p:nvSpPr>
            <p:cNvPr id="259" name="pg258"/>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539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49535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2898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6262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296256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29890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6217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395804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26307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rc272"/>
            <p:cNvSpPr/>
            <p:nvPr/>
          </p:nvSpPr>
          <p:spPr>
            <a:xfrm>
              <a:off x="14796459" y="5162581"/>
              <a:ext cx="237118" cy="1227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1625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1625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5029850"/>
              <a:ext cx="237118" cy="132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18992"/>
              <a:ext cx="237118" cy="663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189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189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5006622"/>
              <a:ext cx="237118" cy="2123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45538"/>
              <a:ext cx="237118" cy="39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455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455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033168"/>
              <a:ext cx="237118" cy="2123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12356"/>
              <a:ext cx="237118" cy="730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1235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2123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066351"/>
              <a:ext cx="237118" cy="146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82039"/>
              <a:ext cx="237118" cy="3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82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82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089579"/>
              <a:ext cx="237118" cy="192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5175854"/>
              <a:ext cx="237118"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92 case(s)</a:t>
              </a:r>
            </a:p>
          </p:txBody>
        </p:sp>
        <p:sp>
          <p:nvSpPr>
            <p:cNvPr id="303" name="pg30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30614" y="453642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2" name="tx431"/>
            <p:cNvSpPr/>
            <p:nvPr/>
          </p:nvSpPr>
          <p:spPr>
            <a:xfrm>
              <a:off x="1230614" y="387276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3" name="tx432"/>
            <p:cNvSpPr/>
            <p:nvPr/>
          </p:nvSpPr>
          <p:spPr>
            <a:xfrm>
              <a:off x="1230614" y="320911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4" name="tx433"/>
            <p:cNvSpPr/>
            <p:nvPr/>
          </p:nvSpPr>
          <p:spPr>
            <a:xfrm>
              <a:off x="1230614" y="25454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35" name="pl43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46217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39580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2943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26307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753945" cy="123645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rc4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2497473"/>
              <a:ext cx="274319" cy="274319"/>
            </a:xfrm>
            <a:prstGeom prst="rect">
              <a:avLst/>
            </a:prstGeom>
            <a:solidFill>
              <a:srgbClr val="FFFFFF">
                <a:alpha val="100000"/>
              </a:srgbClr>
            </a:solidFill>
          </p:spPr>
          <p:txBody>
            <a:bodyPr/>
            <a:lstStyle/>
            <a:p/>
          </p:txBody>
        </p:sp>
        <p:sp>
          <p:nvSpPr>
            <p:cNvPr id="445" name="rc4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2771793"/>
              <a:ext cx="274319" cy="274319"/>
            </a:xfrm>
            <a:prstGeom prst="rect">
              <a:avLst/>
            </a:prstGeom>
            <a:solidFill>
              <a:srgbClr val="FFFFFF">
                <a:alpha val="100000"/>
              </a:srgbClr>
            </a:solidFill>
          </p:spPr>
          <p:txBody>
            <a:bodyPr/>
            <a:lstStyle/>
            <a:p/>
          </p:txBody>
        </p:sp>
        <p:sp>
          <p:nvSpPr>
            <p:cNvPr id="447" name="rc4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46113"/>
              <a:ext cx="274319" cy="274319"/>
            </a:xfrm>
            <a:prstGeom prst="rect">
              <a:avLst/>
            </a:prstGeom>
            <a:solidFill>
              <a:srgbClr val="FFFFFF">
                <a:alpha val="100000"/>
              </a:srgbClr>
            </a:solidFill>
          </p:spPr>
          <p:txBody>
            <a:bodyPr/>
            <a:lstStyle/>
            <a:p/>
          </p:txBody>
        </p:sp>
        <p:sp>
          <p:nvSpPr>
            <p:cNvPr id="449" name="rc4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4" name=""/>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7" name="rc5"/>
            <p:cNvSpPr/>
            <p:nvPr/>
          </p:nvSpPr>
          <p:spPr>
            <a:xfrm>
              <a:off x="7068913" y="6510025"/>
              <a:ext cx="4191941" cy="2788960"/>
            </a:xfrm>
            <a:prstGeom prst="rect">
              <a:avLst/>
            </a:prstGeom>
            <a:solidFill>
              <a:srgbClr val="FFFFFF">
                <a:alpha val="100000"/>
              </a:srgbClr>
            </a:solidFill>
          </p:spPr>
          <p:txBody>
            <a:bodyPr/>
            <a:lstStyle/>
            <a:p/>
          </p:txBody>
        </p:sp>
        <p:sp>
          <p:nvSpPr>
            <p:cNvPr id="458" name="pl6"/>
            <p:cNvSpPr/>
            <p:nvPr/>
          </p:nvSpPr>
          <p:spPr>
            <a:xfrm>
              <a:off x="7068913" y="887393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9" name="pl7"/>
            <p:cNvSpPr/>
            <p:nvPr/>
          </p:nvSpPr>
          <p:spPr>
            <a:xfrm>
              <a:off x="7068913" y="827736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0" name="pl8"/>
            <p:cNvSpPr/>
            <p:nvPr/>
          </p:nvSpPr>
          <p:spPr>
            <a:xfrm>
              <a:off x="7068913" y="768079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1" name="pl9"/>
            <p:cNvSpPr/>
            <p:nvPr/>
          </p:nvSpPr>
          <p:spPr>
            <a:xfrm>
              <a:off x="7068913" y="708422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2"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3" name="pl11"/>
            <p:cNvSpPr/>
            <p:nvPr/>
          </p:nvSpPr>
          <p:spPr>
            <a:xfrm>
              <a:off x="7068913" y="857564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4" name="pl12"/>
            <p:cNvSpPr/>
            <p:nvPr/>
          </p:nvSpPr>
          <p:spPr>
            <a:xfrm>
              <a:off x="7068913" y="797907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5" name="pl13"/>
            <p:cNvSpPr/>
            <p:nvPr/>
          </p:nvSpPr>
          <p:spPr>
            <a:xfrm>
              <a:off x="7068913" y="738250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6" name="pl14"/>
            <p:cNvSpPr/>
            <p:nvPr/>
          </p:nvSpPr>
          <p:spPr>
            <a:xfrm>
              <a:off x="7068913" y="678593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7" name="rc15"/>
            <p:cNvSpPr/>
            <p:nvPr/>
          </p:nvSpPr>
          <p:spPr>
            <a:xfrm>
              <a:off x="7214466" y="6666624"/>
              <a:ext cx="407549" cy="298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16"/>
            <p:cNvSpPr/>
            <p:nvPr/>
          </p:nvSpPr>
          <p:spPr>
            <a:xfrm>
              <a:off x="7796680" y="7263193"/>
              <a:ext cx="407549" cy="268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17"/>
            <p:cNvSpPr/>
            <p:nvPr/>
          </p:nvSpPr>
          <p:spPr>
            <a:xfrm>
              <a:off x="8378894" y="7352679"/>
              <a:ext cx="407549" cy="328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18"/>
            <p:cNvSpPr/>
            <p:nvPr/>
          </p:nvSpPr>
          <p:spPr>
            <a:xfrm>
              <a:off x="8961109" y="7889591"/>
              <a:ext cx="407549" cy="119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19"/>
            <p:cNvSpPr/>
            <p:nvPr/>
          </p:nvSpPr>
          <p:spPr>
            <a:xfrm>
              <a:off x="9543323" y="7173708"/>
              <a:ext cx="407549" cy="298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0"/>
            <p:cNvSpPr/>
            <p:nvPr/>
          </p:nvSpPr>
          <p:spPr>
            <a:xfrm>
              <a:off x="10125537" y="8277361"/>
              <a:ext cx="407549" cy="1491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1"/>
            <p:cNvSpPr/>
            <p:nvPr/>
          </p:nvSpPr>
          <p:spPr>
            <a:xfrm>
              <a:off x="7214466" y="6636796"/>
              <a:ext cx="407549" cy="298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22"/>
            <p:cNvSpPr/>
            <p:nvPr/>
          </p:nvSpPr>
          <p:spPr>
            <a:xfrm>
              <a:off x="7796680" y="7084222"/>
              <a:ext cx="407549" cy="1789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23"/>
            <p:cNvSpPr/>
            <p:nvPr/>
          </p:nvSpPr>
          <p:spPr>
            <a:xfrm>
              <a:off x="8378894" y="7263193"/>
              <a:ext cx="407549" cy="894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24"/>
            <p:cNvSpPr/>
            <p:nvPr/>
          </p:nvSpPr>
          <p:spPr>
            <a:xfrm>
              <a:off x="8961109" y="7829934"/>
              <a:ext cx="407549" cy="596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25"/>
            <p:cNvSpPr/>
            <p:nvPr/>
          </p:nvSpPr>
          <p:spPr>
            <a:xfrm>
              <a:off x="9543323" y="7143879"/>
              <a:ext cx="407549" cy="298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26"/>
            <p:cNvSpPr/>
            <p:nvPr/>
          </p:nvSpPr>
          <p:spPr>
            <a:xfrm>
              <a:off x="10125537" y="8247532"/>
              <a:ext cx="407549" cy="298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7"/>
            <p:cNvSpPr/>
            <p:nvPr/>
          </p:nvSpPr>
          <p:spPr>
            <a:xfrm>
              <a:off x="7214466" y="6696453"/>
              <a:ext cx="407549" cy="247576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28"/>
            <p:cNvSpPr/>
            <p:nvPr/>
          </p:nvSpPr>
          <p:spPr>
            <a:xfrm>
              <a:off x="7796680" y="7531649"/>
              <a:ext cx="407549" cy="16405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29"/>
            <p:cNvSpPr/>
            <p:nvPr/>
          </p:nvSpPr>
          <p:spPr>
            <a:xfrm>
              <a:off x="8378894" y="7680792"/>
              <a:ext cx="407549" cy="149142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30"/>
            <p:cNvSpPr/>
            <p:nvPr/>
          </p:nvSpPr>
          <p:spPr>
            <a:xfrm>
              <a:off x="8961109" y="8008905"/>
              <a:ext cx="407549" cy="11633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1"/>
            <p:cNvSpPr/>
            <p:nvPr/>
          </p:nvSpPr>
          <p:spPr>
            <a:xfrm>
              <a:off x="9543323" y="7203536"/>
              <a:ext cx="407549" cy="19686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2"/>
            <p:cNvSpPr/>
            <p:nvPr/>
          </p:nvSpPr>
          <p:spPr>
            <a:xfrm>
              <a:off x="10125537" y="8426503"/>
              <a:ext cx="407549" cy="7457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3"/>
            <p:cNvSpPr/>
            <p:nvPr/>
          </p:nvSpPr>
          <p:spPr>
            <a:xfrm>
              <a:off x="10707751" y="8873930"/>
              <a:ext cx="407549" cy="2982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pl34"/>
            <p:cNvSpPr/>
            <p:nvPr/>
          </p:nvSpPr>
          <p:spPr>
            <a:xfrm>
              <a:off x="7418241" y="6867288"/>
              <a:ext cx="3493284" cy="2285620"/>
            </a:xfrm>
            <a:custGeom>
              <a:avLst/>
              <a:pathLst>
                <a:path w="3493284" h="2285620">
                  <a:moveTo>
                    <a:pt x="0" y="0"/>
                  </a:moveTo>
                  <a:lnTo>
                    <a:pt x="582214" y="1822980"/>
                  </a:lnTo>
                  <a:lnTo>
                    <a:pt x="1164428" y="1946397"/>
                  </a:lnTo>
                  <a:lnTo>
                    <a:pt x="1746642" y="2049819"/>
                  </a:lnTo>
                  <a:lnTo>
                    <a:pt x="2328856" y="2102219"/>
                  </a:lnTo>
                  <a:lnTo>
                    <a:pt x="2911070" y="2233909"/>
                  </a:lnTo>
                  <a:lnTo>
                    <a:pt x="3493284" y="2285620"/>
                  </a:lnTo>
                </a:path>
              </a:pathLst>
            </a:custGeom>
            <a:ln w="40651" cap="flat">
              <a:solidFill>
                <a:srgbClr val="000000">
                  <a:alpha val="100000"/>
                </a:srgbClr>
              </a:solidFill>
              <a:prstDash val="solid"/>
              <a:round/>
            </a:ln>
          </p:spPr>
          <p:txBody>
            <a:bodyPr/>
            <a:lstStyle/>
            <a:p/>
          </p:txBody>
        </p:sp>
        <p:sp>
          <p:nvSpPr>
            <p:cNvPr id="487" name="rc35"/>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88" name="tx36"/>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9" name="tx37"/>
            <p:cNvSpPr/>
            <p:nvPr/>
          </p:nvSpPr>
          <p:spPr>
            <a:xfrm>
              <a:off x="6801340" y="857333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0" name="tx38"/>
            <p:cNvSpPr/>
            <p:nvPr/>
          </p:nvSpPr>
          <p:spPr>
            <a:xfrm>
              <a:off x="6801340" y="797676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1" name="tx39"/>
            <p:cNvSpPr/>
            <p:nvPr/>
          </p:nvSpPr>
          <p:spPr>
            <a:xfrm>
              <a:off x="6801340" y="738020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2" name="tx40"/>
            <p:cNvSpPr/>
            <p:nvPr/>
          </p:nvSpPr>
          <p:spPr>
            <a:xfrm>
              <a:off x="6801340" y="678363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3" name="pl41"/>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42"/>
            <p:cNvSpPr/>
            <p:nvPr/>
          </p:nvSpPr>
          <p:spPr>
            <a:xfrm>
              <a:off x="7034118" y="85756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43"/>
            <p:cNvSpPr/>
            <p:nvPr/>
          </p:nvSpPr>
          <p:spPr>
            <a:xfrm>
              <a:off x="7034118" y="797907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4"/>
            <p:cNvSpPr/>
            <p:nvPr/>
          </p:nvSpPr>
          <p:spPr>
            <a:xfrm>
              <a:off x="7034118" y="73825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5"/>
            <p:cNvSpPr/>
            <p:nvPr/>
          </p:nvSpPr>
          <p:spPr>
            <a:xfrm>
              <a:off x="7034118" y="67859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47"/>
            <p:cNvSpPr/>
            <p:nvPr/>
          </p:nvSpPr>
          <p:spPr>
            <a:xfrm>
              <a:off x="11260854" y="84827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48"/>
            <p:cNvSpPr/>
            <p:nvPr/>
          </p:nvSpPr>
          <p:spPr>
            <a:xfrm>
              <a:off x="11260854" y="779325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49"/>
            <p:cNvSpPr/>
            <p:nvPr/>
          </p:nvSpPr>
          <p:spPr>
            <a:xfrm>
              <a:off x="11260854" y="710377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tx5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3" name="tx51"/>
            <p:cNvSpPr/>
            <p:nvPr/>
          </p:nvSpPr>
          <p:spPr>
            <a:xfrm>
              <a:off x="11358911" y="848042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4" name="tx52"/>
            <p:cNvSpPr/>
            <p:nvPr/>
          </p:nvSpPr>
          <p:spPr>
            <a:xfrm>
              <a:off x="11358911" y="779095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5" name="tx53"/>
            <p:cNvSpPr/>
            <p:nvPr/>
          </p:nvSpPr>
          <p:spPr>
            <a:xfrm>
              <a:off x="11358911" y="710139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06" name="pl54"/>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5"/>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6"/>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7"/>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8"/>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9"/>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0"/>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tx61"/>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4" name="tx62"/>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5" name="tx63"/>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6" name="tx64"/>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7" name="tx65"/>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8" name="tx66"/>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9" name="tx67"/>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0" name="tx68"/>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1" name="tx69"/>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2"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3"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4" name="rc72"/>
            <p:cNvSpPr/>
            <p:nvPr/>
          </p:nvSpPr>
          <p:spPr>
            <a:xfrm>
              <a:off x="7023495" y="10217410"/>
              <a:ext cx="1051268" cy="182880"/>
            </a:xfrm>
            <a:prstGeom prst="rect">
              <a:avLst/>
            </a:prstGeom>
            <a:solidFill>
              <a:srgbClr val="FFFFFF">
                <a:alpha val="100000"/>
              </a:srgbClr>
            </a:solidFill>
          </p:spPr>
          <p:txBody>
            <a:bodyPr/>
            <a:lstStyle/>
            <a:p/>
          </p:txBody>
        </p:sp>
        <p:sp>
          <p:nvSpPr>
            <p:cNvPr id="525" name="rc73"/>
            <p:cNvSpPr/>
            <p:nvPr/>
          </p:nvSpPr>
          <p:spPr>
            <a:xfrm>
              <a:off x="7023495" y="10217410"/>
              <a:ext cx="182879" cy="182880"/>
            </a:xfrm>
            <a:prstGeom prst="rect">
              <a:avLst/>
            </a:prstGeom>
            <a:solidFill>
              <a:srgbClr val="FFFFFF">
                <a:alpha val="100000"/>
              </a:srgbClr>
            </a:solidFill>
          </p:spPr>
          <p:txBody>
            <a:bodyPr/>
            <a:lstStyle/>
            <a:p/>
          </p:txBody>
        </p:sp>
        <p:sp>
          <p:nvSpPr>
            <p:cNvPr id="526" name="pl74"/>
            <p:cNvSpPr/>
            <p:nvPr/>
          </p:nvSpPr>
          <p:spPr>
            <a:xfrm>
              <a:off x="704178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7" name="tx75"/>
            <p:cNvSpPr/>
            <p:nvPr/>
          </p:nvSpPr>
          <p:spPr>
            <a:xfrm>
              <a:off x="73143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8" name="rc76"/>
            <p:cNvSpPr/>
            <p:nvPr/>
          </p:nvSpPr>
          <p:spPr>
            <a:xfrm>
              <a:off x="8254763" y="10217410"/>
              <a:ext cx="3051508" cy="182880"/>
            </a:xfrm>
            <a:prstGeom prst="rect">
              <a:avLst/>
            </a:prstGeom>
            <a:solidFill>
              <a:srgbClr val="FFFFFF">
                <a:alpha val="100000"/>
              </a:srgbClr>
            </a:solidFill>
          </p:spPr>
          <p:txBody>
            <a:bodyPr/>
            <a:lstStyle/>
            <a:p/>
          </p:txBody>
        </p:sp>
        <p:sp>
          <p:nvSpPr>
            <p:cNvPr id="529" name="rc77"/>
            <p:cNvSpPr/>
            <p:nvPr/>
          </p:nvSpPr>
          <p:spPr>
            <a:xfrm>
              <a:off x="8254763" y="10217410"/>
              <a:ext cx="182880" cy="182880"/>
            </a:xfrm>
            <a:prstGeom prst="rect">
              <a:avLst/>
            </a:prstGeom>
            <a:solidFill>
              <a:srgbClr val="FFFFFF">
                <a:alpha val="100000"/>
              </a:srgbClr>
            </a:solidFill>
          </p:spPr>
          <p:txBody>
            <a:bodyPr/>
            <a:lstStyle/>
            <a:p/>
          </p:txBody>
        </p:sp>
        <p:sp>
          <p:nvSpPr>
            <p:cNvPr id="530" name="rc78"/>
            <p:cNvSpPr/>
            <p:nvPr/>
          </p:nvSpPr>
          <p:spPr>
            <a:xfrm>
              <a:off x="82637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1" name="rc79"/>
            <p:cNvSpPr/>
            <p:nvPr/>
          </p:nvSpPr>
          <p:spPr>
            <a:xfrm>
              <a:off x="9346003" y="10217410"/>
              <a:ext cx="182880" cy="182880"/>
            </a:xfrm>
            <a:prstGeom prst="rect">
              <a:avLst/>
            </a:prstGeom>
            <a:solidFill>
              <a:srgbClr val="FFFFFF">
                <a:alpha val="100000"/>
              </a:srgbClr>
            </a:solidFill>
          </p:spPr>
          <p:txBody>
            <a:bodyPr/>
            <a:lstStyle/>
            <a:p/>
          </p:txBody>
        </p:sp>
        <p:sp>
          <p:nvSpPr>
            <p:cNvPr id="532" name="rc80"/>
            <p:cNvSpPr/>
            <p:nvPr/>
          </p:nvSpPr>
          <p:spPr>
            <a:xfrm>
              <a:off x="935500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3" name="rc81"/>
            <p:cNvSpPr/>
            <p:nvPr/>
          </p:nvSpPr>
          <p:spPr>
            <a:xfrm>
              <a:off x="10272045" y="10217410"/>
              <a:ext cx="182879" cy="182880"/>
            </a:xfrm>
            <a:prstGeom prst="rect">
              <a:avLst/>
            </a:prstGeom>
            <a:solidFill>
              <a:srgbClr val="FFFFFF">
                <a:alpha val="100000"/>
              </a:srgbClr>
            </a:solidFill>
          </p:spPr>
          <p:txBody>
            <a:bodyPr/>
            <a:lstStyle/>
            <a:p/>
          </p:txBody>
        </p:sp>
        <p:sp>
          <p:nvSpPr>
            <p:cNvPr id="534" name="rc82"/>
            <p:cNvSpPr/>
            <p:nvPr/>
          </p:nvSpPr>
          <p:spPr>
            <a:xfrm>
              <a:off x="102810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5" name="tx83"/>
            <p:cNvSpPr/>
            <p:nvPr/>
          </p:nvSpPr>
          <p:spPr>
            <a:xfrm>
              <a:off x="85456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6" name="tx84"/>
            <p:cNvSpPr/>
            <p:nvPr/>
          </p:nvSpPr>
          <p:spPr>
            <a:xfrm>
              <a:off x="963688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7" name="tx85"/>
            <p:cNvSpPr/>
            <p:nvPr/>
          </p:nvSpPr>
          <p:spPr>
            <a:xfrm>
              <a:off x="105629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8" name="tx86"/>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9" name=""/>
          <p:cNvGrpSpPr/>
          <p:nvPr/>
        </p:nvGrpSpPr>
        <p:grpSpPr>
          <a:xfrm>
            <a:off x="12527280" y="6217920"/>
            <a:ext cx="5486400" cy="4297680"/>
            <a:chOff x="12527280" y="6217920"/>
            <a:chExt cx="5486400" cy="4297680"/>
          </a:xfrm>
        </p:grpSpPr>
        <p:sp>
          <p:nvSpPr>
            <p:cNvPr id="5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7"/>
            <p:cNvSpPr/>
            <p:nvPr/>
          </p:nvSpPr>
          <p:spPr>
            <a:xfrm>
              <a:off x="13325144" y="6740492"/>
              <a:ext cx="4510689" cy="742617"/>
            </a:xfrm>
            <a:custGeom>
              <a:avLst/>
              <a:pathLst>
                <a:path w="4510689" h="742617">
                  <a:moveTo>
                    <a:pt x="0" y="307289"/>
                  </a:moveTo>
                  <a:lnTo>
                    <a:pt x="180427" y="204859"/>
                  </a:lnTo>
                  <a:lnTo>
                    <a:pt x="360855" y="128037"/>
                  </a:lnTo>
                  <a:lnTo>
                    <a:pt x="541282" y="0"/>
                  </a:lnTo>
                  <a:lnTo>
                    <a:pt x="721710" y="153644"/>
                  </a:lnTo>
                  <a:lnTo>
                    <a:pt x="902137" y="179252"/>
                  </a:lnTo>
                  <a:lnTo>
                    <a:pt x="1082565" y="204859"/>
                  </a:lnTo>
                  <a:lnTo>
                    <a:pt x="1262993" y="256074"/>
                  </a:lnTo>
                  <a:lnTo>
                    <a:pt x="1443420" y="102429"/>
                  </a:lnTo>
                  <a:lnTo>
                    <a:pt x="1623848" y="76822"/>
                  </a:lnTo>
                  <a:lnTo>
                    <a:pt x="1804275" y="204859"/>
                  </a:lnTo>
                  <a:lnTo>
                    <a:pt x="1984703" y="0"/>
                  </a:lnTo>
                  <a:lnTo>
                    <a:pt x="2165131" y="102429"/>
                  </a:lnTo>
                  <a:lnTo>
                    <a:pt x="2345558" y="230467"/>
                  </a:lnTo>
                  <a:lnTo>
                    <a:pt x="2525986" y="179252"/>
                  </a:lnTo>
                  <a:lnTo>
                    <a:pt x="2706413" y="25607"/>
                  </a:lnTo>
                  <a:lnTo>
                    <a:pt x="2886841" y="51214"/>
                  </a:lnTo>
                  <a:lnTo>
                    <a:pt x="3067268" y="332897"/>
                  </a:lnTo>
                  <a:lnTo>
                    <a:pt x="3247696" y="179252"/>
                  </a:lnTo>
                  <a:lnTo>
                    <a:pt x="3428124" y="435327"/>
                  </a:lnTo>
                  <a:lnTo>
                    <a:pt x="3608551" y="563364"/>
                  </a:lnTo>
                  <a:lnTo>
                    <a:pt x="3788979" y="537757"/>
                  </a:lnTo>
                  <a:lnTo>
                    <a:pt x="3969406" y="691402"/>
                  </a:lnTo>
                  <a:lnTo>
                    <a:pt x="4149834" y="717009"/>
                  </a:lnTo>
                  <a:lnTo>
                    <a:pt x="4330262" y="742617"/>
                  </a:lnTo>
                  <a:lnTo>
                    <a:pt x="4510689" y="742617"/>
                  </a:lnTo>
                </a:path>
              </a:pathLst>
            </a:custGeom>
            <a:ln w="32521" cap="flat">
              <a:solidFill>
                <a:srgbClr val="5EB0E8">
                  <a:alpha val="100000"/>
                </a:srgbClr>
              </a:solidFill>
              <a:prstDash val="solid"/>
              <a:round/>
            </a:ln>
          </p:spPr>
          <p:txBody>
            <a:bodyPr/>
            <a:lstStyle/>
            <a:p/>
          </p:txBody>
        </p:sp>
        <p:sp>
          <p:nvSpPr>
            <p:cNvPr id="555" name="pl18"/>
            <p:cNvSpPr/>
            <p:nvPr/>
          </p:nvSpPr>
          <p:spPr>
            <a:xfrm>
              <a:off x="16572841" y="7636754"/>
              <a:ext cx="1262993" cy="588972"/>
            </a:xfrm>
            <a:custGeom>
              <a:avLst/>
              <a:pathLst>
                <a:path w="1262993" h="588972">
                  <a:moveTo>
                    <a:pt x="0" y="588972"/>
                  </a:moveTo>
                  <a:lnTo>
                    <a:pt x="180427" y="435327"/>
                  </a:lnTo>
                  <a:lnTo>
                    <a:pt x="360855" y="384112"/>
                  </a:lnTo>
                  <a:lnTo>
                    <a:pt x="541282" y="128037"/>
                  </a:lnTo>
                  <a:lnTo>
                    <a:pt x="721710" y="307289"/>
                  </a:lnTo>
                  <a:lnTo>
                    <a:pt x="902137" y="281682"/>
                  </a:lnTo>
                  <a:lnTo>
                    <a:pt x="1082565" y="0"/>
                  </a:lnTo>
                  <a:lnTo>
                    <a:pt x="1262993" y="0"/>
                  </a:lnTo>
                </a:path>
              </a:pathLst>
            </a:custGeom>
            <a:ln w="32521" cap="flat">
              <a:solidFill>
                <a:srgbClr val="00A173">
                  <a:alpha val="100000"/>
                </a:srgbClr>
              </a:solidFill>
              <a:prstDash val="solid"/>
              <a:round/>
            </a:ln>
          </p:spPr>
          <p:txBody>
            <a:bodyPr/>
            <a:lstStyle/>
            <a:p/>
          </p:txBody>
        </p:sp>
        <p:sp>
          <p:nvSpPr>
            <p:cNvPr id="5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1" name="rc84"/>
            <p:cNvSpPr/>
            <p:nvPr/>
          </p:nvSpPr>
          <p:spPr>
            <a:xfrm>
              <a:off x="14005791" y="9941072"/>
              <a:ext cx="3149396" cy="504938"/>
            </a:xfrm>
            <a:prstGeom prst="rect">
              <a:avLst/>
            </a:prstGeom>
            <a:solidFill>
              <a:srgbClr val="FFFFFF">
                <a:alpha val="100000"/>
              </a:srgbClr>
            </a:solidFill>
          </p:spPr>
          <p:txBody>
            <a:bodyPr/>
            <a:lstStyle/>
            <a:p/>
          </p:txBody>
        </p:sp>
        <p:sp>
          <p:nvSpPr>
            <p:cNvPr id="6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7" name=""/>
          <p:cNvGrpSpPr/>
          <p:nvPr/>
        </p:nvGrpSpPr>
        <p:grpSpPr>
          <a:xfrm>
            <a:off x="594360" y="6217920"/>
            <a:ext cx="5562295" cy="3895679"/>
            <a:chOff x="594360" y="6217920"/>
            <a:chExt cx="5562295" cy="3895679"/>
          </a:xfrm>
        </p:grpSpPr>
        <p:sp>
          <p:nvSpPr>
            <p:cNvPr id="628"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9" name="rc4"/>
            <p:cNvSpPr/>
            <p:nvPr/>
          </p:nvSpPr>
          <p:spPr>
            <a:xfrm>
              <a:off x="2223829"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0" name="rc5"/>
            <p:cNvSpPr/>
            <p:nvPr/>
          </p:nvSpPr>
          <p:spPr>
            <a:xfrm>
              <a:off x="2252916" y="6545438"/>
              <a:ext cx="290868" cy="290868"/>
            </a:xfrm>
            <a:prstGeom prst="rect">
              <a:avLst/>
            </a:prstGeom>
            <a:solidFill>
              <a:srgbClr val="DE2C25">
                <a:alpha val="100000"/>
              </a:srgbClr>
            </a:solidFill>
            <a:ln w="5420" cap="flat">
              <a:solidFill>
                <a:srgbClr val="FFFFFF">
                  <a:alpha val="100000"/>
                </a:srgbClr>
              </a:solidFill>
              <a:prstDash val="solid"/>
              <a:miter/>
            </a:ln>
          </p:spPr>
          <p:txBody>
            <a:bodyPr/>
            <a:lstStyle/>
            <a:p/>
          </p:txBody>
        </p:sp>
        <p:sp>
          <p:nvSpPr>
            <p:cNvPr id="631" name="rc6"/>
            <p:cNvSpPr/>
            <p:nvPr/>
          </p:nvSpPr>
          <p:spPr>
            <a:xfrm>
              <a:off x="2543784"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2" name="rc7"/>
            <p:cNvSpPr/>
            <p:nvPr/>
          </p:nvSpPr>
          <p:spPr>
            <a:xfrm>
              <a:off x="2834652" y="6545438"/>
              <a:ext cx="290868" cy="290868"/>
            </a:xfrm>
            <a:prstGeom prst="rect">
              <a:avLst/>
            </a:prstGeom>
            <a:solidFill>
              <a:srgbClr val="BB1118">
                <a:alpha val="100000"/>
              </a:srgbClr>
            </a:solidFill>
            <a:ln w="5420" cap="flat">
              <a:solidFill>
                <a:srgbClr val="FFFFFF">
                  <a:alpha val="100000"/>
                </a:srgbClr>
              </a:solidFill>
              <a:prstDash val="solid"/>
              <a:miter/>
            </a:ln>
          </p:spPr>
          <p:txBody>
            <a:bodyPr/>
            <a:lstStyle/>
            <a:p/>
          </p:txBody>
        </p:sp>
        <p:sp>
          <p:nvSpPr>
            <p:cNvPr id="633" name="rc8"/>
            <p:cNvSpPr/>
            <p:nvPr/>
          </p:nvSpPr>
          <p:spPr>
            <a:xfrm>
              <a:off x="3125520" y="6545438"/>
              <a:ext cx="290868" cy="290868"/>
            </a:xfrm>
            <a:prstGeom prst="rect">
              <a:avLst/>
            </a:prstGeom>
            <a:solidFill>
              <a:srgbClr val="F85E41">
                <a:alpha val="100000"/>
              </a:srgbClr>
            </a:solidFill>
            <a:ln w="5420" cap="flat">
              <a:solidFill>
                <a:srgbClr val="FFFFFF">
                  <a:alpha val="100000"/>
                </a:srgbClr>
              </a:solidFill>
              <a:prstDash val="solid"/>
              <a:miter/>
            </a:ln>
          </p:spPr>
          <p:txBody>
            <a:bodyPr/>
            <a:lstStyle/>
            <a:p/>
          </p:txBody>
        </p:sp>
        <p:sp>
          <p:nvSpPr>
            <p:cNvPr id="634" name="rc9"/>
            <p:cNvSpPr/>
            <p:nvPr/>
          </p:nvSpPr>
          <p:spPr>
            <a:xfrm>
              <a:off x="3416388"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0"/>
            <p:cNvSpPr/>
            <p:nvPr/>
          </p:nvSpPr>
          <p:spPr>
            <a:xfrm>
              <a:off x="3707257" y="6545438"/>
              <a:ext cx="290868" cy="290868"/>
            </a:xfrm>
            <a:prstGeom prst="rect">
              <a:avLst/>
            </a:prstGeom>
            <a:solidFill>
              <a:srgbClr val="FC7A59">
                <a:alpha val="100000"/>
              </a:srgbClr>
            </a:solidFill>
            <a:ln w="5420" cap="flat">
              <a:solidFill>
                <a:srgbClr val="FFFFFF">
                  <a:alpha val="100000"/>
                </a:srgbClr>
              </a:solidFill>
              <a:prstDash val="solid"/>
              <a:miter/>
            </a:ln>
          </p:spPr>
          <p:txBody>
            <a:bodyPr/>
            <a:lstStyle/>
            <a:p/>
          </p:txBody>
        </p:sp>
        <p:sp>
          <p:nvSpPr>
            <p:cNvPr id="636" name="rc11"/>
            <p:cNvSpPr/>
            <p:nvPr/>
          </p:nvSpPr>
          <p:spPr>
            <a:xfrm>
              <a:off x="3998125" y="6545438"/>
              <a:ext cx="290868" cy="290868"/>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37" name="rc12"/>
            <p:cNvSpPr/>
            <p:nvPr/>
          </p:nvSpPr>
          <p:spPr>
            <a:xfrm>
              <a:off x="4288993" y="6545438"/>
              <a:ext cx="290868" cy="290868"/>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38" name="rc13"/>
            <p:cNvSpPr/>
            <p:nvPr/>
          </p:nvSpPr>
          <p:spPr>
            <a:xfrm>
              <a:off x="4579861" y="6545438"/>
              <a:ext cx="290868" cy="290868"/>
            </a:xfrm>
            <a:prstGeom prst="rect">
              <a:avLst/>
            </a:prstGeom>
            <a:solidFill>
              <a:srgbClr val="FDA688">
                <a:alpha val="100000"/>
              </a:srgbClr>
            </a:solidFill>
            <a:ln w="5420" cap="flat">
              <a:solidFill>
                <a:srgbClr val="FFFFFF">
                  <a:alpha val="100000"/>
                </a:srgbClr>
              </a:solidFill>
              <a:prstDash val="solid"/>
              <a:miter/>
            </a:ln>
          </p:spPr>
          <p:txBody>
            <a:bodyPr/>
            <a:lstStyle/>
            <a:p/>
          </p:txBody>
        </p:sp>
        <p:sp>
          <p:nvSpPr>
            <p:cNvPr id="639" name="rc14"/>
            <p:cNvSpPr/>
            <p:nvPr/>
          </p:nvSpPr>
          <p:spPr>
            <a:xfrm>
              <a:off x="4870729"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15"/>
            <p:cNvSpPr/>
            <p:nvPr/>
          </p:nvSpPr>
          <p:spPr>
            <a:xfrm>
              <a:off x="516159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16"/>
            <p:cNvSpPr/>
            <p:nvPr/>
          </p:nvSpPr>
          <p:spPr>
            <a:xfrm>
              <a:off x="5452466"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17"/>
            <p:cNvSpPr/>
            <p:nvPr/>
          </p:nvSpPr>
          <p:spPr>
            <a:xfrm>
              <a:off x="225291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18"/>
            <p:cNvSpPr/>
            <p:nvPr/>
          </p:nvSpPr>
          <p:spPr>
            <a:xfrm>
              <a:off x="2543784"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9"/>
            <p:cNvSpPr/>
            <p:nvPr/>
          </p:nvSpPr>
          <p:spPr>
            <a:xfrm>
              <a:off x="2834652"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rc20"/>
            <p:cNvSpPr/>
            <p:nvPr/>
          </p:nvSpPr>
          <p:spPr>
            <a:xfrm>
              <a:off x="3125520" y="6836306"/>
              <a:ext cx="290868" cy="290868"/>
            </a:xfrm>
            <a:prstGeom prst="rect">
              <a:avLst/>
            </a:prstGeom>
            <a:solidFill>
              <a:srgbClr val="FCB498">
                <a:alpha val="100000"/>
              </a:srgbClr>
            </a:solidFill>
            <a:ln w="5420" cap="flat">
              <a:solidFill>
                <a:srgbClr val="FFFFFF">
                  <a:alpha val="100000"/>
                </a:srgbClr>
              </a:solidFill>
              <a:prstDash val="solid"/>
              <a:miter/>
            </a:ln>
          </p:spPr>
          <p:txBody>
            <a:bodyPr/>
            <a:lstStyle/>
            <a:p/>
          </p:txBody>
        </p:sp>
        <p:sp>
          <p:nvSpPr>
            <p:cNvPr id="646" name="rc21"/>
            <p:cNvSpPr/>
            <p:nvPr/>
          </p:nvSpPr>
          <p:spPr>
            <a:xfrm>
              <a:off x="3416388"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22"/>
            <p:cNvSpPr/>
            <p:nvPr/>
          </p:nvSpPr>
          <p:spPr>
            <a:xfrm>
              <a:off x="3707257" y="6836306"/>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8" name="rc23"/>
            <p:cNvSpPr/>
            <p:nvPr/>
          </p:nvSpPr>
          <p:spPr>
            <a:xfrm>
              <a:off x="3998125"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24"/>
            <p:cNvSpPr/>
            <p:nvPr/>
          </p:nvSpPr>
          <p:spPr>
            <a:xfrm>
              <a:off x="4288993"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25"/>
            <p:cNvSpPr/>
            <p:nvPr/>
          </p:nvSpPr>
          <p:spPr>
            <a:xfrm>
              <a:off x="4579861" y="6836306"/>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1" name="rc26"/>
            <p:cNvSpPr/>
            <p:nvPr/>
          </p:nvSpPr>
          <p:spPr>
            <a:xfrm>
              <a:off x="487072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7"/>
            <p:cNvSpPr/>
            <p:nvPr/>
          </p:nvSpPr>
          <p:spPr>
            <a:xfrm>
              <a:off x="516159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8"/>
            <p:cNvSpPr/>
            <p:nvPr/>
          </p:nvSpPr>
          <p:spPr>
            <a:xfrm>
              <a:off x="545246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9"/>
            <p:cNvSpPr/>
            <p:nvPr/>
          </p:nvSpPr>
          <p:spPr>
            <a:xfrm>
              <a:off x="2252916" y="7127174"/>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5" name="rc30"/>
            <p:cNvSpPr/>
            <p:nvPr/>
          </p:nvSpPr>
          <p:spPr>
            <a:xfrm>
              <a:off x="2543784" y="7127174"/>
              <a:ext cx="290868" cy="290868"/>
            </a:xfrm>
            <a:prstGeom prst="rect">
              <a:avLst/>
            </a:prstGeom>
            <a:solidFill>
              <a:srgbClr val="FDC1AA">
                <a:alpha val="100000"/>
              </a:srgbClr>
            </a:solidFill>
            <a:ln w="5420" cap="flat">
              <a:solidFill>
                <a:srgbClr val="FFFFFF">
                  <a:alpha val="100000"/>
                </a:srgbClr>
              </a:solidFill>
              <a:prstDash val="solid"/>
              <a:miter/>
            </a:ln>
          </p:spPr>
          <p:txBody>
            <a:bodyPr/>
            <a:lstStyle/>
            <a:p/>
          </p:txBody>
        </p:sp>
        <p:sp>
          <p:nvSpPr>
            <p:cNvPr id="656" name="rc31"/>
            <p:cNvSpPr/>
            <p:nvPr/>
          </p:nvSpPr>
          <p:spPr>
            <a:xfrm>
              <a:off x="2834652" y="7127174"/>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57" name="rc32"/>
            <p:cNvSpPr/>
            <p:nvPr/>
          </p:nvSpPr>
          <p:spPr>
            <a:xfrm>
              <a:off x="312552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33"/>
            <p:cNvSpPr/>
            <p:nvPr/>
          </p:nvSpPr>
          <p:spPr>
            <a:xfrm>
              <a:off x="341638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34"/>
            <p:cNvSpPr/>
            <p:nvPr/>
          </p:nvSpPr>
          <p:spPr>
            <a:xfrm>
              <a:off x="370725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5"/>
            <p:cNvSpPr/>
            <p:nvPr/>
          </p:nvSpPr>
          <p:spPr>
            <a:xfrm>
              <a:off x="3998125"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36"/>
            <p:cNvSpPr/>
            <p:nvPr/>
          </p:nvSpPr>
          <p:spPr>
            <a:xfrm>
              <a:off x="4288993"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7"/>
            <p:cNvSpPr/>
            <p:nvPr/>
          </p:nvSpPr>
          <p:spPr>
            <a:xfrm>
              <a:off x="4579861"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38"/>
            <p:cNvSpPr/>
            <p:nvPr/>
          </p:nvSpPr>
          <p:spPr>
            <a:xfrm>
              <a:off x="487072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9"/>
            <p:cNvSpPr/>
            <p:nvPr/>
          </p:nvSpPr>
          <p:spPr>
            <a:xfrm>
              <a:off x="516159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40"/>
            <p:cNvSpPr/>
            <p:nvPr/>
          </p:nvSpPr>
          <p:spPr>
            <a:xfrm>
              <a:off x="545246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1"/>
            <p:cNvSpPr/>
            <p:nvPr/>
          </p:nvSpPr>
          <p:spPr>
            <a:xfrm>
              <a:off x="2252916"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2"/>
            <p:cNvSpPr/>
            <p:nvPr/>
          </p:nvSpPr>
          <p:spPr>
            <a:xfrm>
              <a:off x="2543784" y="7418042"/>
              <a:ext cx="290868" cy="290868"/>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68" name="rc43"/>
            <p:cNvSpPr/>
            <p:nvPr/>
          </p:nvSpPr>
          <p:spPr>
            <a:xfrm>
              <a:off x="2834652"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44"/>
            <p:cNvSpPr/>
            <p:nvPr/>
          </p:nvSpPr>
          <p:spPr>
            <a:xfrm>
              <a:off x="3125520"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0" name="rc45"/>
            <p:cNvSpPr/>
            <p:nvPr/>
          </p:nvSpPr>
          <p:spPr>
            <a:xfrm>
              <a:off x="3416388"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6"/>
            <p:cNvSpPr/>
            <p:nvPr/>
          </p:nvSpPr>
          <p:spPr>
            <a:xfrm>
              <a:off x="3707257" y="7418042"/>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2" name="rc47"/>
            <p:cNvSpPr/>
            <p:nvPr/>
          </p:nvSpPr>
          <p:spPr>
            <a:xfrm>
              <a:off x="3998125"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48"/>
            <p:cNvSpPr/>
            <p:nvPr/>
          </p:nvSpPr>
          <p:spPr>
            <a:xfrm>
              <a:off x="4288993"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49"/>
            <p:cNvSpPr/>
            <p:nvPr/>
          </p:nvSpPr>
          <p:spPr>
            <a:xfrm>
              <a:off x="4579861"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50"/>
            <p:cNvSpPr/>
            <p:nvPr/>
          </p:nvSpPr>
          <p:spPr>
            <a:xfrm>
              <a:off x="487072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1"/>
            <p:cNvSpPr/>
            <p:nvPr/>
          </p:nvSpPr>
          <p:spPr>
            <a:xfrm>
              <a:off x="516159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2"/>
            <p:cNvSpPr/>
            <p:nvPr/>
          </p:nvSpPr>
          <p:spPr>
            <a:xfrm>
              <a:off x="5452466"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3"/>
            <p:cNvSpPr/>
            <p:nvPr/>
          </p:nvSpPr>
          <p:spPr>
            <a:xfrm>
              <a:off x="225291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4"/>
            <p:cNvSpPr/>
            <p:nvPr/>
          </p:nvSpPr>
          <p:spPr>
            <a:xfrm>
              <a:off x="254378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55"/>
            <p:cNvSpPr/>
            <p:nvPr/>
          </p:nvSpPr>
          <p:spPr>
            <a:xfrm>
              <a:off x="2834652" y="7708910"/>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1" name="rc56"/>
            <p:cNvSpPr/>
            <p:nvPr/>
          </p:nvSpPr>
          <p:spPr>
            <a:xfrm>
              <a:off x="3125520" y="7708910"/>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82" name="rc57"/>
            <p:cNvSpPr/>
            <p:nvPr/>
          </p:nvSpPr>
          <p:spPr>
            <a:xfrm>
              <a:off x="341638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8"/>
            <p:cNvSpPr/>
            <p:nvPr/>
          </p:nvSpPr>
          <p:spPr>
            <a:xfrm>
              <a:off x="3707257"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59"/>
            <p:cNvSpPr/>
            <p:nvPr/>
          </p:nvSpPr>
          <p:spPr>
            <a:xfrm>
              <a:off x="399812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0"/>
            <p:cNvSpPr/>
            <p:nvPr/>
          </p:nvSpPr>
          <p:spPr>
            <a:xfrm>
              <a:off x="4288993" y="7708910"/>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6" name="rc61"/>
            <p:cNvSpPr/>
            <p:nvPr/>
          </p:nvSpPr>
          <p:spPr>
            <a:xfrm>
              <a:off x="4579861"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62"/>
            <p:cNvSpPr/>
            <p:nvPr/>
          </p:nvSpPr>
          <p:spPr>
            <a:xfrm>
              <a:off x="487072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63"/>
            <p:cNvSpPr/>
            <p:nvPr/>
          </p:nvSpPr>
          <p:spPr>
            <a:xfrm>
              <a:off x="516159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64"/>
            <p:cNvSpPr/>
            <p:nvPr/>
          </p:nvSpPr>
          <p:spPr>
            <a:xfrm>
              <a:off x="545246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5"/>
            <p:cNvSpPr/>
            <p:nvPr/>
          </p:nvSpPr>
          <p:spPr>
            <a:xfrm>
              <a:off x="225291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6"/>
            <p:cNvSpPr/>
            <p:nvPr/>
          </p:nvSpPr>
          <p:spPr>
            <a:xfrm>
              <a:off x="2543784" y="7999779"/>
              <a:ext cx="290868" cy="290868"/>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92" name="rc67"/>
            <p:cNvSpPr/>
            <p:nvPr/>
          </p:nvSpPr>
          <p:spPr>
            <a:xfrm>
              <a:off x="2834652"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68"/>
            <p:cNvSpPr/>
            <p:nvPr/>
          </p:nvSpPr>
          <p:spPr>
            <a:xfrm>
              <a:off x="312552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9"/>
            <p:cNvSpPr/>
            <p:nvPr/>
          </p:nvSpPr>
          <p:spPr>
            <a:xfrm>
              <a:off x="341638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0"/>
            <p:cNvSpPr/>
            <p:nvPr/>
          </p:nvSpPr>
          <p:spPr>
            <a:xfrm>
              <a:off x="370725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1"/>
            <p:cNvSpPr/>
            <p:nvPr/>
          </p:nvSpPr>
          <p:spPr>
            <a:xfrm>
              <a:off x="399812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2"/>
            <p:cNvSpPr/>
            <p:nvPr/>
          </p:nvSpPr>
          <p:spPr>
            <a:xfrm>
              <a:off x="428899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3"/>
            <p:cNvSpPr/>
            <p:nvPr/>
          </p:nvSpPr>
          <p:spPr>
            <a:xfrm>
              <a:off x="457986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4"/>
            <p:cNvSpPr/>
            <p:nvPr/>
          </p:nvSpPr>
          <p:spPr>
            <a:xfrm>
              <a:off x="487072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75"/>
            <p:cNvSpPr/>
            <p:nvPr/>
          </p:nvSpPr>
          <p:spPr>
            <a:xfrm>
              <a:off x="516159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6"/>
            <p:cNvSpPr/>
            <p:nvPr/>
          </p:nvSpPr>
          <p:spPr>
            <a:xfrm>
              <a:off x="545246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7"/>
            <p:cNvSpPr/>
            <p:nvPr/>
          </p:nvSpPr>
          <p:spPr>
            <a:xfrm>
              <a:off x="225291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8"/>
            <p:cNvSpPr/>
            <p:nvPr/>
          </p:nvSpPr>
          <p:spPr>
            <a:xfrm>
              <a:off x="254378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9"/>
            <p:cNvSpPr/>
            <p:nvPr/>
          </p:nvSpPr>
          <p:spPr>
            <a:xfrm>
              <a:off x="283465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0"/>
            <p:cNvSpPr/>
            <p:nvPr/>
          </p:nvSpPr>
          <p:spPr>
            <a:xfrm>
              <a:off x="3125520"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81"/>
            <p:cNvSpPr/>
            <p:nvPr/>
          </p:nvSpPr>
          <p:spPr>
            <a:xfrm>
              <a:off x="3416388"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82"/>
            <p:cNvSpPr/>
            <p:nvPr/>
          </p:nvSpPr>
          <p:spPr>
            <a:xfrm>
              <a:off x="370725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83"/>
            <p:cNvSpPr/>
            <p:nvPr/>
          </p:nvSpPr>
          <p:spPr>
            <a:xfrm>
              <a:off x="399812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84"/>
            <p:cNvSpPr/>
            <p:nvPr/>
          </p:nvSpPr>
          <p:spPr>
            <a:xfrm>
              <a:off x="428899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85"/>
            <p:cNvSpPr/>
            <p:nvPr/>
          </p:nvSpPr>
          <p:spPr>
            <a:xfrm>
              <a:off x="457986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86"/>
            <p:cNvSpPr/>
            <p:nvPr/>
          </p:nvSpPr>
          <p:spPr>
            <a:xfrm>
              <a:off x="487072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7"/>
            <p:cNvSpPr/>
            <p:nvPr/>
          </p:nvSpPr>
          <p:spPr>
            <a:xfrm>
              <a:off x="516159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88"/>
            <p:cNvSpPr/>
            <p:nvPr/>
          </p:nvSpPr>
          <p:spPr>
            <a:xfrm>
              <a:off x="545246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9"/>
            <p:cNvSpPr/>
            <p:nvPr/>
          </p:nvSpPr>
          <p:spPr>
            <a:xfrm>
              <a:off x="225291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90"/>
            <p:cNvSpPr/>
            <p:nvPr/>
          </p:nvSpPr>
          <p:spPr>
            <a:xfrm>
              <a:off x="254378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1"/>
            <p:cNvSpPr/>
            <p:nvPr/>
          </p:nvSpPr>
          <p:spPr>
            <a:xfrm>
              <a:off x="283465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92"/>
            <p:cNvSpPr/>
            <p:nvPr/>
          </p:nvSpPr>
          <p:spPr>
            <a:xfrm>
              <a:off x="312552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93"/>
            <p:cNvSpPr/>
            <p:nvPr/>
          </p:nvSpPr>
          <p:spPr>
            <a:xfrm>
              <a:off x="341638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4"/>
            <p:cNvSpPr/>
            <p:nvPr/>
          </p:nvSpPr>
          <p:spPr>
            <a:xfrm>
              <a:off x="370725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5"/>
            <p:cNvSpPr/>
            <p:nvPr/>
          </p:nvSpPr>
          <p:spPr>
            <a:xfrm>
              <a:off x="3998125"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96"/>
            <p:cNvSpPr/>
            <p:nvPr/>
          </p:nvSpPr>
          <p:spPr>
            <a:xfrm>
              <a:off x="428899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7"/>
            <p:cNvSpPr/>
            <p:nvPr/>
          </p:nvSpPr>
          <p:spPr>
            <a:xfrm>
              <a:off x="457986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8"/>
            <p:cNvSpPr/>
            <p:nvPr/>
          </p:nvSpPr>
          <p:spPr>
            <a:xfrm>
              <a:off x="487072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9"/>
            <p:cNvSpPr/>
            <p:nvPr/>
          </p:nvSpPr>
          <p:spPr>
            <a:xfrm>
              <a:off x="516159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100"/>
            <p:cNvSpPr/>
            <p:nvPr/>
          </p:nvSpPr>
          <p:spPr>
            <a:xfrm>
              <a:off x="545246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tx101"/>
            <p:cNvSpPr/>
            <p:nvPr/>
          </p:nvSpPr>
          <p:spPr>
            <a:xfrm>
              <a:off x="1046385" y="8661985"/>
              <a:ext cx="1016124"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CHUQUISACA</a:t>
              </a:r>
            </a:p>
          </p:txBody>
        </p:sp>
        <p:sp>
          <p:nvSpPr>
            <p:cNvPr id="727" name="tx102"/>
            <p:cNvSpPr/>
            <p:nvPr/>
          </p:nvSpPr>
          <p:spPr>
            <a:xfrm>
              <a:off x="1495251" y="8377740"/>
              <a:ext cx="56725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ORURO</a:t>
              </a:r>
            </a:p>
          </p:txBody>
        </p:sp>
        <p:sp>
          <p:nvSpPr>
            <p:cNvPr id="728" name="tx103"/>
            <p:cNvSpPr/>
            <p:nvPr/>
          </p:nvSpPr>
          <p:spPr>
            <a:xfrm>
              <a:off x="1486693" y="8086872"/>
              <a:ext cx="5758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POTOSI</a:t>
              </a:r>
            </a:p>
          </p:txBody>
        </p:sp>
        <p:sp>
          <p:nvSpPr>
            <p:cNvPr id="729" name="tx104"/>
            <p:cNvSpPr/>
            <p:nvPr/>
          </p:nvSpPr>
          <p:spPr>
            <a:xfrm>
              <a:off x="1537518" y="7797939"/>
              <a:ext cx="524991"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TARIJA</a:t>
              </a:r>
            </a:p>
          </p:txBody>
        </p:sp>
        <p:sp>
          <p:nvSpPr>
            <p:cNvPr id="730" name="tx105"/>
            <p:cNvSpPr/>
            <p:nvPr/>
          </p:nvSpPr>
          <p:spPr>
            <a:xfrm>
              <a:off x="1706810" y="7508931"/>
              <a:ext cx="3556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BENI</a:t>
              </a:r>
            </a:p>
          </p:txBody>
        </p:sp>
        <p:sp>
          <p:nvSpPr>
            <p:cNvPr id="731" name="tx106"/>
            <p:cNvSpPr/>
            <p:nvPr/>
          </p:nvSpPr>
          <p:spPr>
            <a:xfrm>
              <a:off x="1537369" y="7218063"/>
              <a:ext cx="5251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 PAZ</a:t>
              </a:r>
            </a:p>
          </p:txBody>
        </p:sp>
        <p:sp>
          <p:nvSpPr>
            <p:cNvPr id="732" name="tx107"/>
            <p:cNvSpPr/>
            <p:nvPr/>
          </p:nvSpPr>
          <p:spPr>
            <a:xfrm>
              <a:off x="978594" y="6923399"/>
              <a:ext cx="108391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COCHABAMBA</a:t>
              </a:r>
            </a:p>
          </p:txBody>
        </p:sp>
        <p:sp>
          <p:nvSpPr>
            <p:cNvPr id="733" name="tx108"/>
            <p:cNvSpPr/>
            <p:nvPr/>
          </p:nvSpPr>
          <p:spPr>
            <a:xfrm>
              <a:off x="1088801" y="6632606"/>
              <a:ext cx="97370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SANTA CRUZ</a:t>
              </a:r>
            </a:p>
          </p:txBody>
        </p:sp>
        <p:sp>
          <p:nvSpPr>
            <p:cNvPr id="734" name="tx109"/>
            <p:cNvSpPr/>
            <p:nvPr/>
          </p:nvSpPr>
          <p:spPr>
            <a:xfrm rot="-2700000">
              <a:off x="195871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5" name="tx110"/>
            <p:cNvSpPr/>
            <p:nvPr/>
          </p:nvSpPr>
          <p:spPr>
            <a:xfrm rot="-2700000">
              <a:off x="224958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6" name="tx111"/>
            <p:cNvSpPr/>
            <p:nvPr/>
          </p:nvSpPr>
          <p:spPr>
            <a:xfrm rot="-2700000">
              <a:off x="254045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7" name="tx112"/>
            <p:cNvSpPr/>
            <p:nvPr/>
          </p:nvSpPr>
          <p:spPr>
            <a:xfrm rot="-2700000">
              <a:off x="283131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8" name="tx113"/>
            <p:cNvSpPr/>
            <p:nvPr/>
          </p:nvSpPr>
          <p:spPr>
            <a:xfrm rot="-2700000">
              <a:off x="312218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9" name="tx114"/>
            <p:cNvSpPr/>
            <p:nvPr/>
          </p:nvSpPr>
          <p:spPr>
            <a:xfrm rot="-2700000">
              <a:off x="341305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0" name="tx115"/>
            <p:cNvSpPr/>
            <p:nvPr/>
          </p:nvSpPr>
          <p:spPr>
            <a:xfrm rot="-2700000">
              <a:off x="370392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1" name="tx116"/>
            <p:cNvSpPr/>
            <p:nvPr/>
          </p:nvSpPr>
          <p:spPr>
            <a:xfrm rot="-2700000">
              <a:off x="3994765"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2" name="tx117"/>
            <p:cNvSpPr/>
            <p:nvPr/>
          </p:nvSpPr>
          <p:spPr>
            <a:xfrm rot="-2700000">
              <a:off x="428566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3" name="tx118"/>
            <p:cNvSpPr/>
            <p:nvPr/>
          </p:nvSpPr>
          <p:spPr>
            <a:xfrm rot="-2700000">
              <a:off x="457652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4" name="tx119"/>
            <p:cNvSpPr/>
            <p:nvPr/>
          </p:nvSpPr>
          <p:spPr>
            <a:xfrm rot="-2700000">
              <a:off x="486739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5" name="tx120"/>
            <p:cNvSpPr/>
            <p:nvPr/>
          </p:nvSpPr>
          <p:spPr>
            <a:xfrm rot="-2700000">
              <a:off x="515826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6" name="pic121"/>
            <p:cNvPicPr/>
            <p:nvPr/>
          </p:nvPicPr>
          <p:blipFill>
            <a:blip r:embed="rId2" cstate="print"/>
            <a:stretch>
              <a:fillRect/>
            </a:stretch>
          </p:blipFill>
          <p:spPr>
            <a:xfrm>
              <a:off x="2918125" y="9712784"/>
              <a:ext cx="2160000" cy="144000"/>
            </a:xfrm>
            <a:prstGeom prst="rect">
              <a:avLst/>
            </a:prstGeom>
          </p:spPr>
        </p:pic>
        <p:sp>
          <p:nvSpPr>
            <p:cNvPr id="747" name="pl122"/>
            <p:cNvSpPr/>
            <p:nvPr/>
          </p:nvSpPr>
          <p:spPr>
            <a:xfrm>
              <a:off x="349782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8" name="pl123"/>
            <p:cNvSpPr/>
            <p:nvPr/>
          </p:nvSpPr>
          <p:spPr>
            <a:xfrm>
              <a:off x="4104249"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9" name="pl124"/>
            <p:cNvSpPr/>
            <p:nvPr/>
          </p:nvSpPr>
          <p:spPr>
            <a:xfrm>
              <a:off x="471067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25"/>
            <p:cNvSpPr/>
            <p:nvPr/>
          </p:nvSpPr>
          <p:spPr>
            <a:xfrm>
              <a:off x="349782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1" name="pl126"/>
            <p:cNvSpPr/>
            <p:nvPr/>
          </p:nvSpPr>
          <p:spPr>
            <a:xfrm>
              <a:off x="4104249"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2" name="pl127"/>
            <p:cNvSpPr/>
            <p:nvPr/>
          </p:nvSpPr>
          <p:spPr>
            <a:xfrm>
              <a:off x="471067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3" name="tx128"/>
            <p:cNvSpPr/>
            <p:nvPr/>
          </p:nvSpPr>
          <p:spPr>
            <a:xfrm>
              <a:off x="342719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54" name="tx129"/>
            <p:cNvSpPr/>
            <p:nvPr/>
          </p:nvSpPr>
          <p:spPr>
            <a:xfrm>
              <a:off x="4033617"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55" name="tx130"/>
            <p:cNvSpPr/>
            <p:nvPr/>
          </p:nvSpPr>
          <p:spPr>
            <a:xfrm>
              <a:off x="464004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56" name="tx13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5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Bosnia and Herzegovina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4017834" cy="3131794"/>
            </a:xfrm>
            <a:prstGeom prst="rect">
              <a:avLst/>
            </a:prstGeom>
            <a:solidFill>
              <a:srgbClr val="FFFFFF">
                <a:alpha val="100000"/>
              </a:srgbClr>
            </a:solidFill>
          </p:spPr>
          <p:txBody>
            <a:bodyPr/>
            <a:lstStyle/>
            <a:p/>
          </p:txBody>
        </p:sp>
        <p:sp>
          <p:nvSpPr>
            <p:cNvPr id="7" name="pl6"/>
            <p:cNvSpPr/>
            <p:nvPr/>
          </p:nvSpPr>
          <p:spPr>
            <a:xfrm>
              <a:off x="1899869" y="490776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5256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9737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64217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3016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7496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01977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26457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 name="rc15"/>
            <p:cNvSpPr/>
            <p:nvPr/>
          </p:nvSpPr>
          <p:spPr>
            <a:xfrm>
              <a:off x="1949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49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4926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49268"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78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78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7859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78599"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607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607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60793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607930"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3726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3726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3726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37261"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26659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26659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26659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266591"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59592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59592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59592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595922"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92525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92525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92525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925253"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254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254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25458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254583"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583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583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58391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583914"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913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913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91324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913245"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524257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524257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524257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5242575"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557190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557190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557190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5571906" y="528535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3056150"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3181033"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6" name="pg65"/>
            <p:cNvSpPr/>
            <p:nvPr/>
          </p:nvSpPr>
          <p:spPr>
            <a:xfrm>
              <a:off x="3254576"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358645"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 case(s)</a:t>
              </a:r>
            </a:p>
          </p:txBody>
        </p:sp>
        <p:sp>
          <p:nvSpPr>
            <p:cNvPr id="68" name="rc67"/>
            <p:cNvSpPr/>
            <p:nvPr/>
          </p:nvSpPr>
          <p:spPr>
            <a:xfrm>
              <a:off x="1899869" y="2153563"/>
              <a:ext cx="4017834"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917703" y="2153563"/>
              <a:ext cx="4017834" cy="3131794"/>
            </a:xfrm>
            <a:prstGeom prst="rect">
              <a:avLst/>
            </a:prstGeom>
            <a:solidFill>
              <a:srgbClr val="FFFFFF">
                <a:alpha val="100000"/>
              </a:srgbClr>
            </a:solidFill>
          </p:spPr>
          <p:txBody>
            <a:bodyPr/>
            <a:lstStyle/>
            <a:p/>
          </p:txBody>
        </p:sp>
        <p:sp>
          <p:nvSpPr>
            <p:cNvPr id="70" name="pl69"/>
            <p:cNvSpPr/>
            <p:nvPr/>
          </p:nvSpPr>
          <p:spPr>
            <a:xfrm>
              <a:off x="5917703" y="490776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1" name="pl70"/>
            <p:cNvSpPr/>
            <p:nvPr/>
          </p:nvSpPr>
          <p:spPr>
            <a:xfrm>
              <a:off x="5917703" y="415256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2" name="pl71"/>
            <p:cNvSpPr/>
            <p:nvPr/>
          </p:nvSpPr>
          <p:spPr>
            <a:xfrm>
              <a:off x="5917703" y="339737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3" name="pl72"/>
            <p:cNvSpPr/>
            <p:nvPr/>
          </p:nvSpPr>
          <p:spPr>
            <a:xfrm>
              <a:off x="5917703" y="264217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4" name="pl73"/>
            <p:cNvSpPr/>
            <p:nvPr/>
          </p:nvSpPr>
          <p:spPr>
            <a:xfrm>
              <a:off x="5917703"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5" name="pl74"/>
            <p:cNvSpPr/>
            <p:nvPr/>
          </p:nvSpPr>
          <p:spPr>
            <a:xfrm>
              <a:off x="5917703" y="453016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6" name="pl75"/>
            <p:cNvSpPr/>
            <p:nvPr/>
          </p:nvSpPr>
          <p:spPr>
            <a:xfrm>
              <a:off x="5917703" y="377496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7" name="pl76"/>
            <p:cNvSpPr/>
            <p:nvPr/>
          </p:nvSpPr>
          <p:spPr>
            <a:xfrm>
              <a:off x="5917703" y="301977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8" name="pl77"/>
            <p:cNvSpPr/>
            <p:nvPr/>
          </p:nvSpPr>
          <p:spPr>
            <a:xfrm>
              <a:off x="5917703" y="226457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9" name="rc78"/>
            <p:cNvSpPr/>
            <p:nvPr/>
          </p:nvSpPr>
          <p:spPr>
            <a:xfrm>
              <a:off x="5967103" y="5187182"/>
              <a:ext cx="296397" cy="981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967103" y="5187182"/>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967103" y="4900208"/>
              <a:ext cx="296397" cy="2869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967103" y="4881328"/>
              <a:ext cx="296397" cy="18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296434" y="5062575"/>
              <a:ext cx="296397" cy="2227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296434" y="5058799"/>
              <a:ext cx="296397" cy="37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296434" y="4212981"/>
              <a:ext cx="296397" cy="8458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296434" y="4175221"/>
              <a:ext cx="296397" cy="37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625764" y="5153199"/>
              <a:ext cx="296397" cy="132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625764" y="5141871"/>
              <a:ext cx="296397" cy="113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625764" y="2883837"/>
              <a:ext cx="296397" cy="22580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625764" y="2876285"/>
              <a:ext cx="296397" cy="7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955095" y="5198510"/>
              <a:ext cx="296397" cy="868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955095" y="5145647"/>
              <a:ext cx="296397" cy="528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955095" y="4666098"/>
              <a:ext cx="296397" cy="4795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955095" y="4662322"/>
              <a:ext cx="296397" cy="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284426" y="5160751"/>
              <a:ext cx="296397" cy="124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284426" y="4964400"/>
              <a:ext cx="296397" cy="1963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284426" y="4092149"/>
              <a:ext cx="296397" cy="8722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284426" y="4084597"/>
              <a:ext cx="296397" cy="7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613756" y="5251374"/>
              <a:ext cx="296397" cy="339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613756" y="5145647"/>
              <a:ext cx="296397" cy="105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613756" y="4937968"/>
              <a:ext cx="296397" cy="2076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613756" y="493796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943087" y="5251374"/>
              <a:ext cx="296397" cy="339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943087" y="5115439"/>
              <a:ext cx="296397" cy="1359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943087" y="5024815"/>
              <a:ext cx="296397" cy="906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943087" y="5021039"/>
              <a:ext cx="296397" cy="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272418" y="5266478"/>
              <a:ext cx="296397" cy="18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272418" y="5251374"/>
              <a:ext cx="296397" cy="151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272418" y="5232494"/>
              <a:ext cx="296397" cy="188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272418" y="5228718"/>
              <a:ext cx="296397" cy="3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601749" y="5277806"/>
              <a:ext cx="296397" cy="75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601749" y="5274030"/>
              <a:ext cx="296397" cy="37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601749" y="5270254"/>
              <a:ext cx="296397" cy="3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601749" y="5262702"/>
              <a:ext cx="296397" cy="75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93107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93107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931079" y="5277806"/>
              <a:ext cx="296397" cy="75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931079"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926041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926041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9260410" y="5274030"/>
              <a:ext cx="296397" cy="113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9260410" y="5274030"/>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958974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958974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9589741" y="5277806"/>
              <a:ext cx="296397" cy="75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9589741"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671315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8" name="pg127"/>
            <p:cNvSpPr/>
            <p:nvPr/>
          </p:nvSpPr>
          <p:spPr>
            <a:xfrm>
              <a:off x="7001574"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9" name="tx128"/>
            <p:cNvSpPr/>
            <p:nvPr/>
          </p:nvSpPr>
          <p:spPr>
            <a:xfrm>
              <a:off x="712645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1,688 case(s)</a:t>
              </a:r>
            </a:p>
          </p:txBody>
        </p:sp>
        <p:sp>
          <p:nvSpPr>
            <p:cNvPr id="130" name="pg129"/>
            <p:cNvSpPr/>
            <p:nvPr/>
          </p:nvSpPr>
          <p:spPr>
            <a:xfrm>
              <a:off x="721206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1" name="tx130"/>
            <p:cNvSpPr/>
            <p:nvPr/>
          </p:nvSpPr>
          <p:spPr>
            <a:xfrm>
              <a:off x="7316137"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7,957 case(s)</a:t>
              </a:r>
            </a:p>
          </p:txBody>
        </p:sp>
        <p:sp>
          <p:nvSpPr>
            <p:cNvPr id="132" name="rc131"/>
            <p:cNvSpPr/>
            <p:nvPr/>
          </p:nvSpPr>
          <p:spPr>
            <a:xfrm>
              <a:off x="5917703" y="2153563"/>
              <a:ext cx="4017834" cy="3131794"/>
            </a:xfrm>
            <a:prstGeom prst="rect">
              <a:avLst/>
            </a:prstGeom>
            <a:ln w="13550" cap="rnd">
              <a:solidFill>
                <a:srgbClr val="333333">
                  <a:alpha val="100000"/>
                </a:srgbClr>
              </a:solidFill>
              <a:prstDash val="solid"/>
              <a:round/>
            </a:ln>
          </p:spPr>
          <p:txBody>
            <a:bodyPr/>
            <a:lstStyle/>
            <a:p/>
          </p:txBody>
        </p:sp>
        <p:sp>
          <p:nvSpPr>
            <p:cNvPr id="133" name="rc132"/>
            <p:cNvSpPr/>
            <p:nvPr/>
          </p:nvSpPr>
          <p:spPr>
            <a:xfrm>
              <a:off x="9935538" y="2153563"/>
              <a:ext cx="4017834" cy="3131794"/>
            </a:xfrm>
            <a:prstGeom prst="rect">
              <a:avLst/>
            </a:prstGeom>
            <a:solidFill>
              <a:srgbClr val="FFFFFF">
                <a:alpha val="100000"/>
              </a:srgbClr>
            </a:solidFill>
          </p:spPr>
          <p:txBody>
            <a:bodyPr/>
            <a:lstStyle/>
            <a:p/>
          </p:txBody>
        </p:sp>
        <p:sp>
          <p:nvSpPr>
            <p:cNvPr id="134" name="pl133"/>
            <p:cNvSpPr/>
            <p:nvPr/>
          </p:nvSpPr>
          <p:spPr>
            <a:xfrm>
              <a:off x="9935538" y="490776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5" name="pl134"/>
            <p:cNvSpPr/>
            <p:nvPr/>
          </p:nvSpPr>
          <p:spPr>
            <a:xfrm>
              <a:off x="9935538" y="415256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6" name="pl135"/>
            <p:cNvSpPr/>
            <p:nvPr/>
          </p:nvSpPr>
          <p:spPr>
            <a:xfrm>
              <a:off x="9935538" y="339737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7" name="pl136"/>
            <p:cNvSpPr/>
            <p:nvPr/>
          </p:nvSpPr>
          <p:spPr>
            <a:xfrm>
              <a:off x="9935538" y="264217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8" name="pl137"/>
            <p:cNvSpPr/>
            <p:nvPr/>
          </p:nvSpPr>
          <p:spPr>
            <a:xfrm>
              <a:off x="9935538"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9" name="pl138"/>
            <p:cNvSpPr/>
            <p:nvPr/>
          </p:nvSpPr>
          <p:spPr>
            <a:xfrm>
              <a:off x="9935538" y="453016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0" name="pl139"/>
            <p:cNvSpPr/>
            <p:nvPr/>
          </p:nvSpPr>
          <p:spPr>
            <a:xfrm>
              <a:off x="9935538" y="377496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1" name="pl140"/>
            <p:cNvSpPr/>
            <p:nvPr/>
          </p:nvSpPr>
          <p:spPr>
            <a:xfrm>
              <a:off x="9935538" y="301977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2" name="pl141"/>
            <p:cNvSpPr/>
            <p:nvPr/>
          </p:nvSpPr>
          <p:spPr>
            <a:xfrm>
              <a:off x="9935538" y="226457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3" name="rc142"/>
            <p:cNvSpPr/>
            <p:nvPr/>
          </p:nvSpPr>
          <p:spPr>
            <a:xfrm>
              <a:off x="9984938" y="5281582"/>
              <a:ext cx="296397" cy="3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984938" y="5281582"/>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984938" y="5277806"/>
              <a:ext cx="296397" cy="3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984938"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314268" y="5270254"/>
              <a:ext cx="296397" cy="151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314268" y="5270254"/>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314268" y="5270254"/>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314268" y="527025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643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643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643599" y="5277806"/>
              <a:ext cx="296397" cy="75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643599" y="5277806"/>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pg154"/>
            <p:cNvSpPr/>
            <p:nvPr/>
          </p:nvSpPr>
          <p:spPr>
            <a:xfrm>
              <a:off x="11091819"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6" name="tx155"/>
            <p:cNvSpPr/>
            <p:nvPr/>
          </p:nvSpPr>
          <p:spPr>
            <a:xfrm>
              <a:off x="11216702"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157" name="pg156"/>
            <p:cNvSpPr/>
            <p:nvPr/>
          </p:nvSpPr>
          <p:spPr>
            <a:xfrm>
              <a:off x="1125001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8" name="tx157"/>
            <p:cNvSpPr/>
            <p:nvPr/>
          </p:nvSpPr>
          <p:spPr>
            <a:xfrm>
              <a:off x="1135408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103 case(s)</a:t>
              </a:r>
            </a:p>
          </p:txBody>
        </p:sp>
        <p:sp>
          <p:nvSpPr>
            <p:cNvPr id="159" name="rc158"/>
            <p:cNvSpPr/>
            <p:nvPr/>
          </p:nvSpPr>
          <p:spPr>
            <a:xfrm>
              <a:off x="9935538" y="2153563"/>
              <a:ext cx="4017834" cy="3131794"/>
            </a:xfrm>
            <a:prstGeom prst="rect">
              <a:avLst/>
            </a:prstGeom>
            <a:ln w="13550" cap="rnd">
              <a:solidFill>
                <a:srgbClr val="333333">
                  <a:alpha val="100000"/>
                </a:srgbClr>
              </a:solidFill>
              <a:prstDash val="solid"/>
              <a:round/>
            </a:ln>
          </p:spPr>
          <p:txBody>
            <a:bodyPr/>
            <a:lstStyle/>
            <a:p/>
          </p:txBody>
        </p:sp>
        <p:sp>
          <p:nvSpPr>
            <p:cNvPr id="160" name="rc159"/>
            <p:cNvSpPr/>
            <p:nvPr/>
          </p:nvSpPr>
          <p:spPr>
            <a:xfrm>
              <a:off x="13953372" y="2153563"/>
              <a:ext cx="4017834" cy="3131794"/>
            </a:xfrm>
            <a:prstGeom prst="rect">
              <a:avLst/>
            </a:prstGeom>
            <a:solidFill>
              <a:srgbClr val="FFFFFF">
                <a:alpha val="100000"/>
              </a:srgbClr>
            </a:solidFill>
          </p:spPr>
          <p:txBody>
            <a:bodyPr/>
            <a:lstStyle/>
            <a:p/>
          </p:txBody>
        </p:sp>
        <p:sp>
          <p:nvSpPr>
            <p:cNvPr id="161" name="pl160"/>
            <p:cNvSpPr/>
            <p:nvPr/>
          </p:nvSpPr>
          <p:spPr>
            <a:xfrm>
              <a:off x="13953372" y="490776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62" name="pl161"/>
            <p:cNvSpPr/>
            <p:nvPr/>
          </p:nvSpPr>
          <p:spPr>
            <a:xfrm>
              <a:off x="13953372" y="415256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63" name="pl162"/>
            <p:cNvSpPr/>
            <p:nvPr/>
          </p:nvSpPr>
          <p:spPr>
            <a:xfrm>
              <a:off x="13953372" y="339737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64" name="pl163"/>
            <p:cNvSpPr/>
            <p:nvPr/>
          </p:nvSpPr>
          <p:spPr>
            <a:xfrm>
              <a:off x="13953372" y="2642175"/>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65" name="pl164"/>
            <p:cNvSpPr/>
            <p:nvPr/>
          </p:nvSpPr>
          <p:spPr>
            <a:xfrm>
              <a:off x="13953372"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6" name="pl165"/>
            <p:cNvSpPr/>
            <p:nvPr/>
          </p:nvSpPr>
          <p:spPr>
            <a:xfrm>
              <a:off x="13953372" y="453016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7" name="pl166"/>
            <p:cNvSpPr/>
            <p:nvPr/>
          </p:nvSpPr>
          <p:spPr>
            <a:xfrm>
              <a:off x="13953372" y="377496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8" name="pl167"/>
            <p:cNvSpPr/>
            <p:nvPr/>
          </p:nvSpPr>
          <p:spPr>
            <a:xfrm>
              <a:off x="13953372" y="301977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9" name="pl168"/>
            <p:cNvSpPr/>
            <p:nvPr/>
          </p:nvSpPr>
          <p:spPr>
            <a:xfrm>
              <a:off x="13953372" y="2264577"/>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70" name="rc169"/>
            <p:cNvSpPr/>
            <p:nvPr/>
          </p:nvSpPr>
          <p:spPr>
            <a:xfrm>
              <a:off x="13953372" y="2153563"/>
              <a:ext cx="4017834" cy="3131794"/>
            </a:xfrm>
            <a:prstGeom prst="rect">
              <a:avLst/>
            </a:prstGeom>
            <a:ln w="13550" cap="rnd">
              <a:solidFill>
                <a:srgbClr val="333333">
                  <a:alpha val="100000"/>
                </a:srgbClr>
              </a:solidFill>
              <a:prstDash val="solid"/>
              <a:round/>
            </a:ln>
          </p:spPr>
          <p:txBody>
            <a:bodyPr/>
            <a:lstStyle/>
            <a:p/>
          </p:txBody>
        </p:sp>
        <p:sp>
          <p:nvSpPr>
            <p:cNvPr id="171" name="tx170"/>
            <p:cNvSpPr/>
            <p:nvPr/>
          </p:nvSpPr>
          <p:spPr>
            <a:xfrm>
              <a:off x="36262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72" name="tx171"/>
            <p:cNvSpPr/>
            <p:nvPr/>
          </p:nvSpPr>
          <p:spPr>
            <a:xfrm>
              <a:off x="76440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73" name="tx172"/>
            <p:cNvSpPr/>
            <p:nvPr/>
          </p:nvSpPr>
          <p:spPr>
            <a:xfrm>
              <a:off x="116619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74" name="tx173"/>
            <p:cNvSpPr/>
            <p:nvPr/>
          </p:nvSpPr>
          <p:spPr>
            <a:xfrm>
              <a:off x="1567976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75" name="pl174"/>
            <p:cNvSpPr/>
            <p:nvPr/>
          </p:nvSpPr>
          <p:spPr>
            <a:xfrm>
              <a:off x="2097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2426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2756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3085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3414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3744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4073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4402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4732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5061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5390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57201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tx186"/>
            <p:cNvSpPr/>
            <p:nvPr/>
          </p:nvSpPr>
          <p:spPr>
            <a:xfrm rot="-5400000">
              <a:off x="201668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8" name="tx187"/>
            <p:cNvSpPr/>
            <p:nvPr/>
          </p:nvSpPr>
          <p:spPr>
            <a:xfrm rot="-5400000">
              <a:off x="23362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9" name="tx188"/>
            <p:cNvSpPr/>
            <p:nvPr/>
          </p:nvSpPr>
          <p:spPr>
            <a:xfrm rot="-5400000">
              <a:off x="266562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0" name="tx189"/>
            <p:cNvSpPr/>
            <p:nvPr/>
          </p:nvSpPr>
          <p:spPr>
            <a:xfrm rot="-5400000">
              <a:off x="299308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1" name="tx190"/>
            <p:cNvSpPr/>
            <p:nvPr/>
          </p:nvSpPr>
          <p:spPr>
            <a:xfrm rot="-5400000">
              <a:off x="32917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2" name="tx191"/>
            <p:cNvSpPr/>
            <p:nvPr/>
          </p:nvSpPr>
          <p:spPr>
            <a:xfrm rot="-5400000">
              <a:off x="36633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3" name="tx192"/>
            <p:cNvSpPr/>
            <p:nvPr/>
          </p:nvSpPr>
          <p:spPr>
            <a:xfrm rot="-5400000">
              <a:off x="40223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4" name="tx193"/>
            <p:cNvSpPr/>
            <p:nvPr/>
          </p:nvSpPr>
          <p:spPr>
            <a:xfrm rot="-5400000">
              <a:off x="428953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5" name="tx194"/>
            <p:cNvSpPr/>
            <p:nvPr/>
          </p:nvSpPr>
          <p:spPr>
            <a:xfrm rot="-5400000">
              <a:off x="461881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6" name="tx195"/>
            <p:cNvSpPr/>
            <p:nvPr/>
          </p:nvSpPr>
          <p:spPr>
            <a:xfrm rot="-5400000">
              <a:off x="49845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7" name="tx196"/>
            <p:cNvSpPr/>
            <p:nvPr/>
          </p:nvSpPr>
          <p:spPr>
            <a:xfrm rot="-5400000">
              <a:off x="5295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8" name="tx197"/>
            <p:cNvSpPr/>
            <p:nvPr/>
          </p:nvSpPr>
          <p:spPr>
            <a:xfrm rot="-5400000">
              <a:off x="56246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9" name="pl198"/>
            <p:cNvSpPr/>
            <p:nvPr/>
          </p:nvSpPr>
          <p:spPr>
            <a:xfrm>
              <a:off x="6115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6444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6773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7103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7432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7761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8091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8420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9079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9408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9737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tx210"/>
            <p:cNvSpPr/>
            <p:nvPr/>
          </p:nvSpPr>
          <p:spPr>
            <a:xfrm rot="-5400000">
              <a:off x="60345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2" name="tx211"/>
            <p:cNvSpPr/>
            <p:nvPr/>
          </p:nvSpPr>
          <p:spPr>
            <a:xfrm rot="-5400000">
              <a:off x="635404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3" name="tx212"/>
            <p:cNvSpPr/>
            <p:nvPr/>
          </p:nvSpPr>
          <p:spPr>
            <a:xfrm rot="-5400000">
              <a:off x="668345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4" name="tx213"/>
            <p:cNvSpPr/>
            <p:nvPr/>
          </p:nvSpPr>
          <p:spPr>
            <a:xfrm rot="-5400000">
              <a:off x="701092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5" name="tx214"/>
            <p:cNvSpPr/>
            <p:nvPr/>
          </p:nvSpPr>
          <p:spPr>
            <a:xfrm rot="-5400000">
              <a:off x="730960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6" name="tx215"/>
            <p:cNvSpPr/>
            <p:nvPr/>
          </p:nvSpPr>
          <p:spPr>
            <a:xfrm rot="-5400000">
              <a:off x="768117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7" name="tx216"/>
            <p:cNvSpPr/>
            <p:nvPr/>
          </p:nvSpPr>
          <p:spPr>
            <a:xfrm rot="-5400000">
              <a:off x="804019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8" name="tx217"/>
            <p:cNvSpPr/>
            <p:nvPr/>
          </p:nvSpPr>
          <p:spPr>
            <a:xfrm rot="-5400000">
              <a:off x="830736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9" name="tx218"/>
            <p:cNvSpPr/>
            <p:nvPr/>
          </p:nvSpPr>
          <p:spPr>
            <a:xfrm rot="-5400000">
              <a:off x="863665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0" name="tx219"/>
            <p:cNvSpPr/>
            <p:nvPr/>
          </p:nvSpPr>
          <p:spPr>
            <a:xfrm rot="-5400000">
              <a:off x="900240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1" name="tx220"/>
            <p:cNvSpPr/>
            <p:nvPr/>
          </p:nvSpPr>
          <p:spPr>
            <a:xfrm rot="-5400000">
              <a:off x="9313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2" name="tx221"/>
            <p:cNvSpPr/>
            <p:nvPr/>
          </p:nvSpPr>
          <p:spPr>
            <a:xfrm rot="-5400000">
              <a:off x="9642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3" name="pl222"/>
            <p:cNvSpPr/>
            <p:nvPr/>
          </p:nvSpPr>
          <p:spPr>
            <a:xfrm>
              <a:off x="10133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10462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079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11450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1779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2109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243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2767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3097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34264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3755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tx234"/>
            <p:cNvSpPr/>
            <p:nvPr/>
          </p:nvSpPr>
          <p:spPr>
            <a:xfrm rot="-5400000">
              <a:off x="1005235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6" name="tx235"/>
            <p:cNvSpPr/>
            <p:nvPr/>
          </p:nvSpPr>
          <p:spPr>
            <a:xfrm rot="-5400000">
              <a:off x="103718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7" name="tx236"/>
            <p:cNvSpPr/>
            <p:nvPr/>
          </p:nvSpPr>
          <p:spPr>
            <a:xfrm rot="-5400000">
              <a:off x="1070129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8" name="tx237"/>
            <p:cNvSpPr/>
            <p:nvPr/>
          </p:nvSpPr>
          <p:spPr>
            <a:xfrm rot="-5400000">
              <a:off x="110287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9" name="tx238"/>
            <p:cNvSpPr/>
            <p:nvPr/>
          </p:nvSpPr>
          <p:spPr>
            <a:xfrm rot="-5400000">
              <a:off x="113274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0" name="tx239"/>
            <p:cNvSpPr/>
            <p:nvPr/>
          </p:nvSpPr>
          <p:spPr>
            <a:xfrm rot="-5400000">
              <a:off x="1169900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1" name="tx240"/>
            <p:cNvSpPr/>
            <p:nvPr/>
          </p:nvSpPr>
          <p:spPr>
            <a:xfrm rot="-5400000">
              <a:off x="1205802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2" name="tx241"/>
            <p:cNvSpPr/>
            <p:nvPr/>
          </p:nvSpPr>
          <p:spPr>
            <a:xfrm rot="-5400000">
              <a:off x="1232519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3" name="tx242"/>
            <p:cNvSpPr/>
            <p:nvPr/>
          </p:nvSpPr>
          <p:spPr>
            <a:xfrm rot="-5400000">
              <a:off x="126544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4" name="tx243"/>
            <p:cNvSpPr/>
            <p:nvPr/>
          </p:nvSpPr>
          <p:spPr>
            <a:xfrm rot="-5400000">
              <a:off x="130202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5" name="tx244"/>
            <p:cNvSpPr/>
            <p:nvPr/>
          </p:nvSpPr>
          <p:spPr>
            <a:xfrm rot="-5400000">
              <a:off x="133309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6" name="tx245"/>
            <p:cNvSpPr/>
            <p:nvPr/>
          </p:nvSpPr>
          <p:spPr>
            <a:xfrm rot="-5400000">
              <a:off x="13660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7" name="pl246"/>
            <p:cNvSpPr/>
            <p:nvPr/>
          </p:nvSpPr>
          <p:spPr>
            <a:xfrm>
              <a:off x="141509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14480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14809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15138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15468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15797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16126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6456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6785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7114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17444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7773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tx258"/>
            <p:cNvSpPr/>
            <p:nvPr/>
          </p:nvSpPr>
          <p:spPr>
            <a:xfrm rot="-5400000">
              <a:off x="140701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0" name="tx259"/>
            <p:cNvSpPr/>
            <p:nvPr/>
          </p:nvSpPr>
          <p:spPr>
            <a:xfrm rot="-5400000">
              <a:off x="1438970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1" name="tx260"/>
            <p:cNvSpPr/>
            <p:nvPr/>
          </p:nvSpPr>
          <p:spPr>
            <a:xfrm rot="-5400000">
              <a:off x="147191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2" name="tx261"/>
            <p:cNvSpPr/>
            <p:nvPr/>
          </p:nvSpPr>
          <p:spPr>
            <a:xfrm rot="-5400000">
              <a:off x="1504659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3" name="tx262"/>
            <p:cNvSpPr/>
            <p:nvPr/>
          </p:nvSpPr>
          <p:spPr>
            <a:xfrm rot="-5400000">
              <a:off x="153452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4" name="tx263"/>
            <p:cNvSpPr/>
            <p:nvPr/>
          </p:nvSpPr>
          <p:spPr>
            <a:xfrm rot="-5400000">
              <a:off x="157168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5" name="tx264"/>
            <p:cNvSpPr/>
            <p:nvPr/>
          </p:nvSpPr>
          <p:spPr>
            <a:xfrm rot="-5400000">
              <a:off x="1607586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6" name="tx265"/>
            <p:cNvSpPr/>
            <p:nvPr/>
          </p:nvSpPr>
          <p:spPr>
            <a:xfrm rot="-5400000">
              <a:off x="1634303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7" name="tx266"/>
            <p:cNvSpPr/>
            <p:nvPr/>
          </p:nvSpPr>
          <p:spPr>
            <a:xfrm rot="-5400000">
              <a:off x="1667232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8" name="tx267"/>
            <p:cNvSpPr/>
            <p:nvPr/>
          </p:nvSpPr>
          <p:spPr>
            <a:xfrm rot="-5400000">
              <a:off x="1703807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9" name="tx268"/>
            <p:cNvSpPr/>
            <p:nvPr/>
          </p:nvSpPr>
          <p:spPr>
            <a:xfrm rot="-5400000">
              <a:off x="173487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0" name="tx269"/>
            <p:cNvSpPr/>
            <p:nvPr/>
          </p:nvSpPr>
          <p:spPr>
            <a:xfrm rot="-5400000">
              <a:off x="17678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1" name="tx27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72" name="tx271"/>
            <p:cNvSpPr/>
            <p:nvPr/>
          </p:nvSpPr>
          <p:spPr>
            <a:xfrm>
              <a:off x="1230614" y="444488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273" name="tx272"/>
            <p:cNvSpPr/>
            <p:nvPr/>
          </p:nvSpPr>
          <p:spPr>
            <a:xfrm>
              <a:off x="1230614" y="368968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274" name="tx273"/>
            <p:cNvSpPr/>
            <p:nvPr/>
          </p:nvSpPr>
          <p:spPr>
            <a:xfrm>
              <a:off x="1230614" y="293449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275" name="tx274"/>
            <p:cNvSpPr/>
            <p:nvPr/>
          </p:nvSpPr>
          <p:spPr>
            <a:xfrm>
              <a:off x="1230614" y="21792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276" name="pl275"/>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7" name="pl276"/>
            <p:cNvSpPr/>
            <p:nvPr/>
          </p:nvSpPr>
          <p:spPr>
            <a:xfrm>
              <a:off x="1865074" y="45301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8" name="pl277"/>
            <p:cNvSpPr/>
            <p:nvPr/>
          </p:nvSpPr>
          <p:spPr>
            <a:xfrm>
              <a:off x="1865074" y="37749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9" name="pl278"/>
            <p:cNvSpPr/>
            <p:nvPr/>
          </p:nvSpPr>
          <p:spPr>
            <a:xfrm>
              <a:off x="1865074" y="30197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0" name="pl279"/>
            <p:cNvSpPr/>
            <p:nvPr/>
          </p:nvSpPr>
          <p:spPr>
            <a:xfrm>
              <a:off x="1865074" y="22645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tx28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2" name="rc281"/>
            <p:cNvSpPr/>
            <p:nvPr/>
          </p:nvSpPr>
          <p:spPr>
            <a:xfrm>
              <a:off x="18110385" y="2153563"/>
              <a:ext cx="1240079" cy="413498"/>
            </a:xfrm>
            <a:prstGeom prst="rect">
              <a:avLst/>
            </a:prstGeom>
            <a:solidFill>
              <a:srgbClr val="FFFFFF">
                <a:alpha val="100000"/>
              </a:srgbClr>
            </a:solidFill>
          </p:spPr>
          <p:txBody>
            <a:bodyPr/>
            <a:lstStyle/>
            <a:p/>
          </p:txBody>
        </p:sp>
        <p:sp>
          <p:nvSpPr>
            <p:cNvPr id="283" name="rc282"/>
            <p:cNvSpPr/>
            <p:nvPr/>
          </p:nvSpPr>
          <p:spPr>
            <a:xfrm>
              <a:off x="18179974" y="2223153"/>
              <a:ext cx="274319" cy="274319"/>
            </a:xfrm>
            <a:prstGeom prst="rect">
              <a:avLst/>
            </a:prstGeom>
            <a:solidFill>
              <a:srgbClr val="FFFFFF">
                <a:alpha val="100000"/>
              </a:srgbClr>
            </a:solidFill>
          </p:spPr>
          <p:txBody>
            <a:bodyPr/>
            <a:lstStyle/>
            <a:p/>
          </p:txBody>
        </p:sp>
        <p:sp>
          <p:nvSpPr>
            <p:cNvPr id="284" name="pg28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85" name="tx28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286" name="rc285"/>
            <p:cNvSpPr/>
            <p:nvPr/>
          </p:nvSpPr>
          <p:spPr>
            <a:xfrm>
              <a:off x="18110385" y="2706240"/>
              <a:ext cx="1753945" cy="1236458"/>
            </a:xfrm>
            <a:prstGeom prst="rect">
              <a:avLst/>
            </a:prstGeom>
            <a:solidFill>
              <a:srgbClr val="FFFFFF">
                <a:alpha val="100000"/>
              </a:srgbClr>
            </a:solidFill>
          </p:spPr>
          <p:txBody>
            <a:bodyPr/>
            <a:lstStyle/>
            <a:p/>
          </p:txBody>
        </p:sp>
        <p:sp>
          <p:nvSpPr>
            <p:cNvPr id="287" name="rc286"/>
            <p:cNvSpPr/>
            <p:nvPr/>
          </p:nvSpPr>
          <p:spPr>
            <a:xfrm>
              <a:off x="18179974" y="2775829"/>
              <a:ext cx="274319" cy="274319"/>
            </a:xfrm>
            <a:prstGeom prst="rect">
              <a:avLst/>
            </a:prstGeom>
            <a:solidFill>
              <a:srgbClr val="FFFFFF">
                <a:alpha val="100000"/>
              </a:srgbClr>
            </a:solidFill>
          </p:spPr>
          <p:txBody>
            <a:bodyPr/>
            <a:lstStyle/>
            <a:p/>
          </p:txBody>
        </p:sp>
        <p:sp>
          <p:nvSpPr>
            <p:cNvPr id="288" name="rc28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8179974" y="3050149"/>
              <a:ext cx="274319" cy="274319"/>
            </a:xfrm>
            <a:prstGeom prst="rect">
              <a:avLst/>
            </a:prstGeom>
            <a:solidFill>
              <a:srgbClr val="FFFFFF">
                <a:alpha val="100000"/>
              </a:srgbClr>
            </a:solidFill>
          </p:spPr>
          <p:txBody>
            <a:bodyPr/>
            <a:lstStyle/>
            <a:p/>
          </p:txBody>
        </p:sp>
        <p:sp>
          <p:nvSpPr>
            <p:cNvPr id="290" name="rc28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8179974" y="3324469"/>
              <a:ext cx="274319" cy="274320"/>
            </a:xfrm>
            <a:prstGeom prst="rect">
              <a:avLst/>
            </a:prstGeom>
            <a:solidFill>
              <a:srgbClr val="FFFFFF">
                <a:alpha val="100000"/>
              </a:srgbClr>
            </a:solidFill>
          </p:spPr>
          <p:txBody>
            <a:bodyPr/>
            <a:lstStyle/>
            <a:p/>
          </p:txBody>
        </p:sp>
        <p:sp>
          <p:nvSpPr>
            <p:cNvPr id="292" name="rc29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8179974" y="3598789"/>
              <a:ext cx="274319" cy="274320"/>
            </a:xfrm>
            <a:prstGeom prst="rect">
              <a:avLst/>
            </a:prstGeom>
            <a:solidFill>
              <a:srgbClr val="FFFFFF">
                <a:alpha val="100000"/>
              </a:srgbClr>
            </a:solidFill>
          </p:spPr>
          <p:txBody>
            <a:bodyPr/>
            <a:lstStyle/>
            <a:p/>
          </p:txBody>
        </p:sp>
        <p:sp>
          <p:nvSpPr>
            <p:cNvPr id="294" name="rc29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tx29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96" name="tx29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97" name="tx29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98" name="tx29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9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00" name=""/>
          <p:cNvGrpSpPr/>
          <p:nvPr/>
        </p:nvGrpSpPr>
        <p:grpSpPr>
          <a:xfrm>
            <a:off x="12527280" y="6217920"/>
            <a:ext cx="5486400" cy="4297680"/>
            <a:chOff x="12527280" y="6217920"/>
            <a:chExt cx="5486400" cy="4297680"/>
          </a:xfrm>
        </p:grpSpPr>
        <p:sp>
          <p:nvSpPr>
            <p:cNvPr id="30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0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0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5" name="pl17"/>
            <p:cNvSpPr/>
            <p:nvPr/>
          </p:nvSpPr>
          <p:spPr>
            <a:xfrm>
              <a:off x="13325144" y="6740492"/>
              <a:ext cx="4510689" cy="1280374"/>
            </a:xfrm>
            <a:custGeom>
              <a:avLst/>
              <a:pathLst>
                <a:path w="4510689" h="1280374">
                  <a:moveTo>
                    <a:pt x="0" y="409719"/>
                  </a:moveTo>
                  <a:lnTo>
                    <a:pt x="180427" y="102429"/>
                  </a:lnTo>
                  <a:lnTo>
                    <a:pt x="360855" y="179252"/>
                  </a:lnTo>
                  <a:lnTo>
                    <a:pt x="541282" y="307289"/>
                  </a:lnTo>
                  <a:lnTo>
                    <a:pt x="721710" y="204859"/>
                  </a:lnTo>
                  <a:lnTo>
                    <a:pt x="902137" y="153644"/>
                  </a:lnTo>
                  <a:lnTo>
                    <a:pt x="1082565" y="281682"/>
                  </a:lnTo>
                  <a:lnTo>
                    <a:pt x="1262993" y="0"/>
                  </a:lnTo>
                  <a:lnTo>
                    <a:pt x="1443420" y="307289"/>
                  </a:lnTo>
                  <a:lnTo>
                    <a:pt x="1623848" y="76822"/>
                  </a:lnTo>
                  <a:lnTo>
                    <a:pt x="1804275" y="128037"/>
                  </a:lnTo>
                  <a:lnTo>
                    <a:pt x="1984703" y="179252"/>
                  </a:lnTo>
                  <a:lnTo>
                    <a:pt x="2165131" y="51214"/>
                  </a:lnTo>
                  <a:lnTo>
                    <a:pt x="2345558" y="102429"/>
                  </a:lnTo>
                  <a:lnTo>
                    <a:pt x="2525986" y="179252"/>
                  </a:lnTo>
                  <a:lnTo>
                    <a:pt x="2706413" y="332897"/>
                  </a:lnTo>
                  <a:lnTo>
                    <a:pt x="2886841" y="717009"/>
                  </a:lnTo>
                  <a:lnTo>
                    <a:pt x="3067268" y="691402"/>
                  </a:lnTo>
                  <a:lnTo>
                    <a:pt x="3247696" y="717009"/>
                  </a:lnTo>
                  <a:lnTo>
                    <a:pt x="3428124" y="435327"/>
                  </a:lnTo>
                  <a:lnTo>
                    <a:pt x="3608551" y="665794"/>
                  </a:lnTo>
                  <a:lnTo>
                    <a:pt x="3788979" y="896262"/>
                  </a:lnTo>
                  <a:lnTo>
                    <a:pt x="3969406" y="973084"/>
                  </a:lnTo>
                  <a:lnTo>
                    <a:pt x="4149834" y="1049907"/>
                  </a:lnTo>
                  <a:lnTo>
                    <a:pt x="4330262" y="691402"/>
                  </a:lnTo>
                  <a:lnTo>
                    <a:pt x="4510689" y="1280374"/>
                  </a:lnTo>
                </a:path>
              </a:pathLst>
            </a:custGeom>
            <a:ln w="32521" cap="flat">
              <a:solidFill>
                <a:srgbClr val="5EB0E8">
                  <a:alpha val="100000"/>
                </a:srgbClr>
              </a:solidFill>
              <a:prstDash val="solid"/>
              <a:round/>
            </a:ln>
          </p:spPr>
          <p:txBody>
            <a:bodyPr/>
            <a:lstStyle/>
            <a:p/>
          </p:txBody>
        </p:sp>
        <p:sp>
          <p:nvSpPr>
            <p:cNvPr id="316" name="pl18"/>
            <p:cNvSpPr/>
            <p:nvPr/>
          </p:nvSpPr>
          <p:spPr>
            <a:xfrm>
              <a:off x="13325144" y="6766100"/>
              <a:ext cx="4510689" cy="1049907"/>
            </a:xfrm>
            <a:custGeom>
              <a:avLst/>
              <a:pathLst>
                <a:path w="4510689" h="1049907">
                  <a:moveTo>
                    <a:pt x="0" y="537757"/>
                  </a:moveTo>
                  <a:lnTo>
                    <a:pt x="180427" y="230467"/>
                  </a:lnTo>
                  <a:lnTo>
                    <a:pt x="360855" y="128037"/>
                  </a:lnTo>
                  <a:lnTo>
                    <a:pt x="541282" y="256074"/>
                  </a:lnTo>
                  <a:lnTo>
                    <a:pt x="721710" y="179252"/>
                  </a:lnTo>
                  <a:lnTo>
                    <a:pt x="902137" y="128037"/>
                  </a:lnTo>
                  <a:lnTo>
                    <a:pt x="1082565" y="51214"/>
                  </a:lnTo>
                  <a:lnTo>
                    <a:pt x="1262993" y="0"/>
                  </a:lnTo>
                  <a:lnTo>
                    <a:pt x="1443420" y="76822"/>
                  </a:lnTo>
                  <a:lnTo>
                    <a:pt x="1623848" y="179252"/>
                  </a:lnTo>
                  <a:lnTo>
                    <a:pt x="1804275" y="102429"/>
                  </a:lnTo>
                  <a:lnTo>
                    <a:pt x="1984703" y="179252"/>
                  </a:lnTo>
                  <a:lnTo>
                    <a:pt x="2165131" y="25607"/>
                  </a:lnTo>
                  <a:lnTo>
                    <a:pt x="2345558" y="51214"/>
                  </a:lnTo>
                  <a:lnTo>
                    <a:pt x="2525986" y="76822"/>
                  </a:lnTo>
                  <a:lnTo>
                    <a:pt x="2706413" y="179252"/>
                  </a:lnTo>
                  <a:lnTo>
                    <a:pt x="2886841" y="435327"/>
                  </a:lnTo>
                  <a:lnTo>
                    <a:pt x="3067268" y="384112"/>
                  </a:lnTo>
                  <a:lnTo>
                    <a:pt x="3247696" y="460934"/>
                  </a:lnTo>
                  <a:lnTo>
                    <a:pt x="3428124" y="665794"/>
                  </a:lnTo>
                  <a:lnTo>
                    <a:pt x="3608551" y="742617"/>
                  </a:lnTo>
                  <a:lnTo>
                    <a:pt x="3788979" y="819439"/>
                  </a:lnTo>
                  <a:lnTo>
                    <a:pt x="3969406" y="896262"/>
                  </a:lnTo>
                  <a:lnTo>
                    <a:pt x="4149834" y="819439"/>
                  </a:lnTo>
                  <a:lnTo>
                    <a:pt x="4330262" y="614579"/>
                  </a:lnTo>
                  <a:lnTo>
                    <a:pt x="4510689" y="1049907"/>
                  </a:lnTo>
                </a:path>
              </a:pathLst>
            </a:custGeom>
            <a:ln w="32521" cap="flat">
              <a:solidFill>
                <a:srgbClr val="00A173">
                  <a:alpha val="100000"/>
                </a:srgbClr>
              </a:solidFill>
              <a:prstDash val="solid"/>
              <a:round/>
            </a:ln>
          </p:spPr>
          <p:txBody>
            <a:bodyPr/>
            <a:lstStyle/>
            <a:p/>
          </p:txBody>
        </p:sp>
        <p:sp>
          <p:nvSpPr>
            <p:cNvPr id="31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1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1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2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2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5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5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5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5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6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6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6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6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6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6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6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6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6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6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7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7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7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7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7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7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7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7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7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7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8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8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2" name="rc84"/>
            <p:cNvSpPr/>
            <p:nvPr/>
          </p:nvSpPr>
          <p:spPr>
            <a:xfrm>
              <a:off x="14005791" y="9941072"/>
              <a:ext cx="3149396" cy="504938"/>
            </a:xfrm>
            <a:prstGeom prst="rect">
              <a:avLst/>
            </a:prstGeom>
            <a:solidFill>
              <a:srgbClr val="FFFFFF">
                <a:alpha val="100000"/>
              </a:srgbClr>
            </a:solidFill>
          </p:spPr>
          <p:txBody>
            <a:bodyPr/>
            <a:lstStyle/>
            <a:p/>
          </p:txBody>
        </p:sp>
        <p:sp>
          <p:nvSpPr>
            <p:cNvPr id="38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8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8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8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8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8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8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9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39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Coverage data from WHO/UNICEF Estimates of National Immunization Coverage (WUENIC)</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Botswana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04719"/>
              <a:ext cx="237118" cy="80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144241"/>
              <a:ext cx="237118" cy="141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154320"/>
              <a:ext cx="237118" cy="120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14799"/>
              <a:ext cx="237118" cy="70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04719"/>
              <a:ext cx="237118" cy="80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34959"/>
              <a:ext cx="237118" cy="50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04719"/>
              <a:ext cx="237118" cy="80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64400"/>
              <a:ext cx="237118" cy="120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03921"/>
              <a:ext cx="237118" cy="181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14799"/>
              <a:ext cx="237118" cy="70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56" name="pg55"/>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58" name="rc5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114136" y="2153563"/>
              <a:ext cx="3214267" cy="3131794"/>
            </a:xfrm>
            <a:prstGeom prst="rect">
              <a:avLst/>
            </a:prstGeom>
            <a:solidFill>
              <a:srgbClr val="FFFFFF">
                <a:alpha val="100000"/>
              </a:srgbClr>
            </a:solidFill>
          </p:spPr>
          <p:txBody>
            <a:bodyPr/>
            <a:lstStyle/>
            <a:p/>
          </p:txBody>
        </p:sp>
        <p:sp>
          <p:nvSpPr>
            <p:cNvPr id="60" name="pl59"/>
            <p:cNvSpPr/>
            <p:nvPr/>
          </p:nvSpPr>
          <p:spPr>
            <a:xfrm>
              <a:off x="5114136"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1" name="pl60"/>
            <p:cNvSpPr/>
            <p:nvPr/>
          </p:nvSpPr>
          <p:spPr>
            <a:xfrm>
              <a:off x="5114136"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2" name="pl61"/>
            <p:cNvSpPr/>
            <p:nvPr/>
          </p:nvSpPr>
          <p:spPr>
            <a:xfrm>
              <a:off x="5114136"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3" name="pl6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4" name="pl63"/>
            <p:cNvSpPr/>
            <p:nvPr/>
          </p:nvSpPr>
          <p:spPr>
            <a:xfrm>
              <a:off x="5114136"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5" name="pl64"/>
            <p:cNvSpPr/>
            <p:nvPr/>
          </p:nvSpPr>
          <p:spPr>
            <a:xfrm>
              <a:off x="5114136"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6" name="pl65"/>
            <p:cNvSpPr/>
            <p:nvPr/>
          </p:nvSpPr>
          <p:spPr>
            <a:xfrm>
              <a:off x="5114136"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rc66"/>
            <p:cNvSpPr/>
            <p:nvPr/>
          </p:nvSpPr>
          <p:spPr>
            <a:xfrm>
              <a:off x="5153656" y="5194640"/>
              <a:ext cx="237118" cy="90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153656" y="5194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153656" y="51946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4680570"/>
              <a:ext cx="237118" cy="514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417121" y="5255118"/>
              <a:ext cx="237118" cy="302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417121" y="525511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45039"/>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4630171"/>
              <a:ext cx="237118" cy="6148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680585" y="5224879"/>
              <a:ext cx="237118" cy="60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680585" y="52248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248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3934664"/>
              <a:ext cx="237118" cy="12902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944050" y="5214799"/>
              <a:ext cx="237118" cy="70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944050" y="5214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147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2876285"/>
              <a:ext cx="237118" cy="2338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207514" y="5214799"/>
              <a:ext cx="237118" cy="70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207514" y="5214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147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3218998"/>
              <a:ext cx="237118" cy="1995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470979" y="5214799"/>
              <a:ext cx="237118" cy="70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470979" y="5214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147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3249238"/>
              <a:ext cx="237118" cy="1965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734443" y="5245039"/>
              <a:ext cx="237118" cy="40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734443" y="5245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45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4176580"/>
              <a:ext cx="237118" cy="1068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997908"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997908"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4368096"/>
              <a:ext cx="237118" cy="9071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4166500"/>
              <a:ext cx="237118" cy="11188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524837" y="5265198"/>
              <a:ext cx="237118" cy="20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524837" y="52651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65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4035462"/>
              <a:ext cx="237118" cy="1229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788302" y="5265198"/>
              <a:ext cx="237118" cy="20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788302" y="52651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65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4277378"/>
              <a:ext cx="237118" cy="987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4982964"/>
              <a:ext cx="237118" cy="302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117" name="pg116"/>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63 case(s)</a:t>
              </a:r>
            </a:p>
          </p:txBody>
        </p:sp>
        <p:sp>
          <p:nvSpPr>
            <p:cNvPr id="119" name="rc11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328404" y="2153563"/>
              <a:ext cx="3214267" cy="3131794"/>
            </a:xfrm>
            <a:prstGeom prst="rect">
              <a:avLst/>
            </a:prstGeom>
            <a:solidFill>
              <a:srgbClr val="FFFFFF">
                <a:alpha val="100000"/>
              </a:srgbClr>
            </a:solidFill>
          </p:spPr>
          <p:txBody>
            <a:bodyPr/>
            <a:lstStyle/>
            <a:p/>
          </p:txBody>
        </p:sp>
        <p:sp>
          <p:nvSpPr>
            <p:cNvPr id="121" name="pl120"/>
            <p:cNvSpPr/>
            <p:nvPr/>
          </p:nvSpPr>
          <p:spPr>
            <a:xfrm>
              <a:off x="8328404"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2" name="pl121"/>
            <p:cNvSpPr/>
            <p:nvPr/>
          </p:nvSpPr>
          <p:spPr>
            <a:xfrm>
              <a:off x="8328404"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3" name="pl122"/>
            <p:cNvSpPr/>
            <p:nvPr/>
          </p:nvSpPr>
          <p:spPr>
            <a:xfrm>
              <a:off x="8328404"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5" name="pl124"/>
            <p:cNvSpPr/>
            <p:nvPr/>
          </p:nvSpPr>
          <p:spPr>
            <a:xfrm>
              <a:off x="8328404"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6" name="pl125"/>
            <p:cNvSpPr/>
            <p:nvPr/>
          </p:nvSpPr>
          <p:spPr>
            <a:xfrm>
              <a:off x="8328404"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rc127"/>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4620091"/>
              <a:ext cx="237118" cy="6652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631388"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4892245"/>
              <a:ext cx="237118" cy="383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4630171"/>
              <a:ext cx="237118" cy="655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158317"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073682"/>
              <a:ext cx="237118" cy="201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421782"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083762"/>
              <a:ext cx="237118" cy="19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053522"/>
              <a:ext cx="237118" cy="231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164400"/>
              <a:ext cx="237118" cy="120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154320"/>
              <a:ext cx="237118" cy="131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75278"/>
              <a:ext cx="237118" cy="10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1266034" y="5275278"/>
              <a:ext cx="237118" cy="10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pg167"/>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9" name="tx168"/>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70" name="pg169"/>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1" name="tx170"/>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72" name="rc17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3" name="rc172"/>
            <p:cNvSpPr/>
            <p:nvPr/>
          </p:nvSpPr>
          <p:spPr>
            <a:xfrm>
              <a:off x="11542672" y="2153563"/>
              <a:ext cx="3214267" cy="3131794"/>
            </a:xfrm>
            <a:prstGeom prst="rect">
              <a:avLst/>
            </a:prstGeom>
            <a:solidFill>
              <a:srgbClr val="FFFFFF">
                <a:alpha val="100000"/>
              </a:srgbClr>
            </a:solidFill>
          </p:spPr>
          <p:txBody>
            <a:bodyPr/>
            <a:lstStyle/>
            <a:p/>
          </p:txBody>
        </p:sp>
        <p:sp>
          <p:nvSpPr>
            <p:cNvPr id="174" name="pl173"/>
            <p:cNvSpPr/>
            <p:nvPr/>
          </p:nvSpPr>
          <p:spPr>
            <a:xfrm>
              <a:off x="11542672"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5" name="pl174"/>
            <p:cNvSpPr/>
            <p:nvPr/>
          </p:nvSpPr>
          <p:spPr>
            <a:xfrm>
              <a:off x="11542672"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6" name="pl175"/>
            <p:cNvSpPr/>
            <p:nvPr/>
          </p:nvSpPr>
          <p:spPr>
            <a:xfrm>
              <a:off x="11542672"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7" name="pl17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8" name="pl177"/>
            <p:cNvSpPr/>
            <p:nvPr/>
          </p:nvSpPr>
          <p:spPr>
            <a:xfrm>
              <a:off x="11542672"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pl178"/>
            <p:cNvSpPr/>
            <p:nvPr/>
          </p:nvSpPr>
          <p:spPr>
            <a:xfrm>
              <a:off x="11542672"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0" name="pl179"/>
            <p:cNvSpPr/>
            <p:nvPr/>
          </p:nvSpPr>
          <p:spPr>
            <a:xfrm>
              <a:off x="11542672"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1" name="rc180"/>
            <p:cNvSpPr/>
            <p:nvPr/>
          </p:nvSpPr>
          <p:spPr>
            <a:xfrm>
              <a:off x="11582191"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82191"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82191" y="52752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82191" y="5003123"/>
              <a:ext cx="237118" cy="272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845656"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845656"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845656" y="526519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845656" y="4952724"/>
              <a:ext cx="237118" cy="312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109121" y="5275278"/>
              <a:ext cx="237118" cy="100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109121" y="52752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109121" y="526519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109121" y="4579772"/>
              <a:ext cx="237118" cy="685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72585" y="527527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72585" y="5053522"/>
              <a:ext cx="237118" cy="2217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636050" y="5174480"/>
              <a:ext cx="237118" cy="110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899514" y="5144241"/>
              <a:ext cx="237118" cy="141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162979" y="5174480"/>
              <a:ext cx="237118" cy="110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426443" y="5093842"/>
              <a:ext cx="237118" cy="191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689908" y="5083762"/>
              <a:ext cx="237118" cy="201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953372" y="4993043"/>
              <a:ext cx="237118" cy="292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16837" y="5194640"/>
              <a:ext cx="237118" cy="907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227" name="pg226"/>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29" name="rc22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56939" y="2153563"/>
              <a:ext cx="3214267" cy="3131794"/>
            </a:xfrm>
            <a:prstGeom prst="rect">
              <a:avLst/>
            </a:prstGeom>
            <a:solidFill>
              <a:srgbClr val="FFFFFF">
                <a:alpha val="100000"/>
              </a:srgbClr>
            </a:solidFill>
          </p:spPr>
          <p:txBody>
            <a:bodyPr/>
            <a:lstStyle/>
            <a:p/>
          </p:txBody>
        </p:sp>
        <p:sp>
          <p:nvSpPr>
            <p:cNvPr id="231" name="pl230"/>
            <p:cNvSpPr/>
            <p:nvPr/>
          </p:nvSpPr>
          <p:spPr>
            <a:xfrm>
              <a:off x="14756939" y="478136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2" name="pl231"/>
            <p:cNvSpPr/>
            <p:nvPr/>
          </p:nvSpPr>
          <p:spPr>
            <a:xfrm>
              <a:off x="14756939" y="377338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3" name="pl232"/>
            <p:cNvSpPr/>
            <p:nvPr/>
          </p:nvSpPr>
          <p:spPr>
            <a:xfrm>
              <a:off x="14756939" y="27654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4" name="pl23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5" name="pl234"/>
            <p:cNvSpPr/>
            <p:nvPr/>
          </p:nvSpPr>
          <p:spPr>
            <a:xfrm>
              <a:off x="14756939" y="4277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6" name="pl235"/>
            <p:cNvSpPr/>
            <p:nvPr/>
          </p:nvSpPr>
          <p:spPr>
            <a:xfrm>
              <a:off x="14756939" y="32693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7" name="pl236"/>
            <p:cNvSpPr/>
            <p:nvPr/>
          </p:nvSpPr>
          <p:spPr>
            <a:xfrm>
              <a:off x="14756939" y="226141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8" name="rc23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796459" y="5184560"/>
              <a:ext cx="237118" cy="100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59924" y="5103921"/>
              <a:ext cx="237118" cy="181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23388" y="5114001"/>
              <a:ext cx="237118" cy="1713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5586853" y="5275278"/>
              <a:ext cx="237118" cy="10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86853" y="5114001"/>
              <a:ext cx="237118" cy="161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50317" y="5194640"/>
              <a:ext cx="237118" cy="907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6113782" y="5234959"/>
              <a:ext cx="237118" cy="50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77246" y="5245039"/>
              <a:ext cx="237118" cy="40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40711" y="5255118"/>
              <a:ext cx="237118" cy="302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pg269"/>
            <p:cNvSpPr/>
            <p:nvPr/>
          </p:nvSpPr>
          <p:spPr>
            <a:xfrm>
              <a:off x="15583722"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1" name="tx270"/>
            <p:cNvSpPr/>
            <p:nvPr/>
          </p:nvSpPr>
          <p:spPr>
            <a:xfrm>
              <a:off x="15708604"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72" name="pg27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3" name="rc27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4" name="tx27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5" name="tx27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6" name="tx27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7" name="tx27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8" name="tx27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9" name="pl27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tx29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9" name="tx39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0" name="tx399"/>
            <p:cNvSpPr/>
            <p:nvPr/>
          </p:nvSpPr>
          <p:spPr>
            <a:xfrm>
              <a:off x="1230614" y="41920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1" name="tx400"/>
            <p:cNvSpPr/>
            <p:nvPr/>
          </p:nvSpPr>
          <p:spPr>
            <a:xfrm>
              <a:off x="1230614" y="318411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2" name="tx401"/>
            <p:cNvSpPr/>
            <p:nvPr/>
          </p:nvSpPr>
          <p:spPr>
            <a:xfrm>
              <a:off x="1230614" y="2176027"/>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03" name="pl40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403"/>
            <p:cNvSpPr/>
            <p:nvPr/>
          </p:nvSpPr>
          <p:spPr>
            <a:xfrm>
              <a:off x="1865074" y="42773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404"/>
            <p:cNvSpPr/>
            <p:nvPr/>
          </p:nvSpPr>
          <p:spPr>
            <a:xfrm>
              <a:off x="1865074" y="32693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865074" y="22614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8" name="rc407"/>
            <p:cNvSpPr/>
            <p:nvPr/>
          </p:nvSpPr>
          <p:spPr>
            <a:xfrm>
              <a:off x="18110385" y="2153563"/>
              <a:ext cx="1753945" cy="1236458"/>
            </a:xfrm>
            <a:prstGeom prst="rect">
              <a:avLst/>
            </a:prstGeom>
            <a:solidFill>
              <a:srgbClr val="FFFFFF">
                <a:alpha val="100000"/>
              </a:srgbClr>
            </a:solidFill>
          </p:spPr>
          <p:txBody>
            <a:bodyPr/>
            <a:lstStyle/>
            <a:p/>
          </p:txBody>
        </p:sp>
        <p:sp>
          <p:nvSpPr>
            <p:cNvPr id="409" name="rc408"/>
            <p:cNvSpPr/>
            <p:nvPr/>
          </p:nvSpPr>
          <p:spPr>
            <a:xfrm>
              <a:off x="18179974" y="2223153"/>
              <a:ext cx="274319" cy="274319"/>
            </a:xfrm>
            <a:prstGeom prst="rect">
              <a:avLst/>
            </a:prstGeom>
            <a:solidFill>
              <a:srgbClr val="FFFFFF">
                <a:alpha val="100000"/>
              </a:srgbClr>
            </a:solidFill>
          </p:spPr>
          <p:txBody>
            <a:bodyPr/>
            <a:lstStyle/>
            <a:p/>
          </p:txBody>
        </p:sp>
        <p:sp>
          <p:nvSpPr>
            <p:cNvPr id="410" name="rc40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1" name="rc410"/>
            <p:cNvSpPr/>
            <p:nvPr/>
          </p:nvSpPr>
          <p:spPr>
            <a:xfrm>
              <a:off x="18179974" y="2497473"/>
              <a:ext cx="274319" cy="274319"/>
            </a:xfrm>
            <a:prstGeom prst="rect">
              <a:avLst/>
            </a:prstGeom>
            <a:solidFill>
              <a:srgbClr val="FFFFFF">
                <a:alpha val="100000"/>
              </a:srgbClr>
            </a:solidFill>
          </p:spPr>
          <p:txBody>
            <a:bodyPr/>
            <a:lstStyle/>
            <a:p/>
          </p:txBody>
        </p:sp>
        <p:sp>
          <p:nvSpPr>
            <p:cNvPr id="412" name="rc41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3" name="rc412"/>
            <p:cNvSpPr/>
            <p:nvPr/>
          </p:nvSpPr>
          <p:spPr>
            <a:xfrm>
              <a:off x="18179974" y="2771793"/>
              <a:ext cx="274319" cy="274319"/>
            </a:xfrm>
            <a:prstGeom prst="rect">
              <a:avLst/>
            </a:prstGeom>
            <a:solidFill>
              <a:srgbClr val="FFFFFF">
                <a:alpha val="100000"/>
              </a:srgbClr>
            </a:solidFill>
          </p:spPr>
          <p:txBody>
            <a:bodyPr/>
            <a:lstStyle/>
            <a:p/>
          </p:txBody>
        </p:sp>
        <p:sp>
          <p:nvSpPr>
            <p:cNvPr id="414" name="rc41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3046113"/>
              <a:ext cx="274319" cy="274319"/>
            </a:xfrm>
            <a:prstGeom prst="rect">
              <a:avLst/>
            </a:prstGeom>
            <a:solidFill>
              <a:srgbClr val="FFFFFF">
                <a:alpha val="100000"/>
              </a:srgbClr>
            </a:solidFill>
          </p:spPr>
          <p:txBody>
            <a:bodyPr/>
            <a:lstStyle/>
            <a:p/>
          </p:txBody>
        </p:sp>
        <p:sp>
          <p:nvSpPr>
            <p:cNvPr id="416" name="rc41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7" name="tx41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8" name="tx41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9" name="tx41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0" name="tx41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1" name=""/>
          <p:cNvGrpSpPr/>
          <p:nvPr/>
        </p:nvGrpSpPr>
        <p:grpSpPr>
          <a:xfrm>
            <a:off x="6400800" y="6217920"/>
            <a:ext cx="5486400" cy="4251960"/>
            <a:chOff x="6400800" y="6217920"/>
            <a:chExt cx="5486400" cy="4251960"/>
          </a:xfrm>
        </p:grpSpPr>
        <p:sp>
          <p:nvSpPr>
            <p:cNvPr id="42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4" name="rc5"/>
            <p:cNvSpPr/>
            <p:nvPr/>
          </p:nvSpPr>
          <p:spPr>
            <a:xfrm>
              <a:off x="7196012" y="6510025"/>
              <a:ext cx="4234357" cy="2788960"/>
            </a:xfrm>
            <a:prstGeom prst="rect">
              <a:avLst/>
            </a:prstGeom>
            <a:solidFill>
              <a:srgbClr val="FFFFFF">
                <a:alpha val="100000"/>
              </a:srgbClr>
            </a:solidFill>
          </p:spPr>
          <p:txBody>
            <a:bodyPr/>
            <a:lstStyle/>
            <a:p/>
          </p:txBody>
        </p:sp>
        <p:sp>
          <p:nvSpPr>
            <p:cNvPr id="425" name="pl6"/>
            <p:cNvSpPr/>
            <p:nvPr/>
          </p:nvSpPr>
          <p:spPr>
            <a:xfrm>
              <a:off x="7196012"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26" name="pl7"/>
            <p:cNvSpPr/>
            <p:nvPr/>
          </p:nvSpPr>
          <p:spPr>
            <a:xfrm>
              <a:off x="7196012"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27" name="pl8"/>
            <p:cNvSpPr/>
            <p:nvPr/>
          </p:nvSpPr>
          <p:spPr>
            <a:xfrm>
              <a:off x="7196012"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28" name="pl9"/>
            <p:cNvSpPr/>
            <p:nvPr/>
          </p:nvSpPr>
          <p:spPr>
            <a:xfrm>
              <a:off x="7196012"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29" name="pl10"/>
            <p:cNvSpPr/>
            <p:nvPr/>
          </p:nvSpPr>
          <p:spPr>
            <a:xfrm>
              <a:off x="7196012"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0" name="pl11"/>
            <p:cNvSpPr/>
            <p:nvPr/>
          </p:nvSpPr>
          <p:spPr>
            <a:xfrm>
              <a:off x="7196012"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1" name="pl12"/>
            <p:cNvSpPr/>
            <p:nvPr/>
          </p:nvSpPr>
          <p:spPr>
            <a:xfrm>
              <a:off x="7196012"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2" name="pl13"/>
            <p:cNvSpPr/>
            <p:nvPr/>
          </p:nvSpPr>
          <p:spPr>
            <a:xfrm>
              <a:off x="7196012"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3" name="pl14"/>
            <p:cNvSpPr/>
            <p:nvPr/>
          </p:nvSpPr>
          <p:spPr>
            <a:xfrm>
              <a:off x="7196012"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4" name="rc15"/>
            <p:cNvSpPr/>
            <p:nvPr/>
          </p:nvSpPr>
          <p:spPr>
            <a:xfrm>
              <a:off x="8519249" y="6636796"/>
              <a:ext cx="411673" cy="25354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5" name="rc16"/>
            <p:cNvSpPr/>
            <p:nvPr/>
          </p:nvSpPr>
          <p:spPr>
            <a:xfrm>
              <a:off x="7196012" y="6510025"/>
              <a:ext cx="4234357" cy="2788960"/>
            </a:xfrm>
            <a:prstGeom prst="rect">
              <a:avLst/>
            </a:prstGeom>
            <a:ln w="13550" cap="rnd">
              <a:solidFill>
                <a:srgbClr val="333333">
                  <a:alpha val="100000"/>
                </a:srgbClr>
              </a:solidFill>
              <a:prstDash val="solid"/>
              <a:round/>
            </a:ln>
          </p:spPr>
          <p:txBody>
            <a:bodyPr/>
            <a:lstStyle/>
            <a:p/>
          </p:txBody>
        </p:sp>
        <p:sp>
          <p:nvSpPr>
            <p:cNvPr id="436" name="tx17"/>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37" name="tx18"/>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38" name="tx19"/>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39" name="tx20"/>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40" name="tx21"/>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1" name="pl22"/>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23"/>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24"/>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25"/>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26"/>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27"/>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28"/>
            <p:cNvSpPr/>
            <p:nvPr/>
          </p:nvSpPr>
          <p:spPr>
            <a:xfrm>
              <a:off x="11430369" y="85492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pl29"/>
            <p:cNvSpPr/>
            <p:nvPr/>
          </p:nvSpPr>
          <p:spPr>
            <a:xfrm>
              <a:off x="11430369" y="79263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9" name="pl30"/>
            <p:cNvSpPr/>
            <p:nvPr/>
          </p:nvSpPr>
          <p:spPr>
            <a:xfrm>
              <a:off x="11430369" y="730335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0" name="pl31"/>
            <p:cNvSpPr/>
            <p:nvPr/>
          </p:nvSpPr>
          <p:spPr>
            <a:xfrm>
              <a:off x="11430369" y="66804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1" name="tx32"/>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2" name="tx33"/>
            <p:cNvSpPr/>
            <p:nvPr/>
          </p:nvSpPr>
          <p:spPr>
            <a:xfrm>
              <a:off x="11528427" y="8548815"/>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53" name="tx34"/>
            <p:cNvSpPr/>
            <p:nvPr/>
          </p:nvSpPr>
          <p:spPr>
            <a:xfrm>
              <a:off x="11528427" y="7925862"/>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54" name="tx35"/>
            <p:cNvSpPr/>
            <p:nvPr/>
          </p:nvSpPr>
          <p:spPr>
            <a:xfrm>
              <a:off x="11528427" y="730097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55" name="tx36"/>
            <p:cNvSpPr/>
            <p:nvPr/>
          </p:nvSpPr>
          <p:spPr>
            <a:xfrm>
              <a:off x="11528427" y="6680402"/>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56" name="pl37"/>
            <p:cNvSpPr/>
            <p:nvPr/>
          </p:nvSpPr>
          <p:spPr>
            <a:xfrm>
              <a:off x="75488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8"/>
            <p:cNvSpPr/>
            <p:nvPr/>
          </p:nvSpPr>
          <p:spPr>
            <a:xfrm>
              <a:off x="81369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9"/>
            <p:cNvSpPr/>
            <p:nvPr/>
          </p:nvSpPr>
          <p:spPr>
            <a:xfrm>
              <a:off x="87250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40"/>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1"/>
            <p:cNvSpPr/>
            <p:nvPr/>
          </p:nvSpPr>
          <p:spPr>
            <a:xfrm>
              <a:off x="990129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2"/>
            <p:cNvSpPr/>
            <p:nvPr/>
          </p:nvSpPr>
          <p:spPr>
            <a:xfrm>
              <a:off x="104894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3"/>
            <p:cNvSpPr/>
            <p:nvPr/>
          </p:nvSpPr>
          <p:spPr>
            <a:xfrm>
              <a:off x="1107750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tx44"/>
            <p:cNvSpPr/>
            <p:nvPr/>
          </p:nvSpPr>
          <p:spPr>
            <a:xfrm rot="-2700000">
              <a:off x="7438976"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4" name="tx45"/>
            <p:cNvSpPr/>
            <p:nvPr/>
          </p:nvSpPr>
          <p:spPr>
            <a:xfrm rot="-2700000">
              <a:off x="798738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5" name="tx46"/>
            <p:cNvSpPr/>
            <p:nvPr/>
          </p:nvSpPr>
          <p:spPr>
            <a:xfrm rot="-2700000">
              <a:off x="857483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6" name="tx47"/>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7" name="tx48"/>
            <p:cNvSpPr/>
            <p:nvPr/>
          </p:nvSpPr>
          <p:spPr>
            <a:xfrm rot="-2700000">
              <a:off x="960635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8" name="tx49"/>
            <p:cNvSpPr/>
            <p:nvPr/>
          </p:nvSpPr>
          <p:spPr>
            <a:xfrm rot="-2700000">
              <a:off x="1019443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9" name="tx50"/>
            <p:cNvSpPr/>
            <p:nvPr/>
          </p:nvSpPr>
          <p:spPr>
            <a:xfrm rot="-2700000">
              <a:off x="1089460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0" name="tx51"/>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1" name="tx52"/>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2"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3"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4" name="rc55"/>
            <p:cNvSpPr/>
            <p:nvPr/>
          </p:nvSpPr>
          <p:spPr>
            <a:xfrm>
              <a:off x="8186731" y="10217410"/>
              <a:ext cx="1051268" cy="182880"/>
            </a:xfrm>
            <a:prstGeom prst="rect">
              <a:avLst/>
            </a:prstGeom>
            <a:solidFill>
              <a:srgbClr val="FFFFFF">
                <a:alpha val="100000"/>
              </a:srgbClr>
            </a:solidFill>
          </p:spPr>
          <p:txBody>
            <a:bodyPr/>
            <a:lstStyle/>
            <a:p/>
          </p:txBody>
        </p:sp>
        <p:sp>
          <p:nvSpPr>
            <p:cNvPr id="475" name="rc56"/>
            <p:cNvSpPr/>
            <p:nvPr/>
          </p:nvSpPr>
          <p:spPr>
            <a:xfrm>
              <a:off x="8186731" y="10217410"/>
              <a:ext cx="182879" cy="182880"/>
            </a:xfrm>
            <a:prstGeom prst="rect">
              <a:avLst/>
            </a:prstGeom>
            <a:solidFill>
              <a:srgbClr val="FFFFFF">
                <a:alpha val="100000"/>
              </a:srgbClr>
            </a:solidFill>
          </p:spPr>
          <p:txBody>
            <a:bodyPr/>
            <a:lstStyle/>
            <a:p/>
          </p:txBody>
        </p:sp>
        <p:sp>
          <p:nvSpPr>
            <p:cNvPr id="476" name="pl57"/>
            <p:cNvSpPr/>
            <p:nvPr/>
          </p:nvSpPr>
          <p:spPr>
            <a:xfrm>
              <a:off x="820501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7" name="tx58"/>
            <p:cNvSpPr/>
            <p:nvPr/>
          </p:nvSpPr>
          <p:spPr>
            <a:xfrm>
              <a:off x="847761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8" name="rc59"/>
            <p:cNvSpPr/>
            <p:nvPr/>
          </p:nvSpPr>
          <p:spPr>
            <a:xfrm>
              <a:off x="9417999" y="10217410"/>
              <a:ext cx="1021651" cy="182880"/>
            </a:xfrm>
            <a:prstGeom prst="rect">
              <a:avLst/>
            </a:prstGeom>
            <a:solidFill>
              <a:srgbClr val="FFFFFF">
                <a:alpha val="100000"/>
              </a:srgbClr>
            </a:solidFill>
          </p:spPr>
          <p:txBody>
            <a:bodyPr/>
            <a:lstStyle/>
            <a:p/>
          </p:txBody>
        </p:sp>
        <p:sp>
          <p:nvSpPr>
            <p:cNvPr id="479" name="rc60"/>
            <p:cNvSpPr/>
            <p:nvPr/>
          </p:nvSpPr>
          <p:spPr>
            <a:xfrm>
              <a:off x="9417999" y="10217410"/>
              <a:ext cx="182880" cy="182880"/>
            </a:xfrm>
            <a:prstGeom prst="rect">
              <a:avLst/>
            </a:prstGeom>
            <a:solidFill>
              <a:srgbClr val="FFFFFF">
                <a:alpha val="100000"/>
              </a:srgbClr>
            </a:solidFill>
          </p:spPr>
          <p:txBody>
            <a:bodyPr/>
            <a:lstStyle/>
            <a:p/>
          </p:txBody>
        </p:sp>
        <p:sp>
          <p:nvSpPr>
            <p:cNvPr id="480" name="rc61"/>
            <p:cNvSpPr/>
            <p:nvPr/>
          </p:nvSpPr>
          <p:spPr>
            <a:xfrm>
              <a:off x="9426999"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tx62"/>
            <p:cNvSpPr/>
            <p:nvPr/>
          </p:nvSpPr>
          <p:spPr>
            <a:xfrm>
              <a:off x="9708879"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2" name="tx63"/>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3" name=""/>
          <p:cNvGrpSpPr/>
          <p:nvPr/>
        </p:nvGrpSpPr>
        <p:grpSpPr>
          <a:xfrm>
            <a:off x="12527280" y="6217920"/>
            <a:ext cx="5486400" cy="4297680"/>
            <a:chOff x="12527280" y="6217920"/>
            <a:chExt cx="5486400" cy="4297680"/>
          </a:xfrm>
        </p:grpSpPr>
        <p:sp>
          <p:nvSpPr>
            <p:cNvPr id="48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7"/>
            <p:cNvSpPr/>
            <p:nvPr/>
          </p:nvSpPr>
          <p:spPr>
            <a:xfrm>
              <a:off x="13325144" y="6714885"/>
              <a:ext cx="4510689" cy="358504"/>
            </a:xfrm>
            <a:custGeom>
              <a:avLst/>
              <a:pathLst>
                <a:path w="4510689" h="358504">
                  <a:moveTo>
                    <a:pt x="0" y="153644"/>
                  </a:moveTo>
                  <a:lnTo>
                    <a:pt x="180427" y="153644"/>
                  </a:lnTo>
                  <a:lnTo>
                    <a:pt x="360855" y="128037"/>
                  </a:lnTo>
                  <a:lnTo>
                    <a:pt x="541282" y="128037"/>
                  </a:lnTo>
                  <a:lnTo>
                    <a:pt x="721710" y="102429"/>
                  </a:lnTo>
                  <a:lnTo>
                    <a:pt x="902137" y="102429"/>
                  </a:lnTo>
                  <a:lnTo>
                    <a:pt x="1082565" y="76822"/>
                  </a:lnTo>
                  <a:lnTo>
                    <a:pt x="1262993" y="51214"/>
                  </a:lnTo>
                  <a:lnTo>
                    <a:pt x="1443420" y="51214"/>
                  </a:lnTo>
                  <a:lnTo>
                    <a:pt x="1623848" y="25607"/>
                  </a:lnTo>
                  <a:lnTo>
                    <a:pt x="1804275" y="25607"/>
                  </a:lnTo>
                  <a:lnTo>
                    <a:pt x="1984703" y="0"/>
                  </a:lnTo>
                  <a:lnTo>
                    <a:pt x="2165131" y="0"/>
                  </a:lnTo>
                  <a:lnTo>
                    <a:pt x="2345558" y="0"/>
                  </a:lnTo>
                  <a:lnTo>
                    <a:pt x="2525986" y="0"/>
                  </a:lnTo>
                  <a:lnTo>
                    <a:pt x="2706413" y="0"/>
                  </a:lnTo>
                  <a:lnTo>
                    <a:pt x="2886841" y="0"/>
                  </a:lnTo>
                  <a:lnTo>
                    <a:pt x="3067268" y="0"/>
                  </a:lnTo>
                  <a:lnTo>
                    <a:pt x="3247696" y="0"/>
                  </a:lnTo>
                  <a:lnTo>
                    <a:pt x="3428124" y="0"/>
                  </a:lnTo>
                  <a:lnTo>
                    <a:pt x="3608551" y="256074"/>
                  </a:lnTo>
                  <a:lnTo>
                    <a:pt x="3788979" y="0"/>
                  </a:lnTo>
                  <a:lnTo>
                    <a:pt x="3969406" y="179252"/>
                  </a:lnTo>
                  <a:lnTo>
                    <a:pt x="4149834" y="0"/>
                  </a:lnTo>
                  <a:lnTo>
                    <a:pt x="4330262" y="0"/>
                  </a:lnTo>
                  <a:lnTo>
                    <a:pt x="4510689" y="358504"/>
                  </a:lnTo>
                </a:path>
              </a:pathLst>
            </a:custGeom>
            <a:ln w="32521" cap="flat">
              <a:solidFill>
                <a:srgbClr val="5EB0E8">
                  <a:alpha val="100000"/>
                </a:srgbClr>
              </a:solidFill>
              <a:prstDash val="solid"/>
              <a:round/>
            </a:ln>
          </p:spPr>
          <p:txBody>
            <a:bodyPr/>
            <a:lstStyle/>
            <a:p/>
          </p:txBody>
        </p:sp>
        <p:sp>
          <p:nvSpPr>
            <p:cNvPr id="499" name="pl18"/>
            <p:cNvSpPr/>
            <p:nvPr/>
          </p:nvSpPr>
          <p:spPr>
            <a:xfrm>
              <a:off x="15670703" y="7022175"/>
              <a:ext cx="2165131" cy="486542"/>
            </a:xfrm>
            <a:custGeom>
              <a:avLst/>
              <a:pathLst>
                <a:path w="2165131" h="486542">
                  <a:moveTo>
                    <a:pt x="0" y="76822"/>
                  </a:moveTo>
                  <a:lnTo>
                    <a:pt x="180427" y="0"/>
                  </a:lnTo>
                  <a:lnTo>
                    <a:pt x="360855" y="128037"/>
                  </a:lnTo>
                  <a:lnTo>
                    <a:pt x="541282" y="281682"/>
                  </a:lnTo>
                  <a:lnTo>
                    <a:pt x="721710" y="281682"/>
                  </a:lnTo>
                  <a:lnTo>
                    <a:pt x="902137" y="281682"/>
                  </a:lnTo>
                  <a:lnTo>
                    <a:pt x="1082565" y="230467"/>
                  </a:lnTo>
                  <a:lnTo>
                    <a:pt x="1262993" y="486542"/>
                  </a:lnTo>
                  <a:lnTo>
                    <a:pt x="1443420" y="384112"/>
                  </a:lnTo>
                  <a:lnTo>
                    <a:pt x="1623848" y="204859"/>
                  </a:lnTo>
                  <a:lnTo>
                    <a:pt x="1804275" y="153644"/>
                  </a:lnTo>
                  <a:lnTo>
                    <a:pt x="1984703" y="204859"/>
                  </a:lnTo>
                  <a:lnTo>
                    <a:pt x="2165131" y="486542"/>
                  </a:lnTo>
                </a:path>
              </a:pathLst>
            </a:custGeom>
            <a:ln w="32521" cap="flat">
              <a:solidFill>
                <a:srgbClr val="00A173">
                  <a:alpha val="100000"/>
                </a:srgbClr>
              </a:solidFill>
              <a:prstDash val="solid"/>
              <a:round/>
            </a:ln>
          </p:spPr>
          <p:txBody>
            <a:bodyPr/>
            <a:lstStyle/>
            <a:p/>
          </p:txBody>
        </p:sp>
        <p:sp>
          <p:nvSpPr>
            <p:cNvPr id="50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5" name="rc84"/>
            <p:cNvSpPr/>
            <p:nvPr/>
          </p:nvSpPr>
          <p:spPr>
            <a:xfrm>
              <a:off x="14005791" y="9941072"/>
              <a:ext cx="3149396" cy="504938"/>
            </a:xfrm>
            <a:prstGeom prst="rect">
              <a:avLst/>
            </a:prstGeom>
            <a:solidFill>
              <a:srgbClr val="FFFFFF">
                <a:alpha val="100000"/>
              </a:srgbClr>
            </a:solidFill>
          </p:spPr>
          <p:txBody>
            <a:bodyPr/>
            <a:lstStyle/>
            <a:p/>
          </p:txBody>
        </p:sp>
        <p:sp>
          <p:nvSpPr>
            <p:cNvPr id="56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7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7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7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7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Brazil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622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2954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0" name="pl9"/>
            <p:cNvSpPr/>
            <p:nvPr/>
          </p:nvSpPr>
          <p:spPr>
            <a:xfrm>
              <a:off x="2090518" y="395877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26321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rc11"/>
            <p:cNvSpPr/>
            <p:nvPr/>
          </p:nvSpPr>
          <p:spPr>
            <a:xfrm>
              <a:off x="2129569" y="5269439"/>
              <a:ext cx="234305" cy="15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129569" y="52694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694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4990857"/>
              <a:ext cx="234305" cy="278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389908" y="5272092"/>
              <a:ext cx="234305" cy="13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720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720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4951059"/>
              <a:ext cx="234305" cy="321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650247" y="5256173"/>
              <a:ext cx="234305" cy="291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2561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561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4452264"/>
              <a:ext cx="234305" cy="803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910586" y="5253520"/>
              <a:ext cx="234305" cy="31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52535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5352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4176335"/>
              <a:ext cx="234305" cy="1077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170925" y="5266786"/>
              <a:ext cx="234305" cy="18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526678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6678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3430796"/>
              <a:ext cx="234305" cy="1835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3948163"/>
              <a:ext cx="234305" cy="13371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691604"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4677783"/>
              <a:ext cx="234305" cy="604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4648598"/>
              <a:ext cx="234305" cy="636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4274502"/>
              <a:ext cx="234305" cy="10108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423080"/>
              <a:ext cx="234305" cy="862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4606148"/>
              <a:ext cx="234305" cy="679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086370"/>
              <a:ext cx="234305" cy="1989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874098"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998980"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 case(s)</a:t>
              </a:r>
            </a:p>
          </p:txBody>
        </p:sp>
        <p:sp>
          <p:nvSpPr>
            <p:cNvPr id="62" name="pg61"/>
            <p:cNvSpPr/>
            <p:nvPr/>
          </p:nvSpPr>
          <p:spPr>
            <a:xfrm>
              <a:off x="3064499"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168568"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41 case(s)</a:t>
              </a:r>
            </a:p>
          </p:txBody>
        </p:sp>
        <p:sp>
          <p:nvSpPr>
            <p:cNvPr id="64" name="rc63"/>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266656" y="2153563"/>
              <a:ext cx="3176137" cy="3131794"/>
            </a:xfrm>
            <a:prstGeom prst="rect">
              <a:avLst/>
            </a:prstGeom>
            <a:solidFill>
              <a:srgbClr val="FFFFFF">
                <a:alpha val="100000"/>
              </a:srgbClr>
            </a:solidFill>
          </p:spPr>
          <p:txBody>
            <a:bodyPr/>
            <a:lstStyle/>
            <a:p/>
          </p:txBody>
        </p:sp>
        <p:sp>
          <p:nvSpPr>
            <p:cNvPr id="66" name="pl65"/>
            <p:cNvSpPr/>
            <p:nvPr/>
          </p:nvSpPr>
          <p:spPr>
            <a:xfrm>
              <a:off x="5266656" y="4622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7" name="pl66"/>
            <p:cNvSpPr/>
            <p:nvPr/>
          </p:nvSpPr>
          <p:spPr>
            <a:xfrm>
              <a:off x="5266656" y="32954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9" name="pl68"/>
            <p:cNvSpPr/>
            <p:nvPr/>
          </p:nvSpPr>
          <p:spPr>
            <a:xfrm>
              <a:off x="5266656" y="395877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0" name="pl69"/>
            <p:cNvSpPr/>
            <p:nvPr/>
          </p:nvSpPr>
          <p:spPr>
            <a:xfrm>
              <a:off x="5266656" y="26321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rc70"/>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4895343"/>
              <a:ext cx="234305" cy="3900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4810441"/>
              <a:ext cx="234305" cy="47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82638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82638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4425733"/>
              <a:ext cx="234305" cy="859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08672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08672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4770644"/>
              <a:ext cx="234305" cy="514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34706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4760031"/>
              <a:ext cx="234305" cy="525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60740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4706968"/>
              <a:ext cx="234305" cy="578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4924527"/>
              <a:ext cx="234305" cy="360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12808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12808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4799829"/>
              <a:ext cx="234305" cy="4855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4712274"/>
              <a:ext cx="234305" cy="5730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4903302"/>
              <a:ext cx="234305" cy="3820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4829014"/>
              <a:ext cx="234305" cy="456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16943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16943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169437" y="5112902"/>
              <a:ext cx="234305" cy="172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607437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19925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1" name="pg120"/>
            <p:cNvSpPr/>
            <p:nvPr/>
          </p:nvSpPr>
          <p:spPr>
            <a:xfrm>
              <a:off x="626075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36482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3" name="rc12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442793" y="2153563"/>
              <a:ext cx="3176137" cy="3131794"/>
            </a:xfrm>
            <a:prstGeom prst="rect">
              <a:avLst/>
            </a:prstGeom>
            <a:solidFill>
              <a:srgbClr val="FFFFFF">
                <a:alpha val="100000"/>
              </a:srgbClr>
            </a:solidFill>
          </p:spPr>
          <p:txBody>
            <a:bodyPr/>
            <a:lstStyle/>
            <a:p/>
          </p:txBody>
        </p:sp>
        <p:sp>
          <p:nvSpPr>
            <p:cNvPr id="125" name="pl124"/>
            <p:cNvSpPr/>
            <p:nvPr/>
          </p:nvSpPr>
          <p:spPr>
            <a:xfrm>
              <a:off x="8442793" y="4622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6" name="pl125"/>
            <p:cNvSpPr/>
            <p:nvPr/>
          </p:nvSpPr>
          <p:spPr>
            <a:xfrm>
              <a:off x="8442793" y="32954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7" name="pl12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pl127"/>
            <p:cNvSpPr/>
            <p:nvPr/>
          </p:nvSpPr>
          <p:spPr>
            <a:xfrm>
              <a:off x="8442793" y="395877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9" name="pl128"/>
            <p:cNvSpPr/>
            <p:nvPr/>
          </p:nvSpPr>
          <p:spPr>
            <a:xfrm>
              <a:off x="8442793" y="26321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0" name="rc129"/>
            <p:cNvSpPr/>
            <p:nvPr/>
          </p:nvSpPr>
          <p:spPr>
            <a:xfrm>
              <a:off x="8481844"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481844"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481844" y="5051879"/>
              <a:ext cx="234305" cy="2308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74218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742183" y="4951059"/>
              <a:ext cx="234305" cy="334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9002523" y="4221439"/>
              <a:ext cx="234305" cy="1063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262862" y="4614107"/>
              <a:ext cx="234305" cy="671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523201" y="4725540"/>
              <a:ext cx="234305" cy="559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783540" y="4831667"/>
              <a:ext cx="234305" cy="453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0043879" y="4932487"/>
              <a:ext cx="234305" cy="352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304218"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04218" y="4802482"/>
              <a:ext cx="234305" cy="480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56455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564558" y="4370016"/>
              <a:ext cx="234305" cy="9153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5280051"/>
              <a:ext cx="234305" cy="5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52800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824897" y="52800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24897" y="4558391"/>
              <a:ext cx="234305" cy="721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8523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8523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85236" y="4051637"/>
              <a:ext cx="234305" cy="1233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4557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34557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45575" y="4974938"/>
              <a:ext cx="234305" cy="310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925051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937539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80" name="pg179"/>
            <p:cNvSpPr/>
            <p:nvPr/>
          </p:nvSpPr>
          <p:spPr>
            <a:xfrm>
              <a:off x="943688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tx180"/>
            <p:cNvSpPr/>
            <p:nvPr/>
          </p:nvSpPr>
          <p:spPr>
            <a:xfrm>
              <a:off x="954095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182" name="rc181"/>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3" name="rc182"/>
            <p:cNvSpPr/>
            <p:nvPr/>
          </p:nvSpPr>
          <p:spPr>
            <a:xfrm>
              <a:off x="11618931" y="2153563"/>
              <a:ext cx="3176137" cy="3131794"/>
            </a:xfrm>
            <a:prstGeom prst="rect">
              <a:avLst/>
            </a:prstGeom>
            <a:solidFill>
              <a:srgbClr val="FFFFFF">
                <a:alpha val="100000"/>
              </a:srgbClr>
            </a:solidFill>
          </p:spPr>
          <p:txBody>
            <a:bodyPr/>
            <a:lstStyle/>
            <a:p/>
          </p:txBody>
        </p:sp>
        <p:sp>
          <p:nvSpPr>
            <p:cNvPr id="184" name="pl183"/>
            <p:cNvSpPr/>
            <p:nvPr/>
          </p:nvSpPr>
          <p:spPr>
            <a:xfrm>
              <a:off x="11618931" y="4622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5" name="pl184"/>
            <p:cNvSpPr/>
            <p:nvPr/>
          </p:nvSpPr>
          <p:spPr>
            <a:xfrm>
              <a:off x="11618931" y="32954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6" name="pl185"/>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7" name="pl186"/>
            <p:cNvSpPr/>
            <p:nvPr/>
          </p:nvSpPr>
          <p:spPr>
            <a:xfrm>
              <a:off x="11618931" y="395877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8" name="pl187"/>
            <p:cNvSpPr/>
            <p:nvPr/>
          </p:nvSpPr>
          <p:spPr>
            <a:xfrm>
              <a:off x="11618931" y="26321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9" name="rc188"/>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6579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6579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657982" y="5051879"/>
              <a:ext cx="234305" cy="2334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183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18321" y="4956365"/>
              <a:ext cx="234305" cy="328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78660" y="5277398"/>
              <a:ext cx="234305" cy="79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78660" y="52773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78660" y="52773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78660" y="4500021"/>
              <a:ext cx="234305" cy="777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439000" y="5280051"/>
              <a:ext cx="234305" cy="5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39000" y="52800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39000" y="52800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39000" y="4600842"/>
              <a:ext cx="234305" cy="6792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9933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9933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9933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99339" y="4630026"/>
              <a:ext cx="234305" cy="6553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95967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95967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95967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959678" y="4117966"/>
              <a:ext cx="234305" cy="1167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220017" y="5248213"/>
              <a:ext cx="234305" cy="371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220017" y="52482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220017" y="52482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220017" y="4354097"/>
              <a:ext cx="234305" cy="894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80356" y="5261479"/>
              <a:ext cx="234305" cy="238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80356" y="52614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80356" y="52614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80356" y="4083475"/>
              <a:ext cx="234305" cy="1178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740696" y="5269439"/>
              <a:ext cx="234305" cy="15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740696" y="52694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740696" y="52694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740696" y="2876285"/>
              <a:ext cx="234305" cy="2393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001035" y="5277398"/>
              <a:ext cx="234305" cy="79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001035" y="52773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001035" y="52773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001035" y="3592639"/>
              <a:ext cx="234305" cy="1684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61374" y="4128578"/>
              <a:ext cx="234305" cy="1156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521713"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521713"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521713"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521713" y="4966978"/>
              <a:ext cx="234305" cy="315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40251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52739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239" name="pg238"/>
            <p:cNvSpPr/>
            <p:nvPr/>
          </p:nvSpPr>
          <p:spPr>
            <a:xfrm>
              <a:off x="1259291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9698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241" name="rc240"/>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95069" y="2153563"/>
              <a:ext cx="3176137" cy="3131794"/>
            </a:xfrm>
            <a:prstGeom prst="rect">
              <a:avLst/>
            </a:prstGeom>
            <a:solidFill>
              <a:srgbClr val="FFFFFF">
                <a:alpha val="100000"/>
              </a:srgbClr>
            </a:solidFill>
          </p:spPr>
          <p:txBody>
            <a:bodyPr/>
            <a:lstStyle/>
            <a:p/>
          </p:txBody>
        </p:sp>
        <p:sp>
          <p:nvSpPr>
            <p:cNvPr id="243" name="pl242"/>
            <p:cNvSpPr/>
            <p:nvPr/>
          </p:nvSpPr>
          <p:spPr>
            <a:xfrm>
              <a:off x="14795069" y="462206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4" name="pl243"/>
            <p:cNvSpPr/>
            <p:nvPr/>
          </p:nvSpPr>
          <p:spPr>
            <a:xfrm>
              <a:off x="14795069" y="329548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5" name="pl244"/>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6" name="pl245"/>
            <p:cNvSpPr/>
            <p:nvPr/>
          </p:nvSpPr>
          <p:spPr>
            <a:xfrm>
              <a:off x="14795069" y="395877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7" name="pl246"/>
            <p:cNvSpPr/>
            <p:nvPr/>
          </p:nvSpPr>
          <p:spPr>
            <a:xfrm>
              <a:off x="14795069" y="26321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8" name="rc247"/>
            <p:cNvSpPr/>
            <p:nvPr/>
          </p:nvSpPr>
          <p:spPr>
            <a:xfrm>
              <a:off x="148341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48341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48341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4834120" y="4746766"/>
              <a:ext cx="234305" cy="5385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094459" y="5282705"/>
              <a:ext cx="234305" cy="26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94459" y="52827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94459" y="5282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94459" y="4383282"/>
              <a:ext cx="234305" cy="899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54798" y="5280051"/>
              <a:ext cx="234305" cy="5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54798" y="52800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54798" y="52800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54798" y="4736153"/>
              <a:ext cx="234305" cy="543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61513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61513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61513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15138" y="4805135"/>
              <a:ext cx="234305" cy="480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7547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75477" y="4515940"/>
              <a:ext cx="234305" cy="769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135816" y="5250867"/>
              <a:ext cx="234305" cy="344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35816" y="52508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35816" y="52508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35816" y="4486756"/>
              <a:ext cx="234305" cy="7641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6396155" y="5264132"/>
              <a:ext cx="234305" cy="212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96155" y="52641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96155" y="52641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96155" y="3831424"/>
              <a:ext cx="234305" cy="1432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665649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665649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665649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56494" y="52853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pg279"/>
            <p:cNvSpPr/>
            <p:nvPr/>
          </p:nvSpPr>
          <p:spPr>
            <a:xfrm>
              <a:off x="155786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1" name="tx280"/>
            <p:cNvSpPr/>
            <p:nvPr/>
          </p:nvSpPr>
          <p:spPr>
            <a:xfrm>
              <a:off x="157035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 case(s)</a:t>
              </a:r>
            </a:p>
          </p:txBody>
        </p:sp>
        <p:sp>
          <p:nvSpPr>
            <p:cNvPr id="282" name="pg28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3" name="rc28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84" name="tx28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5" name="tx28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6" name="tx28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7" name="tx28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8" name="tx28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9" name="pl28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tx30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tx32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tx34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tx37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5" name="pl38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tx39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8" name="tx39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9" name="tx39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0" name="tx39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1" name="tx40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2" name="tx40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3" name="tx40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4" name="tx40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5" name="tx40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6" name="tx40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7" name="tx40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8" name="tx40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9" name="tx40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0" name="tx409"/>
            <p:cNvSpPr/>
            <p:nvPr/>
          </p:nvSpPr>
          <p:spPr>
            <a:xfrm>
              <a:off x="1294238" y="3873497"/>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11" name="tx410"/>
            <p:cNvSpPr/>
            <p:nvPr/>
          </p:nvSpPr>
          <p:spPr>
            <a:xfrm>
              <a:off x="1230614" y="251733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2" name="pl411"/>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pl412"/>
            <p:cNvSpPr/>
            <p:nvPr/>
          </p:nvSpPr>
          <p:spPr>
            <a:xfrm>
              <a:off x="2055723" y="395877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2055723" y="263219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6" name="rc415"/>
            <p:cNvSpPr/>
            <p:nvPr/>
          </p:nvSpPr>
          <p:spPr>
            <a:xfrm>
              <a:off x="18110385" y="2153563"/>
              <a:ext cx="1753945" cy="1236458"/>
            </a:xfrm>
            <a:prstGeom prst="rect">
              <a:avLst/>
            </a:prstGeom>
            <a:solidFill>
              <a:srgbClr val="FFFFFF">
                <a:alpha val="100000"/>
              </a:srgbClr>
            </a:solidFill>
          </p:spPr>
          <p:txBody>
            <a:bodyPr/>
            <a:lstStyle/>
            <a:p/>
          </p:txBody>
        </p:sp>
        <p:sp>
          <p:nvSpPr>
            <p:cNvPr id="417" name="rc416"/>
            <p:cNvSpPr/>
            <p:nvPr/>
          </p:nvSpPr>
          <p:spPr>
            <a:xfrm>
              <a:off x="18179974" y="2223153"/>
              <a:ext cx="274319" cy="274319"/>
            </a:xfrm>
            <a:prstGeom prst="rect">
              <a:avLst/>
            </a:prstGeom>
            <a:solidFill>
              <a:srgbClr val="FFFFFF">
                <a:alpha val="100000"/>
              </a:srgbClr>
            </a:solidFill>
          </p:spPr>
          <p:txBody>
            <a:bodyPr/>
            <a:lstStyle/>
            <a:p/>
          </p:txBody>
        </p:sp>
        <p:sp>
          <p:nvSpPr>
            <p:cNvPr id="418" name="rc41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2497473"/>
              <a:ext cx="274319" cy="274319"/>
            </a:xfrm>
            <a:prstGeom prst="rect">
              <a:avLst/>
            </a:prstGeom>
            <a:solidFill>
              <a:srgbClr val="FFFFFF">
                <a:alpha val="100000"/>
              </a:srgbClr>
            </a:solidFill>
          </p:spPr>
          <p:txBody>
            <a:bodyPr/>
            <a:lstStyle/>
            <a:p/>
          </p:txBody>
        </p:sp>
        <p:sp>
          <p:nvSpPr>
            <p:cNvPr id="420" name="rc41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2771793"/>
              <a:ext cx="274319" cy="274319"/>
            </a:xfrm>
            <a:prstGeom prst="rect">
              <a:avLst/>
            </a:prstGeom>
            <a:solidFill>
              <a:srgbClr val="FFFFFF">
                <a:alpha val="100000"/>
              </a:srgbClr>
            </a:solidFill>
          </p:spPr>
          <p:txBody>
            <a:bodyPr/>
            <a:lstStyle/>
            <a:p/>
          </p:txBody>
        </p:sp>
        <p:sp>
          <p:nvSpPr>
            <p:cNvPr id="422" name="rc42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3" name="rc422"/>
            <p:cNvSpPr/>
            <p:nvPr/>
          </p:nvSpPr>
          <p:spPr>
            <a:xfrm>
              <a:off x="18179974" y="3046113"/>
              <a:ext cx="274319" cy="274319"/>
            </a:xfrm>
            <a:prstGeom prst="rect">
              <a:avLst/>
            </a:prstGeom>
            <a:solidFill>
              <a:srgbClr val="FFFFFF">
                <a:alpha val="100000"/>
              </a:srgbClr>
            </a:solidFill>
          </p:spPr>
          <p:txBody>
            <a:bodyPr/>
            <a:lstStyle/>
            <a:p/>
          </p:txBody>
        </p:sp>
        <p:sp>
          <p:nvSpPr>
            <p:cNvPr id="424" name="rc42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5" name="tx42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6" name="tx42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7" name="tx42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8" name="tx42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30" name=""/>
          <p:cNvGrpSpPr/>
          <p:nvPr/>
        </p:nvGrpSpPr>
        <p:grpSpPr>
          <a:xfrm>
            <a:off x="12527280" y="6217920"/>
            <a:ext cx="5486400" cy="4297680"/>
            <a:chOff x="12527280" y="6217920"/>
            <a:chExt cx="5486400" cy="4297680"/>
          </a:xfrm>
        </p:grpSpPr>
        <p:sp>
          <p:nvSpPr>
            <p:cNvPr id="4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5" name="pl17"/>
            <p:cNvSpPr/>
            <p:nvPr/>
          </p:nvSpPr>
          <p:spPr>
            <a:xfrm>
              <a:off x="13325144" y="6663670"/>
              <a:ext cx="4510689" cy="665794"/>
            </a:xfrm>
            <a:custGeom>
              <a:avLst/>
              <a:pathLst>
                <a:path w="4510689" h="665794">
                  <a:moveTo>
                    <a:pt x="0" y="0"/>
                  </a:moveTo>
                  <a:lnTo>
                    <a:pt x="180427" y="0"/>
                  </a:lnTo>
                  <a:lnTo>
                    <a:pt x="360855" y="76822"/>
                  </a:lnTo>
                  <a:lnTo>
                    <a:pt x="541282" y="51214"/>
                  </a:lnTo>
                  <a:lnTo>
                    <a:pt x="721710" y="51214"/>
                  </a:lnTo>
                  <a:lnTo>
                    <a:pt x="902137" y="25607"/>
                  </a:lnTo>
                  <a:lnTo>
                    <a:pt x="1082565" y="0"/>
                  </a:lnTo>
                  <a:lnTo>
                    <a:pt x="1262993" y="0"/>
                  </a:lnTo>
                  <a:lnTo>
                    <a:pt x="1443420" y="0"/>
                  </a:lnTo>
                  <a:lnTo>
                    <a:pt x="1623848" y="0"/>
                  </a:lnTo>
                  <a:lnTo>
                    <a:pt x="1804275" y="0"/>
                  </a:lnTo>
                  <a:lnTo>
                    <a:pt x="1984703" y="0"/>
                  </a:lnTo>
                  <a:lnTo>
                    <a:pt x="2165131" y="0"/>
                  </a:lnTo>
                  <a:lnTo>
                    <a:pt x="2345558" y="25607"/>
                  </a:lnTo>
                  <a:lnTo>
                    <a:pt x="2525986" y="51214"/>
                  </a:lnTo>
                  <a:lnTo>
                    <a:pt x="2706413" y="76822"/>
                  </a:lnTo>
                  <a:lnTo>
                    <a:pt x="2886841" y="102429"/>
                  </a:lnTo>
                  <a:lnTo>
                    <a:pt x="3067268" y="307289"/>
                  </a:lnTo>
                  <a:lnTo>
                    <a:pt x="3247696" y="179252"/>
                  </a:lnTo>
                  <a:lnTo>
                    <a:pt x="3428124" y="204859"/>
                  </a:lnTo>
                  <a:lnTo>
                    <a:pt x="3608551" y="512149"/>
                  </a:lnTo>
                  <a:lnTo>
                    <a:pt x="3788979" y="665794"/>
                  </a:lnTo>
                  <a:lnTo>
                    <a:pt x="3969406" y="460934"/>
                  </a:lnTo>
                  <a:lnTo>
                    <a:pt x="4149834" y="230467"/>
                  </a:lnTo>
                  <a:lnTo>
                    <a:pt x="4330262" y="76822"/>
                  </a:lnTo>
                  <a:lnTo>
                    <a:pt x="4510689" y="230467"/>
                  </a:lnTo>
                </a:path>
              </a:pathLst>
            </a:custGeom>
            <a:ln w="32521" cap="flat">
              <a:solidFill>
                <a:srgbClr val="5EB0E8">
                  <a:alpha val="100000"/>
                </a:srgbClr>
              </a:solidFill>
              <a:prstDash val="solid"/>
              <a:round/>
            </a:ln>
          </p:spPr>
          <p:txBody>
            <a:bodyPr/>
            <a:lstStyle/>
            <a:p/>
          </p:txBody>
        </p:sp>
        <p:sp>
          <p:nvSpPr>
            <p:cNvPr id="446" name="pl18"/>
            <p:cNvSpPr/>
            <p:nvPr/>
          </p:nvSpPr>
          <p:spPr>
            <a:xfrm>
              <a:off x="13325144" y="6766100"/>
              <a:ext cx="4510689" cy="1305982"/>
            </a:xfrm>
            <a:custGeom>
              <a:avLst/>
              <a:pathLst>
                <a:path w="4510689" h="1305982">
                  <a:moveTo>
                    <a:pt x="0" y="0"/>
                  </a:moveTo>
                  <a:lnTo>
                    <a:pt x="180427" y="0"/>
                  </a:lnTo>
                  <a:lnTo>
                    <a:pt x="360855" y="384112"/>
                  </a:lnTo>
                  <a:lnTo>
                    <a:pt x="541282" y="537757"/>
                  </a:lnTo>
                  <a:lnTo>
                    <a:pt x="721710" y="691402"/>
                  </a:lnTo>
                  <a:lnTo>
                    <a:pt x="902137" y="870654"/>
                  </a:lnTo>
                  <a:lnTo>
                    <a:pt x="1082565" y="1024299"/>
                  </a:lnTo>
                  <a:lnTo>
                    <a:pt x="1262993" y="1177944"/>
                  </a:lnTo>
                  <a:lnTo>
                    <a:pt x="1443420" y="998692"/>
                  </a:lnTo>
                  <a:lnTo>
                    <a:pt x="1623848" y="1024299"/>
                  </a:lnTo>
                  <a:lnTo>
                    <a:pt x="1804275" y="1075514"/>
                  </a:lnTo>
                  <a:lnTo>
                    <a:pt x="1984703" y="614579"/>
                  </a:lnTo>
                  <a:lnTo>
                    <a:pt x="2165131" y="640187"/>
                  </a:lnTo>
                  <a:lnTo>
                    <a:pt x="2345558" y="665794"/>
                  </a:lnTo>
                  <a:lnTo>
                    <a:pt x="2525986" y="153644"/>
                  </a:lnTo>
                  <a:lnTo>
                    <a:pt x="2706413" y="384112"/>
                  </a:lnTo>
                  <a:lnTo>
                    <a:pt x="2886841" y="460934"/>
                  </a:lnTo>
                  <a:lnTo>
                    <a:pt x="3067268" y="717009"/>
                  </a:lnTo>
                  <a:lnTo>
                    <a:pt x="3247696" y="486542"/>
                  </a:lnTo>
                  <a:lnTo>
                    <a:pt x="3428124" y="1049907"/>
                  </a:lnTo>
                  <a:lnTo>
                    <a:pt x="3608551" y="1305982"/>
                  </a:lnTo>
                  <a:lnTo>
                    <a:pt x="3788979" y="1254767"/>
                  </a:lnTo>
                  <a:lnTo>
                    <a:pt x="3969406" y="947477"/>
                  </a:lnTo>
                  <a:lnTo>
                    <a:pt x="4149834" y="665794"/>
                  </a:lnTo>
                  <a:lnTo>
                    <a:pt x="4330262" y="358504"/>
                  </a:lnTo>
                  <a:lnTo>
                    <a:pt x="4510689" y="486542"/>
                  </a:lnTo>
                </a:path>
              </a:pathLst>
            </a:custGeom>
            <a:ln w="32521" cap="flat">
              <a:solidFill>
                <a:srgbClr val="00A173">
                  <a:alpha val="100000"/>
                </a:srgbClr>
              </a:solidFill>
              <a:prstDash val="solid"/>
              <a:round/>
            </a:ln>
          </p:spPr>
          <p:txBody>
            <a:bodyPr/>
            <a:lstStyle/>
            <a:p/>
          </p:txBody>
        </p:sp>
        <p:sp>
          <p:nvSpPr>
            <p:cNvPr id="44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5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9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9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0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0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1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12" name="rc84"/>
            <p:cNvSpPr/>
            <p:nvPr/>
          </p:nvSpPr>
          <p:spPr>
            <a:xfrm>
              <a:off x="14005791" y="9941072"/>
              <a:ext cx="3149396" cy="504938"/>
            </a:xfrm>
            <a:prstGeom prst="rect">
              <a:avLst/>
            </a:prstGeom>
            <a:solidFill>
              <a:srgbClr val="FFFFFF">
                <a:alpha val="100000"/>
              </a:srgbClr>
            </a:solidFill>
          </p:spPr>
          <p:txBody>
            <a:bodyPr/>
            <a:lstStyle/>
            <a:p/>
          </p:txBody>
        </p:sp>
        <p:sp>
          <p:nvSpPr>
            <p:cNvPr id="51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2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aggregate surveillance data.  Coverage data from WHO/UNICEF Estimates of National Immunization Coverage (WUENIC)</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Brunei Darussalam</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5" name="rc14"/>
            <p:cNvSpPr/>
            <p:nvPr/>
          </p:nvSpPr>
          <p:spPr>
            <a:xfrm>
              <a:off x="201568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01568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01568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015689"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8228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8228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8228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82281"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54887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54887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54887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54887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81546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81546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81546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815464"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34864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34864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34864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348648"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88183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88183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88183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881831"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41484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41484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41484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4148423"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46816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46816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46816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4681607"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25790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27039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27614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28654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4961528" y="2153563"/>
              <a:ext cx="3252419" cy="3131794"/>
            </a:xfrm>
            <a:prstGeom prst="rect">
              <a:avLst/>
            </a:prstGeom>
            <a:solidFill>
              <a:srgbClr val="FFFFFF">
                <a:alpha val="100000"/>
              </a:srgbClr>
            </a:solidFill>
          </p:spPr>
          <p:txBody>
            <a:bodyPr/>
            <a:lstStyle/>
            <a:p/>
          </p:txBody>
        </p:sp>
        <p:sp>
          <p:nvSpPr>
            <p:cNvPr id="53" name="pl52"/>
            <p:cNvSpPr/>
            <p:nvPr/>
          </p:nvSpPr>
          <p:spPr>
            <a:xfrm>
              <a:off x="496152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4" name="pl53"/>
            <p:cNvSpPr/>
            <p:nvPr/>
          </p:nvSpPr>
          <p:spPr>
            <a:xfrm>
              <a:off x="496152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5" name="pl54"/>
            <p:cNvSpPr/>
            <p:nvPr/>
          </p:nvSpPr>
          <p:spPr>
            <a:xfrm>
              <a:off x="496152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6" name="pl55"/>
            <p:cNvSpPr/>
            <p:nvPr/>
          </p:nvSpPr>
          <p:spPr>
            <a:xfrm>
              <a:off x="496152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7" name="pl56"/>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8" name="pl57"/>
            <p:cNvSpPr/>
            <p:nvPr/>
          </p:nvSpPr>
          <p:spPr>
            <a:xfrm>
              <a:off x="496152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9" name="pl58"/>
            <p:cNvSpPr/>
            <p:nvPr/>
          </p:nvSpPr>
          <p:spPr>
            <a:xfrm>
              <a:off x="496152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0" name="pl59"/>
            <p:cNvSpPr/>
            <p:nvPr/>
          </p:nvSpPr>
          <p:spPr>
            <a:xfrm>
              <a:off x="496152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1" name="rc60"/>
            <p:cNvSpPr/>
            <p:nvPr/>
          </p:nvSpPr>
          <p:spPr>
            <a:xfrm>
              <a:off x="500151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00151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00151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00151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26810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26810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26810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268109"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80129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80129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80129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80129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3344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3344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3344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334476"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6010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6010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6010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601068"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86765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86765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86765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867659"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13425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13425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13425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134251"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40084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40084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40084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400843"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66743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66743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66743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667435"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934026" y="4883846"/>
              <a:ext cx="239932"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934026" y="4883846"/>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934026" y="4883846"/>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934026" y="4482334"/>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pg100"/>
            <p:cNvSpPr/>
            <p:nvPr/>
          </p:nvSpPr>
          <p:spPr>
            <a:xfrm>
              <a:off x="58314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2" name="tx101"/>
            <p:cNvSpPr/>
            <p:nvPr/>
          </p:nvSpPr>
          <p:spPr>
            <a:xfrm>
              <a:off x="595636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03" name="pg102"/>
            <p:cNvSpPr/>
            <p:nvPr/>
          </p:nvSpPr>
          <p:spPr>
            <a:xfrm>
              <a:off x="60138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4" name="tx103"/>
            <p:cNvSpPr/>
            <p:nvPr/>
          </p:nvSpPr>
          <p:spPr>
            <a:xfrm>
              <a:off x="61179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05" name="rc104"/>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8213948" y="2153563"/>
              <a:ext cx="3252419" cy="3131794"/>
            </a:xfrm>
            <a:prstGeom prst="rect">
              <a:avLst/>
            </a:prstGeom>
            <a:solidFill>
              <a:srgbClr val="FFFFFF">
                <a:alpha val="100000"/>
              </a:srgbClr>
            </a:solidFill>
          </p:spPr>
          <p:txBody>
            <a:bodyPr/>
            <a:lstStyle/>
            <a:p/>
          </p:txBody>
        </p:sp>
        <p:sp>
          <p:nvSpPr>
            <p:cNvPr id="107" name="pl106"/>
            <p:cNvSpPr/>
            <p:nvPr/>
          </p:nvSpPr>
          <p:spPr>
            <a:xfrm>
              <a:off x="821394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8" name="pl107"/>
            <p:cNvSpPr/>
            <p:nvPr/>
          </p:nvSpPr>
          <p:spPr>
            <a:xfrm>
              <a:off x="821394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9" name="pl108"/>
            <p:cNvSpPr/>
            <p:nvPr/>
          </p:nvSpPr>
          <p:spPr>
            <a:xfrm>
              <a:off x="821394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0" name="pl109"/>
            <p:cNvSpPr/>
            <p:nvPr/>
          </p:nvSpPr>
          <p:spPr>
            <a:xfrm>
              <a:off x="821394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11" name="pl110"/>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2" name="pl111"/>
            <p:cNvSpPr/>
            <p:nvPr/>
          </p:nvSpPr>
          <p:spPr>
            <a:xfrm>
              <a:off x="821394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3" name="pl112"/>
            <p:cNvSpPr/>
            <p:nvPr/>
          </p:nvSpPr>
          <p:spPr>
            <a:xfrm>
              <a:off x="821394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4" name="pl113"/>
            <p:cNvSpPr/>
            <p:nvPr/>
          </p:nvSpPr>
          <p:spPr>
            <a:xfrm>
              <a:off x="821394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5" name="rc114"/>
            <p:cNvSpPr/>
            <p:nvPr/>
          </p:nvSpPr>
          <p:spPr>
            <a:xfrm>
              <a:off x="825393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25393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25393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25393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52052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52052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52052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520528"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78712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78712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78712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787120"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905371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320304"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586895"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985348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985348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985348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985348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1012007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1012007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1012007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10120079"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38667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38667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38667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386671"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65326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65326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65326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653263"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091985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091985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091985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0919854"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118644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118644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118644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1186446"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pg162"/>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4" name="tx163"/>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5" name="pg164"/>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6" name="tx165"/>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67" name="rc166"/>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168" name="rc167"/>
            <p:cNvSpPr/>
            <p:nvPr/>
          </p:nvSpPr>
          <p:spPr>
            <a:xfrm>
              <a:off x="11466368" y="2153563"/>
              <a:ext cx="3252419" cy="3131794"/>
            </a:xfrm>
            <a:prstGeom prst="rect">
              <a:avLst/>
            </a:prstGeom>
            <a:solidFill>
              <a:srgbClr val="FFFFFF">
                <a:alpha val="100000"/>
              </a:srgbClr>
            </a:solidFill>
          </p:spPr>
          <p:txBody>
            <a:bodyPr/>
            <a:lstStyle/>
            <a:p/>
          </p:txBody>
        </p:sp>
        <p:sp>
          <p:nvSpPr>
            <p:cNvPr id="169" name="pl168"/>
            <p:cNvSpPr/>
            <p:nvPr/>
          </p:nvSpPr>
          <p:spPr>
            <a:xfrm>
              <a:off x="11466368"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70" name="pl169"/>
            <p:cNvSpPr/>
            <p:nvPr/>
          </p:nvSpPr>
          <p:spPr>
            <a:xfrm>
              <a:off x="11466368"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71" name="pl170"/>
            <p:cNvSpPr/>
            <p:nvPr/>
          </p:nvSpPr>
          <p:spPr>
            <a:xfrm>
              <a:off x="11466368"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72" name="pl171"/>
            <p:cNvSpPr/>
            <p:nvPr/>
          </p:nvSpPr>
          <p:spPr>
            <a:xfrm>
              <a:off x="11466368"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73" name="pl172"/>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4" name="pl173"/>
            <p:cNvSpPr/>
            <p:nvPr/>
          </p:nvSpPr>
          <p:spPr>
            <a:xfrm>
              <a:off x="11466368"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5" name="pl174"/>
            <p:cNvSpPr/>
            <p:nvPr/>
          </p:nvSpPr>
          <p:spPr>
            <a:xfrm>
              <a:off x="11466368"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6" name="pl175"/>
            <p:cNvSpPr/>
            <p:nvPr/>
          </p:nvSpPr>
          <p:spPr>
            <a:xfrm>
              <a:off x="11466368"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77" name="rc176"/>
            <p:cNvSpPr/>
            <p:nvPr/>
          </p:nvSpPr>
          <p:spPr>
            <a:xfrm>
              <a:off x="1150635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50635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50635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506356"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77294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77294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77294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772948"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03954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03954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03954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039540"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30613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30613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30613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306132"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5727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5727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5727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572723"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8393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8393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839315"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1059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059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059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05907" y="3679309"/>
              <a:ext cx="239932" cy="1606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37249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37249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37249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372499"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63909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63909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63909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639091"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90568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90568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90568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905682"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417227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417227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417227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4172274"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43886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43886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43886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438866"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33632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6120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7" name="pg226"/>
            <p:cNvSpPr/>
            <p:nvPr/>
          </p:nvSpPr>
          <p:spPr>
            <a:xfrm>
              <a:off x="1251868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62275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9" name="rc228"/>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18787" y="2153563"/>
              <a:ext cx="3252419" cy="3131794"/>
            </a:xfrm>
            <a:prstGeom prst="rect">
              <a:avLst/>
            </a:prstGeom>
            <a:solidFill>
              <a:srgbClr val="FFFFFF">
                <a:alpha val="100000"/>
              </a:srgbClr>
            </a:solidFill>
          </p:spPr>
          <p:txBody>
            <a:bodyPr/>
            <a:lstStyle/>
            <a:p/>
          </p:txBody>
        </p:sp>
        <p:sp>
          <p:nvSpPr>
            <p:cNvPr id="231" name="pl230"/>
            <p:cNvSpPr/>
            <p:nvPr/>
          </p:nvSpPr>
          <p:spPr>
            <a:xfrm>
              <a:off x="14718787" y="4883846"/>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32" name="pl231"/>
            <p:cNvSpPr/>
            <p:nvPr/>
          </p:nvSpPr>
          <p:spPr>
            <a:xfrm>
              <a:off x="14718787" y="4080821"/>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33" name="pl232"/>
            <p:cNvSpPr/>
            <p:nvPr/>
          </p:nvSpPr>
          <p:spPr>
            <a:xfrm>
              <a:off x="14718787" y="3277797"/>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34" name="pl233"/>
            <p:cNvSpPr/>
            <p:nvPr/>
          </p:nvSpPr>
          <p:spPr>
            <a:xfrm>
              <a:off x="14718787" y="247477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35" name="pl234"/>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36" name="pl235"/>
            <p:cNvSpPr/>
            <p:nvPr/>
          </p:nvSpPr>
          <p:spPr>
            <a:xfrm>
              <a:off x="14718787" y="4482334"/>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37" name="pl236"/>
            <p:cNvSpPr/>
            <p:nvPr/>
          </p:nvSpPr>
          <p:spPr>
            <a:xfrm>
              <a:off x="14718787" y="367930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38" name="pl237"/>
            <p:cNvSpPr/>
            <p:nvPr/>
          </p:nvSpPr>
          <p:spPr>
            <a:xfrm>
              <a:off x="14718787" y="2876285"/>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39" name="rc238"/>
            <p:cNvSpPr/>
            <p:nvPr/>
          </p:nvSpPr>
          <p:spPr>
            <a:xfrm>
              <a:off x="147587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47587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47587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58776"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25368"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291960"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291960"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291960"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291960"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55855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55855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5855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58551" y="4080821"/>
              <a:ext cx="239932"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825143" y="4080821"/>
              <a:ext cx="23993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825143" y="4080821"/>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25143" y="4080821"/>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25143" y="3679309"/>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609173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609173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609173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6091735" y="4482334"/>
              <a:ext cx="239932"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635832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635832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5832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58327" y="4883846"/>
              <a:ext cx="239932"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pg266"/>
            <p:cNvSpPr/>
            <p:nvPr/>
          </p:nvSpPr>
          <p:spPr>
            <a:xfrm>
              <a:off x="1558874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8" name="tx267"/>
            <p:cNvSpPr/>
            <p:nvPr/>
          </p:nvSpPr>
          <p:spPr>
            <a:xfrm>
              <a:off x="1571362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69" name="pg268"/>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0" name="rc269"/>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271" name="tx270"/>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2" name="tx271"/>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3" name="tx272"/>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4" name="tx273"/>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5" name="tx274"/>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6" name="pl275"/>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tx287"/>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9" name="tx288"/>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0" name="tx289"/>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1" name="tx290"/>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2" name="tx291"/>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3" name="tx292"/>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4" name="tx293"/>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5" name="tx294"/>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6" name="tx295"/>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7" name="tx296"/>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8" name="tx297"/>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9" name="tx298"/>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0" name="pl299"/>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tx311"/>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tx395"/>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7" name="tx396"/>
            <p:cNvSpPr/>
            <p:nvPr/>
          </p:nvSpPr>
          <p:spPr>
            <a:xfrm>
              <a:off x="1230614" y="4399846"/>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398" name="tx397"/>
            <p:cNvSpPr/>
            <p:nvPr/>
          </p:nvSpPr>
          <p:spPr>
            <a:xfrm>
              <a:off x="1230614" y="3597491"/>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399" name="tx398"/>
            <p:cNvSpPr/>
            <p:nvPr/>
          </p:nvSpPr>
          <p:spPr>
            <a:xfrm>
              <a:off x="1230614" y="2791007"/>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a:t>
              </a:r>
            </a:p>
          </p:txBody>
        </p:sp>
        <p:sp>
          <p:nvSpPr>
            <p:cNvPr id="400" name="pl399"/>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1" name="pl400"/>
            <p:cNvSpPr/>
            <p:nvPr/>
          </p:nvSpPr>
          <p:spPr>
            <a:xfrm>
              <a:off x="1674314"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2" name="pl401"/>
            <p:cNvSpPr/>
            <p:nvPr/>
          </p:nvSpPr>
          <p:spPr>
            <a:xfrm>
              <a:off x="1674314"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402"/>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p:txBody>
        </p:sp>
        <p:sp>
          <p:nvSpPr>
            <p:cNvPr id="406" name="rc405"/>
            <p:cNvSpPr/>
            <p:nvPr/>
          </p:nvSpPr>
          <p:spPr>
            <a:xfrm>
              <a:off x="18179974" y="2223153"/>
              <a:ext cx="274319" cy="274319"/>
            </a:xfrm>
            <a:prstGeom prst="rect">
              <a:avLst/>
            </a:prstGeom>
            <a:solidFill>
              <a:srgbClr val="FFFFFF">
                <a:alpha val="100000"/>
              </a:srgbClr>
            </a:solidFill>
          </p:spPr>
          <p:txBody>
            <a:bodyPr/>
            <a:lstStyle/>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2497473"/>
              <a:ext cx="274319" cy="274319"/>
            </a:xfrm>
            <a:prstGeom prst="rect">
              <a:avLst/>
            </a:prstGeom>
            <a:solidFill>
              <a:srgbClr val="FFFFFF">
                <a:alpha val="100000"/>
              </a:srgbClr>
            </a:solidFill>
          </p:spPr>
          <p:txBody>
            <a:bodyPr/>
            <a:lstStyle/>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0" name="rc409"/>
            <p:cNvSpPr/>
            <p:nvPr/>
          </p:nvSpPr>
          <p:spPr>
            <a:xfrm>
              <a:off x="18179974" y="2771793"/>
              <a:ext cx="274319" cy="274319"/>
            </a:xfrm>
            <a:prstGeom prst="rect">
              <a:avLst/>
            </a:prstGeom>
            <a:solidFill>
              <a:srgbClr val="FFFFFF">
                <a:alpha val="100000"/>
              </a:srgbClr>
            </a:solidFill>
          </p:spPr>
          <p:txBody>
            <a:bodyPr/>
            <a:lstStyle/>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3046113"/>
              <a:ext cx="274319" cy="274319"/>
            </a:xfrm>
            <a:prstGeom prst="rect">
              <a:avLst/>
            </a:prstGeom>
            <a:solidFill>
              <a:srgbClr val="FFFFFF">
                <a:alpha val="100000"/>
              </a:srgbClr>
            </a:solidFill>
          </p:spPr>
          <p:txBody>
            <a:bodyPr/>
            <a:lstStyle/>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4" name="tx41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8" name=""/>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1" name="rc5"/>
            <p:cNvSpPr/>
            <p:nvPr/>
          </p:nvSpPr>
          <p:spPr>
            <a:xfrm>
              <a:off x="7196012" y="6510025"/>
              <a:ext cx="4064842" cy="2788960"/>
            </a:xfrm>
            <a:prstGeom prst="rect">
              <a:avLst/>
            </a:prstGeom>
            <a:solidFill>
              <a:srgbClr val="FFFFFF">
                <a:alpha val="100000"/>
              </a:srgbClr>
            </a:solidFill>
          </p:spPr>
          <p:txBody>
            <a:bodyPr/>
            <a:lstStyle/>
            <a:p/>
          </p:txBody>
        </p:sp>
        <p:sp>
          <p:nvSpPr>
            <p:cNvPr id="422" name="pl6"/>
            <p:cNvSpPr/>
            <p:nvPr/>
          </p:nvSpPr>
          <p:spPr>
            <a:xfrm>
              <a:off x="7196012" y="8855287"/>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23" name="pl7"/>
            <p:cNvSpPr/>
            <p:nvPr/>
          </p:nvSpPr>
          <p:spPr>
            <a:xfrm>
              <a:off x="7196012" y="8221432"/>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24" name="pl8"/>
            <p:cNvSpPr/>
            <p:nvPr/>
          </p:nvSpPr>
          <p:spPr>
            <a:xfrm>
              <a:off x="7196012" y="7587578"/>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25" name="pl9"/>
            <p:cNvSpPr/>
            <p:nvPr/>
          </p:nvSpPr>
          <p:spPr>
            <a:xfrm>
              <a:off x="7196012" y="6953723"/>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426" name="pl10"/>
            <p:cNvSpPr/>
            <p:nvPr/>
          </p:nvSpPr>
          <p:spPr>
            <a:xfrm>
              <a:off x="7196012" y="9172214"/>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27" name="pl11"/>
            <p:cNvSpPr/>
            <p:nvPr/>
          </p:nvSpPr>
          <p:spPr>
            <a:xfrm>
              <a:off x="7196012" y="853836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28" name="pl12"/>
            <p:cNvSpPr/>
            <p:nvPr/>
          </p:nvSpPr>
          <p:spPr>
            <a:xfrm>
              <a:off x="7196012" y="7904505"/>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29" name="pl13"/>
            <p:cNvSpPr/>
            <p:nvPr/>
          </p:nvSpPr>
          <p:spPr>
            <a:xfrm>
              <a:off x="7196012" y="727065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30" name="pl14"/>
            <p:cNvSpPr/>
            <p:nvPr/>
          </p:nvSpPr>
          <p:spPr>
            <a:xfrm>
              <a:off x="7196012" y="6636796"/>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431" name="rc15"/>
            <p:cNvSpPr/>
            <p:nvPr/>
          </p:nvSpPr>
          <p:spPr>
            <a:xfrm>
              <a:off x="7337152"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2" name="rc16"/>
            <p:cNvSpPr/>
            <p:nvPr/>
          </p:nvSpPr>
          <p:spPr>
            <a:xfrm>
              <a:off x="8466275"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3" name="rc17"/>
            <p:cNvSpPr/>
            <p:nvPr/>
          </p:nvSpPr>
          <p:spPr>
            <a:xfrm>
              <a:off x="9030837"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4" name="pl18"/>
            <p:cNvSpPr/>
            <p:nvPr/>
          </p:nvSpPr>
          <p:spPr>
            <a:xfrm>
              <a:off x="8663872" y="8738115"/>
              <a:ext cx="564561" cy="8401"/>
            </a:xfrm>
            <a:custGeom>
              <a:avLst/>
              <a:pathLst>
                <a:path w="564561" h="8401">
                  <a:moveTo>
                    <a:pt x="0" y="0"/>
                  </a:moveTo>
                  <a:lnTo>
                    <a:pt x="564561" y="8401"/>
                  </a:lnTo>
                </a:path>
              </a:pathLst>
            </a:custGeom>
            <a:ln w="40651" cap="flat">
              <a:solidFill>
                <a:srgbClr val="000000">
                  <a:alpha val="100000"/>
                </a:srgbClr>
              </a:solidFill>
              <a:prstDash val="solid"/>
              <a:round/>
            </a:ln>
          </p:spPr>
          <p:txBody>
            <a:bodyPr/>
            <a:lstStyle/>
            <a:p/>
          </p:txBody>
        </p:sp>
        <p:sp>
          <p:nvSpPr>
            <p:cNvPr id="435" name="rc19"/>
            <p:cNvSpPr/>
            <p:nvPr/>
          </p:nvSpPr>
          <p:spPr>
            <a:xfrm>
              <a:off x="7196012" y="6510025"/>
              <a:ext cx="4064842" cy="2788960"/>
            </a:xfrm>
            <a:prstGeom prst="rect">
              <a:avLst/>
            </a:prstGeom>
            <a:ln w="13550" cap="rnd">
              <a:solidFill>
                <a:srgbClr val="333333">
                  <a:alpha val="100000"/>
                </a:srgbClr>
              </a:solidFill>
              <a:prstDash val="solid"/>
              <a:round/>
            </a:ln>
          </p:spPr>
          <p:txBody>
            <a:bodyPr/>
            <a:lstStyle/>
            <a:p/>
          </p:txBody>
        </p:sp>
        <p:sp>
          <p:nvSpPr>
            <p:cNvPr id="436" name="tx20"/>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37" name="tx21"/>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38" name="tx22"/>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39" name="tx23"/>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40" name="tx24"/>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1" name="pl25"/>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26"/>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27"/>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28"/>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29"/>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3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31"/>
            <p:cNvSpPr/>
            <p:nvPr/>
          </p:nvSpPr>
          <p:spPr>
            <a:xfrm>
              <a:off x="11260854" y="847205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pl32"/>
            <p:cNvSpPr/>
            <p:nvPr/>
          </p:nvSpPr>
          <p:spPr>
            <a:xfrm>
              <a:off x="11260854" y="77718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9" name="pl33"/>
            <p:cNvSpPr/>
            <p:nvPr/>
          </p:nvSpPr>
          <p:spPr>
            <a:xfrm>
              <a:off x="11260854" y="707173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0" name="tx3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1" name="tx35"/>
            <p:cNvSpPr/>
            <p:nvPr/>
          </p:nvSpPr>
          <p:spPr>
            <a:xfrm>
              <a:off x="11358911" y="846974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52" name="tx36"/>
            <p:cNvSpPr/>
            <p:nvPr/>
          </p:nvSpPr>
          <p:spPr>
            <a:xfrm>
              <a:off x="11358911" y="776958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3" name="tx37"/>
            <p:cNvSpPr/>
            <p:nvPr/>
          </p:nvSpPr>
          <p:spPr>
            <a:xfrm>
              <a:off x="11358911" y="706942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54" name="pl38"/>
            <p:cNvSpPr/>
            <p:nvPr/>
          </p:nvSpPr>
          <p:spPr>
            <a:xfrm>
              <a:off x="7534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39"/>
            <p:cNvSpPr/>
            <p:nvPr/>
          </p:nvSpPr>
          <p:spPr>
            <a:xfrm>
              <a:off x="80993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0"/>
            <p:cNvSpPr/>
            <p:nvPr/>
          </p:nvSpPr>
          <p:spPr>
            <a:xfrm>
              <a:off x="866387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1"/>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2"/>
            <p:cNvSpPr/>
            <p:nvPr/>
          </p:nvSpPr>
          <p:spPr>
            <a:xfrm>
              <a:off x="97929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43"/>
            <p:cNvSpPr/>
            <p:nvPr/>
          </p:nvSpPr>
          <p:spPr>
            <a:xfrm>
              <a:off x="1035755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4"/>
            <p:cNvSpPr/>
            <p:nvPr/>
          </p:nvSpPr>
          <p:spPr>
            <a:xfrm>
              <a:off x="1092211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tx45"/>
            <p:cNvSpPr/>
            <p:nvPr/>
          </p:nvSpPr>
          <p:spPr>
            <a:xfrm rot="-2700000">
              <a:off x="742485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2" name="tx46"/>
            <p:cNvSpPr/>
            <p:nvPr/>
          </p:nvSpPr>
          <p:spPr>
            <a:xfrm rot="-2700000">
              <a:off x="794971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3" name="tx47"/>
            <p:cNvSpPr/>
            <p:nvPr/>
          </p:nvSpPr>
          <p:spPr>
            <a:xfrm rot="-2700000">
              <a:off x="8513617"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4" name="tx48"/>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5" name="tx49"/>
            <p:cNvSpPr/>
            <p:nvPr/>
          </p:nvSpPr>
          <p:spPr>
            <a:xfrm rot="-2700000">
              <a:off x="949805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6" name="tx50"/>
            <p:cNvSpPr/>
            <p:nvPr/>
          </p:nvSpPr>
          <p:spPr>
            <a:xfrm rot="-2700000">
              <a:off x="1006258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7" name="tx51"/>
            <p:cNvSpPr/>
            <p:nvPr/>
          </p:nvSpPr>
          <p:spPr>
            <a:xfrm rot="-2700000">
              <a:off x="1073921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8" name="tx52"/>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9" name="tx53"/>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0" name="tx5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1" name="tx5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2" name="rc56"/>
            <p:cNvSpPr/>
            <p:nvPr/>
          </p:nvSpPr>
          <p:spPr>
            <a:xfrm>
              <a:off x="8146473" y="10217410"/>
              <a:ext cx="1051268" cy="182880"/>
            </a:xfrm>
            <a:prstGeom prst="rect">
              <a:avLst/>
            </a:prstGeom>
            <a:solidFill>
              <a:srgbClr val="FFFFFF">
                <a:alpha val="100000"/>
              </a:srgbClr>
            </a:solidFill>
          </p:spPr>
          <p:txBody>
            <a:bodyPr/>
            <a:lstStyle/>
            <a:p/>
          </p:txBody>
        </p:sp>
        <p:sp>
          <p:nvSpPr>
            <p:cNvPr id="473" name="rc57"/>
            <p:cNvSpPr/>
            <p:nvPr/>
          </p:nvSpPr>
          <p:spPr>
            <a:xfrm>
              <a:off x="8146473" y="10217410"/>
              <a:ext cx="182879" cy="182880"/>
            </a:xfrm>
            <a:prstGeom prst="rect">
              <a:avLst/>
            </a:prstGeom>
            <a:solidFill>
              <a:srgbClr val="FFFFFF">
                <a:alpha val="100000"/>
              </a:srgbClr>
            </a:solidFill>
          </p:spPr>
          <p:txBody>
            <a:bodyPr/>
            <a:lstStyle/>
            <a:p/>
          </p:txBody>
        </p:sp>
        <p:sp>
          <p:nvSpPr>
            <p:cNvPr id="474" name="pl58"/>
            <p:cNvSpPr/>
            <p:nvPr/>
          </p:nvSpPr>
          <p:spPr>
            <a:xfrm>
              <a:off x="816476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5" name="tx59"/>
            <p:cNvSpPr/>
            <p:nvPr/>
          </p:nvSpPr>
          <p:spPr>
            <a:xfrm>
              <a:off x="843735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6" name="rc60"/>
            <p:cNvSpPr/>
            <p:nvPr/>
          </p:nvSpPr>
          <p:spPr>
            <a:xfrm>
              <a:off x="9377741" y="10217410"/>
              <a:ext cx="932652" cy="182880"/>
            </a:xfrm>
            <a:prstGeom prst="rect">
              <a:avLst/>
            </a:prstGeom>
            <a:solidFill>
              <a:srgbClr val="FFFFFF">
                <a:alpha val="100000"/>
              </a:srgbClr>
            </a:solidFill>
          </p:spPr>
          <p:txBody>
            <a:bodyPr/>
            <a:lstStyle/>
            <a:p/>
          </p:txBody>
        </p:sp>
        <p:sp>
          <p:nvSpPr>
            <p:cNvPr id="477" name="rc61"/>
            <p:cNvSpPr/>
            <p:nvPr/>
          </p:nvSpPr>
          <p:spPr>
            <a:xfrm>
              <a:off x="9377741" y="10217410"/>
              <a:ext cx="182879" cy="182880"/>
            </a:xfrm>
            <a:prstGeom prst="rect">
              <a:avLst/>
            </a:prstGeom>
            <a:solidFill>
              <a:srgbClr val="FFFFFF">
                <a:alpha val="100000"/>
              </a:srgbClr>
            </a:solidFill>
          </p:spPr>
          <p:txBody>
            <a:bodyPr/>
            <a:lstStyle/>
            <a:p/>
          </p:txBody>
        </p:sp>
        <p:sp>
          <p:nvSpPr>
            <p:cNvPr id="478" name="rc62"/>
            <p:cNvSpPr/>
            <p:nvPr/>
          </p:nvSpPr>
          <p:spPr>
            <a:xfrm>
              <a:off x="938674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tx63"/>
            <p:cNvSpPr/>
            <p:nvPr/>
          </p:nvSpPr>
          <p:spPr>
            <a:xfrm>
              <a:off x="966862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0" name="tx64"/>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1" name=""/>
          <p:cNvGrpSpPr/>
          <p:nvPr/>
        </p:nvGrpSpPr>
        <p:grpSpPr>
          <a:xfrm>
            <a:off x="12527280" y="6217920"/>
            <a:ext cx="5486400" cy="4297680"/>
            <a:chOff x="12527280" y="6217920"/>
            <a:chExt cx="5486400" cy="4297680"/>
          </a:xfrm>
        </p:grpSpPr>
        <p:sp>
          <p:nvSpPr>
            <p:cNvPr id="48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6" name="pl17"/>
            <p:cNvSpPr/>
            <p:nvPr/>
          </p:nvSpPr>
          <p:spPr>
            <a:xfrm>
              <a:off x="13325144" y="6663670"/>
              <a:ext cx="4510689" cy="204859"/>
            </a:xfrm>
            <a:custGeom>
              <a:avLst/>
              <a:pathLst>
                <a:path w="4510689" h="204859">
                  <a:moveTo>
                    <a:pt x="0" y="0"/>
                  </a:moveTo>
                  <a:lnTo>
                    <a:pt x="180427" y="0"/>
                  </a:lnTo>
                  <a:lnTo>
                    <a:pt x="360855" y="0"/>
                  </a:lnTo>
                  <a:lnTo>
                    <a:pt x="541282" y="25607"/>
                  </a:lnTo>
                  <a:lnTo>
                    <a:pt x="721710" y="0"/>
                  </a:lnTo>
                  <a:lnTo>
                    <a:pt x="902137" y="25607"/>
                  </a:lnTo>
                  <a:lnTo>
                    <a:pt x="1082565" y="51214"/>
                  </a:lnTo>
                  <a:lnTo>
                    <a:pt x="1262993" y="51214"/>
                  </a:lnTo>
                  <a:lnTo>
                    <a:pt x="1443420" y="0"/>
                  </a:lnTo>
                  <a:lnTo>
                    <a:pt x="1623848" y="0"/>
                  </a:lnTo>
                  <a:lnTo>
                    <a:pt x="1804275" y="128037"/>
                  </a:lnTo>
                  <a:lnTo>
                    <a:pt x="1984703" y="204859"/>
                  </a:lnTo>
                  <a:lnTo>
                    <a:pt x="2165131" y="102429"/>
                  </a:lnTo>
                  <a:lnTo>
                    <a:pt x="2345558" y="76822"/>
                  </a:lnTo>
                  <a:lnTo>
                    <a:pt x="2525986" y="51214"/>
                  </a:lnTo>
                  <a:lnTo>
                    <a:pt x="2706413" y="76822"/>
                  </a:lnTo>
                  <a:lnTo>
                    <a:pt x="2886841" y="25607"/>
                  </a:lnTo>
                  <a:lnTo>
                    <a:pt x="3067268" y="51214"/>
                  </a:lnTo>
                  <a:lnTo>
                    <a:pt x="3247696" y="0"/>
                  </a:lnTo>
                  <a:lnTo>
                    <a:pt x="3428124" y="51214"/>
                  </a:lnTo>
                  <a:lnTo>
                    <a:pt x="3608551" y="0"/>
                  </a:lnTo>
                  <a:lnTo>
                    <a:pt x="3788979" y="0"/>
                  </a:lnTo>
                  <a:lnTo>
                    <a:pt x="3969406" y="51214"/>
                  </a:lnTo>
                  <a:lnTo>
                    <a:pt x="4149834" y="51214"/>
                  </a:lnTo>
                  <a:lnTo>
                    <a:pt x="4330262" y="0"/>
                  </a:lnTo>
                  <a:lnTo>
                    <a:pt x="4510689" y="0"/>
                  </a:lnTo>
                </a:path>
              </a:pathLst>
            </a:custGeom>
            <a:ln w="32521" cap="flat">
              <a:solidFill>
                <a:srgbClr val="5EB0E8">
                  <a:alpha val="100000"/>
                </a:srgbClr>
              </a:solidFill>
              <a:prstDash val="solid"/>
              <a:round/>
            </a:ln>
          </p:spPr>
          <p:txBody>
            <a:bodyPr/>
            <a:lstStyle/>
            <a:p/>
          </p:txBody>
        </p:sp>
        <p:sp>
          <p:nvSpPr>
            <p:cNvPr id="497" name="pl18"/>
            <p:cNvSpPr/>
            <p:nvPr/>
          </p:nvSpPr>
          <p:spPr>
            <a:xfrm>
              <a:off x="13325144" y="6663670"/>
              <a:ext cx="4510689" cy="230467"/>
            </a:xfrm>
            <a:custGeom>
              <a:avLst/>
              <a:pathLst>
                <a:path w="4510689" h="230467">
                  <a:moveTo>
                    <a:pt x="0" y="102429"/>
                  </a:moveTo>
                  <a:lnTo>
                    <a:pt x="180427" y="102429"/>
                  </a:lnTo>
                  <a:lnTo>
                    <a:pt x="360855" y="76822"/>
                  </a:lnTo>
                  <a:lnTo>
                    <a:pt x="541282" y="76822"/>
                  </a:lnTo>
                  <a:lnTo>
                    <a:pt x="721710" y="51214"/>
                  </a:lnTo>
                  <a:lnTo>
                    <a:pt x="902137" y="102429"/>
                  </a:lnTo>
                  <a:lnTo>
                    <a:pt x="1082565" y="128037"/>
                  </a:lnTo>
                  <a:lnTo>
                    <a:pt x="1262993" y="179252"/>
                  </a:lnTo>
                  <a:lnTo>
                    <a:pt x="1443420" y="230467"/>
                  </a:lnTo>
                  <a:lnTo>
                    <a:pt x="1623848" y="0"/>
                  </a:lnTo>
                  <a:lnTo>
                    <a:pt x="1804275" y="153644"/>
                  </a:lnTo>
                  <a:lnTo>
                    <a:pt x="1984703" y="153644"/>
                  </a:lnTo>
                  <a:lnTo>
                    <a:pt x="2165131" y="76822"/>
                  </a:lnTo>
                  <a:lnTo>
                    <a:pt x="2345558" y="179252"/>
                  </a:lnTo>
                  <a:lnTo>
                    <a:pt x="2525986" y="76822"/>
                  </a:lnTo>
                  <a:lnTo>
                    <a:pt x="2706413" y="51214"/>
                  </a:lnTo>
                  <a:lnTo>
                    <a:pt x="2886841" y="51214"/>
                  </a:lnTo>
                  <a:lnTo>
                    <a:pt x="3067268" y="25607"/>
                  </a:lnTo>
                  <a:lnTo>
                    <a:pt x="3247696" y="25607"/>
                  </a:lnTo>
                  <a:lnTo>
                    <a:pt x="3428124" y="25607"/>
                  </a:lnTo>
                  <a:lnTo>
                    <a:pt x="3608551" y="51214"/>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49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3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3" name="rc84"/>
            <p:cNvSpPr/>
            <p:nvPr/>
          </p:nvSpPr>
          <p:spPr>
            <a:xfrm>
              <a:off x="14005791" y="9941072"/>
              <a:ext cx="3149396" cy="504938"/>
            </a:xfrm>
            <a:prstGeom prst="rect">
              <a:avLst/>
            </a:prstGeom>
            <a:solidFill>
              <a:srgbClr val="FFFFFF">
                <a:alpha val="100000"/>
              </a:srgbClr>
            </a:solidFill>
          </p:spPr>
          <p:txBody>
            <a:bodyPr/>
            <a:lstStyle/>
            <a:p/>
          </p:txBody>
        </p:sp>
        <p:sp>
          <p:nvSpPr>
            <p:cNvPr id="56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6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7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7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7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Bulgaria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4017834" cy="3131794"/>
            </a:xfrm>
            <a:prstGeom prst="rect">
              <a:avLst/>
            </a:prstGeom>
            <a:solidFill>
              <a:srgbClr val="FFFFFF">
                <a:alpha val="100000"/>
              </a:srgbClr>
            </a:solidFill>
          </p:spPr>
          <p:txBody>
            <a:bodyPr/>
            <a:lstStyle/>
            <a:p/>
          </p:txBody>
        </p:sp>
        <p:sp>
          <p:nvSpPr>
            <p:cNvPr id="7" name="pl6"/>
            <p:cNvSpPr/>
            <p:nvPr/>
          </p:nvSpPr>
          <p:spPr>
            <a:xfrm>
              <a:off x="1899869" y="489928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2715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55011"/>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5828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1321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41080"/>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96894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19680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6" name="rc15"/>
            <p:cNvSpPr/>
            <p:nvPr/>
          </p:nvSpPr>
          <p:spPr>
            <a:xfrm>
              <a:off x="2937261"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937261"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937261"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937261"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pg19"/>
            <p:cNvSpPr/>
            <p:nvPr/>
          </p:nvSpPr>
          <p:spPr>
            <a:xfrm>
              <a:off x="3104340"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 name="tx20"/>
            <p:cNvSpPr/>
            <p:nvPr/>
          </p:nvSpPr>
          <p:spPr>
            <a:xfrm>
              <a:off x="322922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2" name="pg21"/>
            <p:cNvSpPr/>
            <p:nvPr/>
          </p:nvSpPr>
          <p:spPr>
            <a:xfrm>
              <a:off x="3314813"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 name="tx22"/>
            <p:cNvSpPr/>
            <p:nvPr/>
          </p:nvSpPr>
          <p:spPr>
            <a:xfrm>
              <a:off x="3418882"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 name="rc23"/>
            <p:cNvSpPr/>
            <p:nvPr/>
          </p:nvSpPr>
          <p:spPr>
            <a:xfrm>
              <a:off x="1899869" y="2153563"/>
              <a:ext cx="4017834" cy="3131794"/>
            </a:xfrm>
            <a:prstGeom prst="rect">
              <a:avLst/>
            </a:prstGeom>
            <a:ln w="13550" cap="rnd">
              <a:solidFill>
                <a:srgbClr val="333333">
                  <a:alpha val="100000"/>
                </a:srgbClr>
              </a:solidFill>
              <a:prstDash val="solid"/>
              <a:round/>
            </a:ln>
          </p:spPr>
          <p:txBody>
            <a:bodyPr/>
            <a:lstStyle/>
            <a:p/>
          </p:txBody>
        </p:sp>
        <p:sp>
          <p:nvSpPr>
            <p:cNvPr id="25" name="rc24"/>
            <p:cNvSpPr/>
            <p:nvPr/>
          </p:nvSpPr>
          <p:spPr>
            <a:xfrm>
              <a:off x="5917703" y="2153563"/>
              <a:ext cx="4017834" cy="3131794"/>
            </a:xfrm>
            <a:prstGeom prst="rect">
              <a:avLst/>
            </a:prstGeom>
            <a:solidFill>
              <a:srgbClr val="FFFFFF">
                <a:alpha val="100000"/>
              </a:srgbClr>
            </a:solidFill>
          </p:spPr>
          <p:txBody>
            <a:bodyPr/>
            <a:lstStyle/>
            <a:p/>
          </p:txBody>
        </p:sp>
        <p:sp>
          <p:nvSpPr>
            <p:cNvPr id="26" name="pl25"/>
            <p:cNvSpPr/>
            <p:nvPr/>
          </p:nvSpPr>
          <p:spPr>
            <a:xfrm>
              <a:off x="5917703" y="489928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27" name="pl26"/>
            <p:cNvSpPr/>
            <p:nvPr/>
          </p:nvSpPr>
          <p:spPr>
            <a:xfrm>
              <a:off x="5917703" y="412715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28" name="pl27"/>
            <p:cNvSpPr/>
            <p:nvPr/>
          </p:nvSpPr>
          <p:spPr>
            <a:xfrm>
              <a:off x="5917703" y="3355011"/>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29" name="pl28"/>
            <p:cNvSpPr/>
            <p:nvPr/>
          </p:nvSpPr>
          <p:spPr>
            <a:xfrm>
              <a:off x="5917703" y="25828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30" name="pl29"/>
            <p:cNvSpPr/>
            <p:nvPr/>
          </p:nvSpPr>
          <p:spPr>
            <a:xfrm>
              <a:off x="5917703"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1" name="pl30"/>
            <p:cNvSpPr/>
            <p:nvPr/>
          </p:nvSpPr>
          <p:spPr>
            <a:xfrm>
              <a:off x="5917703" y="451321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2" name="pl31"/>
            <p:cNvSpPr/>
            <p:nvPr/>
          </p:nvSpPr>
          <p:spPr>
            <a:xfrm>
              <a:off x="5917703" y="3741080"/>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3" name="pl32"/>
            <p:cNvSpPr/>
            <p:nvPr/>
          </p:nvSpPr>
          <p:spPr>
            <a:xfrm>
              <a:off x="5917703" y="296894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4" name="pl33"/>
            <p:cNvSpPr/>
            <p:nvPr/>
          </p:nvSpPr>
          <p:spPr>
            <a:xfrm>
              <a:off x="5917703" y="219680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35" name="rc34"/>
            <p:cNvSpPr/>
            <p:nvPr/>
          </p:nvSpPr>
          <p:spPr>
            <a:xfrm>
              <a:off x="6625764"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6625764"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6625764"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6625764"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7284426"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7284426"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7284426"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7284426"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7613756" y="5069159"/>
              <a:ext cx="296397" cy="2161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7613756" y="506915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7613756" y="5069159"/>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7613756" y="5069159"/>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7943087" y="5192701"/>
              <a:ext cx="296397"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7943087" y="5192701"/>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7943087" y="5192701"/>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7943087" y="5192701"/>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8272418"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8272418" y="5254472"/>
              <a:ext cx="296397" cy="154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8272418" y="5254472"/>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8272418" y="5254472"/>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8601749" y="5239029"/>
              <a:ext cx="296397"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8601749" y="5239029"/>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8601749" y="5239029"/>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8601749" y="5223587"/>
              <a:ext cx="296397" cy="15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709803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7222920"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61" name="pg60"/>
            <p:cNvSpPr/>
            <p:nvPr/>
          </p:nvSpPr>
          <p:spPr>
            <a:xfrm>
              <a:off x="731253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741660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 case(s)</a:t>
              </a:r>
            </a:p>
          </p:txBody>
        </p:sp>
        <p:sp>
          <p:nvSpPr>
            <p:cNvPr id="63" name="rc62"/>
            <p:cNvSpPr/>
            <p:nvPr/>
          </p:nvSpPr>
          <p:spPr>
            <a:xfrm>
              <a:off x="5917703" y="2153563"/>
              <a:ext cx="4017834"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9935538" y="2153563"/>
              <a:ext cx="4017834" cy="3131794"/>
            </a:xfrm>
            <a:prstGeom prst="rect">
              <a:avLst/>
            </a:prstGeom>
            <a:solidFill>
              <a:srgbClr val="FFFFFF">
                <a:alpha val="100000"/>
              </a:srgbClr>
            </a:solidFill>
          </p:spPr>
          <p:txBody>
            <a:bodyPr/>
            <a:lstStyle/>
            <a:p/>
          </p:txBody>
        </p:sp>
        <p:sp>
          <p:nvSpPr>
            <p:cNvPr id="65" name="pl64"/>
            <p:cNvSpPr/>
            <p:nvPr/>
          </p:nvSpPr>
          <p:spPr>
            <a:xfrm>
              <a:off x="9935538" y="489928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6" name="pl65"/>
            <p:cNvSpPr/>
            <p:nvPr/>
          </p:nvSpPr>
          <p:spPr>
            <a:xfrm>
              <a:off x="9935538" y="412715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7" name="pl66"/>
            <p:cNvSpPr/>
            <p:nvPr/>
          </p:nvSpPr>
          <p:spPr>
            <a:xfrm>
              <a:off x="9935538" y="3355011"/>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8" name="pl67"/>
            <p:cNvSpPr/>
            <p:nvPr/>
          </p:nvSpPr>
          <p:spPr>
            <a:xfrm>
              <a:off x="9935538" y="25828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9" name="pl68"/>
            <p:cNvSpPr/>
            <p:nvPr/>
          </p:nvSpPr>
          <p:spPr>
            <a:xfrm>
              <a:off x="9935538"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0" name="pl69"/>
            <p:cNvSpPr/>
            <p:nvPr/>
          </p:nvSpPr>
          <p:spPr>
            <a:xfrm>
              <a:off x="9935538" y="451321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1" name="pl70"/>
            <p:cNvSpPr/>
            <p:nvPr/>
          </p:nvSpPr>
          <p:spPr>
            <a:xfrm>
              <a:off x="9935538" y="3741080"/>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2" name="pl71"/>
            <p:cNvSpPr/>
            <p:nvPr/>
          </p:nvSpPr>
          <p:spPr>
            <a:xfrm>
              <a:off x="9935538" y="296894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3" name="pl72"/>
            <p:cNvSpPr/>
            <p:nvPr/>
          </p:nvSpPr>
          <p:spPr>
            <a:xfrm>
              <a:off x="9935538" y="219680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4" name="rc73"/>
            <p:cNvSpPr/>
            <p:nvPr/>
          </p:nvSpPr>
          <p:spPr>
            <a:xfrm>
              <a:off x="10643599"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5" name="rc74"/>
            <p:cNvSpPr/>
            <p:nvPr/>
          </p:nvSpPr>
          <p:spPr>
            <a:xfrm>
              <a:off x="10643599"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6" name="rc75"/>
            <p:cNvSpPr/>
            <p:nvPr/>
          </p:nvSpPr>
          <p:spPr>
            <a:xfrm>
              <a:off x="10643599"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7" name="rc76"/>
            <p:cNvSpPr/>
            <p:nvPr/>
          </p:nvSpPr>
          <p:spPr>
            <a:xfrm>
              <a:off x="10643599"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8" name="rc77"/>
            <p:cNvSpPr/>
            <p:nvPr/>
          </p:nvSpPr>
          <p:spPr>
            <a:xfrm>
              <a:off x="13278245"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9" name="rc78"/>
            <p:cNvSpPr/>
            <p:nvPr/>
          </p:nvSpPr>
          <p:spPr>
            <a:xfrm>
              <a:off x="13278245"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0" name="rc79"/>
            <p:cNvSpPr/>
            <p:nvPr/>
          </p:nvSpPr>
          <p:spPr>
            <a:xfrm>
              <a:off x="13278245"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1" name="rc80"/>
            <p:cNvSpPr/>
            <p:nvPr/>
          </p:nvSpPr>
          <p:spPr>
            <a:xfrm>
              <a:off x="13278245"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2" name="pg81"/>
            <p:cNvSpPr/>
            <p:nvPr/>
          </p:nvSpPr>
          <p:spPr>
            <a:xfrm>
              <a:off x="1114000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3" name="tx82"/>
            <p:cNvSpPr/>
            <p:nvPr/>
          </p:nvSpPr>
          <p:spPr>
            <a:xfrm>
              <a:off x="11264891"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84" name="pg83"/>
            <p:cNvSpPr/>
            <p:nvPr/>
          </p:nvSpPr>
          <p:spPr>
            <a:xfrm>
              <a:off x="1135048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5" name="tx84"/>
            <p:cNvSpPr/>
            <p:nvPr/>
          </p:nvSpPr>
          <p:spPr>
            <a:xfrm>
              <a:off x="1145455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86" name="rc85"/>
            <p:cNvSpPr/>
            <p:nvPr/>
          </p:nvSpPr>
          <p:spPr>
            <a:xfrm>
              <a:off x="9935538" y="2153563"/>
              <a:ext cx="4017834" cy="3131794"/>
            </a:xfrm>
            <a:prstGeom prst="rect">
              <a:avLst/>
            </a:prstGeom>
            <a:ln w="13550" cap="rnd">
              <a:solidFill>
                <a:srgbClr val="333333">
                  <a:alpha val="100000"/>
                </a:srgbClr>
              </a:solidFill>
              <a:prstDash val="solid"/>
              <a:round/>
            </a:ln>
          </p:spPr>
          <p:txBody>
            <a:bodyPr/>
            <a:lstStyle/>
            <a:p/>
          </p:txBody>
        </p:sp>
        <p:sp>
          <p:nvSpPr>
            <p:cNvPr id="87" name="rc86"/>
            <p:cNvSpPr/>
            <p:nvPr/>
          </p:nvSpPr>
          <p:spPr>
            <a:xfrm>
              <a:off x="13953372" y="2153563"/>
              <a:ext cx="4017834" cy="3131794"/>
            </a:xfrm>
            <a:prstGeom prst="rect">
              <a:avLst/>
            </a:prstGeom>
            <a:solidFill>
              <a:srgbClr val="FFFFFF">
                <a:alpha val="100000"/>
              </a:srgbClr>
            </a:solidFill>
          </p:spPr>
          <p:txBody>
            <a:bodyPr/>
            <a:lstStyle/>
            <a:p/>
          </p:txBody>
        </p:sp>
        <p:sp>
          <p:nvSpPr>
            <p:cNvPr id="88" name="pl87"/>
            <p:cNvSpPr/>
            <p:nvPr/>
          </p:nvSpPr>
          <p:spPr>
            <a:xfrm>
              <a:off x="13953372" y="4899288"/>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9" name="pl88"/>
            <p:cNvSpPr/>
            <p:nvPr/>
          </p:nvSpPr>
          <p:spPr>
            <a:xfrm>
              <a:off x="13953372" y="4127150"/>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0" name="pl89"/>
            <p:cNvSpPr/>
            <p:nvPr/>
          </p:nvSpPr>
          <p:spPr>
            <a:xfrm>
              <a:off x="13953372" y="3355011"/>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1" name="pl90"/>
            <p:cNvSpPr/>
            <p:nvPr/>
          </p:nvSpPr>
          <p:spPr>
            <a:xfrm>
              <a:off x="13953372" y="25828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2" name="pl91"/>
            <p:cNvSpPr/>
            <p:nvPr/>
          </p:nvSpPr>
          <p:spPr>
            <a:xfrm>
              <a:off x="13953372"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3" name="pl92"/>
            <p:cNvSpPr/>
            <p:nvPr/>
          </p:nvSpPr>
          <p:spPr>
            <a:xfrm>
              <a:off x="13953372" y="4513219"/>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4" name="pl93"/>
            <p:cNvSpPr/>
            <p:nvPr/>
          </p:nvSpPr>
          <p:spPr>
            <a:xfrm>
              <a:off x="13953372" y="3741080"/>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5" name="pl94"/>
            <p:cNvSpPr/>
            <p:nvPr/>
          </p:nvSpPr>
          <p:spPr>
            <a:xfrm>
              <a:off x="13953372" y="2968942"/>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6" name="pl95"/>
            <p:cNvSpPr/>
            <p:nvPr/>
          </p:nvSpPr>
          <p:spPr>
            <a:xfrm>
              <a:off x="13953372" y="2196803"/>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97" name="rc96"/>
            <p:cNvSpPr/>
            <p:nvPr/>
          </p:nvSpPr>
          <p:spPr>
            <a:xfrm>
              <a:off x="14002772" y="5269915"/>
              <a:ext cx="296397" cy="15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14002772" y="5269915"/>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14002772" y="5269915"/>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14002772" y="526991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4661433" y="4250692"/>
              <a:ext cx="296397" cy="10346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4661433" y="4204364"/>
              <a:ext cx="296397" cy="46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4661433" y="4204364"/>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4661433" y="420436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4990764" y="3246912"/>
              <a:ext cx="296397" cy="20384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4990764" y="3107927"/>
              <a:ext cx="296397" cy="1389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4990764" y="2876285"/>
              <a:ext cx="296397" cy="231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4990764" y="2876285"/>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5320095" y="3540324"/>
              <a:ext cx="296397" cy="17450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5320095" y="3432225"/>
              <a:ext cx="296397" cy="1080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5320095" y="3339568"/>
              <a:ext cx="296397" cy="9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5320095" y="3339568"/>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5649426" y="3957279"/>
              <a:ext cx="296397" cy="13280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5649426" y="3895508"/>
              <a:ext cx="296397" cy="617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5649426" y="3802852"/>
              <a:ext cx="296397" cy="9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5649426" y="3802852"/>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5978756" y="4513219"/>
              <a:ext cx="296397" cy="7721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5978756" y="4497776"/>
              <a:ext cx="296397" cy="154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5978756" y="4482334"/>
              <a:ext cx="296397" cy="154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5978756" y="4482334"/>
              <a:ext cx="29639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1510956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1523445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501 case(s)</a:t>
              </a:r>
            </a:p>
          </p:txBody>
        </p:sp>
        <p:sp>
          <p:nvSpPr>
            <p:cNvPr id="123" name="pg122"/>
            <p:cNvSpPr/>
            <p:nvPr/>
          </p:nvSpPr>
          <p:spPr>
            <a:xfrm>
              <a:off x="1585822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rc123"/>
            <p:cNvSpPr/>
            <p:nvPr/>
          </p:nvSpPr>
          <p:spPr>
            <a:xfrm>
              <a:off x="13953372" y="2153563"/>
              <a:ext cx="4017834" cy="3131794"/>
            </a:xfrm>
            <a:prstGeom prst="rect">
              <a:avLst/>
            </a:prstGeom>
            <a:ln w="13550" cap="rnd">
              <a:solidFill>
                <a:srgbClr val="333333">
                  <a:alpha val="100000"/>
                </a:srgbClr>
              </a:solidFill>
              <a:prstDash val="solid"/>
              <a:round/>
            </a:ln>
          </p:spPr>
          <p:txBody>
            <a:bodyPr/>
            <a:lstStyle/>
            <a:p/>
          </p:txBody>
        </p:sp>
        <p:sp>
          <p:nvSpPr>
            <p:cNvPr id="125" name="tx124"/>
            <p:cNvSpPr/>
            <p:nvPr/>
          </p:nvSpPr>
          <p:spPr>
            <a:xfrm>
              <a:off x="36262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26" name="tx125"/>
            <p:cNvSpPr/>
            <p:nvPr/>
          </p:nvSpPr>
          <p:spPr>
            <a:xfrm>
              <a:off x="76440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27" name="tx126"/>
            <p:cNvSpPr/>
            <p:nvPr/>
          </p:nvSpPr>
          <p:spPr>
            <a:xfrm>
              <a:off x="116619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28" name="tx127"/>
            <p:cNvSpPr/>
            <p:nvPr/>
          </p:nvSpPr>
          <p:spPr>
            <a:xfrm>
              <a:off x="1567976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9" name="pl128"/>
            <p:cNvSpPr/>
            <p:nvPr/>
          </p:nvSpPr>
          <p:spPr>
            <a:xfrm>
              <a:off x="2097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2426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2756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3085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3414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3744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4073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4402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4732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5061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5390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57201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tx140"/>
            <p:cNvSpPr/>
            <p:nvPr/>
          </p:nvSpPr>
          <p:spPr>
            <a:xfrm rot="-5400000">
              <a:off x="201668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2" name="tx141"/>
            <p:cNvSpPr/>
            <p:nvPr/>
          </p:nvSpPr>
          <p:spPr>
            <a:xfrm rot="-5400000">
              <a:off x="23362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3" name="tx142"/>
            <p:cNvSpPr/>
            <p:nvPr/>
          </p:nvSpPr>
          <p:spPr>
            <a:xfrm rot="-5400000">
              <a:off x="266562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4" name="tx143"/>
            <p:cNvSpPr/>
            <p:nvPr/>
          </p:nvSpPr>
          <p:spPr>
            <a:xfrm rot="-5400000">
              <a:off x="299308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5" name="tx144"/>
            <p:cNvSpPr/>
            <p:nvPr/>
          </p:nvSpPr>
          <p:spPr>
            <a:xfrm rot="-5400000">
              <a:off x="32917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6" name="tx145"/>
            <p:cNvSpPr/>
            <p:nvPr/>
          </p:nvSpPr>
          <p:spPr>
            <a:xfrm rot="-5400000">
              <a:off x="36633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7" name="tx146"/>
            <p:cNvSpPr/>
            <p:nvPr/>
          </p:nvSpPr>
          <p:spPr>
            <a:xfrm rot="-5400000">
              <a:off x="40223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8" name="tx147"/>
            <p:cNvSpPr/>
            <p:nvPr/>
          </p:nvSpPr>
          <p:spPr>
            <a:xfrm rot="-5400000">
              <a:off x="428953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9" name="tx148"/>
            <p:cNvSpPr/>
            <p:nvPr/>
          </p:nvSpPr>
          <p:spPr>
            <a:xfrm rot="-5400000">
              <a:off x="461881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0" name="tx149"/>
            <p:cNvSpPr/>
            <p:nvPr/>
          </p:nvSpPr>
          <p:spPr>
            <a:xfrm rot="-5400000">
              <a:off x="49845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1" name="tx150"/>
            <p:cNvSpPr/>
            <p:nvPr/>
          </p:nvSpPr>
          <p:spPr>
            <a:xfrm rot="-5400000">
              <a:off x="5295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2" name="tx151"/>
            <p:cNvSpPr/>
            <p:nvPr/>
          </p:nvSpPr>
          <p:spPr>
            <a:xfrm rot="-5400000">
              <a:off x="56246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3" name="pl152"/>
            <p:cNvSpPr/>
            <p:nvPr/>
          </p:nvSpPr>
          <p:spPr>
            <a:xfrm>
              <a:off x="6115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6444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6773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7103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7432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7761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8091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8420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9079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9408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9737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tx164"/>
            <p:cNvSpPr/>
            <p:nvPr/>
          </p:nvSpPr>
          <p:spPr>
            <a:xfrm rot="-5400000">
              <a:off x="60345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6" name="tx165"/>
            <p:cNvSpPr/>
            <p:nvPr/>
          </p:nvSpPr>
          <p:spPr>
            <a:xfrm rot="-5400000">
              <a:off x="635404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7" name="tx166"/>
            <p:cNvSpPr/>
            <p:nvPr/>
          </p:nvSpPr>
          <p:spPr>
            <a:xfrm rot="-5400000">
              <a:off x="668345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8" name="tx167"/>
            <p:cNvSpPr/>
            <p:nvPr/>
          </p:nvSpPr>
          <p:spPr>
            <a:xfrm rot="-5400000">
              <a:off x="701092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9" name="tx168"/>
            <p:cNvSpPr/>
            <p:nvPr/>
          </p:nvSpPr>
          <p:spPr>
            <a:xfrm rot="-5400000">
              <a:off x="730960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0" name="tx169"/>
            <p:cNvSpPr/>
            <p:nvPr/>
          </p:nvSpPr>
          <p:spPr>
            <a:xfrm rot="-5400000">
              <a:off x="768117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1" name="tx170"/>
            <p:cNvSpPr/>
            <p:nvPr/>
          </p:nvSpPr>
          <p:spPr>
            <a:xfrm rot="-5400000">
              <a:off x="804019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2" name="tx171"/>
            <p:cNvSpPr/>
            <p:nvPr/>
          </p:nvSpPr>
          <p:spPr>
            <a:xfrm rot="-5400000">
              <a:off x="830736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3" name="tx172"/>
            <p:cNvSpPr/>
            <p:nvPr/>
          </p:nvSpPr>
          <p:spPr>
            <a:xfrm rot="-5400000">
              <a:off x="863665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4" name="tx173"/>
            <p:cNvSpPr/>
            <p:nvPr/>
          </p:nvSpPr>
          <p:spPr>
            <a:xfrm rot="-5400000">
              <a:off x="900240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5" name="tx174"/>
            <p:cNvSpPr/>
            <p:nvPr/>
          </p:nvSpPr>
          <p:spPr>
            <a:xfrm rot="-5400000">
              <a:off x="9313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6" name="tx175"/>
            <p:cNvSpPr/>
            <p:nvPr/>
          </p:nvSpPr>
          <p:spPr>
            <a:xfrm rot="-5400000">
              <a:off x="9642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7" name="pl176"/>
            <p:cNvSpPr/>
            <p:nvPr/>
          </p:nvSpPr>
          <p:spPr>
            <a:xfrm>
              <a:off x="10133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0462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079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1450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1779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2109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243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2767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3097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34264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3755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tx188"/>
            <p:cNvSpPr/>
            <p:nvPr/>
          </p:nvSpPr>
          <p:spPr>
            <a:xfrm rot="-5400000">
              <a:off x="1005235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0" name="tx189"/>
            <p:cNvSpPr/>
            <p:nvPr/>
          </p:nvSpPr>
          <p:spPr>
            <a:xfrm rot="-5400000">
              <a:off x="103718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1" name="tx190"/>
            <p:cNvSpPr/>
            <p:nvPr/>
          </p:nvSpPr>
          <p:spPr>
            <a:xfrm rot="-5400000">
              <a:off x="1070129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2" name="tx191"/>
            <p:cNvSpPr/>
            <p:nvPr/>
          </p:nvSpPr>
          <p:spPr>
            <a:xfrm rot="-5400000">
              <a:off x="110287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3" name="tx192"/>
            <p:cNvSpPr/>
            <p:nvPr/>
          </p:nvSpPr>
          <p:spPr>
            <a:xfrm rot="-5400000">
              <a:off x="113274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4" name="tx193"/>
            <p:cNvSpPr/>
            <p:nvPr/>
          </p:nvSpPr>
          <p:spPr>
            <a:xfrm rot="-5400000">
              <a:off x="1169900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5" name="tx194"/>
            <p:cNvSpPr/>
            <p:nvPr/>
          </p:nvSpPr>
          <p:spPr>
            <a:xfrm rot="-5400000">
              <a:off x="1205802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6" name="tx195"/>
            <p:cNvSpPr/>
            <p:nvPr/>
          </p:nvSpPr>
          <p:spPr>
            <a:xfrm rot="-5400000">
              <a:off x="1232519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7" name="tx196"/>
            <p:cNvSpPr/>
            <p:nvPr/>
          </p:nvSpPr>
          <p:spPr>
            <a:xfrm rot="-5400000">
              <a:off x="126544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8" name="tx197"/>
            <p:cNvSpPr/>
            <p:nvPr/>
          </p:nvSpPr>
          <p:spPr>
            <a:xfrm rot="-5400000">
              <a:off x="130202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9" name="tx198"/>
            <p:cNvSpPr/>
            <p:nvPr/>
          </p:nvSpPr>
          <p:spPr>
            <a:xfrm rot="-5400000">
              <a:off x="133309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0" name="tx199"/>
            <p:cNvSpPr/>
            <p:nvPr/>
          </p:nvSpPr>
          <p:spPr>
            <a:xfrm rot="-5400000">
              <a:off x="13660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1" name="pl200"/>
            <p:cNvSpPr/>
            <p:nvPr/>
          </p:nvSpPr>
          <p:spPr>
            <a:xfrm>
              <a:off x="141509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4480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4809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5138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5468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5797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6126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6456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6785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7114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7444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7773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tx212"/>
            <p:cNvSpPr/>
            <p:nvPr/>
          </p:nvSpPr>
          <p:spPr>
            <a:xfrm rot="-5400000">
              <a:off x="140701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4" name="tx213"/>
            <p:cNvSpPr/>
            <p:nvPr/>
          </p:nvSpPr>
          <p:spPr>
            <a:xfrm rot="-5400000">
              <a:off x="1438970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5" name="tx214"/>
            <p:cNvSpPr/>
            <p:nvPr/>
          </p:nvSpPr>
          <p:spPr>
            <a:xfrm rot="-5400000">
              <a:off x="147191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6" name="tx215"/>
            <p:cNvSpPr/>
            <p:nvPr/>
          </p:nvSpPr>
          <p:spPr>
            <a:xfrm rot="-5400000">
              <a:off x="1504659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7" name="tx216"/>
            <p:cNvSpPr/>
            <p:nvPr/>
          </p:nvSpPr>
          <p:spPr>
            <a:xfrm rot="-5400000">
              <a:off x="153452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8" name="tx217"/>
            <p:cNvSpPr/>
            <p:nvPr/>
          </p:nvSpPr>
          <p:spPr>
            <a:xfrm rot="-5400000">
              <a:off x="157168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9" name="tx218"/>
            <p:cNvSpPr/>
            <p:nvPr/>
          </p:nvSpPr>
          <p:spPr>
            <a:xfrm rot="-5400000">
              <a:off x="1607586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0" name="tx219"/>
            <p:cNvSpPr/>
            <p:nvPr/>
          </p:nvSpPr>
          <p:spPr>
            <a:xfrm rot="-5400000">
              <a:off x="1634303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1" name="tx220"/>
            <p:cNvSpPr/>
            <p:nvPr/>
          </p:nvSpPr>
          <p:spPr>
            <a:xfrm rot="-5400000">
              <a:off x="1667232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2" name="tx221"/>
            <p:cNvSpPr/>
            <p:nvPr/>
          </p:nvSpPr>
          <p:spPr>
            <a:xfrm rot="-5400000">
              <a:off x="1703807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3" name="tx222"/>
            <p:cNvSpPr/>
            <p:nvPr/>
          </p:nvSpPr>
          <p:spPr>
            <a:xfrm rot="-5400000">
              <a:off x="173487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4" name="tx223"/>
            <p:cNvSpPr/>
            <p:nvPr/>
          </p:nvSpPr>
          <p:spPr>
            <a:xfrm rot="-5400000">
              <a:off x="17678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5" name="tx22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26" name="tx225"/>
            <p:cNvSpPr/>
            <p:nvPr/>
          </p:nvSpPr>
          <p:spPr>
            <a:xfrm>
              <a:off x="1294238" y="442794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227" name="tx226"/>
            <p:cNvSpPr/>
            <p:nvPr/>
          </p:nvSpPr>
          <p:spPr>
            <a:xfrm>
              <a:off x="1230614" y="365580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228" name="tx227"/>
            <p:cNvSpPr/>
            <p:nvPr/>
          </p:nvSpPr>
          <p:spPr>
            <a:xfrm>
              <a:off x="1230614" y="288366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229" name="tx228"/>
            <p:cNvSpPr/>
            <p:nvPr/>
          </p:nvSpPr>
          <p:spPr>
            <a:xfrm>
              <a:off x="1230614" y="211152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230" name="pl229"/>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1" name="pl230"/>
            <p:cNvSpPr/>
            <p:nvPr/>
          </p:nvSpPr>
          <p:spPr>
            <a:xfrm>
              <a:off x="1865074" y="451321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2" name="pl231"/>
            <p:cNvSpPr/>
            <p:nvPr/>
          </p:nvSpPr>
          <p:spPr>
            <a:xfrm>
              <a:off x="1865074" y="37410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3" name="pl232"/>
            <p:cNvSpPr/>
            <p:nvPr/>
          </p:nvSpPr>
          <p:spPr>
            <a:xfrm>
              <a:off x="1865074" y="29689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4" name="pl233"/>
            <p:cNvSpPr/>
            <p:nvPr/>
          </p:nvSpPr>
          <p:spPr>
            <a:xfrm>
              <a:off x="1865074" y="21968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5" name="tx23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36" name="rc235"/>
            <p:cNvSpPr/>
            <p:nvPr/>
          </p:nvSpPr>
          <p:spPr>
            <a:xfrm>
              <a:off x="18110385" y="2153563"/>
              <a:ext cx="1753945" cy="1236458"/>
            </a:xfrm>
            <a:prstGeom prst="rect">
              <a:avLst/>
            </a:prstGeom>
            <a:solidFill>
              <a:srgbClr val="FFFFFF">
                <a:alpha val="100000"/>
              </a:srgbClr>
            </a:solidFill>
          </p:spPr>
          <p:txBody>
            <a:bodyPr/>
            <a:lstStyle/>
            <a:p/>
          </p:txBody>
        </p:sp>
        <p:sp>
          <p:nvSpPr>
            <p:cNvPr id="237" name="rc236"/>
            <p:cNvSpPr/>
            <p:nvPr/>
          </p:nvSpPr>
          <p:spPr>
            <a:xfrm>
              <a:off x="18179974" y="2223153"/>
              <a:ext cx="274319" cy="274319"/>
            </a:xfrm>
            <a:prstGeom prst="rect">
              <a:avLst/>
            </a:prstGeom>
            <a:solidFill>
              <a:srgbClr val="FFFFFF">
                <a:alpha val="100000"/>
              </a:srgbClr>
            </a:solidFill>
          </p:spPr>
          <p:txBody>
            <a:bodyPr/>
            <a:lstStyle/>
            <a:p/>
          </p:txBody>
        </p:sp>
        <p:sp>
          <p:nvSpPr>
            <p:cNvPr id="238" name="rc2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8179974" y="2497473"/>
              <a:ext cx="274319" cy="274319"/>
            </a:xfrm>
            <a:prstGeom prst="rect">
              <a:avLst/>
            </a:prstGeom>
            <a:solidFill>
              <a:srgbClr val="FFFFFF">
                <a:alpha val="100000"/>
              </a:srgbClr>
            </a:solidFill>
          </p:spPr>
          <p:txBody>
            <a:bodyPr/>
            <a:lstStyle/>
            <a:p/>
          </p:txBody>
        </p:sp>
        <p:sp>
          <p:nvSpPr>
            <p:cNvPr id="240" name="rc2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8179974" y="2771793"/>
              <a:ext cx="274319" cy="274319"/>
            </a:xfrm>
            <a:prstGeom prst="rect">
              <a:avLst/>
            </a:prstGeom>
            <a:solidFill>
              <a:srgbClr val="FFFFFF">
                <a:alpha val="100000"/>
              </a:srgbClr>
            </a:solidFill>
          </p:spPr>
          <p:txBody>
            <a:bodyPr/>
            <a:lstStyle/>
            <a:p/>
          </p:txBody>
        </p:sp>
        <p:sp>
          <p:nvSpPr>
            <p:cNvPr id="242" name="rc2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8179974" y="3046113"/>
              <a:ext cx="274319" cy="274319"/>
            </a:xfrm>
            <a:prstGeom prst="rect">
              <a:avLst/>
            </a:prstGeom>
            <a:solidFill>
              <a:srgbClr val="FFFFFF">
                <a:alpha val="100000"/>
              </a:srgbClr>
            </a:solidFill>
          </p:spPr>
          <p:txBody>
            <a:bodyPr/>
            <a:lstStyle/>
            <a:p/>
          </p:txBody>
        </p:sp>
        <p:sp>
          <p:nvSpPr>
            <p:cNvPr id="244" name="rc2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tx24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46" name="tx24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47" name="tx24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48" name="tx24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49" name=""/>
          <p:cNvGrpSpPr/>
          <p:nvPr/>
        </p:nvGrpSpPr>
        <p:grpSpPr>
          <a:xfrm>
            <a:off x="6400800" y="6217920"/>
            <a:ext cx="5486400" cy="4251960"/>
            <a:chOff x="6400800" y="6217920"/>
            <a:chExt cx="5486400" cy="4251960"/>
          </a:xfrm>
        </p:grpSpPr>
        <p:sp>
          <p:nvSpPr>
            <p:cNvPr id="2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5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52" name="rc5"/>
            <p:cNvSpPr/>
            <p:nvPr/>
          </p:nvSpPr>
          <p:spPr>
            <a:xfrm>
              <a:off x="7153670" y="6510025"/>
              <a:ext cx="4107183" cy="2788960"/>
            </a:xfrm>
            <a:prstGeom prst="rect">
              <a:avLst/>
            </a:prstGeom>
            <a:solidFill>
              <a:srgbClr val="FFFFFF">
                <a:alpha val="100000"/>
              </a:srgbClr>
            </a:solidFill>
          </p:spPr>
          <p:txBody>
            <a:bodyPr/>
            <a:lstStyle/>
            <a:p/>
          </p:txBody>
        </p:sp>
        <p:sp>
          <p:nvSpPr>
            <p:cNvPr id="253" name="pl6"/>
            <p:cNvSpPr/>
            <p:nvPr/>
          </p:nvSpPr>
          <p:spPr>
            <a:xfrm>
              <a:off x="7153670" y="871289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254" name="pl7"/>
            <p:cNvSpPr/>
            <p:nvPr/>
          </p:nvSpPr>
          <p:spPr>
            <a:xfrm>
              <a:off x="7153670" y="779426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255" name="pl8"/>
            <p:cNvSpPr/>
            <p:nvPr/>
          </p:nvSpPr>
          <p:spPr>
            <a:xfrm>
              <a:off x="7153670" y="687563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256"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257" name="pl10"/>
            <p:cNvSpPr/>
            <p:nvPr/>
          </p:nvSpPr>
          <p:spPr>
            <a:xfrm>
              <a:off x="7153670" y="825358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258" name="pl11"/>
            <p:cNvSpPr/>
            <p:nvPr/>
          </p:nvSpPr>
          <p:spPr>
            <a:xfrm>
              <a:off x="7153670" y="733495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259" name="rc12"/>
            <p:cNvSpPr/>
            <p:nvPr/>
          </p:nvSpPr>
          <p:spPr>
            <a:xfrm>
              <a:off x="7296281" y="8400565"/>
              <a:ext cx="399309" cy="7716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0" name="rc13"/>
            <p:cNvSpPr/>
            <p:nvPr/>
          </p:nvSpPr>
          <p:spPr>
            <a:xfrm>
              <a:off x="7866723" y="7445190"/>
              <a:ext cx="399309"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1" name="rc14"/>
            <p:cNvSpPr/>
            <p:nvPr/>
          </p:nvSpPr>
          <p:spPr>
            <a:xfrm>
              <a:off x="8437165" y="7977995"/>
              <a:ext cx="399309" cy="11758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2" name="rc15"/>
            <p:cNvSpPr/>
            <p:nvPr/>
          </p:nvSpPr>
          <p:spPr>
            <a:xfrm>
              <a:off x="9007608" y="8768017"/>
              <a:ext cx="399309" cy="3490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3" name="rc16"/>
            <p:cNvSpPr/>
            <p:nvPr/>
          </p:nvSpPr>
          <p:spPr>
            <a:xfrm>
              <a:off x="9578050" y="8859880"/>
              <a:ext cx="399309" cy="2572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4" name="rc17"/>
            <p:cNvSpPr/>
            <p:nvPr/>
          </p:nvSpPr>
          <p:spPr>
            <a:xfrm>
              <a:off x="10148492" y="8786390"/>
              <a:ext cx="399309" cy="1469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5" name="rc18"/>
            <p:cNvSpPr/>
            <p:nvPr/>
          </p:nvSpPr>
          <p:spPr>
            <a:xfrm>
              <a:off x="10718934" y="8621036"/>
              <a:ext cx="399309" cy="20209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66" name="rc19"/>
            <p:cNvSpPr/>
            <p:nvPr/>
          </p:nvSpPr>
          <p:spPr>
            <a:xfrm>
              <a:off x="7866723" y="6636796"/>
              <a:ext cx="399309" cy="8083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0"/>
            <p:cNvSpPr/>
            <p:nvPr/>
          </p:nvSpPr>
          <p:spPr>
            <a:xfrm>
              <a:off x="8437165" y="6820522"/>
              <a:ext cx="399309" cy="11574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1"/>
            <p:cNvSpPr/>
            <p:nvPr/>
          </p:nvSpPr>
          <p:spPr>
            <a:xfrm>
              <a:off x="9007608" y="8198467"/>
              <a:ext cx="399309" cy="569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2"/>
            <p:cNvSpPr/>
            <p:nvPr/>
          </p:nvSpPr>
          <p:spPr>
            <a:xfrm>
              <a:off x="9578050" y="8602664"/>
              <a:ext cx="399309" cy="2572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3"/>
            <p:cNvSpPr/>
            <p:nvPr/>
          </p:nvSpPr>
          <p:spPr>
            <a:xfrm>
              <a:off x="10148492" y="8621036"/>
              <a:ext cx="399309" cy="165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4"/>
            <p:cNvSpPr/>
            <p:nvPr/>
          </p:nvSpPr>
          <p:spPr>
            <a:xfrm>
              <a:off x="10718934" y="8584291"/>
              <a:ext cx="399309" cy="367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5"/>
            <p:cNvSpPr/>
            <p:nvPr/>
          </p:nvSpPr>
          <p:spPr>
            <a:xfrm>
              <a:off x="7866723" y="9135469"/>
              <a:ext cx="399309" cy="3674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3" name="rc26"/>
            <p:cNvSpPr/>
            <p:nvPr/>
          </p:nvSpPr>
          <p:spPr>
            <a:xfrm>
              <a:off x="8437165" y="9153842"/>
              <a:ext cx="399309" cy="1837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4" name="rc27"/>
            <p:cNvSpPr/>
            <p:nvPr/>
          </p:nvSpPr>
          <p:spPr>
            <a:xfrm>
              <a:off x="9007608" y="9117097"/>
              <a:ext cx="399309" cy="551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5" name="rc28"/>
            <p:cNvSpPr/>
            <p:nvPr/>
          </p:nvSpPr>
          <p:spPr>
            <a:xfrm>
              <a:off x="9578050" y="9117097"/>
              <a:ext cx="399309" cy="551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6" name="rc29"/>
            <p:cNvSpPr/>
            <p:nvPr/>
          </p:nvSpPr>
          <p:spPr>
            <a:xfrm>
              <a:off x="10148492" y="8933371"/>
              <a:ext cx="399309" cy="23884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7" name="rc30"/>
            <p:cNvSpPr/>
            <p:nvPr/>
          </p:nvSpPr>
          <p:spPr>
            <a:xfrm>
              <a:off x="10718934" y="8823135"/>
              <a:ext cx="399309" cy="3490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8" name="rc31"/>
            <p:cNvSpPr/>
            <p:nvPr/>
          </p:nvSpPr>
          <p:spPr>
            <a:xfrm>
              <a:off x="8437165" y="6802149"/>
              <a:ext cx="399309" cy="1837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79" name="rc32"/>
            <p:cNvSpPr/>
            <p:nvPr/>
          </p:nvSpPr>
          <p:spPr>
            <a:xfrm>
              <a:off x="9007608" y="7739152"/>
              <a:ext cx="399309" cy="4593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0" name="rc33"/>
            <p:cNvSpPr/>
            <p:nvPr/>
          </p:nvSpPr>
          <p:spPr>
            <a:xfrm>
              <a:off x="9578050" y="8235212"/>
              <a:ext cx="399309" cy="36745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1" name="rc34"/>
            <p:cNvSpPr/>
            <p:nvPr/>
          </p:nvSpPr>
          <p:spPr>
            <a:xfrm>
              <a:off x="10148492" y="8602664"/>
              <a:ext cx="399309" cy="1837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2" name="rc35"/>
            <p:cNvSpPr/>
            <p:nvPr/>
          </p:nvSpPr>
          <p:spPr>
            <a:xfrm>
              <a:off x="10718934" y="8565919"/>
              <a:ext cx="399309" cy="1837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3" name="pl36"/>
            <p:cNvSpPr/>
            <p:nvPr/>
          </p:nvSpPr>
          <p:spPr>
            <a:xfrm>
              <a:off x="7495936" y="6867288"/>
              <a:ext cx="3422653" cy="2276971"/>
            </a:xfrm>
            <a:custGeom>
              <a:avLst/>
              <a:pathLst>
                <a:path w="3422653" h="2276971">
                  <a:moveTo>
                    <a:pt x="0" y="0"/>
                  </a:moveTo>
                  <a:lnTo>
                    <a:pt x="570442" y="437623"/>
                  </a:lnTo>
                  <a:lnTo>
                    <a:pt x="1140884" y="965100"/>
                  </a:lnTo>
                  <a:lnTo>
                    <a:pt x="1711326" y="1541165"/>
                  </a:lnTo>
                  <a:lnTo>
                    <a:pt x="2281768" y="2048675"/>
                  </a:lnTo>
                  <a:lnTo>
                    <a:pt x="2852210" y="2216735"/>
                  </a:lnTo>
                  <a:lnTo>
                    <a:pt x="3422653" y="2276971"/>
                  </a:lnTo>
                </a:path>
              </a:pathLst>
            </a:custGeom>
            <a:ln w="40651" cap="flat">
              <a:solidFill>
                <a:srgbClr val="000000">
                  <a:alpha val="100000"/>
                </a:srgbClr>
              </a:solidFill>
              <a:prstDash val="solid"/>
              <a:round/>
            </a:ln>
          </p:spPr>
          <p:txBody>
            <a:bodyPr/>
            <a:lstStyle/>
            <a:p/>
          </p:txBody>
        </p:sp>
        <p:sp>
          <p:nvSpPr>
            <p:cNvPr id="284" name="rc37"/>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285" name="tx38"/>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286" name="tx39"/>
            <p:cNvSpPr/>
            <p:nvPr/>
          </p:nvSpPr>
          <p:spPr>
            <a:xfrm>
              <a:off x="6843756" y="825127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287" name="tx40"/>
            <p:cNvSpPr/>
            <p:nvPr/>
          </p:nvSpPr>
          <p:spPr>
            <a:xfrm>
              <a:off x="6801340" y="733264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88" name="pl41"/>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9" name="pl42"/>
            <p:cNvSpPr/>
            <p:nvPr/>
          </p:nvSpPr>
          <p:spPr>
            <a:xfrm>
              <a:off x="7118876" y="82535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0" name="pl43"/>
            <p:cNvSpPr/>
            <p:nvPr/>
          </p:nvSpPr>
          <p:spPr>
            <a:xfrm>
              <a:off x="7118876" y="733495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1" name="pl44"/>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2" name="pl45"/>
            <p:cNvSpPr/>
            <p:nvPr/>
          </p:nvSpPr>
          <p:spPr>
            <a:xfrm>
              <a:off x="11260854" y="850662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3" name="pl46"/>
            <p:cNvSpPr/>
            <p:nvPr/>
          </p:nvSpPr>
          <p:spPr>
            <a:xfrm>
              <a:off x="11260854" y="78410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4" name="pl47"/>
            <p:cNvSpPr/>
            <p:nvPr/>
          </p:nvSpPr>
          <p:spPr>
            <a:xfrm>
              <a:off x="11260854" y="717545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5" name="tx48"/>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96" name="tx49"/>
            <p:cNvSpPr/>
            <p:nvPr/>
          </p:nvSpPr>
          <p:spPr>
            <a:xfrm>
              <a:off x="11358911" y="850432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297" name="tx50"/>
            <p:cNvSpPr/>
            <p:nvPr/>
          </p:nvSpPr>
          <p:spPr>
            <a:xfrm>
              <a:off x="11358911" y="783873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298" name="tx51"/>
            <p:cNvSpPr/>
            <p:nvPr/>
          </p:nvSpPr>
          <p:spPr>
            <a:xfrm>
              <a:off x="11358911" y="717314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299" name="pl52"/>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53"/>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54"/>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55"/>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56"/>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57"/>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58"/>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tx59"/>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07" name="tx60"/>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08" name="tx61"/>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09" name="tx62"/>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10" name="tx63"/>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11" name="tx64"/>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12" name="tx65"/>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13" name="tx66"/>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14" name="tx67"/>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15" name="tx6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16" name="tx6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17" name="rc70"/>
            <p:cNvSpPr/>
            <p:nvPr/>
          </p:nvSpPr>
          <p:spPr>
            <a:xfrm>
              <a:off x="6564753" y="10217410"/>
              <a:ext cx="1051268" cy="182880"/>
            </a:xfrm>
            <a:prstGeom prst="rect">
              <a:avLst/>
            </a:prstGeom>
            <a:solidFill>
              <a:srgbClr val="FFFFFF">
                <a:alpha val="100000"/>
              </a:srgbClr>
            </a:solidFill>
          </p:spPr>
          <p:txBody>
            <a:bodyPr/>
            <a:lstStyle/>
            <a:p/>
          </p:txBody>
        </p:sp>
        <p:sp>
          <p:nvSpPr>
            <p:cNvPr id="318" name="rc71"/>
            <p:cNvSpPr/>
            <p:nvPr/>
          </p:nvSpPr>
          <p:spPr>
            <a:xfrm>
              <a:off x="6564753" y="10217410"/>
              <a:ext cx="182879" cy="182880"/>
            </a:xfrm>
            <a:prstGeom prst="rect">
              <a:avLst/>
            </a:prstGeom>
            <a:solidFill>
              <a:srgbClr val="FFFFFF">
                <a:alpha val="100000"/>
              </a:srgbClr>
            </a:solidFill>
          </p:spPr>
          <p:txBody>
            <a:bodyPr/>
            <a:lstStyle/>
            <a:p/>
          </p:txBody>
        </p:sp>
        <p:sp>
          <p:nvSpPr>
            <p:cNvPr id="319" name="pl72"/>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20" name="tx73"/>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21" name="rc74"/>
            <p:cNvSpPr/>
            <p:nvPr/>
          </p:nvSpPr>
          <p:spPr>
            <a:xfrm>
              <a:off x="7796021" y="10217410"/>
              <a:ext cx="4053749" cy="182880"/>
            </a:xfrm>
            <a:prstGeom prst="rect">
              <a:avLst/>
            </a:prstGeom>
            <a:solidFill>
              <a:srgbClr val="FFFFFF">
                <a:alpha val="100000"/>
              </a:srgbClr>
            </a:solidFill>
          </p:spPr>
          <p:txBody>
            <a:bodyPr/>
            <a:lstStyle/>
            <a:p/>
          </p:txBody>
        </p:sp>
        <p:sp>
          <p:nvSpPr>
            <p:cNvPr id="322" name="rc75"/>
            <p:cNvSpPr/>
            <p:nvPr/>
          </p:nvSpPr>
          <p:spPr>
            <a:xfrm>
              <a:off x="7796021" y="10217410"/>
              <a:ext cx="182879" cy="182880"/>
            </a:xfrm>
            <a:prstGeom prst="rect">
              <a:avLst/>
            </a:prstGeom>
            <a:solidFill>
              <a:srgbClr val="FFFFFF">
                <a:alpha val="100000"/>
              </a:srgbClr>
            </a:solidFill>
          </p:spPr>
          <p:txBody>
            <a:bodyPr/>
            <a:lstStyle/>
            <a:p/>
          </p:txBody>
        </p:sp>
        <p:sp>
          <p:nvSpPr>
            <p:cNvPr id="323" name="rc76"/>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24" name="rc77"/>
            <p:cNvSpPr/>
            <p:nvPr/>
          </p:nvSpPr>
          <p:spPr>
            <a:xfrm>
              <a:off x="8887262" y="10217410"/>
              <a:ext cx="182879" cy="182880"/>
            </a:xfrm>
            <a:prstGeom prst="rect">
              <a:avLst/>
            </a:prstGeom>
            <a:solidFill>
              <a:srgbClr val="FFFFFF">
                <a:alpha val="100000"/>
              </a:srgbClr>
            </a:solidFill>
          </p:spPr>
          <p:txBody>
            <a:bodyPr/>
            <a:lstStyle/>
            <a:p/>
          </p:txBody>
        </p:sp>
        <p:sp>
          <p:nvSpPr>
            <p:cNvPr id="325" name="rc78"/>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6" name="rc79"/>
            <p:cNvSpPr/>
            <p:nvPr/>
          </p:nvSpPr>
          <p:spPr>
            <a:xfrm>
              <a:off x="9813303" y="10217410"/>
              <a:ext cx="182879" cy="182880"/>
            </a:xfrm>
            <a:prstGeom prst="rect">
              <a:avLst/>
            </a:prstGeom>
            <a:solidFill>
              <a:srgbClr val="FFFFFF">
                <a:alpha val="100000"/>
              </a:srgbClr>
            </a:solidFill>
          </p:spPr>
          <p:txBody>
            <a:bodyPr/>
            <a:lstStyle/>
            <a:p/>
          </p:txBody>
        </p:sp>
        <p:sp>
          <p:nvSpPr>
            <p:cNvPr id="327" name="rc80"/>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28" name="rc81"/>
            <p:cNvSpPr/>
            <p:nvPr/>
          </p:nvSpPr>
          <p:spPr>
            <a:xfrm>
              <a:off x="10815544" y="10217410"/>
              <a:ext cx="182880" cy="182880"/>
            </a:xfrm>
            <a:prstGeom prst="rect">
              <a:avLst/>
            </a:prstGeom>
            <a:solidFill>
              <a:srgbClr val="FFFFFF">
                <a:alpha val="100000"/>
              </a:srgbClr>
            </a:solidFill>
          </p:spPr>
          <p:txBody>
            <a:bodyPr/>
            <a:lstStyle/>
            <a:p/>
          </p:txBody>
        </p:sp>
        <p:sp>
          <p:nvSpPr>
            <p:cNvPr id="329" name="rc82"/>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30" name="tx83"/>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331" name="tx84"/>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332" name="tx85"/>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33" name="tx86"/>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34" name="tx87"/>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35" name=""/>
          <p:cNvGrpSpPr/>
          <p:nvPr/>
        </p:nvGrpSpPr>
        <p:grpSpPr>
          <a:xfrm>
            <a:off x="12527280" y="6217920"/>
            <a:ext cx="5486400" cy="4297680"/>
            <a:chOff x="12527280" y="6217920"/>
            <a:chExt cx="5486400" cy="4297680"/>
          </a:xfrm>
        </p:grpSpPr>
        <p:sp>
          <p:nvSpPr>
            <p:cNvPr id="3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0" name="pl17"/>
            <p:cNvSpPr/>
            <p:nvPr/>
          </p:nvSpPr>
          <p:spPr>
            <a:xfrm>
              <a:off x="13325144" y="6714885"/>
              <a:ext cx="4510689" cy="230467"/>
            </a:xfrm>
            <a:custGeom>
              <a:avLst/>
              <a:pathLst>
                <a:path w="4510689" h="230467">
                  <a:moveTo>
                    <a:pt x="0" y="204859"/>
                  </a:moveTo>
                  <a:lnTo>
                    <a:pt x="180427" y="179252"/>
                  </a:lnTo>
                  <a:lnTo>
                    <a:pt x="360855" y="128037"/>
                  </a:lnTo>
                  <a:lnTo>
                    <a:pt x="541282" y="25607"/>
                  </a:lnTo>
                  <a:lnTo>
                    <a:pt x="721710" y="51214"/>
                  </a:lnTo>
                  <a:lnTo>
                    <a:pt x="902137" y="25607"/>
                  </a:lnTo>
                  <a:lnTo>
                    <a:pt x="1082565" y="25607"/>
                  </a:lnTo>
                  <a:lnTo>
                    <a:pt x="1262993" y="25607"/>
                  </a:lnTo>
                  <a:lnTo>
                    <a:pt x="1443420" y="25607"/>
                  </a:lnTo>
                  <a:lnTo>
                    <a:pt x="1623848" y="25607"/>
                  </a:lnTo>
                  <a:lnTo>
                    <a:pt x="1804275" y="0"/>
                  </a:lnTo>
                  <a:lnTo>
                    <a:pt x="1984703" y="51214"/>
                  </a:lnTo>
                  <a:lnTo>
                    <a:pt x="2165131" y="76822"/>
                  </a:lnTo>
                  <a:lnTo>
                    <a:pt x="2345558" y="51214"/>
                  </a:lnTo>
                  <a:lnTo>
                    <a:pt x="2525986" y="102429"/>
                  </a:lnTo>
                  <a:lnTo>
                    <a:pt x="2706413" y="128037"/>
                  </a:lnTo>
                  <a:lnTo>
                    <a:pt x="2886841" y="128037"/>
                  </a:lnTo>
                  <a:lnTo>
                    <a:pt x="3067268" y="76822"/>
                  </a:lnTo>
                  <a:lnTo>
                    <a:pt x="3247696" y="102429"/>
                  </a:lnTo>
                  <a:lnTo>
                    <a:pt x="3428124" y="51214"/>
                  </a:lnTo>
                  <a:lnTo>
                    <a:pt x="3608551" y="230467"/>
                  </a:lnTo>
                  <a:lnTo>
                    <a:pt x="3788979" y="204859"/>
                  </a:lnTo>
                  <a:lnTo>
                    <a:pt x="3969406" y="153644"/>
                  </a:lnTo>
                  <a:lnTo>
                    <a:pt x="4149834" y="128037"/>
                  </a:lnTo>
                  <a:lnTo>
                    <a:pt x="4330262" y="76822"/>
                  </a:lnTo>
                  <a:lnTo>
                    <a:pt x="4510689" y="230467"/>
                  </a:lnTo>
                </a:path>
              </a:pathLst>
            </a:custGeom>
            <a:ln w="32521" cap="flat">
              <a:solidFill>
                <a:srgbClr val="5EB0E8">
                  <a:alpha val="100000"/>
                </a:srgbClr>
              </a:solidFill>
              <a:prstDash val="solid"/>
              <a:round/>
            </a:ln>
          </p:spPr>
          <p:txBody>
            <a:bodyPr/>
            <a:lstStyle/>
            <a:p/>
          </p:txBody>
        </p:sp>
        <p:sp>
          <p:nvSpPr>
            <p:cNvPr id="351" name="pl18"/>
            <p:cNvSpPr/>
            <p:nvPr/>
          </p:nvSpPr>
          <p:spPr>
            <a:xfrm>
              <a:off x="13325144" y="6740492"/>
              <a:ext cx="4510689" cy="435327"/>
            </a:xfrm>
            <a:custGeom>
              <a:avLst/>
              <a:pathLst>
                <a:path w="4510689" h="435327">
                  <a:moveTo>
                    <a:pt x="0" y="332897"/>
                  </a:moveTo>
                  <a:lnTo>
                    <a:pt x="180427" y="281682"/>
                  </a:lnTo>
                  <a:lnTo>
                    <a:pt x="360855" y="435327"/>
                  </a:lnTo>
                  <a:lnTo>
                    <a:pt x="541282" y="179252"/>
                  </a:lnTo>
                  <a:lnTo>
                    <a:pt x="721710" y="128037"/>
                  </a:lnTo>
                  <a:lnTo>
                    <a:pt x="902137" y="102429"/>
                  </a:lnTo>
                  <a:lnTo>
                    <a:pt x="1082565" y="76822"/>
                  </a:lnTo>
                  <a:lnTo>
                    <a:pt x="1262993" y="51214"/>
                  </a:lnTo>
                  <a:lnTo>
                    <a:pt x="1443420" y="51214"/>
                  </a:lnTo>
                  <a:lnTo>
                    <a:pt x="1623848" y="76822"/>
                  </a:lnTo>
                  <a:lnTo>
                    <a:pt x="1804275" y="0"/>
                  </a:lnTo>
                  <a:lnTo>
                    <a:pt x="1984703" y="51214"/>
                  </a:lnTo>
                  <a:lnTo>
                    <a:pt x="2165131" y="51214"/>
                  </a:lnTo>
                  <a:lnTo>
                    <a:pt x="2345558" y="51214"/>
                  </a:lnTo>
                  <a:lnTo>
                    <a:pt x="2525986" y="179252"/>
                  </a:lnTo>
                  <a:lnTo>
                    <a:pt x="2706413" y="230467"/>
                  </a:lnTo>
                  <a:lnTo>
                    <a:pt x="2886841" y="204859"/>
                  </a:lnTo>
                  <a:lnTo>
                    <a:pt x="3067268" y="102429"/>
                  </a:lnTo>
                  <a:lnTo>
                    <a:pt x="3247696" y="230467"/>
                  </a:lnTo>
                  <a:lnTo>
                    <a:pt x="3428124" y="25607"/>
                  </a:lnTo>
                  <a:lnTo>
                    <a:pt x="3608551" y="307289"/>
                  </a:lnTo>
                  <a:lnTo>
                    <a:pt x="3788979" y="256074"/>
                  </a:lnTo>
                  <a:lnTo>
                    <a:pt x="3969406" y="230467"/>
                  </a:lnTo>
                  <a:lnTo>
                    <a:pt x="4149834" y="230467"/>
                  </a:lnTo>
                  <a:lnTo>
                    <a:pt x="4330262" y="128037"/>
                  </a:lnTo>
                  <a:lnTo>
                    <a:pt x="4510689" y="358504"/>
                  </a:lnTo>
                </a:path>
              </a:pathLst>
            </a:custGeom>
            <a:ln w="32521" cap="flat">
              <a:solidFill>
                <a:srgbClr val="00A173">
                  <a:alpha val="100000"/>
                </a:srgbClr>
              </a:solidFill>
              <a:prstDash val="solid"/>
              <a:round/>
            </a:ln>
          </p:spPr>
          <p:txBody>
            <a:bodyPr/>
            <a:lstStyle/>
            <a:p/>
          </p:txBody>
        </p:sp>
        <p:sp>
          <p:nvSpPr>
            <p:cNvPr id="35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9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9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0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0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0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1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1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1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7" name="rc84"/>
            <p:cNvSpPr/>
            <p:nvPr/>
          </p:nvSpPr>
          <p:spPr>
            <a:xfrm>
              <a:off x="14005791" y="9941072"/>
              <a:ext cx="3149396" cy="504938"/>
            </a:xfrm>
            <a:prstGeom prst="rect">
              <a:avLst/>
            </a:prstGeom>
            <a:solidFill>
              <a:srgbClr val="FFFFFF">
                <a:alpha val="100000"/>
              </a:srgbClr>
            </a:solidFill>
          </p:spPr>
          <p:txBody>
            <a:bodyPr/>
            <a:lstStyle/>
            <a:p/>
          </p:txBody>
        </p:sp>
        <p:sp>
          <p:nvSpPr>
            <p:cNvPr id="41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2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2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2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2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Burkina Faso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217206"/>
              <a:ext cx="234305" cy="68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17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02749"/>
              <a:ext cx="234305" cy="144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164543"/>
              <a:ext cx="234305" cy="38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46119"/>
              <a:ext cx="234305" cy="392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461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07749"/>
              <a:ext cx="234305" cy="1383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035467"/>
              <a:ext cx="234305" cy="72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4843402"/>
              <a:ext cx="234305" cy="4409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674054"/>
              <a:ext cx="234305" cy="1693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01717"/>
              <a:ext cx="234305" cy="83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045793"/>
              <a:ext cx="234305" cy="155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149054"/>
              <a:ext cx="234305" cy="1363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14905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29597"/>
              <a:ext cx="234305" cy="557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2959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61608"/>
              <a:ext cx="234305" cy="237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6160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0195"/>
              <a:ext cx="234305" cy="51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01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472621" y="5271934"/>
              <a:ext cx="234305" cy="134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27193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732960" y="5253347"/>
              <a:ext cx="234305" cy="320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5334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1,019 case(s)</a:t>
              </a:r>
            </a:p>
          </p:txBody>
        </p:sp>
        <p:sp>
          <p:nvSpPr>
            <p:cNvPr id="56" name="pg55"/>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252 case(s)</a:t>
              </a:r>
            </a:p>
          </p:txBody>
        </p:sp>
        <p:sp>
          <p:nvSpPr>
            <p:cNvPr id="58" name="rc57"/>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5266656" y="2153563"/>
              <a:ext cx="3176137" cy="3131794"/>
            </a:xfrm>
            <a:prstGeom prst="rect">
              <a:avLst/>
            </a:prstGeom>
            <a:solidFill>
              <a:srgbClr val="FFFFFF">
                <a:alpha val="100000"/>
              </a:srgbClr>
            </a:solidFill>
          </p:spPr>
          <p:txBody>
            <a:bodyPr/>
            <a:lstStyle/>
            <a:p/>
          </p:txBody>
        </p:sp>
        <p:sp>
          <p:nvSpPr>
            <p:cNvPr id="60" name="pl59"/>
            <p:cNvSpPr/>
            <p:nvPr/>
          </p:nvSpPr>
          <p:spPr>
            <a:xfrm>
              <a:off x="5266656"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1" name="pl60"/>
            <p:cNvSpPr/>
            <p:nvPr/>
          </p:nvSpPr>
          <p:spPr>
            <a:xfrm>
              <a:off x="5266656"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2" name="pl61"/>
            <p:cNvSpPr/>
            <p:nvPr/>
          </p:nvSpPr>
          <p:spPr>
            <a:xfrm>
              <a:off x="5266656"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3" name="pl6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4" name="pl63"/>
            <p:cNvSpPr/>
            <p:nvPr/>
          </p:nvSpPr>
          <p:spPr>
            <a:xfrm>
              <a:off x="5266656"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5" name="pl64"/>
            <p:cNvSpPr/>
            <p:nvPr/>
          </p:nvSpPr>
          <p:spPr>
            <a:xfrm>
              <a:off x="5266656"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6" name="pl65"/>
            <p:cNvSpPr/>
            <p:nvPr/>
          </p:nvSpPr>
          <p:spPr>
            <a:xfrm>
              <a:off x="5266656"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7" name="rc66"/>
            <p:cNvSpPr/>
            <p:nvPr/>
          </p:nvSpPr>
          <p:spPr>
            <a:xfrm>
              <a:off x="5305706" y="5247151"/>
              <a:ext cx="234305" cy="382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305706" y="5227532"/>
              <a:ext cx="234305" cy="196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305706" y="5225467"/>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305706" y="5189325"/>
              <a:ext cx="234305" cy="36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566046" y="5218238"/>
              <a:ext cx="234305" cy="671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566046" y="5181064"/>
              <a:ext cx="234305" cy="37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566046" y="5177967"/>
              <a:ext cx="234305" cy="30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566046" y="5123238"/>
              <a:ext cx="234305" cy="547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826385" y="5187260"/>
              <a:ext cx="234305" cy="98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826385" y="5121173"/>
              <a:ext cx="234305" cy="660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826385" y="5111880"/>
              <a:ext cx="234305" cy="9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826385" y="5009652"/>
              <a:ext cx="234305" cy="1022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086724" y="5162477"/>
              <a:ext cx="234305" cy="1228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086724" y="5118075"/>
              <a:ext cx="234305" cy="444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086724" y="5116010"/>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086724" y="5034434"/>
              <a:ext cx="234305" cy="81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347063" y="5168673"/>
              <a:ext cx="234305" cy="1166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347063" y="5059217"/>
              <a:ext cx="234305" cy="109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347063" y="5053021"/>
              <a:ext cx="234305" cy="61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347063" y="5019978"/>
              <a:ext cx="234305" cy="33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607402" y="5194488"/>
              <a:ext cx="234305" cy="90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607402" y="5153184"/>
              <a:ext cx="234305" cy="413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607402" y="5149054"/>
              <a:ext cx="234305" cy="41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607402" y="5110847"/>
              <a:ext cx="234305" cy="38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867741" y="5247151"/>
              <a:ext cx="234305" cy="382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867741" y="5194488"/>
              <a:ext cx="234305" cy="526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867741" y="5193456"/>
              <a:ext cx="234305" cy="1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867741" y="5172804"/>
              <a:ext cx="234305" cy="20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128081" y="5276064"/>
              <a:ext cx="234305" cy="9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128081" y="5191390"/>
              <a:ext cx="234305" cy="846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128081" y="5190358"/>
              <a:ext cx="234305" cy="1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128081" y="5181064"/>
              <a:ext cx="234305" cy="9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388420" y="5272966"/>
              <a:ext cx="234305" cy="12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388420" y="5178999"/>
              <a:ext cx="234305" cy="939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388420" y="5176934"/>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388420" y="5155249"/>
              <a:ext cx="234305" cy="216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648759" y="5283293"/>
              <a:ext cx="234305" cy="2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648759" y="5172804"/>
              <a:ext cx="234305" cy="1104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648759" y="5170738"/>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648759" y="5167641"/>
              <a:ext cx="234305" cy="3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909098"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909098" y="5168673"/>
              <a:ext cx="234305" cy="1156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909098" y="516867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909098" y="5166608"/>
              <a:ext cx="234305" cy="2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16943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169437" y="5061282"/>
              <a:ext cx="234305" cy="224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169437" y="506128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169437" y="506128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1,578 case(s)</a:t>
              </a:r>
            </a:p>
          </p:txBody>
        </p:sp>
        <p:sp>
          <p:nvSpPr>
            <p:cNvPr id="117" name="pg116"/>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680 case(s)</a:t>
              </a:r>
            </a:p>
          </p:txBody>
        </p:sp>
        <p:sp>
          <p:nvSpPr>
            <p:cNvPr id="119" name="rc11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442793" y="2153563"/>
              <a:ext cx="3176137" cy="3131794"/>
            </a:xfrm>
            <a:prstGeom prst="rect">
              <a:avLst/>
            </a:prstGeom>
            <a:solidFill>
              <a:srgbClr val="FFFFFF">
                <a:alpha val="100000"/>
              </a:srgbClr>
            </a:solidFill>
          </p:spPr>
          <p:txBody>
            <a:bodyPr/>
            <a:lstStyle/>
            <a:p/>
          </p:txBody>
        </p:sp>
        <p:sp>
          <p:nvSpPr>
            <p:cNvPr id="121" name="pl120"/>
            <p:cNvSpPr/>
            <p:nvPr/>
          </p:nvSpPr>
          <p:spPr>
            <a:xfrm>
              <a:off x="8442793"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2" name="pl121"/>
            <p:cNvSpPr/>
            <p:nvPr/>
          </p:nvSpPr>
          <p:spPr>
            <a:xfrm>
              <a:off x="8442793"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3" name="pl122"/>
            <p:cNvSpPr/>
            <p:nvPr/>
          </p:nvSpPr>
          <p:spPr>
            <a:xfrm>
              <a:off x="8442793"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4" name="pl123"/>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5" name="pl124"/>
            <p:cNvSpPr/>
            <p:nvPr/>
          </p:nvSpPr>
          <p:spPr>
            <a:xfrm>
              <a:off x="8442793"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6" name="pl125"/>
            <p:cNvSpPr/>
            <p:nvPr/>
          </p:nvSpPr>
          <p:spPr>
            <a:xfrm>
              <a:off x="8442793"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7" name="pl126"/>
            <p:cNvSpPr/>
            <p:nvPr/>
          </p:nvSpPr>
          <p:spPr>
            <a:xfrm>
              <a:off x="8442793"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rc127"/>
            <p:cNvSpPr/>
            <p:nvPr/>
          </p:nvSpPr>
          <p:spPr>
            <a:xfrm>
              <a:off x="8481844" y="5064380"/>
              <a:ext cx="234305" cy="220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9" name="rc128"/>
            <p:cNvSpPr/>
            <p:nvPr/>
          </p:nvSpPr>
          <p:spPr>
            <a:xfrm>
              <a:off x="8481844" y="4750467"/>
              <a:ext cx="234305" cy="3139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0" name="rc129"/>
            <p:cNvSpPr/>
            <p:nvPr/>
          </p:nvSpPr>
          <p:spPr>
            <a:xfrm>
              <a:off x="8481844" y="4570794"/>
              <a:ext cx="234305" cy="1796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4511935"/>
              <a:ext cx="234305" cy="588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2" name="rc131"/>
            <p:cNvSpPr/>
            <p:nvPr/>
          </p:nvSpPr>
          <p:spPr>
            <a:xfrm>
              <a:off x="8742183" y="5277097"/>
              <a:ext cx="234305" cy="82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742183" y="4858891"/>
              <a:ext cx="234305" cy="4182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3341991"/>
              <a:ext cx="234305" cy="15168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3338893"/>
              <a:ext cx="234305" cy="3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9002523" y="5248184"/>
              <a:ext cx="234305" cy="37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9002523" y="4794869"/>
              <a:ext cx="234305" cy="4533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2889709"/>
              <a:ext cx="234305" cy="19051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2876285"/>
              <a:ext cx="234305" cy="134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9262862" y="5267803"/>
              <a:ext cx="234305" cy="17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9262862" y="4787641"/>
              <a:ext cx="234305" cy="4801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3829382"/>
              <a:ext cx="234305" cy="9582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3813893"/>
              <a:ext cx="234305" cy="154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523201" y="5282260"/>
              <a:ext cx="234305" cy="30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523201" y="5154217"/>
              <a:ext cx="234305" cy="1280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4643076"/>
              <a:ext cx="234305" cy="511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4634815"/>
              <a:ext cx="234305" cy="8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783540"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783540" y="5269869"/>
              <a:ext cx="234305" cy="14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138728"/>
              <a:ext cx="234305" cy="131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13872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10043879" y="5281227"/>
              <a:ext cx="234305" cy="41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27532"/>
              <a:ext cx="234305" cy="536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2753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04218" y="5278129"/>
              <a:ext cx="234305" cy="7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53347"/>
              <a:ext cx="234305" cy="247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5334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56455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59543"/>
              <a:ext cx="234305" cy="258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58510"/>
              <a:ext cx="234305" cy="1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2489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5265738"/>
              <a:ext cx="234305" cy="19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526573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85236" y="5280195"/>
              <a:ext cx="234305" cy="5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85236" y="5247151"/>
              <a:ext cx="234305" cy="330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85236" y="5245086"/>
              <a:ext cx="234305" cy="2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134557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1345575" y="5282260"/>
              <a:ext cx="234305" cy="30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45575" y="5229597"/>
              <a:ext cx="234305" cy="52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45575" y="522959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pg175"/>
            <p:cNvSpPr/>
            <p:nvPr/>
          </p:nvSpPr>
          <p:spPr>
            <a:xfrm>
              <a:off x="879852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7" name="pg176"/>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7,290 case(s)</a:t>
              </a:r>
            </a:p>
          </p:txBody>
        </p:sp>
        <p:sp>
          <p:nvSpPr>
            <p:cNvPr id="179" name="pg178"/>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4,397 case(s)</a:t>
              </a:r>
            </a:p>
          </p:txBody>
        </p:sp>
        <p:sp>
          <p:nvSpPr>
            <p:cNvPr id="181" name="rc180"/>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1618931" y="2153563"/>
              <a:ext cx="3176137" cy="3131794"/>
            </a:xfrm>
            <a:prstGeom prst="rect">
              <a:avLst/>
            </a:prstGeom>
            <a:solidFill>
              <a:srgbClr val="FFFFFF">
                <a:alpha val="100000"/>
              </a:srgbClr>
            </a:solidFill>
          </p:spPr>
          <p:txBody>
            <a:bodyPr/>
            <a:lstStyle/>
            <a:p/>
          </p:txBody>
        </p:sp>
        <p:sp>
          <p:nvSpPr>
            <p:cNvPr id="183" name="pl182"/>
            <p:cNvSpPr/>
            <p:nvPr/>
          </p:nvSpPr>
          <p:spPr>
            <a:xfrm>
              <a:off x="11618931"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4" name="pl183"/>
            <p:cNvSpPr/>
            <p:nvPr/>
          </p:nvSpPr>
          <p:spPr>
            <a:xfrm>
              <a:off x="11618931"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5" name="pl184"/>
            <p:cNvSpPr/>
            <p:nvPr/>
          </p:nvSpPr>
          <p:spPr>
            <a:xfrm>
              <a:off x="11618931"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6" name="pl185"/>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7" name="pl186"/>
            <p:cNvSpPr/>
            <p:nvPr/>
          </p:nvSpPr>
          <p:spPr>
            <a:xfrm>
              <a:off x="11618931"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8" name="pl187"/>
            <p:cNvSpPr/>
            <p:nvPr/>
          </p:nvSpPr>
          <p:spPr>
            <a:xfrm>
              <a:off x="11618931"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9" name="pl188"/>
            <p:cNvSpPr/>
            <p:nvPr/>
          </p:nvSpPr>
          <p:spPr>
            <a:xfrm>
              <a:off x="11618931"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0" name="rc189"/>
            <p:cNvSpPr/>
            <p:nvPr/>
          </p:nvSpPr>
          <p:spPr>
            <a:xfrm>
              <a:off x="11657982" y="5206880"/>
              <a:ext cx="234305" cy="78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1657982" y="52068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1657982" y="5195521"/>
              <a:ext cx="234305" cy="113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1657982" y="5048891"/>
              <a:ext cx="234305" cy="146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18321" y="5101554"/>
              <a:ext cx="234305" cy="183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18321" y="5100521"/>
              <a:ext cx="234305" cy="10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18321" y="5079869"/>
              <a:ext cx="234305" cy="206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18321" y="4888837"/>
              <a:ext cx="234305" cy="191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78660" y="5198619"/>
              <a:ext cx="234305" cy="867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78660" y="5198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78660" y="5188293"/>
              <a:ext cx="234305" cy="103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78660" y="4730848"/>
              <a:ext cx="234305" cy="457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39000" y="5276064"/>
              <a:ext cx="234305" cy="9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39000" y="52760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39000" y="5268836"/>
              <a:ext cx="234305" cy="72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39000" y="4777315"/>
              <a:ext cx="234305" cy="491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99339" y="5255412"/>
              <a:ext cx="234305" cy="29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99339" y="52554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99339" y="5247151"/>
              <a:ext cx="234305" cy="82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99339" y="4840304"/>
              <a:ext cx="234305" cy="4068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959678" y="5204814"/>
              <a:ext cx="234305" cy="80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959678" y="52048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959678" y="5195521"/>
              <a:ext cx="234305" cy="9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959678" y="4881608"/>
              <a:ext cx="234305" cy="313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220017" y="5241988"/>
              <a:ext cx="234305" cy="433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220017" y="52419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220017" y="5232695"/>
              <a:ext cx="234305" cy="9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220017" y="5061282"/>
              <a:ext cx="234305" cy="171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80356" y="5267803"/>
              <a:ext cx="234305" cy="17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80356" y="52678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80356" y="52678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80356" y="5176934"/>
              <a:ext cx="234305" cy="90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740696"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740696"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740696" y="52843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740696" y="5218238"/>
              <a:ext cx="234305" cy="66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400103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00103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00103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001035" y="5223401"/>
              <a:ext cx="234305" cy="61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61374" y="5284325"/>
              <a:ext cx="234305" cy="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61374" y="528432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61374" y="528432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61374" y="5207912"/>
              <a:ext cx="234305" cy="76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521713" y="5276064"/>
              <a:ext cx="234305" cy="92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521713" y="52760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521713" y="5275032"/>
              <a:ext cx="234305" cy="1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521713" y="5234760"/>
              <a:ext cx="234305" cy="40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pg237"/>
            <p:cNvSpPr/>
            <p:nvPr/>
          </p:nvSpPr>
          <p:spPr>
            <a:xfrm>
              <a:off x="1230609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9" name="tx238"/>
            <p:cNvSpPr/>
            <p:nvPr/>
          </p:nvSpPr>
          <p:spPr>
            <a:xfrm>
              <a:off x="1243097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600 case(s)</a:t>
              </a:r>
            </a:p>
          </p:txBody>
        </p:sp>
        <p:sp>
          <p:nvSpPr>
            <p:cNvPr id="240" name="pg239"/>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1" name="tx240"/>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4,099 case(s)</a:t>
              </a:r>
            </a:p>
          </p:txBody>
        </p:sp>
        <p:sp>
          <p:nvSpPr>
            <p:cNvPr id="242" name="rc241"/>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43" name="rc242"/>
            <p:cNvSpPr/>
            <p:nvPr/>
          </p:nvSpPr>
          <p:spPr>
            <a:xfrm>
              <a:off x="14795069" y="2153563"/>
              <a:ext cx="3176137" cy="3131794"/>
            </a:xfrm>
            <a:prstGeom prst="rect">
              <a:avLst/>
            </a:prstGeom>
            <a:solidFill>
              <a:srgbClr val="FFFFFF">
                <a:alpha val="100000"/>
              </a:srgbClr>
            </a:solidFill>
          </p:spPr>
          <p:txBody>
            <a:bodyPr/>
            <a:lstStyle/>
            <a:p/>
          </p:txBody>
        </p:sp>
        <p:sp>
          <p:nvSpPr>
            <p:cNvPr id="244" name="pl243"/>
            <p:cNvSpPr/>
            <p:nvPr/>
          </p:nvSpPr>
          <p:spPr>
            <a:xfrm>
              <a:off x="14795069" y="476905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5" name="pl244"/>
            <p:cNvSpPr/>
            <p:nvPr/>
          </p:nvSpPr>
          <p:spPr>
            <a:xfrm>
              <a:off x="14795069" y="37364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6" name="pl245"/>
            <p:cNvSpPr/>
            <p:nvPr/>
          </p:nvSpPr>
          <p:spPr>
            <a:xfrm>
              <a:off x="14795069" y="27038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47" name="pl246"/>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8" name="pl247"/>
            <p:cNvSpPr/>
            <p:nvPr/>
          </p:nvSpPr>
          <p:spPr>
            <a:xfrm>
              <a:off x="14795069" y="42527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49" name="pl248"/>
            <p:cNvSpPr/>
            <p:nvPr/>
          </p:nvSpPr>
          <p:spPr>
            <a:xfrm>
              <a:off x="14795069" y="322014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0" name="pl249"/>
            <p:cNvSpPr/>
            <p:nvPr/>
          </p:nvSpPr>
          <p:spPr>
            <a:xfrm>
              <a:off x="14795069" y="218753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1" name="rc250"/>
            <p:cNvSpPr/>
            <p:nvPr/>
          </p:nvSpPr>
          <p:spPr>
            <a:xfrm>
              <a:off x="14834120" y="5217206"/>
              <a:ext cx="234305" cy="68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834120" y="52172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834120" y="5181064"/>
              <a:ext cx="234305" cy="361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834120" y="5051989"/>
              <a:ext cx="234305" cy="1290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94459" y="5164543"/>
              <a:ext cx="234305" cy="1208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94459" y="51645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94459" y="5109815"/>
              <a:ext cx="234305" cy="547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94459" y="4421066"/>
              <a:ext cx="234305" cy="6887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54798" y="5169706"/>
              <a:ext cx="234305" cy="115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54798" y="51697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54798" y="5106717"/>
              <a:ext cx="234305" cy="62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54798" y="3713730"/>
              <a:ext cx="234305" cy="13929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615138" y="5231662"/>
              <a:ext cx="234305" cy="53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615138" y="5230630"/>
              <a:ext cx="234305" cy="10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615138" y="5222369"/>
              <a:ext cx="234305" cy="82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615138" y="4276501"/>
              <a:ext cx="234305" cy="945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75477" y="5200684"/>
              <a:ext cx="234305" cy="846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75477" y="52006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75477" y="5180032"/>
              <a:ext cx="234305" cy="206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75477" y="4569761"/>
              <a:ext cx="234305" cy="610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35816" y="5269869"/>
              <a:ext cx="234305" cy="154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35816" y="52698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35816" y="5264706"/>
              <a:ext cx="234305" cy="51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35816" y="4898130"/>
              <a:ext cx="234305" cy="3665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96155" y="5174869"/>
              <a:ext cx="234305" cy="110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96155" y="51748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96155" y="5135630"/>
              <a:ext cx="234305" cy="392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96155" y="4971445"/>
              <a:ext cx="234305" cy="164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656494" y="5273999"/>
              <a:ext cx="234305" cy="113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656494" y="52739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656494" y="5271934"/>
              <a:ext cx="234305" cy="2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656494" y="5180032"/>
              <a:ext cx="234305" cy="919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pg282"/>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4" name="tx283"/>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785 case(s)</a:t>
              </a:r>
            </a:p>
          </p:txBody>
        </p:sp>
        <p:sp>
          <p:nvSpPr>
            <p:cNvPr id="285" name="pg284"/>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6" name="rc285"/>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87" name="tx286"/>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8" name="tx287"/>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9" name="tx288"/>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0" name="tx289"/>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1" name="tx290"/>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2" name="pl291"/>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tx303"/>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tx327"/>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tx351"/>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tx375"/>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2" name="tx411"/>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3" name="tx412"/>
            <p:cNvSpPr/>
            <p:nvPr/>
          </p:nvSpPr>
          <p:spPr>
            <a:xfrm>
              <a:off x="1230614" y="413789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14" name="tx413"/>
            <p:cNvSpPr/>
            <p:nvPr/>
          </p:nvSpPr>
          <p:spPr>
            <a:xfrm>
              <a:off x="1230614" y="310528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15" name="tx414"/>
            <p:cNvSpPr/>
            <p:nvPr/>
          </p:nvSpPr>
          <p:spPr>
            <a:xfrm>
              <a:off x="1230614" y="207267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16" name="pl415"/>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416"/>
            <p:cNvSpPr/>
            <p:nvPr/>
          </p:nvSpPr>
          <p:spPr>
            <a:xfrm>
              <a:off x="2055723" y="42527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417"/>
            <p:cNvSpPr/>
            <p:nvPr/>
          </p:nvSpPr>
          <p:spPr>
            <a:xfrm>
              <a:off x="2055723" y="32201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2055723" y="21875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240079" cy="413498"/>
            </a:xfrm>
            <a:prstGeom prst="rect">
              <a:avLst/>
            </a:prstGeom>
            <a:solidFill>
              <a:srgbClr val="FFFFFF">
                <a:alpha val="100000"/>
              </a:srgbClr>
            </a:solidFill>
          </p:spPr>
          <p:txBody>
            <a:bodyPr/>
            <a:lstStyle/>
            <a:p/>
          </p:txBody>
        </p:sp>
        <p:sp>
          <p:nvSpPr>
            <p:cNvPr id="422" name="rc421"/>
            <p:cNvSpPr/>
            <p:nvPr/>
          </p:nvSpPr>
          <p:spPr>
            <a:xfrm>
              <a:off x="18179974" y="2223153"/>
              <a:ext cx="274319" cy="274319"/>
            </a:xfrm>
            <a:prstGeom prst="rect">
              <a:avLst/>
            </a:prstGeom>
            <a:solidFill>
              <a:srgbClr val="FFFFFF">
                <a:alpha val="100000"/>
              </a:srgbClr>
            </a:solidFill>
          </p:spPr>
          <p:txBody>
            <a:bodyPr/>
            <a:lstStyle/>
            <a:p/>
          </p:txBody>
        </p:sp>
        <p:sp>
          <p:nvSpPr>
            <p:cNvPr id="423" name="pg42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4" name="tx42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5" name="rc424"/>
            <p:cNvSpPr/>
            <p:nvPr/>
          </p:nvSpPr>
          <p:spPr>
            <a:xfrm>
              <a:off x="18110385" y="2706240"/>
              <a:ext cx="1753945" cy="1236458"/>
            </a:xfrm>
            <a:prstGeom prst="rect">
              <a:avLst/>
            </a:prstGeom>
            <a:solidFill>
              <a:srgbClr val="FFFFFF">
                <a:alpha val="100000"/>
              </a:srgbClr>
            </a:solidFill>
          </p:spPr>
          <p:txBody>
            <a:bodyPr/>
            <a:lstStyle/>
            <a:p/>
          </p:txBody>
        </p:sp>
        <p:sp>
          <p:nvSpPr>
            <p:cNvPr id="426" name="rc425"/>
            <p:cNvSpPr/>
            <p:nvPr/>
          </p:nvSpPr>
          <p:spPr>
            <a:xfrm>
              <a:off x="18179974" y="2775829"/>
              <a:ext cx="274319" cy="274319"/>
            </a:xfrm>
            <a:prstGeom prst="rect">
              <a:avLst/>
            </a:prstGeom>
            <a:solidFill>
              <a:srgbClr val="FFFFFF">
                <a:alpha val="100000"/>
              </a:srgbClr>
            </a:solidFill>
          </p:spPr>
          <p:txBody>
            <a:bodyPr/>
            <a:lstStyle/>
            <a:p/>
          </p:txBody>
        </p:sp>
        <p:sp>
          <p:nvSpPr>
            <p:cNvPr id="427" name="rc42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050149"/>
              <a:ext cx="274319" cy="274319"/>
            </a:xfrm>
            <a:prstGeom prst="rect">
              <a:avLst/>
            </a:prstGeom>
            <a:solidFill>
              <a:srgbClr val="FFFFFF">
                <a:alpha val="100000"/>
              </a:srgbClr>
            </a:solidFill>
          </p:spPr>
          <p:txBody>
            <a:bodyPr/>
            <a:lstStyle/>
            <a:p/>
          </p:txBody>
        </p:sp>
        <p:sp>
          <p:nvSpPr>
            <p:cNvPr id="429" name="rc42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3324469"/>
              <a:ext cx="274319" cy="274320"/>
            </a:xfrm>
            <a:prstGeom prst="rect">
              <a:avLst/>
            </a:prstGeom>
            <a:solidFill>
              <a:srgbClr val="FFFFFF">
                <a:alpha val="100000"/>
              </a:srgbClr>
            </a:solidFill>
          </p:spPr>
          <p:txBody>
            <a:bodyPr/>
            <a:lstStyle/>
            <a:p/>
          </p:txBody>
        </p:sp>
        <p:sp>
          <p:nvSpPr>
            <p:cNvPr id="431" name="rc43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598789"/>
              <a:ext cx="274319" cy="274320"/>
            </a:xfrm>
            <a:prstGeom prst="rect">
              <a:avLst/>
            </a:prstGeom>
            <a:solidFill>
              <a:srgbClr val="FFFFFF">
                <a:alpha val="100000"/>
              </a:srgbClr>
            </a:solidFill>
          </p:spPr>
          <p:txBody>
            <a:bodyPr/>
            <a:lstStyle/>
            <a:p/>
          </p:txBody>
        </p:sp>
        <p:sp>
          <p:nvSpPr>
            <p:cNvPr id="433" name="rc43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4" name="tx43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8" name=""/>
          <p:cNvGrpSpPr/>
          <p:nvPr/>
        </p:nvGrpSpPr>
        <p:grpSpPr>
          <a:xfrm>
            <a:off x="6400800" y="6217920"/>
            <a:ext cx="5486400" cy="4251960"/>
            <a:chOff x="6400800" y="6217920"/>
            <a:chExt cx="5486400" cy="4251960"/>
          </a:xfrm>
        </p:grpSpPr>
        <p:sp>
          <p:nvSpPr>
            <p:cNvPr id="4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1" name="rc5"/>
            <p:cNvSpPr/>
            <p:nvPr/>
          </p:nvSpPr>
          <p:spPr>
            <a:xfrm>
              <a:off x="7153670" y="6510025"/>
              <a:ext cx="4191941" cy="2788960"/>
            </a:xfrm>
            <a:prstGeom prst="rect">
              <a:avLst/>
            </a:prstGeom>
            <a:solidFill>
              <a:srgbClr val="FFFFFF">
                <a:alpha val="100000"/>
              </a:srgbClr>
            </a:solidFill>
          </p:spPr>
          <p:txBody>
            <a:bodyPr/>
            <a:lstStyle/>
            <a:p/>
          </p:txBody>
        </p:sp>
        <p:sp>
          <p:nvSpPr>
            <p:cNvPr id="442" name="pl6"/>
            <p:cNvSpPr/>
            <p:nvPr/>
          </p:nvSpPr>
          <p:spPr>
            <a:xfrm>
              <a:off x="7153670" y="876654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3" name="pl7"/>
            <p:cNvSpPr/>
            <p:nvPr/>
          </p:nvSpPr>
          <p:spPr>
            <a:xfrm>
              <a:off x="7153670" y="795521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4" name="pl8"/>
            <p:cNvSpPr/>
            <p:nvPr/>
          </p:nvSpPr>
          <p:spPr>
            <a:xfrm>
              <a:off x="7153670" y="714387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5"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6" name="pl10"/>
            <p:cNvSpPr/>
            <p:nvPr/>
          </p:nvSpPr>
          <p:spPr>
            <a:xfrm>
              <a:off x="7153670" y="836088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7" name="pl11"/>
            <p:cNvSpPr/>
            <p:nvPr/>
          </p:nvSpPr>
          <p:spPr>
            <a:xfrm>
              <a:off x="7153670" y="754954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8" name="pl12"/>
            <p:cNvSpPr/>
            <p:nvPr/>
          </p:nvSpPr>
          <p:spPr>
            <a:xfrm>
              <a:off x="7153670" y="673821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9" name="rc13"/>
            <p:cNvSpPr/>
            <p:nvPr/>
          </p:nvSpPr>
          <p:spPr>
            <a:xfrm>
              <a:off x="7299224" y="8401447"/>
              <a:ext cx="407549" cy="44623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0" name="rc14"/>
            <p:cNvSpPr/>
            <p:nvPr/>
          </p:nvSpPr>
          <p:spPr>
            <a:xfrm>
              <a:off x="7881438" y="7164163"/>
              <a:ext cx="407549" cy="11764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5"/>
            <p:cNvSpPr/>
            <p:nvPr/>
          </p:nvSpPr>
          <p:spPr>
            <a:xfrm>
              <a:off x="8463652" y="7427846"/>
              <a:ext cx="407549" cy="11155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16"/>
            <p:cNvSpPr/>
            <p:nvPr/>
          </p:nvSpPr>
          <p:spPr>
            <a:xfrm>
              <a:off x="9045866" y="7894363"/>
              <a:ext cx="407549" cy="83161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17"/>
            <p:cNvSpPr/>
            <p:nvPr/>
          </p:nvSpPr>
          <p:spPr>
            <a:xfrm>
              <a:off x="9628080" y="8766547"/>
              <a:ext cx="407549" cy="2636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4" name="rc18"/>
            <p:cNvSpPr/>
            <p:nvPr/>
          </p:nvSpPr>
          <p:spPr>
            <a:xfrm>
              <a:off x="10210294" y="8705697"/>
              <a:ext cx="407549" cy="20283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5" name="rc19"/>
            <p:cNvSpPr/>
            <p:nvPr/>
          </p:nvSpPr>
          <p:spPr>
            <a:xfrm>
              <a:off x="10792508" y="9009948"/>
              <a:ext cx="407549" cy="4056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20"/>
            <p:cNvSpPr/>
            <p:nvPr/>
          </p:nvSpPr>
          <p:spPr>
            <a:xfrm>
              <a:off x="7299224" y="8381164"/>
              <a:ext cx="407549" cy="20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1"/>
            <p:cNvSpPr/>
            <p:nvPr/>
          </p:nvSpPr>
          <p:spPr>
            <a:xfrm>
              <a:off x="7881438" y="6717929"/>
              <a:ext cx="407549" cy="4462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2"/>
            <p:cNvSpPr/>
            <p:nvPr/>
          </p:nvSpPr>
          <p:spPr>
            <a:xfrm>
              <a:off x="8463652" y="7285863"/>
              <a:ext cx="407549" cy="1419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3"/>
            <p:cNvSpPr/>
            <p:nvPr/>
          </p:nvSpPr>
          <p:spPr>
            <a:xfrm>
              <a:off x="9045866" y="7853797"/>
              <a:ext cx="407549" cy="405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24"/>
            <p:cNvSpPr/>
            <p:nvPr/>
          </p:nvSpPr>
          <p:spPr>
            <a:xfrm>
              <a:off x="9628080" y="8746264"/>
              <a:ext cx="407549" cy="20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25"/>
            <p:cNvSpPr/>
            <p:nvPr/>
          </p:nvSpPr>
          <p:spPr>
            <a:xfrm>
              <a:off x="10210294" y="8624564"/>
              <a:ext cx="407549" cy="811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26"/>
            <p:cNvSpPr/>
            <p:nvPr/>
          </p:nvSpPr>
          <p:spPr>
            <a:xfrm>
              <a:off x="10792508" y="8989664"/>
              <a:ext cx="407549" cy="20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7"/>
            <p:cNvSpPr/>
            <p:nvPr/>
          </p:nvSpPr>
          <p:spPr>
            <a:xfrm>
              <a:off x="7299224" y="8847681"/>
              <a:ext cx="407549" cy="32453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rc28"/>
            <p:cNvSpPr/>
            <p:nvPr/>
          </p:nvSpPr>
          <p:spPr>
            <a:xfrm>
              <a:off x="7881438" y="8340597"/>
              <a:ext cx="407549" cy="8316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5" name="rc29"/>
            <p:cNvSpPr/>
            <p:nvPr/>
          </p:nvSpPr>
          <p:spPr>
            <a:xfrm>
              <a:off x="8463652" y="8543430"/>
              <a:ext cx="407549" cy="6287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6" name="rc30"/>
            <p:cNvSpPr/>
            <p:nvPr/>
          </p:nvSpPr>
          <p:spPr>
            <a:xfrm>
              <a:off x="9045866" y="8725981"/>
              <a:ext cx="407549" cy="44623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7" name="rc31"/>
            <p:cNvSpPr/>
            <p:nvPr/>
          </p:nvSpPr>
          <p:spPr>
            <a:xfrm>
              <a:off x="9628080" y="9030231"/>
              <a:ext cx="407549" cy="1419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32"/>
            <p:cNvSpPr/>
            <p:nvPr/>
          </p:nvSpPr>
          <p:spPr>
            <a:xfrm>
              <a:off x="10210294" y="8908531"/>
              <a:ext cx="407549" cy="2636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33"/>
            <p:cNvSpPr/>
            <p:nvPr/>
          </p:nvSpPr>
          <p:spPr>
            <a:xfrm>
              <a:off x="10792508" y="9050514"/>
              <a:ext cx="407549" cy="12170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34"/>
            <p:cNvSpPr/>
            <p:nvPr/>
          </p:nvSpPr>
          <p:spPr>
            <a:xfrm>
              <a:off x="7881438" y="6636796"/>
              <a:ext cx="407549" cy="811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35"/>
            <p:cNvSpPr/>
            <p:nvPr/>
          </p:nvSpPr>
          <p:spPr>
            <a:xfrm>
              <a:off x="8463652" y="7103313"/>
              <a:ext cx="407549" cy="18255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36"/>
            <p:cNvSpPr/>
            <p:nvPr/>
          </p:nvSpPr>
          <p:spPr>
            <a:xfrm>
              <a:off x="9045866" y="7752380"/>
              <a:ext cx="407549" cy="1014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37"/>
            <p:cNvSpPr/>
            <p:nvPr/>
          </p:nvSpPr>
          <p:spPr>
            <a:xfrm>
              <a:off x="9628080" y="8725981"/>
              <a:ext cx="407549" cy="202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38"/>
            <p:cNvSpPr/>
            <p:nvPr/>
          </p:nvSpPr>
          <p:spPr>
            <a:xfrm>
              <a:off x="10210294" y="8604281"/>
              <a:ext cx="407549" cy="202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pl39"/>
            <p:cNvSpPr/>
            <p:nvPr/>
          </p:nvSpPr>
          <p:spPr>
            <a:xfrm>
              <a:off x="7502999" y="6867288"/>
              <a:ext cx="3493284" cy="2217079"/>
            </a:xfrm>
            <a:custGeom>
              <a:avLst/>
              <a:pathLst>
                <a:path w="3493284" h="2217079">
                  <a:moveTo>
                    <a:pt x="0" y="0"/>
                  </a:moveTo>
                  <a:lnTo>
                    <a:pt x="582214" y="355569"/>
                  </a:lnTo>
                  <a:lnTo>
                    <a:pt x="1164428" y="1024876"/>
                  </a:lnTo>
                  <a:lnTo>
                    <a:pt x="1746642" y="1388812"/>
                  </a:lnTo>
                  <a:lnTo>
                    <a:pt x="2328856" y="2120866"/>
                  </a:lnTo>
                  <a:lnTo>
                    <a:pt x="2911070" y="2062302"/>
                  </a:lnTo>
                  <a:lnTo>
                    <a:pt x="3493284" y="2217079"/>
                  </a:lnTo>
                </a:path>
              </a:pathLst>
            </a:custGeom>
            <a:ln w="40651" cap="flat">
              <a:solidFill>
                <a:srgbClr val="000000">
                  <a:alpha val="100000"/>
                </a:srgbClr>
              </a:solidFill>
              <a:prstDash val="solid"/>
              <a:round/>
            </a:ln>
          </p:spPr>
          <p:txBody>
            <a:bodyPr/>
            <a:lstStyle/>
            <a:p/>
          </p:txBody>
        </p:sp>
        <p:sp>
          <p:nvSpPr>
            <p:cNvPr id="476" name="rc40"/>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77" name="tx4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8" name="tx42"/>
            <p:cNvSpPr/>
            <p:nvPr/>
          </p:nvSpPr>
          <p:spPr>
            <a:xfrm>
              <a:off x="6843756" y="835857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40</a:t>
              </a:r>
            </a:p>
          </p:txBody>
        </p:sp>
        <p:sp>
          <p:nvSpPr>
            <p:cNvPr id="479" name="tx43"/>
            <p:cNvSpPr/>
            <p:nvPr/>
          </p:nvSpPr>
          <p:spPr>
            <a:xfrm>
              <a:off x="6843756" y="754724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80</a:t>
              </a:r>
            </a:p>
          </p:txBody>
        </p:sp>
        <p:sp>
          <p:nvSpPr>
            <p:cNvPr id="480" name="tx44"/>
            <p:cNvSpPr/>
            <p:nvPr/>
          </p:nvSpPr>
          <p:spPr>
            <a:xfrm>
              <a:off x="6801340" y="673590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120</a:t>
              </a:r>
            </a:p>
          </p:txBody>
        </p:sp>
        <p:sp>
          <p:nvSpPr>
            <p:cNvPr id="481"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46"/>
            <p:cNvSpPr/>
            <p:nvPr/>
          </p:nvSpPr>
          <p:spPr>
            <a:xfrm>
              <a:off x="7118876" y="83608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47"/>
            <p:cNvSpPr/>
            <p:nvPr/>
          </p:nvSpPr>
          <p:spPr>
            <a:xfrm>
              <a:off x="7118876" y="75495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8"/>
            <p:cNvSpPr/>
            <p:nvPr/>
          </p:nvSpPr>
          <p:spPr>
            <a:xfrm>
              <a:off x="7118876" y="6738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pl50"/>
            <p:cNvSpPr/>
            <p:nvPr/>
          </p:nvSpPr>
          <p:spPr>
            <a:xfrm>
              <a:off x="11345612" y="833558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51"/>
            <p:cNvSpPr/>
            <p:nvPr/>
          </p:nvSpPr>
          <p:spPr>
            <a:xfrm>
              <a:off x="11345612" y="749894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52"/>
            <p:cNvSpPr/>
            <p:nvPr/>
          </p:nvSpPr>
          <p:spPr>
            <a:xfrm>
              <a:off x="11345612" y="666231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tx5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0" name="tx54"/>
            <p:cNvSpPr/>
            <p:nvPr/>
          </p:nvSpPr>
          <p:spPr>
            <a:xfrm>
              <a:off x="11443669" y="833327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1" name="tx55"/>
            <p:cNvSpPr/>
            <p:nvPr/>
          </p:nvSpPr>
          <p:spPr>
            <a:xfrm>
              <a:off x="11443669" y="749664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2" name="tx56"/>
            <p:cNvSpPr/>
            <p:nvPr/>
          </p:nvSpPr>
          <p:spPr>
            <a:xfrm>
              <a:off x="11443669" y="666000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3" name="pl57"/>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8"/>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9"/>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60"/>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61"/>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62"/>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63"/>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tx64"/>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1" name="tx65"/>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2" name="tx66"/>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3" name="tx67"/>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4" name="tx68"/>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5" name="tx69"/>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6" name="tx70"/>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71"/>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8" name="tx72"/>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9"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0"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1" name="rc75"/>
            <p:cNvSpPr/>
            <p:nvPr/>
          </p:nvSpPr>
          <p:spPr>
            <a:xfrm>
              <a:off x="6607132" y="10217410"/>
              <a:ext cx="1051268" cy="182880"/>
            </a:xfrm>
            <a:prstGeom prst="rect">
              <a:avLst/>
            </a:prstGeom>
            <a:solidFill>
              <a:srgbClr val="FFFFFF">
                <a:alpha val="100000"/>
              </a:srgbClr>
            </a:solidFill>
          </p:spPr>
          <p:txBody>
            <a:bodyPr/>
            <a:lstStyle/>
            <a:p/>
          </p:txBody>
        </p:sp>
        <p:sp>
          <p:nvSpPr>
            <p:cNvPr id="512" name="rc76"/>
            <p:cNvSpPr/>
            <p:nvPr/>
          </p:nvSpPr>
          <p:spPr>
            <a:xfrm>
              <a:off x="6607132" y="10217410"/>
              <a:ext cx="182879" cy="182880"/>
            </a:xfrm>
            <a:prstGeom prst="rect">
              <a:avLst/>
            </a:prstGeom>
            <a:solidFill>
              <a:srgbClr val="FFFFFF">
                <a:alpha val="100000"/>
              </a:srgbClr>
            </a:solidFill>
          </p:spPr>
          <p:txBody>
            <a:bodyPr/>
            <a:lstStyle/>
            <a:p/>
          </p:txBody>
        </p:sp>
        <p:sp>
          <p:nvSpPr>
            <p:cNvPr id="513" name="pl77"/>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4" name="tx78"/>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5" name="rc79"/>
            <p:cNvSpPr/>
            <p:nvPr/>
          </p:nvSpPr>
          <p:spPr>
            <a:xfrm>
              <a:off x="7838400" y="10217410"/>
              <a:ext cx="4048799" cy="182880"/>
            </a:xfrm>
            <a:prstGeom prst="rect">
              <a:avLst/>
            </a:prstGeom>
            <a:solidFill>
              <a:srgbClr val="FFFFFF">
                <a:alpha val="100000"/>
              </a:srgbClr>
            </a:solidFill>
          </p:spPr>
          <p:txBody>
            <a:bodyPr/>
            <a:lstStyle/>
            <a:p/>
          </p:txBody>
        </p:sp>
        <p:sp>
          <p:nvSpPr>
            <p:cNvPr id="516" name="rc80"/>
            <p:cNvSpPr/>
            <p:nvPr/>
          </p:nvSpPr>
          <p:spPr>
            <a:xfrm>
              <a:off x="7838400" y="10217410"/>
              <a:ext cx="182879" cy="182880"/>
            </a:xfrm>
            <a:prstGeom prst="rect">
              <a:avLst/>
            </a:prstGeom>
            <a:solidFill>
              <a:srgbClr val="FFFFFF">
                <a:alpha val="100000"/>
              </a:srgbClr>
            </a:solidFill>
          </p:spPr>
          <p:txBody>
            <a:bodyPr/>
            <a:lstStyle/>
            <a:p/>
          </p:txBody>
        </p:sp>
        <p:sp>
          <p:nvSpPr>
            <p:cNvPr id="517" name="rc81"/>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8" name="rc82"/>
            <p:cNvSpPr/>
            <p:nvPr/>
          </p:nvSpPr>
          <p:spPr>
            <a:xfrm>
              <a:off x="8929641" y="10217410"/>
              <a:ext cx="182879" cy="182880"/>
            </a:xfrm>
            <a:prstGeom prst="rect">
              <a:avLst/>
            </a:prstGeom>
            <a:solidFill>
              <a:srgbClr val="FFFFFF">
                <a:alpha val="100000"/>
              </a:srgbClr>
            </a:solidFill>
          </p:spPr>
          <p:txBody>
            <a:bodyPr/>
            <a:lstStyle/>
            <a:p/>
          </p:txBody>
        </p:sp>
        <p:sp>
          <p:nvSpPr>
            <p:cNvPr id="519" name="rc83"/>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0" name="rc84"/>
            <p:cNvSpPr/>
            <p:nvPr/>
          </p:nvSpPr>
          <p:spPr>
            <a:xfrm>
              <a:off x="9855682" y="10217410"/>
              <a:ext cx="182879" cy="182880"/>
            </a:xfrm>
            <a:prstGeom prst="rect">
              <a:avLst/>
            </a:prstGeom>
            <a:solidFill>
              <a:srgbClr val="FFFFFF">
                <a:alpha val="100000"/>
              </a:srgbClr>
            </a:solidFill>
          </p:spPr>
          <p:txBody>
            <a:bodyPr/>
            <a:lstStyle/>
            <a:p/>
          </p:txBody>
        </p:sp>
        <p:sp>
          <p:nvSpPr>
            <p:cNvPr id="521" name="rc85"/>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2" name="rc86"/>
            <p:cNvSpPr/>
            <p:nvPr/>
          </p:nvSpPr>
          <p:spPr>
            <a:xfrm>
              <a:off x="10857923" y="10217410"/>
              <a:ext cx="182880" cy="182880"/>
            </a:xfrm>
            <a:prstGeom prst="rect">
              <a:avLst/>
            </a:prstGeom>
            <a:solidFill>
              <a:srgbClr val="FFFFFF">
                <a:alpha val="100000"/>
              </a:srgbClr>
            </a:solidFill>
          </p:spPr>
          <p:txBody>
            <a:bodyPr/>
            <a:lstStyle/>
            <a:p/>
          </p:txBody>
        </p:sp>
        <p:sp>
          <p:nvSpPr>
            <p:cNvPr id="523" name="rc87"/>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4" name="tx88"/>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5" name="tx89"/>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6" name="tx90"/>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7" name="tx91"/>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8" name="tx92"/>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9" name=""/>
          <p:cNvGrpSpPr/>
          <p:nvPr/>
        </p:nvGrpSpPr>
        <p:grpSpPr>
          <a:xfrm>
            <a:off x="12527280" y="6217920"/>
            <a:ext cx="5486400" cy="4297680"/>
            <a:chOff x="12527280" y="6217920"/>
            <a:chExt cx="5486400" cy="4297680"/>
          </a:xfrm>
        </p:grpSpPr>
        <p:sp>
          <p:nvSpPr>
            <p:cNvPr id="53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7"/>
            <p:cNvSpPr/>
            <p:nvPr/>
          </p:nvSpPr>
          <p:spPr>
            <a:xfrm>
              <a:off x="13325144" y="6791707"/>
              <a:ext cx="4510689" cy="1177944"/>
            </a:xfrm>
            <a:custGeom>
              <a:avLst/>
              <a:pathLst>
                <a:path w="4510689" h="1177944">
                  <a:moveTo>
                    <a:pt x="0" y="1177944"/>
                  </a:moveTo>
                  <a:lnTo>
                    <a:pt x="180427" y="793832"/>
                  </a:lnTo>
                  <a:lnTo>
                    <a:pt x="360855" y="768224"/>
                  </a:lnTo>
                  <a:lnTo>
                    <a:pt x="541282" y="460934"/>
                  </a:lnTo>
                  <a:lnTo>
                    <a:pt x="721710" y="409719"/>
                  </a:lnTo>
                  <a:lnTo>
                    <a:pt x="902137" y="256074"/>
                  </a:lnTo>
                  <a:lnTo>
                    <a:pt x="1082565" y="153644"/>
                  </a:lnTo>
                  <a:lnTo>
                    <a:pt x="1262993" y="0"/>
                  </a:lnTo>
                  <a:lnTo>
                    <a:pt x="1443420" y="0"/>
                  </a:lnTo>
                  <a:lnTo>
                    <a:pt x="1623848" y="0"/>
                  </a:lnTo>
                  <a:lnTo>
                    <a:pt x="1804275" y="51214"/>
                  </a:lnTo>
                  <a:lnTo>
                    <a:pt x="1984703" y="128037"/>
                  </a:lnTo>
                  <a:lnTo>
                    <a:pt x="2165131" y="179252"/>
                  </a:lnTo>
                  <a:lnTo>
                    <a:pt x="2345558" y="307289"/>
                  </a:lnTo>
                  <a:lnTo>
                    <a:pt x="2525986" y="153644"/>
                  </a:lnTo>
                  <a:lnTo>
                    <a:pt x="2706413" y="153644"/>
                  </a:lnTo>
                  <a:lnTo>
                    <a:pt x="2886841" y="153644"/>
                  </a:lnTo>
                  <a:lnTo>
                    <a:pt x="3067268" y="153644"/>
                  </a:lnTo>
                  <a:lnTo>
                    <a:pt x="3247696" y="153644"/>
                  </a:lnTo>
                  <a:lnTo>
                    <a:pt x="3428124" y="153644"/>
                  </a:lnTo>
                  <a:lnTo>
                    <a:pt x="3608551" y="153644"/>
                  </a:lnTo>
                  <a:lnTo>
                    <a:pt x="3788979" y="153644"/>
                  </a:lnTo>
                  <a:lnTo>
                    <a:pt x="3969406" y="153644"/>
                  </a:lnTo>
                  <a:lnTo>
                    <a:pt x="4149834" y="153644"/>
                  </a:lnTo>
                  <a:lnTo>
                    <a:pt x="4330262" y="153644"/>
                  </a:lnTo>
                  <a:lnTo>
                    <a:pt x="4510689" y="153644"/>
                  </a:lnTo>
                </a:path>
              </a:pathLst>
            </a:custGeom>
            <a:ln w="32521" cap="flat">
              <a:solidFill>
                <a:srgbClr val="5EB0E8">
                  <a:alpha val="100000"/>
                </a:srgbClr>
              </a:solidFill>
              <a:prstDash val="solid"/>
              <a:round/>
            </a:ln>
          </p:spPr>
          <p:txBody>
            <a:bodyPr/>
            <a:lstStyle/>
            <a:p/>
          </p:txBody>
        </p:sp>
        <p:sp>
          <p:nvSpPr>
            <p:cNvPr id="545" name="pl18"/>
            <p:cNvSpPr/>
            <p:nvPr/>
          </p:nvSpPr>
          <p:spPr>
            <a:xfrm>
              <a:off x="15851130" y="7380679"/>
              <a:ext cx="1984703" cy="1382804"/>
            </a:xfrm>
            <a:custGeom>
              <a:avLst/>
              <a:pathLst>
                <a:path w="1984703" h="1382804">
                  <a:moveTo>
                    <a:pt x="0" y="1382804"/>
                  </a:moveTo>
                  <a:lnTo>
                    <a:pt x="180427" y="537757"/>
                  </a:lnTo>
                  <a:lnTo>
                    <a:pt x="360855" y="307289"/>
                  </a:lnTo>
                  <a:lnTo>
                    <a:pt x="541282" y="153644"/>
                  </a:lnTo>
                  <a:lnTo>
                    <a:pt x="721710" y="0"/>
                  </a:lnTo>
                  <a:lnTo>
                    <a:pt x="902137" y="0"/>
                  </a:lnTo>
                  <a:lnTo>
                    <a:pt x="1082565" y="0"/>
                  </a:lnTo>
                  <a:lnTo>
                    <a:pt x="1262993" y="0"/>
                  </a:lnTo>
                  <a:lnTo>
                    <a:pt x="1443420" y="128037"/>
                  </a:lnTo>
                  <a:lnTo>
                    <a:pt x="1623848" y="153644"/>
                  </a:lnTo>
                  <a:lnTo>
                    <a:pt x="1804275" y="153644"/>
                  </a:lnTo>
                  <a:lnTo>
                    <a:pt x="1984703" y="153644"/>
                  </a:lnTo>
                </a:path>
              </a:pathLst>
            </a:custGeom>
            <a:ln w="32521" cap="flat">
              <a:solidFill>
                <a:srgbClr val="00A173">
                  <a:alpha val="100000"/>
                </a:srgbClr>
              </a:solidFill>
              <a:prstDash val="solid"/>
              <a:round/>
            </a:ln>
          </p:spPr>
          <p:txBody>
            <a:bodyPr/>
            <a:lstStyle/>
            <a:p/>
          </p:txBody>
        </p:sp>
        <p:sp>
          <p:nvSpPr>
            <p:cNvPr id="54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1" name="rc84"/>
            <p:cNvSpPr/>
            <p:nvPr/>
          </p:nvSpPr>
          <p:spPr>
            <a:xfrm>
              <a:off x="14005791" y="9941072"/>
              <a:ext cx="3149396" cy="504938"/>
            </a:xfrm>
            <a:prstGeom prst="rect">
              <a:avLst/>
            </a:prstGeom>
            <a:solidFill>
              <a:srgbClr val="FFFFFF">
                <a:alpha val="100000"/>
              </a:srgbClr>
            </a:solidFill>
          </p:spPr>
          <p:txBody>
            <a:bodyPr/>
            <a:lstStyle/>
            <a:p/>
          </p:txBody>
        </p:sp>
        <p:sp>
          <p:nvSpPr>
            <p:cNvPr id="61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7" name=""/>
          <p:cNvGrpSpPr/>
          <p:nvPr/>
        </p:nvGrpSpPr>
        <p:grpSpPr>
          <a:xfrm>
            <a:off x="594360" y="6217920"/>
            <a:ext cx="5562295" cy="4320959"/>
            <a:chOff x="594360" y="6217920"/>
            <a:chExt cx="5562295" cy="4320959"/>
          </a:xfrm>
        </p:grpSpPr>
        <p:sp>
          <p:nvSpPr>
            <p:cNvPr id="618"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9" name="rc4"/>
            <p:cNvSpPr/>
            <p:nvPr/>
          </p:nvSpPr>
          <p:spPr>
            <a:xfrm>
              <a:off x="2291984"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0" name="rc5"/>
            <p:cNvSpPr/>
            <p:nvPr/>
          </p:nvSpPr>
          <p:spPr>
            <a:xfrm>
              <a:off x="2319537" y="6543904"/>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21" name="rc6"/>
            <p:cNvSpPr/>
            <p:nvPr/>
          </p:nvSpPr>
          <p:spPr>
            <a:xfrm>
              <a:off x="259506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7"/>
            <p:cNvSpPr/>
            <p:nvPr/>
          </p:nvSpPr>
          <p:spPr>
            <a:xfrm>
              <a:off x="2870595"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8"/>
            <p:cNvSpPr/>
            <p:nvPr/>
          </p:nvSpPr>
          <p:spPr>
            <a:xfrm>
              <a:off x="314612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9"/>
            <p:cNvSpPr/>
            <p:nvPr/>
          </p:nvSpPr>
          <p:spPr>
            <a:xfrm>
              <a:off x="3421654"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25" name="rc10"/>
            <p:cNvSpPr/>
            <p:nvPr/>
          </p:nvSpPr>
          <p:spPr>
            <a:xfrm>
              <a:off x="3697183" y="6543904"/>
              <a:ext cx="275529" cy="275529"/>
            </a:xfrm>
            <a:prstGeom prst="rect">
              <a:avLst/>
            </a:prstGeom>
            <a:solidFill>
              <a:srgbClr val="FC9778">
                <a:alpha val="100000"/>
              </a:srgbClr>
            </a:solidFill>
            <a:ln w="5420" cap="flat">
              <a:solidFill>
                <a:srgbClr val="FFFFFF">
                  <a:alpha val="100000"/>
                </a:srgbClr>
              </a:solidFill>
              <a:prstDash val="solid"/>
              <a:miter/>
            </a:ln>
          </p:spPr>
          <p:txBody>
            <a:bodyPr/>
            <a:lstStyle/>
            <a:p/>
          </p:txBody>
        </p:sp>
        <p:sp>
          <p:nvSpPr>
            <p:cNvPr id="626" name="rc11"/>
            <p:cNvSpPr/>
            <p:nvPr/>
          </p:nvSpPr>
          <p:spPr>
            <a:xfrm>
              <a:off x="3972712" y="6543904"/>
              <a:ext cx="275529" cy="275529"/>
            </a:xfrm>
            <a:prstGeom prst="rect">
              <a:avLst/>
            </a:prstGeom>
            <a:solidFill>
              <a:srgbClr val="FD9B7C">
                <a:alpha val="100000"/>
              </a:srgbClr>
            </a:solidFill>
            <a:ln w="5420" cap="flat">
              <a:solidFill>
                <a:srgbClr val="FFFFFF">
                  <a:alpha val="100000"/>
                </a:srgbClr>
              </a:solidFill>
              <a:prstDash val="solid"/>
              <a:miter/>
            </a:ln>
          </p:spPr>
          <p:txBody>
            <a:bodyPr/>
            <a:lstStyle/>
            <a:p/>
          </p:txBody>
        </p:sp>
        <p:sp>
          <p:nvSpPr>
            <p:cNvPr id="627" name="rc12"/>
            <p:cNvSpPr/>
            <p:nvPr/>
          </p:nvSpPr>
          <p:spPr>
            <a:xfrm>
              <a:off x="4248242" y="6543904"/>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28" name="rc13"/>
            <p:cNvSpPr/>
            <p:nvPr/>
          </p:nvSpPr>
          <p:spPr>
            <a:xfrm>
              <a:off x="452377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14"/>
            <p:cNvSpPr/>
            <p:nvPr/>
          </p:nvSpPr>
          <p:spPr>
            <a:xfrm>
              <a:off x="479930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15"/>
            <p:cNvSpPr/>
            <p:nvPr/>
          </p:nvSpPr>
          <p:spPr>
            <a:xfrm>
              <a:off x="507482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6"/>
            <p:cNvSpPr/>
            <p:nvPr/>
          </p:nvSpPr>
          <p:spPr>
            <a:xfrm>
              <a:off x="535035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17"/>
            <p:cNvSpPr/>
            <p:nvPr/>
          </p:nvSpPr>
          <p:spPr>
            <a:xfrm>
              <a:off x="231953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18"/>
            <p:cNvSpPr/>
            <p:nvPr/>
          </p:nvSpPr>
          <p:spPr>
            <a:xfrm>
              <a:off x="259506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9"/>
            <p:cNvSpPr/>
            <p:nvPr/>
          </p:nvSpPr>
          <p:spPr>
            <a:xfrm>
              <a:off x="287059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0"/>
            <p:cNvSpPr/>
            <p:nvPr/>
          </p:nvSpPr>
          <p:spPr>
            <a:xfrm>
              <a:off x="314612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1"/>
            <p:cNvSpPr/>
            <p:nvPr/>
          </p:nvSpPr>
          <p:spPr>
            <a:xfrm>
              <a:off x="3421654"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7" name="rc22"/>
            <p:cNvSpPr/>
            <p:nvPr/>
          </p:nvSpPr>
          <p:spPr>
            <a:xfrm>
              <a:off x="369718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3"/>
            <p:cNvSpPr/>
            <p:nvPr/>
          </p:nvSpPr>
          <p:spPr>
            <a:xfrm>
              <a:off x="397271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4"/>
            <p:cNvSpPr/>
            <p:nvPr/>
          </p:nvSpPr>
          <p:spPr>
            <a:xfrm>
              <a:off x="4248242" y="6819433"/>
              <a:ext cx="275529" cy="275529"/>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40" name="rc25"/>
            <p:cNvSpPr/>
            <p:nvPr/>
          </p:nvSpPr>
          <p:spPr>
            <a:xfrm>
              <a:off x="452377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6"/>
            <p:cNvSpPr/>
            <p:nvPr/>
          </p:nvSpPr>
          <p:spPr>
            <a:xfrm>
              <a:off x="479930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27"/>
            <p:cNvSpPr/>
            <p:nvPr/>
          </p:nvSpPr>
          <p:spPr>
            <a:xfrm>
              <a:off x="507482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8"/>
            <p:cNvSpPr/>
            <p:nvPr/>
          </p:nvSpPr>
          <p:spPr>
            <a:xfrm>
              <a:off x="535035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29"/>
            <p:cNvSpPr/>
            <p:nvPr/>
          </p:nvSpPr>
          <p:spPr>
            <a:xfrm>
              <a:off x="231953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0"/>
            <p:cNvSpPr/>
            <p:nvPr/>
          </p:nvSpPr>
          <p:spPr>
            <a:xfrm>
              <a:off x="259506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6" name="rc31"/>
            <p:cNvSpPr/>
            <p:nvPr/>
          </p:nvSpPr>
          <p:spPr>
            <a:xfrm>
              <a:off x="2870595"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2"/>
            <p:cNvSpPr/>
            <p:nvPr/>
          </p:nvSpPr>
          <p:spPr>
            <a:xfrm>
              <a:off x="314612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3"/>
            <p:cNvSpPr/>
            <p:nvPr/>
          </p:nvSpPr>
          <p:spPr>
            <a:xfrm>
              <a:off x="342165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4"/>
            <p:cNvSpPr/>
            <p:nvPr/>
          </p:nvSpPr>
          <p:spPr>
            <a:xfrm>
              <a:off x="3697183" y="709496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0" name="rc35"/>
            <p:cNvSpPr/>
            <p:nvPr/>
          </p:nvSpPr>
          <p:spPr>
            <a:xfrm>
              <a:off x="3972712" y="709496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1" name="rc36"/>
            <p:cNvSpPr/>
            <p:nvPr/>
          </p:nvSpPr>
          <p:spPr>
            <a:xfrm>
              <a:off x="4248242" y="7094962"/>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2" name="rc37"/>
            <p:cNvSpPr/>
            <p:nvPr/>
          </p:nvSpPr>
          <p:spPr>
            <a:xfrm>
              <a:off x="452377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8"/>
            <p:cNvSpPr/>
            <p:nvPr/>
          </p:nvSpPr>
          <p:spPr>
            <a:xfrm>
              <a:off x="479930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39"/>
            <p:cNvSpPr/>
            <p:nvPr/>
          </p:nvSpPr>
          <p:spPr>
            <a:xfrm>
              <a:off x="507482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0"/>
            <p:cNvSpPr/>
            <p:nvPr/>
          </p:nvSpPr>
          <p:spPr>
            <a:xfrm>
              <a:off x="535035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1"/>
            <p:cNvSpPr/>
            <p:nvPr/>
          </p:nvSpPr>
          <p:spPr>
            <a:xfrm>
              <a:off x="2319537" y="737049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57" name="rc42"/>
            <p:cNvSpPr/>
            <p:nvPr/>
          </p:nvSpPr>
          <p:spPr>
            <a:xfrm>
              <a:off x="259506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3"/>
            <p:cNvSpPr/>
            <p:nvPr/>
          </p:nvSpPr>
          <p:spPr>
            <a:xfrm>
              <a:off x="287059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4"/>
            <p:cNvSpPr/>
            <p:nvPr/>
          </p:nvSpPr>
          <p:spPr>
            <a:xfrm>
              <a:off x="314612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5"/>
            <p:cNvSpPr/>
            <p:nvPr/>
          </p:nvSpPr>
          <p:spPr>
            <a:xfrm>
              <a:off x="342165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6"/>
            <p:cNvSpPr/>
            <p:nvPr/>
          </p:nvSpPr>
          <p:spPr>
            <a:xfrm>
              <a:off x="369718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7"/>
            <p:cNvSpPr/>
            <p:nvPr/>
          </p:nvSpPr>
          <p:spPr>
            <a:xfrm>
              <a:off x="3972712" y="737049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3" name="rc48"/>
            <p:cNvSpPr/>
            <p:nvPr/>
          </p:nvSpPr>
          <p:spPr>
            <a:xfrm>
              <a:off x="424824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9"/>
            <p:cNvSpPr/>
            <p:nvPr/>
          </p:nvSpPr>
          <p:spPr>
            <a:xfrm>
              <a:off x="452377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0"/>
            <p:cNvSpPr/>
            <p:nvPr/>
          </p:nvSpPr>
          <p:spPr>
            <a:xfrm>
              <a:off x="479930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1"/>
            <p:cNvSpPr/>
            <p:nvPr/>
          </p:nvSpPr>
          <p:spPr>
            <a:xfrm>
              <a:off x="507482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2"/>
            <p:cNvSpPr/>
            <p:nvPr/>
          </p:nvSpPr>
          <p:spPr>
            <a:xfrm>
              <a:off x="535035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3"/>
            <p:cNvSpPr/>
            <p:nvPr/>
          </p:nvSpPr>
          <p:spPr>
            <a:xfrm>
              <a:off x="2319537" y="7646021"/>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9" name="rc54"/>
            <p:cNvSpPr/>
            <p:nvPr/>
          </p:nvSpPr>
          <p:spPr>
            <a:xfrm>
              <a:off x="259506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5"/>
            <p:cNvSpPr/>
            <p:nvPr/>
          </p:nvSpPr>
          <p:spPr>
            <a:xfrm>
              <a:off x="287059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6"/>
            <p:cNvSpPr/>
            <p:nvPr/>
          </p:nvSpPr>
          <p:spPr>
            <a:xfrm>
              <a:off x="314612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7"/>
            <p:cNvSpPr/>
            <p:nvPr/>
          </p:nvSpPr>
          <p:spPr>
            <a:xfrm>
              <a:off x="3421654"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58"/>
            <p:cNvSpPr/>
            <p:nvPr/>
          </p:nvSpPr>
          <p:spPr>
            <a:xfrm>
              <a:off x="369718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9"/>
            <p:cNvSpPr/>
            <p:nvPr/>
          </p:nvSpPr>
          <p:spPr>
            <a:xfrm>
              <a:off x="397271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0"/>
            <p:cNvSpPr/>
            <p:nvPr/>
          </p:nvSpPr>
          <p:spPr>
            <a:xfrm>
              <a:off x="424824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1"/>
            <p:cNvSpPr/>
            <p:nvPr/>
          </p:nvSpPr>
          <p:spPr>
            <a:xfrm>
              <a:off x="452377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2"/>
            <p:cNvSpPr/>
            <p:nvPr/>
          </p:nvSpPr>
          <p:spPr>
            <a:xfrm>
              <a:off x="479930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3"/>
            <p:cNvSpPr/>
            <p:nvPr/>
          </p:nvSpPr>
          <p:spPr>
            <a:xfrm>
              <a:off x="507482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4"/>
            <p:cNvSpPr/>
            <p:nvPr/>
          </p:nvSpPr>
          <p:spPr>
            <a:xfrm>
              <a:off x="535035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5"/>
            <p:cNvSpPr/>
            <p:nvPr/>
          </p:nvSpPr>
          <p:spPr>
            <a:xfrm>
              <a:off x="23195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6"/>
            <p:cNvSpPr/>
            <p:nvPr/>
          </p:nvSpPr>
          <p:spPr>
            <a:xfrm>
              <a:off x="259506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7"/>
            <p:cNvSpPr/>
            <p:nvPr/>
          </p:nvSpPr>
          <p:spPr>
            <a:xfrm>
              <a:off x="287059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8"/>
            <p:cNvSpPr/>
            <p:nvPr/>
          </p:nvSpPr>
          <p:spPr>
            <a:xfrm>
              <a:off x="314612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9"/>
            <p:cNvSpPr/>
            <p:nvPr/>
          </p:nvSpPr>
          <p:spPr>
            <a:xfrm>
              <a:off x="3421654" y="792155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85" name="rc70"/>
            <p:cNvSpPr/>
            <p:nvPr/>
          </p:nvSpPr>
          <p:spPr>
            <a:xfrm>
              <a:off x="369718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1"/>
            <p:cNvSpPr/>
            <p:nvPr/>
          </p:nvSpPr>
          <p:spPr>
            <a:xfrm>
              <a:off x="397271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2"/>
            <p:cNvSpPr/>
            <p:nvPr/>
          </p:nvSpPr>
          <p:spPr>
            <a:xfrm>
              <a:off x="424824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73"/>
            <p:cNvSpPr/>
            <p:nvPr/>
          </p:nvSpPr>
          <p:spPr>
            <a:xfrm>
              <a:off x="452377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4"/>
            <p:cNvSpPr/>
            <p:nvPr/>
          </p:nvSpPr>
          <p:spPr>
            <a:xfrm>
              <a:off x="479930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5"/>
            <p:cNvSpPr/>
            <p:nvPr/>
          </p:nvSpPr>
          <p:spPr>
            <a:xfrm>
              <a:off x="507482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6"/>
            <p:cNvSpPr/>
            <p:nvPr/>
          </p:nvSpPr>
          <p:spPr>
            <a:xfrm>
              <a:off x="535035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77"/>
            <p:cNvSpPr/>
            <p:nvPr/>
          </p:nvSpPr>
          <p:spPr>
            <a:xfrm>
              <a:off x="231953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78"/>
            <p:cNvSpPr/>
            <p:nvPr/>
          </p:nvSpPr>
          <p:spPr>
            <a:xfrm>
              <a:off x="259506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79"/>
            <p:cNvSpPr/>
            <p:nvPr/>
          </p:nvSpPr>
          <p:spPr>
            <a:xfrm>
              <a:off x="287059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0"/>
            <p:cNvSpPr/>
            <p:nvPr/>
          </p:nvSpPr>
          <p:spPr>
            <a:xfrm>
              <a:off x="314612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1"/>
            <p:cNvSpPr/>
            <p:nvPr/>
          </p:nvSpPr>
          <p:spPr>
            <a:xfrm>
              <a:off x="342165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2"/>
            <p:cNvSpPr/>
            <p:nvPr/>
          </p:nvSpPr>
          <p:spPr>
            <a:xfrm>
              <a:off x="369718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83"/>
            <p:cNvSpPr/>
            <p:nvPr/>
          </p:nvSpPr>
          <p:spPr>
            <a:xfrm>
              <a:off x="397271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4"/>
            <p:cNvSpPr/>
            <p:nvPr/>
          </p:nvSpPr>
          <p:spPr>
            <a:xfrm>
              <a:off x="4248242" y="8197080"/>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0" name="rc85"/>
            <p:cNvSpPr/>
            <p:nvPr/>
          </p:nvSpPr>
          <p:spPr>
            <a:xfrm>
              <a:off x="452377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6"/>
            <p:cNvSpPr/>
            <p:nvPr/>
          </p:nvSpPr>
          <p:spPr>
            <a:xfrm>
              <a:off x="479930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7"/>
            <p:cNvSpPr/>
            <p:nvPr/>
          </p:nvSpPr>
          <p:spPr>
            <a:xfrm>
              <a:off x="507482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8"/>
            <p:cNvSpPr/>
            <p:nvPr/>
          </p:nvSpPr>
          <p:spPr>
            <a:xfrm>
              <a:off x="535035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9"/>
            <p:cNvSpPr/>
            <p:nvPr/>
          </p:nvSpPr>
          <p:spPr>
            <a:xfrm>
              <a:off x="231953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90"/>
            <p:cNvSpPr/>
            <p:nvPr/>
          </p:nvSpPr>
          <p:spPr>
            <a:xfrm>
              <a:off x="259506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91"/>
            <p:cNvSpPr/>
            <p:nvPr/>
          </p:nvSpPr>
          <p:spPr>
            <a:xfrm>
              <a:off x="287059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92"/>
            <p:cNvSpPr/>
            <p:nvPr/>
          </p:nvSpPr>
          <p:spPr>
            <a:xfrm>
              <a:off x="314612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3"/>
            <p:cNvSpPr/>
            <p:nvPr/>
          </p:nvSpPr>
          <p:spPr>
            <a:xfrm>
              <a:off x="342165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94"/>
            <p:cNvSpPr/>
            <p:nvPr/>
          </p:nvSpPr>
          <p:spPr>
            <a:xfrm>
              <a:off x="3697183" y="8472609"/>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0" name="rc95"/>
            <p:cNvSpPr/>
            <p:nvPr/>
          </p:nvSpPr>
          <p:spPr>
            <a:xfrm>
              <a:off x="397271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6"/>
            <p:cNvSpPr/>
            <p:nvPr/>
          </p:nvSpPr>
          <p:spPr>
            <a:xfrm>
              <a:off x="424824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7"/>
            <p:cNvSpPr/>
            <p:nvPr/>
          </p:nvSpPr>
          <p:spPr>
            <a:xfrm>
              <a:off x="452377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8"/>
            <p:cNvSpPr/>
            <p:nvPr/>
          </p:nvSpPr>
          <p:spPr>
            <a:xfrm>
              <a:off x="479930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99"/>
            <p:cNvSpPr/>
            <p:nvPr/>
          </p:nvSpPr>
          <p:spPr>
            <a:xfrm>
              <a:off x="50748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100"/>
            <p:cNvSpPr/>
            <p:nvPr/>
          </p:nvSpPr>
          <p:spPr>
            <a:xfrm>
              <a:off x="535035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01"/>
            <p:cNvSpPr/>
            <p:nvPr/>
          </p:nvSpPr>
          <p:spPr>
            <a:xfrm>
              <a:off x="231953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102"/>
            <p:cNvSpPr/>
            <p:nvPr/>
          </p:nvSpPr>
          <p:spPr>
            <a:xfrm>
              <a:off x="259506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103"/>
            <p:cNvSpPr/>
            <p:nvPr/>
          </p:nvSpPr>
          <p:spPr>
            <a:xfrm>
              <a:off x="2870595"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04"/>
            <p:cNvSpPr/>
            <p:nvPr/>
          </p:nvSpPr>
          <p:spPr>
            <a:xfrm>
              <a:off x="3146124"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105"/>
            <p:cNvSpPr/>
            <p:nvPr/>
          </p:nvSpPr>
          <p:spPr>
            <a:xfrm>
              <a:off x="342165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6"/>
            <p:cNvSpPr/>
            <p:nvPr/>
          </p:nvSpPr>
          <p:spPr>
            <a:xfrm>
              <a:off x="369718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107"/>
            <p:cNvSpPr/>
            <p:nvPr/>
          </p:nvSpPr>
          <p:spPr>
            <a:xfrm>
              <a:off x="3972712"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108"/>
            <p:cNvSpPr/>
            <p:nvPr/>
          </p:nvSpPr>
          <p:spPr>
            <a:xfrm>
              <a:off x="424824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09"/>
            <p:cNvSpPr/>
            <p:nvPr/>
          </p:nvSpPr>
          <p:spPr>
            <a:xfrm>
              <a:off x="4523771"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110"/>
            <p:cNvSpPr/>
            <p:nvPr/>
          </p:nvSpPr>
          <p:spPr>
            <a:xfrm>
              <a:off x="479930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11"/>
            <p:cNvSpPr/>
            <p:nvPr/>
          </p:nvSpPr>
          <p:spPr>
            <a:xfrm>
              <a:off x="507482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112"/>
            <p:cNvSpPr/>
            <p:nvPr/>
          </p:nvSpPr>
          <p:spPr>
            <a:xfrm>
              <a:off x="535035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113"/>
            <p:cNvSpPr/>
            <p:nvPr/>
          </p:nvSpPr>
          <p:spPr>
            <a:xfrm>
              <a:off x="231953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114"/>
            <p:cNvSpPr/>
            <p:nvPr/>
          </p:nvSpPr>
          <p:spPr>
            <a:xfrm>
              <a:off x="259506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115"/>
            <p:cNvSpPr/>
            <p:nvPr/>
          </p:nvSpPr>
          <p:spPr>
            <a:xfrm>
              <a:off x="287059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16"/>
            <p:cNvSpPr/>
            <p:nvPr/>
          </p:nvSpPr>
          <p:spPr>
            <a:xfrm>
              <a:off x="314612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17"/>
            <p:cNvSpPr/>
            <p:nvPr/>
          </p:nvSpPr>
          <p:spPr>
            <a:xfrm>
              <a:off x="3421654"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3" name="rc118"/>
            <p:cNvSpPr/>
            <p:nvPr/>
          </p:nvSpPr>
          <p:spPr>
            <a:xfrm>
              <a:off x="3697183" y="9023667"/>
              <a:ext cx="275529" cy="275529"/>
            </a:xfrm>
            <a:prstGeom prst="rect">
              <a:avLst/>
            </a:prstGeom>
            <a:solidFill>
              <a:srgbClr val="FC9070">
                <a:alpha val="100000"/>
              </a:srgbClr>
            </a:solidFill>
            <a:ln w="5420" cap="flat">
              <a:solidFill>
                <a:srgbClr val="FFFFFF">
                  <a:alpha val="100000"/>
                </a:srgbClr>
              </a:solidFill>
              <a:prstDash val="solid"/>
              <a:miter/>
            </a:ln>
          </p:spPr>
          <p:txBody>
            <a:bodyPr/>
            <a:lstStyle/>
            <a:p/>
          </p:txBody>
        </p:sp>
        <p:sp>
          <p:nvSpPr>
            <p:cNvPr id="734" name="rc119"/>
            <p:cNvSpPr/>
            <p:nvPr/>
          </p:nvSpPr>
          <p:spPr>
            <a:xfrm>
              <a:off x="3972712" y="9023667"/>
              <a:ext cx="275529" cy="275529"/>
            </a:xfrm>
            <a:prstGeom prst="rect">
              <a:avLst/>
            </a:prstGeom>
            <a:solidFill>
              <a:srgbClr val="D22120">
                <a:alpha val="100000"/>
              </a:srgbClr>
            </a:solidFill>
            <a:ln w="5420" cap="flat">
              <a:solidFill>
                <a:srgbClr val="FFFFFF">
                  <a:alpha val="100000"/>
                </a:srgbClr>
              </a:solidFill>
              <a:prstDash val="solid"/>
              <a:miter/>
            </a:ln>
          </p:spPr>
          <p:txBody>
            <a:bodyPr/>
            <a:lstStyle/>
            <a:p/>
          </p:txBody>
        </p:sp>
        <p:sp>
          <p:nvSpPr>
            <p:cNvPr id="735" name="rc120"/>
            <p:cNvSpPr/>
            <p:nvPr/>
          </p:nvSpPr>
          <p:spPr>
            <a:xfrm>
              <a:off x="4248242" y="9023667"/>
              <a:ext cx="275529" cy="275529"/>
            </a:xfrm>
            <a:prstGeom prst="rect">
              <a:avLst/>
            </a:prstGeom>
            <a:solidFill>
              <a:srgbClr val="9B010E">
                <a:alpha val="100000"/>
              </a:srgbClr>
            </a:solidFill>
            <a:ln w="5420" cap="flat">
              <a:solidFill>
                <a:srgbClr val="FFFFFF">
                  <a:alpha val="100000"/>
                </a:srgbClr>
              </a:solidFill>
              <a:prstDash val="solid"/>
              <a:miter/>
            </a:ln>
          </p:spPr>
          <p:txBody>
            <a:bodyPr/>
            <a:lstStyle/>
            <a:p/>
          </p:txBody>
        </p:sp>
        <p:sp>
          <p:nvSpPr>
            <p:cNvPr id="736" name="rc121"/>
            <p:cNvSpPr/>
            <p:nvPr/>
          </p:nvSpPr>
          <p:spPr>
            <a:xfrm>
              <a:off x="4523771" y="9023667"/>
              <a:ext cx="275529" cy="275529"/>
            </a:xfrm>
            <a:prstGeom prst="rect">
              <a:avLst/>
            </a:prstGeom>
            <a:solidFill>
              <a:srgbClr val="FC8060">
                <a:alpha val="100000"/>
              </a:srgbClr>
            </a:solidFill>
            <a:ln w="5420" cap="flat">
              <a:solidFill>
                <a:srgbClr val="FFFFFF">
                  <a:alpha val="100000"/>
                </a:srgbClr>
              </a:solidFill>
              <a:prstDash val="solid"/>
              <a:miter/>
            </a:ln>
          </p:spPr>
          <p:txBody>
            <a:bodyPr/>
            <a:lstStyle/>
            <a:p/>
          </p:txBody>
        </p:sp>
        <p:sp>
          <p:nvSpPr>
            <p:cNvPr id="737" name="rc122"/>
            <p:cNvSpPr/>
            <p:nvPr/>
          </p:nvSpPr>
          <p:spPr>
            <a:xfrm>
              <a:off x="4799300" y="9023667"/>
              <a:ext cx="275529" cy="275529"/>
            </a:xfrm>
            <a:prstGeom prst="rect">
              <a:avLst/>
            </a:prstGeom>
            <a:solidFill>
              <a:srgbClr val="E73529">
                <a:alpha val="100000"/>
              </a:srgbClr>
            </a:solidFill>
            <a:ln w="5420" cap="flat">
              <a:solidFill>
                <a:srgbClr val="FFFFFF">
                  <a:alpha val="100000"/>
                </a:srgbClr>
              </a:solidFill>
              <a:prstDash val="solid"/>
              <a:miter/>
            </a:ln>
          </p:spPr>
          <p:txBody>
            <a:bodyPr/>
            <a:lstStyle/>
            <a:p/>
          </p:txBody>
        </p:sp>
        <p:sp>
          <p:nvSpPr>
            <p:cNvPr id="738" name="rc123"/>
            <p:cNvSpPr/>
            <p:nvPr/>
          </p:nvSpPr>
          <p:spPr>
            <a:xfrm>
              <a:off x="5074829" y="9023667"/>
              <a:ext cx="275529" cy="275529"/>
            </a:xfrm>
            <a:prstGeom prst="rect">
              <a:avLst/>
            </a:prstGeom>
            <a:solidFill>
              <a:srgbClr val="FDC4AC">
                <a:alpha val="100000"/>
              </a:srgbClr>
            </a:solidFill>
            <a:ln w="5420" cap="flat">
              <a:solidFill>
                <a:srgbClr val="FFFFFF">
                  <a:alpha val="100000"/>
                </a:srgbClr>
              </a:solidFill>
              <a:prstDash val="solid"/>
              <a:miter/>
            </a:ln>
          </p:spPr>
          <p:txBody>
            <a:bodyPr/>
            <a:lstStyle/>
            <a:p/>
          </p:txBody>
        </p:sp>
        <p:sp>
          <p:nvSpPr>
            <p:cNvPr id="739" name="rc124"/>
            <p:cNvSpPr/>
            <p:nvPr/>
          </p:nvSpPr>
          <p:spPr>
            <a:xfrm>
              <a:off x="5350359" y="9023667"/>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40" name="tx125"/>
            <p:cNvSpPr/>
            <p:nvPr/>
          </p:nvSpPr>
          <p:spPr>
            <a:xfrm>
              <a:off x="1334359"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1" name="tx126"/>
            <p:cNvSpPr/>
            <p:nvPr/>
          </p:nvSpPr>
          <p:spPr>
            <a:xfrm>
              <a:off x="1673315"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2" name="tx127"/>
            <p:cNvSpPr/>
            <p:nvPr/>
          </p:nvSpPr>
          <p:spPr>
            <a:xfrm>
              <a:off x="1097573" y="8552033"/>
              <a:ext cx="10330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OUAHIGOUYA</a:t>
              </a:r>
            </a:p>
          </p:txBody>
        </p:sp>
        <p:sp>
          <p:nvSpPr>
            <p:cNvPr id="743" name="tx128"/>
            <p:cNvSpPr/>
            <p:nvPr/>
          </p:nvSpPr>
          <p:spPr>
            <a:xfrm>
              <a:off x="1571814" y="8276578"/>
              <a:ext cx="5588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MANGA</a:t>
              </a:r>
            </a:p>
          </p:txBody>
        </p:sp>
        <p:sp>
          <p:nvSpPr>
            <p:cNvPr id="744" name="tx129"/>
            <p:cNvSpPr/>
            <p:nvPr/>
          </p:nvSpPr>
          <p:spPr>
            <a:xfrm>
              <a:off x="1529472" y="8004769"/>
              <a:ext cx="6011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ZINIARE</a:t>
              </a:r>
            </a:p>
          </p:txBody>
        </p:sp>
        <p:sp>
          <p:nvSpPr>
            <p:cNvPr id="745" name="tx130"/>
            <p:cNvSpPr/>
            <p:nvPr/>
          </p:nvSpPr>
          <p:spPr>
            <a:xfrm>
              <a:off x="1393964" y="7725445"/>
              <a:ext cx="7366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BANFORA</a:t>
              </a:r>
            </a:p>
          </p:txBody>
        </p:sp>
        <p:sp>
          <p:nvSpPr>
            <p:cNvPr id="746" name="tx131"/>
            <p:cNvSpPr/>
            <p:nvPr/>
          </p:nvSpPr>
          <p:spPr>
            <a:xfrm>
              <a:off x="1724214" y="7453711"/>
              <a:ext cx="4064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FADA</a:t>
              </a:r>
            </a:p>
          </p:txBody>
        </p:sp>
        <p:sp>
          <p:nvSpPr>
            <p:cNvPr id="747" name="tx132"/>
            <p:cNvSpPr/>
            <p:nvPr/>
          </p:nvSpPr>
          <p:spPr>
            <a:xfrm>
              <a:off x="1580223" y="7174386"/>
              <a:ext cx="550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GAOUA</a:t>
              </a:r>
            </a:p>
          </p:txBody>
        </p:sp>
        <p:sp>
          <p:nvSpPr>
            <p:cNvPr id="748" name="tx133"/>
            <p:cNvSpPr/>
            <p:nvPr/>
          </p:nvSpPr>
          <p:spPr>
            <a:xfrm>
              <a:off x="1233156" y="6898857"/>
              <a:ext cx="8975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DEDOUGOU</a:t>
              </a:r>
            </a:p>
          </p:txBody>
        </p:sp>
        <p:sp>
          <p:nvSpPr>
            <p:cNvPr id="749" name="tx134"/>
            <p:cNvSpPr/>
            <p:nvPr/>
          </p:nvSpPr>
          <p:spPr>
            <a:xfrm>
              <a:off x="1139989" y="6623328"/>
              <a:ext cx="9906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TENKODOGO</a:t>
              </a:r>
            </a:p>
          </p:txBody>
        </p:sp>
        <p:sp>
          <p:nvSpPr>
            <p:cNvPr id="750" name="tx135"/>
            <p:cNvSpPr/>
            <p:nvPr/>
          </p:nvSpPr>
          <p:spPr>
            <a:xfrm rot="-2700000">
              <a:off x="201766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1" name="tx136"/>
            <p:cNvSpPr/>
            <p:nvPr/>
          </p:nvSpPr>
          <p:spPr>
            <a:xfrm rot="-2700000">
              <a:off x="229319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2" name="tx137"/>
            <p:cNvSpPr/>
            <p:nvPr/>
          </p:nvSpPr>
          <p:spPr>
            <a:xfrm rot="-2700000">
              <a:off x="256872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3" name="tx138"/>
            <p:cNvSpPr/>
            <p:nvPr/>
          </p:nvSpPr>
          <p:spPr>
            <a:xfrm rot="-2700000">
              <a:off x="284425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4" name="tx139"/>
            <p:cNvSpPr/>
            <p:nvPr/>
          </p:nvSpPr>
          <p:spPr>
            <a:xfrm rot="-2700000">
              <a:off x="311978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5" name="tx140"/>
            <p:cNvSpPr/>
            <p:nvPr/>
          </p:nvSpPr>
          <p:spPr>
            <a:xfrm rot="-2700000">
              <a:off x="339531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6" name="tx141"/>
            <p:cNvSpPr/>
            <p:nvPr/>
          </p:nvSpPr>
          <p:spPr>
            <a:xfrm rot="-2700000">
              <a:off x="367084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7" name="tx142"/>
            <p:cNvSpPr/>
            <p:nvPr/>
          </p:nvSpPr>
          <p:spPr>
            <a:xfrm rot="-2700000">
              <a:off x="3946345"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58" name="tx143"/>
            <p:cNvSpPr/>
            <p:nvPr/>
          </p:nvSpPr>
          <p:spPr>
            <a:xfrm rot="-2700000">
              <a:off x="42219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59" name="tx144"/>
            <p:cNvSpPr/>
            <p:nvPr/>
          </p:nvSpPr>
          <p:spPr>
            <a:xfrm rot="-2700000">
              <a:off x="449743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0" name="tx145"/>
            <p:cNvSpPr/>
            <p:nvPr/>
          </p:nvSpPr>
          <p:spPr>
            <a:xfrm rot="-2700000">
              <a:off x="477295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1" name="tx146"/>
            <p:cNvSpPr/>
            <p:nvPr/>
          </p:nvSpPr>
          <p:spPr>
            <a:xfrm rot="-2700000">
              <a:off x="504848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2" name="pic147"/>
            <p:cNvPicPr/>
            <p:nvPr/>
          </p:nvPicPr>
          <p:blipFill>
            <a:blip r:embed="rId2" cstate="print"/>
            <a:stretch>
              <a:fillRect/>
            </a:stretch>
          </p:blipFill>
          <p:spPr>
            <a:xfrm>
              <a:off x="2892712" y="10138064"/>
              <a:ext cx="2160000" cy="144000"/>
            </a:xfrm>
            <a:prstGeom prst="rect">
              <a:avLst/>
            </a:prstGeom>
          </p:spPr>
        </p:pic>
        <p:sp>
          <p:nvSpPr>
            <p:cNvPr id="763" name="pl148"/>
            <p:cNvSpPr/>
            <p:nvPr/>
          </p:nvSpPr>
          <p:spPr>
            <a:xfrm>
              <a:off x="362886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4" name="pl149"/>
            <p:cNvSpPr/>
            <p:nvPr/>
          </p:nvSpPr>
          <p:spPr>
            <a:xfrm>
              <a:off x="437636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5" name="pl150"/>
            <p:cNvSpPr/>
            <p:nvPr/>
          </p:nvSpPr>
          <p:spPr>
            <a:xfrm>
              <a:off x="362886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6" name="pl151"/>
            <p:cNvSpPr/>
            <p:nvPr/>
          </p:nvSpPr>
          <p:spPr>
            <a:xfrm>
              <a:off x="437636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67" name="tx152"/>
            <p:cNvSpPr/>
            <p:nvPr/>
          </p:nvSpPr>
          <p:spPr>
            <a:xfrm>
              <a:off x="3558231"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68" name="tx153"/>
            <p:cNvSpPr/>
            <p:nvPr/>
          </p:nvSpPr>
          <p:spPr>
            <a:xfrm>
              <a:off x="4270415"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69" name="tx15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7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Burundi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148349"/>
              <a:ext cx="237118" cy="1255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4454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988505"/>
              <a:ext cx="237118" cy="156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15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7746"/>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190213"/>
              <a:ext cx="237118" cy="8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58717"/>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140737"/>
              <a:ext cx="237118" cy="117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28271"/>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1552"/>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01630"/>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20659"/>
              <a:ext cx="237118" cy="53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3494"/>
              <a:ext cx="237118" cy="418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39688"/>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20659"/>
              <a:ext cx="237118" cy="190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21708"/>
              <a:ext cx="237118" cy="98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51106"/>
              <a:ext cx="237118" cy="34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16853"/>
              <a:ext cx="237118" cy="34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09242"/>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106485"/>
              <a:ext cx="237118" cy="102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48349"/>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133126"/>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064621"/>
              <a:ext cx="237118" cy="68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43494"/>
              <a:ext cx="237118" cy="418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21708"/>
              <a:ext cx="237118" cy="1217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095068"/>
              <a:ext cx="237118" cy="266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973282"/>
              <a:ext cx="237118" cy="1217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66329"/>
              <a:ext cx="237118" cy="19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90213"/>
              <a:ext cx="237118" cy="761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182601"/>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110291"/>
              <a:ext cx="237118" cy="72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20659"/>
              <a:ext cx="237118" cy="53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1685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129320"/>
              <a:ext cx="237118" cy="8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222 case(s)</a:t>
              </a:r>
            </a:p>
          </p:txBody>
        </p:sp>
        <p:sp>
          <p:nvSpPr>
            <p:cNvPr id="66" name="pg65"/>
            <p:cNvSpPr/>
            <p:nvPr/>
          </p:nvSpPr>
          <p:spPr>
            <a:xfrm>
              <a:off x="281256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1663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51106"/>
              <a:ext cx="237118" cy="30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511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133126"/>
              <a:ext cx="237118" cy="117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58717"/>
              <a:ext cx="237118" cy="11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54911"/>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178795"/>
              <a:ext cx="237118" cy="76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282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282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155960"/>
              <a:ext cx="237118" cy="72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66329"/>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6252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197824"/>
              <a:ext cx="237118" cy="64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28271"/>
              <a:ext cx="237118" cy="57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05436"/>
              <a:ext cx="237118" cy="228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182601"/>
              <a:ext cx="237118" cy="228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102679"/>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171184"/>
              <a:ext cx="237118" cy="114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980894"/>
              <a:ext cx="237118" cy="1902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973282"/>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862914"/>
              <a:ext cx="237118" cy="110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32077"/>
              <a:ext cx="237118" cy="53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649789"/>
              <a:ext cx="237118" cy="5822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4577479"/>
              <a:ext cx="237118" cy="723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535615"/>
              <a:ext cx="237118" cy="41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05436"/>
              <a:ext cx="237118" cy="79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680235"/>
              <a:ext cx="237118" cy="5252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4459499"/>
              <a:ext cx="237118" cy="220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406218"/>
              <a:ext cx="237118" cy="53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311072"/>
              <a:ext cx="237118" cy="9590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4189287"/>
              <a:ext cx="237118" cy="1217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155035"/>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817244"/>
              <a:ext cx="237118" cy="4528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4817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763963"/>
              <a:ext cx="237118" cy="53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181675"/>
              <a:ext cx="237118" cy="10922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41816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021832"/>
              <a:ext cx="237118" cy="159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3599388"/>
              <a:ext cx="237118" cy="16859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35993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3523272"/>
              <a:ext cx="237118" cy="76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1,694 case(s)</a:t>
              </a:r>
            </a:p>
          </p:txBody>
        </p:sp>
        <p:sp>
          <p:nvSpPr>
            <p:cNvPr id="129" name="pg128"/>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1,684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232077"/>
              <a:ext cx="237118" cy="53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3930492"/>
              <a:ext cx="237118" cy="13015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3877211"/>
              <a:ext cx="237118" cy="53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3842959"/>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17902"/>
              <a:ext cx="237118" cy="167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3051352"/>
              <a:ext cx="237118" cy="2066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2986653"/>
              <a:ext cx="237118" cy="646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2899120"/>
              <a:ext cx="237118" cy="8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194018"/>
              <a:ext cx="237118" cy="91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2998071"/>
              <a:ext cx="237118" cy="21959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2994265"/>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2876285"/>
              <a:ext cx="237118" cy="117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51106"/>
              <a:ext cx="237118" cy="34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2994265"/>
              <a:ext cx="237118" cy="22568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2994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2982848"/>
              <a:ext cx="237118" cy="11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190213"/>
              <a:ext cx="237118" cy="95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889554"/>
              <a:ext cx="237118" cy="3006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8895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832467"/>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16853"/>
              <a:ext cx="237118" cy="685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604119"/>
              <a:ext cx="237118" cy="6127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600313"/>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562255"/>
              <a:ext cx="237118" cy="380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136931"/>
              <a:ext cx="237118" cy="1027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125514"/>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098873"/>
              <a:ext cx="237118" cy="26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09242"/>
              <a:ext cx="237118" cy="761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155960"/>
              <a:ext cx="237118" cy="53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559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049398"/>
              <a:ext cx="237118" cy="1065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01630"/>
              <a:ext cx="237118" cy="83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098873"/>
              <a:ext cx="237118" cy="1027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091262"/>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034175"/>
              <a:ext cx="237118" cy="57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66329"/>
              <a:ext cx="237118" cy="19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32077"/>
              <a:ext cx="237118" cy="34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320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136931"/>
              <a:ext cx="237118" cy="951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58717"/>
              <a:ext cx="237118" cy="38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4730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079844"/>
              <a:ext cx="237118" cy="1674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73940"/>
              <a:ext cx="237118" cy="11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739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739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965670"/>
              <a:ext cx="237118" cy="308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74299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2,616 case(s)</a:t>
              </a:r>
            </a:p>
          </p:txBody>
        </p:sp>
        <p:sp>
          <p:nvSpPr>
            <p:cNvPr id="193" name="pg192"/>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2,741 case(s)</a:t>
              </a:r>
            </a:p>
          </p:txBody>
        </p:sp>
        <p:sp>
          <p:nvSpPr>
            <p:cNvPr id="195" name="rc19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542672" y="2153563"/>
              <a:ext cx="3214267" cy="3131794"/>
            </a:xfrm>
            <a:prstGeom prst="rect">
              <a:avLst/>
            </a:prstGeom>
            <a:solidFill>
              <a:srgbClr val="FFFFFF">
                <a:alpha val="100000"/>
              </a:srgbClr>
            </a:solidFill>
          </p:spPr>
          <p:txBody>
            <a:bodyPr/>
            <a:lstStyle/>
            <a:p/>
          </p:txBody>
        </p:sp>
        <p:sp>
          <p:nvSpPr>
            <p:cNvPr id="197" name="pl196"/>
            <p:cNvSpPr/>
            <p:nvPr/>
          </p:nvSpPr>
          <p:spPr>
            <a:xfrm>
              <a:off x="11542672"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114097"/>
              <a:ext cx="237118" cy="1255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098873"/>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4775380"/>
              <a:ext cx="237118" cy="323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32077"/>
              <a:ext cx="237118" cy="532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022757"/>
              <a:ext cx="237118" cy="209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018952"/>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756351"/>
              <a:ext cx="237118" cy="2626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54911"/>
              <a:ext cx="237118" cy="30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087456"/>
              <a:ext cx="237118" cy="1674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08745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011340"/>
              <a:ext cx="237118" cy="76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70135"/>
              <a:ext cx="237118" cy="15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4999923"/>
              <a:ext cx="237118" cy="2702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4996117"/>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961865"/>
              <a:ext cx="237118" cy="34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159766"/>
              <a:ext cx="237118" cy="1255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4638371"/>
              <a:ext cx="237118" cy="5213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634566"/>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4585090"/>
              <a:ext cx="237118" cy="49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01630"/>
              <a:ext cx="237118" cy="83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4729711"/>
              <a:ext cx="237118" cy="4719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4714487"/>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4649789"/>
              <a:ext cx="237118" cy="646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20659"/>
              <a:ext cx="237118" cy="64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4958059"/>
              <a:ext cx="237118" cy="2626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4950447"/>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4881943"/>
              <a:ext cx="237118" cy="68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58717"/>
              <a:ext cx="237118" cy="266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125514"/>
              <a:ext cx="237118" cy="1332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114097"/>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095068"/>
              <a:ext cx="237118" cy="190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35882"/>
              <a:ext cx="237118" cy="494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144543"/>
              <a:ext cx="237118" cy="91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140737"/>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015146"/>
              <a:ext cx="237118" cy="125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1552"/>
              <a:ext cx="237118" cy="38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39688"/>
              <a:ext cx="237118" cy="418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396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167378"/>
              <a:ext cx="237118" cy="72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66329"/>
              <a:ext cx="237118" cy="190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24465"/>
              <a:ext cx="237118" cy="418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220659"/>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129320"/>
              <a:ext cx="237118" cy="91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62523"/>
              <a:ext cx="237118" cy="22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35882"/>
              <a:ext cx="237118" cy="266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28271"/>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068427"/>
              <a:ext cx="237118" cy="159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322072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5" name="pg254"/>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6" name="tx255"/>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783 case(s)</a:t>
              </a:r>
            </a:p>
          </p:txBody>
        </p:sp>
        <p:sp>
          <p:nvSpPr>
            <p:cNvPr id="257" name="pg256"/>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8" name="tx257"/>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795 case(s)</a:t>
              </a:r>
            </a:p>
          </p:txBody>
        </p:sp>
        <p:sp>
          <p:nvSpPr>
            <p:cNvPr id="259" name="rc25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0" name="rc259"/>
            <p:cNvSpPr/>
            <p:nvPr/>
          </p:nvSpPr>
          <p:spPr>
            <a:xfrm>
              <a:off x="14756939" y="2153563"/>
              <a:ext cx="3214267" cy="3131794"/>
            </a:xfrm>
            <a:prstGeom prst="rect">
              <a:avLst/>
            </a:prstGeom>
            <a:solidFill>
              <a:srgbClr val="FFFFFF">
                <a:alpha val="100000"/>
              </a:srgbClr>
            </a:solidFill>
          </p:spPr>
          <p:txBody>
            <a:bodyPr/>
            <a:lstStyle/>
            <a:p/>
          </p:txBody>
        </p:sp>
        <p:sp>
          <p:nvSpPr>
            <p:cNvPr id="261" name="pl260"/>
            <p:cNvSpPr/>
            <p:nvPr/>
          </p:nvSpPr>
          <p:spPr>
            <a:xfrm>
              <a:off x="14756939" y="49047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41436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3824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62129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5241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76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001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2407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rc269"/>
            <p:cNvSpPr/>
            <p:nvPr/>
          </p:nvSpPr>
          <p:spPr>
            <a:xfrm>
              <a:off x="14796459" y="5247300"/>
              <a:ext cx="237118" cy="380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4524197"/>
              <a:ext cx="237118" cy="7231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4520392"/>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4371965"/>
              <a:ext cx="237118" cy="148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51106"/>
              <a:ext cx="237118" cy="342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3820124"/>
              <a:ext cx="237118" cy="14309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3801095"/>
              <a:ext cx="237118" cy="190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3721173"/>
              <a:ext cx="237118" cy="79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4817244"/>
              <a:ext cx="237118" cy="4224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4813438"/>
              <a:ext cx="237118" cy="380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4623148"/>
              <a:ext cx="237118" cy="190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247300"/>
              <a:ext cx="237118" cy="380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4828662"/>
              <a:ext cx="237118" cy="418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4821050"/>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4531809"/>
              <a:ext cx="237118" cy="2892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4604119"/>
              <a:ext cx="237118" cy="6355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4588896"/>
              <a:ext cx="237118" cy="152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4375771"/>
              <a:ext cx="237118" cy="213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13047"/>
              <a:ext cx="237118" cy="72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4756351"/>
              <a:ext cx="237118" cy="456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748740"/>
              <a:ext cx="237118" cy="7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4607925"/>
              <a:ext cx="237118" cy="140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39688"/>
              <a:ext cx="237118" cy="456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4878137"/>
              <a:ext cx="237118" cy="3615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8781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4672624"/>
              <a:ext cx="237118" cy="205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77746"/>
              <a:ext cx="237118" cy="7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4977088"/>
              <a:ext cx="237118" cy="3006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4965670"/>
              <a:ext cx="237118" cy="114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4870525"/>
              <a:ext cx="237118" cy="951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43902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3" name="tx302"/>
            <p:cNvSpPr/>
            <p:nvPr/>
          </p:nvSpPr>
          <p:spPr>
            <a:xfrm>
              <a:off x="15563909"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1,352 case(s)</a:t>
              </a:r>
            </a:p>
          </p:txBody>
        </p:sp>
        <p:sp>
          <p:nvSpPr>
            <p:cNvPr id="304" name="pg30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5" name="rc30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6" name="tx30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41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30614" y="443891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3" name="tx432"/>
            <p:cNvSpPr/>
            <p:nvPr/>
          </p:nvSpPr>
          <p:spPr>
            <a:xfrm>
              <a:off x="1230614" y="367775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4" name="tx433"/>
            <p:cNvSpPr/>
            <p:nvPr/>
          </p:nvSpPr>
          <p:spPr>
            <a:xfrm>
              <a:off x="1230614" y="291659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5" name="tx434"/>
            <p:cNvSpPr/>
            <p:nvPr/>
          </p:nvSpPr>
          <p:spPr>
            <a:xfrm>
              <a:off x="1230614" y="215543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36" name="pl435"/>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45241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7630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30018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22407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tx44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2" name="rc441"/>
            <p:cNvSpPr/>
            <p:nvPr/>
          </p:nvSpPr>
          <p:spPr>
            <a:xfrm>
              <a:off x="18110385" y="2153563"/>
              <a:ext cx="1240079" cy="413498"/>
            </a:xfrm>
            <a:prstGeom prst="rect">
              <a:avLst/>
            </a:prstGeom>
            <a:solidFill>
              <a:srgbClr val="FFFFFF">
                <a:alpha val="100000"/>
              </a:srgbClr>
            </a:solidFill>
          </p:spPr>
          <p:txBody>
            <a:bodyPr/>
            <a:lstStyle/>
            <a:p/>
          </p:txBody>
        </p:sp>
        <p:sp>
          <p:nvSpPr>
            <p:cNvPr id="443" name="rc442"/>
            <p:cNvSpPr/>
            <p:nvPr/>
          </p:nvSpPr>
          <p:spPr>
            <a:xfrm>
              <a:off x="18179974" y="2223153"/>
              <a:ext cx="274319" cy="274319"/>
            </a:xfrm>
            <a:prstGeom prst="rect">
              <a:avLst/>
            </a:prstGeom>
            <a:solidFill>
              <a:srgbClr val="FFFFFF">
                <a:alpha val="100000"/>
              </a:srgbClr>
            </a:solidFill>
          </p:spPr>
          <p:txBody>
            <a:bodyPr/>
            <a:lstStyle/>
            <a:p/>
          </p:txBody>
        </p:sp>
        <p:sp>
          <p:nvSpPr>
            <p:cNvPr id="444" name="pg44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5" name="tx44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6" name="rc445"/>
            <p:cNvSpPr/>
            <p:nvPr/>
          </p:nvSpPr>
          <p:spPr>
            <a:xfrm>
              <a:off x="18110385" y="2706240"/>
              <a:ext cx="1753945" cy="1236458"/>
            </a:xfrm>
            <a:prstGeom prst="rect">
              <a:avLst/>
            </a:prstGeom>
            <a:solidFill>
              <a:srgbClr val="FFFFFF">
                <a:alpha val="100000"/>
              </a:srgbClr>
            </a:solidFill>
          </p:spPr>
          <p:txBody>
            <a:bodyPr/>
            <a:lstStyle/>
            <a:p/>
          </p:txBody>
        </p:sp>
        <p:sp>
          <p:nvSpPr>
            <p:cNvPr id="447" name="rc446"/>
            <p:cNvSpPr/>
            <p:nvPr/>
          </p:nvSpPr>
          <p:spPr>
            <a:xfrm>
              <a:off x="18179974" y="2775829"/>
              <a:ext cx="274319" cy="274319"/>
            </a:xfrm>
            <a:prstGeom prst="rect">
              <a:avLst/>
            </a:prstGeom>
            <a:solidFill>
              <a:srgbClr val="FFFFFF">
                <a:alpha val="100000"/>
              </a:srgbClr>
            </a:solidFill>
          </p:spPr>
          <p:txBody>
            <a:bodyPr/>
            <a:lstStyle/>
            <a:p/>
          </p:txBody>
        </p:sp>
        <p:sp>
          <p:nvSpPr>
            <p:cNvPr id="448" name="rc44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050149"/>
              <a:ext cx="274319" cy="274319"/>
            </a:xfrm>
            <a:prstGeom prst="rect">
              <a:avLst/>
            </a:prstGeom>
            <a:solidFill>
              <a:srgbClr val="FFFFFF">
                <a:alpha val="100000"/>
              </a:srgbClr>
            </a:solidFill>
          </p:spPr>
          <p:txBody>
            <a:bodyPr/>
            <a:lstStyle/>
            <a:p/>
          </p:txBody>
        </p:sp>
        <p:sp>
          <p:nvSpPr>
            <p:cNvPr id="450" name="rc44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324469"/>
              <a:ext cx="274319" cy="274320"/>
            </a:xfrm>
            <a:prstGeom prst="rect">
              <a:avLst/>
            </a:prstGeom>
            <a:solidFill>
              <a:srgbClr val="FFFFFF">
                <a:alpha val="100000"/>
              </a:srgbClr>
            </a:solidFill>
          </p:spPr>
          <p:txBody>
            <a:bodyPr/>
            <a:lstStyle/>
            <a:p/>
          </p:txBody>
        </p:sp>
        <p:sp>
          <p:nvSpPr>
            <p:cNvPr id="452" name="rc45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3598789"/>
              <a:ext cx="274319" cy="274320"/>
            </a:xfrm>
            <a:prstGeom prst="rect">
              <a:avLst/>
            </a:prstGeom>
            <a:solidFill>
              <a:srgbClr val="FFFFFF">
                <a:alpha val="100000"/>
              </a:srgbClr>
            </a:solidFill>
          </p:spPr>
          <p:txBody>
            <a:bodyPr/>
            <a:lstStyle/>
            <a:p/>
          </p:txBody>
        </p:sp>
        <p:sp>
          <p:nvSpPr>
            <p:cNvPr id="454" name="rc45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5" name="tx45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6" name="tx45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7" name="tx45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8" name="tx45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9" name=""/>
          <p:cNvGrpSpPr/>
          <p:nvPr/>
        </p:nvGrpSpPr>
        <p:grpSpPr>
          <a:xfrm>
            <a:off x="6400800" y="6217920"/>
            <a:ext cx="5486400" cy="4251960"/>
            <a:chOff x="6400800" y="6217920"/>
            <a:chExt cx="5486400" cy="4251960"/>
          </a:xfrm>
        </p:grpSpPr>
        <p:sp>
          <p:nvSpPr>
            <p:cNvPr id="46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2" name="rc5"/>
            <p:cNvSpPr/>
            <p:nvPr/>
          </p:nvSpPr>
          <p:spPr>
            <a:xfrm>
              <a:off x="7153670" y="6510025"/>
              <a:ext cx="4022426" cy="2788960"/>
            </a:xfrm>
            <a:prstGeom prst="rect">
              <a:avLst/>
            </a:prstGeom>
            <a:solidFill>
              <a:srgbClr val="FFFFFF">
                <a:alpha val="100000"/>
              </a:srgbClr>
            </a:solidFill>
          </p:spPr>
          <p:txBody>
            <a:bodyPr/>
            <a:lstStyle/>
            <a:p/>
          </p:txBody>
        </p:sp>
        <p:sp>
          <p:nvSpPr>
            <p:cNvPr id="463" name="pl6"/>
            <p:cNvSpPr/>
            <p:nvPr/>
          </p:nvSpPr>
          <p:spPr>
            <a:xfrm>
              <a:off x="7153670" y="8710389"/>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4" name="pl7"/>
            <p:cNvSpPr/>
            <p:nvPr/>
          </p:nvSpPr>
          <p:spPr>
            <a:xfrm>
              <a:off x="7153670" y="7786740"/>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5" name="pl8"/>
            <p:cNvSpPr/>
            <p:nvPr/>
          </p:nvSpPr>
          <p:spPr>
            <a:xfrm>
              <a:off x="7153670" y="6863090"/>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6" name="pl9"/>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7" name="pl10"/>
            <p:cNvSpPr/>
            <p:nvPr/>
          </p:nvSpPr>
          <p:spPr>
            <a:xfrm>
              <a:off x="7153670" y="8248565"/>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8" name="pl11"/>
            <p:cNvSpPr/>
            <p:nvPr/>
          </p:nvSpPr>
          <p:spPr>
            <a:xfrm>
              <a:off x="7153670" y="7324915"/>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9" name="rc12"/>
            <p:cNvSpPr/>
            <p:nvPr/>
          </p:nvSpPr>
          <p:spPr>
            <a:xfrm>
              <a:off x="7293338" y="7186367"/>
              <a:ext cx="391069" cy="10991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3"/>
            <p:cNvSpPr/>
            <p:nvPr/>
          </p:nvSpPr>
          <p:spPr>
            <a:xfrm>
              <a:off x="7852008" y="7823686"/>
              <a:ext cx="391069" cy="1524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4"/>
            <p:cNvSpPr/>
            <p:nvPr/>
          </p:nvSpPr>
          <p:spPr>
            <a:xfrm>
              <a:off x="8410679" y="8885883"/>
              <a:ext cx="391069" cy="461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5"/>
            <p:cNvSpPr/>
            <p:nvPr/>
          </p:nvSpPr>
          <p:spPr>
            <a:xfrm>
              <a:off x="8969349" y="9029049"/>
              <a:ext cx="391069" cy="1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6"/>
            <p:cNvSpPr/>
            <p:nvPr/>
          </p:nvSpPr>
          <p:spPr>
            <a:xfrm>
              <a:off x="9528019" y="8987484"/>
              <a:ext cx="391069" cy="92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7"/>
            <p:cNvSpPr/>
            <p:nvPr/>
          </p:nvSpPr>
          <p:spPr>
            <a:xfrm>
              <a:off x="10645360" y="9130650"/>
              <a:ext cx="391069" cy="138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8"/>
            <p:cNvSpPr/>
            <p:nvPr/>
          </p:nvSpPr>
          <p:spPr>
            <a:xfrm>
              <a:off x="7293338" y="6766107"/>
              <a:ext cx="391069" cy="4202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19"/>
            <p:cNvSpPr/>
            <p:nvPr/>
          </p:nvSpPr>
          <p:spPr>
            <a:xfrm>
              <a:off x="7852008" y="7218695"/>
              <a:ext cx="391069" cy="6049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0"/>
            <p:cNvSpPr/>
            <p:nvPr/>
          </p:nvSpPr>
          <p:spPr>
            <a:xfrm>
              <a:off x="8410679" y="8779663"/>
              <a:ext cx="391069" cy="1062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1"/>
            <p:cNvSpPr/>
            <p:nvPr/>
          </p:nvSpPr>
          <p:spPr>
            <a:xfrm>
              <a:off x="8969349" y="8978248"/>
              <a:ext cx="391069" cy="508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2"/>
            <p:cNvSpPr/>
            <p:nvPr/>
          </p:nvSpPr>
          <p:spPr>
            <a:xfrm>
              <a:off x="9528019" y="8982866"/>
              <a:ext cx="391069" cy="46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3"/>
            <p:cNvSpPr/>
            <p:nvPr/>
          </p:nvSpPr>
          <p:spPr>
            <a:xfrm>
              <a:off x="10086689" y="9065995"/>
              <a:ext cx="391069" cy="230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4"/>
            <p:cNvSpPr/>
            <p:nvPr/>
          </p:nvSpPr>
          <p:spPr>
            <a:xfrm>
              <a:off x="10645360" y="9098322"/>
              <a:ext cx="391069" cy="323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5"/>
            <p:cNvSpPr/>
            <p:nvPr/>
          </p:nvSpPr>
          <p:spPr>
            <a:xfrm>
              <a:off x="7293338" y="6636796"/>
              <a:ext cx="391069" cy="12931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6"/>
            <p:cNvSpPr/>
            <p:nvPr/>
          </p:nvSpPr>
          <p:spPr>
            <a:xfrm>
              <a:off x="7852008" y="6835380"/>
              <a:ext cx="391069" cy="3833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7"/>
            <p:cNvSpPr/>
            <p:nvPr/>
          </p:nvSpPr>
          <p:spPr>
            <a:xfrm>
              <a:off x="8410679" y="8571842"/>
              <a:ext cx="391069" cy="20782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8"/>
            <p:cNvSpPr/>
            <p:nvPr/>
          </p:nvSpPr>
          <p:spPr>
            <a:xfrm>
              <a:off x="8969349" y="8821227"/>
              <a:ext cx="391069" cy="15702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9"/>
            <p:cNvSpPr/>
            <p:nvPr/>
          </p:nvSpPr>
          <p:spPr>
            <a:xfrm>
              <a:off x="9528019" y="8835082"/>
              <a:ext cx="391069" cy="1477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0"/>
            <p:cNvSpPr/>
            <p:nvPr/>
          </p:nvSpPr>
          <p:spPr>
            <a:xfrm>
              <a:off x="10086689" y="8969011"/>
              <a:ext cx="391069" cy="969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1"/>
            <p:cNvSpPr/>
            <p:nvPr/>
          </p:nvSpPr>
          <p:spPr>
            <a:xfrm>
              <a:off x="10645360" y="9093704"/>
              <a:ext cx="391069" cy="46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2"/>
            <p:cNvSpPr/>
            <p:nvPr/>
          </p:nvSpPr>
          <p:spPr>
            <a:xfrm>
              <a:off x="7293338" y="8285511"/>
              <a:ext cx="391069" cy="8867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3"/>
            <p:cNvSpPr/>
            <p:nvPr/>
          </p:nvSpPr>
          <p:spPr>
            <a:xfrm>
              <a:off x="7852008" y="7976088"/>
              <a:ext cx="391069" cy="11961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4"/>
            <p:cNvSpPr/>
            <p:nvPr/>
          </p:nvSpPr>
          <p:spPr>
            <a:xfrm>
              <a:off x="8410679" y="8932065"/>
              <a:ext cx="391069" cy="24014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5"/>
            <p:cNvSpPr/>
            <p:nvPr/>
          </p:nvSpPr>
          <p:spPr>
            <a:xfrm>
              <a:off x="8969349" y="9042903"/>
              <a:ext cx="391069" cy="12931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6"/>
            <p:cNvSpPr/>
            <p:nvPr/>
          </p:nvSpPr>
          <p:spPr>
            <a:xfrm>
              <a:off x="9528019" y="8996721"/>
              <a:ext cx="391069" cy="17549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7"/>
            <p:cNvSpPr/>
            <p:nvPr/>
          </p:nvSpPr>
          <p:spPr>
            <a:xfrm>
              <a:off x="10086689" y="9089086"/>
              <a:ext cx="391069" cy="8312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38"/>
            <p:cNvSpPr/>
            <p:nvPr/>
          </p:nvSpPr>
          <p:spPr>
            <a:xfrm>
              <a:off x="10645360" y="9144505"/>
              <a:ext cx="391069" cy="2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pl39"/>
            <p:cNvSpPr/>
            <p:nvPr/>
          </p:nvSpPr>
          <p:spPr>
            <a:xfrm>
              <a:off x="7488873" y="6867288"/>
              <a:ext cx="3352021" cy="2291610"/>
            </a:xfrm>
            <a:custGeom>
              <a:avLst/>
              <a:pathLst>
                <a:path w="3352021" h="2291610">
                  <a:moveTo>
                    <a:pt x="0" y="0"/>
                  </a:moveTo>
                  <a:lnTo>
                    <a:pt x="558670" y="1754802"/>
                  </a:lnTo>
                  <a:lnTo>
                    <a:pt x="1117340" y="2186607"/>
                  </a:lnTo>
                  <a:lnTo>
                    <a:pt x="1676010" y="2233973"/>
                  </a:lnTo>
                  <a:lnTo>
                    <a:pt x="2234681" y="2257941"/>
                  </a:lnTo>
                  <a:lnTo>
                    <a:pt x="2793351" y="2273539"/>
                  </a:lnTo>
                  <a:lnTo>
                    <a:pt x="3352021" y="2291610"/>
                  </a:lnTo>
                </a:path>
              </a:pathLst>
            </a:custGeom>
            <a:ln w="40651" cap="flat">
              <a:solidFill>
                <a:srgbClr val="000000">
                  <a:alpha val="100000"/>
                </a:srgbClr>
              </a:solidFill>
              <a:prstDash val="solid"/>
              <a:round/>
            </a:ln>
          </p:spPr>
          <p:txBody>
            <a:bodyPr/>
            <a:lstStyle/>
            <a:p/>
          </p:txBody>
        </p:sp>
        <p:sp>
          <p:nvSpPr>
            <p:cNvPr id="497" name="rc40"/>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498" name="tx4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9" name="tx42"/>
            <p:cNvSpPr/>
            <p:nvPr/>
          </p:nvSpPr>
          <p:spPr>
            <a:xfrm>
              <a:off x="6801340" y="824625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0" name="tx43"/>
            <p:cNvSpPr/>
            <p:nvPr/>
          </p:nvSpPr>
          <p:spPr>
            <a:xfrm>
              <a:off x="6801340" y="732260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1"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5"/>
            <p:cNvSpPr/>
            <p:nvPr/>
          </p:nvSpPr>
          <p:spPr>
            <a:xfrm>
              <a:off x="7118876" y="82485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6"/>
            <p:cNvSpPr/>
            <p:nvPr/>
          </p:nvSpPr>
          <p:spPr>
            <a:xfrm>
              <a:off x="7118876" y="73249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7"/>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48"/>
            <p:cNvSpPr/>
            <p:nvPr/>
          </p:nvSpPr>
          <p:spPr>
            <a:xfrm>
              <a:off x="11176096" y="82211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49"/>
            <p:cNvSpPr/>
            <p:nvPr/>
          </p:nvSpPr>
          <p:spPr>
            <a:xfrm>
              <a:off x="11176096" y="72699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tx50"/>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51"/>
            <p:cNvSpPr/>
            <p:nvPr/>
          </p:nvSpPr>
          <p:spPr>
            <a:xfrm>
              <a:off x="11274154" y="821879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09" name="tx52"/>
            <p:cNvSpPr/>
            <p:nvPr/>
          </p:nvSpPr>
          <p:spPr>
            <a:xfrm>
              <a:off x="11274154" y="7267682"/>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0" name="pl53"/>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4"/>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5"/>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6"/>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7"/>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8"/>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9"/>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tx60"/>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8" name="tx61"/>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9" name="tx62"/>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0" name="tx63"/>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1" name="tx64"/>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2" name="tx65"/>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3" name="tx66"/>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4" name="tx67"/>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5" name="tx68"/>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6"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7"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8" name="rc71"/>
            <p:cNvSpPr/>
            <p:nvPr/>
          </p:nvSpPr>
          <p:spPr>
            <a:xfrm>
              <a:off x="6522375" y="10217410"/>
              <a:ext cx="1051268" cy="182880"/>
            </a:xfrm>
            <a:prstGeom prst="rect">
              <a:avLst/>
            </a:prstGeom>
            <a:solidFill>
              <a:srgbClr val="FFFFFF">
                <a:alpha val="100000"/>
              </a:srgbClr>
            </a:solidFill>
          </p:spPr>
          <p:txBody>
            <a:bodyPr/>
            <a:lstStyle/>
            <a:p/>
          </p:txBody>
        </p:sp>
        <p:sp>
          <p:nvSpPr>
            <p:cNvPr id="529" name="rc72"/>
            <p:cNvSpPr/>
            <p:nvPr/>
          </p:nvSpPr>
          <p:spPr>
            <a:xfrm>
              <a:off x="6522375" y="10217410"/>
              <a:ext cx="182880" cy="182880"/>
            </a:xfrm>
            <a:prstGeom prst="rect">
              <a:avLst/>
            </a:prstGeom>
            <a:solidFill>
              <a:srgbClr val="FFFFFF">
                <a:alpha val="100000"/>
              </a:srgbClr>
            </a:solidFill>
          </p:spPr>
          <p:txBody>
            <a:bodyPr/>
            <a:lstStyle/>
            <a:p/>
          </p:txBody>
        </p:sp>
        <p:sp>
          <p:nvSpPr>
            <p:cNvPr id="530" name="pl73"/>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1" name="tx74"/>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2" name="rc75"/>
            <p:cNvSpPr/>
            <p:nvPr/>
          </p:nvSpPr>
          <p:spPr>
            <a:xfrm>
              <a:off x="7753643" y="10217410"/>
              <a:ext cx="4053749" cy="182880"/>
            </a:xfrm>
            <a:prstGeom prst="rect">
              <a:avLst/>
            </a:prstGeom>
            <a:solidFill>
              <a:srgbClr val="FFFFFF">
                <a:alpha val="100000"/>
              </a:srgbClr>
            </a:solidFill>
          </p:spPr>
          <p:txBody>
            <a:bodyPr/>
            <a:lstStyle/>
            <a:p/>
          </p:txBody>
        </p:sp>
        <p:sp>
          <p:nvSpPr>
            <p:cNvPr id="533" name="rc76"/>
            <p:cNvSpPr/>
            <p:nvPr/>
          </p:nvSpPr>
          <p:spPr>
            <a:xfrm>
              <a:off x="7753643" y="10217410"/>
              <a:ext cx="182879" cy="182880"/>
            </a:xfrm>
            <a:prstGeom prst="rect">
              <a:avLst/>
            </a:prstGeom>
            <a:solidFill>
              <a:srgbClr val="FFFFFF">
                <a:alpha val="100000"/>
              </a:srgbClr>
            </a:solidFill>
          </p:spPr>
          <p:txBody>
            <a:bodyPr/>
            <a:lstStyle/>
            <a:p/>
          </p:txBody>
        </p:sp>
        <p:sp>
          <p:nvSpPr>
            <p:cNvPr id="534" name="rc77"/>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5" name="rc78"/>
            <p:cNvSpPr/>
            <p:nvPr/>
          </p:nvSpPr>
          <p:spPr>
            <a:xfrm>
              <a:off x="8844883" y="10217410"/>
              <a:ext cx="182879" cy="182880"/>
            </a:xfrm>
            <a:prstGeom prst="rect">
              <a:avLst/>
            </a:prstGeom>
            <a:solidFill>
              <a:srgbClr val="FFFFFF">
                <a:alpha val="100000"/>
              </a:srgbClr>
            </a:solidFill>
          </p:spPr>
          <p:txBody>
            <a:bodyPr/>
            <a:lstStyle/>
            <a:p/>
          </p:txBody>
        </p:sp>
        <p:sp>
          <p:nvSpPr>
            <p:cNvPr id="536" name="rc7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7" name="rc80"/>
            <p:cNvSpPr/>
            <p:nvPr/>
          </p:nvSpPr>
          <p:spPr>
            <a:xfrm>
              <a:off x="9770924" y="10217410"/>
              <a:ext cx="182879" cy="182880"/>
            </a:xfrm>
            <a:prstGeom prst="rect">
              <a:avLst/>
            </a:prstGeom>
            <a:solidFill>
              <a:srgbClr val="FFFFFF">
                <a:alpha val="100000"/>
              </a:srgbClr>
            </a:solidFill>
          </p:spPr>
          <p:txBody>
            <a:bodyPr/>
            <a:lstStyle/>
            <a:p/>
          </p:txBody>
        </p:sp>
        <p:sp>
          <p:nvSpPr>
            <p:cNvPr id="538" name="rc81"/>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9" name="rc82"/>
            <p:cNvSpPr/>
            <p:nvPr/>
          </p:nvSpPr>
          <p:spPr>
            <a:xfrm>
              <a:off x="10773165" y="10217410"/>
              <a:ext cx="182879" cy="182880"/>
            </a:xfrm>
            <a:prstGeom prst="rect">
              <a:avLst/>
            </a:prstGeom>
            <a:solidFill>
              <a:srgbClr val="FFFFFF">
                <a:alpha val="100000"/>
              </a:srgbClr>
            </a:solidFill>
          </p:spPr>
          <p:txBody>
            <a:bodyPr/>
            <a:lstStyle/>
            <a:p/>
          </p:txBody>
        </p:sp>
        <p:sp>
          <p:nvSpPr>
            <p:cNvPr id="540" name="rc8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1" name="tx84"/>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2" name="tx85"/>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3" name="tx86"/>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4" name="tx87"/>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5" name="tx88"/>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6" name=""/>
          <p:cNvGrpSpPr/>
          <p:nvPr/>
        </p:nvGrpSpPr>
        <p:grpSpPr>
          <a:xfrm>
            <a:off x="12527280" y="6217920"/>
            <a:ext cx="5486400" cy="4297680"/>
            <a:chOff x="12527280" y="6217920"/>
            <a:chExt cx="5486400" cy="4297680"/>
          </a:xfrm>
        </p:grpSpPr>
        <p:sp>
          <p:nvSpPr>
            <p:cNvPr id="5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7"/>
            <p:cNvSpPr/>
            <p:nvPr/>
          </p:nvSpPr>
          <p:spPr>
            <a:xfrm>
              <a:off x="13325144" y="6689277"/>
              <a:ext cx="4510689" cy="665794"/>
            </a:xfrm>
            <a:custGeom>
              <a:avLst/>
              <a:pathLst>
                <a:path w="4510689" h="665794">
                  <a:moveTo>
                    <a:pt x="0" y="665794"/>
                  </a:moveTo>
                  <a:lnTo>
                    <a:pt x="180427" y="640187"/>
                  </a:lnTo>
                  <a:lnTo>
                    <a:pt x="360855" y="588972"/>
                  </a:lnTo>
                  <a:lnTo>
                    <a:pt x="541282" y="563364"/>
                  </a:lnTo>
                  <a:lnTo>
                    <a:pt x="721710" y="512149"/>
                  </a:lnTo>
                  <a:lnTo>
                    <a:pt x="902137" y="281682"/>
                  </a:lnTo>
                  <a:lnTo>
                    <a:pt x="1082565" y="153644"/>
                  </a:lnTo>
                  <a:lnTo>
                    <a:pt x="1262993" y="256074"/>
                  </a:lnTo>
                  <a:lnTo>
                    <a:pt x="1443420" y="358504"/>
                  </a:lnTo>
                  <a:lnTo>
                    <a:pt x="1623848" y="179252"/>
                  </a:lnTo>
                  <a:lnTo>
                    <a:pt x="1804275" y="153644"/>
                  </a:lnTo>
                  <a:lnTo>
                    <a:pt x="1984703" y="128037"/>
                  </a:lnTo>
                  <a:lnTo>
                    <a:pt x="2165131" y="128037"/>
                  </a:lnTo>
                  <a:lnTo>
                    <a:pt x="2345558" y="0"/>
                  </a:lnTo>
                  <a:lnTo>
                    <a:pt x="2525986" y="102429"/>
                  </a:lnTo>
                  <a:lnTo>
                    <a:pt x="2706413" y="128037"/>
                  </a:lnTo>
                  <a:lnTo>
                    <a:pt x="2886841" y="128037"/>
                  </a:lnTo>
                  <a:lnTo>
                    <a:pt x="3067268" y="204859"/>
                  </a:lnTo>
                  <a:lnTo>
                    <a:pt x="3247696" y="256074"/>
                  </a:lnTo>
                  <a:lnTo>
                    <a:pt x="3428124" y="153644"/>
                  </a:lnTo>
                  <a:lnTo>
                    <a:pt x="3608551" y="204859"/>
                  </a:lnTo>
                  <a:lnTo>
                    <a:pt x="3788979" y="204859"/>
                  </a:lnTo>
                  <a:lnTo>
                    <a:pt x="3969406" y="230467"/>
                  </a:lnTo>
                  <a:lnTo>
                    <a:pt x="4149834" y="307289"/>
                  </a:lnTo>
                  <a:lnTo>
                    <a:pt x="4330262" y="307289"/>
                  </a:lnTo>
                  <a:lnTo>
                    <a:pt x="4510689" y="307289"/>
                  </a:lnTo>
                </a:path>
              </a:pathLst>
            </a:custGeom>
            <a:ln w="32521" cap="flat">
              <a:solidFill>
                <a:srgbClr val="5EB0E8">
                  <a:alpha val="100000"/>
                </a:srgbClr>
              </a:solidFill>
              <a:prstDash val="solid"/>
              <a:round/>
            </a:ln>
          </p:spPr>
          <p:txBody>
            <a:bodyPr/>
            <a:lstStyle/>
            <a:p/>
          </p:txBody>
        </p:sp>
        <p:sp>
          <p:nvSpPr>
            <p:cNvPr id="562" name="pl18"/>
            <p:cNvSpPr/>
            <p:nvPr/>
          </p:nvSpPr>
          <p:spPr>
            <a:xfrm>
              <a:off x="15670703" y="7022175"/>
              <a:ext cx="2165131" cy="870654"/>
            </a:xfrm>
            <a:custGeom>
              <a:avLst/>
              <a:pathLst>
                <a:path w="2165131" h="870654">
                  <a:moveTo>
                    <a:pt x="0" y="870654"/>
                  </a:moveTo>
                  <a:lnTo>
                    <a:pt x="180427" y="640187"/>
                  </a:lnTo>
                  <a:lnTo>
                    <a:pt x="360855" y="512149"/>
                  </a:lnTo>
                  <a:lnTo>
                    <a:pt x="541282" y="332897"/>
                  </a:lnTo>
                  <a:lnTo>
                    <a:pt x="721710" y="256074"/>
                  </a:lnTo>
                  <a:lnTo>
                    <a:pt x="902137" y="204859"/>
                  </a:lnTo>
                  <a:lnTo>
                    <a:pt x="1082565" y="128037"/>
                  </a:lnTo>
                  <a:lnTo>
                    <a:pt x="1262993" y="51214"/>
                  </a:lnTo>
                  <a:lnTo>
                    <a:pt x="1443420" y="0"/>
                  </a:lnTo>
                  <a:lnTo>
                    <a:pt x="1623848" y="0"/>
                  </a:lnTo>
                  <a:lnTo>
                    <a:pt x="1804275" y="128037"/>
                  </a:lnTo>
                  <a:lnTo>
                    <a:pt x="1984703" y="128037"/>
                  </a:lnTo>
                  <a:lnTo>
                    <a:pt x="2165131" y="128037"/>
                  </a:lnTo>
                </a:path>
              </a:pathLst>
            </a:custGeom>
            <a:ln w="32521" cap="flat">
              <a:solidFill>
                <a:srgbClr val="00A173">
                  <a:alpha val="100000"/>
                </a:srgbClr>
              </a:solidFill>
              <a:prstDash val="solid"/>
              <a:round/>
            </a:ln>
          </p:spPr>
          <p:txBody>
            <a:bodyPr/>
            <a:lstStyle/>
            <a:p/>
          </p:txBody>
        </p:sp>
        <p:sp>
          <p:nvSpPr>
            <p:cNvPr id="56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8" name="rc84"/>
            <p:cNvSpPr/>
            <p:nvPr/>
          </p:nvSpPr>
          <p:spPr>
            <a:xfrm>
              <a:off x="14005791" y="9941072"/>
              <a:ext cx="3149396" cy="504938"/>
            </a:xfrm>
            <a:prstGeom prst="rect">
              <a:avLst/>
            </a:prstGeom>
            <a:solidFill>
              <a:srgbClr val="FFFFFF">
                <a:alpha val="100000"/>
              </a:srgbClr>
            </a:solidFill>
          </p:spPr>
          <p:txBody>
            <a:bodyPr/>
            <a:lstStyle/>
            <a:p/>
          </p:txBody>
        </p:sp>
        <p:sp>
          <p:nvSpPr>
            <p:cNvPr id="62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4" name=""/>
          <p:cNvGrpSpPr/>
          <p:nvPr/>
        </p:nvGrpSpPr>
        <p:grpSpPr>
          <a:xfrm>
            <a:off x="594360" y="6217920"/>
            <a:ext cx="5562295" cy="4320959"/>
            <a:chOff x="594360" y="6217920"/>
            <a:chExt cx="5562295" cy="4320959"/>
          </a:xfrm>
        </p:grpSpPr>
        <p:sp>
          <p:nvSpPr>
            <p:cNvPr id="635"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6" name="rc4"/>
            <p:cNvSpPr/>
            <p:nvPr/>
          </p:nvSpPr>
          <p:spPr>
            <a:xfrm>
              <a:off x="252906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7" name="rc5"/>
            <p:cNvSpPr/>
            <p:nvPr/>
          </p:nvSpPr>
          <p:spPr>
            <a:xfrm>
              <a:off x="255662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6"/>
            <p:cNvSpPr/>
            <p:nvPr/>
          </p:nvSpPr>
          <p:spPr>
            <a:xfrm>
              <a:off x="283214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7"/>
            <p:cNvSpPr/>
            <p:nvPr/>
          </p:nvSpPr>
          <p:spPr>
            <a:xfrm>
              <a:off x="310767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8"/>
            <p:cNvSpPr/>
            <p:nvPr/>
          </p:nvSpPr>
          <p:spPr>
            <a:xfrm>
              <a:off x="338320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9"/>
            <p:cNvSpPr/>
            <p:nvPr/>
          </p:nvSpPr>
          <p:spPr>
            <a:xfrm>
              <a:off x="365873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10"/>
            <p:cNvSpPr/>
            <p:nvPr/>
          </p:nvSpPr>
          <p:spPr>
            <a:xfrm>
              <a:off x="3934266" y="6543904"/>
              <a:ext cx="275529" cy="275529"/>
            </a:xfrm>
            <a:prstGeom prst="rect">
              <a:avLst/>
            </a:prstGeom>
            <a:solidFill>
              <a:srgbClr val="F75B40">
                <a:alpha val="100000"/>
              </a:srgbClr>
            </a:solidFill>
            <a:ln w="5420" cap="flat">
              <a:solidFill>
                <a:srgbClr val="FFFFFF">
                  <a:alpha val="100000"/>
                </a:srgbClr>
              </a:solidFill>
              <a:prstDash val="solid"/>
              <a:miter/>
            </a:ln>
          </p:spPr>
          <p:txBody>
            <a:bodyPr/>
            <a:lstStyle/>
            <a:p/>
          </p:txBody>
        </p:sp>
        <p:sp>
          <p:nvSpPr>
            <p:cNvPr id="643" name="rc11"/>
            <p:cNvSpPr/>
            <p:nvPr/>
          </p:nvSpPr>
          <p:spPr>
            <a:xfrm>
              <a:off x="4209796"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4" name="rc12"/>
            <p:cNvSpPr/>
            <p:nvPr/>
          </p:nvSpPr>
          <p:spPr>
            <a:xfrm>
              <a:off x="4485325" y="6543904"/>
              <a:ext cx="275529" cy="275529"/>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45" name="rc13"/>
            <p:cNvSpPr/>
            <p:nvPr/>
          </p:nvSpPr>
          <p:spPr>
            <a:xfrm>
              <a:off x="4760854" y="6543904"/>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46" name="rc14"/>
            <p:cNvSpPr/>
            <p:nvPr/>
          </p:nvSpPr>
          <p:spPr>
            <a:xfrm>
              <a:off x="503638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5"/>
            <p:cNvSpPr/>
            <p:nvPr/>
          </p:nvSpPr>
          <p:spPr>
            <a:xfrm>
              <a:off x="531191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6"/>
            <p:cNvSpPr/>
            <p:nvPr/>
          </p:nvSpPr>
          <p:spPr>
            <a:xfrm>
              <a:off x="558744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7"/>
            <p:cNvSpPr/>
            <p:nvPr/>
          </p:nvSpPr>
          <p:spPr>
            <a:xfrm>
              <a:off x="255662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8"/>
            <p:cNvSpPr/>
            <p:nvPr/>
          </p:nvSpPr>
          <p:spPr>
            <a:xfrm>
              <a:off x="283214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9"/>
            <p:cNvSpPr/>
            <p:nvPr/>
          </p:nvSpPr>
          <p:spPr>
            <a:xfrm>
              <a:off x="310767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0"/>
            <p:cNvSpPr/>
            <p:nvPr/>
          </p:nvSpPr>
          <p:spPr>
            <a:xfrm>
              <a:off x="338320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1"/>
            <p:cNvSpPr/>
            <p:nvPr/>
          </p:nvSpPr>
          <p:spPr>
            <a:xfrm>
              <a:off x="3658737"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22"/>
            <p:cNvSpPr/>
            <p:nvPr/>
          </p:nvSpPr>
          <p:spPr>
            <a:xfrm>
              <a:off x="3934266" y="6819433"/>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55" name="rc23"/>
            <p:cNvSpPr/>
            <p:nvPr/>
          </p:nvSpPr>
          <p:spPr>
            <a:xfrm>
              <a:off x="4209796"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24"/>
            <p:cNvSpPr/>
            <p:nvPr/>
          </p:nvSpPr>
          <p:spPr>
            <a:xfrm>
              <a:off x="4485325"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5"/>
            <p:cNvSpPr/>
            <p:nvPr/>
          </p:nvSpPr>
          <p:spPr>
            <a:xfrm>
              <a:off x="4760854" y="6819433"/>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58" name="rc26"/>
            <p:cNvSpPr/>
            <p:nvPr/>
          </p:nvSpPr>
          <p:spPr>
            <a:xfrm>
              <a:off x="5036383" y="6819433"/>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59" name="rc27"/>
            <p:cNvSpPr/>
            <p:nvPr/>
          </p:nvSpPr>
          <p:spPr>
            <a:xfrm>
              <a:off x="5311913" y="6819433"/>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0" name="rc28"/>
            <p:cNvSpPr/>
            <p:nvPr/>
          </p:nvSpPr>
          <p:spPr>
            <a:xfrm>
              <a:off x="5587442" y="6819433"/>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61" name="rc29"/>
            <p:cNvSpPr/>
            <p:nvPr/>
          </p:nvSpPr>
          <p:spPr>
            <a:xfrm>
              <a:off x="2556620"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30"/>
            <p:cNvSpPr/>
            <p:nvPr/>
          </p:nvSpPr>
          <p:spPr>
            <a:xfrm>
              <a:off x="2832149" y="7094962"/>
              <a:ext cx="275529" cy="275529"/>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63" name="rc31"/>
            <p:cNvSpPr/>
            <p:nvPr/>
          </p:nvSpPr>
          <p:spPr>
            <a:xfrm>
              <a:off x="3107678" y="709496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4" name="rc32"/>
            <p:cNvSpPr/>
            <p:nvPr/>
          </p:nvSpPr>
          <p:spPr>
            <a:xfrm>
              <a:off x="3383208" y="7094962"/>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65" name="rc33"/>
            <p:cNvSpPr/>
            <p:nvPr/>
          </p:nvSpPr>
          <p:spPr>
            <a:xfrm>
              <a:off x="3658737" y="7094962"/>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6" name="rc34"/>
            <p:cNvSpPr/>
            <p:nvPr/>
          </p:nvSpPr>
          <p:spPr>
            <a:xfrm>
              <a:off x="393426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5"/>
            <p:cNvSpPr/>
            <p:nvPr/>
          </p:nvSpPr>
          <p:spPr>
            <a:xfrm>
              <a:off x="4209796"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8" name="rc36"/>
            <p:cNvSpPr/>
            <p:nvPr/>
          </p:nvSpPr>
          <p:spPr>
            <a:xfrm>
              <a:off x="4485325" y="709496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9" name="rc37"/>
            <p:cNvSpPr/>
            <p:nvPr/>
          </p:nvSpPr>
          <p:spPr>
            <a:xfrm>
              <a:off x="4760854" y="7094962"/>
              <a:ext cx="275529" cy="275529"/>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70" name="rc38"/>
            <p:cNvSpPr/>
            <p:nvPr/>
          </p:nvSpPr>
          <p:spPr>
            <a:xfrm>
              <a:off x="5036383" y="7094962"/>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1" name="rc39"/>
            <p:cNvSpPr/>
            <p:nvPr/>
          </p:nvSpPr>
          <p:spPr>
            <a:xfrm>
              <a:off x="5311913"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40"/>
            <p:cNvSpPr/>
            <p:nvPr/>
          </p:nvSpPr>
          <p:spPr>
            <a:xfrm>
              <a:off x="558744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41"/>
            <p:cNvSpPr/>
            <p:nvPr/>
          </p:nvSpPr>
          <p:spPr>
            <a:xfrm>
              <a:off x="2556620" y="7370492"/>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4" name="rc42"/>
            <p:cNvSpPr/>
            <p:nvPr/>
          </p:nvSpPr>
          <p:spPr>
            <a:xfrm>
              <a:off x="2832149" y="737049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75" name="rc43"/>
            <p:cNvSpPr/>
            <p:nvPr/>
          </p:nvSpPr>
          <p:spPr>
            <a:xfrm>
              <a:off x="310767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44"/>
            <p:cNvSpPr/>
            <p:nvPr/>
          </p:nvSpPr>
          <p:spPr>
            <a:xfrm>
              <a:off x="3383208" y="737049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7" name="rc45"/>
            <p:cNvSpPr/>
            <p:nvPr/>
          </p:nvSpPr>
          <p:spPr>
            <a:xfrm>
              <a:off x="3658737"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46"/>
            <p:cNvSpPr/>
            <p:nvPr/>
          </p:nvSpPr>
          <p:spPr>
            <a:xfrm>
              <a:off x="393426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7"/>
            <p:cNvSpPr/>
            <p:nvPr/>
          </p:nvSpPr>
          <p:spPr>
            <a:xfrm>
              <a:off x="420979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8"/>
            <p:cNvSpPr/>
            <p:nvPr/>
          </p:nvSpPr>
          <p:spPr>
            <a:xfrm>
              <a:off x="4485325" y="737049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1" name="rc49"/>
            <p:cNvSpPr/>
            <p:nvPr/>
          </p:nvSpPr>
          <p:spPr>
            <a:xfrm>
              <a:off x="4760854" y="7370492"/>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82" name="rc50"/>
            <p:cNvSpPr/>
            <p:nvPr/>
          </p:nvSpPr>
          <p:spPr>
            <a:xfrm>
              <a:off x="503638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1"/>
            <p:cNvSpPr/>
            <p:nvPr/>
          </p:nvSpPr>
          <p:spPr>
            <a:xfrm>
              <a:off x="5311913"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4" name="rc52"/>
            <p:cNvSpPr/>
            <p:nvPr/>
          </p:nvSpPr>
          <p:spPr>
            <a:xfrm>
              <a:off x="558744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53"/>
            <p:cNvSpPr/>
            <p:nvPr/>
          </p:nvSpPr>
          <p:spPr>
            <a:xfrm>
              <a:off x="2556620" y="7646021"/>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86" name="rc54"/>
            <p:cNvSpPr/>
            <p:nvPr/>
          </p:nvSpPr>
          <p:spPr>
            <a:xfrm>
              <a:off x="2832149" y="7646021"/>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7" name="rc55"/>
            <p:cNvSpPr/>
            <p:nvPr/>
          </p:nvSpPr>
          <p:spPr>
            <a:xfrm>
              <a:off x="310767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6"/>
            <p:cNvSpPr/>
            <p:nvPr/>
          </p:nvSpPr>
          <p:spPr>
            <a:xfrm>
              <a:off x="3383208"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57"/>
            <p:cNvSpPr/>
            <p:nvPr/>
          </p:nvSpPr>
          <p:spPr>
            <a:xfrm>
              <a:off x="365873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8"/>
            <p:cNvSpPr/>
            <p:nvPr/>
          </p:nvSpPr>
          <p:spPr>
            <a:xfrm>
              <a:off x="393426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9"/>
            <p:cNvSpPr/>
            <p:nvPr/>
          </p:nvSpPr>
          <p:spPr>
            <a:xfrm>
              <a:off x="420979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60"/>
            <p:cNvSpPr/>
            <p:nvPr/>
          </p:nvSpPr>
          <p:spPr>
            <a:xfrm>
              <a:off x="4485325"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1"/>
            <p:cNvSpPr/>
            <p:nvPr/>
          </p:nvSpPr>
          <p:spPr>
            <a:xfrm>
              <a:off x="476085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2"/>
            <p:cNvSpPr/>
            <p:nvPr/>
          </p:nvSpPr>
          <p:spPr>
            <a:xfrm>
              <a:off x="503638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3"/>
            <p:cNvSpPr/>
            <p:nvPr/>
          </p:nvSpPr>
          <p:spPr>
            <a:xfrm>
              <a:off x="5311913" y="7646021"/>
              <a:ext cx="275529" cy="275529"/>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6" name="rc64"/>
            <p:cNvSpPr/>
            <p:nvPr/>
          </p:nvSpPr>
          <p:spPr>
            <a:xfrm>
              <a:off x="5587442" y="7646021"/>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97" name="rc65"/>
            <p:cNvSpPr/>
            <p:nvPr/>
          </p:nvSpPr>
          <p:spPr>
            <a:xfrm>
              <a:off x="2556620"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8" name="rc66"/>
            <p:cNvSpPr/>
            <p:nvPr/>
          </p:nvSpPr>
          <p:spPr>
            <a:xfrm>
              <a:off x="2832149"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9" name="rc67"/>
            <p:cNvSpPr/>
            <p:nvPr/>
          </p:nvSpPr>
          <p:spPr>
            <a:xfrm>
              <a:off x="310767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8"/>
            <p:cNvSpPr/>
            <p:nvPr/>
          </p:nvSpPr>
          <p:spPr>
            <a:xfrm>
              <a:off x="338320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9"/>
            <p:cNvSpPr/>
            <p:nvPr/>
          </p:nvSpPr>
          <p:spPr>
            <a:xfrm>
              <a:off x="36587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0"/>
            <p:cNvSpPr/>
            <p:nvPr/>
          </p:nvSpPr>
          <p:spPr>
            <a:xfrm>
              <a:off x="3934266"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71"/>
            <p:cNvSpPr/>
            <p:nvPr/>
          </p:nvSpPr>
          <p:spPr>
            <a:xfrm>
              <a:off x="420979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2"/>
            <p:cNvSpPr/>
            <p:nvPr/>
          </p:nvSpPr>
          <p:spPr>
            <a:xfrm>
              <a:off x="448532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3"/>
            <p:cNvSpPr/>
            <p:nvPr/>
          </p:nvSpPr>
          <p:spPr>
            <a:xfrm>
              <a:off x="476085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4"/>
            <p:cNvSpPr/>
            <p:nvPr/>
          </p:nvSpPr>
          <p:spPr>
            <a:xfrm>
              <a:off x="503638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75"/>
            <p:cNvSpPr/>
            <p:nvPr/>
          </p:nvSpPr>
          <p:spPr>
            <a:xfrm>
              <a:off x="5311913"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8" name="rc76"/>
            <p:cNvSpPr/>
            <p:nvPr/>
          </p:nvSpPr>
          <p:spPr>
            <a:xfrm>
              <a:off x="5587442" y="7921550"/>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09" name="rc77"/>
            <p:cNvSpPr/>
            <p:nvPr/>
          </p:nvSpPr>
          <p:spPr>
            <a:xfrm>
              <a:off x="2556620" y="8197080"/>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10" name="rc78"/>
            <p:cNvSpPr/>
            <p:nvPr/>
          </p:nvSpPr>
          <p:spPr>
            <a:xfrm>
              <a:off x="2832149"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79"/>
            <p:cNvSpPr/>
            <p:nvPr/>
          </p:nvSpPr>
          <p:spPr>
            <a:xfrm>
              <a:off x="310767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0"/>
            <p:cNvSpPr/>
            <p:nvPr/>
          </p:nvSpPr>
          <p:spPr>
            <a:xfrm>
              <a:off x="3383208"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81"/>
            <p:cNvSpPr/>
            <p:nvPr/>
          </p:nvSpPr>
          <p:spPr>
            <a:xfrm>
              <a:off x="365873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2"/>
            <p:cNvSpPr/>
            <p:nvPr/>
          </p:nvSpPr>
          <p:spPr>
            <a:xfrm>
              <a:off x="393426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3"/>
            <p:cNvSpPr/>
            <p:nvPr/>
          </p:nvSpPr>
          <p:spPr>
            <a:xfrm>
              <a:off x="420979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4"/>
            <p:cNvSpPr/>
            <p:nvPr/>
          </p:nvSpPr>
          <p:spPr>
            <a:xfrm>
              <a:off x="4485325" y="819708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7" name="rc85"/>
            <p:cNvSpPr/>
            <p:nvPr/>
          </p:nvSpPr>
          <p:spPr>
            <a:xfrm>
              <a:off x="476085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6"/>
            <p:cNvSpPr/>
            <p:nvPr/>
          </p:nvSpPr>
          <p:spPr>
            <a:xfrm>
              <a:off x="503638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7"/>
            <p:cNvSpPr/>
            <p:nvPr/>
          </p:nvSpPr>
          <p:spPr>
            <a:xfrm>
              <a:off x="531191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8"/>
            <p:cNvSpPr/>
            <p:nvPr/>
          </p:nvSpPr>
          <p:spPr>
            <a:xfrm>
              <a:off x="558744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9"/>
            <p:cNvSpPr/>
            <p:nvPr/>
          </p:nvSpPr>
          <p:spPr>
            <a:xfrm>
              <a:off x="255662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90"/>
            <p:cNvSpPr/>
            <p:nvPr/>
          </p:nvSpPr>
          <p:spPr>
            <a:xfrm>
              <a:off x="283214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91"/>
            <p:cNvSpPr/>
            <p:nvPr/>
          </p:nvSpPr>
          <p:spPr>
            <a:xfrm>
              <a:off x="310767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2"/>
            <p:cNvSpPr/>
            <p:nvPr/>
          </p:nvSpPr>
          <p:spPr>
            <a:xfrm>
              <a:off x="338320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3"/>
            <p:cNvSpPr/>
            <p:nvPr/>
          </p:nvSpPr>
          <p:spPr>
            <a:xfrm>
              <a:off x="365873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4"/>
            <p:cNvSpPr/>
            <p:nvPr/>
          </p:nvSpPr>
          <p:spPr>
            <a:xfrm>
              <a:off x="393426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5"/>
            <p:cNvSpPr/>
            <p:nvPr/>
          </p:nvSpPr>
          <p:spPr>
            <a:xfrm>
              <a:off x="420979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6"/>
            <p:cNvSpPr/>
            <p:nvPr/>
          </p:nvSpPr>
          <p:spPr>
            <a:xfrm>
              <a:off x="448532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7"/>
            <p:cNvSpPr/>
            <p:nvPr/>
          </p:nvSpPr>
          <p:spPr>
            <a:xfrm>
              <a:off x="476085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8"/>
            <p:cNvSpPr/>
            <p:nvPr/>
          </p:nvSpPr>
          <p:spPr>
            <a:xfrm>
              <a:off x="5036383" y="8472609"/>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31" name="rc99"/>
            <p:cNvSpPr/>
            <p:nvPr/>
          </p:nvSpPr>
          <p:spPr>
            <a:xfrm>
              <a:off x="5311913" y="8472609"/>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32" name="rc100"/>
            <p:cNvSpPr/>
            <p:nvPr/>
          </p:nvSpPr>
          <p:spPr>
            <a:xfrm>
              <a:off x="5587442"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3" name="rc101"/>
            <p:cNvSpPr/>
            <p:nvPr/>
          </p:nvSpPr>
          <p:spPr>
            <a:xfrm>
              <a:off x="2556620" y="8748138"/>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34" name="rc102"/>
            <p:cNvSpPr/>
            <p:nvPr/>
          </p:nvSpPr>
          <p:spPr>
            <a:xfrm>
              <a:off x="283214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03"/>
            <p:cNvSpPr/>
            <p:nvPr/>
          </p:nvSpPr>
          <p:spPr>
            <a:xfrm>
              <a:off x="3107678"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6" name="rc104"/>
            <p:cNvSpPr/>
            <p:nvPr/>
          </p:nvSpPr>
          <p:spPr>
            <a:xfrm>
              <a:off x="3383208"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7" name="rc105"/>
            <p:cNvSpPr/>
            <p:nvPr/>
          </p:nvSpPr>
          <p:spPr>
            <a:xfrm>
              <a:off x="3658737" y="8748138"/>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8" name="rc106"/>
            <p:cNvSpPr/>
            <p:nvPr/>
          </p:nvSpPr>
          <p:spPr>
            <a:xfrm>
              <a:off x="3934266"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07"/>
            <p:cNvSpPr/>
            <p:nvPr/>
          </p:nvSpPr>
          <p:spPr>
            <a:xfrm>
              <a:off x="4209796"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0" name="rc108"/>
            <p:cNvSpPr/>
            <p:nvPr/>
          </p:nvSpPr>
          <p:spPr>
            <a:xfrm>
              <a:off x="4485325"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1" name="rc109"/>
            <p:cNvSpPr/>
            <p:nvPr/>
          </p:nvSpPr>
          <p:spPr>
            <a:xfrm>
              <a:off x="4760854"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2" name="rc110"/>
            <p:cNvSpPr/>
            <p:nvPr/>
          </p:nvSpPr>
          <p:spPr>
            <a:xfrm>
              <a:off x="5036383"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3" name="rc111"/>
            <p:cNvSpPr/>
            <p:nvPr/>
          </p:nvSpPr>
          <p:spPr>
            <a:xfrm>
              <a:off x="5311913"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4" name="rc112"/>
            <p:cNvSpPr/>
            <p:nvPr/>
          </p:nvSpPr>
          <p:spPr>
            <a:xfrm>
              <a:off x="558744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13"/>
            <p:cNvSpPr/>
            <p:nvPr/>
          </p:nvSpPr>
          <p:spPr>
            <a:xfrm>
              <a:off x="255662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rc114"/>
            <p:cNvSpPr/>
            <p:nvPr/>
          </p:nvSpPr>
          <p:spPr>
            <a:xfrm>
              <a:off x="283214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15"/>
            <p:cNvSpPr/>
            <p:nvPr/>
          </p:nvSpPr>
          <p:spPr>
            <a:xfrm>
              <a:off x="310767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16"/>
            <p:cNvSpPr/>
            <p:nvPr/>
          </p:nvSpPr>
          <p:spPr>
            <a:xfrm>
              <a:off x="338320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17"/>
            <p:cNvSpPr/>
            <p:nvPr/>
          </p:nvSpPr>
          <p:spPr>
            <a:xfrm>
              <a:off x="365873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18"/>
            <p:cNvSpPr/>
            <p:nvPr/>
          </p:nvSpPr>
          <p:spPr>
            <a:xfrm>
              <a:off x="3934266" y="9023667"/>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51" name="rc119"/>
            <p:cNvSpPr/>
            <p:nvPr/>
          </p:nvSpPr>
          <p:spPr>
            <a:xfrm>
              <a:off x="4209796" y="9023667"/>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52" name="rc120"/>
            <p:cNvSpPr/>
            <p:nvPr/>
          </p:nvSpPr>
          <p:spPr>
            <a:xfrm>
              <a:off x="448532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3" name="rc121"/>
            <p:cNvSpPr/>
            <p:nvPr/>
          </p:nvSpPr>
          <p:spPr>
            <a:xfrm>
              <a:off x="4760854" y="9023667"/>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54" name="rc122"/>
            <p:cNvSpPr/>
            <p:nvPr/>
          </p:nvSpPr>
          <p:spPr>
            <a:xfrm>
              <a:off x="5036383" y="9023667"/>
              <a:ext cx="275529" cy="275529"/>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755" name="rc123"/>
            <p:cNvSpPr/>
            <p:nvPr/>
          </p:nvSpPr>
          <p:spPr>
            <a:xfrm>
              <a:off x="5311913" y="9023667"/>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756" name="rc124"/>
            <p:cNvSpPr/>
            <p:nvPr/>
          </p:nvSpPr>
          <p:spPr>
            <a:xfrm>
              <a:off x="5587442" y="9023667"/>
              <a:ext cx="275529" cy="275529"/>
            </a:xfrm>
            <a:prstGeom prst="rect">
              <a:avLst/>
            </a:prstGeom>
            <a:solidFill>
              <a:srgbClr val="FCBCA3">
                <a:alpha val="100000"/>
              </a:srgbClr>
            </a:solidFill>
            <a:ln w="5420" cap="flat">
              <a:solidFill>
                <a:srgbClr val="FFFFFF">
                  <a:alpha val="100000"/>
                </a:srgbClr>
              </a:solidFill>
              <a:prstDash val="solid"/>
              <a:miter/>
            </a:ln>
          </p:spPr>
          <p:txBody>
            <a:bodyPr/>
            <a:lstStyle/>
            <a:p/>
          </p:txBody>
        </p:sp>
        <p:sp>
          <p:nvSpPr>
            <p:cNvPr id="757" name="tx125"/>
            <p:cNvSpPr/>
            <p:nvPr/>
          </p:nvSpPr>
          <p:spPr>
            <a:xfrm>
              <a:off x="157144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58" name="tx126"/>
            <p:cNvSpPr/>
            <p:nvPr/>
          </p:nvSpPr>
          <p:spPr>
            <a:xfrm>
              <a:off x="191039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9" name="tx127"/>
            <p:cNvSpPr/>
            <p:nvPr/>
          </p:nvSpPr>
          <p:spPr>
            <a:xfrm>
              <a:off x="1647940" y="8553968"/>
              <a:ext cx="71980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BUBANZA</a:t>
              </a:r>
            </a:p>
          </p:txBody>
        </p:sp>
        <p:sp>
          <p:nvSpPr>
            <p:cNvPr id="760" name="tx128"/>
            <p:cNvSpPr/>
            <p:nvPr/>
          </p:nvSpPr>
          <p:spPr>
            <a:xfrm>
              <a:off x="1622639" y="8276504"/>
              <a:ext cx="7451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CANKUZO</a:t>
              </a:r>
            </a:p>
          </p:txBody>
        </p:sp>
        <p:sp>
          <p:nvSpPr>
            <p:cNvPr id="761" name="tx129"/>
            <p:cNvSpPr/>
            <p:nvPr/>
          </p:nvSpPr>
          <p:spPr>
            <a:xfrm>
              <a:off x="1664980" y="8000974"/>
              <a:ext cx="7027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KIRUNDO</a:t>
              </a:r>
            </a:p>
          </p:txBody>
        </p:sp>
        <p:sp>
          <p:nvSpPr>
            <p:cNvPr id="762" name="tx130"/>
            <p:cNvSpPr/>
            <p:nvPr/>
          </p:nvSpPr>
          <p:spPr>
            <a:xfrm>
              <a:off x="1791931" y="7725519"/>
              <a:ext cx="57581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GITEGA</a:t>
              </a:r>
            </a:p>
          </p:txBody>
        </p:sp>
        <p:sp>
          <p:nvSpPr>
            <p:cNvPr id="763" name="tx131"/>
            <p:cNvSpPr/>
            <p:nvPr/>
          </p:nvSpPr>
          <p:spPr>
            <a:xfrm>
              <a:off x="1656423" y="7449916"/>
              <a:ext cx="7113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CIBITOKE</a:t>
              </a:r>
            </a:p>
          </p:txBody>
        </p:sp>
        <p:sp>
          <p:nvSpPr>
            <p:cNvPr id="764" name="tx132"/>
            <p:cNvSpPr/>
            <p:nvPr/>
          </p:nvSpPr>
          <p:spPr>
            <a:xfrm>
              <a:off x="1656497" y="7174461"/>
              <a:ext cx="7112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MUYINGA</a:t>
              </a:r>
            </a:p>
          </p:txBody>
        </p:sp>
        <p:sp>
          <p:nvSpPr>
            <p:cNvPr id="765" name="tx133"/>
            <p:cNvSpPr/>
            <p:nvPr/>
          </p:nvSpPr>
          <p:spPr>
            <a:xfrm>
              <a:off x="860490" y="6900792"/>
              <a:ext cx="1507256"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BUJUMBURA RURAL</a:t>
              </a:r>
            </a:p>
          </p:txBody>
        </p:sp>
        <p:sp>
          <p:nvSpPr>
            <p:cNvPr id="766" name="tx134"/>
            <p:cNvSpPr/>
            <p:nvPr/>
          </p:nvSpPr>
          <p:spPr>
            <a:xfrm>
              <a:off x="1842756" y="6623402"/>
              <a:ext cx="5249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RUYIGI</a:t>
              </a:r>
            </a:p>
          </p:txBody>
        </p:sp>
        <p:sp>
          <p:nvSpPr>
            <p:cNvPr id="767" name="tx135"/>
            <p:cNvSpPr/>
            <p:nvPr/>
          </p:nvSpPr>
          <p:spPr>
            <a:xfrm rot="-2700000">
              <a:off x="225474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68" name="tx136"/>
            <p:cNvSpPr/>
            <p:nvPr/>
          </p:nvSpPr>
          <p:spPr>
            <a:xfrm rot="-2700000">
              <a:off x="253027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9" name="tx137"/>
            <p:cNvSpPr/>
            <p:nvPr/>
          </p:nvSpPr>
          <p:spPr>
            <a:xfrm rot="-2700000">
              <a:off x="280580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0" name="tx138"/>
            <p:cNvSpPr/>
            <p:nvPr/>
          </p:nvSpPr>
          <p:spPr>
            <a:xfrm rot="-2700000">
              <a:off x="308133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1" name="tx139"/>
            <p:cNvSpPr/>
            <p:nvPr/>
          </p:nvSpPr>
          <p:spPr>
            <a:xfrm rot="-2700000">
              <a:off x="335686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2" name="tx140"/>
            <p:cNvSpPr/>
            <p:nvPr/>
          </p:nvSpPr>
          <p:spPr>
            <a:xfrm rot="-2700000">
              <a:off x="363239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3" name="tx141"/>
            <p:cNvSpPr/>
            <p:nvPr/>
          </p:nvSpPr>
          <p:spPr>
            <a:xfrm rot="-2700000">
              <a:off x="390792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4" name="tx142"/>
            <p:cNvSpPr/>
            <p:nvPr/>
          </p:nvSpPr>
          <p:spPr>
            <a:xfrm rot="-2700000">
              <a:off x="4183428"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5" name="tx143"/>
            <p:cNvSpPr/>
            <p:nvPr/>
          </p:nvSpPr>
          <p:spPr>
            <a:xfrm rot="-2700000">
              <a:off x="445898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6" name="tx144"/>
            <p:cNvSpPr/>
            <p:nvPr/>
          </p:nvSpPr>
          <p:spPr>
            <a:xfrm rot="-2700000">
              <a:off x="473451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7" name="tx145"/>
            <p:cNvSpPr/>
            <p:nvPr/>
          </p:nvSpPr>
          <p:spPr>
            <a:xfrm rot="-2700000">
              <a:off x="501004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8" name="tx146"/>
            <p:cNvSpPr/>
            <p:nvPr/>
          </p:nvSpPr>
          <p:spPr>
            <a:xfrm rot="-2700000">
              <a:off x="52855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79" name="pic147"/>
            <p:cNvPicPr/>
            <p:nvPr/>
          </p:nvPicPr>
          <p:blipFill>
            <a:blip r:embed="rId2" cstate="print"/>
            <a:stretch>
              <a:fillRect/>
            </a:stretch>
          </p:blipFill>
          <p:spPr>
            <a:xfrm>
              <a:off x="3129796" y="10138064"/>
              <a:ext cx="2160000" cy="144000"/>
            </a:xfrm>
            <a:prstGeom prst="rect">
              <a:avLst/>
            </a:prstGeom>
          </p:spPr>
        </p:pic>
        <p:sp>
          <p:nvSpPr>
            <p:cNvPr id="780" name="pl148"/>
            <p:cNvSpPr/>
            <p:nvPr/>
          </p:nvSpPr>
          <p:spPr>
            <a:xfrm>
              <a:off x="343652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1" name="pl149"/>
            <p:cNvSpPr/>
            <p:nvPr/>
          </p:nvSpPr>
          <p:spPr>
            <a:xfrm>
              <a:off x="374583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2" name="pl150"/>
            <p:cNvSpPr/>
            <p:nvPr/>
          </p:nvSpPr>
          <p:spPr>
            <a:xfrm>
              <a:off x="405514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3" name="pl151"/>
            <p:cNvSpPr/>
            <p:nvPr/>
          </p:nvSpPr>
          <p:spPr>
            <a:xfrm>
              <a:off x="436445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4" name="pl152"/>
            <p:cNvSpPr/>
            <p:nvPr/>
          </p:nvSpPr>
          <p:spPr>
            <a:xfrm>
              <a:off x="467376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5" name="pl153"/>
            <p:cNvSpPr/>
            <p:nvPr/>
          </p:nvSpPr>
          <p:spPr>
            <a:xfrm>
              <a:off x="498307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6" name="pl154"/>
            <p:cNvSpPr/>
            <p:nvPr/>
          </p:nvSpPr>
          <p:spPr>
            <a:xfrm>
              <a:off x="343652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7" name="pl155"/>
            <p:cNvSpPr/>
            <p:nvPr/>
          </p:nvSpPr>
          <p:spPr>
            <a:xfrm>
              <a:off x="374583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8" name="pl156"/>
            <p:cNvSpPr/>
            <p:nvPr/>
          </p:nvSpPr>
          <p:spPr>
            <a:xfrm>
              <a:off x="405514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9" name="pl157"/>
            <p:cNvSpPr/>
            <p:nvPr/>
          </p:nvSpPr>
          <p:spPr>
            <a:xfrm>
              <a:off x="436445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0" name="pl158"/>
            <p:cNvSpPr/>
            <p:nvPr/>
          </p:nvSpPr>
          <p:spPr>
            <a:xfrm>
              <a:off x="467376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1" name="pl159"/>
            <p:cNvSpPr/>
            <p:nvPr/>
          </p:nvSpPr>
          <p:spPr>
            <a:xfrm>
              <a:off x="498307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2" name="tx160"/>
            <p:cNvSpPr/>
            <p:nvPr/>
          </p:nvSpPr>
          <p:spPr>
            <a:xfrm>
              <a:off x="3365888"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93" name="tx161"/>
            <p:cNvSpPr/>
            <p:nvPr/>
          </p:nvSpPr>
          <p:spPr>
            <a:xfrm>
              <a:off x="3639883"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94" name="tx162"/>
            <p:cNvSpPr/>
            <p:nvPr/>
          </p:nvSpPr>
          <p:spPr>
            <a:xfrm>
              <a:off x="3949193"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95" name="tx163"/>
            <p:cNvSpPr/>
            <p:nvPr/>
          </p:nvSpPr>
          <p:spPr>
            <a:xfrm>
              <a:off x="4258504"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96" name="tx164"/>
            <p:cNvSpPr/>
            <p:nvPr/>
          </p:nvSpPr>
          <p:spPr>
            <a:xfrm>
              <a:off x="4567814"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250</a:t>
              </a:r>
            </a:p>
          </p:txBody>
        </p:sp>
        <p:sp>
          <p:nvSpPr>
            <p:cNvPr id="797" name="tx165"/>
            <p:cNvSpPr/>
            <p:nvPr/>
          </p:nvSpPr>
          <p:spPr>
            <a:xfrm>
              <a:off x="4877124" y="10349669"/>
              <a:ext cx="211894"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a:t>
              </a:r>
            </a:p>
          </p:txBody>
        </p:sp>
        <p:sp>
          <p:nvSpPr>
            <p:cNvPr id="798" name="tx16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0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Cabo Verde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4033740" cy="3131794"/>
            </a:xfrm>
            <a:prstGeom prst="rect">
              <a:avLst/>
            </a:prstGeom>
            <a:solidFill>
              <a:srgbClr val="FFFFFF">
                <a:alpha val="100000"/>
              </a:srgbClr>
            </a:solidFill>
          </p:spPr>
          <p:txBody>
            <a:bodyPr/>
            <a:lstStyle/>
            <a:p/>
          </p:txBody>
        </p:sp>
        <p:sp>
          <p:nvSpPr>
            <p:cNvPr id="7" name="pl6"/>
            <p:cNvSpPr/>
            <p:nvPr/>
          </p:nvSpPr>
          <p:spPr>
            <a:xfrm>
              <a:off x="1836245"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8" name="rc17"/>
            <p:cNvSpPr/>
            <p:nvPr/>
          </p:nvSpPr>
          <p:spPr>
            <a:xfrm>
              <a:off x="1885840"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885840" y="2876285"/>
              <a:ext cx="297571" cy="24090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885840" y="2876285"/>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885840" y="2876285"/>
              <a:ext cx="29757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pg21"/>
            <p:cNvSpPr/>
            <p:nvPr/>
          </p:nvSpPr>
          <p:spPr>
            <a:xfrm>
              <a:off x="309685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 name="tx22"/>
            <p:cNvSpPr/>
            <p:nvPr/>
          </p:nvSpPr>
          <p:spPr>
            <a:xfrm>
              <a:off x="322174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4" name="pg23"/>
            <p:cNvSpPr/>
            <p:nvPr/>
          </p:nvSpPr>
          <p:spPr>
            <a:xfrm>
              <a:off x="327922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 name="tx24"/>
            <p:cNvSpPr/>
            <p:nvPr/>
          </p:nvSpPr>
          <p:spPr>
            <a:xfrm>
              <a:off x="338328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 name="rc25"/>
            <p:cNvSpPr/>
            <p:nvPr/>
          </p:nvSpPr>
          <p:spPr>
            <a:xfrm>
              <a:off x="1836245" y="2153563"/>
              <a:ext cx="4033740" cy="3131794"/>
            </a:xfrm>
            <a:prstGeom prst="rect">
              <a:avLst/>
            </a:prstGeom>
            <a:ln w="13550" cap="rnd">
              <a:solidFill>
                <a:srgbClr val="333333">
                  <a:alpha val="100000"/>
                </a:srgbClr>
              </a:solidFill>
              <a:prstDash val="solid"/>
              <a:round/>
            </a:ln>
          </p:spPr>
          <p:txBody>
            <a:bodyPr/>
            <a:lstStyle/>
            <a:p/>
          </p:txBody>
        </p:sp>
        <p:sp>
          <p:nvSpPr>
            <p:cNvPr id="27" name="rc26"/>
            <p:cNvSpPr/>
            <p:nvPr/>
          </p:nvSpPr>
          <p:spPr>
            <a:xfrm>
              <a:off x="5869985" y="2153563"/>
              <a:ext cx="4033740" cy="3131794"/>
            </a:xfrm>
            <a:prstGeom prst="rect">
              <a:avLst/>
            </a:prstGeom>
            <a:solidFill>
              <a:srgbClr val="FFFFFF">
                <a:alpha val="100000"/>
              </a:srgbClr>
            </a:solidFill>
          </p:spPr>
          <p:txBody>
            <a:bodyPr/>
            <a:lstStyle/>
            <a:p/>
          </p:txBody>
        </p:sp>
        <p:sp>
          <p:nvSpPr>
            <p:cNvPr id="28" name="pl27"/>
            <p:cNvSpPr/>
            <p:nvPr/>
          </p:nvSpPr>
          <p:spPr>
            <a:xfrm>
              <a:off x="5869985"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9" name="pl28"/>
            <p:cNvSpPr/>
            <p:nvPr/>
          </p:nvSpPr>
          <p:spPr>
            <a:xfrm>
              <a:off x="5869985"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0" name="pl29"/>
            <p:cNvSpPr/>
            <p:nvPr/>
          </p:nvSpPr>
          <p:spPr>
            <a:xfrm>
              <a:off x="5869985"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1" name="pl30"/>
            <p:cNvSpPr/>
            <p:nvPr/>
          </p:nvSpPr>
          <p:spPr>
            <a:xfrm>
              <a:off x="5869985"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2" name="pl31"/>
            <p:cNvSpPr/>
            <p:nvPr/>
          </p:nvSpPr>
          <p:spPr>
            <a:xfrm>
              <a:off x="5869985"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3" name="pl32"/>
            <p:cNvSpPr/>
            <p:nvPr/>
          </p:nvSpPr>
          <p:spPr>
            <a:xfrm>
              <a:off x="586998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4" name="pl33"/>
            <p:cNvSpPr/>
            <p:nvPr/>
          </p:nvSpPr>
          <p:spPr>
            <a:xfrm>
              <a:off x="5869985"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5" name="pl34"/>
            <p:cNvSpPr/>
            <p:nvPr/>
          </p:nvSpPr>
          <p:spPr>
            <a:xfrm>
              <a:off x="586998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6" name="pl35"/>
            <p:cNvSpPr/>
            <p:nvPr/>
          </p:nvSpPr>
          <p:spPr>
            <a:xfrm>
              <a:off x="5869985"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7" name="pl36"/>
            <p:cNvSpPr/>
            <p:nvPr/>
          </p:nvSpPr>
          <p:spPr>
            <a:xfrm>
              <a:off x="586998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8" name="pl37"/>
            <p:cNvSpPr/>
            <p:nvPr/>
          </p:nvSpPr>
          <p:spPr>
            <a:xfrm>
              <a:off x="5869985"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9" name="rc38"/>
            <p:cNvSpPr/>
            <p:nvPr/>
          </p:nvSpPr>
          <p:spPr>
            <a:xfrm>
              <a:off x="5869985" y="2153563"/>
              <a:ext cx="4033740" cy="3131794"/>
            </a:xfrm>
            <a:prstGeom prst="rect">
              <a:avLst/>
            </a:prstGeom>
            <a:ln w="13550" cap="rnd">
              <a:solidFill>
                <a:srgbClr val="333333">
                  <a:alpha val="100000"/>
                </a:srgbClr>
              </a:solidFill>
              <a:prstDash val="solid"/>
              <a:round/>
            </a:ln>
          </p:spPr>
          <p:txBody>
            <a:bodyPr/>
            <a:lstStyle/>
            <a:p/>
          </p:txBody>
        </p:sp>
        <p:sp>
          <p:nvSpPr>
            <p:cNvPr id="40" name="rc39"/>
            <p:cNvSpPr/>
            <p:nvPr/>
          </p:nvSpPr>
          <p:spPr>
            <a:xfrm>
              <a:off x="9903726" y="2153563"/>
              <a:ext cx="4033740" cy="3131794"/>
            </a:xfrm>
            <a:prstGeom prst="rect">
              <a:avLst/>
            </a:prstGeom>
            <a:solidFill>
              <a:srgbClr val="FFFFFF">
                <a:alpha val="100000"/>
              </a:srgbClr>
            </a:solidFill>
          </p:spPr>
          <p:txBody>
            <a:bodyPr/>
            <a:lstStyle/>
            <a:p/>
          </p:txBody>
        </p:sp>
        <p:sp>
          <p:nvSpPr>
            <p:cNvPr id="41" name="pl40"/>
            <p:cNvSpPr/>
            <p:nvPr/>
          </p:nvSpPr>
          <p:spPr>
            <a:xfrm>
              <a:off x="9903726"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2" name="pl41"/>
            <p:cNvSpPr/>
            <p:nvPr/>
          </p:nvSpPr>
          <p:spPr>
            <a:xfrm>
              <a:off x="9903726"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3" name="pl42"/>
            <p:cNvSpPr/>
            <p:nvPr/>
          </p:nvSpPr>
          <p:spPr>
            <a:xfrm>
              <a:off x="9903726"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4" name="pl43"/>
            <p:cNvSpPr/>
            <p:nvPr/>
          </p:nvSpPr>
          <p:spPr>
            <a:xfrm>
              <a:off x="9903726"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5" name="pl44"/>
            <p:cNvSpPr/>
            <p:nvPr/>
          </p:nvSpPr>
          <p:spPr>
            <a:xfrm>
              <a:off x="9903726"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46" name="pl45"/>
            <p:cNvSpPr/>
            <p:nvPr/>
          </p:nvSpPr>
          <p:spPr>
            <a:xfrm>
              <a:off x="990372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7" name="pl46"/>
            <p:cNvSpPr/>
            <p:nvPr/>
          </p:nvSpPr>
          <p:spPr>
            <a:xfrm>
              <a:off x="9903726"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8" name="pl47"/>
            <p:cNvSpPr/>
            <p:nvPr/>
          </p:nvSpPr>
          <p:spPr>
            <a:xfrm>
              <a:off x="990372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49" name="pl48"/>
            <p:cNvSpPr/>
            <p:nvPr/>
          </p:nvSpPr>
          <p:spPr>
            <a:xfrm>
              <a:off x="9903726"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0" name="pl49"/>
            <p:cNvSpPr/>
            <p:nvPr/>
          </p:nvSpPr>
          <p:spPr>
            <a:xfrm>
              <a:off x="990372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1" name="pl50"/>
            <p:cNvSpPr/>
            <p:nvPr/>
          </p:nvSpPr>
          <p:spPr>
            <a:xfrm>
              <a:off x="9903726"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2" name="rc51"/>
            <p:cNvSpPr/>
            <p:nvPr/>
          </p:nvSpPr>
          <p:spPr>
            <a:xfrm>
              <a:off x="9903726" y="2153563"/>
              <a:ext cx="4033740" cy="3131794"/>
            </a:xfrm>
            <a:prstGeom prst="rect">
              <a:avLst/>
            </a:prstGeom>
            <a:ln w="13550" cap="rnd">
              <a:solidFill>
                <a:srgbClr val="333333">
                  <a:alpha val="100000"/>
                </a:srgbClr>
              </a:solidFill>
              <a:prstDash val="solid"/>
              <a:round/>
            </a:ln>
          </p:spPr>
          <p:txBody>
            <a:bodyPr/>
            <a:lstStyle/>
            <a:p/>
          </p:txBody>
        </p:sp>
        <p:sp>
          <p:nvSpPr>
            <p:cNvPr id="53" name="rc52"/>
            <p:cNvSpPr/>
            <p:nvPr/>
          </p:nvSpPr>
          <p:spPr>
            <a:xfrm>
              <a:off x="13937466" y="2153563"/>
              <a:ext cx="4033740" cy="3131794"/>
            </a:xfrm>
            <a:prstGeom prst="rect">
              <a:avLst/>
            </a:prstGeom>
            <a:solidFill>
              <a:srgbClr val="FFFFFF">
                <a:alpha val="100000"/>
              </a:srgbClr>
            </a:solidFill>
          </p:spPr>
          <p:txBody>
            <a:bodyPr/>
            <a:lstStyle/>
            <a:p/>
          </p:txBody>
        </p:sp>
        <p:sp>
          <p:nvSpPr>
            <p:cNvPr id="54" name="pl53"/>
            <p:cNvSpPr/>
            <p:nvPr/>
          </p:nvSpPr>
          <p:spPr>
            <a:xfrm>
              <a:off x="13937466"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5" name="pl54"/>
            <p:cNvSpPr/>
            <p:nvPr/>
          </p:nvSpPr>
          <p:spPr>
            <a:xfrm>
              <a:off x="13937466"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6" name="pl55"/>
            <p:cNvSpPr/>
            <p:nvPr/>
          </p:nvSpPr>
          <p:spPr>
            <a:xfrm>
              <a:off x="13937466"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7" name="pl56"/>
            <p:cNvSpPr/>
            <p:nvPr/>
          </p:nvSpPr>
          <p:spPr>
            <a:xfrm>
              <a:off x="13937466"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8" name="pl57"/>
            <p:cNvSpPr/>
            <p:nvPr/>
          </p:nvSpPr>
          <p:spPr>
            <a:xfrm>
              <a:off x="13937466"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9" name="pl58"/>
            <p:cNvSpPr/>
            <p:nvPr/>
          </p:nvSpPr>
          <p:spPr>
            <a:xfrm>
              <a:off x="1393746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0" name="pl59"/>
            <p:cNvSpPr/>
            <p:nvPr/>
          </p:nvSpPr>
          <p:spPr>
            <a:xfrm>
              <a:off x="13937466"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1" name="pl60"/>
            <p:cNvSpPr/>
            <p:nvPr/>
          </p:nvSpPr>
          <p:spPr>
            <a:xfrm>
              <a:off x="1393746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2" name="pl61"/>
            <p:cNvSpPr/>
            <p:nvPr/>
          </p:nvSpPr>
          <p:spPr>
            <a:xfrm>
              <a:off x="13937466"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3" name="pl62"/>
            <p:cNvSpPr/>
            <p:nvPr/>
          </p:nvSpPr>
          <p:spPr>
            <a:xfrm>
              <a:off x="1393746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4" name="pl63"/>
            <p:cNvSpPr/>
            <p:nvPr/>
          </p:nvSpPr>
          <p:spPr>
            <a:xfrm>
              <a:off x="13937466"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5" name="rc64"/>
            <p:cNvSpPr/>
            <p:nvPr/>
          </p:nvSpPr>
          <p:spPr>
            <a:xfrm>
              <a:off x="13937466" y="2153563"/>
              <a:ext cx="4033740" cy="3131794"/>
            </a:xfrm>
            <a:prstGeom prst="rect">
              <a:avLst/>
            </a:prstGeom>
            <a:ln w="13550" cap="rnd">
              <a:solidFill>
                <a:srgbClr val="333333">
                  <a:alpha val="100000"/>
                </a:srgbClr>
              </a:solidFill>
              <a:prstDash val="solid"/>
              <a:round/>
            </a:ln>
          </p:spPr>
          <p:txBody>
            <a:bodyPr/>
            <a:lstStyle/>
            <a:p/>
          </p:txBody>
        </p:sp>
        <p:sp>
          <p:nvSpPr>
            <p:cNvPr id="66" name="tx65"/>
            <p:cNvSpPr/>
            <p:nvPr/>
          </p:nvSpPr>
          <p:spPr>
            <a:xfrm>
              <a:off x="357059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67" name="tx66"/>
            <p:cNvSpPr/>
            <p:nvPr/>
          </p:nvSpPr>
          <p:spPr>
            <a:xfrm>
              <a:off x="76043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68" name="tx67"/>
            <p:cNvSpPr/>
            <p:nvPr/>
          </p:nvSpPr>
          <p:spPr>
            <a:xfrm>
              <a:off x="1163807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69" name="tx68"/>
            <p:cNvSpPr/>
            <p:nvPr/>
          </p:nvSpPr>
          <p:spPr>
            <a:xfrm>
              <a:off x="1567181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70" name="pl69"/>
            <p:cNvSpPr/>
            <p:nvPr/>
          </p:nvSpPr>
          <p:spPr>
            <a:xfrm>
              <a:off x="2034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1" name="pl70"/>
            <p:cNvSpPr/>
            <p:nvPr/>
          </p:nvSpPr>
          <p:spPr>
            <a:xfrm>
              <a:off x="2365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2" name="pl71"/>
            <p:cNvSpPr/>
            <p:nvPr/>
          </p:nvSpPr>
          <p:spPr>
            <a:xfrm>
              <a:off x="2695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3" name="pl72"/>
            <p:cNvSpPr/>
            <p:nvPr/>
          </p:nvSpPr>
          <p:spPr>
            <a:xfrm>
              <a:off x="30265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4" name="pl73"/>
            <p:cNvSpPr/>
            <p:nvPr/>
          </p:nvSpPr>
          <p:spPr>
            <a:xfrm>
              <a:off x="33571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5" name="pl74"/>
            <p:cNvSpPr/>
            <p:nvPr/>
          </p:nvSpPr>
          <p:spPr>
            <a:xfrm>
              <a:off x="3687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6" name="pl75"/>
            <p:cNvSpPr/>
            <p:nvPr/>
          </p:nvSpPr>
          <p:spPr>
            <a:xfrm>
              <a:off x="40184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4349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4679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5010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5340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56716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tx81"/>
            <p:cNvSpPr/>
            <p:nvPr/>
          </p:nvSpPr>
          <p:spPr>
            <a:xfrm rot="-5400000">
              <a:off x="195384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3" name="tx82"/>
            <p:cNvSpPr/>
            <p:nvPr/>
          </p:nvSpPr>
          <p:spPr>
            <a:xfrm rot="-5400000">
              <a:off x="22746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84" name="tx83"/>
            <p:cNvSpPr/>
            <p:nvPr/>
          </p:nvSpPr>
          <p:spPr>
            <a:xfrm rot="-5400000">
              <a:off x="260538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85" name="tx84"/>
            <p:cNvSpPr/>
            <p:nvPr/>
          </p:nvSpPr>
          <p:spPr>
            <a:xfrm rot="-5400000">
              <a:off x="29341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86" name="tx85"/>
            <p:cNvSpPr/>
            <p:nvPr/>
          </p:nvSpPr>
          <p:spPr>
            <a:xfrm rot="-5400000">
              <a:off x="323414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87" name="tx86"/>
            <p:cNvSpPr/>
            <p:nvPr/>
          </p:nvSpPr>
          <p:spPr>
            <a:xfrm rot="-5400000">
              <a:off x="36070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88" name="tx87"/>
            <p:cNvSpPr/>
            <p:nvPr/>
          </p:nvSpPr>
          <p:spPr>
            <a:xfrm rot="-5400000">
              <a:off x="396734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89" name="tx88"/>
            <p:cNvSpPr/>
            <p:nvPr/>
          </p:nvSpPr>
          <p:spPr>
            <a:xfrm rot="-5400000">
              <a:off x="42358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0" name="tx89"/>
            <p:cNvSpPr/>
            <p:nvPr/>
          </p:nvSpPr>
          <p:spPr>
            <a:xfrm rot="-5400000">
              <a:off x="456640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1" name="tx90"/>
            <p:cNvSpPr/>
            <p:nvPr/>
          </p:nvSpPr>
          <p:spPr>
            <a:xfrm rot="-5400000">
              <a:off x="49334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2" name="tx91"/>
            <p:cNvSpPr/>
            <p:nvPr/>
          </p:nvSpPr>
          <p:spPr>
            <a:xfrm rot="-5400000">
              <a:off x="524547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3" name="tx92"/>
            <p:cNvSpPr/>
            <p:nvPr/>
          </p:nvSpPr>
          <p:spPr>
            <a:xfrm rot="-5400000">
              <a:off x="55761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94" name="pl93"/>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5" name="pl94"/>
            <p:cNvSpPr/>
            <p:nvPr/>
          </p:nvSpPr>
          <p:spPr>
            <a:xfrm>
              <a:off x="6399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6" name="pl95"/>
            <p:cNvSpPr/>
            <p:nvPr/>
          </p:nvSpPr>
          <p:spPr>
            <a:xfrm>
              <a:off x="67296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7" name="pl96"/>
            <p:cNvSpPr/>
            <p:nvPr/>
          </p:nvSpPr>
          <p:spPr>
            <a:xfrm>
              <a:off x="7060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8" name="pl97"/>
            <p:cNvSpPr/>
            <p:nvPr/>
          </p:nvSpPr>
          <p:spPr>
            <a:xfrm>
              <a:off x="73909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9" name="pl98"/>
            <p:cNvSpPr/>
            <p:nvPr/>
          </p:nvSpPr>
          <p:spPr>
            <a:xfrm>
              <a:off x="772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80521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83828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90440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93747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97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tx105"/>
            <p:cNvSpPr/>
            <p:nvPr/>
          </p:nvSpPr>
          <p:spPr>
            <a:xfrm rot="-5400000">
              <a:off x="598758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07" name="tx106"/>
            <p:cNvSpPr/>
            <p:nvPr/>
          </p:nvSpPr>
          <p:spPr>
            <a:xfrm rot="-5400000">
              <a:off x="630840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08" name="tx107"/>
            <p:cNvSpPr/>
            <p:nvPr/>
          </p:nvSpPr>
          <p:spPr>
            <a:xfrm rot="-5400000">
              <a:off x="66391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09" name="tx108"/>
            <p:cNvSpPr/>
            <p:nvPr/>
          </p:nvSpPr>
          <p:spPr>
            <a:xfrm rot="-5400000">
              <a:off x="696789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0" name="tx109"/>
            <p:cNvSpPr/>
            <p:nvPr/>
          </p:nvSpPr>
          <p:spPr>
            <a:xfrm rot="-5400000">
              <a:off x="726788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1" name="tx110"/>
            <p:cNvSpPr/>
            <p:nvPr/>
          </p:nvSpPr>
          <p:spPr>
            <a:xfrm rot="-5400000">
              <a:off x="76407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2" name="tx111"/>
            <p:cNvSpPr/>
            <p:nvPr/>
          </p:nvSpPr>
          <p:spPr>
            <a:xfrm rot="-5400000">
              <a:off x="80010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3" name="tx112"/>
            <p:cNvSpPr/>
            <p:nvPr/>
          </p:nvSpPr>
          <p:spPr>
            <a:xfrm rot="-5400000">
              <a:off x="826955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4" name="tx113"/>
            <p:cNvSpPr/>
            <p:nvPr/>
          </p:nvSpPr>
          <p:spPr>
            <a:xfrm rot="-5400000">
              <a:off x="86001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15" name="tx114"/>
            <p:cNvSpPr/>
            <p:nvPr/>
          </p:nvSpPr>
          <p:spPr>
            <a:xfrm rot="-5400000">
              <a:off x="89672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16" name="tx115"/>
            <p:cNvSpPr/>
            <p:nvPr/>
          </p:nvSpPr>
          <p:spPr>
            <a:xfrm rot="-5400000">
              <a:off x="927921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17" name="tx116"/>
            <p:cNvSpPr/>
            <p:nvPr/>
          </p:nvSpPr>
          <p:spPr>
            <a:xfrm rot="-5400000">
              <a:off x="96098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18" name="pl117"/>
            <p:cNvSpPr/>
            <p:nvPr/>
          </p:nvSpPr>
          <p:spPr>
            <a:xfrm>
              <a:off x="101021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9" name="pl118"/>
            <p:cNvSpPr/>
            <p:nvPr/>
          </p:nvSpPr>
          <p:spPr>
            <a:xfrm>
              <a:off x="104327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0" name="pl119"/>
            <p:cNvSpPr/>
            <p:nvPr/>
          </p:nvSpPr>
          <p:spPr>
            <a:xfrm>
              <a:off x="107633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114246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117552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120859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124165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127471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1307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1340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tx129"/>
            <p:cNvSpPr/>
            <p:nvPr/>
          </p:nvSpPr>
          <p:spPr>
            <a:xfrm rot="-5400000">
              <a:off x="100213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1" name="tx130"/>
            <p:cNvSpPr/>
            <p:nvPr/>
          </p:nvSpPr>
          <p:spPr>
            <a:xfrm rot="-5400000">
              <a:off x="103421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2" name="tx131"/>
            <p:cNvSpPr/>
            <p:nvPr/>
          </p:nvSpPr>
          <p:spPr>
            <a:xfrm rot="-5400000">
              <a:off x="106728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3" name="tx132"/>
            <p:cNvSpPr/>
            <p:nvPr/>
          </p:nvSpPr>
          <p:spPr>
            <a:xfrm rot="-5400000">
              <a:off x="1100163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4" name="tx133"/>
            <p:cNvSpPr/>
            <p:nvPr/>
          </p:nvSpPr>
          <p:spPr>
            <a:xfrm rot="-5400000">
              <a:off x="1130162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5" name="tx134"/>
            <p:cNvSpPr/>
            <p:nvPr/>
          </p:nvSpPr>
          <p:spPr>
            <a:xfrm rot="-5400000">
              <a:off x="116744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6" name="tx135"/>
            <p:cNvSpPr/>
            <p:nvPr/>
          </p:nvSpPr>
          <p:spPr>
            <a:xfrm rot="-5400000">
              <a:off x="1203482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7" name="tx136"/>
            <p:cNvSpPr/>
            <p:nvPr/>
          </p:nvSpPr>
          <p:spPr>
            <a:xfrm rot="-5400000">
              <a:off x="1230329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38" name="tx137"/>
            <p:cNvSpPr/>
            <p:nvPr/>
          </p:nvSpPr>
          <p:spPr>
            <a:xfrm rot="-5400000">
              <a:off x="126338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39" name="tx138"/>
            <p:cNvSpPr/>
            <p:nvPr/>
          </p:nvSpPr>
          <p:spPr>
            <a:xfrm rot="-5400000">
              <a:off x="1300094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0" name="tx139"/>
            <p:cNvSpPr/>
            <p:nvPr/>
          </p:nvSpPr>
          <p:spPr>
            <a:xfrm rot="-5400000">
              <a:off x="133129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1" name="tx140"/>
            <p:cNvSpPr/>
            <p:nvPr/>
          </p:nvSpPr>
          <p:spPr>
            <a:xfrm rot="-5400000">
              <a:off x="1364358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2" name="pl141"/>
            <p:cNvSpPr/>
            <p:nvPr/>
          </p:nvSpPr>
          <p:spPr>
            <a:xfrm>
              <a:off x="14135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144664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147971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151277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15458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15789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161196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16450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167809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171115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7442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77728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tx153"/>
            <p:cNvSpPr/>
            <p:nvPr/>
          </p:nvSpPr>
          <p:spPr>
            <a:xfrm rot="-5400000">
              <a:off x="140550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5" name="tx154"/>
            <p:cNvSpPr/>
            <p:nvPr/>
          </p:nvSpPr>
          <p:spPr>
            <a:xfrm rot="-5400000">
              <a:off x="1437588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6" name="tx155"/>
            <p:cNvSpPr/>
            <p:nvPr/>
          </p:nvSpPr>
          <p:spPr>
            <a:xfrm rot="-5400000">
              <a:off x="1470661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7" name="tx156"/>
            <p:cNvSpPr/>
            <p:nvPr/>
          </p:nvSpPr>
          <p:spPr>
            <a:xfrm rot="-5400000">
              <a:off x="1503537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8" name="tx157"/>
            <p:cNvSpPr/>
            <p:nvPr/>
          </p:nvSpPr>
          <p:spPr>
            <a:xfrm rot="-5400000">
              <a:off x="153353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9" name="tx158"/>
            <p:cNvSpPr/>
            <p:nvPr/>
          </p:nvSpPr>
          <p:spPr>
            <a:xfrm rot="-5400000">
              <a:off x="1570823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0" name="tx159"/>
            <p:cNvSpPr/>
            <p:nvPr/>
          </p:nvSpPr>
          <p:spPr>
            <a:xfrm rot="-5400000">
              <a:off x="160685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1" name="tx160"/>
            <p:cNvSpPr/>
            <p:nvPr/>
          </p:nvSpPr>
          <p:spPr>
            <a:xfrm rot="-5400000">
              <a:off x="163370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2" name="tx161"/>
            <p:cNvSpPr/>
            <p:nvPr/>
          </p:nvSpPr>
          <p:spPr>
            <a:xfrm rot="-5400000">
              <a:off x="16667628"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3" name="tx162"/>
            <p:cNvSpPr/>
            <p:nvPr/>
          </p:nvSpPr>
          <p:spPr>
            <a:xfrm rot="-5400000">
              <a:off x="1703468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4" name="tx163"/>
            <p:cNvSpPr/>
            <p:nvPr/>
          </p:nvSpPr>
          <p:spPr>
            <a:xfrm rot="-5400000">
              <a:off x="1734669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5" name="tx164"/>
            <p:cNvSpPr/>
            <p:nvPr/>
          </p:nvSpPr>
          <p:spPr>
            <a:xfrm rot="-5400000">
              <a:off x="176773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6" name="tx165"/>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67" name="tx166"/>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68" name="tx167"/>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69" name="tx168"/>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70" name="tx169"/>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71" name="tx170"/>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172" name="pl171"/>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3" name="pl172"/>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4" name="pl173"/>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5" name="pl174"/>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6" name="pl175"/>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7" name="pl176"/>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8" name="tx17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79" name="rc178"/>
            <p:cNvSpPr/>
            <p:nvPr/>
          </p:nvSpPr>
          <p:spPr>
            <a:xfrm>
              <a:off x="18110385" y="2153563"/>
              <a:ext cx="1753945" cy="1236458"/>
            </a:xfrm>
            <a:prstGeom prst="rect">
              <a:avLst/>
            </a:prstGeom>
            <a:solidFill>
              <a:srgbClr val="FFFFFF">
                <a:alpha val="100000"/>
              </a:srgbClr>
            </a:solidFill>
          </p:spPr>
          <p:txBody>
            <a:bodyPr/>
            <a:lstStyle/>
            <a:p/>
          </p:txBody>
        </p:sp>
        <p:sp>
          <p:nvSpPr>
            <p:cNvPr id="180" name="rc179"/>
            <p:cNvSpPr/>
            <p:nvPr/>
          </p:nvSpPr>
          <p:spPr>
            <a:xfrm>
              <a:off x="18179974" y="2223153"/>
              <a:ext cx="274319" cy="274319"/>
            </a:xfrm>
            <a:prstGeom prst="rect">
              <a:avLst/>
            </a:prstGeom>
            <a:solidFill>
              <a:srgbClr val="FFFFFF">
                <a:alpha val="100000"/>
              </a:srgbClr>
            </a:solidFill>
          </p:spPr>
          <p:txBody>
            <a:bodyPr/>
            <a:lstStyle/>
            <a:p/>
          </p:txBody>
        </p:sp>
        <p:sp>
          <p:nvSpPr>
            <p:cNvPr id="181" name="rc18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8179974" y="2497473"/>
              <a:ext cx="274319" cy="274319"/>
            </a:xfrm>
            <a:prstGeom prst="rect">
              <a:avLst/>
            </a:prstGeom>
            <a:solidFill>
              <a:srgbClr val="FFFFFF">
                <a:alpha val="100000"/>
              </a:srgbClr>
            </a:solidFill>
          </p:spPr>
          <p:txBody>
            <a:bodyPr/>
            <a:lstStyle/>
            <a:p/>
          </p:txBody>
        </p:sp>
        <p:sp>
          <p:nvSpPr>
            <p:cNvPr id="183" name="rc18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8179974" y="2771793"/>
              <a:ext cx="274319" cy="274319"/>
            </a:xfrm>
            <a:prstGeom prst="rect">
              <a:avLst/>
            </a:prstGeom>
            <a:solidFill>
              <a:srgbClr val="FFFFFF">
                <a:alpha val="100000"/>
              </a:srgbClr>
            </a:solidFill>
          </p:spPr>
          <p:txBody>
            <a:bodyPr/>
            <a:lstStyle/>
            <a:p/>
          </p:txBody>
        </p:sp>
        <p:sp>
          <p:nvSpPr>
            <p:cNvPr id="185" name="rc18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8179974" y="3046113"/>
              <a:ext cx="274319" cy="274319"/>
            </a:xfrm>
            <a:prstGeom prst="rect">
              <a:avLst/>
            </a:prstGeom>
            <a:solidFill>
              <a:srgbClr val="FFFFFF">
                <a:alpha val="100000"/>
              </a:srgbClr>
            </a:solidFill>
          </p:spPr>
          <p:txBody>
            <a:bodyPr/>
            <a:lstStyle/>
            <a:p/>
          </p:txBody>
        </p:sp>
        <p:sp>
          <p:nvSpPr>
            <p:cNvPr id="187" name="rc18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tx18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89" name="tx18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90" name="tx18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91" name="tx19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9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93" name=""/>
          <p:cNvGrpSpPr/>
          <p:nvPr/>
        </p:nvGrpSpPr>
        <p:grpSpPr>
          <a:xfrm>
            <a:off x="12527280" y="6217920"/>
            <a:ext cx="5486400" cy="4297680"/>
            <a:chOff x="12527280" y="6217920"/>
            <a:chExt cx="5486400" cy="4297680"/>
          </a:xfrm>
        </p:grpSpPr>
        <p:sp>
          <p:nvSpPr>
            <p:cNvPr id="19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9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9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9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9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0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0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0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08" name="pl17"/>
            <p:cNvSpPr/>
            <p:nvPr/>
          </p:nvSpPr>
          <p:spPr>
            <a:xfrm>
              <a:off x="13325144" y="6663670"/>
              <a:ext cx="4510689" cy="332897"/>
            </a:xfrm>
            <a:custGeom>
              <a:avLst/>
              <a:pathLst>
                <a:path w="4510689" h="332897">
                  <a:moveTo>
                    <a:pt x="0" y="332897"/>
                  </a:moveTo>
                  <a:lnTo>
                    <a:pt x="180427" y="281682"/>
                  </a:lnTo>
                  <a:lnTo>
                    <a:pt x="360855" y="256074"/>
                  </a:lnTo>
                  <a:lnTo>
                    <a:pt x="541282" y="230467"/>
                  </a:lnTo>
                  <a:lnTo>
                    <a:pt x="721710" y="204859"/>
                  </a:lnTo>
                  <a:lnTo>
                    <a:pt x="902137" y="153644"/>
                  </a:lnTo>
                  <a:lnTo>
                    <a:pt x="1082565" y="128037"/>
                  </a:lnTo>
                  <a:lnTo>
                    <a:pt x="1262993" y="76822"/>
                  </a:lnTo>
                  <a:lnTo>
                    <a:pt x="1443420" y="51214"/>
                  </a:lnTo>
                  <a:lnTo>
                    <a:pt x="1623848" y="51214"/>
                  </a:lnTo>
                  <a:lnTo>
                    <a:pt x="1804275" y="51214"/>
                  </a:lnTo>
                  <a:lnTo>
                    <a:pt x="1984703" y="76822"/>
                  </a:lnTo>
                  <a:lnTo>
                    <a:pt x="2165131" y="204859"/>
                  </a:lnTo>
                  <a:lnTo>
                    <a:pt x="2345558" y="204859"/>
                  </a:lnTo>
                  <a:lnTo>
                    <a:pt x="2525986" y="153644"/>
                  </a:lnTo>
                  <a:lnTo>
                    <a:pt x="2706413" y="179252"/>
                  </a:lnTo>
                  <a:lnTo>
                    <a:pt x="2886841" y="153644"/>
                  </a:lnTo>
                  <a:lnTo>
                    <a:pt x="3067268" y="76822"/>
                  </a:lnTo>
                  <a:lnTo>
                    <a:pt x="3247696" y="0"/>
                  </a:lnTo>
                  <a:lnTo>
                    <a:pt x="3428124" y="25607"/>
                  </a:lnTo>
                  <a:lnTo>
                    <a:pt x="3608551" y="102429"/>
                  </a:lnTo>
                  <a:lnTo>
                    <a:pt x="3788979" y="102429"/>
                  </a:lnTo>
                  <a:lnTo>
                    <a:pt x="3969406" y="102429"/>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209" name="pl18"/>
            <p:cNvSpPr/>
            <p:nvPr/>
          </p:nvSpPr>
          <p:spPr>
            <a:xfrm>
              <a:off x="15309848" y="6663670"/>
              <a:ext cx="2525986" cy="512149"/>
            </a:xfrm>
            <a:custGeom>
              <a:avLst/>
              <a:pathLst>
                <a:path w="2525986" h="512149">
                  <a:moveTo>
                    <a:pt x="0" y="0"/>
                  </a:moveTo>
                  <a:lnTo>
                    <a:pt x="180427" y="128037"/>
                  </a:lnTo>
                  <a:lnTo>
                    <a:pt x="360855" y="256074"/>
                  </a:lnTo>
                  <a:lnTo>
                    <a:pt x="541282" y="512149"/>
                  </a:lnTo>
                  <a:lnTo>
                    <a:pt x="721710" y="102429"/>
                  </a:lnTo>
                  <a:lnTo>
                    <a:pt x="902137" y="179252"/>
                  </a:lnTo>
                  <a:lnTo>
                    <a:pt x="1082565" y="358504"/>
                  </a:lnTo>
                  <a:lnTo>
                    <a:pt x="1262993" y="281682"/>
                  </a:lnTo>
                  <a:lnTo>
                    <a:pt x="1443420" y="204859"/>
                  </a:lnTo>
                  <a:lnTo>
                    <a:pt x="1623848" y="332897"/>
                  </a:lnTo>
                  <a:lnTo>
                    <a:pt x="1804275" y="332897"/>
                  </a:lnTo>
                  <a:lnTo>
                    <a:pt x="1984703" y="332897"/>
                  </a:lnTo>
                  <a:lnTo>
                    <a:pt x="2165131" y="332897"/>
                  </a:lnTo>
                  <a:lnTo>
                    <a:pt x="2345558" y="332897"/>
                  </a:lnTo>
                  <a:lnTo>
                    <a:pt x="2525986" y="332897"/>
                  </a:lnTo>
                </a:path>
              </a:pathLst>
            </a:custGeom>
            <a:ln w="32521" cap="flat">
              <a:solidFill>
                <a:srgbClr val="00A173">
                  <a:alpha val="100000"/>
                </a:srgbClr>
              </a:solidFill>
              <a:prstDash val="solid"/>
              <a:round/>
            </a:ln>
          </p:spPr>
          <p:txBody>
            <a:bodyPr/>
            <a:lstStyle/>
            <a:p/>
          </p:txBody>
        </p:sp>
        <p:sp>
          <p:nvSpPr>
            <p:cNvPr id="21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1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1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1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1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1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1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4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5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5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5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5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5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5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5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5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5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5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6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6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6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6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6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6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6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6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6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6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7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7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7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7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7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75" name="rc84"/>
            <p:cNvSpPr/>
            <p:nvPr/>
          </p:nvSpPr>
          <p:spPr>
            <a:xfrm>
              <a:off x="14005791" y="9941072"/>
              <a:ext cx="3149396" cy="504938"/>
            </a:xfrm>
            <a:prstGeom prst="rect">
              <a:avLst/>
            </a:prstGeom>
            <a:solidFill>
              <a:srgbClr val="FFFFFF">
                <a:alpha val="100000"/>
              </a:srgbClr>
            </a:solidFill>
          </p:spPr>
          <p:txBody>
            <a:bodyPr/>
            <a:lstStyle/>
            <a:p/>
          </p:txBody>
        </p:sp>
        <p:sp>
          <p:nvSpPr>
            <p:cNvPr id="27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7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7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7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8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8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8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8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8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Albania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3140309"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3671406" y="5218439"/>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4202504"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4202504"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4202504"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4202504"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pg32"/>
            <p:cNvSpPr/>
            <p:nvPr/>
          </p:nvSpPr>
          <p:spPr>
            <a:xfrm>
              <a:off x="2588133"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4" name="tx33"/>
            <p:cNvSpPr/>
            <p:nvPr/>
          </p:nvSpPr>
          <p:spPr>
            <a:xfrm>
              <a:off x="271301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35" name="pg34"/>
            <p:cNvSpPr/>
            <p:nvPr/>
          </p:nvSpPr>
          <p:spPr>
            <a:xfrm>
              <a:off x="277852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6" name="tx35"/>
            <p:cNvSpPr/>
            <p:nvPr/>
          </p:nvSpPr>
          <p:spPr>
            <a:xfrm>
              <a:off x="2882596"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37" name="rc3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8" name="rc37"/>
            <p:cNvSpPr/>
            <p:nvPr/>
          </p:nvSpPr>
          <p:spPr>
            <a:xfrm>
              <a:off x="5012427" y="2153563"/>
              <a:ext cx="3239694" cy="3131794"/>
            </a:xfrm>
            <a:prstGeom prst="rect">
              <a:avLst/>
            </a:prstGeom>
            <a:solidFill>
              <a:srgbClr val="FFFFFF">
                <a:alpha val="100000"/>
              </a:srgbClr>
            </a:solidFill>
          </p:spPr>
          <p:txBody>
            <a:bodyPr/>
            <a:lstStyle/>
            <a:p/>
          </p:txBody>
        </p:sp>
        <p:sp>
          <p:nvSpPr>
            <p:cNvPr id="39" name="pl38"/>
            <p:cNvSpPr/>
            <p:nvPr/>
          </p:nvSpPr>
          <p:spPr>
            <a:xfrm>
              <a:off x="501242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0" name="pl39"/>
            <p:cNvSpPr/>
            <p:nvPr/>
          </p:nvSpPr>
          <p:spPr>
            <a:xfrm>
              <a:off x="501242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1" name="pl40"/>
            <p:cNvSpPr/>
            <p:nvPr/>
          </p:nvSpPr>
          <p:spPr>
            <a:xfrm>
              <a:off x="501242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2" name="pl41"/>
            <p:cNvSpPr/>
            <p:nvPr/>
          </p:nvSpPr>
          <p:spPr>
            <a:xfrm>
              <a:off x="501242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3" name="pl42"/>
            <p:cNvSpPr/>
            <p:nvPr/>
          </p:nvSpPr>
          <p:spPr>
            <a:xfrm>
              <a:off x="501242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4" name="pl4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5" name="pl44"/>
            <p:cNvSpPr/>
            <p:nvPr/>
          </p:nvSpPr>
          <p:spPr>
            <a:xfrm>
              <a:off x="501242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6" name="pl45"/>
            <p:cNvSpPr/>
            <p:nvPr/>
          </p:nvSpPr>
          <p:spPr>
            <a:xfrm>
              <a:off x="501242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7" name="pl46"/>
            <p:cNvSpPr/>
            <p:nvPr/>
          </p:nvSpPr>
          <p:spPr>
            <a:xfrm>
              <a:off x="501242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8" name="pl47"/>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9" name="rc4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5052260" y="5218439"/>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5317808" y="5184980"/>
              <a:ext cx="238993"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317808" y="51849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317808" y="51849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317808" y="5084602"/>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583357"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848906"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7442199" y="5184980"/>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pg68"/>
            <p:cNvSpPr/>
            <p:nvPr/>
          </p:nvSpPr>
          <p:spPr>
            <a:xfrm>
              <a:off x="5827828"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0" name="tx69"/>
            <p:cNvSpPr/>
            <p:nvPr/>
          </p:nvSpPr>
          <p:spPr>
            <a:xfrm>
              <a:off x="5952711"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71" name="pg70"/>
            <p:cNvSpPr/>
            <p:nvPr/>
          </p:nvSpPr>
          <p:spPr>
            <a:xfrm>
              <a:off x="599810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2" name="tx71"/>
            <p:cNvSpPr/>
            <p:nvPr/>
          </p:nvSpPr>
          <p:spPr>
            <a:xfrm>
              <a:off x="610217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73" name="rc7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74" name="rc73"/>
            <p:cNvSpPr/>
            <p:nvPr/>
          </p:nvSpPr>
          <p:spPr>
            <a:xfrm>
              <a:off x="8252122" y="2153563"/>
              <a:ext cx="3239694" cy="3131794"/>
            </a:xfrm>
            <a:prstGeom prst="rect">
              <a:avLst/>
            </a:prstGeom>
            <a:solidFill>
              <a:srgbClr val="FFFFFF">
                <a:alpha val="100000"/>
              </a:srgbClr>
            </a:solidFill>
          </p:spPr>
          <p:txBody>
            <a:bodyPr/>
            <a:lstStyle/>
            <a:p/>
          </p:txBody>
        </p:sp>
        <p:sp>
          <p:nvSpPr>
            <p:cNvPr id="75" name="pl74"/>
            <p:cNvSpPr/>
            <p:nvPr/>
          </p:nvSpPr>
          <p:spPr>
            <a:xfrm>
              <a:off x="825212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6" name="pl75"/>
            <p:cNvSpPr/>
            <p:nvPr/>
          </p:nvSpPr>
          <p:spPr>
            <a:xfrm>
              <a:off x="825212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7" name="pl76"/>
            <p:cNvSpPr/>
            <p:nvPr/>
          </p:nvSpPr>
          <p:spPr>
            <a:xfrm>
              <a:off x="825212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8" name="pl77"/>
            <p:cNvSpPr/>
            <p:nvPr/>
          </p:nvSpPr>
          <p:spPr>
            <a:xfrm>
              <a:off x="825212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9" name="pl78"/>
            <p:cNvSpPr/>
            <p:nvPr/>
          </p:nvSpPr>
          <p:spPr>
            <a:xfrm>
              <a:off x="825212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0" name="pl7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1" name="pl80"/>
            <p:cNvSpPr/>
            <p:nvPr/>
          </p:nvSpPr>
          <p:spPr>
            <a:xfrm>
              <a:off x="825212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2" name="pl81"/>
            <p:cNvSpPr/>
            <p:nvPr/>
          </p:nvSpPr>
          <p:spPr>
            <a:xfrm>
              <a:off x="825212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3" name="pl82"/>
            <p:cNvSpPr/>
            <p:nvPr/>
          </p:nvSpPr>
          <p:spPr>
            <a:xfrm>
              <a:off x="825212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4" name="pl83"/>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5" name="rc84"/>
            <p:cNvSpPr/>
            <p:nvPr/>
          </p:nvSpPr>
          <p:spPr>
            <a:xfrm>
              <a:off x="8291955" y="4783468"/>
              <a:ext cx="238993" cy="501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8291955" y="4683090"/>
              <a:ext cx="238993" cy="1003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8291955" y="468309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8291955" y="2943204"/>
              <a:ext cx="238993" cy="1739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8557503"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8557503"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8557503"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8557503" y="2876285"/>
              <a:ext cx="238993" cy="1873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8823052"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8823052"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8823052"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8823052" y="4415415"/>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9088601"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9088601"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9088601"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9088601" y="4950764"/>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9354150"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9354150"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9354150"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9354150" y="5184980"/>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9619698"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9619698"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9619698"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9619698"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9885247" y="5184980"/>
              <a:ext cx="238993"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9885247" y="51849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9885247" y="51849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9885247" y="5051142"/>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0150796"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0150796"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0150796"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0150796" y="5017683"/>
              <a:ext cx="238993"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0416345" y="5218439"/>
              <a:ext cx="238993" cy="6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0416345" y="521843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0416345" y="521843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0416345" y="5118061"/>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0947442" y="5251898"/>
              <a:ext cx="238993" cy="33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11212991"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11212991"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11212991"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11212991"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904338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91682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49 case(s)</a:t>
              </a:r>
            </a:p>
          </p:txBody>
        </p:sp>
        <p:sp>
          <p:nvSpPr>
            <p:cNvPr id="131" name="pg130"/>
            <p:cNvSpPr/>
            <p:nvPr/>
          </p:nvSpPr>
          <p:spPr>
            <a:xfrm>
              <a:off x="921768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93217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212 case(s)</a:t>
              </a:r>
            </a:p>
          </p:txBody>
        </p:sp>
        <p:sp>
          <p:nvSpPr>
            <p:cNvPr id="133" name="rc132"/>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11491817" y="2153563"/>
              <a:ext cx="3239694" cy="3131794"/>
            </a:xfrm>
            <a:prstGeom prst="rect">
              <a:avLst/>
            </a:prstGeom>
            <a:solidFill>
              <a:srgbClr val="FFFFFF">
                <a:alpha val="100000"/>
              </a:srgbClr>
            </a:solidFill>
          </p:spPr>
          <p:txBody>
            <a:bodyPr/>
            <a:lstStyle/>
            <a:p/>
          </p:txBody>
        </p:sp>
        <p:sp>
          <p:nvSpPr>
            <p:cNvPr id="135" name="pl134"/>
            <p:cNvSpPr/>
            <p:nvPr/>
          </p:nvSpPr>
          <p:spPr>
            <a:xfrm>
              <a:off x="11491817"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11491817"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11491817"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8" name="pl137"/>
            <p:cNvSpPr/>
            <p:nvPr/>
          </p:nvSpPr>
          <p:spPr>
            <a:xfrm>
              <a:off x="11491817"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9" name="pl138"/>
            <p:cNvSpPr/>
            <p:nvPr/>
          </p:nvSpPr>
          <p:spPr>
            <a:xfrm>
              <a:off x="11491817"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0" name="pl13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11491817"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pl141"/>
            <p:cNvSpPr/>
            <p:nvPr/>
          </p:nvSpPr>
          <p:spPr>
            <a:xfrm>
              <a:off x="1149181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3" name="pl142"/>
            <p:cNvSpPr/>
            <p:nvPr/>
          </p:nvSpPr>
          <p:spPr>
            <a:xfrm>
              <a:off x="1149181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4" name="pl143"/>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5" name="rc144"/>
            <p:cNvSpPr/>
            <p:nvPr/>
          </p:nvSpPr>
          <p:spPr>
            <a:xfrm>
              <a:off x="11531649"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1531649"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1531649"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1531649" y="5017683"/>
              <a:ext cx="238993" cy="234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1797198" y="5151520"/>
              <a:ext cx="238993" cy="133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1797198" y="51515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1797198" y="51515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1797198" y="5084602"/>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2062747"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2062747" y="498422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2062747" y="498422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2062747" y="4883846"/>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2328296" y="5218439"/>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2593845"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2593845"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2593845"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2593845" y="5184980"/>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3390491"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3390491"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3390491"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3390491"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3921588" y="5251898"/>
              <a:ext cx="238993"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3921588" y="525189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3921588" y="525189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3921588" y="525189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4452686" y="5184980"/>
              <a:ext cx="238993" cy="100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4452686" y="518498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4452686" y="518498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4452686" y="5118061"/>
              <a:ext cx="238993" cy="66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1228308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1240796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 case(s)</a:t>
              </a:r>
            </a:p>
          </p:txBody>
        </p:sp>
        <p:sp>
          <p:nvSpPr>
            <p:cNvPr id="179" name="pg178"/>
            <p:cNvSpPr/>
            <p:nvPr/>
          </p:nvSpPr>
          <p:spPr>
            <a:xfrm>
              <a:off x="1247749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1258156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 case(s)</a:t>
              </a:r>
            </a:p>
          </p:txBody>
        </p:sp>
        <p:sp>
          <p:nvSpPr>
            <p:cNvPr id="181" name="rc18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4731512" y="2153563"/>
              <a:ext cx="3239694" cy="3131794"/>
            </a:xfrm>
            <a:prstGeom prst="rect">
              <a:avLst/>
            </a:prstGeom>
            <a:solidFill>
              <a:srgbClr val="FFFFFF">
                <a:alpha val="100000"/>
              </a:srgbClr>
            </a:solidFill>
          </p:spPr>
          <p:txBody>
            <a:bodyPr/>
            <a:lstStyle/>
            <a:p/>
          </p:txBody>
        </p:sp>
        <p:sp>
          <p:nvSpPr>
            <p:cNvPr id="183" name="pl182"/>
            <p:cNvSpPr/>
            <p:nvPr/>
          </p:nvSpPr>
          <p:spPr>
            <a:xfrm>
              <a:off x="14731512" y="495076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4" name="pl183"/>
            <p:cNvSpPr/>
            <p:nvPr/>
          </p:nvSpPr>
          <p:spPr>
            <a:xfrm>
              <a:off x="14731512" y="428157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5" name="pl184"/>
            <p:cNvSpPr/>
            <p:nvPr/>
          </p:nvSpPr>
          <p:spPr>
            <a:xfrm>
              <a:off x="14731512" y="361239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6" name="pl185"/>
            <p:cNvSpPr/>
            <p:nvPr/>
          </p:nvSpPr>
          <p:spPr>
            <a:xfrm>
              <a:off x="14731512" y="294320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7" name="pl186"/>
            <p:cNvSpPr/>
            <p:nvPr/>
          </p:nvSpPr>
          <p:spPr>
            <a:xfrm>
              <a:off x="14731512" y="227401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8" name="pl18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9" name="pl188"/>
            <p:cNvSpPr/>
            <p:nvPr/>
          </p:nvSpPr>
          <p:spPr>
            <a:xfrm>
              <a:off x="14731512" y="461617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0" name="pl189"/>
            <p:cNvSpPr/>
            <p:nvPr/>
          </p:nvSpPr>
          <p:spPr>
            <a:xfrm>
              <a:off x="1473151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1" name="pl190"/>
            <p:cNvSpPr/>
            <p:nvPr/>
          </p:nvSpPr>
          <p:spPr>
            <a:xfrm>
              <a:off x="1473151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2" name="pl191"/>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3" name="rc192"/>
            <p:cNvSpPr/>
            <p:nvPr/>
          </p:nvSpPr>
          <p:spPr>
            <a:xfrm>
              <a:off x="14771344" y="4683090"/>
              <a:ext cx="238993"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4771344" y="468309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4771344" y="468309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4771344" y="4549252"/>
              <a:ext cx="238993" cy="133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5036893" y="4883846"/>
              <a:ext cx="238993"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5036893" y="488384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5036893" y="488384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5036893" y="4549252"/>
              <a:ext cx="238993"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5302442" y="4348496"/>
              <a:ext cx="238993" cy="9368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5302442" y="434849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5302442" y="434849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5302442" y="4114281"/>
              <a:ext cx="238993" cy="234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5567991" y="3880065"/>
              <a:ext cx="238993" cy="14052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5567991" y="38800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5567991" y="38800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5567991" y="3612391"/>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5833539" y="3645850"/>
              <a:ext cx="238993" cy="16395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5833539" y="36458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5833539" y="364585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5833539" y="3378175"/>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6099088" y="4616171"/>
              <a:ext cx="238993" cy="6691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6099088" y="461617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6099088" y="461617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6099088" y="4381956"/>
              <a:ext cx="238993" cy="234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pg216"/>
            <p:cNvSpPr/>
            <p:nvPr/>
          </p:nvSpPr>
          <p:spPr>
            <a:xfrm>
              <a:off x="1549863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8" name="tx217"/>
            <p:cNvSpPr/>
            <p:nvPr/>
          </p:nvSpPr>
          <p:spPr>
            <a:xfrm>
              <a:off x="1562352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169 case(s)</a:t>
              </a:r>
            </a:p>
          </p:txBody>
        </p:sp>
        <p:sp>
          <p:nvSpPr>
            <p:cNvPr id="219" name="pg218"/>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0" name="rc219"/>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21" name="tx220"/>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22" name="tx221"/>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23" name="tx222"/>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24" name="tx223"/>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25" name="tx224"/>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26" name="pl225"/>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tx237"/>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39" name="tx238"/>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0" name="tx239"/>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1" name="tx240"/>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2" name="tx241"/>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3" name="tx242"/>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4" name="tx243"/>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5" name="tx244"/>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6" name="tx245"/>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7" name="tx246"/>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8" name="tx247"/>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49" name="tx248"/>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0" name="pl249"/>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tx261"/>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3" name="tx262"/>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4" name="tx263"/>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5" name="tx264"/>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6" name="tx265"/>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7" name="tx266"/>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8" name="tx267"/>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9" name="tx268"/>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0" name="tx269"/>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1" name="tx270"/>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2" name="tx271"/>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3" name="tx272"/>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4" name="pl273"/>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tx285"/>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tx345"/>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47" name="tx346"/>
            <p:cNvSpPr/>
            <p:nvPr/>
          </p:nvSpPr>
          <p:spPr>
            <a:xfrm>
              <a:off x="1230614" y="453089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48" name="tx347"/>
            <p:cNvSpPr/>
            <p:nvPr/>
          </p:nvSpPr>
          <p:spPr>
            <a:xfrm>
              <a:off x="1230614" y="386170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49" name="tx348"/>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50" name="tx349"/>
            <p:cNvSpPr/>
            <p:nvPr/>
          </p:nvSpPr>
          <p:spPr>
            <a:xfrm>
              <a:off x="1230614" y="25233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351" name="pl350"/>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2" name="pl351"/>
            <p:cNvSpPr/>
            <p:nvPr/>
          </p:nvSpPr>
          <p:spPr>
            <a:xfrm>
              <a:off x="1737938" y="46161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3" name="pl352"/>
            <p:cNvSpPr/>
            <p:nvPr/>
          </p:nvSpPr>
          <p:spPr>
            <a:xfrm>
              <a:off x="1737938" y="39469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4" name="pl353"/>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5" name="pl354"/>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57" name="rc356"/>
            <p:cNvSpPr/>
            <p:nvPr/>
          </p:nvSpPr>
          <p:spPr>
            <a:xfrm>
              <a:off x="18110385" y="2153563"/>
              <a:ext cx="1753945" cy="1236458"/>
            </a:xfrm>
            <a:prstGeom prst="rect">
              <a:avLst/>
            </a:prstGeom>
            <a:solidFill>
              <a:srgbClr val="FFFFFF">
                <a:alpha val="100000"/>
              </a:srgbClr>
            </a:solidFill>
          </p:spPr>
          <p:txBody>
            <a:bodyPr/>
            <a:lstStyle/>
            <a:p/>
          </p:txBody>
        </p:sp>
        <p:sp>
          <p:nvSpPr>
            <p:cNvPr id="358" name="rc357"/>
            <p:cNvSpPr/>
            <p:nvPr/>
          </p:nvSpPr>
          <p:spPr>
            <a:xfrm>
              <a:off x="18179974" y="2223153"/>
              <a:ext cx="274319" cy="274319"/>
            </a:xfrm>
            <a:prstGeom prst="rect">
              <a:avLst/>
            </a:prstGeom>
            <a:solidFill>
              <a:srgbClr val="FFFFFF">
                <a:alpha val="100000"/>
              </a:srgbClr>
            </a:solidFill>
          </p:spPr>
          <p:txBody>
            <a:bodyPr/>
            <a:lstStyle/>
            <a:p/>
          </p:txBody>
        </p:sp>
        <p:sp>
          <p:nvSpPr>
            <p:cNvPr id="359" name="rc35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0" name="rc359"/>
            <p:cNvSpPr/>
            <p:nvPr/>
          </p:nvSpPr>
          <p:spPr>
            <a:xfrm>
              <a:off x="18179974" y="2497473"/>
              <a:ext cx="274319" cy="274319"/>
            </a:xfrm>
            <a:prstGeom prst="rect">
              <a:avLst/>
            </a:prstGeom>
            <a:solidFill>
              <a:srgbClr val="FFFFFF">
                <a:alpha val="100000"/>
              </a:srgbClr>
            </a:solidFill>
          </p:spPr>
          <p:txBody>
            <a:bodyPr/>
            <a:lstStyle/>
            <a:p/>
          </p:txBody>
        </p:sp>
        <p:sp>
          <p:nvSpPr>
            <p:cNvPr id="361" name="rc36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2" name="rc361"/>
            <p:cNvSpPr/>
            <p:nvPr/>
          </p:nvSpPr>
          <p:spPr>
            <a:xfrm>
              <a:off x="18179974" y="2771793"/>
              <a:ext cx="274319" cy="274319"/>
            </a:xfrm>
            <a:prstGeom prst="rect">
              <a:avLst/>
            </a:prstGeom>
            <a:solidFill>
              <a:srgbClr val="FFFFFF">
                <a:alpha val="100000"/>
              </a:srgbClr>
            </a:solidFill>
          </p:spPr>
          <p:txBody>
            <a:bodyPr/>
            <a:lstStyle/>
            <a:p/>
          </p:txBody>
        </p:sp>
        <p:sp>
          <p:nvSpPr>
            <p:cNvPr id="363" name="rc36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4" name="rc363"/>
            <p:cNvSpPr/>
            <p:nvPr/>
          </p:nvSpPr>
          <p:spPr>
            <a:xfrm>
              <a:off x="18179974" y="3046113"/>
              <a:ext cx="274319" cy="274319"/>
            </a:xfrm>
            <a:prstGeom prst="rect">
              <a:avLst/>
            </a:prstGeom>
            <a:solidFill>
              <a:srgbClr val="FFFFFF">
                <a:alpha val="100000"/>
              </a:srgbClr>
            </a:solidFill>
          </p:spPr>
          <p:txBody>
            <a:bodyPr/>
            <a:lstStyle/>
            <a:p/>
          </p:txBody>
        </p:sp>
        <p:sp>
          <p:nvSpPr>
            <p:cNvPr id="365" name="rc36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6" name="tx36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67" name="tx36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68" name="tx36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69" name="tx36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70" name=""/>
          <p:cNvGrpSpPr/>
          <p:nvPr/>
        </p:nvGrpSpPr>
        <p:grpSpPr>
          <a:xfrm>
            <a:off x="6400800" y="6217920"/>
            <a:ext cx="5486400" cy="4251960"/>
            <a:chOff x="6400800" y="6217920"/>
            <a:chExt cx="5486400" cy="4251960"/>
          </a:xfrm>
        </p:grpSpPr>
        <p:sp>
          <p:nvSpPr>
            <p:cNvPr id="37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7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73" name="rc5"/>
            <p:cNvSpPr/>
            <p:nvPr/>
          </p:nvSpPr>
          <p:spPr>
            <a:xfrm>
              <a:off x="7068913" y="6510025"/>
              <a:ext cx="4107183" cy="2788960"/>
            </a:xfrm>
            <a:prstGeom prst="rect">
              <a:avLst/>
            </a:prstGeom>
            <a:solidFill>
              <a:srgbClr val="FFFFFF">
                <a:alpha val="100000"/>
              </a:srgbClr>
            </a:solidFill>
          </p:spPr>
          <p:txBody>
            <a:bodyPr/>
            <a:lstStyle/>
            <a:p/>
          </p:txBody>
        </p:sp>
        <p:sp>
          <p:nvSpPr>
            <p:cNvPr id="374" name="pl6"/>
            <p:cNvSpPr/>
            <p:nvPr/>
          </p:nvSpPr>
          <p:spPr>
            <a:xfrm>
              <a:off x="7068913" y="8823943"/>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75" name="pl7"/>
            <p:cNvSpPr/>
            <p:nvPr/>
          </p:nvSpPr>
          <p:spPr>
            <a:xfrm>
              <a:off x="7068913" y="812739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76" name="pl8"/>
            <p:cNvSpPr/>
            <p:nvPr/>
          </p:nvSpPr>
          <p:spPr>
            <a:xfrm>
              <a:off x="7068913" y="743085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77" name="pl9"/>
            <p:cNvSpPr/>
            <p:nvPr/>
          </p:nvSpPr>
          <p:spPr>
            <a:xfrm>
              <a:off x="7068913" y="673431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78" name="pl10"/>
            <p:cNvSpPr/>
            <p:nvPr/>
          </p:nvSpPr>
          <p:spPr>
            <a:xfrm>
              <a:off x="7068913"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79" name="pl11"/>
            <p:cNvSpPr/>
            <p:nvPr/>
          </p:nvSpPr>
          <p:spPr>
            <a:xfrm>
              <a:off x="7068913" y="8475671"/>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80" name="pl12"/>
            <p:cNvSpPr/>
            <p:nvPr/>
          </p:nvSpPr>
          <p:spPr>
            <a:xfrm>
              <a:off x="7068913" y="777912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81" name="pl13"/>
            <p:cNvSpPr/>
            <p:nvPr/>
          </p:nvSpPr>
          <p:spPr>
            <a:xfrm>
              <a:off x="7068913" y="708258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82" name="rc14"/>
            <p:cNvSpPr/>
            <p:nvPr/>
          </p:nvSpPr>
          <p:spPr>
            <a:xfrm>
              <a:off x="7211523" y="8252777"/>
              <a:ext cx="399309" cy="91943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3" name="rc15"/>
            <p:cNvSpPr/>
            <p:nvPr/>
          </p:nvSpPr>
          <p:spPr>
            <a:xfrm>
              <a:off x="7781966" y="7054722"/>
              <a:ext cx="399309" cy="211749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4" name="rc16"/>
            <p:cNvSpPr/>
            <p:nvPr/>
          </p:nvSpPr>
          <p:spPr>
            <a:xfrm>
              <a:off x="8352408" y="8977182"/>
              <a:ext cx="399309" cy="1950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5" name="rc17"/>
            <p:cNvSpPr/>
            <p:nvPr/>
          </p:nvSpPr>
          <p:spPr>
            <a:xfrm>
              <a:off x="8922850" y="9060767"/>
              <a:ext cx="399309" cy="1114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6" name="rc18"/>
            <p:cNvSpPr/>
            <p:nvPr/>
          </p:nvSpPr>
          <p:spPr>
            <a:xfrm>
              <a:off x="9493292" y="8949320"/>
              <a:ext cx="399309" cy="22289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7" name="rc19"/>
            <p:cNvSpPr/>
            <p:nvPr/>
          </p:nvSpPr>
          <p:spPr>
            <a:xfrm>
              <a:off x="10063734" y="8893597"/>
              <a:ext cx="399309" cy="2786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8" name="rc20"/>
            <p:cNvSpPr/>
            <p:nvPr/>
          </p:nvSpPr>
          <p:spPr>
            <a:xfrm>
              <a:off x="10634176" y="9005044"/>
              <a:ext cx="399309" cy="1671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89" name="rc21"/>
            <p:cNvSpPr/>
            <p:nvPr/>
          </p:nvSpPr>
          <p:spPr>
            <a:xfrm>
              <a:off x="7781966" y="6636796"/>
              <a:ext cx="399309" cy="4179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0" name="rc22"/>
            <p:cNvSpPr/>
            <p:nvPr/>
          </p:nvSpPr>
          <p:spPr>
            <a:xfrm>
              <a:off x="8922850" y="9032906"/>
              <a:ext cx="399309" cy="27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1" name="rc23"/>
            <p:cNvSpPr/>
            <p:nvPr/>
          </p:nvSpPr>
          <p:spPr>
            <a:xfrm>
              <a:off x="10063734" y="8810012"/>
              <a:ext cx="399309" cy="83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2" name="rc24"/>
            <p:cNvSpPr/>
            <p:nvPr/>
          </p:nvSpPr>
          <p:spPr>
            <a:xfrm>
              <a:off x="8352408" y="8865735"/>
              <a:ext cx="399309" cy="11144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3" name="rc25"/>
            <p:cNvSpPr/>
            <p:nvPr/>
          </p:nvSpPr>
          <p:spPr>
            <a:xfrm>
              <a:off x="8922850" y="8977182"/>
              <a:ext cx="399309" cy="557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4" name="rc26"/>
            <p:cNvSpPr/>
            <p:nvPr/>
          </p:nvSpPr>
          <p:spPr>
            <a:xfrm>
              <a:off x="9493292" y="8893597"/>
              <a:ext cx="399309" cy="5572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5" name="rc27"/>
            <p:cNvSpPr/>
            <p:nvPr/>
          </p:nvSpPr>
          <p:spPr>
            <a:xfrm>
              <a:off x="10063734" y="8726426"/>
              <a:ext cx="399309" cy="835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6" name="pl28"/>
            <p:cNvSpPr/>
            <p:nvPr/>
          </p:nvSpPr>
          <p:spPr>
            <a:xfrm>
              <a:off x="7411178" y="6867288"/>
              <a:ext cx="3422653" cy="2296222"/>
            </a:xfrm>
            <a:custGeom>
              <a:avLst/>
              <a:pathLst>
                <a:path w="3422653" h="2296222">
                  <a:moveTo>
                    <a:pt x="0" y="0"/>
                  </a:moveTo>
                  <a:lnTo>
                    <a:pt x="570442" y="753045"/>
                  </a:lnTo>
                  <a:lnTo>
                    <a:pt x="1140884" y="2167372"/>
                  </a:lnTo>
                  <a:lnTo>
                    <a:pt x="1711326" y="2227351"/>
                  </a:lnTo>
                  <a:lnTo>
                    <a:pt x="2281768" y="2249488"/>
                  </a:lnTo>
                  <a:lnTo>
                    <a:pt x="2852210" y="2258381"/>
                  </a:lnTo>
                  <a:lnTo>
                    <a:pt x="3422653" y="2296222"/>
                  </a:lnTo>
                </a:path>
              </a:pathLst>
            </a:custGeom>
            <a:ln w="40651" cap="flat">
              <a:solidFill>
                <a:srgbClr val="000000">
                  <a:alpha val="100000"/>
                </a:srgbClr>
              </a:solidFill>
              <a:prstDash val="solid"/>
              <a:round/>
            </a:ln>
          </p:spPr>
          <p:txBody>
            <a:bodyPr/>
            <a:lstStyle/>
            <a:p/>
          </p:txBody>
        </p:sp>
        <p:sp>
          <p:nvSpPr>
            <p:cNvPr id="397" name="rc29"/>
            <p:cNvSpPr/>
            <p:nvPr/>
          </p:nvSpPr>
          <p:spPr>
            <a:xfrm>
              <a:off x="7068913" y="6510025"/>
              <a:ext cx="4107183" cy="2788960"/>
            </a:xfrm>
            <a:prstGeom prst="rect">
              <a:avLst/>
            </a:prstGeom>
            <a:ln w="13550" cap="rnd">
              <a:solidFill>
                <a:srgbClr val="333333">
                  <a:alpha val="100000"/>
                </a:srgbClr>
              </a:solidFill>
              <a:prstDash val="solid"/>
              <a:round/>
            </a:ln>
          </p:spPr>
          <p:txBody>
            <a:bodyPr/>
            <a:lstStyle/>
            <a:p/>
          </p:txBody>
        </p:sp>
        <p:sp>
          <p:nvSpPr>
            <p:cNvPr id="398"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399" name="tx31"/>
            <p:cNvSpPr/>
            <p:nvPr/>
          </p:nvSpPr>
          <p:spPr>
            <a:xfrm>
              <a:off x="6801340" y="847336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00" name="tx32"/>
            <p:cNvSpPr/>
            <p:nvPr/>
          </p:nvSpPr>
          <p:spPr>
            <a:xfrm>
              <a:off x="6801340" y="77768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01" name="tx33"/>
            <p:cNvSpPr/>
            <p:nvPr/>
          </p:nvSpPr>
          <p:spPr>
            <a:xfrm>
              <a:off x="6801340" y="7082137"/>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02"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35"/>
            <p:cNvSpPr/>
            <p:nvPr/>
          </p:nvSpPr>
          <p:spPr>
            <a:xfrm>
              <a:off x="7034118" y="84756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36"/>
            <p:cNvSpPr/>
            <p:nvPr/>
          </p:nvSpPr>
          <p:spPr>
            <a:xfrm>
              <a:off x="7034118" y="77791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37"/>
            <p:cNvSpPr/>
            <p:nvPr/>
          </p:nvSpPr>
          <p:spPr>
            <a:xfrm>
              <a:off x="7034118" y="70825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38"/>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7" name="pl39"/>
            <p:cNvSpPr/>
            <p:nvPr/>
          </p:nvSpPr>
          <p:spPr>
            <a:xfrm>
              <a:off x="11176096" y="822617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8" name="pl40"/>
            <p:cNvSpPr/>
            <p:nvPr/>
          </p:nvSpPr>
          <p:spPr>
            <a:xfrm>
              <a:off x="11176096" y="72801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09" name="tx41"/>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10" name="tx42"/>
            <p:cNvSpPr/>
            <p:nvPr/>
          </p:nvSpPr>
          <p:spPr>
            <a:xfrm>
              <a:off x="11274154" y="822387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11" name="tx43"/>
            <p:cNvSpPr/>
            <p:nvPr/>
          </p:nvSpPr>
          <p:spPr>
            <a:xfrm>
              <a:off x="11274154" y="7277832"/>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12" name="pl44"/>
            <p:cNvSpPr/>
            <p:nvPr/>
          </p:nvSpPr>
          <p:spPr>
            <a:xfrm>
              <a:off x="74111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5"/>
            <p:cNvSpPr/>
            <p:nvPr/>
          </p:nvSpPr>
          <p:spPr>
            <a:xfrm>
              <a:off x="79816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6"/>
            <p:cNvSpPr/>
            <p:nvPr/>
          </p:nvSpPr>
          <p:spPr>
            <a:xfrm>
              <a:off x="85520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7"/>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8"/>
            <p:cNvSpPr/>
            <p:nvPr/>
          </p:nvSpPr>
          <p:spPr>
            <a:xfrm>
              <a:off x="96929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9"/>
            <p:cNvSpPr/>
            <p:nvPr/>
          </p:nvSpPr>
          <p:spPr>
            <a:xfrm>
              <a:off x="102633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50"/>
            <p:cNvSpPr/>
            <p:nvPr/>
          </p:nvSpPr>
          <p:spPr>
            <a:xfrm>
              <a:off x="108338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51"/>
            <p:cNvSpPr/>
            <p:nvPr/>
          </p:nvSpPr>
          <p:spPr>
            <a:xfrm rot="-2700000">
              <a:off x="7301279"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20" name="tx52"/>
            <p:cNvSpPr/>
            <p:nvPr/>
          </p:nvSpPr>
          <p:spPr>
            <a:xfrm rot="-2700000">
              <a:off x="783202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21" name="tx53"/>
            <p:cNvSpPr/>
            <p:nvPr/>
          </p:nvSpPr>
          <p:spPr>
            <a:xfrm rot="-2700000">
              <a:off x="840180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22" name="tx54"/>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23" name="tx55"/>
            <p:cNvSpPr/>
            <p:nvPr/>
          </p:nvSpPr>
          <p:spPr>
            <a:xfrm rot="-2700000">
              <a:off x="9398002"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24" name="tx56"/>
            <p:cNvSpPr/>
            <p:nvPr/>
          </p:nvSpPr>
          <p:spPr>
            <a:xfrm rot="-2700000">
              <a:off x="996841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25" name="tx57"/>
            <p:cNvSpPr/>
            <p:nvPr/>
          </p:nvSpPr>
          <p:spPr>
            <a:xfrm rot="-2700000">
              <a:off x="1065092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26" name="tx58"/>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27" name="tx59"/>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28" name="tx6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29" name="tx6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0" name="rc62"/>
            <p:cNvSpPr/>
            <p:nvPr/>
          </p:nvSpPr>
          <p:spPr>
            <a:xfrm>
              <a:off x="6981116" y="10217410"/>
              <a:ext cx="1051268" cy="182880"/>
            </a:xfrm>
            <a:prstGeom prst="rect">
              <a:avLst/>
            </a:prstGeom>
            <a:solidFill>
              <a:srgbClr val="FFFFFF">
                <a:alpha val="100000"/>
              </a:srgbClr>
            </a:solidFill>
          </p:spPr>
          <p:txBody>
            <a:bodyPr/>
            <a:lstStyle/>
            <a:p/>
          </p:txBody>
        </p:sp>
        <p:sp>
          <p:nvSpPr>
            <p:cNvPr id="431" name="rc63"/>
            <p:cNvSpPr/>
            <p:nvPr/>
          </p:nvSpPr>
          <p:spPr>
            <a:xfrm>
              <a:off x="6981116" y="10217410"/>
              <a:ext cx="182879" cy="182880"/>
            </a:xfrm>
            <a:prstGeom prst="rect">
              <a:avLst/>
            </a:prstGeom>
            <a:solidFill>
              <a:srgbClr val="FFFFFF">
                <a:alpha val="100000"/>
              </a:srgbClr>
            </a:solidFill>
          </p:spPr>
          <p:txBody>
            <a:bodyPr/>
            <a:lstStyle/>
            <a:p/>
          </p:txBody>
        </p:sp>
        <p:sp>
          <p:nvSpPr>
            <p:cNvPr id="432" name="pl64"/>
            <p:cNvSpPr/>
            <p:nvPr/>
          </p:nvSpPr>
          <p:spPr>
            <a:xfrm>
              <a:off x="699940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33" name="tx65"/>
            <p:cNvSpPr/>
            <p:nvPr/>
          </p:nvSpPr>
          <p:spPr>
            <a:xfrm>
              <a:off x="727199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34" name="rc66"/>
            <p:cNvSpPr/>
            <p:nvPr/>
          </p:nvSpPr>
          <p:spPr>
            <a:xfrm>
              <a:off x="8212384" y="10217410"/>
              <a:ext cx="3051508" cy="182880"/>
            </a:xfrm>
            <a:prstGeom prst="rect">
              <a:avLst/>
            </a:prstGeom>
            <a:solidFill>
              <a:srgbClr val="FFFFFF">
                <a:alpha val="100000"/>
              </a:srgbClr>
            </a:solidFill>
          </p:spPr>
          <p:txBody>
            <a:bodyPr/>
            <a:lstStyle/>
            <a:p/>
          </p:txBody>
        </p:sp>
        <p:sp>
          <p:nvSpPr>
            <p:cNvPr id="435" name="rc67"/>
            <p:cNvSpPr/>
            <p:nvPr/>
          </p:nvSpPr>
          <p:spPr>
            <a:xfrm>
              <a:off x="8212384" y="10217410"/>
              <a:ext cx="182880" cy="182880"/>
            </a:xfrm>
            <a:prstGeom prst="rect">
              <a:avLst/>
            </a:prstGeom>
            <a:solidFill>
              <a:srgbClr val="FFFFFF">
                <a:alpha val="100000"/>
              </a:srgbClr>
            </a:solidFill>
          </p:spPr>
          <p:txBody>
            <a:bodyPr/>
            <a:lstStyle/>
            <a:p/>
          </p:txBody>
        </p:sp>
        <p:sp>
          <p:nvSpPr>
            <p:cNvPr id="436" name="rc68"/>
            <p:cNvSpPr/>
            <p:nvPr/>
          </p:nvSpPr>
          <p:spPr>
            <a:xfrm>
              <a:off x="8221384"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7" name="rc69"/>
            <p:cNvSpPr/>
            <p:nvPr/>
          </p:nvSpPr>
          <p:spPr>
            <a:xfrm>
              <a:off x="9303625" y="10217410"/>
              <a:ext cx="182879" cy="182880"/>
            </a:xfrm>
            <a:prstGeom prst="rect">
              <a:avLst/>
            </a:prstGeom>
            <a:solidFill>
              <a:srgbClr val="FFFFFF">
                <a:alpha val="100000"/>
              </a:srgbClr>
            </a:solidFill>
          </p:spPr>
          <p:txBody>
            <a:bodyPr/>
            <a:lstStyle/>
            <a:p/>
          </p:txBody>
        </p:sp>
        <p:sp>
          <p:nvSpPr>
            <p:cNvPr id="438" name="rc70"/>
            <p:cNvSpPr/>
            <p:nvPr/>
          </p:nvSpPr>
          <p:spPr>
            <a:xfrm>
              <a:off x="9312625"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71"/>
            <p:cNvSpPr/>
            <p:nvPr/>
          </p:nvSpPr>
          <p:spPr>
            <a:xfrm>
              <a:off x="10229666" y="10217410"/>
              <a:ext cx="182879" cy="182880"/>
            </a:xfrm>
            <a:prstGeom prst="rect">
              <a:avLst/>
            </a:prstGeom>
            <a:solidFill>
              <a:srgbClr val="FFFFFF">
                <a:alpha val="100000"/>
              </a:srgbClr>
            </a:solidFill>
          </p:spPr>
          <p:txBody>
            <a:bodyPr/>
            <a:lstStyle/>
            <a:p/>
          </p:txBody>
        </p:sp>
        <p:sp>
          <p:nvSpPr>
            <p:cNvPr id="440" name="rc72"/>
            <p:cNvSpPr/>
            <p:nvPr/>
          </p:nvSpPr>
          <p:spPr>
            <a:xfrm>
              <a:off x="10238666"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1" name="tx73"/>
            <p:cNvSpPr/>
            <p:nvPr/>
          </p:nvSpPr>
          <p:spPr>
            <a:xfrm>
              <a:off x="850326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42" name="tx74"/>
            <p:cNvSpPr/>
            <p:nvPr/>
          </p:nvSpPr>
          <p:spPr>
            <a:xfrm>
              <a:off x="9594505"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43" name="tx75"/>
            <p:cNvSpPr/>
            <p:nvPr/>
          </p:nvSpPr>
          <p:spPr>
            <a:xfrm>
              <a:off x="1052054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4" name="tx76"/>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5" name=""/>
          <p:cNvGrpSpPr/>
          <p:nvPr/>
        </p:nvGrpSpPr>
        <p:grpSpPr>
          <a:xfrm>
            <a:off x="12527280" y="6217920"/>
            <a:ext cx="5486400" cy="4297680"/>
            <a:chOff x="12527280" y="6217920"/>
            <a:chExt cx="5486400" cy="4297680"/>
          </a:xfrm>
        </p:grpSpPr>
        <p:sp>
          <p:nvSpPr>
            <p:cNvPr id="44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7"/>
            <p:cNvSpPr/>
            <p:nvPr/>
          </p:nvSpPr>
          <p:spPr>
            <a:xfrm>
              <a:off x="13325144" y="6663670"/>
              <a:ext cx="4510689" cy="460934"/>
            </a:xfrm>
            <a:custGeom>
              <a:avLst/>
              <a:pathLst>
                <a:path w="4510689" h="460934">
                  <a:moveTo>
                    <a:pt x="0" y="102429"/>
                  </a:moveTo>
                  <a:lnTo>
                    <a:pt x="180427" y="102429"/>
                  </a:lnTo>
                  <a:lnTo>
                    <a:pt x="360855" y="76822"/>
                  </a:lnTo>
                  <a:lnTo>
                    <a:pt x="541282" y="153644"/>
                  </a:lnTo>
                  <a:lnTo>
                    <a:pt x="721710" y="76822"/>
                  </a:lnTo>
                  <a:lnTo>
                    <a:pt x="902137" y="51214"/>
                  </a:lnTo>
                  <a:lnTo>
                    <a:pt x="1082565" y="102429"/>
                  </a:lnTo>
                  <a:lnTo>
                    <a:pt x="1262993" y="51214"/>
                  </a:lnTo>
                  <a:lnTo>
                    <a:pt x="1443420" y="25607"/>
                  </a:lnTo>
                  <a:lnTo>
                    <a:pt x="1623848" y="51214"/>
                  </a:lnTo>
                  <a:lnTo>
                    <a:pt x="1804275" y="0"/>
                  </a:lnTo>
                  <a:lnTo>
                    <a:pt x="1984703" y="0"/>
                  </a:lnTo>
                  <a:lnTo>
                    <a:pt x="2165131" y="25607"/>
                  </a:lnTo>
                  <a:lnTo>
                    <a:pt x="2345558" y="0"/>
                  </a:lnTo>
                  <a:lnTo>
                    <a:pt x="2525986" y="25607"/>
                  </a:lnTo>
                  <a:lnTo>
                    <a:pt x="2706413" y="51214"/>
                  </a:lnTo>
                  <a:lnTo>
                    <a:pt x="2886841" y="76822"/>
                  </a:lnTo>
                  <a:lnTo>
                    <a:pt x="3067268" y="76822"/>
                  </a:lnTo>
                  <a:lnTo>
                    <a:pt x="3247696" y="128037"/>
                  </a:lnTo>
                  <a:lnTo>
                    <a:pt x="3428124" y="102429"/>
                  </a:lnTo>
                  <a:lnTo>
                    <a:pt x="3608551" y="204859"/>
                  </a:lnTo>
                  <a:lnTo>
                    <a:pt x="3788979" y="307289"/>
                  </a:lnTo>
                  <a:lnTo>
                    <a:pt x="3969406" y="332897"/>
                  </a:lnTo>
                  <a:lnTo>
                    <a:pt x="4149834" y="409719"/>
                  </a:lnTo>
                  <a:lnTo>
                    <a:pt x="4330262" y="460934"/>
                  </a:lnTo>
                  <a:lnTo>
                    <a:pt x="4510689" y="460934"/>
                  </a:lnTo>
                </a:path>
              </a:pathLst>
            </a:custGeom>
            <a:ln w="32521" cap="flat">
              <a:solidFill>
                <a:srgbClr val="5EB0E8">
                  <a:alpha val="100000"/>
                </a:srgbClr>
              </a:solidFill>
              <a:prstDash val="solid"/>
              <a:round/>
            </a:ln>
          </p:spPr>
          <p:txBody>
            <a:bodyPr/>
            <a:lstStyle/>
            <a:p/>
          </p:txBody>
        </p:sp>
        <p:sp>
          <p:nvSpPr>
            <p:cNvPr id="461" name="pl18"/>
            <p:cNvSpPr/>
            <p:nvPr/>
          </p:nvSpPr>
          <p:spPr>
            <a:xfrm>
              <a:off x="13505572" y="6663670"/>
              <a:ext cx="4330262" cy="281682"/>
            </a:xfrm>
            <a:custGeom>
              <a:avLst/>
              <a:pathLst>
                <a:path w="4330262" h="281682">
                  <a:moveTo>
                    <a:pt x="0" y="230467"/>
                  </a:moveTo>
                  <a:lnTo>
                    <a:pt x="180427" y="153644"/>
                  </a:lnTo>
                  <a:lnTo>
                    <a:pt x="360855" y="153644"/>
                  </a:lnTo>
                  <a:lnTo>
                    <a:pt x="541282" y="76822"/>
                  </a:lnTo>
                  <a:lnTo>
                    <a:pt x="721710" y="51214"/>
                  </a:lnTo>
                  <a:lnTo>
                    <a:pt x="902137" y="128037"/>
                  </a:lnTo>
                  <a:lnTo>
                    <a:pt x="1082565" y="102429"/>
                  </a:lnTo>
                  <a:lnTo>
                    <a:pt x="1262993" y="25607"/>
                  </a:lnTo>
                  <a:lnTo>
                    <a:pt x="1443420" y="25607"/>
                  </a:lnTo>
                  <a:lnTo>
                    <a:pt x="1623848" y="25607"/>
                  </a:lnTo>
                  <a:lnTo>
                    <a:pt x="1804275" y="0"/>
                  </a:lnTo>
                  <a:lnTo>
                    <a:pt x="1984703" y="0"/>
                  </a:lnTo>
                  <a:lnTo>
                    <a:pt x="2165131" y="0"/>
                  </a:lnTo>
                  <a:lnTo>
                    <a:pt x="2345558" y="25607"/>
                  </a:lnTo>
                  <a:lnTo>
                    <a:pt x="2525986" y="25607"/>
                  </a:lnTo>
                  <a:lnTo>
                    <a:pt x="2706413" y="25607"/>
                  </a:lnTo>
                  <a:lnTo>
                    <a:pt x="2886841" y="25607"/>
                  </a:lnTo>
                  <a:lnTo>
                    <a:pt x="3067268" y="76822"/>
                  </a:lnTo>
                  <a:lnTo>
                    <a:pt x="3247696" y="76822"/>
                  </a:lnTo>
                  <a:lnTo>
                    <a:pt x="3428124" y="128037"/>
                  </a:lnTo>
                  <a:lnTo>
                    <a:pt x="3608551" y="179252"/>
                  </a:lnTo>
                  <a:lnTo>
                    <a:pt x="3788979" y="153644"/>
                  </a:lnTo>
                  <a:lnTo>
                    <a:pt x="3969406" y="153644"/>
                  </a:lnTo>
                  <a:lnTo>
                    <a:pt x="4149834" y="179252"/>
                  </a:lnTo>
                  <a:lnTo>
                    <a:pt x="4330262" y="281682"/>
                  </a:lnTo>
                </a:path>
              </a:pathLst>
            </a:custGeom>
            <a:ln w="32521" cap="flat">
              <a:solidFill>
                <a:srgbClr val="00A173">
                  <a:alpha val="100000"/>
                </a:srgbClr>
              </a:solidFill>
              <a:prstDash val="solid"/>
              <a:round/>
            </a:ln>
          </p:spPr>
          <p:txBody>
            <a:bodyPr/>
            <a:lstStyle/>
            <a:p/>
          </p:txBody>
        </p:sp>
        <p:sp>
          <p:nvSpPr>
            <p:cNvPr id="46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7" name="rc84"/>
            <p:cNvSpPr/>
            <p:nvPr/>
          </p:nvSpPr>
          <p:spPr>
            <a:xfrm>
              <a:off x="14005791" y="9941072"/>
              <a:ext cx="3149396" cy="504938"/>
            </a:xfrm>
            <a:prstGeom prst="rect">
              <a:avLst/>
            </a:prstGeom>
            <a:solidFill>
              <a:srgbClr val="FFFFFF">
                <a:alpha val="100000"/>
              </a:srgbClr>
            </a:solidFill>
          </p:spPr>
          <p:txBody>
            <a:bodyPr/>
            <a:lstStyle/>
            <a:p/>
          </p:txBody>
        </p:sp>
        <p:sp>
          <p:nvSpPr>
            <p:cNvPr id="52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3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Cambodia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6573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40130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0" name="pl9"/>
            <p:cNvSpPr/>
            <p:nvPr/>
          </p:nvSpPr>
          <p:spPr>
            <a:xfrm>
              <a:off x="2090518" y="402932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27732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rc11"/>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09996"/>
              <a:ext cx="234305" cy="75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42653"/>
              <a:ext cx="234305" cy="427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650247"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02460"/>
              <a:ext cx="234305" cy="803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174827"/>
              <a:ext cx="234305" cy="110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149706"/>
              <a:ext cx="234305" cy="135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014054"/>
              <a:ext cx="234305" cy="271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132122"/>
              <a:ext cx="234305" cy="153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951943"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046711"/>
              <a:ext cx="234305" cy="236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212282" y="5275309"/>
              <a:ext cx="234305" cy="10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275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753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4926132"/>
              <a:ext cx="234305" cy="349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472621"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901011"/>
              <a:ext cx="234305" cy="381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732960" y="5270285"/>
              <a:ext cx="234305" cy="15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70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270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4923620"/>
              <a:ext cx="234305" cy="346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127097"/>
              <a:ext cx="234305" cy="1582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801814"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926696"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62" name="pg61"/>
            <p:cNvSpPr/>
            <p:nvPr/>
          </p:nvSpPr>
          <p:spPr>
            <a:xfrm>
              <a:off x="3004262"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108331"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64" name="rc63"/>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266656" y="2153563"/>
              <a:ext cx="3176137" cy="3131794"/>
            </a:xfrm>
            <a:prstGeom prst="rect">
              <a:avLst/>
            </a:prstGeom>
            <a:solidFill>
              <a:srgbClr val="FFFFFF">
                <a:alpha val="100000"/>
              </a:srgbClr>
            </a:solidFill>
          </p:spPr>
          <p:txBody>
            <a:bodyPr/>
            <a:lstStyle/>
            <a:p/>
          </p:txBody>
        </p:sp>
        <p:sp>
          <p:nvSpPr>
            <p:cNvPr id="66" name="pl65"/>
            <p:cNvSpPr/>
            <p:nvPr/>
          </p:nvSpPr>
          <p:spPr>
            <a:xfrm>
              <a:off x="5266656" y="46573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7" name="pl66"/>
            <p:cNvSpPr/>
            <p:nvPr/>
          </p:nvSpPr>
          <p:spPr>
            <a:xfrm>
              <a:off x="5266656" y="340130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9" name="pl68"/>
            <p:cNvSpPr/>
            <p:nvPr/>
          </p:nvSpPr>
          <p:spPr>
            <a:xfrm>
              <a:off x="5266656" y="402932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0" name="pl69"/>
            <p:cNvSpPr/>
            <p:nvPr/>
          </p:nvSpPr>
          <p:spPr>
            <a:xfrm>
              <a:off x="5266656" y="27732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rc70"/>
            <p:cNvSpPr/>
            <p:nvPr/>
          </p:nvSpPr>
          <p:spPr>
            <a:xfrm>
              <a:off x="5305706"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305706"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305706"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112025"/>
              <a:ext cx="234305" cy="170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56604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56604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5059272"/>
              <a:ext cx="234305" cy="226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826385" y="5277822"/>
              <a:ext cx="234305" cy="7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826385" y="5277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277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089416"/>
              <a:ext cx="234305" cy="1884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086724"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086724"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182363"/>
              <a:ext cx="234305" cy="100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347063"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347063"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096953"/>
              <a:ext cx="234305" cy="1858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607402" y="5280334"/>
              <a:ext cx="234305" cy="5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607402" y="52803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2803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137146"/>
              <a:ext cx="234305" cy="143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036663"/>
              <a:ext cx="234305" cy="248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128081"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128081"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021591"/>
              <a:ext cx="234305" cy="261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3884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091929"/>
              <a:ext cx="234305" cy="1934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084392"/>
              <a:ext cx="234305" cy="200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909098"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909098"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4918596"/>
              <a:ext cx="234305" cy="364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169437" y="5282846"/>
              <a:ext cx="234305" cy="2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169437" y="52828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169437" y="52828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169437" y="5139658"/>
              <a:ext cx="234305" cy="143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21" name="pg120"/>
            <p:cNvSpPr/>
            <p:nvPr/>
          </p:nvSpPr>
          <p:spPr>
            <a:xfrm>
              <a:off x="6180400"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284469"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123" name="rc12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442793" y="2153563"/>
              <a:ext cx="3176137" cy="3131794"/>
            </a:xfrm>
            <a:prstGeom prst="rect">
              <a:avLst/>
            </a:prstGeom>
            <a:solidFill>
              <a:srgbClr val="FFFFFF">
                <a:alpha val="100000"/>
              </a:srgbClr>
            </a:solidFill>
          </p:spPr>
          <p:txBody>
            <a:bodyPr/>
            <a:lstStyle/>
            <a:p/>
          </p:txBody>
        </p:sp>
        <p:sp>
          <p:nvSpPr>
            <p:cNvPr id="125" name="pl124"/>
            <p:cNvSpPr/>
            <p:nvPr/>
          </p:nvSpPr>
          <p:spPr>
            <a:xfrm>
              <a:off x="8442793" y="46573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6" name="pl125"/>
            <p:cNvSpPr/>
            <p:nvPr/>
          </p:nvSpPr>
          <p:spPr>
            <a:xfrm>
              <a:off x="8442793" y="340130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7" name="pl12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8" name="pl127"/>
            <p:cNvSpPr/>
            <p:nvPr/>
          </p:nvSpPr>
          <p:spPr>
            <a:xfrm>
              <a:off x="8442793" y="402932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9" name="pl128"/>
            <p:cNvSpPr/>
            <p:nvPr/>
          </p:nvSpPr>
          <p:spPr>
            <a:xfrm>
              <a:off x="8442793" y="27732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0" name="rc129"/>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481844" y="5064296"/>
              <a:ext cx="234305" cy="2210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742183" y="5280334"/>
              <a:ext cx="234305" cy="5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742183" y="52803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742183" y="52803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742183" y="4991446"/>
              <a:ext cx="234305" cy="288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900252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900252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900252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9002523" y="5174827"/>
              <a:ext cx="234305" cy="110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262862" y="5117049"/>
              <a:ext cx="234305" cy="1683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523201" y="5029127"/>
              <a:ext cx="234305" cy="256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783540" y="5277822"/>
              <a:ext cx="234305" cy="7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783540" y="52778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783540" y="527782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783540" y="4978886"/>
              <a:ext cx="234305" cy="2989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004387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004387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0043879" y="4918596"/>
              <a:ext cx="234305" cy="366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304218" y="5275309"/>
              <a:ext cx="234305" cy="10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304218" y="52753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304218" y="52753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304218" y="4823137"/>
              <a:ext cx="234305" cy="452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564558" y="5212508"/>
              <a:ext cx="234305" cy="728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564558" y="52125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564558" y="52125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564558" y="4986422"/>
              <a:ext cx="234305" cy="226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824897" y="4943717"/>
              <a:ext cx="234305" cy="341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824897" y="49437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824897" y="49437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824897" y="4486520"/>
              <a:ext cx="234305" cy="457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85236" y="4825649"/>
              <a:ext cx="234305" cy="4597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85236" y="48256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85236" y="48256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85236" y="4227777"/>
              <a:ext cx="234305" cy="597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345575" y="4509129"/>
              <a:ext cx="234305" cy="776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345575" y="4509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345575" y="45091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345575" y="4016764"/>
              <a:ext cx="234305" cy="4923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1114157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9" name="pg178"/>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0" name="tx179"/>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666 case(s)</a:t>
              </a:r>
            </a:p>
          </p:txBody>
        </p:sp>
        <p:sp>
          <p:nvSpPr>
            <p:cNvPr id="181" name="pg180"/>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2" name="tx181"/>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666 case(s)</a:t>
              </a:r>
            </a:p>
          </p:txBody>
        </p:sp>
        <p:sp>
          <p:nvSpPr>
            <p:cNvPr id="183" name="rc182"/>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4" name="rc183"/>
            <p:cNvSpPr/>
            <p:nvPr/>
          </p:nvSpPr>
          <p:spPr>
            <a:xfrm>
              <a:off x="11618931" y="2153563"/>
              <a:ext cx="3176137" cy="3131794"/>
            </a:xfrm>
            <a:prstGeom prst="rect">
              <a:avLst/>
            </a:prstGeom>
            <a:solidFill>
              <a:srgbClr val="FFFFFF">
                <a:alpha val="100000"/>
              </a:srgbClr>
            </a:solidFill>
          </p:spPr>
          <p:txBody>
            <a:bodyPr/>
            <a:lstStyle/>
            <a:p/>
          </p:txBody>
        </p:sp>
        <p:sp>
          <p:nvSpPr>
            <p:cNvPr id="185" name="pl184"/>
            <p:cNvSpPr/>
            <p:nvPr/>
          </p:nvSpPr>
          <p:spPr>
            <a:xfrm>
              <a:off x="11618931" y="46573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6" name="pl185"/>
            <p:cNvSpPr/>
            <p:nvPr/>
          </p:nvSpPr>
          <p:spPr>
            <a:xfrm>
              <a:off x="11618931" y="340130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87" name="pl18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8" name="pl187"/>
            <p:cNvSpPr/>
            <p:nvPr/>
          </p:nvSpPr>
          <p:spPr>
            <a:xfrm>
              <a:off x="11618931" y="402932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9" name="pl188"/>
            <p:cNvSpPr/>
            <p:nvPr/>
          </p:nvSpPr>
          <p:spPr>
            <a:xfrm>
              <a:off x="11618931" y="27732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0" name="rc189"/>
            <p:cNvSpPr/>
            <p:nvPr/>
          </p:nvSpPr>
          <p:spPr>
            <a:xfrm>
              <a:off x="11657982" y="4496569"/>
              <a:ext cx="234305" cy="788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1657982" y="449656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1657982" y="449656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1657982" y="4117246"/>
              <a:ext cx="234305" cy="379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1918321" y="3858504"/>
              <a:ext cx="234305" cy="14268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918321" y="38585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918321" y="38585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918321" y="2876285"/>
              <a:ext cx="234305" cy="982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78660" y="4931156"/>
              <a:ext cx="234305" cy="3542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78660" y="49311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78660" y="49311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78660" y="4386038"/>
              <a:ext cx="234305" cy="545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43900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43900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43900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439000" y="5282846"/>
              <a:ext cx="234305" cy="2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4001035" y="5272797"/>
              <a:ext cx="234305" cy="12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4001035" y="52727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4001035" y="52727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4001035" y="5247677"/>
              <a:ext cx="234305" cy="25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4261374" y="5004006"/>
              <a:ext cx="234305" cy="281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4261374" y="50040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4261374" y="50040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4261374" y="4612124"/>
              <a:ext cx="234305" cy="391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4521713" y="5107001"/>
              <a:ext cx="234305" cy="178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4521713" y="51070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4521713" y="51070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4521713" y="4858306"/>
              <a:ext cx="234305" cy="248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pg217"/>
            <p:cNvSpPr/>
            <p:nvPr/>
          </p:nvSpPr>
          <p:spPr>
            <a:xfrm>
              <a:off x="1327636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9" name="pg218"/>
            <p:cNvSpPr/>
            <p:nvPr/>
          </p:nvSpPr>
          <p:spPr>
            <a:xfrm>
              <a:off x="117143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20" name="pg219"/>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21" name="pg220"/>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2" name="tx221"/>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1,211 case(s)</a:t>
              </a:r>
            </a:p>
          </p:txBody>
        </p:sp>
        <p:sp>
          <p:nvSpPr>
            <p:cNvPr id="223" name="pg222"/>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4" name="tx223"/>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4,613 case(s)</a:t>
              </a:r>
            </a:p>
          </p:txBody>
        </p:sp>
        <p:sp>
          <p:nvSpPr>
            <p:cNvPr id="225" name="rc224"/>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26" name="rc225"/>
            <p:cNvSpPr/>
            <p:nvPr/>
          </p:nvSpPr>
          <p:spPr>
            <a:xfrm>
              <a:off x="14795069" y="2153563"/>
              <a:ext cx="3176137" cy="3131794"/>
            </a:xfrm>
            <a:prstGeom prst="rect">
              <a:avLst/>
            </a:prstGeom>
            <a:solidFill>
              <a:srgbClr val="FFFFFF">
                <a:alpha val="100000"/>
              </a:srgbClr>
            </a:solidFill>
          </p:spPr>
          <p:txBody>
            <a:bodyPr/>
            <a:lstStyle/>
            <a:p/>
          </p:txBody>
        </p:sp>
        <p:sp>
          <p:nvSpPr>
            <p:cNvPr id="227" name="pl226"/>
            <p:cNvSpPr/>
            <p:nvPr/>
          </p:nvSpPr>
          <p:spPr>
            <a:xfrm>
              <a:off x="14795069" y="46573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8" name="pl227"/>
            <p:cNvSpPr/>
            <p:nvPr/>
          </p:nvSpPr>
          <p:spPr>
            <a:xfrm>
              <a:off x="14795069" y="340130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9" name="pl228"/>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0" name="pl229"/>
            <p:cNvSpPr/>
            <p:nvPr/>
          </p:nvSpPr>
          <p:spPr>
            <a:xfrm>
              <a:off x="14795069" y="402932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1" name="pl230"/>
            <p:cNvSpPr/>
            <p:nvPr/>
          </p:nvSpPr>
          <p:spPr>
            <a:xfrm>
              <a:off x="14795069" y="277329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32" name="rc231"/>
            <p:cNvSpPr/>
            <p:nvPr/>
          </p:nvSpPr>
          <p:spPr>
            <a:xfrm>
              <a:off x="14834120" y="5081880"/>
              <a:ext cx="234305" cy="2034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3" name="rc232"/>
            <p:cNvSpPr/>
            <p:nvPr/>
          </p:nvSpPr>
          <p:spPr>
            <a:xfrm>
              <a:off x="14834120" y="50818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4" name="rc233"/>
            <p:cNvSpPr/>
            <p:nvPr/>
          </p:nvSpPr>
          <p:spPr>
            <a:xfrm>
              <a:off x="14834120" y="50818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5" name="rc234"/>
            <p:cNvSpPr/>
            <p:nvPr/>
          </p:nvSpPr>
          <p:spPr>
            <a:xfrm>
              <a:off x="14834120" y="4732703"/>
              <a:ext cx="234305" cy="349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6" name="rc235"/>
            <p:cNvSpPr/>
            <p:nvPr/>
          </p:nvSpPr>
          <p:spPr>
            <a:xfrm>
              <a:off x="15094459" y="5134634"/>
              <a:ext cx="234305" cy="1507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7" name="rc236"/>
            <p:cNvSpPr/>
            <p:nvPr/>
          </p:nvSpPr>
          <p:spPr>
            <a:xfrm>
              <a:off x="15094459" y="51346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8" name="rc237"/>
            <p:cNvSpPr/>
            <p:nvPr/>
          </p:nvSpPr>
          <p:spPr>
            <a:xfrm>
              <a:off x="15094459" y="51346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9" name="rc238"/>
            <p:cNvSpPr/>
            <p:nvPr/>
          </p:nvSpPr>
          <p:spPr>
            <a:xfrm>
              <a:off x="15094459" y="4906036"/>
              <a:ext cx="234305" cy="22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0" name="rc239"/>
            <p:cNvSpPr/>
            <p:nvPr/>
          </p:nvSpPr>
          <p:spPr>
            <a:xfrm>
              <a:off x="15354798" y="5164779"/>
              <a:ext cx="234305" cy="120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1" name="rc240"/>
            <p:cNvSpPr/>
            <p:nvPr/>
          </p:nvSpPr>
          <p:spPr>
            <a:xfrm>
              <a:off x="15354798" y="51647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2" name="rc241"/>
            <p:cNvSpPr/>
            <p:nvPr/>
          </p:nvSpPr>
          <p:spPr>
            <a:xfrm>
              <a:off x="15354798" y="51647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3" name="rc242"/>
            <p:cNvSpPr/>
            <p:nvPr/>
          </p:nvSpPr>
          <p:spPr>
            <a:xfrm>
              <a:off x="15354798" y="4798017"/>
              <a:ext cx="234305" cy="366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4" name="rc243"/>
            <p:cNvSpPr/>
            <p:nvPr/>
          </p:nvSpPr>
          <p:spPr>
            <a:xfrm>
              <a:off x="15615138" y="5154730"/>
              <a:ext cx="234305" cy="1306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5615138" y="515473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5615138" y="515473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5615138" y="4885939"/>
              <a:ext cx="234305" cy="2687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rc247"/>
            <p:cNvSpPr/>
            <p:nvPr/>
          </p:nvSpPr>
          <p:spPr>
            <a:xfrm>
              <a:off x="15875477" y="5217532"/>
              <a:ext cx="234305" cy="678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5875477" y="52175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5875477" y="52175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5875477" y="4968837"/>
              <a:ext cx="234305" cy="248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6135816" y="5252701"/>
              <a:ext cx="234305" cy="3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6135816" y="52527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6135816" y="52527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6135816" y="4996470"/>
              <a:ext cx="234305" cy="2562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6396155" y="5270285"/>
              <a:ext cx="234305" cy="15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6396155" y="5270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6396155" y="5270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6396155" y="4898499"/>
              <a:ext cx="234305" cy="3717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pg259"/>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1" name="tx260"/>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287 case(s)</a:t>
              </a:r>
            </a:p>
          </p:txBody>
        </p:sp>
        <p:sp>
          <p:nvSpPr>
            <p:cNvPr id="262" name="pg26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3" name="rc26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64" name="tx26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5" name="tx26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6" name="tx26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7" name="tx26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8" name="tx26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69" name="pl26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tx28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2" name="tx28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3" name="tx28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4" name="tx28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5" name="tx28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6" name="tx28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7" name="tx28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8" name="tx28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9" name="tx28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0" name="tx28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1" name="tx29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2" name="tx29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3" name="pl29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tx30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6" name="tx30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7" name="tx30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8" name="tx30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9" name="tx30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0" name="tx30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1" name="tx31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2" name="tx31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3" name="tx31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4" name="tx31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5" name="tx31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6" name="tx31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7" name="pl31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tx32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0" name="tx32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1" name="tx33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2" name="tx33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3" name="tx33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4" name="tx33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5" name="tx33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6" name="tx33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7" name="tx33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8" name="tx33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9" name="tx33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0" name="tx33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1" name="pl34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tx35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4" name="tx35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5" name="tx35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6" name="tx35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7" name="tx35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8" name="tx35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9" name="tx35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0" name="tx35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1" name="tx36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2" name="tx36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3" name="tx36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4" name="tx36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5" name="pl36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tx37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8" name="tx37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9" name="tx37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0" name="tx37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1" name="tx38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2" name="tx38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3" name="tx38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4" name="tx38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5" name="tx38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6" name="tx38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7" name="tx38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8" name="tx38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9" name="tx38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0" name="tx389"/>
            <p:cNvSpPr/>
            <p:nvPr/>
          </p:nvSpPr>
          <p:spPr>
            <a:xfrm>
              <a:off x="1294238" y="3944046"/>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91" name="tx390"/>
            <p:cNvSpPr/>
            <p:nvPr/>
          </p:nvSpPr>
          <p:spPr>
            <a:xfrm>
              <a:off x="1230614" y="265843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92" name="pl391"/>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3" name="pl392"/>
            <p:cNvSpPr/>
            <p:nvPr/>
          </p:nvSpPr>
          <p:spPr>
            <a:xfrm>
              <a:off x="2055723" y="402932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4" name="pl393"/>
            <p:cNvSpPr/>
            <p:nvPr/>
          </p:nvSpPr>
          <p:spPr>
            <a:xfrm>
              <a:off x="2055723" y="27732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6" name="rc395"/>
            <p:cNvSpPr/>
            <p:nvPr/>
          </p:nvSpPr>
          <p:spPr>
            <a:xfrm>
              <a:off x="18110385" y="2153563"/>
              <a:ext cx="1240079" cy="413498"/>
            </a:xfrm>
            <a:prstGeom prst="rect">
              <a:avLst/>
            </a:prstGeom>
            <a:solidFill>
              <a:srgbClr val="FFFFFF">
                <a:alpha val="100000"/>
              </a:srgbClr>
            </a:solidFill>
          </p:spPr>
          <p:txBody>
            <a:bodyPr/>
            <a:lstStyle/>
            <a:p/>
          </p:txBody>
        </p:sp>
        <p:sp>
          <p:nvSpPr>
            <p:cNvPr id="397" name="rc396"/>
            <p:cNvSpPr/>
            <p:nvPr/>
          </p:nvSpPr>
          <p:spPr>
            <a:xfrm>
              <a:off x="18179974" y="2223153"/>
              <a:ext cx="274319" cy="274319"/>
            </a:xfrm>
            <a:prstGeom prst="rect">
              <a:avLst/>
            </a:prstGeom>
            <a:solidFill>
              <a:srgbClr val="FFFFFF">
                <a:alpha val="100000"/>
              </a:srgbClr>
            </a:solidFill>
          </p:spPr>
          <p:txBody>
            <a:bodyPr/>
            <a:lstStyle/>
            <a:p/>
          </p:txBody>
        </p:sp>
        <p:sp>
          <p:nvSpPr>
            <p:cNvPr id="398" name="pg39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99" name="tx39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00" name="rc399"/>
            <p:cNvSpPr/>
            <p:nvPr/>
          </p:nvSpPr>
          <p:spPr>
            <a:xfrm>
              <a:off x="18110385" y="2706240"/>
              <a:ext cx="1753945" cy="1236458"/>
            </a:xfrm>
            <a:prstGeom prst="rect">
              <a:avLst/>
            </a:prstGeom>
            <a:solidFill>
              <a:srgbClr val="FFFFFF">
                <a:alpha val="100000"/>
              </a:srgbClr>
            </a:solidFill>
          </p:spPr>
          <p:txBody>
            <a:bodyPr/>
            <a:lstStyle/>
            <a:p/>
          </p:txBody>
        </p:sp>
        <p:sp>
          <p:nvSpPr>
            <p:cNvPr id="401" name="rc400"/>
            <p:cNvSpPr/>
            <p:nvPr/>
          </p:nvSpPr>
          <p:spPr>
            <a:xfrm>
              <a:off x="18179974" y="2775829"/>
              <a:ext cx="274319" cy="274319"/>
            </a:xfrm>
            <a:prstGeom prst="rect">
              <a:avLst/>
            </a:prstGeom>
            <a:solidFill>
              <a:srgbClr val="FFFFFF">
                <a:alpha val="100000"/>
              </a:srgbClr>
            </a:solidFill>
          </p:spPr>
          <p:txBody>
            <a:bodyPr/>
            <a:lstStyle/>
            <a:p/>
          </p:txBody>
        </p:sp>
        <p:sp>
          <p:nvSpPr>
            <p:cNvPr id="402" name="rc40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3" name="rc402"/>
            <p:cNvSpPr/>
            <p:nvPr/>
          </p:nvSpPr>
          <p:spPr>
            <a:xfrm>
              <a:off x="18179974" y="3050149"/>
              <a:ext cx="274319" cy="274319"/>
            </a:xfrm>
            <a:prstGeom prst="rect">
              <a:avLst/>
            </a:prstGeom>
            <a:solidFill>
              <a:srgbClr val="FFFFFF">
                <a:alpha val="100000"/>
              </a:srgbClr>
            </a:solidFill>
          </p:spPr>
          <p:txBody>
            <a:bodyPr/>
            <a:lstStyle/>
            <a:p/>
          </p:txBody>
        </p:sp>
        <p:sp>
          <p:nvSpPr>
            <p:cNvPr id="404" name="rc40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5" name="rc404"/>
            <p:cNvSpPr/>
            <p:nvPr/>
          </p:nvSpPr>
          <p:spPr>
            <a:xfrm>
              <a:off x="18179974" y="3324469"/>
              <a:ext cx="274319" cy="274320"/>
            </a:xfrm>
            <a:prstGeom prst="rect">
              <a:avLst/>
            </a:prstGeom>
            <a:solidFill>
              <a:srgbClr val="FFFFFF">
                <a:alpha val="100000"/>
              </a:srgbClr>
            </a:solidFill>
          </p:spPr>
          <p:txBody>
            <a:bodyPr/>
            <a:lstStyle/>
            <a:p/>
          </p:txBody>
        </p:sp>
        <p:sp>
          <p:nvSpPr>
            <p:cNvPr id="406" name="rc40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7" name="rc406"/>
            <p:cNvSpPr/>
            <p:nvPr/>
          </p:nvSpPr>
          <p:spPr>
            <a:xfrm>
              <a:off x="18179974" y="3598789"/>
              <a:ext cx="274319" cy="274320"/>
            </a:xfrm>
            <a:prstGeom prst="rect">
              <a:avLst/>
            </a:prstGeom>
            <a:solidFill>
              <a:srgbClr val="FFFFFF">
                <a:alpha val="100000"/>
              </a:srgbClr>
            </a:solidFill>
          </p:spPr>
          <p:txBody>
            <a:bodyPr/>
            <a:lstStyle/>
            <a:p/>
          </p:txBody>
        </p:sp>
        <p:sp>
          <p:nvSpPr>
            <p:cNvPr id="408" name="rc40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9" name="tx40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0" name="tx40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1" name="tx41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2" name="tx41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3" name=""/>
          <p:cNvGrpSpPr/>
          <p:nvPr/>
        </p:nvGrpSpPr>
        <p:grpSpPr>
          <a:xfrm>
            <a:off x="6400800" y="6217920"/>
            <a:ext cx="5486400" cy="4251960"/>
            <a:chOff x="6400800" y="6217920"/>
            <a:chExt cx="5486400" cy="4251960"/>
          </a:xfrm>
        </p:grpSpPr>
        <p:sp>
          <p:nvSpPr>
            <p:cNvPr id="41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6" name="rc5"/>
            <p:cNvSpPr/>
            <p:nvPr/>
          </p:nvSpPr>
          <p:spPr>
            <a:xfrm>
              <a:off x="7153670" y="6510025"/>
              <a:ext cx="4107183" cy="2788960"/>
            </a:xfrm>
            <a:prstGeom prst="rect">
              <a:avLst/>
            </a:prstGeom>
            <a:solidFill>
              <a:srgbClr val="FFFFFF">
                <a:alpha val="100000"/>
              </a:srgbClr>
            </a:solidFill>
          </p:spPr>
          <p:txBody>
            <a:bodyPr/>
            <a:lstStyle/>
            <a:p/>
          </p:txBody>
        </p:sp>
        <p:sp>
          <p:nvSpPr>
            <p:cNvPr id="417" name="pl6"/>
            <p:cNvSpPr/>
            <p:nvPr/>
          </p:nvSpPr>
          <p:spPr>
            <a:xfrm>
              <a:off x="7153670" y="880153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18" name="pl7"/>
            <p:cNvSpPr/>
            <p:nvPr/>
          </p:nvSpPr>
          <p:spPr>
            <a:xfrm>
              <a:off x="7153670" y="806018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19" name="pl8"/>
            <p:cNvSpPr/>
            <p:nvPr/>
          </p:nvSpPr>
          <p:spPr>
            <a:xfrm>
              <a:off x="7153670" y="731883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20" name="pl9"/>
            <p:cNvSpPr/>
            <p:nvPr/>
          </p:nvSpPr>
          <p:spPr>
            <a:xfrm>
              <a:off x="7153670" y="6577488"/>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21"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2" name="pl11"/>
            <p:cNvSpPr/>
            <p:nvPr/>
          </p:nvSpPr>
          <p:spPr>
            <a:xfrm>
              <a:off x="7153670" y="843086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3" name="pl12"/>
            <p:cNvSpPr/>
            <p:nvPr/>
          </p:nvSpPr>
          <p:spPr>
            <a:xfrm>
              <a:off x="7153670" y="768951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4" name="pl13"/>
            <p:cNvSpPr/>
            <p:nvPr/>
          </p:nvSpPr>
          <p:spPr>
            <a:xfrm>
              <a:off x="7153670" y="694816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25" name="rc14"/>
            <p:cNvSpPr/>
            <p:nvPr/>
          </p:nvSpPr>
          <p:spPr>
            <a:xfrm>
              <a:off x="7296281" y="7407800"/>
              <a:ext cx="399309" cy="174958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6" name="rc15"/>
            <p:cNvSpPr/>
            <p:nvPr/>
          </p:nvSpPr>
          <p:spPr>
            <a:xfrm>
              <a:off x="7866723" y="7793302"/>
              <a:ext cx="399309" cy="13344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7" name="rc16"/>
            <p:cNvSpPr/>
            <p:nvPr/>
          </p:nvSpPr>
          <p:spPr>
            <a:xfrm>
              <a:off x="8437165" y="8653269"/>
              <a:ext cx="399309" cy="51894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8" name="rc17"/>
            <p:cNvSpPr/>
            <p:nvPr/>
          </p:nvSpPr>
          <p:spPr>
            <a:xfrm>
              <a:off x="9007608" y="8860847"/>
              <a:ext cx="399309" cy="3113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9" name="rc18"/>
            <p:cNvSpPr/>
            <p:nvPr/>
          </p:nvSpPr>
          <p:spPr>
            <a:xfrm>
              <a:off x="9578050" y="9023944"/>
              <a:ext cx="399309" cy="14827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0" name="rc19"/>
            <p:cNvSpPr/>
            <p:nvPr/>
          </p:nvSpPr>
          <p:spPr>
            <a:xfrm>
              <a:off x="10148492" y="9053598"/>
              <a:ext cx="399309" cy="1186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1" name="rc20"/>
            <p:cNvSpPr/>
            <p:nvPr/>
          </p:nvSpPr>
          <p:spPr>
            <a:xfrm>
              <a:off x="10718934" y="9157387"/>
              <a:ext cx="399309" cy="148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2" name="rc21"/>
            <p:cNvSpPr/>
            <p:nvPr/>
          </p:nvSpPr>
          <p:spPr>
            <a:xfrm>
              <a:off x="7296281" y="7022298"/>
              <a:ext cx="399309" cy="3855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3" name="rc22"/>
            <p:cNvSpPr/>
            <p:nvPr/>
          </p:nvSpPr>
          <p:spPr>
            <a:xfrm>
              <a:off x="7866723" y="7051952"/>
              <a:ext cx="399309" cy="7413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4" name="rc23"/>
            <p:cNvSpPr/>
            <p:nvPr/>
          </p:nvSpPr>
          <p:spPr>
            <a:xfrm>
              <a:off x="8437165" y="8297421"/>
              <a:ext cx="399309" cy="3558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24"/>
            <p:cNvSpPr/>
            <p:nvPr/>
          </p:nvSpPr>
          <p:spPr>
            <a:xfrm>
              <a:off x="9007608" y="8727404"/>
              <a:ext cx="399309" cy="1334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6" name="rc25"/>
            <p:cNvSpPr/>
            <p:nvPr/>
          </p:nvSpPr>
          <p:spPr>
            <a:xfrm>
              <a:off x="9578050" y="8994290"/>
              <a:ext cx="399309" cy="296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26"/>
            <p:cNvSpPr/>
            <p:nvPr/>
          </p:nvSpPr>
          <p:spPr>
            <a:xfrm>
              <a:off x="10148492" y="9038771"/>
              <a:ext cx="399309" cy="148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27"/>
            <p:cNvSpPr/>
            <p:nvPr/>
          </p:nvSpPr>
          <p:spPr>
            <a:xfrm>
              <a:off x="10718934" y="9142560"/>
              <a:ext cx="399309" cy="148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28"/>
            <p:cNvSpPr/>
            <p:nvPr/>
          </p:nvSpPr>
          <p:spPr>
            <a:xfrm>
              <a:off x="7296281" y="6948163"/>
              <a:ext cx="399309" cy="741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0" name="rc29"/>
            <p:cNvSpPr/>
            <p:nvPr/>
          </p:nvSpPr>
          <p:spPr>
            <a:xfrm>
              <a:off x="7866723" y="6636796"/>
              <a:ext cx="399309" cy="4151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1" name="rc30"/>
            <p:cNvSpPr/>
            <p:nvPr/>
          </p:nvSpPr>
          <p:spPr>
            <a:xfrm>
              <a:off x="8437165" y="7897091"/>
              <a:ext cx="399309" cy="40032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2" name="rc31"/>
            <p:cNvSpPr/>
            <p:nvPr/>
          </p:nvSpPr>
          <p:spPr>
            <a:xfrm>
              <a:off x="9007608" y="8534653"/>
              <a:ext cx="399309" cy="19275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3" name="rc32"/>
            <p:cNvSpPr/>
            <p:nvPr/>
          </p:nvSpPr>
          <p:spPr>
            <a:xfrm>
              <a:off x="9578050" y="8979463"/>
              <a:ext cx="399309" cy="148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4" name="rc33"/>
            <p:cNvSpPr/>
            <p:nvPr/>
          </p:nvSpPr>
          <p:spPr>
            <a:xfrm>
              <a:off x="10148492" y="9023944"/>
              <a:ext cx="399309" cy="148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5" name="rc34"/>
            <p:cNvSpPr/>
            <p:nvPr/>
          </p:nvSpPr>
          <p:spPr>
            <a:xfrm>
              <a:off x="7296281" y="9157387"/>
              <a:ext cx="399309" cy="148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6" name="rc35"/>
            <p:cNvSpPr/>
            <p:nvPr/>
          </p:nvSpPr>
          <p:spPr>
            <a:xfrm>
              <a:off x="7866723" y="9127733"/>
              <a:ext cx="399309" cy="4448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7" name="pl36"/>
            <p:cNvSpPr/>
            <p:nvPr/>
          </p:nvSpPr>
          <p:spPr>
            <a:xfrm>
              <a:off x="7495936" y="6867288"/>
              <a:ext cx="3422653" cy="2302773"/>
            </a:xfrm>
            <a:custGeom>
              <a:avLst/>
              <a:pathLst>
                <a:path w="3422653" h="2302773">
                  <a:moveTo>
                    <a:pt x="0" y="0"/>
                  </a:moveTo>
                  <a:lnTo>
                    <a:pt x="570442" y="1661828"/>
                  </a:lnTo>
                  <a:lnTo>
                    <a:pt x="1140884" y="2047687"/>
                  </a:lnTo>
                  <a:lnTo>
                    <a:pt x="1711326" y="2167157"/>
                  </a:lnTo>
                  <a:lnTo>
                    <a:pt x="2281768" y="2282323"/>
                  </a:lnTo>
                  <a:lnTo>
                    <a:pt x="2852210" y="2291472"/>
                  </a:lnTo>
                  <a:lnTo>
                    <a:pt x="3422653" y="2302773"/>
                  </a:lnTo>
                </a:path>
              </a:pathLst>
            </a:custGeom>
            <a:ln w="40651" cap="flat">
              <a:solidFill>
                <a:srgbClr val="000000">
                  <a:alpha val="100000"/>
                </a:srgbClr>
              </a:solidFill>
              <a:prstDash val="solid"/>
              <a:round/>
            </a:ln>
          </p:spPr>
          <p:txBody>
            <a:bodyPr/>
            <a:lstStyle/>
            <a:p/>
          </p:txBody>
        </p:sp>
        <p:sp>
          <p:nvSpPr>
            <p:cNvPr id="448" name="rc37"/>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49" name="tx38"/>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0" name="tx39"/>
            <p:cNvSpPr/>
            <p:nvPr/>
          </p:nvSpPr>
          <p:spPr>
            <a:xfrm>
              <a:off x="6843756" y="8428557"/>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51" name="tx40"/>
            <p:cNvSpPr/>
            <p:nvPr/>
          </p:nvSpPr>
          <p:spPr>
            <a:xfrm>
              <a:off x="6801340" y="768720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2" name="tx41"/>
            <p:cNvSpPr/>
            <p:nvPr/>
          </p:nvSpPr>
          <p:spPr>
            <a:xfrm>
              <a:off x="6801340" y="694585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53" name="pl42"/>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43"/>
            <p:cNvSpPr/>
            <p:nvPr/>
          </p:nvSpPr>
          <p:spPr>
            <a:xfrm>
              <a:off x="7118876" y="843086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44"/>
            <p:cNvSpPr/>
            <p:nvPr/>
          </p:nvSpPr>
          <p:spPr>
            <a:xfrm>
              <a:off x="7118876" y="76895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45"/>
            <p:cNvSpPr/>
            <p:nvPr/>
          </p:nvSpPr>
          <p:spPr>
            <a:xfrm>
              <a:off x="7118876" y="69481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46"/>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8" name="pl47"/>
            <p:cNvSpPr/>
            <p:nvPr/>
          </p:nvSpPr>
          <p:spPr>
            <a:xfrm>
              <a:off x="11260854" y="86340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9" name="pl48"/>
            <p:cNvSpPr/>
            <p:nvPr/>
          </p:nvSpPr>
          <p:spPr>
            <a:xfrm>
              <a:off x="11260854" y="80959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0" name="pl49"/>
            <p:cNvSpPr/>
            <p:nvPr/>
          </p:nvSpPr>
          <p:spPr>
            <a:xfrm>
              <a:off x="11260854" y="755774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1" name="pl50"/>
            <p:cNvSpPr/>
            <p:nvPr/>
          </p:nvSpPr>
          <p:spPr>
            <a:xfrm>
              <a:off x="11260854" y="70195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2" name="tx5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3" name="tx52"/>
            <p:cNvSpPr/>
            <p:nvPr/>
          </p:nvSpPr>
          <p:spPr>
            <a:xfrm>
              <a:off x="11358911" y="863175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4" name="tx53"/>
            <p:cNvSpPr/>
            <p:nvPr/>
          </p:nvSpPr>
          <p:spPr>
            <a:xfrm>
              <a:off x="11358911" y="809359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65" name="tx54"/>
            <p:cNvSpPr/>
            <p:nvPr/>
          </p:nvSpPr>
          <p:spPr>
            <a:xfrm>
              <a:off x="11358911" y="7555362"/>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66" name="tx55"/>
            <p:cNvSpPr/>
            <p:nvPr/>
          </p:nvSpPr>
          <p:spPr>
            <a:xfrm>
              <a:off x="11358911" y="701728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67" name="pl56"/>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57"/>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58"/>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5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60"/>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61"/>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62"/>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tx63"/>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5" name="tx64"/>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6" name="tx65"/>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7" name="tx6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8" name="tx67"/>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9" name="tx68"/>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0" name="tx69"/>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1" name="tx7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2" name="tx7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3"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4"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5" name="rc74"/>
            <p:cNvSpPr/>
            <p:nvPr/>
          </p:nvSpPr>
          <p:spPr>
            <a:xfrm>
              <a:off x="6564753" y="10217410"/>
              <a:ext cx="1051268" cy="182880"/>
            </a:xfrm>
            <a:prstGeom prst="rect">
              <a:avLst/>
            </a:prstGeom>
            <a:solidFill>
              <a:srgbClr val="FFFFFF">
                <a:alpha val="100000"/>
              </a:srgbClr>
            </a:solidFill>
          </p:spPr>
          <p:txBody>
            <a:bodyPr/>
            <a:lstStyle/>
            <a:p/>
          </p:txBody>
        </p:sp>
        <p:sp>
          <p:nvSpPr>
            <p:cNvPr id="486" name="rc75"/>
            <p:cNvSpPr/>
            <p:nvPr/>
          </p:nvSpPr>
          <p:spPr>
            <a:xfrm>
              <a:off x="6564753" y="10217410"/>
              <a:ext cx="182879" cy="182880"/>
            </a:xfrm>
            <a:prstGeom prst="rect">
              <a:avLst/>
            </a:prstGeom>
            <a:solidFill>
              <a:srgbClr val="FFFFFF">
                <a:alpha val="100000"/>
              </a:srgbClr>
            </a:solidFill>
          </p:spPr>
          <p:txBody>
            <a:bodyPr/>
            <a:lstStyle/>
            <a:p/>
          </p:txBody>
        </p:sp>
        <p:sp>
          <p:nvSpPr>
            <p:cNvPr id="487" name="pl76"/>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8" name="tx77"/>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9" name="rc78"/>
            <p:cNvSpPr/>
            <p:nvPr/>
          </p:nvSpPr>
          <p:spPr>
            <a:xfrm>
              <a:off x="7796021" y="10217410"/>
              <a:ext cx="4053749" cy="182880"/>
            </a:xfrm>
            <a:prstGeom prst="rect">
              <a:avLst/>
            </a:prstGeom>
            <a:solidFill>
              <a:srgbClr val="FFFFFF">
                <a:alpha val="100000"/>
              </a:srgbClr>
            </a:solidFill>
          </p:spPr>
          <p:txBody>
            <a:bodyPr/>
            <a:lstStyle/>
            <a:p/>
          </p:txBody>
        </p:sp>
        <p:sp>
          <p:nvSpPr>
            <p:cNvPr id="490" name="rc79"/>
            <p:cNvSpPr/>
            <p:nvPr/>
          </p:nvSpPr>
          <p:spPr>
            <a:xfrm>
              <a:off x="7796021" y="10217410"/>
              <a:ext cx="182879" cy="182880"/>
            </a:xfrm>
            <a:prstGeom prst="rect">
              <a:avLst/>
            </a:prstGeom>
            <a:solidFill>
              <a:srgbClr val="FFFFFF">
                <a:alpha val="100000"/>
              </a:srgbClr>
            </a:solidFill>
          </p:spPr>
          <p:txBody>
            <a:bodyPr/>
            <a:lstStyle/>
            <a:p/>
          </p:txBody>
        </p:sp>
        <p:sp>
          <p:nvSpPr>
            <p:cNvPr id="491" name="rc8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81"/>
            <p:cNvSpPr/>
            <p:nvPr/>
          </p:nvSpPr>
          <p:spPr>
            <a:xfrm>
              <a:off x="8887262" y="10217410"/>
              <a:ext cx="182879" cy="182880"/>
            </a:xfrm>
            <a:prstGeom prst="rect">
              <a:avLst/>
            </a:prstGeom>
            <a:solidFill>
              <a:srgbClr val="FFFFFF">
                <a:alpha val="100000"/>
              </a:srgbClr>
            </a:solidFill>
          </p:spPr>
          <p:txBody>
            <a:bodyPr/>
            <a:lstStyle/>
            <a:p/>
          </p:txBody>
        </p:sp>
        <p:sp>
          <p:nvSpPr>
            <p:cNvPr id="493" name="rc8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4" name="rc83"/>
            <p:cNvSpPr/>
            <p:nvPr/>
          </p:nvSpPr>
          <p:spPr>
            <a:xfrm>
              <a:off x="9813303" y="10217410"/>
              <a:ext cx="182879" cy="182880"/>
            </a:xfrm>
            <a:prstGeom prst="rect">
              <a:avLst/>
            </a:prstGeom>
            <a:solidFill>
              <a:srgbClr val="FFFFFF">
                <a:alpha val="100000"/>
              </a:srgbClr>
            </a:solidFill>
          </p:spPr>
          <p:txBody>
            <a:bodyPr/>
            <a:lstStyle/>
            <a:p/>
          </p:txBody>
        </p:sp>
        <p:sp>
          <p:nvSpPr>
            <p:cNvPr id="495" name="rc8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6" name="rc85"/>
            <p:cNvSpPr/>
            <p:nvPr/>
          </p:nvSpPr>
          <p:spPr>
            <a:xfrm>
              <a:off x="10815544" y="10217410"/>
              <a:ext cx="182880" cy="182880"/>
            </a:xfrm>
            <a:prstGeom prst="rect">
              <a:avLst/>
            </a:prstGeom>
            <a:solidFill>
              <a:srgbClr val="FFFFFF">
                <a:alpha val="100000"/>
              </a:srgbClr>
            </a:solidFill>
          </p:spPr>
          <p:txBody>
            <a:bodyPr/>
            <a:lstStyle/>
            <a:p/>
          </p:txBody>
        </p:sp>
        <p:sp>
          <p:nvSpPr>
            <p:cNvPr id="497" name="rc8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8" name="tx87"/>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9" name="tx88"/>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0" name="tx89"/>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1" name="tx90"/>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2" name="tx9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3" name=""/>
          <p:cNvGrpSpPr/>
          <p:nvPr/>
        </p:nvGrpSpPr>
        <p:grpSpPr>
          <a:xfrm>
            <a:off x="12527280" y="6217920"/>
            <a:ext cx="5486400" cy="4297680"/>
            <a:chOff x="12527280" y="6217920"/>
            <a:chExt cx="5486400" cy="4297680"/>
          </a:xfrm>
        </p:grpSpPr>
        <p:sp>
          <p:nvSpPr>
            <p:cNvPr id="50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7"/>
            <p:cNvSpPr/>
            <p:nvPr/>
          </p:nvSpPr>
          <p:spPr>
            <a:xfrm>
              <a:off x="13325144" y="6842922"/>
              <a:ext cx="4510689" cy="1024299"/>
            </a:xfrm>
            <a:custGeom>
              <a:avLst/>
              <a:pathLst>
                <a:path w="4510689" h="1024299">
                  <a:moveTo>
                    <a:pt x="0" y="691402"/>
                  </a:moveTo>
                  <a:lnTo>
                    <a:pt x="180427" y="845047"/>
                  </a:lnTo>
                  <a:lnTo>
                    <a:pt x="360855" y="1024299"/>
                  </a:lnTo>
                  <a:lnTo>
                    <a:pt x="541282" y="691402"/>
                  </a:lnTo>
                  <a:lnTo>
                    <a:pt x="721710" y="307289"/>
                  </a:lnTo>
                  <a:lnTo>
                    <a:pt x="902137" y="332897"/>
                  </a:lnTo>
                  <a:lnTo>
                    <a:pt x="1082565" y="358504"/>
                  </a:lnTo>
                  <a:lnTo>
                    <a:pt x="1262993" y="332897"/>
                  </a:lnTo>
                  <a:lnTo>
                    <a:pt x="1443420" y="76822"/>
                  </a:lnTo>
                  <a:lnTo>
                    <a:pt x="1623848" y="0"/>
                  </a:lnTo>
                  <a:lnTo>
                    <a:pt x="1804275" y="51214"/>
                  </a:lnTo>
                  <a:lnTo>
                    <a:pt x="1984703" y="102429"/>
                  </a:lnTo>
                  <a:lnTo>
                    <a:pt x="2165131" y="204859"/>
                  </a:lnTo>
                  <a:lnTo>
                    <a:pt x="2345558" y="332897"/>
                  </a:lnTo>
                  <a:lnTo>
                    <a:pt x="2525986" y="230467"/>
                  </a:lnTo>
                  <a:lnTo>
                    <a:pt x="2706413" y="179252"/>
                  </a:lnTo>
                  <a:lnTo>
                    <a:pt x="2886841" y="179252"/>
                  </a:lnTo>
                  <a:lnTo>
                    <a:pt x="3067268" y="179252"/>
                  </a:lnTo>
                  <a:lnTo>
                    <a:pt x="3247696" y="153644"/>
                  </a:lnTo>
                  <a:lnTo>
                    <a:pt x="3428124" y="128037"/>
                  </a:lnTo>
                  <a:lnTo>
                    <a:pt x="3608551" y="230467"/>
                  </a:lnTo>
                  <a:lnTo>
                    <a:pt x="3788979" y="230467"/>
                  </a:lnTo>
                  <a:lnTo>
                    <a:pt x="3969406" y="230467"/>
                  </a:lnTo>
                  <a:lnTo>
                    <a:pt x="4149834" y="332897"/>
                  </a:lnTo>
                  <a:lnTo>
                    <a:pt x="4330262" y="179252"/>
                  </a:lnTo>
                  <a:lnTo>
                    <a:pt x="4510689" y="128037"/>
                  </a:lnTo>
                </a:path>
              </a:pathLst>
            </a:custGeom>
            <a:ln w="32521" cap="flat">
              <a:solidFill>
                <a:srgbClr val="5EB0E8">
                  <a:alpha val="100000"/>
                </a:srgbClr>
              </a:solidFill>
              <a:prstDash val="solid"/>
              <a:round/>
            </a:ln>
          </p:spPr>
          <p:txBody>
            <a:bodyPr/>
            <a:lstStyle/>
            <a:p/>
          </p:txBody>
        </p:sp>
        <p:sp>
          <p:nvSpPr>
            <p:cNvPr id="519" name="pl18"/>
            <p:cNvSpPr/>
            <p:nvPr/>
          </p:nvSpPr>
          <p:spPr>
            <a:xfrm>
              <a:off x="15490275" y="7278249"/>
              <a:ext cx="2345558" cy="870654"/>
            </a:xfrm>
            <a:custGeom>
              <a:avLst/>
              <a:pathLst>
                <a:path w="2345558" h="870654">
                  <a:moveTo>
                    <a:pt x="0" y="870654"/>
                  </a:moveTo>
                  <a:lnTo>
                    <a:pt x="180427" y="588972"/>
                  </a:lnTo>
                  <a:lnTo>
                    <a:pt x="360855" y="358504"/>
                  </a:lnTo>
                  <a:lnTo>
                    <a:pt x="541282" y="409719"/>
                  </a:lnTo>
                  <a:lnTo>
                    <a:pt x="721710" y="281682"/>
                  </a:lnTo>
                  <a:lnTo>
                    <a:pt x="902137" y="204859"/>
                  </a:lnTo>
                  <a:lnTo>
                    <a:pt x="1082565" y="281682"/>
                  </a:lnTo>
                  <a:lnTo>
                    <a:pt x="1262993" y="0"/>
                  </a:lnTo>
                  <a:lnTo>
                    <a:pt x="1443420" y="76822"/>
                  </a:lnTo>
                  <a:lnTo>
                    <a:pt x="1623848" y="307289"/>
                  </a:lnTo>
                  <a:lnTo>
                    <a:pt x="1804275" y="153644"/>
                  </a:lnTo>
                  <a:lnTo>
                    <a:pt x="1984703" y="281682"/>
                  </a:lnTo>
                  <a:lnTo>
                    <a:pt x="2165131" y="153644"/>
                  </a:lnTo>
                  <a:lnTo>
                    <a:pt x="2345558" y="51214"/>
                  </a:lnTo>
                </a:path>
              </a:pathLst>
            </a:custGeom>
            <a:ln w="32521" cap="flat">
              <a:solidFill>
                <a:srgbClr val="00A173">
                  <a:alpha val="100000"/>
                </a:srgbClr>
              </a:solidFill>
              <a:prstDash val="solid"/>
              <a:round/>
            </a:ln>
          </p:spPr>
          <p:txBody>
            <a:bodyPr/>
            <a:lstStyle/>
            <a:p/>
          </p:txBody>
        </p:sp>
        <p:sp>
          <p:nvSpPr>
            <p:cNvPr id="52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5" name="rc84"/>
            <p:cNvSpPr/>
            <p:nvPr/>
          </p:nvSpPr>
          <p:spPr>
            <a:xfrm>
              <a:off x="14005791" y="9941072"/>
              <a:ext cx="3149396" cy="504938"/>
            </a:xfrm>
            <a:prstGeom prst="rect">
              <a:avLst/>
            </a:prstGeom>
            <a:solidFill>
              <a:srgbClr val="FFFFFF">
                <a:alpha val="100000"/>
              </a:srgbClr>
            </a:solidFill>
          </p:spPr>
          <p:txBody>
            <a:bodyPr/>
            <a:lstStyle/>
            <a:p/>
          </p:txBody>
        </p:sp>
        <p:sp>
          <p:nvSpPr>
            <p:cNvPr id="58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1" name=""/>
          <p:cNvGrpSpPr/>
          <p:nvPr/>
        </p:nvGrpSpPr>
        <p:grpSpPr>
          <a:xfrm>
            <a:off x="594360" y="6217920"/>
            <a:ext cx="5562295" cy="4108319"/>
            <a:chOff x="594360" y="6217920"/>
            <a:chExt cx="5562295" cy="4108319"/>
          </a:xfrm>
        </p:grpSpPr>
        <p:sp>
          <p:nvSpPr>
            <p:cNvPr id="592"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93" name="rc4"/>
            <p:cNvSpPr/>
            <p:nvPr/>
          </p:nvSpPr>
          <p:spPr>
            <a:xfrm>
              <a:off x="2368790"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4" name="rc5"/>
            <p:cNvSpPr/>
            <p:nvPr/>
          </p:nvSpPr>
          <p:spPr>
            <a:xfrm>
              <a:off x="239702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6"/>
            <p:cNvSpPr/>
            <p:nvPr/>
          </p:nvSpPr>
          <p:spPr>
            <a:xfrm>
              <a:off x="2679391"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7"/>
            <p:cNvSpPr/>
            <p:nvPr/>
          </p:nvSpPr>
          <p:spPr>
            <a:xfrm>
              <a:off x="2961756"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7" name="rc8"/>
            <p:cNvSpPr/>
            <p:nvPr/>
          </p:nvSpPr>
          <p:spPr>
            <a:xfrm>
              <a:off x="3244121" y="6544587"/>
              <a:ext cx="282365" cy="282365"/>
            </a:xfrm>
            <a:prstGeom prst="rect">
              <a:avLst/>
            </a:prstGeom>
            <a:solidFill>
              <a:srgbClr val="F44E37">
                <a:alpha val="100000"/>
              </a:srgbClr>
            </a:solidFill>
            <a:ln w="5420" cap="flat">
              <a:solidFill>
                <a:srgbClr val="FFFFFF">
                  <a:alpha val="100000"/>
                </a:srgbClr>
              </a:solidFill>
              <a:prstDash val="solid"/>
              <a:miter/>
            </a:ln>
          </p:spPr>
          <p:txBody>
            <a:bodyPr/>
            <a:lstStyle/>
            <a:p/>
          </p:txBody>
        </p:sp>
        <p:sp>
          <p:nvSpPr>
            <p:cNvPr id="598" name="rc9"/>
            <p:cNvSpPr/>
            <p:nvPr/>
          </p:nvSpPr>
          <p:spPr>
            <a:xfrm>
              <a:off x="3526487" y="6544587"/>
              <a:ext cx="282365" cy="282365"/>
            </a:xfrm>
            <a:prstGeom prst="rect">
              <a:avLst/>
            </a:prstGeom>
            <a:solidFill>
              <a:srgbClr val="FC7555">
                <a:alpha val="100000"/>
              </a:srgbClr>
            </a:solidFill>
            <a:ln w="5420" cap="flat">
              <a:solidFill>
                <a:srgbClr val="FFFFFF">
                  <a:alpha val="100000"/>
                </a:srgbClr>
              </a:solidFill>
              <a:prstDash val="solid"/>
              <a:miter/>
            </a:ln>
          </p:spPr>
          <p:txBody>
            <a:bodyPr/>
            <a:lstStyle/>
            <a:p/>
          </p:txBody>
        </p:sp>
        <p:sp>
          <p:nvSpPr>
            <p:cNvPr id="599" name="rc10"/>
            <p:cNvSpPr/>
            <p:nvPr/>
          </p:nvSpPr>
          <p:spPr>
            <a:xfrm>
              <a:off x="3808852" y="6544587"/>
              <a:ext cx="282365" cy="282365"/>
            </a:xfrm>
            <a:prstGeom prst="rect">
              <a:avLst/>
            </a:prstGeom>
            <a:solidFill>
              <a:srgbClr val="FC8B6B">
                <a:alpha val="100000"/>
              </a:srgbClr>
            </a:solidFill>
            <a:ln w="5420" cap="flat">
              <a:solidFill>
                <a:srgbClr val="FFFFFF">
                  <a:alpha val="100000"/>
                </a:srgbClr>
              </a:solidFill>
              <a:prstDash val="solid"/>
              <a:miter/>
            </a:ln>
          </p:spPr>
          <p:txBody>
            <a:bodyPr/>
            <a:lstStyle/>
            <a:p/>
          </p:txBody>
        </p:sp>
        <p:sp>
          <p:nvSpPr>
            <p:cNvPr id="600" name="rc11"/>
            <p:cNvSpPr/>
            <p:nvPr/>
          </p:nvSpPr>
          <p:spPr>
            <a:xfrm>
              <a:off x="4091217" y="6544587"/>
              <a:ext cx="282365" cy="282365"/>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601" name="rc12"/>
            <p:cNvSpPr/>
            <p:nvPr/>
          </p:nvSpPr>
          <p:spPr>
            <a:xfrm>
              <a:off x="4373582" y="6544587"/>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02" name="rc13"/>
            <p:cNvSpPr/>
            <p:nvPr/>
          </p:nvSpPr>
          <p:spPr>
            <a:xfrm>
              <a:off x="4655947" y="6544587"/>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03" name="rc14"/>
            <p:cNvSpPr/>
            <p:nvPr/>
          </p:nvSpPr>
          <p:spPr>
            <a:xfrm>
              <a:off x="4938312" y="6544587"/>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04" name="rc15"/>
            <p:cNvSpPr/>
            <p:nvPr/>
          </p:nvSpPr>
          <p:spPr>
            <a:xfrm>
              <a:off x="5220677" y="6544587"/>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05" name="rc16"/>
            <p:cNvSpPr/>
            <p:nvPr/>
          </p:nvSpPr>
          <p:spPr>
            <a:xfrm>
              <a:off x="5503042"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6" name="rc17"/>
            <p:cNvSpPr/>
            <p:nvPr/>
          </p:nvSpPr>
          <p:spPr>
            <a:xfrm>
              <a:off x="239702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18"/>
            <p:cNvSpPr/>
            <p:nvPr/>
          </p:nvSpPr>
          <p:spPr>
            <a:xfrm>
              <a:off x="267939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19"/>
            <p:cNvSpPr/>
            <p:nvPr/>
          </p:nvSpPr>
          <p:spPr>
            <a:xfrm>
              <a:off x="296175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20"/>
            <p:cNvSpPr/>
            <p:nvPr/>
          </p:nvSpPr>
          <p:spPr>
            <a:xfrm>
              <a:off x="3244121"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10" name="rc21"/>
            <p:cNvSpPr/>
            <p:nvPr/>
          </p:nvSpPr>
          <p:spPr>
            <a:xfrm>
              <a:off x="3526487" y="682695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11" name="rc22"/>
            <p:cNvSpPr/>
            <p:nvPr/>
          </p:nvSpPr>
          <p:spPr>
            <a:xfrm>
              <a:off x="3808852"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12" name="rc23"/>
            <p:cNvSpPr/>
            <p:nvPr/>
          </p:nvSpPr>
          <p:spPr>
            <a:xfrm>
              <a:off x="4091217" y="6826953"/>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13" name="rc24"/>
            <p:cNvSpPr/>
            <p:nvPr/>
          </p:nvSpPr>
          <p:spPr>
            <a:xfrm>
              <a:off x="4373582" y="6826953"/>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14" name="rc25"/>
            <p:cNvSpPr/>
            <p:nvPr/>
          </p:nvSpPr>
          <p:spPr>
            <a:xfrm>
              <a:off x="4655947" y="6826953"/>
              <a:ext cx="282365" cy="282365"/>
            </a:xfrm>
            <a:prstGeom prst="rect">
              <a:avLst/>
            </a:prstGeom>
            <a:solidFill>
              <a:srgbClr val="FC9A7A">
                <a:alpha val="100000"/>
              </a:srgbClr>
            </a:solidFill>
            <a:ln w="5420" cap="flat">
              <a:solidFill>
                <a:srgbClr val="FFFFFF">
                  <a:alpha val="100000"/>
                </a:srgbClr>
              </a:solidFill>
              <a:prstDash val="solid"/>
              <a:miter/>
            </a:ln>
          </p:spPr>
          <p:txBody>
            <a:bodyPr/>
            <a:lstStyle/>
            <a:p/>
          </p:txBody>
        </p:sp>
        <p:sp>
          <p:nvSpPr>
            <p:cNvPr id="615" name="rc26"/>
            <p:cNvSpPr/>
            <p:nvPr/>
          </p:nvSpPr>
          <p:spPr>
            <a:xfrm>
              <a:off x="4938312" y="682695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16" name="rc27"/>
            <p:cNvSpPr/>
            <p:nvPr/>
          </p:nvSpPr>
          <p:spPr>
            <a:xfrm>
              <a:off x="5220677"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7" name="rc28"/>
            <p:cNvSpPr/>
            <p:nvPr/>
          </p:nvSpPr>
          <p:spPr>
            <a:xfrm>
              <a:off x="550304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29"/>
            <p:cNvSpPr/>
            <p:nvPr/>
          </p:nvSpPr>
          <p:spPr>
            <a:xfrm>
              <a:off x="239702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30"/>
            <p:cNvSpPr/>
            <p:nvPr/>
          </p:nvSpPr>
          <p:spPr>
            <a:xfrm>
              <a:off x="267939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31"/>
            <p:cNvSpPr/>
            <p:nvPr/>
          </p:nvSpPr>
          <p:spPr>
            <a:xfrm>
              <a:off x="296175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2"/>
            <p:cNvSpPr/>
            <p:nvPr/>
          </p:nvSpPr>
          <p:spPr>
            <a:xfrm>
              <a:off x="3244121" y="7109318"/>
              <a:ext cx="282365" cy="282365"/>
            </a:xfrm>
            <a:prstGeom prst="rect">
              <a:avLst/>
            </a:prstGeom>
            <a:solidFill>
              <a:srgbClr val="FC9A7A">
                <a:alpha val="100000"/>
              </a:srgbClr>
            </a:solidFill>
            <a:ln w="5420" cap="flat">
              <a:solidFill>
                <a:srgbClr val="FFFFFF">
                  <a:alpha val="100000"/>
                </a:srgbClr>
              </a:solidFill>
              <a:prstDash val="solid"/>
              <a:miter/>
            </a:ln>
          </p:spPr>
          <p:txBody>
            <a:bodyPr/>
            <a:lstStyle/>
            <a:p/>
          </p:txBody>
        </p:sp>
        <p:sp>
          <p:nvSpPr>
            <p:cNvPr id="622" name="rc33"/>
            <p:cNvSpPr/>
            <p:nvPr/>
          </p:nvSpPr>
          <p:spPr>
            <a:xfrm>
              <a:off x="3526487" y="710931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23" name="rc34"/>
            <p:cNvSpPr/>
            <p:nvPr/>
          </p:nvSpPr>
          <p:spPr>
            <a:xfrm>
              <a:off x="3808852" y="7109318"/>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24" name="rc35"/>
            <p:cNvSpPr/>
            <p:nvPr/>
          </p:nvSpPr>
          <p:spPr>
            <a:xfrm>
              <a:off x="409121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5" name="rc36"/>
            <p:cNvSpPr/>
            <p:nvPr/>
          </p:nvSpPr>
          <p:spPr>
            <a:xfrm>
              <a:off x="4373582" y="7109318"/>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26" name="rc37"/>
            <p:cNvSpPr/>
            <p:nvPr/>
          </p:nvSpPr>
          <p:spPr>
            <a:xfrm>
              <a:off x="4655947" y="7109318"/>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27" name="rc38"/>
            <p:cNvSpPr/>
            <p:nvPr/>
          </p:nvSpPr>
          <p:spPr>
            <a:xfrm>
              <a:off x="493831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8" name="rc39"/>
            <p:cNvSpPr/>
            <p:nvPr/>
          </p:nvSpPr>
          <p:spPr>
            <a:xfrm>
              <a:off x="5220677" y="710931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29" name="rc40"/>
            <p:cNvSpPr/>
            <p:nvPr/>
          </p:nvSpPr>
          <p:spPr>
            <a:xfrm>
              <a:off x="550304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41"/>
            <p:cNvSpPr/>
            <p:nvPr/>
          </p:nvSpPr>
          <p:spPr>
            <a:xfrm>
              <a:off x="239702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42"/>
            <p:cNvSpPr/>
            <p:nvPr/>
          </p:nvSpPr>
          <p:spPr>
            <a:xfrm>
              <a:off x="267939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43"/>
            <p:cNvSpPr/>
            <p:nvPr/>
          </p:nvSpPr>
          <p:spPr>
            <a:xfrm>
              <a:off x="2961756"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44"/>
            <p:cNvSpPr/>
            <p:nvPr/>
          </p:nvSpPr>
          <p:spPr>
            <a:xfrm>
              <a:off x="3244121" y="7391683"/>
              <a:ext cx="282365" cy="282365"/>
            </a:xfrm>
            <a:prstGeom prst="rect">
              <a:avLst/>
            </a:prstGeom>
            <a:solidFill>
              <a:srgbClr val="FC8B6B">
                <a:alpha val="100000"/>
              </a:srgbClr>
            </a:solidFill>
            <a:ln w="5420" cap="flat">
              <a:solidFill>
                <a:srgbClr val="FFFFFF">
                  <a:alpha val="100000"/>
                </a:srgbClr>
              </a:solidFill>
              <a:prstDash val="solid"/>
              <a:miter/>
            </a:ln>
          </p:spPr>
          <p:txBody>
            <a:bodyPr/>
            <a:lstStyle/>
            <a:p/>
          </p:txBody>
        </p:sp>
        <p:sp>
          <p:nvSpPr>
            <p:cNvPr id="634" name="rc45"/>
            <p:cNvSpPr/>
            <p:nvPr/>
          </p:nvSpPr>
          <p:spPr>
            <a:xfrm>
              <a:off x="3526487" y="739168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35" name="rc46"/>
            <p:cNvSpPr/>
            <p:nvPr/>
          </p:nvSpPr>
          <p:spPr>
            <a:xfrm>
              <a:off x="3808852" y="739168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36" name="rc47"/>
            <p:cNvSpPr/>
            <p:nvPr/>
          </p:nvSpPr>
          <p:spPr>
            <a:xfrm>
              <a:off x="4091217" y="739168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37" name="rc48"/>
            <p:cNvSpPr/>
            <p:nvPr/>
          </p:nvSpPr>
          <p:spPr>
            <a:xfrm>
              <a:off x="4373582" y="739168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38" name="rc49"/>
            <p:cNvSpPr/>
            <p:nvPr/>
          </p:nvSpPr>
          <p:spPr>
            <a:xfrm>
              <a:off x="4655947" y="739168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39" name="rc50"/>
            <p:cNvSpPr/>
            <p:nvPr/>
          </p:nvSpPr>
          <p:spPr>
            <a:xfrm>
              <a:off x="4938312" y="739168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40" name="rc51"/>
            <p:cNvSpPr/>
            <p:nvPr/>
          </p:nvSpPr>
          <p:spPr>
            <a:xfrm>
              <a:off x="5220677"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52"/>
            <p:cNvSpPr/>
            <p:nvPr/>
          </p:nvSpPr>
          <p:spPr>
            <a:xfrm>
              <a:off x="550304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53"/>
            <p:cNvSpPr/>
            <p:nvPr/>
          </p:nvSpPr>
          <p:spPr>
            <a:xfrm>
              <a:off x="239702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54"/>
            <p:cNvSpPr/>
            <p:nvPr/>
          </p:nvSpPr>
          <p:spPr>
            <a:xfrm>
              <a:off x="267939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55"/>
            <p:cNvSpPr/>
            <p:nvPr/>
          </p:nvSpPr>
          <p:spPr>
            <a:xfrm>
              <a:off x="2961756"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56"/>
            <p:cNvSpPr/>
            <p:nvPr/>
          </p:nvSpPr>
          <p:spPr>
            <a:xfrm>
              <a:off x="3244121" y="7674048"/>
              <a:ext cx="282365" cy="282365"/>
            </a:xfrm>
            <a:prstGeom prst="rect">
              <a:avLst/>
            </a:prstGeom>
            <a:solidFill>
              <a:srgbClr val="E83529">
                <a:alpha val="100000"/>
              </a:srgbClr>
            </a:solidFill>
            <a:ln w="5420" cap="flat">
              <a:solidFill>
                <a:srgbClr val="FFFFFF">
                  <a:alpha val="100000"/>
                </a:srgbClr>
              </a:solidFill>
              <a:prstDash val="solid"/>
              <a:miter/>
            </a:ln>
          </p:spPr>
          <p:txBody>
            <a:bodyPr/>
            <a:lstStyle/>
            <a:p/>
          </p:txBody>
        </p:sp>
        <p:sp>
          <p:nvSpPr>
            <p:cNvPr id="646" name="rc57"/>
            <p:cNvSpPr/>
            <p:nvPr/>
          </p:nvSpPr>
          <p:spPr>
            <a:xfrm>
              <a:off x="3526487" y="7674048"/>
              <a:ext cx="282365" cy="282365"/>
            </a:xfrm>
            <a:prstGeom prst="rect">
              <a:avLst/>
            </a:prstGeom>
            <a:solidFill>
              <a:srgbClr val="FCB79D">
                <a:alpha val="100000"/>
              </a:srgbClr>
            </a:solidFill>
            <a:ln w="5420" cap="flat">
              <a:solidFill>
                <a:srgbClr val="FFFFFF">
                  <a:alpha val="100000"/>
                </a:srgbClr>
              </a:solidFill>
              <a:prstDash val="solid"/>
              <a:miter/>
            </a:ln>
          </p:spPr>
          <p:txBody>
            <a:bodyPr/>
            <a:lstStyle/>
            <a:p/>
          </p:txBody>
        </p:sp>
        <p:sp>
          <p:nvSpPr>
            <p:cNvPr id="647" name="rc58"/>
            <p:cNvSpPr/>
            <p:nvPr/>
          </p:nvSpPr>
          <p:spPr>
            <a:xfrm>
              <a:off x="380885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59"/>
            <p:cNvSpPr/>
            <p:nvPr/>
          </p:nvSpPr>
          <p:spPr>
            <a:xfrm>
              <a:off x="4091217" y="767404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49" name="rc60"/>
            <p:cNvSpPr/>
            <p:nvPr/>
          </p:nvSpPr>
          <p:spPr>
            <a:xfrm>
              <a:off x="4373582" y="767404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50" name="rc61"/>
            <p:cNvSpPr/>
            <p:nvPr/>
          </p:nvSpPr>
          <p:spPr>
            <a:xfrm>
              <a:off x="465594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62"/>
            <p:cNvSpPr/>
            <p:nvPr/>
          </p:nvSpPr>
          <p:spPr>
            <a:xfrm>
              <a:off x="493831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63"/>
            <p:cNvSpPr/>
            <p:nvPr/>
          </p:nvSpPr>
          <p:spPr>
            <a:xfrm>
              <a:off x="522067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64"/>
            <p:cNvSpPr/>
            <p:nvPr/>
          </p:nvSpPr>
          <p:spPr>
            <a:xfrm>
              <a:off x="550304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65"/>
            <p:cNvSpPr/>
            <p:nvPr/>
          </p:nvSpPr>
          <p:spPr>
            <a:xfrm>
              <a:off x="2397026"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66"/>
            <p:cNvSpPr/>
            <p:nvPr/>
          </p:nvSpPr>
          <p:spPr>
            <a:xfrm>
              <a:off x="267939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67"/>
            <p:cNvSpPr/>
            <p:nvPr/>
          </p:nvSpPr>
          <p:spPr>
            <a:xfrm>
              <a:off x="296175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68"/>
            <p:cNvSpPr/>
            <p:nvPr/>
          </p:nvSpPr>
          <p:spPr>
            <a:xfrm>
              <a:off x="3244121"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69"/>
            <p:cNvSpPr/>
            <p:nvPr/>
          </p:nvSpPr>
          <p:spPr>
            <a:xfrm>
              <a:off x="3526487" y="795641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59" name="rc70"/>
            <p:cNvSpPr/>
            <p:nvPr/>
          </p:nvSpPr>
          <p:spPr>
            <a:xfrm>
              <a:off x="3808852" y="7956413"/>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60" name="rc71"/>
            <p:cNvSpPr/>
            <p:nvPr/>
          </p:nvSpPr>
          <p:spPr>
            <a:xfrm>
              <a:off x="4091217" y="795641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61" name="rc72"/>
            <p:cNvSpPr/>
            <p:nvPr/>
          </p:nvSpPr>
          <p:spPr>
            <a:xfrm>
              <a:off x="4373582" y="795641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62" name="rc73"/>
            <p:cNvSpPr/>
            <p:nvPr/>
          </p:nvSpPr>
          <p:spPr>
            <a:xfrm>
              <a:off x="4655947" y="795641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63" name="rc74"/>
            <p:cNvSpPr/>
            <p:nvPr/>
          </p:nvSpPr>
          <p:spPr>
            <a:xfrm>
              <a:off x="493831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75"/>
            <p:cNvSpPr/>
            <p:nvPr/>
          </p:nvSpPr>
          <p:spPr>
            <a:xfrm>
              <a:off x="522067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76"/>
            <p:cNvSpPr/>
            <p:nvPr/>
          </p:nvSpPr>
          <p:spPr>
            <a:xfrm>
              <a:off x="550304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77"/>
            <p:cNvSpPr/>
            <p:nvPr/>
          </p:nvSpPr>
          <p:spPr>
            <a:xfrm>
              <a:off x="2397026"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78"/>
            <p:cNvSpPr/>
            <p:nvPr/>
          </p:nvSpPr>
          <p:spPr>
            <a:xfrm>
              <a:off x="267939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79"/>
            <p:cNvSpPr/>
            <p:nvPr/>
          </p:nvSpPr>
          <p:spPr>
            <a:xfrm>
              <a:off x="296175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80"/>
            <p:cNvSpPr/>
            <p:nvPr/>
          </p:nvSpPr>
          <p:spPr>
            <a:xfrm>
              <a:off x="3244121" y="823877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70" name="rc81"/>
            <p:cNvSpPr/>
            <p:nvPr/>
          </p:nvSpPr>
          <p:spPr>
            <a:xfrm>
              <a:off x="3526487" y="823877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71" name="rc82"/>
            <p:cNvSpPr/>
            <p:nvPr/>
          </p:nvSpPr>
          <p:spPr>
            <a:xfrm>
              <a:off x="3808852" y="823877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72" name="rc83"/>
            <p:cNvSpPr/>
            <p:nvPr/>
          </p:nvSpPr>
          <p:spPr>
            <a:xfrm>
              <a:off x="409121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84"/>
            <p:cNvSpPr/>
            <p:nvPr/>
          </p:nvSpPr>
          <p:spPr>
            <a:xfrm>
              <a:off x="4373582" y="8238778"/>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74" name="rc85"/>
            <p:cNvSpPr/>
            <p:nvPr/>
          </p:nvSpPr>
          <p:spPr>
            <a:xfrm>
              <a:off x="46559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86"/>
            <p:cNvSpPr/>
            <p:nvPr/>
          </p:nvSpPr>
          <p:spPr>
            <a:xfrm>
              <a:off x="4938312" y="823877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76" name="rc87"/>
            <p:cNvSpPr/>
            <p:nvPr/>
          </p:nvSpPr>
          <p:spPr>
            <a:xfrm>
              <a:off x="5220677" y="823877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77" name="rc88"/>
            <p:cNvSpPr/>
            <p:nvPr/>
          </p:nvSpPr>
          <p:spPr>
            <a:xfrm>
              <a:off x="550304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89"/>
            <p:cNvSpPr/>
            <p:nvPr/>
          </p:nvSpPr>
          <p:spPr>
            <a:xfrm>
              <a:off x="239702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90"/>
            <p:cNvSpPr/>
            <p:nvPr/>
          </p:nvSpPr>
          <p:spPr>
            <a:xfrm>
              <a:off x="2679391"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91"/>
            <p:cNvSpPr/>
            <p:nvPr/>
          </p:nvSpPr>
          <p:spPr>
            <a:xfrm>
              <a:off x="296175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92"/>
            <p:cNvSpPr/>
            <p:nvPr/>
          </p:nvSpPr>
          <p:spPr>
            <a:xfrm>
              <a:off x="324412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93"/>
            <p:cNvSpPr/>
            <p:nvPr/>
          </p:nvSpPr>
          <p:spPr>
            <a:xfrm>
              <a:off x="3526487" y="852114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83" name="rc94"/>
            <p:cNvSpPr/>
            <p:nvPr/>
          </p:nvSpPr>
          <p:spPr>
            <a:xfrm>
              <a:off x="3808852" y="8521143"/>
              <a:ext cx="282365" cy="282365"/>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84" name="rc95"/>
            <p:cNvSpPr/>
            <p:nvPr/>
          </p:nvSpPr>
          <p:spPr>
            <a:xfrm>
              <a:off x="409121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96"/>
            <p:cNvSpPr/>
            <p:nvPr/>
          </p:nvSpPr>
          <p:spPr>
            <a:xfrm>
              <a:off x="437358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97"/>
            <p:cNvSpPr/>
            <p:nvPr/>
          </p:nvSpPr>
          <p:spPr>
            <a:xfrm>
              <a:off x="465594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98"/>
            <p:cNvSpPr/>
            <p:nvPr/>
          </p:nvSpPr>
          <p:spPr>
            <a:xfrm>
              <a:off x="493831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99"/>
            <p:cNvSpPr/>
            <p:nvPr/>
          </p:nvSpPr>
          <p:spPr>
            <a:xfrm>
              <a:off x="522067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100"/>
            <p:cNvSpPr/>
            <p:nvPr/>
          </p:nvSpPr>
          <p:spPr>
            <a:xfrm>
              <a:off x="550304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101"/>
            <p:cNvSpPr/>
            <p:nvPr/>
          </p:nvSpPr>
          <p:spPr>
            <a:xfrm>
              <a:off x="2397026"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102"/>
            <p:cNvSpPr/>
            <p:nvPr/>
          </p:nvSpPr>
          <p:spPr>
            <a:xfrm>
              <a:off x="2679391"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103"/>
            <p:cNvSpPr/>
            <p:nvPr/>
          </p:nvSpPr>
          <p:spPr>
            <a:xfrm>
              <a:off x="2961756" y="880350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93" name="rc104"/>
            <p:cNvSpPr/>
            <p:nvPr/>
          </p:nvSpPr>
          <p:spPr>
            <a:xfrm>
              <a:off x="3244121" y="8803508"/>
              <a:ext cx="282365" cy="282365"/>
            </a:xfrm>
            <a:prstGeom prst="rect">
              <a:avLst/>
            </a:prstGeom>
            <a:solidFill>
              <a:srgbClr val="A20410">
                <a:alpha val="100000"/>
              </a:srgbClr>
            </a:solidFill>
            <a:ln w="5420" cap="flat">
              <a:solidFill>
                <a:srgbClr val="FFFFFF">
                  <a:alpha val="100000"/>
                </a:srgbClr>
              </a:solidFill>
              <a:prstDash val="solid"/>
              <a:miter/>
            </a:ln>
          </p:spPr>
          <p:txBody>
            <a:bodyPr/>
            <a:lstStyle/>
            <a:p/>
          </p:txBody>
        </p:sp>
        <p:sp>
          <p:nvSpPr>
            <p:cNvPr id="694" name="rc105"/>
            <p:cNvSpPr/>
            <p:nvPr/>
          </p:nvSpPr>
          <p:spPr>
            <a:xfrm>
              <a:off x="3526487" y="8803508"/>
              <a:ext cx="282365" cy="282365"/>
            </a:xfrm>
            <a:prstGeom prst="rect">
              <a:avLst/>
            </a:prstGeom>
            <a:solidFill>
              <a:srgbClr val="FA6647">
                <a:alpha val="100000"/>
              </a:srgbClr>
            </a:solidFill>
            <a:ln w="5420" cap="flat">
              <a:solidFill>
                <a:srgbClr val="FFFFFF">
                  <a:alpha val="100000"/>
                </a:srgbClr>
              </a:solidFill>
              <a:prstDash val="solid"/>
              <a:miter/>
            </a:ln>
          </p:spPr>
          <p:txBody>
            <a:bodyPr/>
            <a:lstStyle/>
            <a:p/>
          </p:txBody>
        </p:sp>
        <p:sp>
          <p:nvSpPr>
            <p:cNvPr id="695" name="rc106"/>
            <p:cNvSpPr/>
            <p:nvPr/>
          </p:nvSpPr>
          <p:spPr>
            <a:xfrm>
              <a:off x="3808852"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96" name="rc107"/>
            <p:cNvSpPr/>
            <p:nvPr/>
          </p:nvSpPr>
          <p:spPr>
            <a:xfrm>
              <a:off x="4091217" y="8803508"/>
              <a:ext cx="282365" cy="282365"/>
            </a:xfrm>
            <a:prstGeom prst="rect">
              <a:avLst/>
            </a:prstGeom>
            <a:solidFill>
              <a:srgbClr val="FC7555">
                <a:alpha val="100000"/>
              </a:srgbClr>
            </a:solidFill>
            <a:ln w="5420" cap="flat">
              <a:solidFill>
                <a:srgbClr val="FFFFFF">
                  <a:alpha val="100000"/>
                </a:srgbClr>
              </a:solidFill>
              <a:prstDash val="solid"/>
              <a:miter/>
            </a:ln>
          </p:spPr>
          <p:txBody>
            <a:bodyPr/>
            <a:lstStyle/>
            <a:p/>
          </p:txBody>
        </p:sp>
        <p:sp>
          <p:nvSpPr>
            <p:cNvPr id="697" name="rc108"/>
            <p:cNvSpPr/>
            <p:nvPr/>
          </p:nvSpPr>
          <p:spPr>
            <a:xfrm>
              <a:off x="4373582" y="8803508"/>
              <a:ext cx="282365" cy="282365"/>
            </a:xfrm>
            <a:prstGeom prst="rect">
              <a:avLst/>
            </a:prstGeom>
            <a:solidFill>
              <a:srgbClr val="FDA98B">
                <a:alpha val="100000"/>
              </a:srgbClr>
            </a:solidFill>
            <a:ln w="5420" cap="flat">
              <a:solidFill>
                <a:srgbClr val="FFFFFF">
                  <a:alpha val="100000"/>
                </a:srgbClr>
              </a:solidFill>
              <a:prstDash val="solid"/>
              <a:miter/>
            </a:ln>
          </p:spPr>
          <p:txBody>
            <a:bodyPr/>
            <a:lstStyle/>
            <a:p/>
          </p:txBody>
        </p:sp>
        <p:sp>
          <p:nvSpPr>
            <p:cNvPr id="698" name="rc109"/>
            <p:cNvSpPr/>
            <p:nvPr/>
          </p:nvSpPr>
          <p:spPr>
            <a:xfrm>
              <a:off x="4655947" y="8803508"/>
              <a:ext cx="282365" cy="282365"/>
            </a:xfrm>
            <a:prstGeom prst="rect">
              <a:avLst/>
            </a:prstGeom>
            <a:solidFill>
              <a:srgbClr val="FC7555">
                <a:alpha val="100000"/>
              </a:srgbClr>
            </a:solidFill>
            <a:ln w="5420" cap="flat">
              <a:solidFill>
                <a:srgbClr val="FFFFFF">
                  <a:alpha val="100000"/>
                </a:srgbClr>
              </a:solidFill>
              <a:prstDash val="solid"/>
              <a:miter/>
            </a:ln>
          </p:spPr>
          <p:txBody>
            <a:bodyPr/>
            <a:lstStyle/>
            <a:p/>
          </p:txBody>
        </p:sp>
        <p:sp>
          <p:nvSpPr>
            <p:cNvPr id="699" name="rc110"/>
            <p:cNvSpPr/>
            <p:nvPr/>
          </p:nvSpPr>
          <p:spPr>
            <a:xfrm>
              <a:off x="4938312" y="8803508"/>
              <a:ext cx="282365" cy="282365"/>
            </a:xfrm>
            <a:prstGeom prst="rect">
              <a:avLst/>
            </a:prstGeom>
            <a:solidFill>
              <a:srgbClr val="FC8463">
                <a:alpha val="100000"/>
              </a:srgbClr>
            </a:solidFill>
            <a:ln w="5420" cap="flat">
              <a:solidFill>
                <a:srgbClr val="FFFFFF">
                  <a:alpha val="100000"/>
                </a:srgbClr>
              </a:solidFill>
              <a:prstDash val="solid"/>
              <a:miter/>
            </a:ln>
          </p:spPr>
          <p:txBody>
            <a:bodyPr/>
            <a:lstStyle/>
            <a:p/>
          </p:txBody>
        </p:sp>
        <p:sp>
          <p:nvSpPr>
            <p:cNvPr id="700" name="rc111"/>
            <p:cNvSpPr/>
            <p:nvPr/>
          </p:nvSpPr>
          <p:spPr>
            <a:xfrm>
              <a:off x="5220677" y="880350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701" name="rc112"/>
            <p:cNvSpPr/>
            <p:nvPr/>
          </p:nvSpPr>
          <p:spPr>
            <a:xfrm>
              <a:off x="5503042" y="8803508"/>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702" name="tx113"/>
            <p:cNvSpPr/>
            <p:nvPr/>
          </p:nvSpPr>
          <p:spPr>
            <a:xfrm>
              <a:off x="1750121"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03" name="tx114"/>
            <p:cNvSpPr/>
            <p:nvPr/>
          </p:nvSpPr>
          <p:spPr>
            <a:xfrm>
              <a:off x="1377530" y="8604059"/>
              <a:ext cx="8299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SIEM REAP</a:t>
              </a:r>
            </a:p>
          </p:txBody>
        </p:sp>
        <p:sp>
          <p:nvSpPr>
            <p:cNvPr id="704" name="tx115"/>
            <p:cNvSpPr/>
            <p:nvPr/>
          </p:nvSpPr>
          <p:spPr>
            <a:xfrm>
              <a:off x="1690887" y="8321620"/>
              <a:ext cx="51658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TAKEO</a:t>
              </a:r>
            </a:p>
          </p:txBody>
        </p:sp>
        <p:sp>
          <p:nvSpPr>
            <p:cNvPr id="705" name="tx116"/>
            <p:cNvSpPr/>
            <p:nvPr/>
          </p:nvSpPr>
          <p:spPr>
            <a:xfrm>
              <a:off x="937370" y="8039255"/>
              <a:ext cx="12700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KAMPONG CHAM</a:t>
              </a:r>
            </a:p>
          </p:txBody>
        </p:sp>
        <p:sp>
          <p:nvSpPr>
            <p:cNvPr id="706" name="tx117"/>
            <p:cNvSpPr/>
            <p:nvPr/>
          </p:nvSpPr>
          <p:spPr>
            <a:xfrm>
              <a:off x="1657029" y="7760685"/>
              <a:ext cx="5504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KRATIE</a:t>
              </a:r>
            </a:p>
          </p:txBody>
        </p:sp>
        <p:sp>
          <p:nvSpPr>
            <p:cNvPr id="707" name="tx118"/>
            <p:cNvSpPr/>
            <p:nvPr/>
          </p:nvSpPr>
          <p:spPr>
            <a:xfrm>
              <a:off x="971080" y="7474525"/>
              <a:ext cx="123638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KAMPONG SPEU</a:t>
              </a:r>
            </a:p>
          </p:txBody>
        </p:sp>
        <p:sp>
          <p:nvSpPr>
            <p:cNvPr id="708" name="tx119"/>
            <p:cNvSpPr/>
            <p:nvPr/>
          </p:nvSpPr>
          <p:spPr>
            <a:xfrm>
              <a:off x="1318222" y="7192234"/>
              <a:ext cx="8892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PREY VENG</a:t>
              </a:r>
            </a:p>
          </p:txBody>
        </p:sp>
        <p:sp>
          <p:nvSpPr>
            <p:cNvPr id="709" name="tx120"/>
            <p:cNvSpPr/>
            <p:nvPr/>
          </p:nvSpPr>
          <p:spPr>
            <a:xfrm>
              <a:off x="1597646" y="6913590"/>
              <a:ext cx="60982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KANDAL</a:t>
              </a:r>
            </a:p>
          </p:txBody>
        </p:sp>
        <p:sp>
          <p:nvSpPr>
            <p:cNvPr id="710" name="tx121"/>
            <p:cNvSpPr/>
            <p:nvPr/>
          </p:nvSpPr>
          <p:spPr>
            <a:xfrm>
              <a:off x="1174454" y="6627429"/>
              <a:ext cx="10330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PHNOM PENH</a:t>
              </a:r>
            </a:p>
          </p:txBody>
        </p:sp>
        <p:sp>
          <p:nvSpPr>
            <p:cNvPr id="711" name="tx122"/>
            <p:cNvSpPr/>
            <p:nvPr/>
          </p:nvSpPr>
          <p:spPr>
            <a:xfrm rot="-2700000">
              <a:off x="20985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12" name="tx123"/>
            <p:cNvSpPr/>
            <p:nvPr/>
          </p:nvSpPr>
          <p:spPr>
            <a:xfrm rot="-2700000">
              <a:off x="238093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3" name="tx124"/>
            <p:cNvSpPr/>
            <p:nvPr/>
          </p:nvSpPr>
          <p:spPr>
            <a:xfrm rot="-2700000">
              <a:off x="266330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4" name="tx125"/>
            <p:cNvSpPr/>
            <p:nvPr/>
          </p:nvSpPr>
          <p:spPr>
            <a:xfrm rot="-2700000">
              <a:off x="29456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5" name="tx126"/>
            <p:cNvSpPr/>
            <p:nvPr/>
          </p:nvSpPr>
          <p:spPr>
            <a:xfrm rot="-2700000">
              <a:off x="322803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6" name="tx127"/>
            <p:cNvSpPr/>
            <p:nvPr/>
          </p:nvSpPr>
          <p:spPr>
            <a:xfrm rot="-2700000">
              <a:off x="351039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7" name="tx128"/>
            <p:cNvSpPr/>
            <p:nvPr/>
          </p:nvSpPr>
          <p:spPr>
            <a:xfrm rot="-2700000">
              <a:off x="379276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8" name="tx129"/>
            <p:cNvSpPr/>
            <p:nvPr/>
          </p:nvSpPr>
          <p:spPr>
            <a:xfrm rot="-2700000">
              <a:off x="4075103"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9" name="tx130"/>
            <p:cNvSpPr/>
            <p:nvPr/>
          </p:nvSpPr>
          <p:spPr>
            <a:xfrm rot="-2700000">
              <a:off x="435749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0" name="tx131"/>
            <p:cNvSpPr/>
            <p:nvPr/>
          </p:nvSpPr>
          <p:spPr>
            <a:xfrm rot="-2700000">
              <a:off x="463985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1" name="tx132"/>
            <p:cNvSpPr/>
            <p:nvPr/>
          </p:nvSpPr>
          <p:spPr>
            <a:xfrm rot="-2700000">
              <a:off x="492222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2" name="tx133"/>
            <p:cNvSpPr/>
            <p:nvPr/>
          </p:nvSpPr>
          <p:spPr>
            <a:xfrm rot="-2700000">
              <a:off x="52045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23" name="pic134"/>
            <p:cNvPicPr/>
            <p:nvPr/>
          </p:nvPicPr>
          <p:blipFill>
            <a:blip r:embed="rId2" cstate="print"/>
            <a:stretch>
              <a:fillRect/>
            </a:stretch>
          </p:blipFill>
          <p:spPr>
            <a:xfrm>
              <a:off x="3011217" y="9925424"/>
              <a:ext cx="2160000" cy="144000"/>
            </a:xfrm>
            <a:prstGeom prst="rect">
              <a:avLst/>
            </a:prstGeom>
          </p:spPr>
        </p:pic>
        <p:sp>
          <p:nvSpPr>
            <p:cNvPr id="724" name="pl135"/>
            <p:cNvSpPr/>
            <p:nvPr/>
          </p:nvSpPr>
          <p:spPr>
            <a:xfrm>
              <a:off x="327576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5" name="pl136"/>
            <p:cNvSpPr/>
            <p:nvPr/>
          </p:nvSpPr>
          <p:spPr>
            <a:xfrm>
              <a:off x="360194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6" name="pl137"/>
            <p:cNvSpPr/>
            <p:nvPr/>
          </p:nvSpPr>
          <p:spPr>
            <a:xfrm>
              <a:off x="392812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7" name="pl138"/>
            <p:cNvSpPr/>
            <p:nvPr/>
          </p:nvSpPr>
          <p:spPr>
            <a:xfrm>
              <a:off x="425430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8" name="pl139"/>
            <p:cNvSpPr/>
            <p:nvPr/>
          </p:nvSpPr>
          <p:spPr>
            <a:xfrm>
              <a:off x="458048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9" name="pl140"/>
            <p:cNvSpPr/>
            <p:nvPr/>
          </p:nvSpPr>
          <p:spPr>
            <a:xfrm>
              <a:off x="490667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0" name="pl141"/>
            <p:cNvSpPr/>
            <p:nvPr/>
          </p:nvSpPr>
          <p:spPr>
            <a:xfrm>
              <a:off x="327576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1" name="pl142"/>
            <p:cNvSpPr/>
            <p:nvPr/>
          </p:nvSpPr>
          <p:spPr>
            <a:xfrm>
              <a:off x="360194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2" name="pl143"/>
            <p:cNvSpPr/>
            <p:nvPr/>
          </p:nvSpPr>
          <p:spPr>
            <a:xfrm>
              <a:off x="392812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3" name="pl144"/>
            <p:cNvSpPr/>
            <p:nvPr/>
          </p:nvSpPr>
          <p:spPr>
            <a:xfrm>
              <a:off x="425430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4" name="pl145"/>
            <p:cNvSpPr/>
            <p:nvPr/>
          </p:nvSpPr>
          <p:spPr>
            <a:xfrm>
              <a:off x="458048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5" name="pl146"/>
            <p:cNvSpPr/>
            <p:nvPr/>
          </p:nvSpPr>
          <p:spPr>
            <a:xfrm>
              <a:off x="490667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6" name="tx147"/>
            <p:cNvSpPr/>
            <p:nvPr/>
          </p:nvSpPr>
          <p:spPr>
            <a:xfrm>
              <a:off x="3240447" y="1013870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37" name="tx148"/>
            <p:cNvSpPr/>
            <p:nvPr/>
          </p:nvSpPr>
          <p:spPr>
            <a:xfrm>
              <a:off x="353131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38" name="tx149"/>
            <p:cNvSpPr/>
            <p:nvPr/>
          </p:nvSpPr>
          <p:spPr>
            <a:xfrm>
              <a:off x="3857494"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39" name="tx150"/>
            <p:cNvSpPr/>
            <p:nvPr/>
          </p:nvSpPr>
          <p:spPr>
            <a:xfrm>
              <a:off x="4183676"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40" name="tx151"/>
            <p:cNvSpPr/>
            <p:nvPr/>
          </p:nvSpPr>
          <p:spPr>
            <a:xfrm>
              <a:off x="450985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741" name="tx152"/>
            <p:cNvSpPr/>
            <p:nvPr/>
          </p:nvSpPr>
          <p:spPr>
            <a:xfrm>
              <a:off x="4836040" y="1013702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742" name="tx15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74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Cameroon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526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98736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220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2567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2003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547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6893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37765"/>
              <a:ext cx="234305" cy="475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098447"/>
              <a:ext cx="234305" cy="1393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095851"/>
              <a:ext cx="234305" cy="25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028355"/>
              <a:ext cx="234305" cy="674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181518"/>
              <a:ext cx="234305" cy="1038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4869135"/>
              <a:ext cx="234305" cy="312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851829"/>
              <a:ext cx="234305" cy="173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702127"/>
              <a:ext cx="234305" cy="149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02286"/>
              <a:ext cx="234305" cy="83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4773084"/>
              <a:ext cx="234305" cy="4292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759238"/>
              <a:ext cx="234305" cy="138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591365"/>
              <a:ext cx="234305" cy="167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18727"/>
              <a:ext cx="234305" cy="6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4940092"/>
              <a:ext cx="234305" cy="2786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4934900"/>
              <a:ext cx="234305" cy="51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4875192"/>
              <a:ext cx="234305" cy="597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41226"/>
              <a:ext cx="234305" cy="44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001530"/>
              <a:ext cx="234305" cy="2396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4995473"/>
              <a:ext cx="234305" cy="60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4928843"/>
              <a:ext cx="234305" cy="66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38630"/>
              <a:ext cx="234305" cy="46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094986"/>
              <a:ext cx="234305" cy="1436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090659"/>
              <a:ext cx="234305" cy="43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037009"/>
              <a:ext cx="234305" cy="53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62859"/>
              <a:ext cx="234305" cy="224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140848"/>
              <a:ext cx="234305" cy="1220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139983"/>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094986"/>
              <a:ext cx="234305" cy="449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69782"/>
              <a:ext cx="234305" cy="155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31707"/>
              <a:ext cx="234305" cy="380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30842"/>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197960"/>
              <a:ext cx="234305" cy="32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67186"/>
              <a:ext cx="234305" cy="181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26515"/>
              <a:ext cx="234305" cy="406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23054"/>
              <a:ext cx="234305" cy="3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197960"/>
              <a:ext cx="234305" cy="25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64590"/>
              <a:ext cx="234305"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124407"/>
              <a:ext cx="234305" cy="1401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119215"/>
              <a:ext cx="234305" cy="51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051719"/>
              <a:ext cx="234305" cy="674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51610"/>
              <a:ext cx="234305" cy="33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041335"/>
              <a:ext cx="234305" cy="210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033547"/>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4992877"/>
              <a:ext cx="234305" cy="40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29111"/>
              <a:ext cx="234305" cy="562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4969513"/>
              <a:ext cx="234305" cy="2595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4965186"/>
              <a:ext cx="234305" cy="43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4935765"/>
              <a:ext cx="234305" cy="29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3,449 case(s)</a:t>
              </a:r>
            </a:p>
          </p:txBody>
        </p:sp>
        <p:sp>
          <p:nvSpPr>
            <p:cNvPr id="65" name="pg64"/>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3,217 case(s)</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526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398736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1220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2567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2003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5547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6893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38630"/>
              <a:ext cx="234305" cy="46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4765296"/>
              <a:ext cx="234305" cy="4733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4757508"/>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4713376"/>
              <a:ext cx="234305" cy="441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190172"/>
              <a:ext cx="234305" cy="951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4290231"/>
              <a:ext cx="234305" cy="8999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4284174"/>
              <a:ext cx="234305" cy="60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4215813"/>
              <a:ext cx="234305" cy="68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03152"/>
              <a:ext cx="234305" cy="822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3880931"/>
              <a:ext cx="234305" cy="13222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3871412"/>
              <a:ext cx="234305" cy="95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3807378"/>
              <a:ext cx="234305" cy="640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216997"/>
              <a:ext cx="234305" cy="68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4250426"/>
              <a:ext cx="234305" cy="9665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4242638"/>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4193314"/>
              <a:ext cx="234305" cy="49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249014"/>
              <a:ext cx="234305" cy="363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4495313"/>
              <a:ext cx="234305" cy="7537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4491852"/>
              <a:ext cx="234305" cy="3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4443394"/>
              <a:ext cx="234305" cy="48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265455"/>
              <a:ext cx="234305" cy="199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901152"/>
              <a:ext cx="234305" cy="3643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4897691"/>
              <a:ext cx="234305" cy="34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4874327"/>
              <a:ext cx="234305" cy="23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268917"/>
              <a:ext cx="234305" cy="164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5203152"/>
              <a:ext cx="234305" cy="657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5200556"/>
              <a:ext cx="234305" cy="25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5177192"/>
              <a:ext cx="234305" cy="23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82762"/>
              <a:ext cx="234305" cy="25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271512"/>
              <a:ext cx="234305" cy="112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5269782"/>
              <a:ext cx="234305" cy="17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5250745"/>
              <a:ext cx="234305" cy="19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273243"/>
              <a:ext cx="234305" cy="12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5272378"/>
              <a:ext cx="234305" cy="8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5271512"/>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5233438"/>
              <a:ext cx="234305" cy="38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259398"/>
              <a:ext cx="234305" cy="259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52593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5258533"/>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5210074"/>
              <a:ext cx="234305" cy="48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272378"/>
              <a:ext cx="234305" cy="129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52723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5271512"/>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5201421"/>
              <a:ext cx="234305" cy="70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66321"/>
              <a:ext cx="234305" cy="190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2663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5263725"/>
              <a:ext cx="234305" cy="25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5209209"/>
              <a:ext cx="234305" cy="54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6,175 case(s)</a:t>
              </a:r>
            </a:p>
          </p:txBody>
        </p:sp>
        <p:sp>
          <p:nvSpPr>
            <p:cNvPr id="127" name="pg126"/>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6,105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526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398736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1220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2567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2003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5547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6893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5256802"/>
              <a:ext cx="234305" cy="285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5211805"/>
              <a:ext cx="234305" cy="449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5204017"/>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5126137"/>
              <a:ext cx="234305" cy="77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5218727"/>
              <a:ext cx="234305" cy="6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5134791"/>
              <a:ext cx="234305" cy="839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5130464"/>
              <a:ext cx="234305" cy="43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000665"/>
              <a:ext cx="234305" cy="1297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254206"/>
              <a:ext cx="234305"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5152097"/>
              <a:ext cx="234305" cy="1021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5151232"/>
              <a:ext cx="234305" cy="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036143"/>
              <a:ext cx="234305" cy="115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254206"/>
              <a:ext cx="234305" cy="31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5199690"/>
              <a:ext cx="234305" cy="545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5195364"/>
              <a:ext cx="234305" cy="43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093255"/>
              <a:ext cx="234305" cy="1021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245553"/>
              <a:ext cx="234305" cy="398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5211805"/>
              <a:ext cx="234305" cy="337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5200556"/>
              <a:ext cx="234305" cy="112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101908"/>
              <a:ext cx="234305" cy="98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64590"/>
              <a:ext cx="234305" cy="20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5250745"/>
              <a:ext cx="234305" cy="138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5237765"/>
              <a:ext cx="234305" cy="129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165077"/>
              <a:ext cx="234305" cy="72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61129"/>
              <a:ext cx="234305" cy="242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52611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5255071"/>
              <a:ext cx="234305" cy="60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08344"/>
              <a:ext cx="234305" cy="46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74108"/>
              <a:ext cx="234305" cy="112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741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268917"/>
              <a:ext cx="234305" cy="51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23919"/>
              <a:ext cx="234305" cy="449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73243"/>
              <a:ext cx="234305" cy="12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732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265455"/>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29111"/>
              <a:ext cx="234305" cy="363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69782"/>
              <a:ext cx="234305" cy="155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68917"/>
              <a:ext cx="234305" cy="8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61994"/>
              <a:ext cx="234305" cy="6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190172"/>
              <a:ext cx="234305" cy="718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265455"/>
              <a:ext cx="234305" cy="199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261994"/>
              <a:ext cx="234305" cy="3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249014"/>
              <a:ext cx="234305" cy="129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09209"/>
              <a:ext cx="234305" cy="39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263725"/>
              <a:ext cx="234305" cy="216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5261994"/>
              <a:ext cx="234305" cy="17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5252475"/>
              <a:ext cx="234305" cy="95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199690"/>
              <a:ext cx="234305" cy="527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869 case(s)</a:t>
              </a:r>
            </a:p>
          </p:txBody>
        </p:sp>
        <p:sp>
          <p:nvSpPr>
            <p:cNvPr id="189" name="pg188"/>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863 case(s)</a:t>
              </a:r>
            </a:p>
          </p:txBody>
        </p:sp>
        <p:sp>
          <p:nvSpPr>
            <p:cNvPr id="191" name="rc190"/>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618931" y="2153563"/>
              <a:ext cx="3176137" cy="3131794"/>
            </a:xfrm>
            <a:prstGeom prst="rect">
              <a:avLst/>
            </a:prstGeom>
            <a:solidFill>
              <a:srgbClr val="FFFFFF">
                <a:alpha val="100000"/>
              </a:srgbClr>
            </a:solidFill>
          </p:spPr>
          <p:txBody>
            <a:bodyPr/>
            <a:lstStyle/>
            <a:p/>
          </p:txBody>
        </p:sp>
        <p:sp>
          <p:nvSpPr>
            <p:cNvPr id="193" name="pl192"/>
            <p:cNvSpPr/>
            <p:nvPr/>
          </p:nvSpPr>
          <p:spPr>
            <a:xfrm>
              <a:off x="11618931" y="48526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1618931" y="398736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31220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22567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8" name="pl197"/>
            <p:cNvSpPr/>
            <p:nvPr/>
          </p:nvSpPr>
          <p:spPr>
            <a:xfrm>
              <a:off x="11618931" y="442003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35547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26893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rc200"/>
            <p:cNvSpPr/>
            <p:nvPr/>
          </p:nvSpPr>
          <p:spPr>
            <a:xfrm>
              <a:off x="11657982" y="5237765"/>
              <a:ext cx="234305" cy="475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657982" y="5202286"/>
              <a:ext cx="234305" cy="354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5192768"/>
              <a:ext cx="234305" cy="95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5124407"/>
              <a:ext cx="234305" cy="68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918321" y="5198825"/>
              <a:ext cx="234305" cy="865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074218"/>
              <a:ext cx="234305" cy="1246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5065564"/>
              <a:ext cx="234305" cy="86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4977301"/>
              <a:ext cx="234305" cy="882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78660" y="5191037"/>
              <a:ext cx="234305" cy="94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4937496"/>
              <a:ext cx="234305" cy="253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4922785"/>
              <a:ext cx="234305" cy="147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4805101"/>
              <a:ext cx="234305" cy="1176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439000" y="5212670"/>
              <a:ext cx="234305" cy="726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4992012"/>
              <a:ext cx="234305" cy="2206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4977301"/>
              <a:ext cx="234305" cy="147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4897691"/>
              <a:ext cx="234305" cy="796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99339" y="5230842"/>
              <a:ext cx="234305" cy="545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4969513"/>
              <a:ext cx="234305" cy="261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4958264"/>
              <a:ext cx="234305" cy="112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4908940"/>
              <a:ext cx="234305" cy="49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959678" y="5229977"/>
              <a:ext cx="234305" cy="553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4997204"/>
              <a:ext cx="234305" cy="2327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4991146"/>
              <a:ext cx="234305" cy="60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958264"/>
              <a:ext cx="234305" cy="32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220017" y="5257667"/>
              <a:ext cx="234305" cy="27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5071622"/>
              <a:ext cx="234305" cy="1860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5059507"/>
              <a:ext cx="234305" cy="121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5035278"/>
              <a:ext cx="234305" cy="24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80356" y="5247283"/>
              <a:ext cx="234305" cy="380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020567"/>
              <a:ext cx="234305" cy="2267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007588"/>
              <a:ext cx="234305" cy="129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4983358"/>
              <a:ext cx="234305" cy="24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740696" y="5253341"/>
              <a:ext cx="234305" cy="320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019702"/>
              <a:ext cx="234305" cy="233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014510"/>
              <a:ext cx="234305" cy="51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4992012"/>
              <a:ext cx="234305" cy="224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001035" y="5270647"/>
              <a:ext cx="234305" cy="14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024029"/>
              <a:ext cx="234305" cy="2466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017106"/>
              <a:ext cx="234305" cy="69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5008453"/>
              <a:ext cx="234305" cy="86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61374" y="5253341"/>
              <a:ext cx="234305" cy="320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4949611"/>
              <a:ext cx="234305" cy="3037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4927977"/>
              <a:ext cx="234305" cy="216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4887307"/>
              <a:ext cx="234305" cy="40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521713" y="5225650"/>
              <a:ext cx="234305" cy="597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4717703"/>
              <a:ext cx="234305" cy="5079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4708184"/>
              <a:ext cx="234305" cy="95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4655399"/>
              <a:ext cx="234305" cy="527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0" name="pg249"/>
            <p:cNvSpPr/>
            <p:nvPr/>
          </p:nvSpPr>
          <p:spPr>
            <a:xfrm>
              <a:off x="1171432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1" name="pg250"/>
            <p:cNvSpPr/>
            <p:nvPr/>
          </p:nvSpPr>
          <p:spPr>
            <a:xfrm>
              <a:off x="1457805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2" name="pg251"/>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3" name="pg252"/>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4,139 case(s)</a:t>
              </a:r>
            </a:p>
          </p:txBody>
        </p:sp>
        <p:sp>
          <p:nvSpPr>
            <p:cNvPr id="255" name="pg254"/>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4,117 case(s)</a:t>
              </a:r>
            </a:p>
          </p:txBody>
        </p:sp>
        <p:sp>
          <p:nvSpPr>
            <p:cNvPr id="257" name="rc256"/>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95069" y="2153563"/>
              <a:ext cx="3176137" cy="3131794"/>
            </a:xfrm>
            <a:prstGeom prst="rect">
              <a:avLst/>
            </a:prstGeom>
            <a:solidFill>
              <a:srgbClr val="FFFFFF">
                <a:alpha val="100000"/>
              </a:srgbClr>
            </a:solidFill>
          </p:spPr>
          <p:txBody>
            <a:bodyPr/>
            <a:lstStyle/>
            <a:p/>
          </p:txBody>
        </p:sp>
        <p:sp>
          <p:nvSpPr>
            <p:cNvPr id="259" name="pl258"/>
            <p:cNvSpPr/>
            <p:nvPr/>
          </p:nvSpPr>
          <p:spPr>
            <a:xfrm>
              <a:off x="14795069" y="48526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398736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1" name="pl260"/>
            <p:cNvSpPr/>
            <p:nvPr/>
          </p:nvSpPr>
          <p:spPr>
            <a:xfrm>
              <a:off x="14795069" y="312203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2" name="pl261"/>
            <p:cNvSpPr/>
            <p:nvPr/>
          </p:nvSpPr>
          <p:spPr>
            <a:xfrm>
              <a:off x="14795069" y="225671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3" name="pl26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pl263"/>
            <p:cNvSpPr/>
            <p:nvPr/>
          </p:nvSpPr>
          <p:spPr>
            <a:xfrm>
              <a:off x="14795069" y="442003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5" name="pl264"/>
            <p:cNvSpPr/>
            <p:nvPr/>
          </p:nvSpPr>
          <p:spPr>
            <a:xfrm>
              <a:off x="14795069" y="355470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6" name="pl265"/>
            <p:cNvSpPr/>
            <p:nvPr/>
          </p:nvSpPr>
          <p:spPr>
            <a:xfrm>
              <a:off x="14795069" y="26893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7" name="rc266"/>
            <p:cNvSpPr/>
            <p:nvPr/>
          </p:nvSpPr>
          <p:spPr>
            <a:xfrm>
              <a:off x="14834120" y="5177192"/>
              <a:ext cx="234305" cy="1081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4834120" y="4115435"/>
              <a:ext cx="234305" cy="10617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4834120" y="4101589"/>
              <a:ext cx="234305" cy="138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4834120" y="4021979"/>
              <a:ext cx="234305" cy="796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5116619"/>
              <a:ext cx="234305" cy="168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94459" y="3368657"/>
              <a:ext cx="234305" cy="17479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94459" y="3357407"/>
              <a:ext cx="234305" cy="112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94459" y="3287316"/>
              <a:ext cx="234305" cy="70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5187576"/>
              <a:ext cx="234305" cy="977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54798" y="2934262"/>
              <a:ext cx="234305" cy="2253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54798" y="2920417"/>
              <a:ext cx="234305" cy="138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54798" y="2876285"/>
              <a:ext cx="234305" cy="441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5184114"/>
              <a:ext cx="234305" cy="101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615138" y="3576335"/>
              <a:ext cx="234305" cy="16077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615138" y="3565951"/>
              <a:ext cx="234305" cy="103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615138" y="3522685"/>
              <a:ext cx="234305" cy="432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5249014"/>
              <a:ext cx="234305" cy="363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75477" y="4645881"/>
              <a:ext cx="234305" cy="6031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75477" y="4627709"/>
              <a:ext cx="234305" cy="181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75477" y="4585308"/>
              <a:ext cx="234305" cy="424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5255071"/>
              <a:ext cx="234305" cy="30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35816" y="4985089"/>
              <a:ext cx="234305" cy="2699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35816" y="4977301"/>
              <a:ext cx="234305" cy="77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35816" y="4951341"/>
              <a:ext cx="234305" cy="259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5256802"/>
              <a:ext cx="234305" cy="285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96155" y="5135656"/>
              <a:ext cx="234305" cy="1211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96155" y="5130464"/>
              <a:ext cx="234305" cy="51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96155" y="5101043"/>
              <a:ext cx="234305" cy="29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656494" y="5282762"/>
              <a:ext cx="234305" cy="25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56494" y="5274974"/>
              <a:ext cx="234305" cy="77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56494" y="5268917"/>
              <a:ext cx="234305" cy="60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56494" y="5261994"/>
              <a:ext cx="234305" cy="6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pg298"/>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0" name="tx299"/>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9,630 case(s)</a:t>
              </a:r>
            </a:p>
          </p:txBody>
        </p:sp>
        <p:sp>
          <p:nvSpPr>
            <p:cNvPr id="301" name="pg30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2" name="rc30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3" name="tx30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4" name="tx30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5" name="tx30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6" name="tx30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7" name="tx30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8" name="pl30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tx34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tx39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4" name="pl40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7" name="tx41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8" name="tx41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9" name="tx41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0" name="tx41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1" name="tx42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2" name="tx42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3" name="tx42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4" name="tx42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5" name="tx42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6" name="tx42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7" name="tx42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8" name="tx42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9" name="tx428"/>
            <p:cNvSpPr/>
            <p:nvPr/>
          </p:nvSpPr>
          <p:spPr>
            <a:xfrm>
              <a:off x="1230614" y="430517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0" name="tx429"/>
            <p:cNvSpPr/>
            <p:nvPr/>
          </p:nvSpPr>
          <p:spPr>
            <a:xfrm>
              <a:off x="1230614" y="343984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1" name="tx430"/>
            <p:cNvSpPr/>
            <p:nvPr/>
          </p:nvSpPr>
          <p:spPr>
            <a:xfrm>
              <a:off x="1230614" y="257451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32" name="pl431"/>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2055723" y="442003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2055723" y="35547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055723" y="26893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240079" cy="413498"/>
            </a:xfrm>
            <a:prstGeom prst="rect">
              <a:avLst/>
            </a:prstGeom>
            <a:solidFill>
              <a:srgbClr val="FFFFFF">
                <a:alpha val="100000"/>
              </a:srgbClr>
            </a:solidFill>
          </p:spPr>
          <p:txBody>
            <a:bodyPr/>
            <a:lstStyle/>
            <a:p/>
          </p:txBody>
        </p:sp>
        <p:sp>
          <p:nvSpPr>
            <p:cNvPr id="438" name="rc437"/>
            <p:cNvSpPr/>
            <p:nvPr/>
          </p:nvSpPr>
          <p:spPr>
            <a:xfrm>
              <a:off x="18179974" y="2223153"/>
              <a:ext cx="274319" cy="274319"/>
            </a:xfrm>
            <a:prstGeom prst="rect">
              <a:avLst/>
            </a:prstGeom>
            <a:solidFill>
              <a:srgbClr val="FFFFFF">
                <a:alpha val="100000"/>
              </a:srgbClr>
            </a:solidFill>
          </p:spPr>
          <p:txBody>
            <a:bodyPr/>
            <a:lstStyle/>
            <a:p/>
          </p:txBody>
        </p:sp>
        <p:sp>
          <p:nvSpPr>
            <p:cNvPr id="439" name="pg43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0" name="tx43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1" name="rc440"/>
            <p:cNvSpPr/>
            <p:nvPr/>
          </p:nvSpPr>
          <p:spPr>
            <a:xfrm>
              <a:off x="18110385" y="2706240"/>
              <a:ext cx="1753945" cy="1236458"/>
            </a:xfrm>
            <a:prstGeom prst="rect">
              <a:avLst/>
            </a:prstGeom>
            <a:solidFill>
              <a:srgbClr val="FFFFFF">
                <a:alpha val="100000"/>
              </a:srgbClr>
            </a:solidFill>
          </p:spPr>
          <p:txBody>
            <a:bodyPr/>
            <a:lstStyle/>
            <a:p/>
          </p:txBody>
        </p:sp>
        <p:sp>
          <p:nvSpPr>
            <p:cNvPr id="442" name="rc441"/>
            <p:cNvSpPr/>
            <p:nvPr/>
          </p:nvSpPr>
          <p:spPr>
            <a:xfrm>
              <a:off x="18179974" y="2775829"/>
              <a:ext cx="274319" cy="274319"/>
            </a:xfrm>
            <a:prstGeom prst="rect">
              <a:avLst/>
            </a:prstGeom>
            <a:solidFill>
              <a:srgbClr val="FFFFFF">
                <a:alpha val="100000"/>
              </a:srgbClr>
            </a:solidFill>
          </p:spPr>
          <p:txBody>
            <a:bodyPr/>
            <a:lstStyle/>
            <a:p/>
          </p:txBody>
        </p:sp>
        <p:sp>
          <p:nvSpPr>
            <p:cNvPr id="443" name="rc44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050149"/>
              <a:ext cx="274319" cy="274319"/>
            </a:xfrm>
            <a:prstGeom prst="rect">
              <a:avLst/>
            </a:prstGeom>
            <a:solidFill>
              <a:srgbClr val="FFFFFF">
                <a:alpha val="100000"/>
              </a:srgbClr>
            </a:solidFill>
          </p:spPr>
          <p:txBody>
            <a:bodyPr/>
            <a:lstStyle/>
            <a:p/>
          </p:txBody>
        </p:sp>
        <p:sp>
          <p:nvSpPr>
            <p:cNvPr id="445" name="rc44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3324469"/>
              <a:ext cx="274319" cy="274320"/>
            </a:xfrm>
            <a:prstGeom prst="rect">
              <a:avLst/>
            </a:prstGeom>
            <a:solidFill>
              <a:srgbClr val="FFFFFF">
                <a:alpha val="100000"/>
              </a:srgbClr>
            </a:solidFill>
          </p:spPr>
          <p:txBody>
            <a:bodyPr/>
            <a:lstStyle/>
            <a:p/>
          </p:txBody>
        </p:sp>
        <p:sp>
          <p:nvSpPr>
            <p:cNvPr id="447" name="rc44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598789"/>
              <a:ext cx="274319" cy="274320"/>
            </a:xfrm>
            <a:prstGeom prst="rect">
              <a:avLst/>
            </a:prstGeom>
            <a:solidFill>
              <a:srgbClr val="FFFFFF">
                <a:alpha val="100000"/>
              </a:srgbClr>
            </a:solidFill>
          </p:spPr>
          <p:txBody>
            <a:bodyPr/>
            <a:lstStyle/>
            <a:p/>
          </p:txBody>
        </p:sp>
        <p:sp>
          <p:nvSpPr>
            <p:cNvPr id="449" name="rc44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4" name=""/>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7" name="rc5"/>
            <p:cNvSpPr/>
            <p:nvPr/>
          </p:nvSpPr>
          <p:spPr>
            <a:xfrm>
              <a:off x="7280770" y="6510025"/>
              <a:ext cx="3895326" cy="2788960"/>
            </a:xfrm>
            <a:prstGeom prst="rect">
              <a:avLst/>
            </a:prstGeom>
            <a:solidFill>
              <a:srgbClr val="FFFFFF">
                <a:alpha val="100000"/>
              </a:srgbClr>
            </a:solidFill>
          </p:spPr>
          <p:txBody>
            <a:bodyPr/>
            <a:lstStyle/>
            <a:p/>
          </p:txBody>
        </p:sp>
        <p:sp>
          <p:nvSpPr>
            <p:cNvPr id="458" name="pl6"/>
            <p:cNvSpPr/>
            <p:nvPr/>
          </p:nvSpPr>
          <p:spPr>
            <a:xfrm>
              <a:off x="7280770" y="8732419"/>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9" name="pl7"/>
            <p:cNvSpPr/>
            <p:nvPr/>
          </p:nvSpPr>
          <p:spPr>
            <a:xfrm>
              <a:off x="7280770" y="7852829"/>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0" name="pl8"/>
            <p:cNvSpPr/>
            <p:nvPr/>
          </p:nvSpPr>
          <p:spPr>
            <a:xfrm>
              <a:off x="7280770" y="6973239"/>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61" name="pl9"/>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2" name="pl10"/>
            <p:cNvSpPr/>
            <p:nvPr/>
          </p:nvSpPr>
          <p:spPr>
            <a:xfrm>
              <a:off x="7280770" y="829262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3" name="pl11"/>
            <p:cNvSpPr/>
            <p:nvPr/>
          </p:nvSpPr>
          <p:spPr>
            <a:xfrm>
              <a:off x="7280770" y="741303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4" name="pl12"/>
            <p:cNvSpPr/>
            <p:nvPr/>
          </p:nvSpPr>
          <p:spPr>
            <a:xfrm>
              <a:off x="7280770" y="653344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5" name="rc13"/>
            <p:cNvSpPr/>
            <p:nvPr/>
          </p:nvSpPr>
          <p:spPr>
            <a:xfrm>
              <a:off x="7416024" y="8460186"/>
              <a:ext cx="378712" cy="26167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4"/>
            <p:cNvSpPr/>
            <p:nvPr/>
          </p:nvSpPr>
          <p:spPr>
            <a:xfrm>
              <a:off x="7957042" y="7271860"/>
              <a:ext cx="378712" cy="6126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5"/>
            <p:cNvSpPr/>
            <p:nvPr/>
          </p:nvSpPr>
          <p:spPr>
            <a:xfrm>
              <a:off x="8498059" y="8384102"/>
              <a:ext cx="378712" cy="2792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6"/>
            <p:cNvSpPr/>
            <p:nvPr/>
          </p:nvSpPr>
          <p:spPr>
            <a:xfrm>
              <a:off x="9039077" y="8895583"/>
              <a:ext cx="378712" cy="8839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7"/>
            <p:cNvSpPr/>
            <p:nvPr/>
          </p:nvSpPr>
          <p:spPr>
            <a:xfrm>
              <a:off x="9580095" y="9066224"/>
              <a:ext cx="378712" cy="290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8"/>
            <p:cNvSpPr/>
            <p:nvPr/>
          </p:nvSpPr>
          <p:spPr>
            <a:xfrm>
              <a:off x="10121112" y="9102287"/>
              <a:ext cx="378712" cy="184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9"/>
            <p:cNvSpPr/>
            <p:nvPr/>
          </p:nvSpPr>
          <p:spPr>
            <a:xfrm>
              <a:off x="10662130" y="9151104"/>
              <a:ext cx="378712" cy="52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0"/>
            <p:cNvSpPr/>
            <p:nvPr/>
          </p:nvSpPr>
          <p:spPr>
            <a:xfrm>
              <a:off x="7416024" y="8384102"/>
              <a:ext cx="378712" cy="760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1"/>
            <p:cNvSpPr/>
            <p:nvPr/>
          </p:nvSpPr>
          <p:spPr>
            <a:xfrm>
              <a:off x="7957042" y="6803478"/>
              <a:ext cx="378712" cy="4683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2"/>
            <p:cNvSpPr/>
            <p:nvPr/>
          </p:nvSpPr>
          <p:spPr>
            <a:xfrm>
              <a:off x="8498059" y="8108790"/>
              <a:ext cx="378712" cy="2753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3"/>
            <p:cNvSpPr/>
            <p:nvPr/>
          </p:nvSpPr>
          <p:spPr>
            <a:xfrm>
              <a:off x="9039077" y="8796190"/>
              <a:ext cx="378712" cy="993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4"/>
            <p:cNvSpPr/>
            <p:nvPr/>
          </p:nvSpPr>
          <p:spPr>
            <a:xfrm>
              <a:off x="9580095" y="9042475"/>
              <a:ext cx="378712" cy="237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5"/>
            <p:cNvSpPr/>
            <p:nvPr/>
          </p:nvSpPr>
          <p:spPr>
            <a:xfrm>
              <a:off x="10121112" y="9091732"/>
              <a:ext cx="378712" cy="105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6"/>
            <p:cNvSpPr/>
            <p:nvPr/>
          </p:nvSpPr>
          <p:spPr>
            <a:xfrm>
              <a:off x="10662130" y="9150664"/>
              <a:ext cx="378712" cy="4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7"/>
            <p:cNvSpPr/>
            <p:nvPr/>
          </p:nvSpPr>
          <p:spPr>
            <a:xfrm>
              <a:off x="7416024" y="8374866"/>
              <a:ext cx="378712" cy="9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8"/>
            <p:cNvSpPr/>
            <p:nvPr/>
          </p:nvSpPr>
          <p:spPr>
            <a:xfrm>
              <a:off x="7957042" y="6636796"/>
              <a:ext cx="378712" cy="16668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9"/>
            <p:cNvSpPr/>
            <p:nvPr/>
          </p:nvSpPr>
          <p:spPr>
            <a:xfrm>
              <a:off x="8498059" y="8022150"/>
              <a:ext cx="378712" cy="866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0"/>
            <p:cNvSpPr/>
            <p:nvPr/>
          </p:nvSpPr>
          <p:spPr>
            <a:xfrm>
              <a:off x="9039077" y="8779038"/>
              <a:ext cx="378712" cy="171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1"/>
            <p:cNvSpPr/>
            <p:nvPr/>
          </p:nvSpPr>
          <p:spPr>
            <a:xfrm>
              <a:off x="9580095" y="9036757"/>
              <a:ext cx="378712" cy="571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2"/>
            <p:cNvSpPr/>
            <p:nvPr/>
          </p:nvSpPr>
          <p:spPr>
            <a:xfrm>
              <a:off x="10121112" y="9088653"/>
              <a:ext cx="378712" cy="307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3"/>
            <p:cNvSpPr/>
            <p:nvPr/>
          </p:nvSpPr>
          <p:spPr>
            <a:xfrm>
              <a:off x="10662130" y="9150225"/>
              <a:ext cx="378712" cy="4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4"/>
            <p:cNvSpPr/>
            <p:nvPr/>
          </p:nvSpPr>
          <p:spPr>
            <a:xfrm>
              <a:off x="7416024" y="8721864"/>
              <a:ext cx="378712" cy="4503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5"/>
            <p:cNvSpPr/>
            <p:nvPr/>
          </p:nvSpPr>
          <p:spPr>
            <a:xfrm>
              <a:off x="7957042" y="7884494"/>
              <a:ext cx="378712" cy="12877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6"/>
            <p:cNvSpPr/>
            <p:nvPr/>
          </p:nvSpPr>
          <p:spPr>
            <a:xfrm>
              <a:off x="8498059" y="8663371"/>
              <a:ext cx="378712" cy="5088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7"/>
            <p:cNvSpPr/>
            <p:nvPr/>
          </p:nvSpPr>
          <p:spPr>
            <a:xfrm>
              <a:off x="9039077" y="8983982"/>
              <a:ext cx="378712" cy="1882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8"/>
            <p:cNvSpPr/>
            <p:nvPr/>
          </p:nvSpPr>
          <p:spPr>
            <a:xfrm>
              <a:off x="9580095" y="9095250"/>
              <a:ext cx="378712" cy="769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9"/>
            <p:cNvSpPr/>
            <p:nvPr/>
          </p:nvSpPr>
          <p:spPr>
            <a:xfrm>
              <a:off x="10121112" y="9120758"/>
              <a:ext cx="378712" cy="514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40"/>
            <p:cNvSpPr/>
            <p:nvPr/>
          </p:nvSpPr>
          <p:spPr>
            <a:xfrm>
              <a:off x="10662130" y="9156382"/>
              <a:ext cx="378712" cy="1583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pl41"/>
            <p:cNvSpPr/>
            <p:nvPr/>
          </p:nvSpPr>
          <p:spPr>
            <a:xfrm>
              <a:off x="7605380" y="6867288"/>
              <a:ext cx="3246105" cy="2294049"/>
            </a:xfrm>
            <a:custGeom>
              <a:avLst/>
              <a:pathLst>
                <a:path w="3246105" h="2294049">
                  <a:moveTo>
                    <a:pt x="0" y="0"/>
                  </a:moveTo>
                  <a:lnTo>
                    <a:pt x="541017" y="368137"/>
                  </a:lnTo>
                  <a:lnTo>
                    <a:pt x="1082035" y="1551319"/>
                  </a:lnTo>
                  <a:lnTo>
                    <a:pt x="1623052" y="2011371"/>
                  </a:lnTo>
                  <a:lnTo>
                    <a:pt x="2164070" y="2243011"/>
                  </a:lnTo>
                  <a:lnTo>
                    <a:pt x="2705088" y="2267873"/>
                  </a:lnTo>
                  <a:lnTo>
                    <a:pt x="3246105" y="2294049"/>
                  </a:lnTo>
                </a:path>
              </a:pathLst>
            </a:custGeom>
            <a:ln w="40651" cap="flat">
              <a:solidFill>
                <a:srgbClr val="000000">
                  <a:alpha val="100000"/>
                </a:srgbClr>
              </a:solidFill>
              <a:prstDash val="solid"/>
              <a:round/>
            </a:ln>
          </p:spPr>
          <p:txBody>
            <a:bodyPr/>
            <a:lstStyle/>
            <a:p/>
          </p:txBody>
        </p:sp>
        <p:sp>
          <p:nvSpPr>
            <p:cNvPr id="494" name="rc42"/>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95" name="tx43"/>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6" name="tx44"/>
            <p:cNvSpPr/>
            <p:nvPr/>
          </p:nvSpPr>
          <p:spPr>
            <a:xfrm>
              <a:off x="6801340" y="8270598"/>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7" name="tx45"/>
            <p:cNvSpPr/>
            <p:nvPr/>
          </p:nvSpPr>
          <p:spPr>
            <a:xfrm>
              <a:off x="6801340" y="7391007"/>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498" name="tx46"/>
            <p:cNvSpPr/>
            <p:nvPr/>
          </p:nvSpPr>
          <p:spPr>
            <a:xfrm>
              <a:off x="6801340" y="6511417"/>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6,000</a:t>
              </a:r>
            </a:p>
          </p:txBody>
        </p:sp>
        <p:sp>
          <p:nvSpPr>
            <p:cNvPr id="499" name="pl47"/>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8"/>
            <p:cNvSpPr/>
            <p:nvPr/>
          </p:nvSpPr>
          <p:spPr>
            <a:xfrm>
              <a:off x="7245975" y="829262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9"/>
            <p:cNvSpPr/>
            <p:nvPr/>
          </p:nvSpPr>
          <p:spPr>
            <a:xfrm>
              <a:off x="7245975" y="74130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0"/>
            <p:cNvSpPr/>
            <p:nvPr/>
          </p:nvSpPr>
          <p:spPr>
            <a:xfrm>
              <a:off x="7245975" y="653344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1"/>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2"/>
            <p:cNvSpPr/>
            <p:nvPr/>
          </p:nvSpPr>
          <p:spPr>
            <a:xfrm>
              <a:off x="11176096" y="85745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3"/>
            <p:cNvSpPr/>
            <p:nvPr/>
          </p:nvSpPr>
          <p:spPr>
            <a:xfrm>
              <a:off x="11176096" y="79769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4"/>
            <p:cNvSpPr/>
            <p:nvPr/>
          </p:nvSpPr>
          <p:spPr>
            <a:xfrm>
              <a:off x="11176096" y="737933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5"/>
            <p:cNvSpPr/>
            <p:nvPr/>
          </p:nvSpPr>
          <p:spPr>
            <a:xfrm>
              <a:off x="11176096" y="67817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tx56"/>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9" name="tx57"/>
            <p:cNvSpPr/>
            <p:nvPr/>
          </p:nvSpPr>
          <p:spPr>
            <a:xfrm>
              <a:off x="11274154" y="857228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0" name="tx58"/>
            <p:cNvSpPr/>
            <p:nvPr/>
          </p:nvSpPr>
          <p:spPr>
            <a:xfrm>
              <a:off x="11274154" y="7974654"/>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1" name="tx59"/>
            <p:cNvSpPr/>
            <p:nvPr/>
          </p:nvSpPr>
          <p:spPr>
            <a:xfrm>
              <a:off x="11274154" y="7377028"/>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512" name="tx60"/>
            <p:cNvSpPr/>
            <p:nvPr/>
          </p:nvSpPr>
          <p:spPr>
            <a:xfrm>
              <a:off x="11274154" y="6779401"/>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3" name="pl61"/>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2"/>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3"/>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4"/>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5"/>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6"/>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7"/>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tx68"/>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1" name="tx69"/>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2" name="tx70"/>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3" name="tx71"/>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4" name="tx72"/>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5" name="tx73"/>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6" name="tx74"/>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7" name="tx75"/>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8" name="tx76"/>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9" name="tx7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0" name="tx7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1" name="rc79"/>
            <p:cNvSpPr/>
            <p:nvPr/>
          </p:nvSpPr>
          <p:spPr>
            <a:xfrm>
              <a:off x="6585924" y="10217410"/>
              <a:ext cx="1051268" cy="182880"/>
            </a:xfrm>
            <a:prstGeom prst="rect">
              <a:avLst/>
            </a:prstGeom>
            <a:solidFill>
              <a:srgbClr val="FFFFFF">
                <a:alpha val="100000"/>
              </a:srgbClr>
            </a:solidFill>
          </p:spPr>
          <p:txBody>
            <a:bodyPr/>
            <a:lstStyle/>
            <a:p/>
          </p:txBody>
        </p:sp>
        <p:sp>
          <p:nvSpPr>
            <p:cNvPr id="532" name="rc80"/>
            <p:cNvSpPr/>
            <p:nvPr/>
          </p:nvSpPr>
          <p:spPr>
            <a:xfrm>
              <a:off x="6585924" y="10217410"/>
              <a:ext cx="182880" cy="182880"/>
            </a:xfrm>
            <a:prstGeom prst="rect">
              <a:avLst/>
            </a:prstGeom>
            <a:solidFill>
              <a:srgbClr val="FFFFFF">
                <a:alpha val="100000"/>
              </a:srgbClr>
            </a:solidFill>
          </p:spPr>
          <p:txBody>
            <a:bodyPr/>
            <a:lstStyle/>
            <a:p/>
          </p:txBody>
        </p:sp>
        <p:sp>
          <p:nvSpPr>
            <p:cNvPr id="533" name="pl81"/>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4" name="tx82"/>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5" name="rc83"/>
            <p:cNvSpPr/>
            <p:nvPr/>
          </p:nvSpPr>
          <p:spPr>
            <a:xfrm>
              <a:off x="7817192" y="10217410"/>
              <a:ext cx="4053749" cy="182880"/>
            </a:xfrm>
            <a:prstGeom prst="rect">
              <a:avLst/>
            </a:prstGeom>
            <a:solidFill>
              <a:srgbClr val="FFFFFF">
                <a:alpha val="100000"/>
              </a:srgbClr>
            </a:solidFill>
          </p:spPr>
          <p:txBody>
            <a:bodyPr/>
            <a:lstStyle/>
            <a:p/>
          </p:txBody>
        </p:sp>
        <p:sp>
          <p:nvSpPr>
            <p:cNvPr id="536" name="rc84"/>
            <p:cNvSpPr/>
            <p:nvPr/>
          </p:nvSpPr>
          <p:spPr>
            <a:xfrm>
              <a:off x="7817192" y="10217410"/>
              <a:ext cx="182879" cy="182880"/>
            </a:xfrm>
            <a:prstGeom prst="rect">
              <a:avLst/>
            </a:prstGeom>
            <a:solidFill>
              <a:srgbClr val="FFFFFF">
                <a:alpha val="100000"/>
              </a:srgbClr>
            </a:solidFill>
          </p:spPr>
          <p:txBody>
            <a:bodyPr/>
            <a:lstStyle/>
            <a:p/>
          </p:txBody>
        </p:sp>
        <p:sp>
          <p:nvSpPr>
            <p:cNvPr id="537" name="rc85"/>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8" name="rc86"/>
            <p:cNvSpPr/>
            <p:nvPr/>
          </p:nvSpPr>
          <p:spPr>
            <a:xfrm>
              <a:off x="8908433" y="10217410"/>
              <a:ext cx="182879" cy="182880"/>
            </a:xfrm>
            <a:prstGeom prst="rect">
              <a:avLst/>
            </a:prstGeom>
            <a:solidFill>
              <a:srgbClr val="FFFFFF">
                <a:alpha val="100000"/>
              </a:srgbClr>
            </a:solidFill>
          </p:spPr>
          <p:txBody>
            <a:bodyPr/>
            <a:lstStyle/>
            <a:p/>
          </p:txBody>
        </p:sp>
        <p:sp>
          <p:nvSpPr>
            <p:cNvPr id="539" name="rc87"/>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0" name="rc88"/>
            <p:cNvSpPr/>
            <p:nvPr/>
          </p:nvSpPr>
          <p:spPr>
            <a:xfrm>
              <a:off x="9834474" y="10217410"/>
              <a:ext cx="182879" cy="182880"/>
            </a:xfrm>
            <a:prstGeom prst="rect">
              <a:avLst/>
            </a:prstGeom>
            <a:solidFill>
              <a:srgbClr val="FFFFFF">
                <a:alpha val="100000"/>
              </a:srgbClr>
            </a:solidFill>
          </p:spPr>
          <p:txBody>
            <a:bodyPr/>
            <a:lstStyle/>
            <a:p/>
          </p:txBody>
        </p:sp>
        <p:sp>
          <p:nvSpPr>
            <p:cNvPr id="541" name="rc89"/>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2" name="rc90"/>
            <p:cNvSpPr/>
            <p:nvPr/>
          </p:nvSpPr>
          <p:spPr>
            <a:xfrm>
              <a:off x="10836715" y="10217410"/>
              <a:ext cx="182879" cy="182880"/>
            </a:xfrm>
            <a:prstGeom prst="rect">
              <a:avLst/>
            </a:prstGeom>
            <a:solidFill>
              <a:srgbClr val="FFFFFF">
                <a:alpha val="100000"/>
              </a:srgbClr>
            </a:solidFill>
          </p:spPr>
          <p:txBody>
            <a:bodyPr/>
            <a:lstStyle/>
            <a:p/>
          </p:txBody>
        </p:sp>
        <p:sp>
          <p:nvSpPr>
            <p:cNvPr id="543" name="rc91"/>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4" name="tx92"/>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5" name="tx93"/>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6" name="tx94"/>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7" name="tx95"/>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8" name="tx96"/>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9" name=""/>
          <p:cNvGrpSpPr/>
          <p:nvPr/>
        </p:nvGrpSpPr>
        <p:grpSpPr>
          <a:xfrm>
            <a:off x="12527280" y="6217920"/>
            <a:ext cx="5486400" cy="4297680"/>
            <a:chOff x="12527280" y="6217920"/>
            <a:chExt cx="5486400" cy="4297680"/>
          </a:xfrm>
        </p:grpSpPr>
        <p:sp>
          <p:nvSpPr>
            <p:cNvPr id="55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7"/>
            <p:cNvSpPr/>
            <p:nvPr/>
          </p:nvSpPr>
          <p:spPr>
            <a:xfrm>
              <a:off x="13325144" y="7150212"/>
              <a:ext cx="4510689" cy="793832"/>
            </a:xfrm>
            <a:custGeom>
              <a:avLst/>
              <a:pathLst>
                <a:path w="4510689" h="793832">
                  <a:moveTo>
                    <a:pt x="0" y="793832"/>
                  </a:moveTo>
                  <a:lnTo>
                    <a:pt x="180427" y="742617"/>
                  </a:lnTo>
                  <a:lnTo>
                    <a:pt x="360855" y="691402"/>
                  </a:lnTo>
                  <a:lnTo>
                    <a:pt x="541282" y="486542"/>
                  </a:lnTo>
                  <a:lnTo>
                    <a:pt x="721710" y="409719"/>
                  </a:lnTo>
                  <a:lnTo>
                    <a:pt x="902137" y="307289"/>
                  </a:lnTo>
                  <a:lnTo>
                    <a:pt x="1082565" y="179252"/>
                  </a:lnTo>
                  <a:lnTo>
                    <a:pt x="1262993" y="153644"/>
                  </a:lnTo>
                  <a:lnTo>
                    <a:pt x="1443420" y="0"/>
                  </a:lnTo>
                  <a:lnTo>
                    <a:pt x="1623848" y="153644"/>
                  </a:lnTo>
                  <a:lnTo>
                    <a:pt x="1804275" y="25607"/>
                  </a:lnTo>
                  <a:lnTo>
                    <a:pt x="1984703" y="102429"/>
                  </a:lnTo>
                  <a:lnTo>
                    <a:pt x="2165131" y="153644"/>
                  </a:lnTo>
                  <a:lnTo>
                    <a:pt x="2345558" y="230467"/>
                  </a:lnTo>
                  <a:lnTo>
                    <a:pt x="2525986" y="230467"/>
                  </a:lnTo>
                  <a:lnTo>
                    <a:pt x="2706413" y="230467"/>
                  </a:lnTo>
                  <a:lnTo>
                    <a:pt x="2886841" y="204859"/>
                  </a:lnTo>
                  <a:lnTo>
                    <a:pt x="3067268" y="332897"/>
                  </a:lnTo>
                  <a:lnTo>
                    <a:pt x="3247696" y="486542"/>
                  </a:lnTo>
                  <a:lnTo>
                    <a:pt x="3428124" y="486542"/>
                  </a:lnTo>
                  <a:lnTo>
                    <a:pt x="3608551" y="435327"/>
                  </a:lnTo>
                  <a:lnTo>
                    <a:pt x="3788979" y="384112"/>
                  </a:lnTo>
                  <a:lnTo>
                    <a:pt x="3969406" y="307289"/>
                  </a:lnTo>
                  <a:lnTo>
                    <a:pt x="4149834" y="230467"/>
                  </a:lnTo>
                  <a:lnTo>
                    <a:pt x="4330262" y="230467"/>
                  </a:lnTo>
                  <a:lnTo>
                    <a:pt x="4510689" y="128037"/>
                  </a:lnTo>
                </a:path>
              </a:pathLst>
            </a:custGeom>
            <a:ln w="32521" cap="flat">
              <a:solidFill>
                <a:srgbClr val="5EB0E8">
                  <a:alpha val="100000"/>
                </a:srgbClr>
              </a:solidFill>
              <a:prstDash val="solid"/>
              <a:round/>
            </a:ln>
          </p:spPr>
          <p:txBody>
            <a:bodyPr/>
            <a:lstStyle/>
            <a:p/>
          </p:txBody>
        </p:sp>
        <p:sp>
          <p:nvSpPr>
            <p:cNvPr id="565" name="pl18"/>
            <p:cNvSpPr/>
            <p:nvPr/>
          </p:nvSpPr>
          <p:spPr>
            <a:xfrm>
              <a:off x="16933696" y="7508717"/>
              <a:ext cx="902137" cy="1126729"/>
            </a:xfrm>
            <a:custGeom>
              <a:avLst/>
              <a:pathLst>
                <a:path w="902137" h="1126729">
                  <a:moveTo>
                    <a:pt x="0" y="1126729"/>
                  </a:moveTo>
                  <a:lnTo>
                    <a:pt x="180427" y="973084"/>
                  </a:lnTo>
                  <a:lnTo>
                    <a:pt x="360855" y="768224"/>
                  </a:lnTo>
                  <a:lnTo>
                    <a:pt x="541282" y="537757"/>
                  </a:lnTo>
                  <a:lnTo>
                    <a:pt x="721710" y="435327"/>
                  </a:lnTo>
                  <a:lnTo>
                    <a:pt x="902137" y="0"/>
                  </a:lnTo>
                </a:path>
              </a:pathLst>
            </a:custGeom>
            <a:ln w="32521" cap="flat">
              <a:solidFill>
                <a:srgbClr val="00A173">
                  <a:alpha val="100000"/>
                </a:srgbClr>
              </a:solidFill>
              <a:prstDash val="solid"/>
              <a:round/>
            </a:ln>
          </p:spPr>
          <p:txBody>
            <a:bodyPr/>
            <a:lstStyle/>
            <a:p/>
          </p:txBody>
        </p:sp>
        <p:sp>
          <p:nvSpPr>
            <p:cNvPr id="56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1" name="rc84"/>
            <p:cNvSpPr/>
            <p:nvPr/>
          </p:nvSpPr>
          <p:spPr>
            <a:xfrm>
              <a:off x="14005791" y="9941072"/>
              <a:ext cx="3149396" cy="504938"/>
            </a:xfrm>
            <a:prstGeom prst="rect">
              <a:avLst/>
            </a:prstGeom>
            <a:solidFill>
              <a:srgbClr val="FFFFFF">
                <a:alpha val="100000"/>
              </a:srgbClr>
            </a:solidFill>
          </p:spPr>
          <p:txBody>
            <a:bodyPr/>
            <a:lstStyle/>
            <a:p/>
          </p:txBody>
        </p:sp>
        <p:sp>
          <p:nvSpPr>
            <p:cNvPr id="63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7" name=""/>
          <p:cNvGrpSpPr/>
          <p:nvPr/>
        </p:nvGrpSpPr>
        <p:grpSpPr>
          <a:xfrm>
            <a:off x="594360" y="6217920"/>
            <a:ext cx="5562295" cy="4108319"/>
            <a:chOff x="594360" y="6217920"/>
            <a:chExt cx="5562295" cy="4108319"/>
          </a:xfrm>
        </p:grpSpPr>
        <p:sp>
          <p:nvSpPr>
            <p:cNvPr id="63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9" name="rc4"/>
            <p:cNvSpPr/>
            <p:nvPr/>
          </p:nvSpPr>
          <p:spPr>
            <a:xfrm>
              <a:off x="2347619"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0" name="rc5"/>
            <p:cNvSpPr/>
            <p:nvPr/>
          </p:nvSpPr>
          <p:spPr>
            <a:xfrm>
              <a:off x="2375855" y="6544587"/>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41" name="rc6"/>
            <p:cNvSpPr/>
            <p:nvPr/>
          </p:nvSpPr>
          <p:spPr>
            <a:xfrm>
              <a:off x="2658221" y="6544587"/>
              <a:ext cx="282365" cy="282365"/>
            </a:xfrm>
            <a:prstGeom prst="rect">
              <a:avLst/>
            </a:prstGeom>
            <a:solidFill>
              <a:srgbClr val="FCB89E">
                <a:alpha val="100000"/>
              </a:srgbClr>
            </a:solidFill>
            <a:ln w="5420" cap="flat">
              <a:solidFill>
                <a:srgbClr val="FFFFFF">
                  <a:alpha val="100000"/>
                </a:srgbClr>
              </a:solidFill>
              <a:prstDash val="solid"/>
              <a:miter/>
            </a:ln>
          </p:spPr>
          <p:txBody>
            <a:bodyPr/>
            <a:lstStyle/>
            <a:p/>
          </p:txBody>
        </p:sp>
        <p:sp>
          <p:nvSpPr>
            <p:cNvPr id="642" name="rc7"/>
            <p:cNvSpPr/>
            <p:nvPr/>
          </p:nvSpPr>
          <p:spPr>
            <a:xfrm>
              <a:off x="2940586" y="6544587"/>
              <a:ext cx="282365" cy="282365"/>
            </a:xfrm>
            <a:prstGeom prst="rect">
              <a:avLst/>
            </a:prstGeom>
            <a:solidFill>
              <a:srgbClr val="FCBA9F">
                <a:alpha val="100000"/>
              </a:srgbClr>
            </a:solidFill>
            <a:ln w="5420" cap="flat">
              <a:solidFill>
                <a:srgbClr val="FFFFFF">
                  <a:alpha val="100000"/>
                </a:srgbClr>
              </a:solidFill>
              <a:prstDash val="solid"/>
              <a:miter/>
            </a:ln>
          </p:spPr>
          <p:txBody>
            <a:bodyPr/>
            <a:lstStyle/>
            <a:p/>
          </p:txBody>
        </p:sp>
        <p:sp>
          <p:nvSpPr>
            <p:cNvPr id="643" name="rc8"/>
            <p:cNvSpPr/>
            <p:nvPr/>
          </p:nvSpPr>
          <p:spPr>
            <a:xfrm>
              <a:off x="3222951" y="6544587"/>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44" name="rc9"/>
            <p:cNvSpPr/>
            <p:nvPr/>
          </p:nvSpPr>
          <p:spPr>
            <a:xfrm>
              <a:off x="3505316" y="6544587"/>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45" name="rc10"/>
            <p:cNvSpPr/>
            <p:nvPr/>
          </p:nvSpPr>
          <p:spPr>
            <a:xfrm>
              <a:off x="3787681" y="6544587"/>
              <a:ext cx="282365" cy="282365"/>
            </a:xfrm>
            <a:prstGeom prst="rect">
              <a:avLst/>
            </a:prstGeom>
            <a:solidFill>
              <a:srgbClr val="EC392B">
                <a:alpha val="100000"/>
              </a:srgbClr>
            </a:solidFill>
            <a:ln w="5420" cap="flat">
              <a:solidFill>
                <a:srgbClr val="FFFFFF">
                  <a:alpha val="100000"/>
                </a:srgbClr>
              </a:solidFill>
              <a:prstDash val="solid"/>
              <a:miter/>
            </a:ln>
          </p:spPr>
          <p:txBody>
            <a:bodyPr/>
            <a:lstStyle/>
            <a:p/>
          </p:txBody>
        </p:sp>
        <p:sp>
          <p:nvSpPr>
            <p:cNvPr id="646" name="rc11"/>
            <p:cNvSpPr/>
            <p:nvPr/>
          </p:nvSpPr>
          <p:spPr>
            <a:xfrm>
              <a:off x="4070046"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7" name="rc12"/>
            <p:cNvSpPr/>
            <p:nvPr/>
          </p:nvSpPr>
          <p:spPr>
            <a:xfrm>
              <a:off x="4352411" y="6544587"/>
              <a:ext cx="282365" cy="282365"/>
            </a:xfrm>
            <a:prstGeom prst="rect">
              <a:avLst/>
            </a:prstGeom>
            <a:solidFill>
              <a:srgbClr val="C9171C">
                <a:alpha val="100000"/>
              </a:srgbClr>
            </a:solidFill>
            <a:ln w="5420" cap="flat">
              <a:solidFill>
                <a:srgbClr val="FFFFFF">
                  <a:alpha val="100000"/>
                </a:srgbClr>
              </a:solidFill>
              <a:prstDash val="solid"/>
              <a:miter/>
            </a:ln>
          </p:spPr>
          <p:txBody>
            <a:bodyPr/>
            <a:lstStyle/>
            <a:p/>
          </p:txBody>
        </p:sp>
        <p:sp>
          <p:nvSpPr>
            <p:cNvPr id="648" name="rc13"/>
            <p:cNvSpPr/>
            <p:nvPr/>
          </p:nvSpPr>
          <p:spPr>
            <a:xfrm>
              <a:off x="4634776" y="6544587"/>
              <a:ext cx="282365" cy="282365"/>
            </a:xfrm>
            <a:prstGeom prst="rect">
              <a:avLst/>
            </a:prstGeom>
            <a:solidFill>
              <a:srgbClr val="FC8666">
                <a:alpha val="100000"/>
              </a:srgbClr>
            </a:solidFill>
            <a:ln w="5420" cap="flat">
              <a:solidFill>
                <a:srgbClr val="FFFFFF">
                  <a:alpha val="100000"/>
                </a:srgbClr>
              </a:solidFill>
              <a:prstDash val="solid"/>
              <a:miter/>
            </a:ln>
          </p:spPr>
          <p:txBody>
            <a:bodyPr/>
            <a:lstStyle/>
            <a:p/>
          </p:txBody>
        </p:sp>
        <p:sp>
          <p:nvSpPr>
            <p:cNvPr id="649" name="rc14"/>
            <p:cNvSpPr/>
            <p:nvPr/>
          </p:nvSpPr>
          <p:spPr>
            <a:xfrm>
              <a:off x="4917141" y="6544587"/>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50" name="rc15"/>
            <p:cNvSpPr/>
            <p:nvPr/>
          </p:nvSpPr>
          <p:spPr>
            <a:xfrm>
              <a:off x="5199506"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16"/>
            <p:cNvSpPr/>
            <p:nvPr/>
          </p:nvSpPr>
          <p:spPr>
            <a:xfrm>
              <a:off x="5481871"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52" name="rc17"/>
            <p:cNvSpPr/>
            <p:nvPr/>
          </p:nvSpPr>
          <p:spPr>
            <a:xfrm>
              <a:off x="2375855" y="682695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53" name="rc18"/>
            <p:cNvSpPr/>
            <p:nvPr/>
          </p:nvSpPr>
          <p:spPr>
            <a:xfrm>
              <a:off x="2658221"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4" name="rc19"/>
            <p:cNvSpPr/>
            <p:nvPr/>
          </p:nvSpPr>
          <p:spPr>
            <a:xfrm>
              <a:off x="2940586" y="6826953"/>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55" name="rc20"/>
            <p:cNvSpPr/>
            <p:nvPr/>
          </p:nvSpPr>
          <p:spPr>
            <a:xfrm>
              <a:off x="3222951" y="682695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6" name="rc21"/>
            <p:cNvSpPr/>
            <p:nvPr/>
          </p:nvSpPr>
          <p:spPr>
            <a:xfrm>
              <a:off x="3505316" y="6826953"/>
              <a:ext cx="282365" cy="282365"/>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657" name="rc22"/>
            <p:cNvSpPr/>
            <p:nvPr/>
          </p:nvSpPr>
          <p:spPr>
            <a:xfrm>
              <a:off x="3787681" y="6826953"/>
              <a:ext cx="282365" cy="282365"/>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58" name="rc23"/>
            <p:cNvSpPr/>
            <p:nvPr/>
          </p:nvSpPr>
          <p:spPr>
            <a:xfrm>
              <a:off x="4070046" y="6826953"/>
              <a:ext cx="282365" cy="282365"/>
            </a:xfrm>
            <a:prstGeom prst="rect">
              <a:avLst/>
            </a:prstGeom>
            <a:solidFill>
              <a:srgbClr val="FC7B5A">
                <a:alpha val="100000"/>
              </a:srgbClr>
            </a:solidFill>
            <a:ln w="5420" cap="flat">
              <a:solidFill>
                <a:srgbClr val="FFFFFF">
                  <a:alpha val="100000"/>
                </a:srgbClr>
              </a:solidFill>
              <a:prstDash val="solid"/>
              <a:miter/>
            </a:ln>
          </p:spPr>
          <p:txBody>
            <a:bodyPr/>
            <a:lstStyle/>
            <a:p/>
          </p:txBody>
        </p:sp>
        <p:sp>
          <p:nvSpPr>
            <p:cNvPr id="659" name="rc24"/>
            <p:cNvSpPr/>
            <p:nvPr/>
          </p:nvSpPr>
          <p:spPr>
            <a:xfrm>
              <a:off x="4352411" y="6826953"/>
              <a:ext cx="282365" cy="282365"/>
            </a:xfrm>
            <a:prstGeom prst="rect">
              <a:avLst/>
            </a:prstGeom>
            <a:solidFill>
              <a:srgbClr val="C8171C">
                <a:alpha val="100000"/>
              </a:srgbClr>
            </a:solidFill>
            <a:ln w="5420" cap="flat">
              <a:solidFill>
                <a:srgbClr val="FFFFFF">
                  <a:alpha val="100000"/>
                </a:srgbClr>
              </a:solidFill>
              <a:prstDash val="solid"/>
              <a:miter/>
            </a:ln>
          </p:spPr>
          <p:txBody>
            <a:bodyPr/>
            <a:lstStyle/>
            <a:p/>
          </p:txBody>
        </p:sp>
        <p:sp>
          <p:nvSpPr>
            <p:cNvPr id="660" name="rc25"/>
            <p:cNvSpPr/>
            <p:nvPr/>
          </p:nvSpPr>
          <p:spPr>
            <a:xfrm>
              <a:off x="4634776" y="6826953"/>
              <a:ext cx="282365" cy="282365"/>
            </a:xfrm>
            <a:prstGeom prst="rect">
              <a:avLst/>
            </a:prstGeom>
            <a:solidFill>
              <a:srgbClr val="E12F26">
                <a:alpha val="100000"/>
              </a:srgbClr>
            </a:solidFill>
            <a:ln w="5420" cap="flat">
              <a:solidFill>
                <a:srgbClr val="FFFFFF">
                  <a:alpha val="100000"/>
                </a:srgbClr>
              </a:solidFill>
              <a:prstDash val="solid"/>
              <a:miter/>
            </a:ln>
          </p:spPr>
          <p:txBody>
            <a:bodyPr/>
            <a:lstStyle/>
            <a:p/>
          </p:txBody>
        </p:sp>
        <p:sp>
          <p:nvSpPr>
            <p:cNvPr id="661" name="rc26"/>
            <p:cNvSpPr/>
            <p:nvPr/>
          </p:nvSpPr>
          <p:spPr>
            <a:xfrm>
              <a:off x="4917141" y="6826953"/>
              <a:ext cx="282365" cy="282365"/>
            </a:xfrm>
            <a:prstGeom prst="rect">
              <a:avLst/>
            </a:prstGeom>
            <a:solidFill>
              <a:srgbClr val="FC9575">
                <a:alpha val="100000"/>
              </a:srgbClr>
            </a:solidFill>
            <a:ln w="5420" cap="flat">
              <a:solidFill>
                <a:srgbClr val="FFFFFF">
                  <a:alpha val="100000"/>
                </a:srgbClr>
              </a:solidFill>
              <a:prstDash val="solid"/>
              <a:miter/>
            </a:ln>
          </p:spPr>
          <p:txBody>
            <a:bodyPr/>
            <a:lstStyle/>
            <a:p/>
          </p:txBody>
        </p:sp>
        <p:sp>
          <p:nvSpPr>
            <p:cNvPr id="662" name="rc27"/>
            <p:cNvSpPr/>
            <p:nvPr/>
          </p:nvSpPr>
          <p:spPr>
            <a:xfrm>
              <a:off x="5199506" y="6826953"/>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p:txBody>
        </p:sp>
        <p:sp>
          <p:nvSpPr>
            <p:cNvPr id="663" name="rc28"/>
            <p:cNvSpPr/>
            <p:nvPr/>
          </p:nvSpPr>
          <p:spPr>
            <a:xfrm>
              <a:off x="5481871" y="6826953"/>
              <a:ext cx="282365" cy="282365"/>
            </a:xfrm>
            <a:prstGeom prst="rect">
              <a:avLst/>
            </a:prstGeom>
            <a:solidFill>
              <a:srgbClr val="FED7C5">
                <a:alpha val="100000"/>
              </a:srgbClr>
            </a:solidFill>
            <a:ln w="5420" cap="flat">
              <a:solidFill>
                <a:srgbClr val="FFFFFF">
                  <a:alpha val="100000"/>
                </a:srgbClr>
              </a:solidFill>
              <a:prstDash val="solid"/>
              <a:miter/>
            </a:ln>
          </p:spPr>
          <p:txBody>
            <a:bodyPr/>
            <a:lstStyle/>
            <a:p/>
          </p:txBody>
        </p:sp>
        <p:sp>
          <p:nvSpPr>
            <p:cNvPr id="664" name="rc29"/>
            <p:cNvSpPr/>
            <p:nvPr/>
          </p:nvSpPr>
          <p:spPr>
            <a:xfrm>
              <a:off x="2375855"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5" name="rc30"/>
            <p:cNvSpPr/>
            <p:nvPr/>
          </p:nvSpPr>
          <p:spPr>
            <a:xfrm>
              <a:off x="2658221" y="710931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66" name="rc31"/>
            <p:cNvSpPr/>
            <p:nvPr/>
          </p:nvSpPr>
          <p:spPr>
            <a:xfrm>
              <a:off x="2940586"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2"/>
            <p:cNvSpPr/>
            <p:nvPr/>
          </p:nvSpPr>
          <p:spPr>
            <a:xfrm>
              <a:off x="3222951"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8" name="rc33"/>
            <p:cNvSpPr/>
            <p:nvPr/>
          </p:nvSpPr>
          <p:spPr>
            <a:xfrm>
              <a:off x="3505316"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9" name="rc34"/>
            <p:cNvSpPr/>
            <p:nvPr/>
          </p:nvSpPr>
          <p:spPr>
            <a:xfrm>
              <a:off x="3787681"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0" name="rc35"/>
            <p:cNvSpPr/>
            <p:nvPr/>
          </p:nvSpPr>
          <p:spPr>
            <a:xfrm>
              <a:off x="4070046"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71" name="rc36"/>
            <p:cNvSpPr/>
            <p:nvPr/>
          </p:nvSpPr>
          <p:spPr>
            <a:xfrm>
              <a:off x="4352411" y="7109318"/>
              <a:ext cx="282365" cy="282365"/>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72" name="rc37"/>
            <p:cNvSpPr/>
            <p:nvPr/>
          </p:nvSpPr>
          <p:spPr>
            <a:xfrm>
              <a:off x="4634776" y="7109318"/>
              <a:ext cx="282365" cy="282365"/>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73" name="rc38"/>
            <p:cNvSpPr/>
            <p:nvPr/>
          </p:nvSpPr>
          <p:spPr>
            <a:xfrm>
              <a:off x="4917141"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74" name="rc39"/>
            <p:cNvSpPr/>
            <p:nvPr/>
          </p:nvSpPr>
          <p:spPr>
            <a:xfrm>
              <a:off x="5199506" y="7109318"/>
              <a:ext cx="282365" cy="282365"/>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75" name="rc40"/>
            <p:cNvSpPr/>
            <p:nvPr/>
          </p:nvSpPr>
          <p:spPr>
            <a:xfrm>
              <a:off x="5481871"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6" name="rc41"/>
            <p:cNvSpPr/>
            <p:nvPr/>
          </p:nvSpPr>
          <p:spPr>
            <a:xfrm>
              <a:off x="237585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42"/>
            <p:cNvSpPr/>
            <p:nvPr/>
          </p:nvSpPr>
          <p:spPr>
            <a:xfrm>
              <a:off x="265822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43"/>
            <p:cNvSpPr/>
            <p:nvPr/>
          </p:nvSpPr>
          <p:spPr>
            <a:xfrm>
              <a:off x="2940586"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9" name="rc44"/>
            <p:cNvSpPr/>
            <p:nvPr/>
          </p:nvSpPr>
          <p:spPr>
            <a:xfrm>
              <a:off x="322295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45"/>
            <p:cNvSpPr/>
            <p:nvPr/>
          </p:nvSpPr>
          <p:spPr>
            <a:xfrm>
              <a:off x="3505316"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1" name="rc46"/>
            <p:cNvSpPr/>
            <p:nvPr/>
          </p:nvSpPr>
          <p:spPr>
            <a:xfrm>
              <a:off x="3787681"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2" name="rc47"/>
            <p:cNvSpPr/>
            <p:nvPr/>
          </p:nvSpPr>
          <p:spPr>
            <a:xfrm>
              <a:off x="4070046" y="7391683"/>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83" name="rc48"/>
            <p:cNvSpPr/>
            <p:nvPr/>
          </p:nvSpPr>
          <p:spPr>
            <a:xfrm>
              <a:off x="4352411" y="7391683"/>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84" name="rc49"/>
            <p:cNvSpPr/>
            <p:nvPr/>
          </p:nvSpPr>
          <p:spPr>
            <a:xfrm>
              <a:off x="4634776"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85" name="rc50"/>
            <p:cNvSpPr/>
            <p:nvPr/>
          </p:nvSpPr>
          <p:spPr>
            <a:xfrm>
              <a:off x="4917141"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86" name="rc51"/>
            <p:cNvSpPr/>
            <p:nvPr/>
          </p:nvSpPr>
          <p:spPr>
            <a:xfrm>
              <a:off x="5199506" y="739168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87" name="rc52"/>
            <p:cNvSpPr/>
            <p:nvPr/>
          </p:nvSpPr>
          <p:spPr>
            <a:xfrm>
              <a:off x="5481871"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8" name="rc53"/>
            <p:cNvSpPr/>
            <p:nvPr/>
          </p:nvSpPr>
          <p:spPr>
            <a:xfrm>
              <a:off x="2375855" y="767404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89" name="rc54"/>
            <p:cNvSpPr/>
            <p:nvPr/>
          </p:nvSpPr>
          <p:spPr>
            <a:xfrm>
              <a:off x="2658221"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0" name="rc55"/>
            <p:cNvSpPr/>
            <p:nvPr/>
          </p:nvSpPr>
          <p:spPr>
            <a:xfrm>
              <a:off x="2940586"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56"/>
            <p:cNvSpPr/>
            <p:nvPr/>
          </p:nvSpPr>
          <p:spPr>
            <a:xfrm>
              <a:off x="3222951"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57"/>
            <p:cNvSpPr/>
            <p:nvPr/>
          </p:nvSpPr>
          <p:spPr>
            <a:xfrm>
              <a:off x="3505316" y="767404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693" name="rc58"/>
            <p:cNvSpPr/>
            <p:nvPr/>
          </p:nvSpPr>
          <p:spPr>
            <a:xfrm>
              <a:off x="3787681"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4" name="rc59"/>
            <p:cNvSpPr/>
            <p:nvPr/>
          </p:nvSpPr>
          <p:spPr>
            <a:xfrm>
              <a:off x="4070046"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5" name="rc60"/>
            <p:cNvSpPr/>
            <p:nvPr/>
          </p:nvSpPr>
          <p:spPr>
            <a:xfrm>
              <a:off x="4352411"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96" name="rc61"/>
            <p:cNvSpPr/>
            <p:nvPr/>
          </p:nvSpPr>
          <p:spPr>
            <a:xfrm>
              <a:off x="4634776" y="767404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97" name="rc62"/>
            <p:cNvSpPr/>
            <p:nvPr/>
          </p:nvSpPr>
          <p:spPr>
            <a:xfrm>
              <a:off x="4917141" y="767404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98" name="rc63"/>
            <p:cNvSpPr/>
            <p:nvPr/>
          </p:nvSpPr>
          <p:spPr>
            <a:xfrm>
              <a:off x="5199506"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9" name="rc64"/>
            <p:cNvSpPr/>
            <p:nvPr/>
          </p:nvSpPr>
          <p:spPr>
            <a:xfrm>
              <a:off x="5481871"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00" name="rc65"/>
            <p:cNvSpPr/>
            <p:nvPr/>
          </p:nvSpPr>
          <p:spPr>
            <a:xfrm>
              <a:off x="2375855" y="7956413"/>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01" name="rc66"/>
            <p:cNvSpPr/>
            <p:nvPr/>
          </p:nvSpPr>
          <p:spPr>
            <a:xfrm>
              <a:off x="2658221"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2" name="rc67"/>
            <p:cNvSpPr/>
            <p:nvPr/>
          </p:nvSpPr>
          <p:spPr>
            <a:xfrm>
              <a:off x="2940586"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3" name="rc68"/>
            <p:cNvSpPr/>
            <p:nvPr/>
          </p:nvSpPr>
          <p:spPr>
            <a:xfrm>
              <a:off x="3222951"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4" name="rc69"/>
            <p:cNvSpPr/>
            <p:nvPr/>
          </p:nvSpPr>
          <p:spPr>
            <a:xfrm>
              <a:off x="3505316"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5" name="rc70"/>
            <p:cNvSpPr/>
            <p:nvPr/>
          </p:nvSpPr>
          <p:spPr>
            <a:xfrm>
              <a:off x="3787681"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6" name="rc71"/>
            <p:cNvSpPr/>
            <p:nvPr/>
          </p:nvSpPr>
          <p:spPr>
            <a:xfrm>
              <a:off x="4070046" y="7956413"/>
              <a:ext cx="282365" cy="282365"/>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707" name="rc72"/>
            <p:cNvSpPr/>
            <p:nvPr/>
          </p:nvSpPr>
          <p:spPr>
            <a:xfrm>
              <a:off x="4352411"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8" name="rc73"/>
            <p:cNvSpPr/>
            <p:nvPr/>
          </p:nvSpPr>
          <p:spPr>
            <a:xfrm>
              <a:off x="4634776"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9" name="rc74"/>
            <p:cNvSpPr/>
            <p:nvPr/>
          </p:nvSpPr>
          <p:spPr>
            <a:xfrm>
              <a:off x="4917141"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0" name="rc75"/>
            <p:cNvSpPr/>
            <p:nvPr/>
          </p:nvSpPr>
          <p:spPr>
            <a:xfrm>
              <a:off x="5199506"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11" name="rc76"/>
            <p:cNvSpPr/>
            <p:nvPr/>
          </p:nvSpPr>
          <p:spPr>
            <a:xfrm>
              <a:off x="5481871"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2" name="rc77"/>
            <p:cNvSpPr/>
            <p:nvPr/>
          </p:nvSpPr>
          <p:spPr>
            <a:xfrm>
              <a:off x="2375855"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3" name="rc78"/>
            <p:cNvSpPr/>
            <p:nvPr/>
          </p:nvSpPr>
          <p:spPr>
            <a:xfrm>
              <a:off x="2658221"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14" name="rc79"/>
            <p:cNvSpPr/>
            <p:nvPr/>
          </p:nvSpPr>
          <p:spPr>
            <a:xfrm>
              <a:off x="2940586"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5" name="rc80"/>
            <p:cNvSpPr/>
            <p:nvPr/>
          </p:nvSpPr>
          <p:spPr>
            <a:xfrm>
              <a:off x="3222951" y="8238778"/>
              <a:ext cx="282365" cy="282365"/>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716" name="rc81"/>
            <p:cNvSpPr/>
            <p:nvPr/>
          </p:nvSpPr>
          <p:spPr>
            <a:xfrm>
              <a:off x="3505316"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17" name="rc82"/>
            <p:cNvSpPr/>
            <p:nvPr/>
          </p:nvSpPr>
          <p:spPr>
            <a:xfrm>
              <a:off x="3787681"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8" name="rc83"/>
            <p:cNvSpPr/>
            <p:nvPr/>
          </p:nvSpPr>
          <p:spPr>
            <a:xfrm>
              <a:off x="4070046" y="823877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19" name="rc84"/>
            <p:cNvSpPr/>
            <p:nvPr/>
          </p:nvSpPr>
          <p:spPr>
            <a:xfrm>
              <a:off x="435241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5"/>
            <p:cNvSpPr/>
            <p:nvPr/>
          </p:nvSpPr>
          <p:spPr>
            <a:xfrm>
              <a:off x="463477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86"/>
            <p:cNvSpPr/>
            <p:nvPr/>
          </p:nvSpPr>
          <p:spPr>
            <a:xfrm>
              <a:off x="491714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2" name="rc87"/>
            <p:cNvSpPr/>
            <p:nvPr/>
          </p:nvSpPr>
          <p:spPr>
            <a:xfrm>
              <a:off x="519950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88"/>
            <p:cNvSpPr/>
            <p:nvPr/>
          </p:nvSpPr>
          <p:spPr>
            <a:xfrm>
              <a:off x="5481871"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89"/>
            <p:cNvSpPr/>
            <p:nvPr/>
          </p:nvSpPr>
          <p:spPr>
            <a:xfrm>
              <a:off x="2375855"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25" name="rc90"/>
            <p:cNvSpPr/>
            <p:nvPr/>
          </p:nvSpPr>
          <p:spPr>
            <a:xfrm>
              <a:off x="2658221"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26" name="rc91"/>
            <p:cNvSpPr/>
            <p:nvPr/>
          </p:nvSpPr>
          <p:spPr>
            <a:xfrm>
              <a:off x="2940586"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7" name="rc92"/>
            <p:cNvSpPr/>
            <p:nvPr/>
          </p:nvSpPr>
          <p:spPr>
            <a:xfrm>
              <a:off x="3222951" y="852114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28" name="rc93"/>
            <p:cNvSpPr/>
            <p:nvPr/>
          </p:nvSpPr>
          <p:spPr>
            <a:xfrm>
              <a:off x="3505316"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9" name="rc94"/>
            <p:cNvSpPr/>
            <p:nvPr/>
          </p:nvSpPr>
          <p:spPr>
            <a:xfrm>
              <a:off x="378768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0" name="rc95"/>
            <p:cNvSpPr/>
            <p:nvPr/>
          </p:nvSpPr>
          <p:spPr>
            <a:xfrm>
              <a:off x="4070046"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31" name="rc96"/>
            <p:cNvSpPr/>
            <p:nvPr/>
          </p:nvSpPr>
          <p:spPr>
            <a:xfrm>
              <a:off x="4352411"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32" name="rc97"/>
            <p:cNvSpPr/>
            <p:nvPr/>
          </p:nvSpPr>
          <p:spPr>
            <a:xfrm>
              <a:off x="4634776" y="8521143"/>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33" name="rc98"/>
            <p:cNvSpPr/>
            <p:nvPr/>
          </p:nvSpPr>
          <p:spPr>
            <a:xfrm>
              <a:off x="4917141"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34" name="rc99"/>
            <p:cNvSpPr/>
            <p:nvPr/>
          </p:nvSpPr>
          <p:spPr>
            <a:xfrm>
              <a:off x="5199506"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5" name="rc100"/>
            <p:cNvSpPr/>
            <p:nvPr/>
          </p:nvSpPr>
          <p:spPr>
            <a:xfrm>
              <a:off x="5481871"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36" name="rc101"/>
            <p:cNvSpPr/>
            <p:nvPr/>
          </p:nvSpPr>
          <p:spPr>
            <a:xfrm>
              <a:off x="2375855" y="880350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37" name="rc102"/>
            <p:cNvSpPr/>
            <p:nvPr/>
          </p:nvSpPr>
          <p:spPr>
            <a:xfrm>
              <a:off x="2658221" y="880350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38" name="rc103"/>
            <p:cNvSpPr/>
            <p:nvPr/>
          </p:nvSpPr>
          <p:spPr>
            <a:xfrm>
              <a:off x="2940586"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9" name="rc104"/>
            <p:cNvSpPr/>
            <p:nvPr/>
          </p:nvSpPr>
          <p:spPr>
            <a:xfrm>
              <a:off x="3222951"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0" name="rc105"/>
            <p:cNvSpPr/>
            <p:nvPr/>
          </p:nvSpPr>
          <p:spPr>
            <a:xfrm>
              <a:off x="3505316"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1" name="rc106"/>
            <p:cNvSpPr/>
            <p:nvPr/>
          </p:nvSpPr>
          <p:spPr>
            <a:xfrm>
              <a:off x="3787681"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2" name="rc107"/>
            <p:cNvSpPr/>
            <p:nvPr/>
          </p:nvSpPr>
          <p:spPr>
            <a:xfrm>
              <a:off x="4070046" y="880350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43" name="rc108"/>
            <p:cNvSpPr/>
            <p:nvPr/>
          </p:nvSpPr>
          <p:spPr>
            <a:xfrm>
              <a:off x="4352411"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4" name="rc109"/>
            <p:cNvSpPr/>
            <p:nvPr/>
          </p:nvSpPr>
          <p:spPr>
            <a:xfrm>
              <a:off x="4634776"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5" name="rc110"/>
            <p:cNvSpPr/>
            <p:nvPr/>
          </p:nvSpPr>
          <p:spPr>
            <a:xfrm>
              <a:off x="4917141"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46" name="rc111"/>
            <p:cNvSpPr/>
            <p:nvPr/>
          </p:nvSpPr>
          <p:spPr>
            <a:xfrm>
              <a:off x="5199506"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7" name="rc112"/>
            <p:cNvSpPr/>
            <p:nvPr/>
          </p:nvSpPr>
          <p:spPr>
            <a:xfrm>
              <a:off x="5481871" y="8803508"/>
              <a:ext cx="282365" cy="282365"/>
            </a:xfrm>
            <a:prstGeom prst="rect">
              <a:avLst/>
            </a:prstGeom>
            <a:solidFill>
              <a:srgbClr val="FEE5D8">
                <a:alpha val="100000"/>
              </a:srgbClr>
            </a:solidFill>
            <a:ln w="5420" cap="flat">
              <a:solidFill>
                <a:srgbClr val="FFFFFF">
                  <a:alpha val="100000"/>
                </a:srgbClr>
              </a:solidFill>
              <a:prstDash val="solid"/>
              <a:miter/>
            </a:ln>
          </p:spPr>
          <p:txBody>
            <a:bodyPr/>
            <a:lstStyle/>
            <a:p/>
          </p:txBody>
        </p:sp>
        <p:sp>
          <p:nvSpPr>
            <p:cNvPr id="748" name="tx113"/>
            <p:cNvSpPr/>
            <p:nvPr/>
          </p:nvSpPr>
          <p:spPr>
            <a:xfrm>
              <a:off x="1728950"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9" name="tx114"/>
            <p:cNvSpPr/>
            <p:nvPr/>
          </p:nvSpPr>
          <p:spPr>
            <a:xfrm>
              <a:off x="1170249" y="8603985"/>
              <a:ext cx="1016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NORD OUEST</a:t>
              </a:r>
            </a:p>
          </p:txBody>
        </p:sp>
        <p:sp>
          <p:nvSpPr>
            <p:cNvPr id="750" name="tx115"/>
            <p:cNvSpPr/>
            <p:nvPr/>
          </p:nvSpPr>
          <p:spPr>
            <a:xfrm>
              <a:off x="1889908" y="8321694"/>
              <a:ext cx="29639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EST</a:t>
              </a:r>
            </a:p>
          </p:txBody>
        </p:sp>
        <p:sp>
          <p:nvSpPr>
            <p:cNvPr id="751" name="tx116"/>
            <p:cNvSpPr/>
            <p:nvPr/>
          </p:nvSpPr>
          <p:spPr>
            <a:xfrm>
              <a:off x="1559732" y="8039329"/>
              <a:ext cx="62656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CENTRE</a:t>
              </a:r>
            </a:p>
          </p:txBody>
        </p:sp>
        <p:sp>
          <p:nvSpPr>
            <p:cNvPr id="752" name="tx117"/>
            <p:cNvSpPr/>
            <p:nvPr/>
          </p:nvSpPr>
          <p:spPr>
            <a:xfrm>
              <a:off x="1297200" y="7756890"/>
              <a:ext cx="8890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 OUEST</a:t>
              </a:r>
            </a:p>
          </p:txBody>
        </p:sp>
        <p:sp>
          <p:nvSpPr>
            <p:cNvPr id="753" name="tx118"/>
            <p:cNvSpPr/>
            <p:nvPr/>
          </p:nvSpPr>
          <p:spPr>
            <a:xfrm>
              <a:off x="1661308" y="7474525"/>
              <a:ext cx="5249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OUEST</a:t>
              </a:r>
            </a:p>
          </p:txBody>
        </p:sp>
        <p:sp>
          <p:nvSpPr>
            <p:cNvPr id="754" name="tx119"/>
            <p:cNvSpPr/>
            <p:nvPr/>
          </p:nvSpPr>
          <p:spPr>
            <a:xfrm>
              <a:off x="1737582" y="7192160"/>
              <a:ext cx="44871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NORD</a:t>
              </a:r>
            </a:p>
          </p:txBody>
        </p:sp>
        <p:sp>
          <p:nvSpPr>
            <p:cNvPr id="755" name="tx120"/>
            <p:cNvSpPr/>
            <p:nvPr/>
          </p:nvSpPr>
          <p:spPr>
            <a:xfrm>
              <a:off x="1458008" y="6909794"/>
              <a:ext cx="7282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LITTORAL</a:t>
              </a:r>
            </a:p>
          </p:txBody>
        </p:sp>
        <p:sp>
          <p:nvSpPr>
            <p:cNvPr id="756" name="tx121"/>
            <p:cNvSpPr/>
            <p:nvPr/>
          </p:nvSpPr>
          <p:spPr>
            <a:xfrm>
              <a:off x="958541" y="6627429"/>
              <a:ext cx="12277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EXTREME NORD</a:t>
              </a:r>
            </a:p>
          </p:txBody>
        </p:sp>
        <p:sp>
          <p:nvSpPr>
            <p:cNvPr id="757" name="tx122"/>
            <p:cNvSpPr/>
            <p:nvPr/>
          </p:nvSpPr>
          <p:spPr>
            <a:xfrm rot="-2700000">
              <a:off x="207740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8" name="tx123"/>
            <p:cNvSpPr/>
            <p:nvPr/>
          </p:nvSpPr>
          <p:spPr>
            <a:xfrm rot="-2700000">
              <a:off x="235976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9" name="tx124"/>
            <p:cNvSpPr/>
            <p:nvPr/>
          </p:nvSpPr>
          <p:spPr>
            <a:xfrm rot="-2700000">
              <a:off x="264213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0" name="tx125"/>
            <p:cNvSpPr/>
            <p:nvPr/>
          </p:nvSpPr>
          <p:spPr>
            <a:xfrm rot="-2700000">
              <a:off x="292449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1" name="tx126"/>
            <p:cNvSpPr/>
            <p:nvPr/>
          </p:nvSpPr>
          <p:spPr>
            <a:xfrm rot="-2700000">
              <a:off x="320686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2" name="tx127"/>
            <p:cNvSpPr/>
            <p:nvPr/>
          </p:nvSpPr>
          <p:spPr>
            <a:xfrm rot="-2700000">
              <a:off x="348922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3" name="tx128"/>
            <p:cNvSpPr/>
            <p:nvPr/>
          </p:nvSpPr>
          <p:spPr>
            <a:xfrm rot="-2700000">
              <a:off x="377159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4" name="tx129"/>
            <p:cNvSpPr/>
            <p:nvPr/>
          </p:nvSpPr>
          <p:spPr>
            <a:xfrm rot="-2700000">
              <a:off x="4053932"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5" name="tx130"/>
            <p:cNvSpPr/>
            <p:nvPr/>
          </p:nvSpPr>
          <p:spPr>
            <a:xfrm rot="-2700000">
              <a:off x="433632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6" name="tx131"/>
            <p:cNvSpPr/>
            <p:nvPr/>
          </p:nvSpPr>
          <p:spPr>
            <a:xfrm rot="-2700000">
              <a:off x="461868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7" name="tx132"/>
            <p:cNvSpPr/>
            <p:nvPr/>
          </p:nvSpPr>
          <p:spPr>
            <a:xfrm rot="-2700000">
              <a:off x="490105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8" name="tx133"/>
            <p:cNvSpPr/>
            <p:nvPr/>
          </p:nvSpPr>
          <p:spPr>
            <a:xfrm rot="-2700000">
              <a:off x="518341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9" name="pic134"/>
            <p:cNvPicPr/>
            <p:nvPr/>
          </p:nvPicPr>
          <p:blipFill>
            <a:blip r:embed="rId2" cstate="print"/>
            <a:stretch>
              <a:fillRect/>
            </a:stretch>
          </p:blipFill>
          <p:spPr>
            <a:xfrm>
              <a:off x="2990046" y="9925424"/>
              <a:ext cx="2160000" cy="144000"/>
            </a:xfrm>
            <a:prstGeom prst="rect">
              <a:avLst/>
            </a:prstGeom>
          </p:spPr>
        </p:pic>
        <p:sp>
          <p:nvSpPr>
            <p:cNvPr id="770" name="pl135"/>
            <p:cNvSpPr/>
            <p:nvPr/>
          </p:nvSpPr>
          <p:spPr>
            <a:xfrm>
              <a:off x="33206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36"/>
            <p:cNvSpPr/>
            <p:nvPr/>
          </p:nvSpPr>
          <p:spPr>
            <a:xfrm>
              <a:off x="364934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37"/>
            <p:cNvSpPr/>
            <p:nvPr/>
          </p:nvSpPr>
          <p:spPr>
            <a:xfrm>
              <a:off x="397801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38"/>
            <p:cNvSpPr/>
            <p:nvPr/>
          </p:nvSpPr>
          <p:spPr>
            <a:xfrm>
              <a:off x="430669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39"/>
            <p:cNvSpPr/>
            <p:nvPr/>
          </p:nvSpPr>
          <p:spPr>
            <a:xfrm>
              <a:off x="463536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40"/>
            <p:cNvSpPr/>
            <p:nvPr/>
          </p:nvSpPr>
          <p:spPr>
            <a:xfrm>
              <a:off x="496403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41"/>
            <p:cNvSpPr/>
            <p:nvPr/>
          </p:nvSpPr>
          <p:spPr>
            <a:xfrm>
              <a:off x="33206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pl142"/>
            <p:cNvSpPr/>
            <p:nvPr/>
          </p:nvSpPr>
          <p:spPr>
            <a:xfrm>
              <a:off x="364934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43"/>
            <p:cNvSpPr/>
            <p:nvPr/>
          </p:nvSpPr>
          <p:spPr>
            <a:xfrm>
              <a:off x="397801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4"/>
            <p:cNvSpPr/>
            <p:nvPr/>
          </p:nvSpPr>
          <p:spPr>
            <a:xfrm>
              <a:off x="430669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pl145"/>
            <p:cNvSpPr/>
            <p:nvPr/>
          </p:nvSpPr>
          <p:spPr>
            <a:xfrm>
              <a:off x="463536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1" name="pl146"/>
            <p:cNvSpPr/>
            <p:nvPr/>
          </p:nvSpPr>
          <p:spPr>
            <a:xfrm>
              <a:off x="496403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2" name="tx147"/>
            <p:cNvSpPr/>
            <p:nvPr/>
          </p:nvSpPr>
          <p:spPr>
            <a:xfrm>
              <a:off x="3214727"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83" name="tx148"/>
            <p:cNvSpPr/>
            <p:nvPr/>
          </p:nvSpPr>
          <p:spPr>
            <a:xfrm>
              <a:off x="3543399"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84" name="tx149"/>
            <p:cNvSpPr/>
            <p:nvPr/>
          </p:nvSpPr>
          <p:spPr>
            <a:xfrm>
              <a:off x="3872071"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85" name="tx150"/>
            <p:cNvSpPr/>
            <p:nvPr/>
          </p:nvSpPr>
          <p:spPr>
            <a:xfrm>
              <a:off x="420074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86" name="tx151"/>
            <p:cNvSpPr/>
            <p:nvPr/>
          </p:nvSpPr>
          <p:spPr>
            <a:xfrm>
              <a:off x="4494099"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87" name="tx152"/>
            <p:cNvSpPr/>
            <p:nvPr/>
          </p:nvSpPr>
          <p:spPr>
            <a:xfrm>
              <a:off x="4822770"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1200</a:t>
              </a:r>
            </a:p>
          </p:txBody>
        </p:sp>
        <p:sp>
          <p:nvSpPr>
            <p:cNvPr id="788" name="tx15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Canada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650247"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650247"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650247"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650247"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910586"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910586"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910586"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910586"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3170925"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3170925"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3170925"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3170925"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pg24"/>
            <p:cNvSpPr/>
            <p:nvPr/>
          </p:nvSpPr>
          <p:spPr>
            <a:xfrm>
              <a:off x="2825951"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 name="tx25"/>
            <p:cNvSpPr/>
            <p:nvPr/>
          </p:nvSpPr>
          <p:spPr>
            <a:xfrm>
              <a:off x="2950833"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7" name="pg26"/>
            <p:cNvSpPr/>
            <p:nvPr/>
          </p:nvSpPr>
          <p:spPr>
            <a:xfrm>
              <a:off x="3024377"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 name="tx27"/>
            <p:cNvSpPr/>
            <p:nvPr/>
          </p:nvSpPr>
          <p:spPr>
            <a:xfrm>
              <a:off x="3128445"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9" name="rc28"/>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30" name="rc29"/>
            <p:cNvSpPr/>
            <p:nvPr/>
          </p:nvSpPr>
          <p:spPr>
            <a:xfrm>
              <a:off x="5266656" y="2153563"/>
              <a:ext cx="3176137" cy="3131794"/>
            </a:xfrm>
            <a:prstGeom prst="rect">
              <a:avLst/>
            </a:prstGeom>
            <a:solidFill>
              <a:srgbClr val="FFFFFF">
                <a:alpha val="100000"/>
              </a:srgbClr>
            </a:solidFill>
          </p:spPr>
          <p:txBody>
            <a:bodyPr/>
            <a:lstStyle/>
            <a:p/>
          </p:txBody>
        </p:sp>
        <p:sp>
          <p:nvSpPr>
            <p:cNvPr id="31" name="pl30"/>
            <p:cNvSpPr/>
            <p:nvPr/>
          </p:nvSpPr>
          <p:spPr>
            <a:xfrm>
              <a:off x="5266656"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32" name="pl31"/>
            <p:cNvSpPr/>
            <p:nvPr/>
          </p:nvSpPr>
          <p:spPr>
            <a:xfrm>
              <a:off x="5266656"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33" name="pl32"/>
            <p:cNvSpPr/>
            <p:nvPr/>
          </p:nvSpPr>
          <p:spPr>
            <a:xfrm>
              <a:off x="5266656"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34" name="pl33"/>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35" name="pl34"/>
            <p:cNvSpPr/>
            <p:nvPr/>
          </p:nvSpPr>
          <p:spPr>
            <a:xfrm>
              <a:off x="5266656"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36" name="pl35"/>
            <p:cNvSpPr/>
            <p:nvPr/>
          </p:nvSpPr>
          <p:spPr>
            <a:xfrm>
              <a:off x="5266656"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37" name="rc36"/>
            <p:cNvSpPr/>
            <p:nvPr/>
          </p:nvSpPr>
          <p:spPr>
            <a:xfrm>
              <a:off x="5305706"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5305706"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5305706"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5305706"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5566046"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5566046"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5566046"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5566046"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6086724"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6086724"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6086724"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6086724"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6607402"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6607402"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6607402"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6607402"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7388420"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7388420"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7388420"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7388420"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7648759"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7648759"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7648759"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7648759"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7909098"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7909098"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7909098"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7909098"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8169437"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8169437"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8169437"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8169437"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pg68"/>
            <p:cNvSpPr/>
            <p:nvPr/>
          </p:nvSpPr>
          <p:spPr>
            <a:xfrm>
              <a:off x="5977952"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0" name="tx69"/>
            <p:cNvSpPr/>
            <p:nvPr/>
          </p:nvSpPr>
          <p:spPr>
            <a:xfrm>
              <a:off x="6102834"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71" name="pg70"/>
            <p:cNvSpPr/>
            <p:nvPr/>
          </p:nvSpPr>
          <p:spPr>
            <a:xfrm>
              <a:off x="6180400"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2" name="tx71"/>
            <p:cNvSpPr/>
            <p:nvPr/>
          </p:nvSpPr>
          <p:spPr>
            <a:xfrm>
              <a:off x="6284469"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73" name="rc7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74" name="rc73"/>
            <p:cNvSpPr/>
            <p:nvPr/>
          </p:nvSpPr>
          <p:spPr>
            <a:xfrm>
              <a:off x="8442793" y="2153563"/>
              <a:ext cx="3176137" cy="3131794"/>
            </a:xfrm>
            <a:prstGeom prst="rect">
              <a:avLst/>
            </a:prstGeom>
            <a:solidFill>
              <a:srgbClr val="FFFFFF">
                <a:alpha val="100000"/>
              </a:srgbClr>
            </a:solidFill>
          </p:spPr>
          <p:txBody>
            <a:bodyPr/>
            <a:lstStyle/>
            <a:p/>
          </p:txBody>
        </p:sp>
        <p:sp>
          <p:nvSpPr>
            <p:cNvPr id="75" name="pl74"/>
            <p:cNvSpPr/>
            <p:nvPr/>
          </p:nvSpPr>
          <p:spPr>
            <a:xfrm>
              <a:off x="8442793"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8442793"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8442793"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8" name="pl77"/>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8442793"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8442793"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rc80"/>
            <p:cNvSpPr/>
            <p:nvPr/>
          </p:nvSpPr>
          <p:spPr>
            <a:xfrm>
              <a:off x="8481844"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8481844" y="5269887"/>
              <a:ext cx="234305" cy="88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8481844" y="52698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8481844" y="5267676"/>
              <a:ext cx="234305" cy="22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8742183" y="5252205"/>
              <a:ext cx="234305"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8742183" y="5252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8742183" y="52522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8742183" y="525220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9002523" y="5221263"/>
              <a:ext cx="234305" cy="64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9002523" y="5219053"/>
              <a:ext cx="234305" cy="22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9002523" y="521905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9002523" y="521905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9262862" y="5230104"/>
              <a:ext cx="234305" cy="552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9262862" y="52301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9262862" y="52301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9262862" y="523010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9523201"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9523201"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9523201"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9523201"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9783540"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9783540"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9783540"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9783540"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0043879"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0043879" y="52787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0043879" y="52787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0043879" y="527872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0304218" y="5283148"/>
              <a:ext cx="234305" cy="2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0304218" y="52831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0304218" y="52831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0304218" y="528314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0824897" y="5274307"/>
              <a:ext cx="234305"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0824897" y="5238944"/>
              <a:ext cx="234305" cy="35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0824897" y="523894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0824897" y="523894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1085236" y="5278727"/>
              <a:ext cx="234305" cy="66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1085236" y="5214633"/>
              <a:ext cx="234305" cy="64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1085236" y="52146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1085236" y="52146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1345575" y="5265466"/>
              <a:ext cx="234305" cy="19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1345575" y="5263256"/>
              <a:ext cx="234305" cy="22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1345575" y="52632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1345575" y="526325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148 case(s)</a:t>
              </a:r>
            </a:p>
          </p:txBody>
        </p:sp>
        <p:sp>
          <p:nvSpPr>
            <p:cNvPr id="127" name="pg126"/>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147 case(s)</a:t>
              </a:r>
            </a:p>
          </p:txBody>
        </p:sp>
        <p:sp>
          <p:nvSpPr>
            <p:cNvPr id="129" name="rc128"/>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11618931" y="2153563"/>
              <a:ext cx="3176137" cy="3131794"/>
            </a:xfrm>
            <a:prstGeom prst="rect">
              <a:avLst/>
            </a:prstGeom>
            <a:solidFill>
              <a:srgbClr val="FFFFFF">
                <a:alpha val="100000"/>
              </a:srgbClr>
            </a:solidFill>
          </p:spPr>
          <p:txBody>
            <a:bodyPr/>
            <a:lstStyle/>
            <a:p/>
          </p:txBody>
        </p:sp>
        <p:sp>
          <p:nvSpPr>
            <p:cNvPr id="131" name="pl130"/>
            <p:cNvSpPr/>
            <p:nvPr/>
          </p:nvSpPr>
          <p:spPr>
            <a:xfrm>
              <a:off x="11618931"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11618931"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11618931"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11618931"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11618931"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rc136"/>
            <p:cNvSpPr/>
            <p:nvPr/>
          </p:nvSpPr>
          <p:spPr>
            <a:xfrm>
              <a:off x="11657982" y="5196951"/>
              <a:ext cx="234305" cy="884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1657982" y="5161589"/>
              <a:ext cx="234305" cy="35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1657982" y="51615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1657982" y="516158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1918321" y="4973725"/>
              <a:ext cx="234305" cy="3116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1918321" y="4821224"/>
              <a:ext cx="234305" cy="1525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1918321" y="482122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1918321" y="482122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2178660" y="4611259"/>
              <a:ext cx="234305" cy="674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2178660" y="4204590"/>
              <a:ext cx="234305" cy="4066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2178660" y="42045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2178660" y="420459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2439000" y="4105133"/>
              <a:ext cx="234305" cy="11802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2439000" y="3042047"/>
              <a:ext cx="234305" cy="10630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2439000" y="30420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2439000" y="3039837"/>
              <a:ext cx="234305" cy="22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2699339" y="4036618"/>
              <a:ext cx="234305" cy="12487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2699339" y="2876285"/>
              <a:ext cx="234305" cy="11603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2699339" y="2876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2699339" y="287628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2959678" y="4456548"/>
              <a:ext cx="234305" cy="828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2959678" y="3610058"/>
              <a:ext cx="234305" cy="8464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2959678" y="36100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2959678" y="36100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3220017" y="4560426"/>
              <a:ext cx="234305" cy="7249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3220017" y="3638790"/>
              <a:ext cx="234305" cy="9216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3220017" y="36387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3220017" y="363879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3480356" y="5009088"/>
              <a:ext cx="234305" cy="276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3480356" y="4728398"/>
              <a:ext cx="234305" cy="2806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3480356" y="47283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3480356" y="472839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3740696" y="5154958"/>
              <a:ext cx="234305" cy="130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3740696" y="5017929"/>
              <a:ext cx="234305" cy="1370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3740696" y="50179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3740696" y="50179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4001035" y="5128436"/>
              <a:ext cx="234305" cy="156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4001035" y="5035610"/>
              <a:ext cx="234305" cy="928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4001035" y="50356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4001035" y="5035610"/>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4261374" y="5126226"/>
              <a:ext cx="234305" cy="159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4261374" y="5020139"/>
              <a:ext cx="234305" cy="1060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4261374" y="5020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4261374" y="502013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4521713" y="5090864"/>
              <a:ext cx="234305" cy="1944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4521713" y="5051081"/>
              <a:ext cx="234305" cy="397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4521713" y="50510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4521713" y="50510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pg184"/>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5,075 case(s)</a:t>
              </a:r>
            </a:p>
          </p:txBody>
        </p:sp>
        <p:sp>
          <p:nvSpPr>
            <p:cNvPr id="187" name="pg186"/>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5,072 case(s)</a:t>
              </a:r>
            </a:p>
          </p:txBody>
        </p:sp>
        <p:sp>
          <p:nvSpPr>
            <p:cNvPr id="189" name="rc18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4795069" y="2153563"/>
              <a:ext cx="3176137" cy="3131794"/>
            </a:xfrm>
            <a:prstGeom prst="rect">
              <a:avLst/>
            </a:prstGeom>
            <a:solidFill>
              <a:srgbClr val="FFFFFF">
                <a:alpha val="100000"/>
              </a:srgbClr>
            </a:solidFill>
          </p:spPr>
          <p:txBody>
            <a:bodyPr/>
            <a:lstStyle/>
            <a:p/>
          </p:txBody>
        </p:sp>
        <p:sp>
          <p:nvSpPr>
            <p:cNvPr id="191" name="pl190"/>
            <p:cNvSpPr/>
            <p:nvPr/>
          </p:nvSpPr>
          <p:spPr>
            <a:xfrm>
              <a:off x="14795069" y="473281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4795069" y="362773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4795069" y="252266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4" name="pl193"/>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4795069" y="418027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4795069" y="30751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4834120" y="5044450"/>
              <a:ext cx="234305" cy="240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4834120" y="4944993"/>
              <a:ext cx="234305" cy="994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4834120" y="4944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4834120" y="494499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5094459" y="4823435"/>
              <a:ext cx="234305" cy="4619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5094459" y="4642202"/>
              <a:ext cx="234305" cy="1812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5094459" y="46422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5094459" y="464220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5354798" y="4785862"/>
              <a:ext cx="234305" cy="4994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5354798" y="4604629"/>
              <a:ext cx="234305" cy="1812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5354798" y="46046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5354798" y="46046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5615138" y="5015718"/>
              <a:ext cx="234305" cy="2696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5615138" y="4905211"/>
              <a:ext cx="234305" cy="1105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5615138" y="49052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5615138" y="490521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5875477" y="5172640"/>
              <a:ext cx="234305" cy="112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5875477" y="5139487"/>
              <a:ext cx="234305"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5875477" y="51394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5875477" y="513948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6135816" y="5225683"/>
              <a:ext cx="234305" cy="59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6135816" y="522568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6135816" y="522568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6135816" y="522568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6396155" y="5263256"/>
              <a:ext cx="234305" cy="221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6396155" y="5249995"/>
              <a:ext cx="234305" cy="132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6396155" y="52499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6396155" y="524999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6656494" y="5280937"/>
              <a:ext cx="234305" cy="4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6656494" y="52809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6656494" y="52809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6656494" y="528093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54580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0" name="tx229"/>
            <p:cNvSpPr/>
            <p:nvPr/>
          </p:nvSpPr>
          <p:spPr>
            <a:xfrm>
              <a:off x="155829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1,036 case(s)</a:t>
              </a:r>
            </a:p>
          </p:txBody>
        </p:sp>
        <p:sp>
          <p:nvSpPr>
            <p:cNvPr id="231" name="pg23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2" name="rc23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33" name="tx23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34" name="tx23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5" name="tx23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6" name="tx23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7" name="tx23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8" name="pl23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tx24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1" name="tx25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2" name="tx25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3" name="tx25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4" name="tx25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5" name="tx25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6" name="tx25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7" name="tx25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8" name="tx25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9" name="tx25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0" name="tx25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1" name="tx26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2" name="pl26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tx27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5" name="tx27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6" name="tx27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7" name="tx27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8" name="tx27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9" name="tx27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0" name="tx27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1" name="tx28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2" name="tx28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3" name="tx28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4" name="tx28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5" name="tx28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6" name="pl28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tx35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9" name="tx358"/>
            <p:cNvSpPr/>
            <p:nvPr/>
          </p:nvSpPr>
          <p:spPr>
            <a:xfrm>
              <a:off x="1294238" y="409500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60" name="tx359"/>
            <p:cNvSpPr/>
            <p:nvPr/>
          </p:nvSpPr>
          <p:spPr>
            <a:xfrm>
              <a:off x="1230614" y="296034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61" name="pl36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361"/>
            <p:cNvSpPr/>
            <p:nvPr/>
          </p:nvSpPr>
          <p:spPr>
            <a:xfrm>
              <a:off x="2055723" y="41802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62"/>
            <p:cNvSpPr/>
            <p:nvPr/>
          </p:nvSpPr>
          <p:spPr>
            <a:xfrm>
              <a:off x="2055723" y="30751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tx36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5" name="rc364"/>
            <p:cNvSpPr/>
            <p:nvPr/>
          </p:nvSpPr>
          <p:spPr>
            <a:xfrm>
              <a:off x="18110385" y="2153563"/>
              <a:ext cx="1753945" cy="1236458"/>
            </a:xfrm>
            <a:prstGeom prst="rect">
              <a:avLst/>
            </a:prstGeom>
            <a:solidFill>
              <a:srgbClr val="FFFFFF">
                <a:alpha val="100000"/>
              </a:srgbClr>
            </a:solidFill>
          </p:spPr>
          <p:txBody>
            <a:bodyPr/>
            <a:lstStyle/>
            <a:p/>
          </p:txBody>
        </p:sp>
        <p:sp>
          <p:nvSpPr>
            <p:cNvPr id="366" name="rc365"/>
            <p:cNvSpPr/>
            <p:nvPr/>
          </p:nvSpPr>
          <p:spPr>
            <a:xfrm>
              <a:off x="18179974" y="2223153"/>
              <a:ext cx="274319" cy="274319"/>
            </a:xfrm>
            <a:prstGeom prst="rect">
              <a:avLst/>
            </a:prstGeom>
            <a:solidFill>
              <a:srgbClr val="FFFFFF">
                <a:alpha val="100000"/>
              </a:srgbClr>
            </a:solidFill>
          </p:spPr>
          <p:txBody>
            <a:bodyPr/>
            <a:lstStyle/>
            <a:p/>
          </p:txBody>
        </p:sp>
        <p:sp>
          <p:nvSpPr>
            <p:cNvPr id="367" name="rc36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8" name="rc367"/>
            <p:cNvSpPr/>
            <p:nvPr/>
          </p:nvSpPr>
          <p:spPr>
            <a:xfrm>
              <a:off x="18179974" y="2497473"/>
              <a:ext cx="274319" cy="274319"/>
            </a:xfrm>
            <a:prstGeom prst="rect">
              <a:avLst/>
            </a:prstGeom>
            <a:solidFill>
              <a:srgbClr val="FFFFFF">
                <a:alpha val="100000"/>
              </a:srgbClr>
            </a:solidFill>
          </p:spPr>
          <p:txBody>
            <a:bodyPr/>
            <a:lstStyle/>
            <a:p/>
          </p:txBody>
        </p:sp>
        <p:sp>
          <p:nvSpPr>
            <p:cNvPr id="369" name="rc36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0" name="rc369"/>
            <p:cNvSpPr/>
            <p:nvPr/>
          </p:nvSpPr>
          <p:spPr>
            <a:xfrm>
              <a:off x="18179974" y="2771793"/>
              <a:ext cx="274319" cy="274319"/>
            </a:xfrm>
            <a:prstGeom prst="rect">
              <a:avLst/>
            </a:prstGeom>
            <a:solidFill>
              <a:srgbClr val="FFFFFF">
                <a:alpha val="100000"/>
              </a:srgbClr>
            </a:solidFill>
          </p:spPr>
          <p:txBody>
            <a:bodyPr/>
            <a:lstStyle/>
            <a:p/>
          </p:txBody>
        </p:sp>
        <p:sp>
          <p:nvSpPr>
            <p:cNvPr id="371" name="rc37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2" name="rc371"/>
            <p:cNvSpPr/>
            <p:nvPr/>
          </p:nvSpPr>
          <p:spPr>
            <a:xfrm>
              <a:off x="18179974" y="3046113"/>
              <a:ext cx="274319" cy="274319"/>
            </a:xfrm>
            <a:prstGeom prst="rect">
              <a:avLst/>
            </a:prstGeom>
            <a:solidFill>
              <a:srgbClr val="FFFFFF">
                <a:alpha val="100000"/>
              </a:srgbClr>
            </a:solidFill>
          </p:spPr>
          <p:txBody>
            <a:bodyPr/>
            <a:lstStyle/>
            <a:p/>
          </p:txBody>
        </p:sp>
        <p:sp>
          <p:nvSpPr>
            <p:cNvPr id="373" name="rc37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4" name="tx37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75" name="tx37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76" name="tx37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77" name="tx37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78" name=""/>
          <p:cNvGrpSpPr/>
          <p:nvPr/>
        </p:nvGrpSpPr>
        <p:grpSpPr>
          <a:xfrm>
            <a:off x="6400800" y="6217920"/>
            <a:ext cx="5486400" cy="4251960"/>
            <a:chOff x="6400800" y="6217920"/>
            <a:chExt cx="5486400" cy="4251960"/>
          </a:xfrm>
        </p:grpSpPr>
        <p:sp>
          <p:nvSpPr>
            <p:cNvPr id="37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1" name="rc5"/>
            <p:cNvSpPr/>
            <p:nvPr/>
          </p:nvSpPr>
          <p:spPr>
            <a:xfrm>
              <a:off x="7153670" y="6510025"/>
              <a:ext cx="4107183" cy="2788960"/>
            </a:xfrm>
            <a:prstGeom prst="rect">
              <a:avLst/>
            </a:prstGeom>
            <a:solidFill>
              <a:srgbClr val="FFFFFF">
                <a:alpha val="100000"/>
              </a:srgbClr>
            </a:solidFill>
          </p:spPr>
          <p:txBody>
            <a:bodyPr/>
            <a:lstStyle/>
            <a:p/>
          </p:txBody>
        </p:sp>
        <p:sp>
          <p:nvSpPr>
            <p:cNvPr id="382" name="pl6"/>
            <p:cNvSpPr/>
            <p:nvPr/>
          </p:nvSpPr>
          <p:spPr>
            <a:xfrm>
              <a:off x="7153670" y="8829590"/>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83" name="pl7"/>
            <p:cNvSpPr/>
            <p:nvPr/>
          </p:nvSpPr>
          <p:spPr>
            <a:xfrm>
              <a:off x="7153670" y="814434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84" name="pl8"/>
            <p:cNvSpPr/>
            <p:nvPr/>
          </p:nvSpPr>
          <p:spPr>
            <a:xfrm>
              <a:off x="7153670" y="7459094"/>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85" name="pl9"/>
            <p:cNvSpPr/>
            <p:nvPr/>
          </p:nvSpPr>
          <p:spPr>
            <a:xfrm>
              <a:off x="7153670" y="677384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86" name="pl10"/>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87" name="pl11"/>
            <p:cNvSpPr/>
            <p:nvPr/>
          </p:nvSpPr>
          <p:spPr>
            <a:xfrm>
              <a:off x="7153670" y="8486966"/>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88" name="pl12"/>
            <p:cNvSpPr/>
            <p:nvPr/>
          </p:nvSpPr>
          <p:spPr>
            <a:xfrm>
              <a:off x="7153670" y="7801718"/>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89" name="pl13"/>
            <p:cNvSpPr/>
            <p:nvPr/>
          </p:nvSpPr>
          <p:spPr>
            <a:xfrm>
              <a:off x="7153670" y="711646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90" name="rc14"/>
            <p:cNvSpPr/>
            <p:nvPr/>
          </p:nvSpPr>
          <p:spPr>
            <a:xfrm>
              <a:off x="7296281" y="8781623"/>
              <a:ext cx="399309" cy="39059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1" name="rc15"/>
            <p:cNvSpPr/>
            <p:nvPr/>
          </p:nvSpPr>
          <p:spPr>
            <a:xfrm>
              <a:off x="7866723" y="7006830"/>
              <a:ext cx="399309" cy="21653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2" name="rc16"/>
            <p:cNvSpPr/>
            <p:nvPr/>
          </p:nvSpPr>
          <p:spPr>
            <a:xfrm>
              <a:off x="8437165" y="6897190"/>
              <a:ext cx="399309" cy="227502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3" name="rc17"/>
            <p:cNvSpPr/>
            <p:nvPr/>
          </p:nvSpPr>
          <p:spPr>
            <a:xfrm>
              <a:off x="9007608" y="7342601"/>
              <a:ext cx="399309" cy="18296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4" name="rc18"/>
            <p:cNvSpPr/>
            <p:nvPr/>
          </p:nvSpPr>
          <p:spPr>
            <a:xfrm>
              <a:off x="9578050" y="6691615"/>
              <a:ext cx="399309" cy="24805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5" name="rc19"/>
            <p:cNvSpPr/>
            <p:nvPr/>
          </p:nvSpPr>
          <p:spPr>
            <a:xfrm>
              <a:off x="10148492" y="7561881"/>
              <a:ext cx="399309" cy="161033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6" name="rc20"/>
            <p:cNvSpPr/>
            <p:nvPr/>
          </p:nvSpPr>
          <p:spPr>
            <a:xfrm>
              <a:off x="10718934" y="8110079"/>
              <a:ext cx="399309" cy="10621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7" name="rc21"/>
            <p:cNvSpPr/>
            <p:nvPr/>
          </p:nvSpPr>
          <p:spPr>
            <a:xfrm>
              <a:off x="7866723" y="6999977"/>
              <a:ext cx="399309" cy="68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8" name="rc22"/>
            <p:cNvSpPr/>
            <p:nvPr/>
          </p:nvSpPr>
          <p:spPr>
            <a:xfrm>
              <a:off x="8437165" y="6883485"/>
              <a:ext cx="399309" cy="68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99" name="rc23"/>
            <p:cNvSpPr/>
            <p:nvPr/>
          </p:nvSpPr>
          <p:spPr>
            <a:xfrm>
              <a:off x="9578050" y="6636796"/>
              <a:ext cx="399309" cy="4796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0" name="rc24"/>
            <p:cNvSpPr/>
            <p:nvPr/>
          </p:nvSpPr>
          <p:spPr>
            <a:xfrm>
              <a:off x="10148492" y="7507061"/>
              <a:ext cx="399309" cy="5481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1" name="rc25"/>
            <p:cNvSpPr/>
            <p:nvPr/>
          </p:nvSpPr>
          <p:spPr>
            <a:xfrm>
              <a:off x="8437165" y="6890337"/>
              <a:ext cx="399309" cy="68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2" name="rc26"/>
            <p:cNvSpPr/>
            <p:nvPr/>
          </p:nvSpPr>
          <p:spPr>
            <a:xfrm>
              <a:off x="9007608" y="7335749"/>
              <a:ext cx="399309" cy="68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3" name="rc27"/>
            <p:cNvSpPr/>
            <p:nvPr/>
          </p:nvSpPr>
          <p:spPr>
            <a:xfrm>
              <a:off x="9578050" y="6684763"/>
              <a:ext cx="399309" cy="68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4" name="rc28"/>
            <p:cNvSpPr/>
            <p:nvPr/>
          </p:nvSpPr>
          <p:spPr>
            <a:xfrm>
              <a:off x="10718934" y="8096375"/>
              <a:ext cx="399309" cy="137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5" name="pl29"/>
            <p:cNvSpPr/>
            <p:nvPr/>
          </p:nvSpPr>
          <p:spPr>
            <a:xfrm>
              <a:off x="7495936" y="6867288"/>
              <a:ext cx="3422653" cy="2221855"/>
            </a:xfrm>
            <a:custGeom>
              <a:avLst/>
              <a:pathLst>
                <a:path w="3422653" h="2221855">
                  <a:moveTo>
                    <a:pt x="0" y="591461"/>
                  </a:moveTo>
                  <a:lnTo>
                    <a:pt x="570442" y="0"/>
                  </a:lnTo>
                  <a:lnTo>
                    <a:pt x="1140884" y="464086"/>
                  </a:lnTo>
                  <a:lnTo>
                    <a:pt x="1711326" y="898267"/>
                  </a:lnTo>
                  <a:lnTo>
                    <a:pt x="2281768" y="1419949"/>
                  </a:lnTo>
                  <a:lnTo>
                    <a:pt x="2852210" y="1988151"/>
                  </a:lnTo>
                  <a:lnTo>
                    <a:pt x="3422653" y="2221855"/>
                  </a:lnTo>
                </a:path>
              </a:pathLst>
            </a:custGeom>
            <a:ln w="40651" cap="flat">
              <a:solidFill>
                <a:srgbClr val="000000">
                  <a:alpha val="100000"/>
                </a:srgbClr>
              </a:solidFill>
              <a:prstDash val="solid"/>
              <a:round/>
            </a:ln>
          </p:spPr>
          <p:txBody>
            <a:bodyPr/>
            <a:lstStyle/>
            <a:p/>
          </p:txBody>
        </p:sp>
        <p:sp>
          <p:nvSpPr>
            <p:cNvPr id="406" name="rc30"/>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07" name="tx3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08" name="tx32"/>
            <p:cNvSpPr/>
            <p:nvPr/>
          </p:nvSpPr>
          <p:spPr>
            <a:xfrm>
              <a:off x="6801340" y="848465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09" name="tx33"/>
            <p:cNvSpPr/>
            <p:nvPr/>
          </p:nvSpPr>
          <p:spPr>
            <a:xfrm>
              <a:off x="6801340" y="779941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10" name="tx34"/>
            <p:cNvSpPr/>
            <p:nvPr/>
          </p:nvSpPr>
          <p:spPr>
            <a:xfrm>
              <a:off x="6801340" y="7114088"/>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11" name="pl3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pl36"/>
            <p:cNvSpPr/>
            <p:nvPr/>
          </p:nvSpPr>
          <p:spPr>
            <a:xfrm>
              <a:off x="7118876" y="84869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pl37"/>
            <p:cNvSpPr/>
            <p:nvPr/>
          </p:nvSpPr>
          <p:spPr>
            <a:xfrm>
              <a:off x="7118876" y="78017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38"/>
            <p:cNvSpPr/>
            <p:nvPr/>
          </p:nvSpPr>
          <p:spPr>
            <a:xfrm>
              <a:off x="7118876" y="71164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3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6" name="pl40"/>
            <p:cNvSpPr/>
            <p:nvPr/>
          </p:nvSpPr>
          <p:spPr>
            <a:xfrm>
              <a:off x="11260854" y="86184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7" name="pl41"/>
            <p:cNvSpPr/>
            <p:nvPr/>
          </p:nvSpPr>
          <p:spPr>
            <a:xfrm>
              <a:off x="11260854" y="80646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8" name="pl42"/>
            <p:cNvSpPr/>
            <p:nvPr/>
          </p:nvSpPr>
          <p:spPr>
            <a:xfrm>
              <a:off x="11260854" y="751080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9" name="pl43"/>
            <p:cNvSpPr/>
            <p:nvPr/>
          </p:nvSpPr>
          <p:spPr>
            <a:xfrm>
              <a:off x="11260854" y="69570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0" name="tx4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21" name="tx45"/>
            <p:cNvSpPr/>
            <p:nvPr/>
          </p:nvSpPr>
          <p:spPr>
            <a:xfrm>
              <a:off x="11358911" y="861610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22" name="tx46"/>
            <p:cNvSpPr/>
            <p:nvPr/>
          </p:nvSpPr>
          <p:spPr>
            <a:xfrm>
              <a:off x="11358911" y="806230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23" name="tx47"/>
            <p:cNvSpPr/>
            <p:nvPr/>
          </p:nvSpPr>
          <p:spPr>
            <a:xfrm>
              <a:off x="11358911" y="75085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24" name="tx48"/>
            <p:cNvSpPr/>
            <p:nvPr/>
          </p:nvSpPr>
          <p:spPr>
            <a:xfrm>
              <a:off x="11358911" y="695469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25" name="pl49"/>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50"/>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51"/>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52"/>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53"/>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54"/>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55"/>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tx56"/>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33" name="tx57"/>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34" name="tx58"/>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35" name="tx59"/>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36" name="tx60"/>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37" name="tx61"/>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38" name="tx62"/>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9" name="tx63"/>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40" name="tx64"/>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1" name="tx6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2" name="tx6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43" name="rc67"/>
            <p:cNvSpPr/>
            <p:nvPr/>
          </p:nvSpPr>
          <p:spPr>
            <a:xfrm>
              <a:off x="7065874" y="10217410"/>
              <a:ext cx="1051268" cy="182880"/>
            </a:xfrm>
            <a:prstGeom prst="rect">
              <a:avLst/>
            </a:prstGeom>
            <a:solidFill>
              <a:srgbClr val="FFFFFF">
                <a:alpha val="100000"/>
              </a:srgbClr>
            </a:solidFill>
          </p:spPr>
          <p:txBody>
            <a:bodyPr/>
            <a:lstStyle/>
            <a:p/>
          </p:txBody>
        </p:sp>
        <p:sp>
          <p:nvSpPr>
            <p:cNvPr id="444" name="rc68"/>
            <p:cNvSpPr/>
            <p:nvPr/>
          </p:nvSpPr>
          <p:spPr>
            <a:xfrm>
              <a:off x="7065874" y="10217410"/>
              <a:ext cx="182879" cy="182880"/>
            </a:xfrm>
            <a:prstGeom prst="rect">
              <a:avLst/>
            </a:prstGeom>
            <a:solidFill>
              <a:srgbClr val="FFFFFF">
                <a:alpha val="100000"/>
              </a:srgbClr>
            </a:solidFill>
          </p:spPr>
          <p:txBody>
            <a:bodyPr/>
            <a:lstStyle/>
            <a:p/>
          </p:txBody>
        </p:sp>
        <p:sp>
          <p:nvSpPr>
            <p:cNvPr id="445" name="pl69"/>
            <p:cNvSpPr/>
            <p:nvPr/>
          </p:nvSpPr>
          <p:spPr>
            <a:xfrm>
              <a:off x="70841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46" name="tx70"/>
            <p:cNvSpPr/>
            <p:nvPr/>
          </p:nvSpPr>
          <p:spPr>
            <a:xfrm>
              <a:off x="73567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47" name="rc71"/>
            <p:cNvSpPr/>
            <p:nvPr/>
          </p:nvSpPr>
          <p:spPr>
            <a:xfrm>
              <a:off x="8297142" y="10217410"/>
              <a:ext cx="3051508" cy="182880"/>
            </a:xfrm>
            <a:prstGeom prst="rect">
              <a:avLst/>
            </a:prstGeom>
            <a:solidFill>
              <a:srgbClr val="FFFFFF">
                <a:alpha val="100000"/>
              </a:srgbClr>
            </a:solidFill>
          </p:spPr>
          <p:txBody>
            <a:bodyPr/>
            <a:lstStyle/>
            <a:p/>
          </p:txBody>
        </p:sp>
        <p:sp>
          <p:nvSpPr>
            <p:cNvPr id="448" name="rc72"/>
            <p:cNvSpPr/>
            <p:nvPr/>
          </p:nvSpPr>
          <p:spPr>
            <a:xfrm>
              <a:off x="8297142" y="10217410"/>
              <a:ext cx="182880" cy="182880"/>
            </a:xfrm>
            <a:prstGeom prst="rect">
              <a:avLst/>
            </a:prstGeom>
            <a:solidFill>
              <a:srgbClr val="FFFFFF">
                <a:alpha val="100000"/>
              </a:srgbClr>
            </a:solidFill>
          </p:spPr>
          <p:txBody>
            <a:bodyPr/>
            <a:lstStyle/>
            <a:p/>
          </p:txBody>
        </p:sp>
        <p:sp>
          <p:nvSpPr>
            <p:cNvPr id="449" name="rc73"/>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0" name="rc74"/>
            <p:cNvSpPr/>
            <p:nvPr/>
          </p:nvSpPr>
          <p:spPr>
            <a:xfrm>
              <a:off x="9388382" y="10217410"/>
              <a:ext cx="182879" cy="182880"/>
            </a:xfrm>
            <a:prstGeom prst="rect">
              <a:avLst/>
            </a:prstGeom>
            <a:solidFill>
              <a:srgbClr val="FFFFFF">
                <a:alpha val="100000"/>
              </a:srgbClr>
            </a:solidFill>
          </p:spPr>
          <p:txBody>
            <a:bodyPr/>
            <a:lstStyle/>
            <a:p/>
          </p:txBody>
        </p:sp>
        <p:sp>
          <p:nvSpPr>
            <p:cNvPr id="451" name="rc75"/>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76"/>
            <p:cNvSpPr/>
            <p:nvPr/>
          </p:nvSpPr>
          <p:spPr>
            <a:xfrm>
              <a:off x="10314423" y="10217410"/>
              <a:ext cx="182879" cy="182880"/>
            </a:xfrm>
            <a:prstGeom prst="rect">
              <a:avLst/>
            </a:prstGeom>
            <a:solidFill>
              <a:srgbClr val="FFFFFF">
                <a:alpha val="100000"/>
              </a:srgbClr>
            </a:solidFill>
          </p:spPr>
          <p:txBody>
            <a:bodyPr/>
            <a:lstStyle/>
            <a:p/>
          </p:txBody>
        </p:sp>
        <p:sp>
          <p:nvSpPr>
            <p:cNvPr id="453" name="rc77"/>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tx78"/>
            <p:cNvSpPr/>
            <p:nvPr/>
          </p:nvSpPr>
          <p:spPr>
            <a:xfrm>
              <a:off x="85880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55" name="tx79"/>
            <p:cNvSpPr/>
            <p:nvPr/>
          </p:nvSpPr>
          <p:spPr>
            <a:xfrm>
              <a:off x="967926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56" name="tx80"/>
            <p:cNvSpPr/>
            <p:nvPr/>
          </p:nvSpPr>
          <p:spPr>
            <a:xfrm>
              <a:off x="106053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57" name="tx8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12527280" y="6217920"/>
            <a:ext cx="5486400" cy="4297680"/>
            <a:chOff x="12527280" y="6217920"/>
            <a:chExt cx="5486400" cy="4297680"/>
          </a:xfrm>
        </p:grpSpPr>
        <p:sp>
          <p:nvSpPr>
            <p:cNvPr id="45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3" name="pl17"/>
            <p:cNvSpPr/>
            <p:nvPr/>
          </p:nvSpPr>
          <p:spPr>
            <a:xfrm>
              <a:off x="13325144" y="6740492"/>
              <a:ext cx="4510689" cy="204859"/>
            </a:xfrm>
            <a:custGeom>
              <a:avLst/>
              <a:pathLst>
                <a:path w="4510689" h="204859">
                  <a:moveTo>
                    <a:pt x="0" y="0"/>
                  </a:moveTo>
                  <a:lnTo>
                    <a:pt x="180427" y="25607"/>
                  </a:lnTo>
                  <a:lnTo>
                    <a:pt x="360855" y="25607"/>
                  </a:lnTo>
                  <a:lnTo>
                    <a:pt x="541282" y="25607"/>
                  </a:lnTo>
                  <a:lnTo>
                    <a:pt x="721710" y="51214"/>
                  </a:lnTo>
                  <a:lnTo>
                    <a:pt x="902137" y="51214"/>
                  </a:lnTo>
                  <a:lnTo>
                    <a:pt x="1082565" y="76822"/>
                  </a:lnTo>
                  <a:lnTo>
                    <a:pt x="1262993" y="51214"/>
                  </a:lnTo>
                  <a:lnTo>
                    <a:pt x="1443420" y="76822"/>
                  </a:lnTo>
                  <a:lnTo>
                    <a:pt x="1623848" y="128037"/>
                  </a:lnTo>
                  <a:lnTo>
                    <a:pt x="1804275" y="153644"/>
                  </a:lnTo>
                  <a:lnTo>
                    <a:pt x="1984703" y="204859"/>
                  </a:lnTo>
                  <a:lnTo>
                    <a:pt x="2165131" y="179252"/>
                  </a:lnTo>
                  <a:lnTo>
                    <a:pt x="2345558" y="153644"/>
                  </a:lnTo>
                  <a:lnTo>
                    <a:pt x="2525986" y="153644"/>
                  </a:lnTo>
                  <a:lnTo>
                    <a:pt x="2706413" y="179252"/>
                  </a:lnTo>
                  <a:lnTo>
                    <a:pt x="2886841" y="179252"/>
                  </a:lnTo>
                  <a:lnTo>
                    <a:pt x="3067268" y="153644"/>
                  </a:lnTo>
                  <a:lnTo>
                    <a:pt x="3247696" y="153644"/>
                  </a:lnTo>
                  <a:lnTo>
                    <a:pt x="3428124" y="153644"/>
                  </a:lnTo>
                  <a:lnTo>
                    <a:pt x="3608551" y="153644"/>
                  </a:lnTo>
                  <a:lnTo>
                    <a:pt x="3788979" y="153644"/>
                  </a:lnTo>
                  <a:lnTo>
                    <a:pt x="3969406" y="102429"/>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474" name="pl18"/>
            <p:cNvSpPr/>
            <p:nvPr/>
          </p:nvSpPr>
          <p:spPr>
            <a:xfrm>
              <a:off x="15490275" y="6970960"/>
              <a:ext cx="2345558" cy="204859"/>
            </a:xfrm>
            <a:custGeom>
              <a:avLst/>
              <a:pathLst>
                <a:path w="2345558" h="204859">
                  <a:moveTo>
                    <a:pt x="0" y="102429"/>
                  </a:moveTo>
                  <a:lnTo>
                    <a:pt x="180427" y="25607"/>
                  </a:lnTo>
                  <a:lnTo>
                    <a:pt x="360855" y="25607"/>
                  </a:lnTo>
                  <a:lnTo>
                    <a:pt x="541282" y="25607"/>
                  </a:lnTo>
                  <a:lnTo>
                    <a:pt x="721710" y="25607"/>
                  </a:lnTo>
                  <a:lnTo>
                    <a:pt x="902137" y="0"/>
                  </a:lnTo>
                  <a:lnTo>
                    <a:pt x="1082565" y="0"/>
                  </a:lnTo>
                  <a:lnTo>
                    <a:pt x="1262993" y="0"/>
                  </a:lnTo>
                  <a:lnTo>
                    <a:pt x="1443420" y="102429"/>
                  </a:lnTo>
                  <a:lnTo>
                    <a:pt x="1623848" y="102429"/>
                  </a:lnTo>
                  <a:lnTo>
                    <a:pt x="1804275" y="204859"/>
                  </a:lnTo>
                  <a:lnTo>
                    <a:pt x="1984703" y="204859"/>
                  </a:lnTo>
                  <a:lnTo>
                    <a:pt x="2165131" y="204859"/>
                  </a:lnTo>
                  <a:lnTo>
                    <a:pt x="2345558" y="204859"/>
                  </a:lnTo>
                </a:path>
              </a:pathLst>
            </a:custGeom>
            <a:ln w="32521" cap="flat">
              <a:solidFill>
                <a:srgbClr val="00A173">
                  <a:alpha val="100000"/>
                </a:srgbClr>
              </a:solidFill>
              <a:prstDash val="solid"/>
              <a:round/>
            </a:ln>
          </p:spPr>
          <p:txBody>
            <a:bodyPr/>
            <a:lstStyle/>
            <a:p/>
          </p:txBody>
        </p:sp>
        <p:sp>
          <p:nvSpPr>
            <p:cNvPr id="47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1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1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2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2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2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2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3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3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0" name="rc84"/>
            <p:cNvSpPr/>
            <p:nvPr/>
          </p:nvSpPr>
          <p:spPr>
            <a:xfrm>
              <a:off x="14005791" y="9941072"/>
              <a:ext cx="3149396" cy="504938"/>
            </a:xfrm>
            <a:prstGeom prst="rect">
              <a:avLst/>
            </a:prstGeom>
            <a:solidFill>
              <a:srgbClr val="FFFFFF">
                <a:alpha val="100000"/>
              </a:srgbClr>
            </a:solidFill>
          </p:spPr>
          <p:txBody>
            <a:bodyPr/>
            <a:lstStyle/>
            <a:p/>
          </p:txBody>
        </p:sp>
        <p:sp>
          <p:nvSpPr>
            <p:cNvPr id="54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4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6" name=""/>
          <p:cNvGrpSpPr/>
          <p:nvPr/>
        </p:nvGrpSpPr>
        <p:grpSpPr>
          <a:xfrm>
            <a:off x="594360" y="6217920"/>
            <a:ext cx="5562295" cy="3895679"/>
            <a:chOff x="594360" y="6217920"/>
            <a:chExt cx="5562295" cy="3895679"/>
          </a:xfrm>
        </p:grpSpPr>
        <p:sp>
          <p:nvSpPr>
            <p:cNvPr id="547"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8" name="rc4"/>
            <p:cNvSpPr/>
            <p:nvPr/>
          </p:nvSpPr>
          <p:spPr>
            <a:xfrm>
              <a:off x="2401641"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9" name="rc5"/>
            <p:cNvSpPr/>
            <p:nvPr/>
          </p:nvSpPr>
          <p:spPr>
            <a:xfrm>
              <a:off x="2430728" y="6545438"/>
              <a:ext cx="290868" cy="290868"/>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550" name="rc6"/>
            <p:cNvSpPr/>
            <p:nvPr/>
          </p:nvSpPr>
          <p:spPr>
            <a:xfrm>
              <a:off x="2721596" y="6545438"/>
              <a:ext cx="290868" cy="290868"/>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551" name="rc7"/>
            <p:cNvSpPr/>
            <p:nvPr/>
          </p:nvSpPr>
          <p:spPr>
            <a:xfrm>
              <a:off x="3012465" y="6545438"/>
              <a:ext cx="290868" cy="290868"/>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552" name="rc8"/>
            <p:cNvSpPr/>
            <p:nvPr/>
          </p:nvSpPr>
          <p:spPr>
            <a:xfrm>
              <a:off x="3303333" y="6545438"/>
              <a:ext cx="290868" cy="290868"/>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553" name="rc9"/>
            <p:cNvSpPr/>
            <p:nvPr/>
          </p:nvSpPr>
          <p:spPr>
            <a:xfrm>
              <a:off x="3594201" y="6545438"/>
              <a:ext cx="290868" cy="290868"/>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554" name="rc10"/>
            <p:cNvSpPr/>
            <p:nvPr/>
          </p:nvSpPr>
          <p:spPr>
            <a:xfrm>
              <a:off x="3885069" y="6545438"/>
              <a:ext cx="290868" cy="290868"/>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555" name="rc11"/>
            <p:cNvSpPr/>
            <p:nvPr/>
          </p:nvSpPr>
          <p:spPr>
            <a:xfrm>
              <a:off x="4175937"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56" name="rc12"/>
            <p:cNvSpPr/>
            <p:nvPr/>
          </p:nvSpPr>
          <p:spPr>
            <a:xfrm>
              <a:off x="4466805" y="6545438"/>
              <a:ext cx="290868" cy="290868"/>
            </a:xfrm>
            <a:prstGeom prst="rect">
              <a:avLst/>
            </a:prstGeom>
            <a:solidFill>
              <a:srgbClr val="A90812">
                <a:alpha val="100000"/>
              </a:srgbClr>
            </a:solidFill>
            <a:ln w="5420" cap="flat">
              <a:solidFill>
                <a:srgbClr val="FFFFFF">
                  <a:alpha val="100000"/>
                </a:srgbClr>
              </a:solidFill>
              <a:prstDash val="solid"/>
              <a:miter/>
            </a:ln>
          </p:spPr>
          <p:txBody>
            <a:bodyPr/>
            <a:lstStyle/>
            <a:p/>
          </p:txBody>
        </p:sp>
        <p:sp>
          <p:nvSpPr>
            <p:cNvPr id="557" name="rc13"/>
            <p:cNvSpPr/>
            <p:nvPr/>
          </p:nvSpPr>
          <p:spPr>
            <a:xfrm>
              <a:off x="4757673" y="6545438"/>
              <a:ext cx="290868" cy="290868"/>
            </a:xfrm>
            <a:prstGeom prst="rect">
              <a:avLst/>
            </a:prstGeom>
            <a:solidFill>
              <a:srgbClr val="F0412F">
                <a:alpha val="100000"/>
              </a:srgbClr>
            </a:solidFill>
            <a:ln w="5420" cap="flat">
              <a:solidFill>
                <a:srgbClr val="FFFFFF">
                  <a:alpha val="100000"/>
                </a:srgbClr>
              </a:solidFill>
              <a:prstDash val="solid"/>
              <a:miter/>
            </a:ln>
          </p:spPr>
          <p:txBody>
            <a:bodyPr/>
            <a:lstStyle/>
            <a:p/>
          </p:txBody>
        </p:sp>
        <p:sp>
          <p:nvSpPr>
            <p:cNvPr id="558" name="rc14"/>
            <p:cNvSpPr/>
            <p:nvPr/>
          </p:nvSpPr>
          <p:spPr>
            <a:xfrm>
              <a:off x="5048542" y="6545438"/>
              <a:ext cx="290868" cy="290868"/>
            </a:xfrm>
            <a:prstGeom prst="rect">
              <a:avLst/>
            </a:prstGeom>
            <a:solidFill>
              <a:srgbClr val="FDA88A">
                <a:alpha val="100000"/>
              </a:srgbClr>
            </a:solidFill>
            <a:ln w="5420" cap="flat">
              <a:solidFill>
                <a:srgbClr val="FFFFFF">
                  <a:alpha val="100000"/>
                </a:srgbClr>
              </a:solidFill>
              <a:prstDash val="solid"/>
              <a:miter/>
            </a:ln>
          </p:spPr>
          <p:txBody>
            <a:bodyPr/>
            <a:lstStyle/>
            <a:p/>
          </p:txBody>
        </p:sp>
        <p:sp>
          <p:nvSpPr>
            <p:cNvPr id="559" name="rc15"/>
            <p:cNvSpPr/>
            <p:nvPr/>
          </p:nvSpPr>
          <p:spPr>
            <a:xfrm>
              <a:off x="5339410" y="6545438"/>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60" name="rc16"/>
            <p:cNvSpPr/>
            <p:nvPr/>
          </p:nvSpPr>
          <p:spPr>
            <a:xfrm>
              <a:off x="5630278" y="6545438"/>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561" name="rc17"/>
            <p:cNvSpPr/>
            <p:nvPr/>
          </p:nvSpPr>
          <p:spPr>
            <a:xfrm>
              <a:off x="2430728" y="6836306"/>
              <a:ext cx="290868" cy="290868"/>
            </a:xfrm>
            <a:prstGeom prst="rect">
              <a:avLst/>
            </a:prstGeom>
            <a:solidFill>
              <a:srgbClr val="F24732">
                <a:alpha val="100000"/>
              </a:srgbClr>
            </a:solidFill>
            <a:ln w="5420" cap="flat">
              <a:solidFill>
                <a:srgbClr val="FFFFFF">
                  <a:alpha val="100000"/>
                </a:srgbClr>
              </a:solidFill>
              <a:prstDash val="solid"/>
              <a:miter/>
            </a:ln>
          </p:spPr>
          <p:txBody>
            <a:bodyPr/>
            <a:lstStyle/>
            <a:p/>
          </p:txBody>
        </p:sp>
        <p:sp>
          <p:nvSpPr>
            <p:cNvPr id="562" name="rc18"/>
            <p:cNvSpPr/>
            <p:nvPr/>
          </p:nvSpPr>
          <p:spPr>
            <a:xfrm>
              <a:off x="2721596" y="6836306"/>
              <a:ext cx="290868" cy="290868"/>
            </a:xfrm>
            <a:prstGeom prst="rect">
              <a:avLst/>
            </a:prstGeom>
            <a:solidFill>
              <a:srgbClr val="FDAF92">
                <a:alpha val="100000"/>
              </a:srgbClr>
            </a:solidFill>
            <a:ln w="5420" cap="flat">
              <a:solidFill>
                <a:srgbClr val="FFFFFF">
                  <a:alpha val="100000"/>
                </a:srgbClr>
              </a:solidFill>
              <a:prstDash val="solid"/>
              <a:miter/>
            </a:ln>
          </p:spPr>
          <p:txBody>
            <a:bodyPr/>
            <a:lstStyle/>
            <a:p/>
          </p:txBody>
        </p:sp>
        <p:sp>
          <p:nvSpPr>
            <p:cNvPr id="563" name="rc19"/>
            <p:cNvSpPr/>
            <p:nvPr/>
          </p:nvSpPr>
          <p:spPr>
            <a:xfrm>
              <a:off x="3012465" y="6836306"/>
              <a:ext cx="290868" cy="290868"/>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564" name="rc20"/>
            <p:cNvSpPr/>
            <p:nvPr/>
          </p:nvSpPr>
          <p:spPr>
            <a:xfrm>
              <a:off x="3303333" y="6836306"/>
              <a:ext cx="290868" cy="290868"/>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65" name="rc21"/>
            <p:cNvSpPr/>
            <p:nvPr/>
          </p:nvSpPr>
          <p:spPr>
            <a:xfrm>
              <a:off x="3594201" y="6836306"/>
              <a:ext cx="290868" cy="290868"/>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566" name="rc22"/>
            <p:cNvSpPr/>
            <p:nvPr/>
          </p:nvSpPr>
          <p:spPr>
            <a:xfrm>
              <a:off x="3885069" y="6836306"/>
              <a:ext cx="290868" cy="290868"/>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567" name="rc23"/>
            <p:cNvSpPr/>
            <p:nvPr/>
          </p:nvSpPr>
          <p:spPr>
            <a:xfrm>
              <a:off x="4175937" y="6836306"/>
              <a:ext cx="290868" cy="290868"/>
            </a:xfrm>
            <a:prstGeom prst="rect">
              <a:avLst/>
            </a:prstGeom>
            <a:solidFill>
              <a:srgbClr val="FA6546">
                <a:alpha val="100000"/>
              </a:srgbClr>
            </a:solidFill>
            <a:ln w="5420" cap="flat">
              <a:solidFill>
                <a:srgbClr val="FFFFFF">
                  <a:alpha val="100000"/>
                </a:srgbClr>
              </a:solidFill>
              <a:prstDash val="solid"/>
              <a:miter/>
            </a:ln>
          </p:spPr>
          <p:txBody>
            <a:bodyPr/>
            <a:lstStyle/>
            <a:p/>
          </p:txBody>
        </p:sp>
        <p:sp>
          <p:nvSpPr>
            <p:cNvPr id="568" name="rc24"/>
            <p:cNvSpPr/>
            <p:nvPr/>
          </p:nvSpPr>
          <p:spPr>
            <a:xfrm>
              <a:off x="4466805" y="6836306"/>
              <a:ext cx="290868" cy="290868"/>
            </a:xfrm>
            <a:prstGeom prst="rect">
              <a:avLst/>
            </a:prstGeom>
            <a:solidFill>
              <a:srgbClr val="F03F2E">
                <a:alpha val="100000"/>
              </a:srgbClr>
            </a:solidFill>
            <a:ln w="5420" cap="flat">
              <a:solidFill>
                <a:srgbClr val="FFFFFF">
                  <a:alpha val="100000"/>
                </a:srgbClr>
              </a:solidFill>
              <a:prstDash val="solid"/>
              <a:miter/>
            </a:ln>
          </p:spPr>
          <p:txBody>
            <a:bodyPr/>
            <a:lstStyle/>
            <a:p/>
          </p:txBody>
        </p:sp>
        <p:sp>
          <p:nvSpPr>
            <p:cNvPr id="569" name="rc25"/>
            <p:cNvSpPr/>
            <p:nvPr/>
          </p:nvSpPr>
          <p:spPr>
            <a:xfrm>
              <a:off x="4757673" y="6836306"/>
              <a:ext cx="290868" cy="290868"/>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570" name="rc26"/>
            <p:cNvSpPr/>
            <p:nvPr/>
          </p:nvSpPr>
          <p:spPr>
            <a:xfrm>
              <a:off x="5048542" y="6836306"/>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571" name="rc27"/>
            <p:cNvSpPr/>
            <p:nvPr/>
          </p:nvSpPr>
          <p:spPr>
            <a:xfrm>
              <a:off x="5339410"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72" name="rc28"/>
            <p:cNvSpPr/>
            <p:nvPr/>
          </p:nvSpPr>
          <p:spPr>
            <a:xfrm>
              <a:off x="5630278"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3" name="rc29"/>
            <p:cNvSpPr/>
            <p:nvPr/>
          </p:nvSpPr>
          <p:spPr>
            <a:xfrm>
              <a:off x="2430728" y="7127174"/>
              <a:ext cx="290868" cy="290868"/>
            </a:xfrm>
            <a:prstGeom prst="rect">
              <a:avLst/>
            </a:prstGeom>
            <a:solidFill>
              <a:srgbClr val="FB7050">
                <a:alpha val="100000"/>
              </a:srgbClr>
            </a:solidFill>
            <a:ln w="5420" cap="flat">
              <a:solidFill>
                <a:srgbClr val="FFFFFF">
                  <a:alpha val="100000"/>
                </a:srgbClr>
              </a:solidFill>
              <a:prstDash val="solid"/>
              <a:miter/>
            </a:ln>
          </p:spPr>
          <p:txBody>
            <a:bodyPr/>
            <a:lstStyle/>
            <a:p/>
          </p:txBody>
        </p:sp>
        <p:sp>
          <p:nvSpPr>
            <p:cNvPr id="574" name="rc30"/>
            <p:cNvSpPr/>
            <p:nvPr/>
          </p:nvSpPr>
          <p:spPr>
            <a:xfrm>
              <a:off x="2721596" y="7127174"/>
              <a:ext cx="290868" cy="290868"/>
            </a:xfrm>
            <a:prstGeom prst="rect">
              <a:avLst/>
            </a:prstGeom>
            <a:solidFill>
              <a:srgbClr val="FDAD91">
                <a:alpha val="100000"/>
              </a:srgbClr>
            </a:solidFill>
            <a:ln w="5420" cap="flat">
              <a:solidFill>
                <a:srgbClr val="FFFFFF">
                  <a:alpha val="100000"/>
                </a:srgbClr>
              </a:solidFill>
              <a:prstDash val="solid"/>
              <a:miter/>
            </a:ln>
          </p:spPr>
          <p:txBody>
            <a:bodyPr/>
            <a:lstStyle/>
            <a:p/>
          </p:txBody>
        </p:sp>
        <p:sp>
          <p:nvSpPr>
            <p:cNvPr id="575" name="rc31"/>
            <p:cNvSpPr/>
            <p:nvPr/>
          </p:nvSpPr>
          <p:spPr>
            <a:xfrm>
              <a:off x="3012465" y="7127174"/>
              <a:ext cx="290868" cy="290868"/>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576" name="rc32"/>
            <p:cNvSpPr/>
            <p:nvPr/>
          </p:nvSpPr>
          <p:spPr>
            <a:xfrm>
              <a:off x="3303333" y="7127174"/>
              <a:ext cx="290868" cy="290868"/>
            </a:xfrm>
            <a:prstGeom prst="rect">
              <a:avLst/>
            </a:prstGeom>
            <a:solidFill>
              <a:srgbClr val="FDA183">
                <a:alpha val="100000"/>
              </a:srgbClr>
            </a:solidFill>
            <a:ln w="5420" cap="flat">
              <a:solidFill>
                <a:srgbClr val="FFFFFF">
                  <a:alpha val="100000"/>
                </a:srgbClr>
              </a:solidFill>
              <a:prstDash val="solid"/>
              <a:miter/>
            </a:ln>
          </p:spPr>
          <p:txBody>
            <a:bodyPr/>
            <a:lstStyle/>
            <a:p/>
          </p:txBody>
        </p:sp>
        <p:sp>
          <p:nvSpPr>
            <p:cNvPr id="577" name="rc33"/>
            <p:cNvSpPr/>
            <p:nvPr/>
          </p:nvSpPr>
          <p:spPr>
            <a:xfrm>
              <a:off x="3594201" y="7127174"/>
              <a:ext cx="290868" cy="290868"/>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578" name="rc34"/>
            <p:cNvSpPr/>
            <p:nvPr/>
          </p:nvSpPr>
          <p:spPr>
            <a:xfrm>
              <a:off x="3885069" y="7127174"/>
              <a:ext cx="290868" cy="290868"/>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579" name="rc35"/>
            <p:cNvSpPr/>
            <p:nvPr/>
          </p:nvSpPr>
          <p:spPr>
            <a:xfrm>
              <a:off x="4175937" y="7127174"/>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80" name="rc36"/>
            <p:cNvSpPr/>
            <p:nvPr/>
          </p:nvSpPr>
          <p:spPr>
            <a:xfrm>
              <a:off x="4466805" y="7127174"/>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81" name="rc37"/>
            <p:cNvSpPr/>
            <p:nvPr/>
          </p:nvSpPr>
          <p:spPr>
            <a:xfrm>
              <a:off x="4757673" y="7127174"/>
              <a:ext cx="290868" cy="290868"/>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582" name="rc38"/>
            <p:cNvSpPr/>
            <p:nvPr/>
          </p:nvSpPr>
          <p:spPr>
            <a:xfrm>
              <a:off x="5048542"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3" name="rc39"/>
            <p:cNvSpPr/>
            <p:nvPr/>
          </p:nvSpPr>
          <p:spPr>
            <a:xfrm>
              <a:off x="5339410" y="7127174"/>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84" name="rc40"/>
            <p:cNvSpPr/>
            <p:nvPr/>
          </p:nvSpPr>
          <p:spPr>
            <a:xfrm>
              <a:off x="5630278" y="7127174"/>
              <a:ext cx="290868" cy="290868"/>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585" name="rc41"/>
            <p:cNvSpPr/>
            <p:nvPr/>
          </p:nvSpPr>
          <p:spPr>
            <a:xfrm>
              <a:off x="2430728" y="7418042"/>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86" name="rc42"/>
            <p:cNvSpPr/>
            <p:nvPr/>
          </p:nvSpPr>
          <p:spPr>
            <a:xfrm>
              <a:off x="2721596" y="7418042"/>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87" name="rc43"/>
            <p:cNvSpPr/>
            <p:nvPr/>
          </p:nvSpPr>
          <p:spPr>
            <a:xfrm>
              <a:off x="3012465" y="7418042"/>
              <a:ext cx="290868" cy="290868"/>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588" name="rc44"/>
            <p:cNvSpPr/>
            <p:nvPr/>
          </p:nvSpPr>
          <p:spPr>
            <a:xfrm>
              <a:off x="3303333"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9" name="rc45"/>
            <p:cNvSpPr/>
            <p:nvPr/>
          </p:nvSpPr>
          <p:spPr>
            <a:xfrm>
              <a:off x="3594201"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0" name="rc46"/>
            <p:cNvSpPr/>
            <p:nvPr/>
          </p:nvSpPr>
          <p:spPr>
            <a:xfrm>
              <a:off x="388506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1" name="rc47"/>
            <p:cNvSpPr/>
            <p:nvPr/>
          </p:nvSpPr>
          <p:spPr>
            <a:xfrm>
              <a:off x="4175937" y="7418042"/>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592" name="rc48"/>
            <p:cNvSpPr/>
            <p:nvPr/>
          </p:nvSpPr>
          <p:spPr>
            <a:xfrm>
              <a:off x="4466805" y="7418042"/>
              <a:ext cx="290868" cy="290868"/>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593" name="rc49"/>
            <p:cNvSpPr/>
            <p:nvPr/>
          </p:nvSpPr>
          <p:spPr>
            <a:xfrm>
              <a:off x="4757673" y="7418042"/>
              <a:ext cx="290868" cy="290868"/>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594" name="rc50"/>
            <p:cNvSpPr/>
            <p:nvPr/>
          </p:nvSpPr>
          <p:spPr>
            <a:xfrm>
              <a:off x="5048542" y="7418042"/>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95" name="rc51"/>
            <p:cNvSpPr/>
            <p:nvPr/>
          </p:nvSpPr>
          <p:spPr>
            <a:xfrm>
              <a:off x="5339410" y="7418042"/>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596" name="rc52"/>
            <p:cNvSpPr/>
            <p:nvPr/>
          </p:nvSpPr>
          <p:spPr>
            <a:xfrm>
              <a:off x="5630278"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7" name="rc53"/>
            <p:cNvSpPr/>
            <p:nvPr/>
          </p:nvSpPr>
          <p:spPr>
            <a:xfrm>
              <a:off x="2430728" y="7708910"/>
              <a:ext cx="290868" cy="290868"/>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598" name="rc54"/>
            <p:cNvSpPr/>
            <p:nvPr/>
          </p:nvSpPr>
          <p:spPr>
            <a:xfrm>
              <a:off x="2721596" y="7708910"/>
              <a:ext cx="290868" cy="290868"/>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599" name="rc55"/>
            <p:cNvSpPr/>
            <p:nvPr/>
          </p:nvSpPr>
          <p:spPr>
            <a:xfrm>
              <a:off x="3012465" y="7708910"/>
              <a:ext cx="290868" cy="290868"/>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00" name="rc56"/>
            <p:cNvSpPr/>
            <p:nvPr/>
          </p:nvSpPr>
          <p:spPr>
            <a:xfrm>
              <a:off x="3303333" y="7708910"/>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01" name="rc57"/>
            <p:cNvSpPr/>
            <p:nvPr/>
          </p:nvSpPr>
          <p:spPr>
            <a:xfrm>
              <a:off x="359420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58"/>
            <p:cNvSpPr/>
            <p:nvPr/>
          </p:nvSpPr>
          <p:spPr>
            <a:xfrm>
              <a:off x="388506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59"/>
            <p:cNvSpPr/>
            <p:nvPr/>
          </p:nvSpPr>
          <p:spPr>
            <a:xfrm>
              <a:off x="4175937" y="7708910"/>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04" name="rc60"/>
            <p:cNvSpPr/>
            <p:nvPr/>
          </p:nvSpPr>
          <p:spPr>
            <a:xfrm>
              <a:off x="446680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61"/>
            <p:cNvSpPr/>
            <p:nvPr/>
          </p:nvSpPr>
          <p:spPr>
            <a:xfrm>
              <a:off x="4757673"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62"/>
            <p:cNvSpPr/>
            <p:nvPr/>
          </p:nvSpPr>
          <p:spPr>
            <a:xfrm>
              <a:off x="504854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63"/>
            <p:cNvSpPr/>
            <p:nvPr/>
          </p:nvSpPr>
          <p:spPr>
            <a:xfrm>
              <a:off x="533941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64"/>
            <p:cNvSpPr/>
            <p:nvPr/>
          </p:nvSpPr>
          <p:spPr>
            <a:xfrm>
              <a:off x="563027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65"/>
            <p:cNvSpPr/>
            <p:nvPr/>
          </p:nvSpPr>
          <p:spPr>
            <a:xfrm>
              <a:off x="243072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66"/>
            <p:cNvSpPr/>
            <p:nvPr/>
          </p:nvSpPr>
          <p:spPr>
            <a:xfrm>
              <a:off x="272159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67"/>
            <p:cNvSpPr/>
            <p:nvPr/>
          </p:nvSpPr>
          <p:spPr>
            <a:xfrm>
              <a:off x="301246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68"/>
            <p:cNvSpPr/>
            <p:nvPr/>
          </p:nvSpPr>
          <p:spPr>
            <a:xfrm>
              <a:off x="3303333" y="7999779"/>
              <a:ext cx="290868" cy="290868"/>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13" name="rc69"/>
            <p:cNvSpPr/>
            <p:nvPr/>
          </p:nvSpPr>
          <p:spPr>
            <a:xfrm>
              <a:off x="3594201" y="7999779"/>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14" name="rc70"/>
            <p:cNvSpPr/>
            <p:nvPr/>
          </p:nvSpPr>
          <p:spPr>
            <a:xfrm>
              <a:off x="3885069" y="7999779"/>
              <a:ext cx="290868" cy="290868"/>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15" name="rc71"/>
            <p:cNvSpPr/>
            <p:nvPr/>
          </p:nvSpPr>
          <p:spPr>
            <a:xfrm>
              <a:off x="417593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72"/>
            <p:cNvSpPr/>
            <p:nvPr/>
          </p:nvSpPr>
          <p:spPr>
            <a:xfrm>
              <a:off x="4466805" y="7999779"/>
              <a:ext cx="290868" cy="29086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17" name="rc73"/>
            <p:cNvSpPr/>
            <p:nvPr/>
          </p:nvSpPr>
          <p:spPr>
            <a:xfrm>
              <a:off x="4757673" y="7999779"/>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18" name="rc74"/>
            <p:cNvSpPr/>
            <p:nvPr/>
          </p:nvSpPr>
          <p:spPr>
            <a:xfrm>
              <a:off x="5048542" y="7999779"/>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19" name="rc75"/>
            <p:cNvSpPr/>
            <p:nvPr/>
          </p:nvSpPr>
          <p:spPr>
            <a:xfrm>
              <a:off x="5339410" y="7999779"/>
              <a:ext cx="290868" cy="290868"/>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20" name="rc76"/>
            <p:cNvSpPr/>
            <p:nvPr/>
          </p:nvSpPr>
          <p:spPr>
            <a:xfrm>
              <a:off x="563027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77"/>
            <p:cNvSpPr/>
            <p:nvPr/>
          </p:nvSpPr>
          <p:spPr>
            <a:xfrm>
              <a:off x="2430728" y="8290647"/>
              <a:ext cx="290868" cy="290868"/>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22" name="rc78"/>
            <p:cNvSpPr/>
            <p:nvPr/>
          </p:nvSpPr>
          <p:spPr>
            <a:xfrm>
              <a:off x="2721596"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3" name="rc79"/>
            <p:cNvSpPr/>
            <p:nvPr/>
          </p:nvSpPr>
          <p:spPr>
            <a:xfrm>
              <a:off x="301246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80"/>
            <p:cNvSpPr/>
            <p:nvPr/>
          </p:nvSpPr>
          <p:spPr>
            <a:xfrm>
              <a:off x="330333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81"/>
            <p:cNvSpPr/>
            <p:nvPr/>
          </p:nvSpPr>
          <p:spPr>
            <a:xfrm>
              <a:off x="359420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82"/>
            <p:cNvSpPr/>
            <p:nvPr/>
          </p:nvSpPr>
          <p:spPr>
            <a:xfrm>
              <a:off x="3885069" y="8290647"/>
              <a:ext cx="290868" cy="290868"/>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27" name="rc83"/>
            <p:cNvSpPr/>
            <p:nvPr/>
          </p:nvSpPr>
          <p:spPr>
            <a:xfrm>
              <a:off x="4175937" y="8290647"/>
              <a:ext cx="290868" cy="290868"/>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28" name="rc84"/>
            <p:cNvSpPr/>
            <p:nvPr/>
          </p:nvSpPr>
          <p:spPr>
            <a:xfrm>
              <a:off x="446680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85"/>
            <p:cNvSpPr/>
            <p:nvPr/>
          </p:nvSpPr>
          <p:spPr>
            <a:xfrm>
              <a:off x="475767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86"/>
            <p:cNvSpPr/>
            <p:nvPr/>
          </p:nvSpPr>
          <p:spPr>
            <a:xfrm>
              <a:off x="504854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87"/>
            <p:cNvSpPr/>
            <p:nvPr/>
          </p:nvSpPr>
          <p:spPr>
            <a:xfrm>
              <a:off x="533941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88"/>
            <p:cNvSpPr/>
            <p:nvPr/>
          </p:nvSpPr>
          <p:spPr>
            <a:xfrm>
              <a:off x="563027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89"/>
            <p:cNvSpPr/>
            <p:nvPr/>
          </p:nvSpPr>
          <p:spPr>
            <a:xfrm>
              <a:off x="243072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90"/>
            <p:cNvSpPr/>
            <p:nvPr/>
          </p:nvSpPr>
          <p:spPr>
            <a:xfrm>
              <a:off x="272159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91"/>
            <p:cNvSpPr/>
            <p:nvPr/>
          </p:nvSpPr>
          <p:spPr>
            <a:xfrm>
              <a:off x="301246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92"/>
            <p:cNvSpPr/>
            <p:nvPr/>
          </p:nvSpPr>
          <p:spPr>
            <a:xfrm>
              <a:off x="330333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93"/>
            <p:cNvSpPr/>
            <p:nvPr/>
          </p:nvSpPr>
          <p:spPr>
            <a:xfrm>
              <a:off x="359420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94"/>
            <p:cNvSpPr/>
            <p:nvPr/>
          </p:nvSpPr>
          <p:spPr>
            <a:xfrm>
              <a:off x="388506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95"/>
            <p:cNvSpPr/>
            <p:nvPr/>
          </p:nvSpPr>
          <p:spPr>
            <a:xfrm>
              <a:off x="417593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96"/>
            <p:cNvSpPr/>
            <p:nvPr/>
          </p:nvSpPr>
          <p:spPr>
            <a:xfrm>
              <a:off x="446680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97"/>
            <p:cNvSpPr/>
            <p:nvPr/>
          </p:nvSpPr>
          <p:spPr>
            <a:xfrm>
              <a:off x="475767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98"/>
            <p:cNvSpPr/>
            <p:nvPr/>
          </p:nvSpPr>
          <p:spPr>
            <a:xfrm>
              <a:off x="504854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99"/>
            <p:cNvSpPr/>
            <p:nvPr/>
          </p:nvSpPr>
          <p:spPr>
            <a:xfrm>
              <a:off x="533941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00"/>
            <p:cNvSpPr/>
            <p:nvPr/>
          </p:nvSpPr>
          <p:spPr>
            <a:xfrm>
              <a:off x="5630278"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5" name="tx101"/>
            <p:cNvSpPr/>
            <p:nvPr/>
          </p:nvSpPr>
          <p:spPr>
            <a:xfrm>
              <a:off x="911063" y="8668683"/>
              <a:ext cx="132925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NEW BRUNSWICK</a:t>
              </a:r>
            </a:p>
          </p:txBody>
        </p:sp>
        <p:sp>
          <p:nvSpPr>
            <p:cNvPr id="646" name="tx102"/>
            <p:cNvSpPr/>
            <p:nvPr/>
          </p:nvSpPr>
          <p:spPr>
            <a:xfrm>
              <a:off x="1198748" y="8377740"/>
              <a:ext cx="104157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NOVA SCOTIA</a:t>
              </a:r>
            </a:p>
          </p:txBody>
        </p:sp>
        <p:sp>
          <p:nvSpPr>
            <p:cNvPr id="647" name="tx103"/>
            <p:cNvSpPr/>
            <p:nvPr/>
          </p:nvSpPr>
          <p:spPr>
            <a:xfrm>
              <a:off x="1596714" y="8080249"/>
              <a:ext cx="643607"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QUEBEC</a:t>
              </a:r>
            </a:p>
          </p:txBody>
        </p:sp>
        <p:sp>
          <p:nvSpPr>
            <p:cNvPr id="648" name="tx104"/>
            <p:cNvSpPr/>
            <p:nvPr/>
          </p:nvSpPr>
          <p:spPr>
            <a:xfrm>
              <a:off x="961665" y="7796078"/>
              <a:ext cx="12786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SASKATCHEWAN</a:t>
              </a:r>
            </a:p>
          </p:txBody>
        </p:sp>
        <p:sp>
          <p:nvSpPr>
            <p:cNvPr id="649" name="tx105"/>
            <p:cNvSpPr/>
            <p:nvPr/>
          </p:nvSpPr>
          <p:spPr>
            <a:xfrm>
              <a:off x="1546038" y="7505136"/>
              <a:ext cx="6942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ONTARIO</a:t>
              </a:r>
            </a:p>
          </p:txBody>
        </p:sp>
        <p:sp>
          <p:nvSpPr>
            <p:cNvPr id="650" name="tx106"/>
            <p:cNvSpPr/>
            <p:nvPr/>
          </p:nvSpPr>
          <p:spPr>
            <a:xfrm>
              <a:off x="800781" y="7214268"/>
              <a:ext cx="14395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BRITISH COLUMBIA</a:t>
              </a:r>
            </a:p>
          </p:txBody>
        </p:sp>
        <p:sp>
          <p:nvSpPr>
            <p:cNvPr id="651" name="tx107"/>
            <p:cNvSpPr/>
            <p:nvPr/>
          </p:nvSpPr>
          <p:spPr>
            <a:xfrm>
              <a:off x="1545815" y="6927194"/>
              <a:ext cx="6945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ALBERTA</a:t>
              </a:r>
            </a:p>
          </p:txBody>
        </p:sp>
        <p:sp>
          <p:nvSpPr>
            <p:cNvPr id="652" name="tx108"/>
            <p:cNvSpPr/>
            <p:nvPr/>
          </p:nvSpPr>
          <p:spPr>
            <a:xfrm>
              <a:off x="1444389" y="6632531"/>
              <a:ext cx="7959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MANITOBA</a:t>
              </a:r>
            </a:p>
          </p:txBody>
        </p:sp>
        <p:sp>
          <p:nvSpPr>
            <p:cNvPr id="653" name="tx109"/>
            <p:cNvSpPr/>
            <p:nvPr/>
          </p:nvSpPr>
          <p:spPr>
            <a:xfrm rot="-2700000">
              <a:off x="213652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54" name="tx110"/>
            <p:cNvSpPr/>
            <p:nvPr/>
          </p:nvSpPr>
          <p:spPr>
            <a:xfrm rot="-2700000">
              <a:off x="242739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55" name="tx111"/>
            <p:cNvSpPr/>
            <p:nvPr/>
          </p:nvSpPr>
          <p:spPr>
            <a:xfrm rot="-2700000">
              <a:off x="271826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56" name="tx112"/>
            <p:cNvSpPr/>
            <p:nvPr/>
          </p:nvSpPr>
          <p:spPr>
            <a:xfrm rot="-2700000">
              <a:off x="300913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57" name="tx113"/>
            <p:cNvSpPr/>
            <p:nvPr/>
          </p:nvSpPr>
          <p:spPr>
            <a:xfrm rot="-2700000">
              <a:off x="330000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58" name="tx114"/>
            <p:cNvSpPr/>
            <p:nvPr/>
          </p:nvSpPr>
          <p:spPr>
            <a:xfrm rot="-2700000">
              <a:off x="359086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59" name="tx115"/>
            <p:cNvSpPr/>
            <p:nvPr/>
          </p:nvSpPr>
          <p:spPr>
            <a:xfrm rot="-2700000">
              <a:off x="388173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60" name="tx116"/>
            <p:cNvSpPr/>
            <p:nvPr/>
          </p:nvSpPr>
          <p:spPr>
            <a:xfrm rot="-2700000">
              <a:off x="4172578"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61" name="tx117"/>
            <p:cNvSpPr/>
            <p:nvPr/>
          </p:nvSpPr>
          <p:spPr>
            <a:xfrm rot="-2700000">
              <a:off x="446347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62" name="tx118"/>
            <p:cNvSpPr/>
            <p:nvPr/>
          </p:nvSpPr>
          <p:spPr>
            <a:xfrm rot="-2700000">
              <a:off x="475434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63" name="tx119"/>
            <p:cNvSpPr/>
            <p:nvPr/>
          </p:nvSpPr>
          <p:spPr>
            <a:xfrm rot="-2700000">
              <a:off x="504520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64" name="tx120"/>
            <p:cNvSpPr/>
            <p:nvPr/>
          </p:nvSpPr>
          <p:spPr>
            <a:xfrm rot="-2700000">
              <a:off x="533607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65" name="pic121"/>
            <p:cNvPicPr/>
            <p:nvPr/>
          </p:nvPicPr>
          <p:blipFill>
            <a:blip r:embed="rId2" cstate="print"/>
            <a:stretch>
              <a:fillRect/>
            </a:stretch>
          </p:blipFill>
          <p:spPr>
            <a:xfrm>
              <a:off x="3095937" y="9712784"/>
              <a:ext cx="2160000" cy="144000"/>
            </a:xfrm>
            <a:prstGeom prst="rect">
              <a:avLst/>
            </a:prstGeom>
          </p:spPr>
        </p:pic>
        <p:sp>
          <p:nvSpPr>
            <p:cNvPr id="666" name="pl122"/>
            <p:cNvSpPr/>
            <p:nvPr/>
          </p:nvSpPr>
          <p:spPr>
            <a:xfrm>
              <a:off x="368885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7" name="pl123"/>
            <p:cNvSpPr/>
            <p:nvPr/>
          </p:nvSpPr>
          <p:spPr>
            <a:xfrm>
              <a:off x="4290192"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8" name="pl124"/>
            <p:cNvSpPr/>
            <p:nvPr/>
          </p:nvSpPr>
          <p:spPr>
            <a:xfrm>
              <a:off x="4891533"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9" name="pl125"/>
            <p:cNvSpPr/>
            <p:nvPr/>
          </p:nvSpPr>
          <p:spPr>
            <a:xfrm>
              <a:off x="368885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0" name="pl126"/>
            <p:cNvSpPr/>
            <p:nvPr/>
          </p:nvSpPr>
          <p:spPr>
            <a:xfrm>
              <a:off x="4290192"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1" name="pl127"/>
            <p:cNvSpPr/>
            <p:nvPr/>
          </p:nvSpPr>
          <p:spPr>
            <a:xfrm>
              <a:off x="4891533"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2" name="tx128"/>
            <p:cNvSpPr/>
            <p:nvPr/>
          </p:nvSpPr>
          <p:spPr>
            <a:xfrm>
              <a:off x="361822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673" name="tx129"/>
            <p:cNvSpPr/>
            <p:nvPr/>
          </p:nvSpPr>
          <p:spPr>
            <a:xfrm>
              <a:off x="4184245"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674" name="tx130"/>
            <p:cNvSpPr/>
            <p:nvPr/>
          </p:nvSpPr>
          <p:spPr>
            <a:xfrm>
              <a:off x="4785586" y="992445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675" name="tx13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7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7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67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Central African Republic</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71473"/>
              <a:ext cx="237118" cy="13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14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714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198576"/>
              <a:ext cx="237118" cy="728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50645"/>
              <a:ext cx="237118" cy="34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50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50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056253"/>
              <a:ext cx="237118" cy="194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12461"/>
              <a:ext cx="237118" cy="728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042368"/>
              <a:ext cx="237118" cy="1700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0423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663998"/>
              <a:ext cx="237118" cy="3783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57587"/>
              <a:ext cx="237118" cy="277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54116"/>
              <a:ext cx="237118" cy="34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541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4997241"/>
              <a:ext cx="237118" cy="256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64530"/>
              <a:ext cx="237118" cy="20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64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645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084023"/>
              <a:ext cx="237118" cy="180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61059"/>
              <a:ext cx="237118" cy="24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610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610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184690"/>
              <a:ext cx="237118" cy="76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61059"/>
              <a:ext cx="237118" cy="242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610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610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29817"/>
              <a:ext cx="237118" cy="312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64530"/>
              <a:ext cx="237118" cy="20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645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645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208989"/>
              <a:ext cx="237118" cy="55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57587"/>
              <a:ext cx="237118" cy="277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575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575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084023"/>
              <a:ext cx="237118" cy="1735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40231"/>
              <a:ext cx="237118" cy="45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402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402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167334"/>
              <a:ext cx="237118" cy="728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50645"/>
              <a:ext cx="237118" cy="34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50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50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12461"/>
              <a:ext cx="237118" cy="38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8001"/>
              <a:ext cx="237118" cy="17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680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680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54116"/>
              <a:ext cx="237118" cy="13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155 case(s)</a:t>
              </a:r>
            </a:p>
          </p:txBody>
        </p:sp>
        <p:sp>
          <p:nvSpPr>
            <p:cNvPr id="67" name="pg66"/>
            <p:cNvSpPr/>
            <p:nvPr/>
          </p:nvSpPr>
          <p:spPr>
            <a:xfrm>
              <a:off x="281256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1663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155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33288"/>
              <a:ext cx="237118" cy="520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122207"/>
              <a:ext cx="237118" cy="1110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1222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945172"/>
              <a:ext cx="237118" cy="177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184690"/>
              <a:ext cx="237118" cy="1006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063195"/>
              <a:ext cx="237118" cy="1214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0631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653584"/>
              <a:ext cx="237118" cy="409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33288"/>
              <a:ext cx="237118" cy="520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3497645"/>
              <a:ext cx="237118" cy="17356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3497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3299782"/>
              <a:ext cx="237118" cy="197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50645"/>
              <a:ext cx="237118" cy="34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643439"/>
              <a:ext cx="237118" cy="16072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3636497"/>
              <a:ext cx="237118" cy="69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3518473"/>
              <a:ext cx="237118" cy="118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29817"/>
              <a:ext cx="237118" cy="55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077081"/>
              <a:ext cx="237118" cy="152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073609"/>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948643"/>
              <a:ext cx="237118" cy="1249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40231"/>
              <a:ext cx="237118" cy="451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087494"/>
              <a:ext cx="237118" cy="1527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0874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5004184"/>
              <a:ext cx="237118" cy="83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68001"/>
              <a:ext cx="237118" cy="17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19403"/>
              <a:ext cx="237118" cy="485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19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5181219"/>
              <a:ext cx="237118" cy="38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54116"/>
              <a:ext cx="237118" cy="312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955586"/>
              <a:ext cx="237118" cy="2985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49555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934758"/>
              <a:ext cx="237118" cy="208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57587"/>
              <a:ext cx="237118" cy="277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945172"/>
              <a:ext cx="237118" cy="312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4945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903516"/>
              <a:ext cx="237118" cy="41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29817"/>
              <a:ext cx="237118" cy="55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993770"/>
              <a:ext cx="237118" cy="2360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49937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4906988"/>
              <a:ext cx="237118" cy="867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64530"/>
              <a:ext cx="237118" cy="208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22875"/>
              <a:ext cx="237118" cy="416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228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5181219"/>
              <a:ext cx="237118" cy="41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1886"/>
              <a:ext cx="237118" cy="34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818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2818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5243702"/>
              <a:ext cx="237118" cy="38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810951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30" name="pg129"/>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1" name="tx130"/>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1,534 case(s)</a:t>
              </a:r>
            </a:p>
          </p:txBody>
        </p:sp>
        <p:sp>
          <p:nvSpPr>
            <p:cNvPr id="132" name="pg131"/>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3" name="tx132"/>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3,841 case(s)</a:t>
              </a:r>
            </a:p>
          </p:txBody>
        </p:sp>
        <p:sp>
          <p:nvSpPr>
            <p:cNvPr id="134" name="rc133"/>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5" name="rc134"/>
            <p:cNvSpPr/>
            <p:nvPr/>
          </p:nvSpPr>
          <p:spPr>
            <a:xfrm>
              <a:off x="8328404" y="2153563"/>
              <a:ext cx="3214267" cy="3131794"/>
            </a:xfrm>
            <a:prstGeom prst="rect">
              <a:avLst/>
            </a:prstGeom>
            <a:solidFill>
              <a:srgbClr val="FFFFFF">
                <a:alpha val="100000"/>
              </a:srgbClr>
            </a:solidFill>
          </p:spPr>
          <p:txBody>
            <a:bodyPr/>
            <a:lstStyle/>
            <a:p/>
          </p:txBody>
        </p:sp>
        <p:sp>
          <p:nvSpPr>
            <p:cNvPr id="136" name="pl135"/>
            <p:cNvSpPr/>
            <p:nvPr/>
          </p:nvSpPr>
          <p:spPr>
            <a:xfrm>
              <a:off x="8328404"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1" name="pl140"/>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pl144"/>
            <p:cNvSpPr/>
            <p:nvPr/>
          </p:nvSpPr>
          <p:spPr>
            <a:xfrm>
              <a:off x="8328404"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6" name="rc145"/>
            <p:cNvSpPr/>
            <p:nvPr/>
          </p:nvSpPr>
          <p:spPr>
            <a:xfrm>
              <a:off x="8367924" y="5229817"/>
              <a:ext cx="237118" cy="55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2298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5226346"/>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367924" y="5143035"/>
              <a:ext cx="237118" cy="83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12461"/>
              <a:ext cx="237118" cy="728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2124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52124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631388" y="5045839"/>
              <a:ext cx="237118" cy="1666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198576"/>
              <a:ext cx="237118" cy="867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1985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5195104"/>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8894853" y="5045839"/>
              <a:ext cx="237118" cy="149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26346"/>
              <a:ext cx="237118" cy="590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2263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52263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158317" y="5108322"/>
              <a:ext cx="237118" cy="118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47174"/>
              <a:ext cx="237118" cy="381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2471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5243702"/>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421782" y="5139564"/>
              <a:ext cx="237118" cy="104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1886"/>
              <a:ext cx="237118" cy="34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818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52818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685247" y="5222875"/>
              <a:ext cx="237118" cy="590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74944"/>
              <a:ext cx="237118" cy="104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2749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52749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9948711" y="5198576"/>
              <a:ext cx="237118" cy="76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212176" y="5240231"/>
              <a:ext cx="237118" cy="38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81886"/>
              <a:ext cx="237118" cy="34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818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2818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475640" y="5257587"/>
              <a:ext cx="237118" cy="24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71473"/>
              <a:ext cx="237118" cy="13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714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264530"/>
              <a:ext cx="237118" cy="69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0739105" y="5236760"/>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50645"/>
              <a:ext cx="237118" cy="34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506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2506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02569" y="5202047"/>
              <a:ext cx="237118" cy="4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1266034" y="5250645"/>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pg193"/>
            <p:cNvSpPr/>
            <p:nvPr/>
          </p:nvSpPr>
          <p:spPr>
            <a:xfrm>
              <a:off x="90346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5" name="tx194"/>
            <p:cNvSpPr/>
            <p:nvPr/>
          </p:nvSpPr>
          <p:spPr>
            <a:xfrm>
              <a:off x="91595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118 case(s)</a:t>
              </a:r>
            </a:p>
          </p:txBody>
        </p:sp>
        <p:sp>
          <p:nvSpPr>
            <p:cNvPr id="196" name="pg195"/>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7" name="tx196"/>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125 case(s)</a:t>
              </a:r>
            </a:p>
          </p:txBody>
        </p:sp>
        <p:sp>
          <p:nvSpPr>
            <p:cNvPr id="198" name="rc19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9" name="rc198"/>
            <p:cNvSpPr/>
            <p:nvPr/>
          </p:nvSpPr>
          <p:spPr>
            <a:xfrm>
              <a:off x="11542672" y="2153563"/>
              <a:ext cx="3214267" cy="3131794"/>
            </a:xfrm>
            <a:prstGeom prst="rect">
              <a:avLst/>
            </a:prstGeom>
            <a:solidFill>
              <a:srgbClr val="FFFFFF">
                <a:alpha val="100000"/>
              </a:srgbClr>
            </a:solidFill>
          </p:spPr>
          <p:txBody>
            <a:bodyPr/>
            <a:lstStyle/>
            <a:p/>
          </p:txBody>
        </p:sp>
        <p:sp>
          <p:nvSpPr>
            <p:cNvPr id="200" name="pl199"/>
            <p:cNvSpPr/>
            <p:nvPr/>
          </p:nvSpPr>
          <p:spPr>
            <a:xfrm>
              <a:off x="11542672"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5" name="pl204"/>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pl208"/>
            <p:cNvSpPr/>
            <p:nvPr/>
          </p:nvSpPr>
          <p:spPr>
            <a:xfrm>
              <a:off x="11542672"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10" name="rc209"/>
            <p:cNvSpPr/>
            <p:nvPr/>
          </p:nvSpPr>
          <p:spPr>
            <a:xfrm>
              <a:off x="11582191" y="5205518"/>
              <a:ext cx="237118" cy="798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011126"/>
              <a:ext cx="237118" cy="1943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5007655"/>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582191" y="4896574"/>
              <a:ext cx="237118" cy="111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15932"/>
              <a:ext cx="237118" cy="69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4920873"/>
              <a:ext cx="237118" cy="2950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49208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845656" y="4795906"/>
              <a:ext cx="237118" cy="1249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22875"/>
              <a:ext cx="237118" cy="62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4879217"/>
              <a:ext cx="237118" cy="3436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4879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09121" y="4795906"/>
              <a:ext cx="237118" cy="833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36760"/>
              <a:ext cx="237118" cy="48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4997241"/>
              <a:ext cx="237118" cy="2395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49972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372585" y="4910459"/>
              <a:ext cx="237118" cy="867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271473"/>
              <a:ext cx="237118" cy="13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08989"/>
              <a:ext cx="237118" cy="624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52089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36050" y="5118736"/>
              <a:ext cx="237118" cy="90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257587"/>
              <a:ext cx="237118" cy="277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575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52575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899514" y="5212461"/>
              <a:ext cx="237118" cy="45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191633"/>
              <a:ext cx="237118" cy="937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1916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51916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162979" y="5111793"/>
              <a:ext cx="237118" cy="79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188162"/>
              <a:ext cx="237118" cy="971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1881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5181219"/>
              <a:ext cx="237118" cy="69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26443" y="5136092"/>
              <a:ext cx="237118" cy="45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198576"/>
              <a:ext cx="237118" cy="867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195104"/>
              <a:ext cx="237118" cy="34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51951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689908" y="5146506"/>
              <a:ext cx="237118" cy="4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198576"/>
              <a:ext cx="237118" cy="867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1985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51985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953372" y="5163863"/>
              <a:ext cx="237118" cy="34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094437"/>
              <a:ext cx="237118" cy="1909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09443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5090966"/>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16837" y="5045839"/>
              <a:ext cx="237118" cy="45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15932"/>
              <a:ext cx="237118" cy="69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198576"/>
              <a:ext cx="237118" cy="173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195104"/>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480302" y="5188162"/>
              <a:ext cx="237118" cy="6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pg257"/>
            <p:cNvSpPr/>
            <p:nvPr/>
          </p:nvSpPr>
          <p:spPr>
            <a:xfrm>
              <a:off x="1427458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9" name="pg258"/>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0" name="tx259"/>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605 case(s)</a:t>
              </a:r>
            </a:p>
          </p:txBody>
        </p:sp>
        <p:sp>
          <p:nvSpPr>
            <p:cNvPr id="261" name="pg260"/>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2" name="tx261"/>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612 case(s)</a:t>
              </a:r>
            </a:p>
          </p:txBody>
        </p:sp>
        <p:sp>
          <p:nvSpPr>
            <p:cNvPr id="263" name="rc26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4" name="rc263"/>
            <p:cNvSpPr/>
            <p:nvPr/>
          </p:nvSpPr>
          <p:spPr>
            <a:xfrm>
              <a:off x="14756939" y="2153563"/>
              <a:ext cx="3214267" cy="3131794"/>
            </a:xfrm>
            <a:prstGeom prst="rect">
              <a:avLst/>
            </a:prstGeom>
            <a:solidFill>
              <a:srgbClr val="FFFFFF">
                <a:alpha val="100000"/>
              </a:srgbClr>
            </a:solidFill>
          </p:spPr>
          <p:txBody>
            <a:bodyPr/>
            <a:lstStyle/>
            <a:p/>
          </p:txBody>
        </p:sp>
        <p:sp>
          <p:nvSpPr>
            <p:cNvPr id="265" name="pl264"/>
            <p:cNvSpPr/>
            <p:nvPr/>
          </p:nvSpPr>
          <p:spPr>
            <a:xfrm>
              <a:off x="14756939" y="493822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424397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35497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2855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9" name="pl268"/>
            <p:cNvSpPr/>
            <p:nvPr/>
          </p:nvSpPr>
          <p:spPr>
            <a:xfrm>
              <a:off x="14756939" y="216120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70" name="pl26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45911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38968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pl272"/>
            <p:cNvSpPr/>
            <p:nvPr/>
          </p:nvSpPr>
          <p:spPr>
            <a:xfrm>
              <a:off x="14756939" y="32025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4" name="pl273"/>
            <p:cNvSpPr/>
            <p:nvPr/>
          </p:nvSpPr>
          <p:spPr>
            <a:xfrm>
              <a:off x="14756939" y="250832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5" name="rc274"/>
            <p:cNvSpPr/>
            <p:nvPr/>
          </p:nvSpPr>
          <p:spPr>
            <a:xfrm>
              <a:off x="14796459" y="5028483"/>
              <a:ext cx="237118" cy="2568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2987366"/>
              <a:ext cx="237118" cy="20411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4796459" y="29873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4796459" y="2876285"/>
              <a:ext cx="237118" cy="111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042368"/>
              <a:ext cx="237118" cy="242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4091235"/>
              <a:ext cx="237118" cy="9511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59924" y="4063465"/>
              <a:ext cx="237118" cy="277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59924" y="3959326"/>
              <a:ext cx="237118" cy="104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129150"/>
              <a:ext cx="237118" cy="1562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4611928"/>
              <a:ext cx="237118" cy="5172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23388" y="4604986"/>
              <a:ext cx="237118" cy="69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23388" y="4514732"/>
              <a:ext cx="237118" cy="90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236760"/>
              <a:ext cx="237118" cy="485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236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586853" y="5226346"/>
              <a:ext cx="237118" cy="104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586853" y="5181219"/>
              <a:ext cx="237118" cy="45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33288"/>
              <a:ext cx="237118" cy="520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2332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50317" y="5229817"/>
              <a:ext cx="237118" cy="34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50317" y="5202047"/>
              <a:ext cx="237118" cy="2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57587"/>
              <a:ext cx="237118" cy="277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52575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113782" y="52575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113782" y="5243702"/>
              <a:ext cx="237118" cy="13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78415"/>
              <a:ext cx="237118" cy="6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2784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6377246" y="52784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6377246" y="5264530"/>
              <a:ext cx="237118" cy="13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40711" y="5281886"/>
              <a:ext cx="237118" cy="34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52818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5" name="rc304"/>
            <p:cNvSpPr/>
            <p:nvPr/>
          </p:nvSpPr>
          <p:spPr>
            <a:xfrm>
              <a:off x="16640711" y="52818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6" name="rc305"/>
            <p:cNvSpPr/>
            <p:nvPr/>
          </p:nvSpPr>
          <p:spPr>
            <a:xfrm>
              <a:off x="16640711" y="5274944"/>
              <a:ext cx="237118" cy="69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7" name="pg306"/>
            <p:cNvSpPr/>
            <p:nvPr/>
          </p:nvSpPr>
          <p:spPr>
            <a:xfrm>
              <a:off x="1564460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08" name="pg307"/>
            <p:cNvSpPr/>
            <p:nvPr/>
          </p:nvSpPr>
          <p:spPr>
            <a:xfrm>
              <a:off x="1543902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9" name="tx308"/>
            <p:cNvSpPr/>
            <p:nvPr/>
          </p:nvSpPr>
          <p:spPr>
            <a:xfrm>
              <a:off x="15563909"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1,254 case(s)</a:t>
              </a:r>
            </a:p>
          </p:txBody>
        </p:sp>
        <p:sp>
          <p:nvSpPr>
            <p:cNvPr id="310" name="pg30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1" name="rc31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12" name="tx31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3" name="tx31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4" name="tx31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5" name="tx31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6" name="tx31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7" name="pl31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tx32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0" name="tx32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1" name="tx33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2" name="tx33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3" name="tx33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4" name="tx33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5" name="tx33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6" name="tx33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7" name="tx33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8" name="tx33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9" name="tx33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0" name="tx33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1" name="pl34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tx35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4" name="tx35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5" name="tx35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6" name="tx35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7" name="tx35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8" name="tx35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9" name="tx35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0" name="tx35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1" name="tx36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2" name="tx36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3" name="tx36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4" name="tx36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5" name="pl36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tx37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8" name="tx37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9" name="tx37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0" name="tx37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1" name="tx38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2" name="tx38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3" name="tx38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4" name="tx38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5" name="tx38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6" name="tx38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7" name="tx38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8" name="tx38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9" name="pl38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tx40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2" name="tx40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3" name="tx40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4" name="tx40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5" name="tx40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6" name="tx40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7" name="tx40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8" name="tx40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9" name="tx40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0" name="tx40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1" name="tx41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2" name="tx41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3" name="pl41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6" name="tx42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7" name="tx42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8" name="tx42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9" name="tx42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0" name="tx42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1" name="tx43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2" name="tx43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3" name="tx43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4" name="tx43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5" name="tx43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6" name="tx43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7" name="tx43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8" name="tx437"/>
            <p:cNvSpPr/>
            <p:nvPr/>
          </p:nvSpPr>
          <p:spPr>
            <a:xfrm>
              <a:off x="1230614" y="450582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9" name="tx438"/>
            <p:cNvSpPr/>
            <p:nvPr/>
          </p:nvSpPr>
          <p:spPr>
            <a:xfrm>
              <a:off x="1230614" y="381156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40" name="tx439"/>
            <p:cNvSpPr/>
            <p:nvPr/>
          </p:nvSpPr>
          <p:spPr>
            <a:xfrm>
              <a:off x="1230614" y="311730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41" name="tx440"/>
            <p:cNvSpPr/>
            <p:nvPr/>
          </p:nvSpPr>
          <p:spPr>
            <a:xfrm>
              <a:off x="1230614" y="242305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42" name="pl44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45911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1865074" y="38968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1865074" y="32025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1865074" y="25083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tx44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8" name="rc447"/>
            <p:cNvSpPr/>
            <p:nvPr/>
          </p:nvSpPr>
          <p:spPr>
            <a:xfrm>
              <a:off x="18110385" y="2153563"/>
              <a:ext cx="1240079" cy="413498"/>
            </a:xfrm>
            <a:prstGeom prst="rect">
              <a:avLst/>
            </a:prstGeom>
            <a:solidFill>
              <a:srgbClr val="FFFFFF">
                <a:alpha val="100000"/>
              </a:srgbClr>
            </a:solidFill>
          </p:spPr>
          <p:txBody>
            <a:bodyPr/>
            <a:lstStyle/>
            <a:p/>
          </p:txBody>
        </p:sp>
        <p:sp>
          <p:nvSpPr>
            <p:cNvPr id="449" name="rc448"/>
            <p:cNvSpPr/>
            <p:nvPr/>
          </p:nvSpPr>
          <p:spPr>
            <a:xfrm>
              <a:off x="18179974" y="2223153"/>
              <a:ext cx="274319" cy="274319"/>
            </a:xfrm>
            <a:prstGeom prst="rect">
              <a:avLst/>
            </a:prstGeom>
            <a:solidFill>
              <a:srgbClr val="FFFFFF">
                <a:alpha val="100000"/>
              </a:srgbClr>
            </a:solidFill>
          </p:spPr>
          <p:txBody>
            <a:bodyPr/>
            <a:lstStyle/>
            <a:p/>
          </p:txBody>
        </p:sp>
        <p:sp>
          <p:nvSpPr>
            <p:cNvPr id="450" name="pg44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1" name="tx45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2" name="rc451"/>
            <p:cNvSpPr/>
            <p:nvPr/>
          </p:nvSpPr>
          <p:spPr>
            <a:xfrm>
              <a:off x="18110385" y="2706240"/>
              <a:ext cx="1753945" cy="1236458"/>
            </a:xfrm>
            <a:prstGeom prst="rect">
              <a:avLst/>
            </a:prstGeom>
            <a:solidFill>
              <a:srgbClr val="FFFFFF">
                <a:alpha val="100000"/>
              </a:srgbClr>
            </a:solidFill>
          </p:spPr>
          <p:txBody>
            <a:bodyPr/>
            <a:lstStyle/>
            <a:p/>
          </p:txBody>
        </p:sp>
        <p:sp>
          <p:nvSpPr>
            <p:cNvPr id="453" name="rc452"/>
            <p:cNvSpPr/>
            <p:nvPr/>
          </p:nvSpPr>
          <p:spPr>
            <a:xfrm>
              <a:off x="18179974" y="2775829"/>
              <a:ext cx="274319" cy="274319"/>
            </a:xfrm>
            <a:prstGeom prst="rect">
              <a:avLst/>
            </a:prstGeom>
            <a:solidFill>
              <a:srgbClr val="FFFFFF">
                <a:alpha val="100000"/>
              </a:srgbClr>
            </a:solidFill>
          </p:spPr>
          <p:txBody>
            <a:bodyPr/>
            <a:lstStyle/>
            <a:p/>
          </p:txBody>
        </p:sp>
        <p:sp>
          <p:nvSpPr>
            <p:cNvPr id="454" name="rc45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3050149"/>
              <a:ext cx="274319" cy="274319"/>
            </a:xfrm>
            <a:prstGeom prst="rect">
              <a:avLst/>
            </a:prstGeom>
            <a:solidFill>
              <a:srgbClr val="FFFFFF">
                <a:alpha val="100000"/>
              </a:srgbClr>
            </a:solidFill>
          </p:spPr>
          <p:txBody>
            <a:bodyPr/>
            <a:lstStyle/>
            <a:p/>
          </p:txBody>
        </p:sp>
        <p:sp>
          <p:nvSpPr>
            <p:cNvPr id="456" name="rc45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7" name="rc456"/>
            <p:cNvSpPr/>
            <p:nvPr/>
          </p:nvSpPr>
          <p:spPr>
            <a:xfrm>
              <a:off x="18179974" y="3324469"/>
              <a:ext cx="274319" cy="274320"/>
            </a:xfrm>
            <a:prstGeom prst="rect">
              <a:avLst/>
            </a:prstGeom>
            <a:solidFill>
              <a:srgbClr val="FFFFFF">
                <a:alpha val="100000"/>
              </a:srgbClr>
            </a:solidFill>
          </p:spPr>
          <p:txBody>
            <a:bodyPr/>
            <a:lstStyle/>
            <a:p/>
          </p:txBody>
        </p:sp>
        <p:sp>
          <p:nvSpPr>
            <p:cNvPr id="458" name="rc45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458"/>
            <p:cNvSpPr/>
            <p:nvPr/>
          </p:nvSpPr>
          <p:spPr>
            <a:xfrm>
              <a:off x="18179974" y="3598789"/>
              <a:ext cx="274319" cy="274320"/>
            </a:xfrm>
            <a:prstGeom prst="rect">
              <a:avLst/>
            </a:prstGeom>
            <a:solidFill>
              <a:srgbClr val="FFFFFF">
                <a:alpha val="100000"/>
              </a:srgbClr>
            </a:solidFill>
          </p:spPr>
          <p:txBody>
            <a:bodyPr/>
            <a:lstStyle/>
            <a:p/>
          </p:txBody>
        </p:sp>
        <p:sp>
          <p:nvSpPr>
            <p:cNvPr id="460" name="rc45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1" name="tx46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2" name="tx46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3" name="tx46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4" name="tx46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5" name=""/>
          <p:cNvGrpSpPr/>
          <p:nvPr/>
        </p:nvGrpSpPr>
        <p:grpSpPr>
          <a:xfrm>
            <a:off x="6400800" y="6217920"/>
            <a:ext cx="5486400" cy="4251960"/>
            <a:chOff x="6400800" y="6217920"/>
            <a:chExt cx="5486400" cy="4251960"/>
          </a:xfrm>
        </p:grpSpPr>
        <p:sp>
          <p:nvSpPr>
            <p:cNvPr id="46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8" name="rc5"/>
            <p:cNvSpPr/>
            <p:nvPr/>
          </p:nvSpPr>
          <p:spPr>
            <a:xfrm>
              <a:off x="7153670" y="6510025"/>
              <a:ext cx="4022426" cy="2788960"/>
            </a:xfrm>
            <a:prstGeom prst="rect">
              <a:avLst/>
            </a:prstGeom>
            <a:solidFill>
              <a:srgbClr val="FFFFFF">
                <a:alpha val="100000"/>
              </a:srgbClr>
            </a:solidFill>
          </p:spPr>
          <p:txBody>
            <a:bodyPr/>
            <a:lstStyle/>
            <a:p/>
          </p:txBody>
        </p:sp>
        <p:sp>
          <p:nvSpPr>
            <p:cNvPr id="469" name="pl6"/>
            <p:cNvSpPr/>
            <p:nvPr/>
          </p:nvSpPr>
          <p:spPr>
            <a:xfrm>
              <a:off x="7153670" y="8802080"/>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0" name="pl7"/>
            <p:cNvSpPr/>
            <p:nvPr/>
          </p:nvSpPr>
          <p:spPr>
            <a:xfrm>
              <a:off x="7153670" y="8061812"/>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1" name="pl8"/>
            <p:cNvSpPr/>
            <p:nvPr/>
          </p:nvSpPr>
          <p:spPr>
            <a:xfrm>
              <a:off x="7153670" y="7321544"/>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2" name="pl9"/>
            <p:cNvSpPr/>
            <p:nvPr/>
          </p:nvSpPr>
          <p:spPr>
            <a:xfrm>
              <a:off x="7153670" y="6581275"/>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73" name="pl10"/>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4" name="pl11"/>
            <p:cNvSpPr/>
            <p:nvPr/>
          </p:nvSpPr>
          <p:spPr>
            <a:xfrm>
              <a:off x="7153670" y="8431946"/>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5" name="pl12"/>
            <p:cNvSpPr/>
            <p:nvPr/>
          </p:nvSpPr>
          <p:spPr>
            <a:xfrm>
              <a:off x="7153670" y="7691678"/>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6" name="pl13"/>
            <p:cNvSpPr/>
            <p:nvPr/>
          </p:nvSpPr>
          <p:spPr>
            <a:xfrm>
              <a:off x="7153670" y="6951410"/>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7" name="rc14"/>
            <p:cNvSpPr/>
            <p:nvPr/>
          </p:nvSpPr>
          <p:spPr>
            <a:xfrm>
              <a:off x="7293338" y="8520778"/>
              <a:ext cx="391069" cy="33682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5"/>
            <p:cNvSpPr/>
            <p:nvPr/>
          </p:nvSpPr>
          <p:spPr>
            <a:xfrm>
              <a:off x="7852008" y="7569534"/>
              <a:ext cx="391069" cy="43305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16"/>
            <p:cNvSpPr/>
            <p:nvPr/>
          </p:nvSpPr>
          <p:spPr>
            <a:xfrm>
              <a:off x="8410679" y="8454154"/>
              <a:ext cx="391069" cy="1961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17"/>
            <p:cNvSpPr/>
            <p:nvPr/>
          </p:nvSpPr>
          <p:spPr>
            <a:xfrm>
              <a:off x="8969349" y="8898315"/>
              <a:ext cx="391069" cy="8883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18"/>
            <p:cNvSpPr/>
            <p:nvPr/>
          </p:nvSpPr>
          <p:spPr>
            <a:xfrm>
              <a:off x="9528019" y="9016758"/>
              <a:ext cx="391069" cy="777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19"/>
            <p:cNvSpPr/>
            <p:nvPr/>
          </p:nvSpPr>
          <p:spPr>
            <a:xfrm>
              <a:off x="10086689" y="9024161"/>
              <a:ext cx="391069" cy="4811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20"/>
            <p:cNvSpPr/>
            <p:nvPr/>
          </p:nvSpPr>
          <p:spPr>
            <a:xfrm>
              <a:off x="10645360" y="9146305"/>
              <a:ext cx="391069" cy="74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21"/>
            <p:cNvSpPr/>
            <p:nvPr/>
          </p:nvSpPr>
          <p:spPr>
            <a:xfrm>
              <a:off x="7293338" y="8250580"/>
              <a:ext cx="391069" cy="2701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2"/>
            <p:cNvSpPr/>
            <p:nvPr/>
          </p:nvSpPr>
          <p:spPr>
            <a:xfrm>
              <a:off x="7852008" y="7018034"/>
              <a:ext cx="391069" cy="5514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23"/>
            <p:cNvSpPr/>
            <p:nvPr/>
          </p:nvSpPr>
          <p:spPr>
            <a:xfrm>
              <a:off x="8410679" y="8280191"/>
              <a:ext cx="391069" cy="1739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7" name="rc24"/>
            <p:cNvSpPr/>
            <p:nvPr/>
          </p:nvSpPr>
          <p:spPr>
            <a:xfrm>
              <a:off x="8969349" y="8846496"/>
              <a:ext cx="391069" cy="518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25"/>
            <p:cNvSpPr/>
            <p:nvPr/>
          </p:nvSpPr>
          <p:spPr>
            <a:xfrm>
              <a:off x="9528019" y="8968641"/>
              <a:ext cx="391069" cy="481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9" name="rc26"/>
            <p:cNvSpPr/>
            <p:nvPr/>
          </p:nvSpPr>
          <p:spPr>
            <a:xfrm>
              <a:off x="10086689" y="9005654"/>
              <a:ext cx="391069" cy="185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27"/>
            <p:cNvSpPr/>
            <p:nvPr/>
          </p:nvSpPr>
          <p:spPr>
            <a:xfrm>
              <a:off x="10645360" y="9138902"/>
              <a:ext cx="391069" cy="74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28"/>
            <p:cNvSpPr/>
            <p:nvPr/>
          </p:nvSpPr>
          <p:spPr>
            <a:xfrm>
              <a:off x="7293338" y="8161748"/>
              <a:ext cx="391069" cy="8883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29"/>
            <p:cNvSpPr/>
            <p:nvPr/>
          </p:nvSpPr>
          <p:spPr>
            <a:xfrm>
              <a:off x="7852008" y="6636796"/>
              <a:ext cx="391069" cy="3812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30"/>
            <p:cNvSpPr/>
            <p:nvPr/>
          </p:nvSpPr>
          <p:spPr>
            <a:xfrm>
              <a:off x="8410679" y="8220970"/>
              <a:ext cx="391069" cy="5922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31"/>
            <p:cNvSpPr/>
            <p:nvPr/>
          </p:nvSpPr>
          <p:spPr>
            <a:xfrm>
              <a:off x="8969349" y="8831691"/>
              <a:ext cx="391069" cy="148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32"/>
            <p:cNvSpPr/>
            <p:nvPr/>
          </p:nvSpPr>
          <p:spPr>
            <a:xfrm>
              <a:off x="7293338" y="8857600"/>
              <a:ext cx="391069" cy="3146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rc33"/>
            <p:cNvSpPr/>
            <p:nvPr/>
          </p:nvSpPr>
          <p:spPr>
            <a:xfrm>
              <a:off x="7852008" y="8002591"/>
              <a:ext cx="391069" cy="11696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7" name="rc34"/>
            <p:cNvSpPr/>
            <p:nvPr/>
          </p:nvSpPr>
          <p:spPr>
            <a:xfrm>
              <a:off x="8410679" y="8650325"/>
              <a:ext cx="391069" cy="52188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8" name="rc35"/>
            <p:cNvSpPr/>
            <p:nvPr/>
          </p:nvSpPr>
          <p:spPr>
            <a:xfrm>
              <a:off x="8969349" y="8987147"/>
              <a:ext cx="391069" cy="1850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9" name="rc36"/>
            <p:cNvSpPr/>
            <p:nvPr/>
          </p:nvSpPr>
          <p:spPr>
            <a:xfrm>
              <a:off x="9528019" y="9094486"/>
              <a:ext cx="391069" cy="7772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0" name="rc37"/>
            <p:cNvSpPr/>
            <p:nvPr/>
          </p:nvSpPr>
          <p:spPr>
            <a:xfrm>
              <a:off x="10086689" y="9072278"/>
              <a:ext cx="391069" cy="9993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rc38"/>
            <p:cNvSpPr/>
            <p:nvPr/>
          </p:nvSpPr>
          <p:spPr>
            <a:xfrm>
              <a:off x="10645360" y="9153708"/>
              <a:ext cx="391069" cy="1850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2" name="pl39"/>
            <p:cNvSpPr/>
            <p:nvPr/>
          </p:nvSpPr>
          <p:spPr>
            <a:xfrm>
              <a:off x="7488873" y="6867288"/>
              <a:ext cx="3352021" cy="2278231"/>
            </a:xfrm>
            <a:custGeom>
              <a:avLst/>
              <a:pathLst>
                <a:path w="3352021" h="2278231">
                  <a:moveTo>
                    <a:pt x="0" y="0"/>
                  </a:moveTo>
                  <a:lnTo>
                    <a:pt x="558670" y="603623"/>
                  </a:lnTo>
                  <a:lnTo>
                    <a:pt x="1117340" y="1694728"/>
                  </a:lnTo>
                  <a:lnTo>
                    <a:pt x="1676010" y="2077820"/>
                  </a:lnTo>
                  <a:lnTo>
                    <a:pt x="2234681" y="2216474"/>
                  </a:lnTo>
                  <a:lnTo>
                    <a:pt x="2793351" y="2207708"/>
                  </a:lnTo>
                  <a:lnTo>
                    <a:pt x="3352021" y="2278231"/>
                  </a:lnTo>
                </a:path>
              </a:pathLst>
            </a:custGeom>
            <a:ln w="40651" cap="flat">
              <a:solidFill>
                <a:srgbClr val="000000">
                  <a:alpha val="100000"/>
                </a:srgbClr>
              </a:solidFill>
              <a:prstDash val="solid"/>
              <a:round/>
            </a:ln>
          </p:spPr>
          <p:txBody>
            <a:bodyPr/>
            <a:lstStyle/>
            <a:p/>
          </p:txBody>
        </p:sp>
        <p:sp>
          <p:nvSpPr>
            <p:cNvPr id="503" name="rc40"/>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504" name="tx4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5" name="tx42"/>
            <p:cNvSpPr/>
            <p:nvPr/>
          </p:nvSpPr>
          <p:spPr>
            <a:xfrm>
              <a:off x="6801340" y="842963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6" name="tx43"/>
            <p:cNvSpPr/>
            <p:nvPr/>
          </p:nvSpPr>
          <p:spPr>
            <a:xfrm>
              <a:off x="6801340" y="768937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7" name="tx44"/>
            <p:cNvSpPr/>
            <p:nvPr/>
          </p:nvSpPr>
          <p:spPr>
            <a:xfrm>
              <a:off x="6801340" y="694910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08"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46"/>
            <p:cNvSpPr/>
            <p:nvPr/>
          </p:nvSpPr>
          <p:spPr>
            <a:xfrm>
              <a:off x="7118876" y="84319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47"/>
            <p:cNvSpPr/>
            <p:nvPr/>
          </p:nvSpPr>
          <p:spPr>
            <a:xfrm>
              <a:off x="7118876" y="76916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48"/>
            <p:cNvSpPr/>
            <p:nvPr/>
          </p:nvSpPr>
          <p:spPr>
            <a:xfrm>
              <a:off x="7118876" y="69514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49"/>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3" name="pl50"/>
            <p:cNvSpPr/>
            <p:nvPr/>
          </p:nvSpPr>
          <p:spPr>
            <a:xfrm>
              <a:off x="11176096" y="81761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4" name="pl51"/>
            <p:cNvSpPr/>
            <p:nvPr/>
          </p:nvSpPr>
          <p:spPr>
            <a:xfrm>
              <a:off x="11176096" y="71800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5" name="tx52"/>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6" name="tx53"/>
            <p:cNvSpPr/>
            <p:nvPr/>
          </p:nvSpPr>
          <p:spPr>
            <a:xfrm>
              <a:off x="11274154" y="817382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7" name="tx54"/>
            <p:cNvSpPr/>
            <p:nvPr/>
          </p:nvSpPr>
          <p:spPr>
            <a:xfrm>
              <a:off x="11274154" y="717775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8" name="pl55"/>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6"/>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57"/>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58"/>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59"/>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60"/>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61"/>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tx62"/>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6" name="tx63"/>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7" name="tx64"/>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8" name="tx65"/>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9" name="tx66"/>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0" name="tx67"/>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1" name="tx68"/>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2" name="tx69"/>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3" name="tx70"/>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4" name="tx7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5" name="tx7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6" name="rc73"/>
            <p:cNvSpPr/>
            <p:nvPr/>
          </p:nvSpPr>
          <p:spPr>
            <a:xfrm>
              <a:off x="6522375" y="10217410"/>
              <a:ext cx="1051268" cy="182880"/>
            </a:xfrm>
            <a:prstGeom prst="rect">
              <a:avLst/>
            </a:prstGeom>
            <a:solidFill>
              <a:srgbClr val="FFFFFF">
                <a:alpha val="100000"/>
              </a:srgbClr>
            </a:solidFill>
          </p:spPr>
          <p:txBody>
            <a:bodyPr/>
            <a:lstStyle/>
            <a:p/>
          </p:txBody>
        </p:sp>
        <p:sp>
          <p:nvSpPr>
            <p:cNvPr id="537" name="rc74"/>
            <p:cNvSpPr/>
            <p:nvPr/>
          </p:nvSpPr>
          <p:spPr>
            <a:xfrm>
              <a:off x="6522375" y="10217410"/>
              <a:ext cx="182880" cy="182880"/>
            </a:xfrm>
            <a:prstGeom prst="rect">
              <a:avLst/>
            </a:prstGeom>
            <a:solidFill>
              <a:srgbClr val="FFFFFF">
                <a:alpha val="100000"/>
              </a:srgbClr>
            </a:solidFill>
          </p:spPr>
          <p:txBody>
            <a:bodyPr/>
            <a:lstStyle/>
            <a:p/>
          </p:txBody>
        </p:sp>
        <p:sp>
          <p:nvSpPr>
            <p:cNvPr id="538" name="pl75"/>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9" name="tx76"/>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0" name="rc77"/>
            <p:cNvSpPr/>
            <p:nvPr/>
          </p:nvSpPr>
          <p:spPr>
            <a:xfrm>
              <a:off x="7753643" y="10217410"/>
              <a:ext cx="4053749" cy="182880"/>
            </a:xfrm>
            <a:prstGeom prst="rect">
              <a:avLst/>
            </a:prstGeom>
            <a:solidFill>
              <a:srgbClr val="FFFFFF">
                <a:alpha val="100000"/>
              </a:srgbClr>
            </a:solidFill>
          </p:spPr>
          <p:txBody>
            <a:bodyPr/>
            <a:lstStyle/>
            <a:p/>
          </p:txBody>
        </p:sp>
        <p:sp>
          <p:nvSpPr>
            <p:cNvPr id="541" name="rc78"/>
            <p:cNvSpPr/>
            <p:nvPr/>
          </p:nvSpPr>
          <p:spPr>
            <a:xfrm>
              <a:off x="7753643" y="10217410"/>
              <a:ext cx="182879" cy="182880"/>
            </a:xfrm>
            <a:prstGeom prst="rect">
              <a:avLst/>
            </a:prstGeom>
            <a:solidFill>
              <a:srgbClr val="FFFFFF">
                <a:alpha val="100000"/>
              </a:srgbClr>
            </a:solidFill>
          </p:spPr>
          <p:txBody>
            <a:bodyPr/>
            <a:lstStyle/>
            <a:p/>
          </p:txBody>
        </p:sp>
        <p:sp>
          <p:nvSpPr>
            <p:cNvPr id="542" name="rc79"/>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3" name="rc80"/>
            <p:cNvSpPr/>
            <p:nvPr/>
          </p:nvSpPr>
          <p:spPr>
            <a:xfrm>
              <a:off x="8844883" y="10217410"/>
              <a:ext cx="182879" cy="182880"/>
            </a:xfrm>
            <a:prstGeom prst="rect">
              <a:avLst/>
            </a:prstGeom>
            <a:solidFill>
              <a:srgbClr val="FFFFFF">
                <a:alpha val="100000"/>
              </a:srgbClr>
            </a:solidFill>
          </p:spPr>
          <p:txBody>
            <a:bodyPr/>
            <a:lstStyle/>
            <a:p/>
          </p:txBody>
        </p:sp>
        <p:sp>
          <p:nvSpPr>
            <p:cNvPr id="544" name="rc81"/>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5" name="rc82"/>
            <p:cNvSpPr/>
            <p:nvPr/>
          </p:nvSpPr>
          <p:spPr>
            <a:xfrm>
              <a:off x="9770924" y="10217410"/>
              <a:ext cx="182879" cy="182880"/>
            </a:xfrm>
            <a:prstGeom prst="rect">
              <a:avLst/>
            </a:prstGeom>
            <a:solidFill>
              <a:srgbClr val="FFFFFF">
                <a:alpha val="100000"/>
              </a:srgbClr>
            </a:solidFill>
          </p:spPr>
          <p:txBody>
            <a:bodyPr/>
            <a:lstStyle/>
            <a:p/>
          </p:txBody>
        </p:sp>
        <p:sp>
          <p:nvSpPr>
            <p:cNvPr id="546" name="rc83"/>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7" name="rc84"/>
            <p:cNvSpPr/>
            <p:nvPr/>
          </p:nvSpPr>
          <p:spPr>
            <a:xfrm>
              <a:off x="10773165" y="10217410"/>
              <a:ext cx="182879" cy="182880"/>
            </a:xfrm>
            <a:prstGeom prst="rect">
              <a:avLst/>
            </a:prstGeom>
            <a:solidFill>
              <a:srgbClr val="FFFFFF">
                <a:alpha val="100000"/>
              </a:srgbClr>
            </a:solidFill>
          </p:spPr>
          <p:txBody>
            <a:bodyPr/>
            <a:lstStyle/>
            <a:p/>
          </p:txBody>
        </p:sp>
        <p:sp>
          <p:nvSpPr>
            <p:cNvPr id="548" name="rc85"/>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9" name="tx86"/>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0" name="tx87"/>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1" name="tx88"/>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2" name="tx89"/>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3" name="tx90"/>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4" name=""/>
          <p:cNvGrpSpPr/>
          <p:nvPr/>
        </p:nvGrpSpPr>
        <p:grpSpPr>
          <a:xfrm>
            <a:off x="12527280" y="6217920"/>
            <a:ext cx="5486400" cy="4297680"/>
            <a:chOff x="12527280" y="6217920"/>
            <a:chExt cx="5486400" cy="4297680"/>
          </a:xfrm>
        </p:grpSpPr>
        <p:sp>
          <p:nvSpPr>
            <p:cNvPr id="55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9" name="pl17"/>
            <p:cNvSpPr/>
            <p:nvPr/>
          </p:nvSpPr>
          <p:spPr>
            <a:xfrm>
              <a:off x="13325144" y="7611147"/>
              <a:ext cx="4510689" cy="947477"/>
            </a:xfrm>
            <a:custGeom>
              <a:avLst/>
              <a:pathLst>
                <a:path w="4510689" h="947477">
                  <a:moveTo>
                    <a:pt x="0" y="665794"/>
                  </a:moveTo>
                  <a:lnTo>
                    <a:pt x="180427" y="691402"/>
                  </a:lnTo>
                  <a:lnTo>
                    <a:pt x="360855" y="512149"/>
                  </a:lnTo>
                  <a:lnTo>
                    <a:pt x="541282" y="332897"/>
                  </a:lnTo>
                  <a:lnTo>
                    <a:pt x="721710" y="179252"/>
                  </a:lnTo>
                  <a:lnTo>
                    <a:pt x="902137" y="0"/>
                  </a:lnTo>
                  <a:lnTo>
                    <a:pt x="1082565" y="25607"/>
                  </a:lnTo>
                  <a:lnTo>
                    <a:pt x="1262993" y="76822"/>
                  </a:lnTo>
                  <a:lnTo>
                    <a:pt x="1443420" y="102429"/>
                  </a:lnTo>
                  <a:lnTo>
                    <a:pt x="1623848" y="153644"/>
                  </a:lnTo>
                  <a:lnTo>
                    <a:pt x="1804275" y="230467"/>
                  </a:lnTo>
                  <a:lnTo>
                    <a:pt x="1984703" y="332897"/>
                  </a:lnTo>
                  <a:lnTo>
                    <a:pt x="2165131" y="358504"/>
                  </a:lnTo>
                  <a:lnTo>
                    <a:pt x="2345558" y="947477"/>
                  </a:lnTo>
                  <a:lnTo>
                    <a:pt x="2525986" y="384112"/>
                  </a:lnTo>
                  <a:lnTo>
                    <a:pt x="2706413" y="409719"/>
                  </a:lnTo>
                  <a:lnTo>
                    <a:pt x="2886841" y="435327"/>
                  </a:lnTo>
                  <a:lnTo>
                    <a:pt x="3067268" y="537757"/>
                  </a:lnTo>
                  <a:lnTo>
                    <a:pt x="3247696" y="588972"/>
                  </a:lnTo>
                  <a:lnTo>
                    <a:pt x="3428124" y="640187"/>
                  </a:lnTo>
                  <a:lnTo>
                    <a:pt x="3608551" y="665794"/>
                  </a:lnTo>
                  <a:lnTo>
                    <a:pt x="3788979" y="717009"/>
                  </a:lnTo>
                  <a:lnTo>
                    <a:pt x="3969406" y="768224"/>
                  </a:lnTo>
                  <a:lnTo>
                    <a:pt x="4149834" y="588972"/>
                  </a:lnTo>
                  <a:lnTo>
                    <a:pt x="4330262" y="537757"/>
                  </a:lnTo>
                  <a:lnTo>
                    <a:pt x="4510689" y="460934"/>
                  </a:lnTo>
                </a:path>
              </a:pathLst>
            </a:custGeom>
            <a:ln w="32521" cap="flat">
              <a:solidFill>
                <a:srgbClr val="5EB0E8">
                  <a:alpha val="100000"/>
                </a:srgbClr>
              </a:solidFill>
              <a:prstDash val="solid"/>
              <a:round/>
            </a:ln>
          </p:spPr>
          <p:txBody>
            <a:bodyPr/>
            <a:lstStyle/>
            <a:p/>
          </p:txBody>
        </p:sp>
        <p:sp>
          <p:nvSpPr>
            <p:cNvPr id="570" name="tx18"/>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1" name="tx19"/>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2" name="tx20"/>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3" name="tx21"/>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4" name="tx22"/>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5" name="tx23"/>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6" name="pl24"/>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5"/>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6"/>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27"/>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28"/>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1" name="pl29"/>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2" name="pl30"/>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1"/>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2"/>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3"/>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4"/>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5"/>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6"/>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7"/>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8"/>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9"/>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0"/>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1"/>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2"/>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3"/>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4"/>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5"/>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6"/>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7"/>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8"/>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9"/>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0"/>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1"/>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2"/>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3"/>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4"/>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55"/>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tx56"/>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9" name="tx57"/>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0" name="tx58"/>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1" name="tx59"/>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2" name="tx60"/>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3" name="tx61"/>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4" name="tx62"/>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5" name="tx63"/>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6" name="tx64"/>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7" name="tx65"/>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8" name="tx66"/>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9" name="tx67"/>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0" name="tx68"/>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1" name="tx69"/>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2" name="tx70"/>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3" name="tx71"/>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4" name="tx72"/>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5" name="tx73"/>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6" name="tx74"/>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7" name="tx75"/>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8" name="tx76"/>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9" name="tx77"/>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0" name="tx78"/>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1" name="tx79"/>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2" name="tx80"/>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3" name="tx81"/>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4" name="tx82"/>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5" name="rc83"/>
            <p:cNvSpPr/>
            <p:nvPr/>
          </p:nvSpPr>
          <p:spPr>
            <a:xfrm>
              <a:off x="14005791" y="9941072"/>
              <a:ext cx="3149396" cy="504938"/>
            </a:xfrm>
            <a:prstGeom prst="rect">
              <a:avLst/>
            </a:prstGeom>
            <a:solidFill>
              <a:srgbClr val="FFFFFF">
                <a:alpha val="100000"/>
              </a:srgbClr>
            </a:solidFill>
          </p:spPr>
          <p:txBody>
            <a:bodyPr/>
            <a:lstStyle/>
            <a:p/>
          </p:txBody>
        </p:sp>
        <p:sp>
          <p:nvSpPr>
            <p:cNvPr id="636" name="pl84"/>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7" name="pl85"/>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8" name="tx86"/>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9" name="tx87"/>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0" name="tx88"/>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1" name=""/>
          <p:cNvGrpSpPr/>
          <p:nvPr/>
        </p:nvGrpSpPr>
        <p:grpSpPr>
          <a:xfrm>
            <a:off x="594360" y="6217920"/>
            <a:ext cx="5562295" cy="3683039"/>
            <a:chOff x="594360" y="6217920"/>
            <a:chExt cx="5562295" cy="3683039"/>
          </a:xfrm>
        </p:grpSpPr>
        <p:sp>
          <p:nvSpPr>
            <p:cNvPr id="642"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3" name="rc4"/>
            <p:cNvSpPr/>
            <p:nvPr/>
          </p:nvSpPr>
          <p:spPr>
            <a:xfrm>
              <a:off x="1763827"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4" name="rc5"/>
            <p:cNvSpPr/>
            <p:nvPr/>
          </p:nvSpPr>
          <p:spPr>
            <a:xfrm>
              <a:off x="1794001" y="6546524"/>
              <a:ext cx="301733" cy="30173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45" name="rc6"/>
            <p:cNvSpPr/>
            <p:nvPr/>
          </p:nvSpPr>
          <p:spPr>
            <a:xfrm>
              <a:off x="209573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7"/>
            <p:cNvSpPr/>
            <p:nvPr/>
          </p:nvSpPr>
          <p:spPr>
            <a:xfrm>
              <a:off x="2397467" y="6546524"/>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47" name="rc8"/>
            <p:cNvSpPr/>
            <p:nvPr/>
          </p:nvSpPr>
          <p:spPr>
            <a:xfrm>
              <a:off x="2699200" y="6546524"/>
              <a:ext cx="301733" cy="301733"/>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48" name="rc9"/>
            <p:cNvSpPr/>
            <p:nvPr/>
          </p:nvSpPr>
          <p:spPr>
            <a:xfrm>
              <a:off x="300093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0"/>
            <p:cNvSpPr/>
            <p:nvPr/>
          </p:nvSpPr>
          <p:spPr>
            <a:xfrm>
              <a:off x="3302667" y="6546524"/>
              <a:ext cx="301733" cy="301733"/>
            </a:xfrm>
            <a:prstGeom prst="rect">
              <a:avLst/>
            </a:prstGeom>
            <a:solidFill>
              <a:srgbClr val="D01E1F">
                <a:alpha val="100000"/>
              </a:srgbClr>
            </a:solidFill>
            <a:ln w="5420" cap="flat">
              <a:solidFill>
                <a:srgbClr val="FFFFFF">
                  <a:alpha val="100000"/>
                </a:srgbClr>
              </a:solidFill>
              <a:prstDash val="solid"/>
              <a:miter/>
            </a:ln>
          </p:spPr>
          <p:txBody>
            <a:bodyPr/>
            <a:lstStyle/>
            <a:p/>
          </p:txBody>
        </p:sp>
        <p:sp>
          <p:nvSpPr>
            <p:cNvPr id="650" name="rc11"/>
            <p:cNvSpPr/>
            <p:nvPr/>
          </p:nvSpPr>
          <p:spPr>
            <a:xfrm>
              <a:off x="3604400" y="6546524"/>
              <a:ext cx="301733" cy="301733"/>
            </a:xfrm>
            <a:prstGeom prst="rect">
              <a:avLst/>
            </a:prstGeom>
            <a:solidFill>
              <a:srgbClr val="F24732">
                <a:alpha val="100000"/>
              </a:srgbClr>
            </a:solidFill>
            <a:ln w="5420" cap="flat">
              <a:solidFill>
                <a:srgbClr val="FFFFFF">
                  <a:alpha val="100000"/>
                </a:srgbClr>
              </a:solidFill>
              <a:prstDash val="solid"/>
              <a:miter/>
            </a:ln>
          </p:spPr>
          <p:txBody>
            <a:bodyPr/>
            <a:lstStyle/>
            <a:p/>
          </p:txBody>
        </p:sp>
        <p:sp>
          <p:nvSpPr>
            <p:cNvPr id="651" name="rc12"/>
            <p:cNvSpPr/>
            <p:nvPr/>
          </p:nvSpPr>
          <p:spPr>
            <a:xfrm>
              <a:off x="3906133" y="6546524"/>
              <a:ext cx="301733" cy="301733"/>
            </a:xfrm>
            <a:prstGeom prst="rect">
              <a:avLst/>
            </a:prstGeom>
            <a:solidFill>
              <a:srgbClr val="FB6F4F">
                <a:alpha val="100000"/>
              </a:srgbClr>
            </a:solidFill>
            <a:ln w="5420" cap="flat">
              <a:solidFill>
                <a:srgbClr val="FFFFFF">
                  <a:alpha val="100000"/>
                </a:srgbClr>
              </a:solidFill>
              <a:prstDash val="solid"/>
              <a:miter/>
            </a:ln>
          </p:spPr>
          <p:txBody>
            <a:bodyPr/>
            <a:lstStyle/>
            <a:p/>
          </p:txBody>
        </p:sp>
        <p:sp>
          <p:nvSpPr>
            <p:cNvPr id="652" name="rc13"/>
            <p:cNvSpPr/>
            <p:nvPr/>
          </p:nvSpPr>
          <p:spPr>
            <a:xfrm>
              <a:off x="42078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4"/>
            <p:cNvSpPr/>
            <p:nvPr/>
          </p:nvSpPr>
          <p:spPr>
            <a:xfrm>
              <a:off x="4509599"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15"/>
            <p:cNvSpPr/>
            <p:nvPr/>
          </p:nvSpPr>
          <p:spPr>
            <a:xfrm>
              <a:off x="481133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6"/>
            <p:cNvSpPr/>
            <p:nvPr/>
          </p:nvSpPr>
          <p:spPr>
            <a:xfrm>
              <a:off x="5113066"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17"/>
            <p:cNvSpPr/>
            <p:nvPr/>
          </p:nvSpPr>
          <p:spPr>
            <a:xfrm>
              <a:off x="1794001" y="6848257"/>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7" name="rc18"/>
            <p:cNvSpPr/>
            <p:nvPr/>
          </p:nvSpPr>
          <p:spPr>
            <a:xfrm>
              <a:off x="2095734" y="6848257"/>
              <a:ext cx="301733" cy="301733"/>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8" name="rc19"/>
            <p:cNvSpPr/>
            <p:nvPr/>
          </p:nvSpPr>
          <p:spPr>
            <a:xfrm>
              <a:off x="2397467" y="6848257"/>
              <a:ext cx="301733" cy="301733"/>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59" name="rc20"/>
            <p:cNvSpPr/>
            <p:nvPr/>
          </p:nvSpPr>
          <p:spPr>
            <a:xfrm>
              <a:off x="2699200" y="6848257"/>
              <a:ext cx="301733" cy="301733"/>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60" name="rc21"/>
            <p:cNvSpPr/>
            <p:nvPr/>
          </p:nvSpPr>
          <p:spPr>
            <a:xfrm>
              <a:off x="3000934" y="6848257"/>
              <a:ext cx="301733" cy="301733"/>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1" name="rc22"/>
            <p:cNvSpPr/>
            <p:nvPr/>
          </p:nvSpPr>
          <p:spPr>
            <a:xfrm>
              <a:off x="3302667" y="6848257"/>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2" name="rc23"/>
            <p:cNvSpPr/>
            <p:nvPr/>
          </p:nvSpPr>
          <p:spPr>
            <a:xfrm>
              <a:off x="3604400" y="6848257"/>
              <a:ext cx="301733" cy="301733"/>
            </a:xfrm>
            <a:prstGeom prst="rect">
              <a:avLst/>
            </a:prstGeom>
            <a:solidFill>
              <a:srgbClr val="FC8665">
                <a:alpha val="100000"/>
              </a:srgbClr>
            </a:solidFill>
            <a:ln w="5420" cap="flat">
              <a:solidFill>
                <a:srgbClr val="FFFFFF">
                  <a:alpha val="100000"/>
                </a:srgbClr>
              </a:solidFill>
              <a:prstDash val="solid"/>
              <a:miter/>
            </a:ln>
          </p:spPr>
          <p:txBody>
            <a:bodyPr/>
            <a:lstStyle/>
            <a:p/>
          </p:txBody>
        </p:sp>
        <p:sp>
          <p:nvSpPr>
            <p:cNvPr id="663" name="rc24"/>
            <p:cNvSpPr/>
            <p:nvPr/>
          </p:nvSpPr>
          <p:spPr>
            <a:xfrm>
              <a:off x="3906133" y="6848257"/>
              <a:ext cx="301733" cy="301733"/>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64" name="rc25"/>
            <p:cNvSpPr/>
            <p:nvPr/>
          </p:nvSpPr>
          <p:spPr>
            <a:xfrm>
              <a:off x="4207866" y="6848257"/>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5" name="rc26"/>
            <p:cNvSpPr/>
            <p:nvPr/>
          </p:nvSpPr>
          <p:spPr>
            <a:xfrm>
              <a:off x="4509599"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27"/>
            <p:cNvSpPr/>
            <p:nvPr/>
          </p:nvSpPr>
          <p:spPr>
            <a:xfrm>
              <a:off x="481133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28"/>
            <p:cNvSpPr/>
            <p:nvPr/>
          </p:nvSpPr>
          <p:spPr>
            <a:xfrm>
              <a:off x="511306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29"/>
            <p:cNvSpPr/>
            <p:nvPr/>
          </p:nvSpPr>
          <p:spPr>
            <a:xfrm>
              <a:off x="1794001" y="7149991"/>
              <a:ext cx="301733" cy="301733"/>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69" name="rc30"/>
            <p:cNvSpPr/>
            <p:nvPr/>
          </p:nvSpPr>
          <p:spPr>
            <a:xfrm>
              <a:off x="2095734" y="7149991"/>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0" name="rc31"/>
            <p:cNvSpPr/>
            <p:nvPr/>
          </p:nvSpPr>
          <p:spPr>
            <a:xfrm>
              <a:off x="2397467" y="7149991"/>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1" name="rc32"/>
            <p:cNvSpPr/>
            <p:nvPr/>
          </p:nvSpPr>
          <p:spPr>
            <a:xfrm>
              <a:off x="269920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33"/>
            <p:cNvSpPr/>
            <p:nvPr/>
          </p:nvSpPr>
          <p:spPr>
            <a:xfrm>
              <a:off x="3000934" y="7149991"/>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3" name="rc34"/>
            <p:cNvSpPr/>
            <p:nvPr/>
          </p:nvSpPr>
          <p:spPr>
            <a:xfrm>
              <a:off x="3302667" y="7149991"/>
              <a:ext cx="301733" cy="301733"/>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74" name="rc35"/>
            <p:cNvSpPr/>
            <p:nvPr/>
          </p:nvSpPr>
          <p:spPr>
            <a:xfrm>
              <a:off x="3604400" y="7149991"/>
              <a:ext cx="301733" cy="301733"/>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75" name="rc36"/>
            <p:cNvSpPr/>
            <p:nvPr/>
          </p:nvSpPr>
          <p:spPr>
            <a:xfrm>
              <a:off x="3906133" y="7149991"/>
              <a:ext cx="301733" cy="301733"/>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76" name="rc37"/>
            <p:cNvSpPr/>
            <p:nvPr/>
          </p:nvSpPr>
          <p:spPr>
            <a:xfrm>
              <a:off x="4207866" y="7149991"/>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7" name="rc38"/>
            <p:cNvSpPr/>
            <p:nvPr/>
          </p:nvSpPr>
          <p:spPr>
            <a:xfrm>
              <a:off x="4509599"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39"/>
            <p:cNvSpPr/>
            <p:nvPr/>
          </p:nvSpPr>
          <p:spPr>
            <a:xfrm>
              <a:off x="481133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0"/>
            <p:cNvSpPr/>
            <p:nvPr/>
          </p:nvSpPr>
          <p:spPr>
            <a:xfrm>
              <a:off x="5113066"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1"/>
            <p:cNvSpPr/>
            <p:nvPr/>
          </p:nvSpPr>
          <p:spPr>
            <a:xfrm>
              <a:off x="179400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42"/>
            <p:cNvSpPr/>
            <p:nvPr/>
          </p:nvSpPr>
          <p:spPr>
            <a:xfrm>
              <a:off x="2095734"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43"/>
            <p:cNvSpPr/>
            <p:nvPr/>
          </p:nvSpPr>
          <p:spPr>
            <a:xfrm>
              <a:off x="239746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4"/>
            <p:cNvSpPr/>
            <p:nvPr/>
          </p:nvSpPr>
          <p:spPr>
            <a:xfrm>
              <a:off x="269920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45"/>
            <p:cNvSpPr/>
            <p:nvPr/>
          </p:nvSpPr>
          <p:spPr>
            <a:xfrm>
              <a:off x="300093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46"/>
            <p:cNvSpPr/>
            <p:nvPr/>
          </p:nvSpPr>
          <p:spPr>
            <a:xfrm>
              <a:off x="3302667" y="7451724"/>
              <a:ext cx="301733" cy="301733"/>
            </a:xfrm>
            <a:prstGeom prst="rect">
              <a:avLst/>
            </a:prstGeom>
            <a:solidFill>
              <a:srgbClr val="F0402F">
                <a:alpha val="100000"/>
              </a:srgbClr>
            </a:solidFill>
            <a:ln w="5420" cap="flat">
              <a:solidFill>
                <a:srgbClr val="FFFFFF">
                  <a:alpha val="100000"/>
                </a:srgbClr>
              </a:solidFill>
              <a:prstDash val="solid"/>
              <a:miter/>
            </a:ln>
          </p:spPr>
          <p:txBody>
            <a:bodyPr/>
            <a:lstStyle/>
            <a:p/>
          </p:txBody>
        </p:sp>
        <p:sp>
          <p:nvSpPr>
            <p:cNvPr id="686" name="rc47"/>
            <p:cNvSpPr/>
            <p:nvPr/>
          </p:nvSpPr>
          <p:spPr>
            <a:xfrm>
              <a:off x="3604400" y="7451724"/>
              <a:ext cx="301733" cy="301733"/>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87" name="rc48"/>
            <p:cNvSpPr/>
            <p:nvPr/>
          </p:nvSpPr>
          <p:spPr>
            <a:xfrm>
              <a:off x="3906133"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8" name="rc49"/>
            <p:cNvSpPr/>
            <p:nvPr/>
          </p:nvSpPr>
          <p:spPr>
            <a:xfrm>
              <a:off x="42078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0"/>
            <p:cNvSpPr/>
            <p:nvPr/>
          </p:nvSpPr>
          <p:spPr>
            <a:xfrm>
              <a:off x="4509599" y="7451724"/>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0" name="rc51"/>
            <p:cNvSpPr/>
            <p:nvPr/>
          </p:nvSpPr>
          <p:spPr>
            <a:xfrm>
              <a:off x="4811333"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2"/>
            <p:cNvSpPr/>
            <p:nvPr/>
          </p:nvSpPr>
          <p:spPr>
            <a:xfrm>
              <a:off x="511306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3"/>
            <p:cNvSpPr/>
            <p:nvPr/>
          </p:nvSpPr>
          <p:spPr>
            <a:xfrm>
              <a:off x="1794001" y="7753457"/>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3" name="rc54"/>
            <p:cNvSpPr/>
            <p:nvPr/>
          </p:nvSpPr>
          <p:spPr>
            <a:xfrm>
              <a:off x="2095734" y="7753457"/>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4" name="rc55"/>
            <p:cNvSpPr/>
            <p:nvPr/>
          </p:nvSpPr>
          <p:spPr>
            <a:xfrm>
              <a:off x="2397467"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5" name="rc56"/>
            <p:cNvSpPr/>
            <p:nvPr/>
          </p:nvSpPr>
          <p:spPr>
            <a:xfrm>
              <a:off x="2699200" y="7753457"/>
              <a:ext cx="301733" cy="301733"/>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96" name="rc57"/>
            <p:cNvSpPr/>
            <p:nvPr/>
          </p:nvSpPr>
          <p:spPr>
            <a:xfrm>
              <a:off x="3000934" y="7753457"/>
              <a:ext cx="301733" cy="301733"/>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7" name="rc58"/>
            <p:cNvSpPr/>
            <p:nvPr/>
          </p:nvSpPr>
          <p:spPr>
            <a:xfrm>
              <a:off x="3302667" y="7753457"/>
              <a:ext cx="301733" cy="301733"/>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98" name="rc59"/>
            <p:cNvSpPr/>
            <p:nvPr/>
          </p:nvSpPr>
          <p:spPr>
            <a:xfrm>
              <a:off x="3604400" y="7753457"/>
              <a:ext cx="301733" cy="301733"/>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9" name="rc60"/>
            <p:cNvSpPr/>
            <p:nvPr/>
          </p:nvSpPr>
          <p:spPr>
            <a:xfrm>
              <a:off x="3906133" y="7753457"/>
              <a:ext cx="301733" cy="301733"/>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00" name="rc61"/>
            <p:cNvSpPr/>
            <p:nvPr/>
          </p:nvSpPr>
          <p:spPr>
            <a:xfrm>
              <a:off x="4207866" y="7753457"/>
              <a:ext cx="301733" cy="301733"/>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701" name="rc62"/>
            <p:cNvSpPr/>
            <p:nvPr/>
          </p:nvSpPr>
          <p:spPr>
            <a:xfrm>
              <a:off x="4509599" y="7753457"/>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2" name="rc63"/>
            <p:cNvSpPr/>
            <p:nvPr/>
          </p:nvSpPr>
          <p:spPr>
            <a:xfrm>
              <a:off x="4811333" y="7753457"/>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3" name="rc64"/>
            <p:cNvSpPr/>
            <p:nvPr/>
          </p:nvSpPr>
          <p:spPr>
            <a:xfrm>
              <a:off x="5113066" y="7753457"/>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4" name="rc65"/>
            <p:cNvSpPr/>
            <p:nvPr/>
          </p:nvSpPr>
          <p:spPr>
            <a:xfrm>
              <a:off x="1794001" y="8055190"/>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5" name="rc66"/>
            <p:cNvSpPr/>
            <p:nvPr/>
          </p:nvSpPr>
          <p:spPr>
            <a:xfrm>
              <a:off x="2095734" y="8055190"/>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6" name="rc67"/>
            <p:cNvSpPr/>
            <p:nvPr/>
          </p:nvSpPr>
          <p:spPr>
            <a:xfrm>
              <a:off x="2397467" y="8055190"/>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07" name="rc68"/>
            <p:cNvSpPr/>
            <p:nvPr/>
          </p:nvSpPr>
          <p:spPr>
            <a:xfrm>
              <a:off x="26992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69"/>
            <p:cNvSpPr/>
            <p:nvPr/>
          </p:nvSpPr>
          <p:spPr>
            <a:xfrm>
              <a:off x="300093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0"/>
            <p:cNvSpPr/>
            <p:nvPr/>
          </p:nvSpPr>
          <p:spPr>
            <a:xfrm>
              <a:off x="330266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1"/>
            <p:cNvSpPr/>
            <p:nvPr/>
          </p:nvSpPr>
          <p:spPr>
            <a:xfrm>
              <a:off x="360440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2"/>
            <p:cNvSpPr/>
            <p:nvPr/>
          </p:nvSpPr>
          <p:spPr>
            <a:xfrm>
              <a:off x="3906133" y="8055190"/>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2" name="rc73"/>
            <p:cNvSpPr/>
            <p:nvPr/>
          </p:nvSpPr>
          <p:spPr>
            <a:xfrm>
              <a:off x="4207866"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74"/>
            <p:cNvSpPr/>
            <p:nvPr/>
          </p:nvSpPr>
          <p:spPr>
            <a:xfrm>
              <a:off x="4509599" y="8055190"/>
              <a:ext cx="301733" cy="301733"/>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14" name="rc75"/>
            <p:cNvSpPr/>
            <p:nvPr/>
          </p:nvSpPr>
          <p:spPr>
            <a:xfrm>
              <a:off x="4811333" y="8055190"/>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15" name="rc76"/>
            <p:cNvSpPr/>
            <p:nvPr/>
          </p:nvSpPr>
          <p:spPr>
            <a:xfrm>
              <a:off x="511306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77"/>
            <p:cNvSpPr/>
            <p:nvPr/>
          </p:nvSpPr>
          <p:spPr>
            <a:xfrm>
              <a:off x="179400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78"/>
            <p:cNvSpPr/>
            <p:nvPr/>
          </p:nvSpPr>
          <p:spPr>
            <a:xfrm>
              <a:off x="209573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79"/>
            <p:cNvSpPr/>
            <p:nvPr/>
          </p:nvSpPr>
          <p:spPr>
            <a:xfrm>
              <a:off x="2397467" y="8356923"/>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9" name="rc80"/>
            <p:cNvSpPr/>
            <p:nvPr/>
          </p:nvSpPr>
          <p:spPr>
            <a:xfrm>
              <a:off x="269920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1"/>
            <p:cNvSpPr/>
            <p:nvPr/>
          </p:nvSpPr>
          <p:spPr>
            <a:xfrm>
              <a:off x="3000934"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82"/>
            <p:cNvSpPr/>
            <p:nvPr/>
          </p:nvSpPr>
          <p:spPr>
            <a:xfrm>
              <a:off x="3302667" y="8356923"/>
              <a:ext cx="301733" cy="301733"/>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2" name="rc83"/>
            <p:cNvSpPr/>
            <p:nvPr/>
          </p:nvSpPr>
          <p:spPr>
            <a:xfrm>
              <a:off x="3604400" y="8356923"/>
              <a:ext cx="301733" cy="301733"/>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3" name="rc84"/>
            <p:cNvSpPr/>
            <p:nvPr/>
          </p:nvSpPr>
          <p:spPr>
            <a:xfrm>
              <a:off x="3906133" y="8356923"/>
              <a:ext cx="301733" cy="301733"/>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24" name="rc85"/>
            <p:cNvSpPr/>
            <p:nvPr/>
          </p:nvSpPr>
          <p:spPr>
            <a:xfrm>
              <a:off x="420786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6"/>
            <p:cNvSpPr/>
            <p:nvPr/>
          </p:nvSpPr>
          <p:spPr>
            <a:xfrm>
              <a:off x="4509599"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7"/>
            <p:cNvSpPr/>
            <p:nvPr/>
          </p:nvSpPr>
          <p:spPr>
            <a:xfrm>
              <a:off x="4811333"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7" name="rc88"/>
            <p:cNvSpPr/>
            <p:nvPr/>
          </p:nvSpPr>
          <p:spPr>
            <a:xfrm>
              <a:off x="511306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tx89"/>
            <p:cNvSpPr/>
            <p:nvPr/>
          </p:nvSpPr>
          <p:spPr>
            <a:xfrm>
              <a:off x="1306042" y="8449524"/>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RS6</a:t>
              </a:r>
            </a:p>
          </p:txBody>
        </p:sp>
        <p:sp>
          <p:nvSpPr>
            <p:cNvPr id="729" name="tx90"/>
            <p:cNvSpPr/>
            <p:nvPr/>
          </p:nvSpPr>
          <p:spPr>
            <a:xfrm>
              <a:off x="1306042" y="8147791"/>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RS5</a:t>
              </a:r>
            </a:p>
          </p:txBody>
        </p:sp>
        <p:sp>
          <p:nvSpPr>
            <p:cNvPr id="730" name="tx91"/>
            <p:cNvSpPr/>
            <p:nvPr/>
          </p:nvSpPr>
          <p:spPr>
            <a:xfrm>
              <a:off x="1306042" y="7845983"/>
              <a:ext cx="2964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RS3</a:t>
              </a:r>
            </a:p>
          </p:txBody>
        </p:sp>
        <p:sp>
          <p:nvSpPr>
            <p:cNvPr id="731" name="tx92"/>
            <p:cNvSpPr/>
            <p:nvPr/>
          </p:nvSpPr>
          <p:spPr>
            <a:xfrm>
              <a:off x="1306042" y="7544324"/>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RS2</a:t>
              </a:r>
            </a:p>
          </p:txBody>
        </p:sp>
        <p:sp>
          <p:nvSpPr>
            <p:cNvPr id="732" name="tx93"/>
            <p:cNvSpPr/>
            <p:nvPr/>
          </p:nvSpPr>
          <p:spPr>
            <a:xfrm>
              <a:off x="1306042" y="7242591"/>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RS1</a:t>
              </a:r>
            </a:p>
          </p:txBody>
        </p:sp>
        <p:sp>
          <p:nvSpPr>
            <p:cNvPr id="733" name="tx94"/>
            <p:cNvSpPr/>
            <p:nvPr/>
          </p:nvSpPr>
          <p:spPr>
            <a:xfrm>
              <a:off x="1306042" y="6940858"/>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RS7</a:t>
              </a:r>
            </a:p>
          </p:txBody>
        </p:sp>
        <p:sp>
          <p:nvSpPr>
            <p:cNvPr id="734" name="tx95"/>
            <p:cNvSpPr/>
            <p:nvPr/>
          </p:nvSpPr>
          <p:spPr>
            <a:xfrm>
              <a:off x="1306042" y="6639125"/>
              <a:ext cx="296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RS4</a:t>
              </a:r>
            </a:p>
          </p:txBody>
        </p:sp>
        <p:sp>
          <p:nvSpPr>
            <p:cNvPr id="735" name="tx96"/>
            <p:cNvSpPr/>
            <p:nvPr/>
          </p:nvSpPr>
          <p:spPr>
            <a:xfrm rot="-2700000">
              <a:off x="150523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6" name="tx97"/>
            <p:cNvSpPr/>
            <p:nvPr/>
          </p:nvSpPr>
          <p:spPr>
            <a:xfrm rot="-2700000">
              <a:off x="18069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7" name="tx98"/>
            <p:cNvSpPr/>
            <p:nvPr/>
          </p:nvSpPr>
          <p:spPr>
            <a:xfrm rot="-2700000">
              <a:off x="210869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8" name="tx99"/>
            <p:cNvSpPr/>
            <p:nvPr/>
          </p:nvSpPr>
          <p:spPr>
            <a:xfrm rot="-2700000">
              <a:off x="241043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9" name="tx100"/>
            <p:cNvSpPr/>
            <p:nvPr/>
          </p:nvSpPr>
          <p:spPr>
            <a:xfrm rot="-2700000">
              <a:off x="271216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0" name="tx101"/>
            <p:cNvSpPr/>
            <p:nvPr/>
          </p:nvSpPr>
          <p:spPr>
            <a:xfrm rot="-2700000">
              <a:off x="301389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1" name="tx102"/>
            <p:cNvSpPr/>
            <p:nvPr/>
          </p:nvSpPr>
          <p:spPr>
            <a:xfrm rot="-2700000">
              <a:off x="331563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2" name="tx103"/>
            <p:cNvSpPr/>
            <p:nvPr/>
          </p:nvSpPr>
          <p:spPr>
            <a:xfrm rot="-2700000">
              <a:off x="3617338"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3" name="tx104"/>
            <p:cNvSpPr/>
            <p:nvPr/>
          </p:nvSpPr>
          <p:spPr>
            <a:xfrm rot="-2700000">
              <a:off x="391909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4" name="tx105"/>
            <p:cNvSpPr/>
            <p:nvPr/>
          </p:nvSpPr>
          <p:spPr>
            <a:xfrm rot="-2700000">
              <a:off x="422083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5" name="tx106"/>
            <p:cNvSpPr/>
            <p:nvPr/>
          </p:nvSpPr>
          <p:spPr>
            <a:xfrm rot="-2700000">
              <a:off x="4522564"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6" name="tx107"/>
            <p:cNvSpPr/>
            <p:nvPr/>
          </p:nvSpPr>
          <p:spPr>
            <a:xfrm rot="-2700000">
              <a:off x="4824297"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7" name="pic108"/>
            <p:cNvPicPr/>
            <p:nvPr/>
          </p:nvPicPr>
          <p:blipFill>
            <a:blip r:embed="rId2" cstate="print"/>
            <a:stretch>
              <a:fillRect/>
            </a:stretch>
          </p:blipFill>
          <p:spPr>
            <a:xfrm>
              <a:off x="2524400" y="9500145"/>
              <a:ext cx="2160000" cy="144000"/>
            </a:xfrm>
            <a:prstGeom prst="rect">
              <a:avLst/>
            </a:prstGeom>
          </p:spPr>
        </p:pic>
        <p:sp>
          <p:nvSpPr>
            <p:cNvPr id="748" name="pl109"/>
            <p:cNvSpPr/>
            <p:nvPr/>
          </p:nvSpPr>
          <p:spPr>
            <a:xfrm>
              <a:off x="2974980"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9" name="pl110"/>
            <p:cNvSpPr/>
            <p:nvPr/>
          </p:nvSpPr>
          <p:spPr>
            <a:xfrm>
              <a:off x="3431081"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11"/>
            <p:cNvSpPr/>
            <p:nvPr/>
          </p:nvSpPr>
          <p:spPr>
            <a:xfrm>
              <a:off x="3887183"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1" name="pl112"/>
            <p:cNvSpPr/>
            <p:nvPr/>
          </p:nvSpPr>
          <p:spPr>
            <a:xfrm>
              <a:off x="4343285"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13"/>
            <p:cNvSpPr/>
            <p:nvPr/>
          </p:nvSpPr>
          <p:spPr>
            <a:xfrm>
              <a:off x="2974980"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3" name="pl114"/>
            <p:cNvSpPr/>
            <p:nvPr/>
          </p:nvSpPr>
          <p:spPr>
            <a:xfrm>
              <a:off x="3431081"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4" name="pl115"/>
            <p:cNvSpPr/>
            <p:nvPr/>
          </p:nvSpPr>
          <p:spPr>
            <a:xfrm>
              <a:off x="3887183"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pl116"/>
            <p:cNvSpPr/>
            <p:nvPr/>
          </p:nvSpPr>
          <p:spPr>
            <a:xfrm>
              <a:off x="4343285"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tx117"/>
            <p:cNvSpPr/>
            <p:nvPr/>
          </p:nvSpPr>
          <p:spPr>
            <a:xfrm>
              <a:off x="2904348"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57" name="tx118"/>
            <p:cNvSpPr/>
            <p:nvPr/>
          </p:nvSpPr>
          <p:spPr>
            <a:xfrm>
              <a:off x="3325134" y="971181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58" name="tx119"/>
            <p:cNvSpPr/>
            <p:nvPr/>
          </p:nvSpPr>
          <p:spPr>
            <a:xfrm>
              <a:off x="3781236" y="971181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59" name="tx120"/>
            <p:cNvSpPr/>
            <p:nvPr/>
          </p:nvSpPr>
          <p:spPr>
            <a:xfrm>
              <a:off x="4237338" y="971181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60" name="tx121"/>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Chad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46249"/>
              <a:ext cx="237118" cy="39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195409"/>
              <a:ext cx="237118" cy="508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79765"/>
              <a:ext cx="237118" cy="156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937294"/>
              <a:ext cx="237118" cy="2424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136746"/>
              <a:ext cx="237118" cy="148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1367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078084"/>
              <a:ext cx="237118" cy="58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358491"/>
              <a:ext cx="237118" cy="71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109370"/>
              <a:ext cx="237118" cy="1759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011599"/>
              <a:ext cx="237118" cy="977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984224"/>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006516"/>
              <a:ext cx="237118" cy="9777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30606"/>
              <a:ext cx="237118"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22784"/>
              <a:ext cx="237118" cy="78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199319"/>
              <a:ext cx="237118" cy="234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643981"/>
              <a:ext cx="237118" cy="5553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61893"/>
              <a:ext cx="237118" cy="234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618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50160"/>
              <a:ext cx="237118" cy="117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972491"/>
              <a:ext cx="237118" cy="2776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65804"/>
              <a:ext cx="237118" cy="19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65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658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136746"/>
              <a:ext cx="237118" cy="1290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2339"/>
              <a:ext cx="237118" cy="430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423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34517"/>
              <a:ext cx="237118"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36746"/>
              <a:ext cx="237118" cy="97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54071"/>
              <a:ext cx="237118" cy="312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540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50160"/>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175854"/>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26695"/>
              <a:ext cx="237118" cy="586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26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07141"/>
              <a:ext cx="237118" cy="195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117192"/>
              <a:ext cx="237118" cy="89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91498"/>
              <a:ext cx="237118" cy="9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914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79765"/>
              <a:ext cx="237118" cy="117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995956"/>
              <a:ext cx="237118" cy="183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175854"/>
              <a:ext cx="237118"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758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1758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007689"/>
              <a:ext cx="237118" cy="168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11052"/>
              <a:ext cx="237118" cy="74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11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07141"/>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015510"/>
              <a:ext cx="237118" cy="191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310 case(s)</a:t>
              </a:r>
            </a:p>
          </p:txBody>
        </p:sp>
        <p:sp>
          <p:nvSpPr>
            <p:cNvPr id="66" name="pg65"/>
            <p:cNvSpPr/>
            <p:nvPr/>
          </p:nvSpPr>
          <p:spPr>
            <a:xfrm>
              <a:off x="277237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87644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2,158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4917740"/>
              <a:ext cx="237118" cy="3676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4624427"/>
              <a:ext cx="237118" cy="2933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4546210"/>
              <a:ext cx="237118" cy="782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3994783"/>
              <a:ext cx="237118" cy="551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726109"/>
              <a:ext cx="237118" cy="5592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679179"/>
              <a:ext cx="237118" cy="469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514924"/>
              <a:ext cx="237118" cy="164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3674095"/>
              <a:ext cx="237118" cy="840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4612695"/>
              <a:ext cx="237118" cy="672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6126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374134"/>
              <a:ext cx="237118" cy="2385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2876285"/>
              <a:ext cx="237118" cy="1497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4655714"/>
              <a:ext cx="237118" cy="6296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6557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507102"/>
              <a:ext cx="237118" cy="1486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685827"/>
              <a:ext cx="237118" cy="821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4839523"/>
              <a:ext cx="237118" cy="445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8395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804325"/>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385866"/>
              <a:ext cx="237118" cy="4184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804325"/>
              <a:ext cx="237118" cy="481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8043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745663"/>
              <a:ext cx="237118" cy="58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597051"/>
              <a:ext cx="237118" cy="1486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195409"/>
              <a:ext cx="237118" cy="89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1954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136746"/>
              <a:ext cx="237118" cy="586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976402"/>
              <a:ext cx="237118" cy="160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089816"/>
              <a:ext cx="237118" cy="195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0898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054619"/>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827790"/>
              <a:ext cx="237118" cy="226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058529"/>
              <a:ext cx="237118" cy="2268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585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023332"/>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839523"/>
              <a:ext cx="237118" cy="183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4988135"/>
              <a:ext cx="237118" cy="2972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9881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4921650"/>
              <a:ext cx="237118" cy="66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718287"/>
              <a:ext cx="237118" cy="203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097638"/>
              <a:ext cx="237118" cy="1877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976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054619"/>
              <a:ext cx="237118" cy="43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902096"/>
              <a:ext cx="237118" cy="152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019421"/>
              <a:ext cx="237118" cy="2659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0194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4988135"/>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788682"/>
              <a:ext cx="237118" cy="1994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810951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8" name="pg127"/>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9" name="tx128"/>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1,471 case(s)</a:t>
              </a:r>
            </a:p>
          </p:txBody>
        </p:sp>
        <p:sp>
          <p:nvSpPr>
            <p:cNvPr id="130" name="pg129"/>
            <p:cNvSpPr/>
            <p:nvPr/>
          </p:nvSpPr>
          <p:spPr>
            <a:xfrm>
              <a:off x="596652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1" name="tx130"/>
            <p:cNvSpPr/>
            <p:nvPr/>
          </p:nvSpPr>
          <p:spPr>
            <a:xfrm>
              <a:off x="607059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11,862 case(s)</a:t>
              </a:r>
            </a:p>
          </p:txBody>
        </p:sp>
        <p:sp>
          <p:nvSpPr>
            <p:cNvPr id="132" name="rc131"/>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3" name="rc132"/>
            <p:cNvSpPr/>
            <p:nvPr/>
          </p:nvSpPr>
          <p:spPr>
            <a:xfrm>
              <a:off x="8328404" y="2153563"/>
              <a:ext cx="3214267" cy="3131794"/>
            </a:xfrm>
            <a:prstGeom prst="rect">
              <a:avLst/>
            </a:prstGeom>
            <a:solidFill>
              <a:srgbClr val="FFFFFF">
                <a:alpha val="100000"/>
              </a:srgbClr>
            </a:solidFill>
          </p:spPr>
          <p:txBody>
            <a:bodyPr/>
            <a:lstStyle/>
            <a:p/>
          </p:txBody>
        </p:sp>
        <p:sp>
          <p:nvSpPr>
            <p:cNvPr id="134" name="pl133"/>
            <p:cNvSpPr/>
            <p:nvPr/>
          </p:nvSpPr>
          <p:spPr>
            <a:xfrm>
              <a:off x="8328404"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rc142"/>
            <p:cNvSpPr/>
            <p:nvPr/>
          </p:nvSpPr>
          <p:spPr>
            <a:xfrm>
              <a:off x="8367924" y="4679179"/>
              <a:ext cx="237118" cy="6061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483637"/>
              <a:ext cx="237118" cy="195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452351"/>
              <a:ext cx="237118" cy="312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4248987"/>
              <a:ext cx="237118" cy="203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366312"/>
              <a:ext cx="237118" cy="919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338936"/>
              <a:ext cx="237118" cy="27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256809"/>
              <a:ext cx="237118" cy="821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3709292"/>
              <a:ext cx="237118"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511013"/>
              <a:ext cx="237118" cy="7743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5110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440618"/>
              <a:ext cx="237118" cy="703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3975229"/>
              <a:ext cx="237118" cy="4653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640070"/>
              <a:ext cx="237118" cy="6452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6400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585319"/>
              <a:ext cx="237118"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4088643"/>
              <a:ext cx="237118" cy="496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890364"/>
              <a:ext cx="237118" cy="394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8903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855166"/>
              <a:ext cx="237118" cy="351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4358491"/>
              <a:ext cx="237118" cy="496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062440"/>
              <a:ext cx="237118" cy="222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0624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058529"/>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4894275"/>
              <a:ext cx="237118"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168033"/>
              <a:ext cx="237118" cy="117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1680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160211"/>
              <a:ext cx="237118"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046797"/>
              <a:ext cx="237118" cy="113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14963"/>
              <a:ext cx="237118" cy="703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2149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11052"/>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097638"/>
              <a:ext cx="237118" cy="113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22784"/>
              <a:ext cx="237118" cy="62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222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22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117192"/>
              <a:ext cx="237118" cy="1055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11052"/>
              <a:ext cx="237118" cy="74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11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07141"/>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117192"/>
              <a:ext cx="237118" cy="89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183676"/>
              <a:ext cx="237118" cy="101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1836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1836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109370"/>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61893"/>
              <a:ext cx="237118" cy="234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618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618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089816"/>
              <a:ext cx="237118"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pg190"/>
            <p:cNvSpPr/>
            <p:nvPr/>
          </p:nvSpPr>
          <p:spPr>
            <a:xfrm>
              <a:off x="868913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2" name="pg191"/>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3" name="tx192"/>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1,158 case(s)</a:t>
              </a:r>
            </a:p>
          </p:txBody>
        </p:sp>
        <p:sp>
          <p:nvSpPr>
            <p:cNvPr id="194" name="pg193"/>
            <p:cNvSpPr/>
            <p:nvPr/>
          </p:nvSpPr>
          <p:spPr>
            <a:xfrm>
              <a:off x="9200906"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5" name="tx194"/>
            <p:cNvSpPr/>
            <p:nvPr/>
          </p:nvSpPr>
          <p:spPr>
            <a:xfrm>
              <a:off x="9304975"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6,978 case(s)</a:t>
              </a:r>
            </a:p>
          </p:txBody>
        </p:sp>
        <p:sp>
          <p:nvSpPr>
            <p:cNvPr id="196" name="rc19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7" name="rc196"/>
            <p:cNvSpPr/>
            <p:nvPr/>
          </p:nvSpPr>
          <p:spPr>
            <a:xfrm>
              <a:off x="11542672" y="2153563"/>
              <a:ext cx="3214267" cy="3131794"/>
            </a:xfrm>
            <a:prstGeom prst="rect">
              <a:avLst/>
            </a:prstGeom>
            <a:solidFill>
              <a:srgbClr val="FFFFFF">
                <a:alpha val="100000"/>
              </a:srgbClr>
            </a:solidFill>
          </p:spPr>
          <p:txBody>
            <a:bodyPr/>
            <a:lstStyle/>
            <a:p/>
          </p:txBody>
        </p:sp>
        <p:sp>
          <p:nvSpPr>
            <p:cNvPr id="198" name="pl197"/>
            <p:cNvSpPr/>
            <p:nvPr/>
          </p:nvSpPr>
          <p:spPr>
            <a:xfrm>
              <a:off x="11542672"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rc206"/>
            <p:cNvSpPr/>
            <p:nvPr/>
          </p:nvSpPr>
          <p:spPr>
            <a:xfrm>
              <a:off x="11582191" y="5117192"/>
              <a:ext cx="237118" cy="1681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113281"/>
              <a:ext cx="237118" cy="39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5109370"/>
              <a:ext cx="237118" cy="3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4749574"/>
              <a:ext cx="237118" cy="359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4960759"/>
              <a:ext cx="237118" cy="324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49607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949026"/>
              <a:ext cx="237118" cy="117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4202057"/>
              <a:ext cx="237118" cy="7469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027243"/>
              <a:ext cx="237118" cy="258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0272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019421"/>
              <a:ext cx="237118" cy="78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4245076"/>
              <a:ext cx="237118" cy="774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046797"/>
              <a:ext cx="237118" cy="238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0467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019421"/>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4280274"/>
              <a:ext cx="237118" cy="739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038975"/>
              <a:ext cx="237118" cy="2463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0389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011599"/>
              <a:ext cx="237118" cy="273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4526656"/>
              <a:ext cx="237118" cy="484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160211"/>
              <a:ext cx="237118" cy="12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1602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1602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4788682"/>
              <a:ext cx="237118" cy="3715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73625"/>
              <a:ext cx="237118" cy="117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736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736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03230"/>
              <a:ext cx="237118" cy="70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11052"/>
              <a:ext cx="237118" cy="74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211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11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093727"/>
              <a:ext cx="237118" cy="117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07141"/>
              <a:ext cx="237118" cy="78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0714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071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078084"/>
              <a:ext cx="237118" cy="1290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168033"/>
              <a:ext cx="237118" cy="117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1680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1680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027243"/>
              <a:ext cx="237118" cy="1407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168033"/>
              <a:ext cx="237118" cy="117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1680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1680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093727"/>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109370"/>
              <a:ext cx="237118" cy="1759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1093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1093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4976402"/>
              <a:ext cx="237118" cy="1329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pg254"/>
            <p:cNvSpPr/>
            <p:nvPr/>
          </p:nvSpPr>
          <p:spPr>
            <a:xfrm>
              <a:off x="1453805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6" name="pg255"/>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7" name="tx256"/>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516 case(s)</a:t>
              </a:r>
            </a:p>
          </p:txBody>
        </p:sp>
        <p:sp>
          <p:nvSpPr>
            <p:cNvPr id="258" name="pg257"/>
            <p:cNvSpPr/>
            <p:nvPr/>
          </p:nvSpPr>
          <p:spPr>
            <a:xfrm>
              <a:off x="12435288" y="2394471"/>
              <a:ext cx="1429034" cy="311602"/>
            </a:xfrm>
            <a:custGeom>
              <a:avLst/>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9" name="tx258"/>
            <p:cNvSpPr/>
            <p:nvPr/>
          </p:nvSpPr>
          <p:spPr>
            <a:xfrm>
              <a:off x="12539357" y="2466357"/>
              <a:ext cx="122089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495 case(s)</a:t>
              </a:r>
            </a:p>
          </p:txBody>
        </p:sp>
        <p:sp>
          <p:nvSpPr>
            <p:cNvPr id="260" name="rc25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1" name="rc260"/>
            <p:cNvSpPr/>
            <p:nvPr/>
          </p:nvSpPr>
          <p:spPr>
            <a:xfrm>
              <a:off x="14756939" y="2153563"/>
              <a:ext cx="3214267" cy="3131794"/>
            </a:xfrm>
            <a:prstGeom prst="rect">
              <a:avLst/>
            </a:prstGeom>
            <a:solidFill>
              <a:srgbClr val="FFFFFF">
                <a:alpha val="100000"/>
              </a:srgbClr>
            </a:solidFill>
          </p:spPr>
          <p:txBody>
            <a:bodyPr/>
            <a:lstStyle/>
            <a:p/>
          </p:txBody>
        </p:sp>
        <p:sp>
          <p:nvSpPr>
            <p:cNvPr id="262" name="pl261"/>
            <p:cNvSpPr/>
            <p:nvPr/>
          </p:nvSpPr>
          <p:spPr>
            <a:xfrm>
              <a:off x="14756939" y="48942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411210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332994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25477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45031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7210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93885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rc270"/>
            <p:cNvSpPr/>
            <p:nvPr/>
          </p:nvSpPr>
          <p:spPr>
            <a:xfrm>
              <a:off x="14796459" y="4984224"/>
              <a:ext cx="237118"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4604873"/>
              <a:ext cx="237118" cy="3793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46048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4288096"/>
              <a:ext cx="237118" cy="316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4233344"/>
              <a:ext cx="237118" cy="10520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4217701"/>
              <a:ext cx="237118" cy="156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42177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2950591"/>
              <a:ext cx="237118" cy="12671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4714376"/>
              <a:ext cx="237118" cy="570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47143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47143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3783598"/>
              <a:ext cx="237118" cy="930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46249"/>
              <a:ext cx="237118" cy="39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2462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462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171944"/>
              <a:ext cx="237118" cy="74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pg286"/>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8" name="tx287"/>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603 case(s)</a:t>
              </a:r>
            </a:p>
          </p:txBody>
        </p:sp>
        <p:sp>
          <p:nvSpPr>
            <p:cNvPr id="289" name="pg28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0" name="rc28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1" name="tx29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41791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8" name="tx417"/>
            <p:cNvSpPr/>
            <p:nvPr/>
          </p:nvSpPr>
          <p:spPr>
            <a:xfrm>
              <a:off x="1230614" y="36357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19" name="tx418"/>
            <p:cNvSpPr/>
            <p:nvPr/>
          </p:nvSpPr>
          <p:spPr>
            <a:xfrm>
              <a:off x="1230614" y="28535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0" name="tx419"/>
            <p:cNvSpPr/>
            <p:nvPr/>
          </p:nvSpPr>
          <p:spPr>
            <a:xfrm>
              <a:off x="1230614" y="207141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21" name="pl42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45031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37210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29388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2156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tx42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7" name="rc426"/>
            <p:cNvSpPr/>
            <p:nvPr/>
          </p:nvSpPr>
          <p:spPr>
            <a:xfrm>
              <a:off x="18110385" y="2153563"/>
              <a:ext cx="1240079" cy="413498"/>
            </a:xfrm>
            <a:prstGeom prst="rect">
              <a:avLst/>
            </a:prstGeom>
            <a:solidFill>
              <a:srgbClr val="FFFFFF">
                <a:alpha val="100000"/>
              </a:srgbClr>
            </a:solidFill>
          </p:spPr>
          <p:txBody>
            <a:bodyPr/>
            <a:lstStyle/>
            <a:p/>
          </p:txBody>
        </p:sp>
        <p:sp>
          <p:nvSpPr>
            <p:cNvPr id="428" name="rc427"/>
            <p:cNvSpPr/>
            <p:nvPr/>
          </p:nvSpPr>
          <p:spPr>
            <a:xfrm>
              <a:off x="18179974" y="2223153"/>
              <a:ext cx="274319" cy="274319"/>
            </a:xfrm>
            <a:prstGeom prst="rect">
              <a:avLst/>
            </a:prstGeom>
            <a:solidFill>
              <a:srgbClr val="FFFFFF">
                <a:alpha val="100000"/>
              </a:srgbClr>
            </a:solidFill>
          </p:spPr>
          <p:txBody>
            <a:bodyPr/>
            <a:lstStyle/>
            <a:p/>
          </p:txBody>
        </p:sp>
        <p:sp>
          <p:nvSpPr>
            <p:cNvPr id="429" name="pg42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0" name="tx42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1" name="rc430"/>
            <p:cNvSpPr/>
            <p:nvPr/>
          </p:nvSpPr>
          <p:spPr>
            <a:xfrm>
              <a:off x="18110385" y="2706240"/>
              <a:ext cx="1753945" cy="1236458"/>
            </a:xfrm>
            <a:prstGeom prst="rect">
              <a:avLst/>
            </a:prstGeom>
            <a:solidFill>
              <a:srgbClr val="FFFFFF">
                <a:alpha val="100000"/>
              </a:srgbClr>
            </a:solidFill>
          </p:spPr>
          <p:txBody>
            <a:bodyPr/>
            <a:lstStyle/>
            <a:p/>
          </p:txBody>
        </p:sp>
        <p:sp>
          <p:nvSpPr>
            <p:cNvPr id="432" name="rc431"/>
            <p:cNvSpPr/>
            <p:nvPr/>
          </p:nvSpPr>
          <p:spPr>
            <a:xfrm>
              <a:off x="18179974" y="2775829"/>
              <a:ext cx="274319" cy="274319"/>
            </a:xfrm>
            <a:prstGeom prst="rect">
              <a:avLst/>
            </a:prstGeom>
            <a:solidFill>
              <a:srgbClr val="FFFFFF">
                <a:alpha val="100000"/>
              </a:srgbClr>
            </a:solidFill>
          </p:spPr>
          <p:txBody>
            <a:bodyPr/>
            <a:lstStyle/>
            <a:p/>
          </p:txBody>
        </p:sp>
        <p:sp>
          <p:nvSpPr>
            <p:cNvPr id="433" name="rc43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4" name="rc433"/>
            <p:cNvSpPr/>
            <p:nvPr/>
          </p:nvSpPr>
          <p:spPr>
            <a:xfrm>
              <a:off x="18179974" y="3050149"/>
              <a:ext cx="274319" cy="274319"/>
            </a:xfrm>
            <a:prstGeom prst="rect">
              <a:avLst/>
            </a:prstGeom>
            <a:solidFill>
              <a:srgbClr val="FFFFFF">
                <a:alpha val="100000"/>
              </a:srgbClr>
            </a:solidFill>
          </p:spPr>
          <p:txBody>
            <a:bodyPr/>
            <a:lstStyle/>
            <a:p/>
          </p:txBody>
        </p:sp>
        <p:sp>
          <p:nvSpPr>
            <p:cNvPr id="435" name="rc43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324469"/>
              <a:ext cx="274319" cy="274320"/>
            </a:xfrm>
            <a:prstGeom prst="rect">
              <a:avLst/>
            </a:prstGeom>
            <a:solidFill>
              <a:srgbClr val="FFFFFF">
                <a:alpha val="100000"/>
              </a:srgbClr>
            </a:solidFill>
          </p:spPr>
          <p:txBody>
            <a:bodyPr/>
            <a:lstStyle/>
            <a:p/>
          </p:txBody>
        </p:sp>
        <p:sp>
          <p:nvSpPr>
            <p:cNvPr id="437" name="rc43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598789"/>
              <a:ext cx="274319" cy="274320"/>
            </a:xfrm>
            <a:prstGeom prst="rect">
              <a:avLst/>
            </a:prstGeom>
            <a:solidFill>
              <a:srgbClr val="FFFFFF">
                <a:alpha val="100000"/>
              </a:srgbClr>
            </a:solidFill>
          </p:spPr>
          <p:txBody>
            <a:bodyPr/>
            <a:lstStyle/>
            <a:p/>
          </p:txBody>
        </p:sp>
        <p:sp>
          <p:nvSpPr>
            <p:cNvPr id="439" name="rc43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0" name="tx43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1" name="tx44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2" name="tx44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3" name="tx44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4" name=""/>
          <p:cNvGrpSpPr/>
          <p:nvPr/>
        </p:nvGrpSpPr>
        <p:grpSpPr>
          <a:xfrm>
            <a:off x="6400800" y="6217920"/>
            <a:ext cx="5486400" cy="4251960"/>
            <a:chOff x="6400800" y="6217920"/>
            <a:chExt cx="5486400" cy="4251960"/>
          </a:xfrm>
        </p:grpSpPr>
        <p:sp>
          <p:nvSpPr>
            <p:cNvPr id="4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7" name="rc5"/>
            <p:cNvSpPr/>
            <p:nvPr/>
          </p:nvSpPr>
          <p:spPr>
            <a:xfrm>
              <a:off x="7153670" y="6510025"/>
              <a:ext cx="4191941" cy="2788960"/>
            </a:xfrm>
            <a:prstGeom prst="rect">
              <a:avLst/>
            </a:prstGeom>
            <a:solidFill>
              <a:srgbClr val="FFFFFF">
                <a:alpha val="100000"/>
              </a:srgbClr>
            </a:solidFill>
          </p:spPr>
          <p:txBody>
            <a:bodyPr/>
            <a:lstStyle/>
            <a:p/>
          </p:txBody>
        </p:sp>
        <p:sp>
          <p:nvSpPr>
            <p:cNvPr id="448" name="pl6"/>
            <p:cNvSpPr/>
            <p:nvPr/>
          </p:nvSpPr>
          <p:spPr>
            <a:xfrm>
              <a:off x="7153670" y="875244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9" name="pl7"/>
            <p:cNvSpPr/>
            <p:nvPr/>
          </p:nvSpPr>
          <p:spPr>
            <a:xfrm>
              <a:off x="7153670" y="791290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0" name="pl8"/>
            <p:cNvSpPr/>
            <p:nvPr/>
          </p:nvSpPr>
          <p:spPr>
            <a:xfrm>
              <a:off x="7153670" y="707335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1"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2" name="pl10"/>
            <p:cNvSpPr/>
            <p:nvPr/>
          </p:nvSpPr>
          <p:spPr>
            <a:xfrm>
              <a:off x="7153670" y="833267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3" name="pl11"/>
            <p:cNvSpPr/>
            <p:nvPr/>
          </p:nvSpPr>
          <p:spPr>
            <a:xfrm>
              <a:off x="7153670" y="749312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4" name="pl12"/>
            <p:cNvSpPr/>
            <p:nvPr/>
          </p:nvSpPr>
          <p:spPr>
            <a:xfrm>
              <a:off x="7153670" y="665358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55" name="rc13"/>
            <p:cNvSpPr/>
            <p:nvPr/>
          </p:nvSpPr>
          <p:spPr>
            <a:xfrm>
              <a:off x="7299224" y="8828002"/>
              <a:ext cx="407549" cy="2434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14"/>
            <p:cNvSpPr/>
            <p:nvPr/>
          </p:nvSpPr>
          <p:spPr>
            <a:xfrm>
              <a:off x="7881438" y="7316825"/>
              <a:ext cx="407549" cy="120054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7" name="rc15"/>
            <p:cNvSpPr/>
            <p:nvPr/>
          </p:nvSpPr>
          <p:spPr>
            <a:xfrm>
              <a:off x="8463652" y="7980064"/>
              <a:ext cx="407549" cy="70521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6"/>
            <p:cNvSpPr/>
            <p:nvPr/>
          </p:nvSpPr>
          <p:spPr>
            <a:xfrm>
              <a:off x="9045866" y="8685280"/>
              <a:ext cx="407549" cy="27704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7"/>
            <p:cNvSpPr/>
            <p:nvPr/>
          </p:nvSpPr>
          <p:spPr>
            <a:xfrm>
              <a:off x="9628080" y="8433417"/>
              <a:ext cx="407549" cy="5457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8"/>
            <p:cNvSpPr/>
            <p:nvPr/>
          </p:nvSpPr>
          <p:spPr>
            <a:xfrm>
              <a:off x="10210294" y="8861584"/>
              <a:ext cx="407549" cy="2350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9"/>
            <p:cNvSpPr/>
            <p:nvPr/>
          </p:nvSpPr>
          <p:spPr>
            <a:xfrm>
              <a:off x="10792508" y="9113446"/>
              <a:ext cx="407549" cy="419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0"/>
            <p:cNvSpPr/>
            <p:nvPr/>
          </p:nvSpPr>
          <p:spPr>
            <a:xfrm>
              <a:off x="7299224" y="8786025"/>
              <a:ext cx="407549" cy="419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21"/>
            <p:cNvSpPr/>
            <p:nvPr/>
          </p:nvSpPr>
          <p:spPr>
            <a:xfrm>
              <a:off x="7881438" y="6863472"/>
              <a:ext cx="407549" cy="453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2"/>
            <p:cNvSpPr/>
            <p:nvPr/>
          </p:nvSpPr>
          <p:spPr>
            <a:xfrm>
              <a:off x="8463652" y="7744992"/>
              <a:ext cx="407549" cy="2350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3"/>
            <p:cNvSpPr/>
            <p:nvPr/>
          </p:nvSpPr>
          <p:spPr>
            <a:xfrm>
              <a:off x="9045866" y="8634907"/>
              <a:ext cx="407549" cy="503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4"/>
            <p:cNvSpPr/>
            <p:nvPr/>
          </p:nvSpPr>
          <p:spPr>
            <a:xfrm>
              <a:off x="9628080" y="8383044"/>
              <a:ext cx="407549" cy="503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7" name="rc25"/>
            <p:cNvSpPr/>
            <p:nvPr/>
          </p:nvSpPr>
          <p:spPr>
            <a:xfrm>
              <a:off x="10210294" y="8844793"/>
              <a:ext cx="407549" cy="167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26"/>
            <p:cNvSpPr/>
            <p:nvPr/>
          </p:nvSpPr>
          <p:spPr>
            <a:xfrm>
              <a:off x="7299224" y="8777629"/>
              <a:ext cx="407549" cy="839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7"/>
            <p:cNvSpPr/>
            <p:nvPr/>
          </p:nvSpPr>
          <p:spPr>
            <a:xfrm>
              <a:off x="7881438" y="6636796"/>
              <a:ext cx="407549" cy="2266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28"/>
            <p:cNvSpPr/>
            <p:nvPr/>
          </p:nvSpPr>
          <p:spPr>
            <a:xfrm>
              <a:off x="8463652" y="7627456"/>
              <a:ext cx="407549" cy="1175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29"/>
            <p:cNvSpPr/>
            <p:nvPr/>
          </p:nvSpPr>
          <p:spPr>
            <a:xfrm>
              <a:off x="9045866" y="8592930"/>
              <a:ext cx="407549" cy="419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30"/>
            <p:cNvSpPr/>
            <p:nvPr/>
          </p:nvSpPr>
          <p:spPr>
            <a:xfrm>
              <a:off x="9628080" y="8357858"/>
              <a:ext cx="407549" cy="2518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31"/>
            <p:cNvSpPr/>
            <p:nvPr/>
          </p:nvSpPr>
          <p:spPr>
            <a:xfrm>
              <a:off x="10210294" y="8828002"/>
              <a:ext cx="407549" cy="1679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32"/>
            <p:cNvSpPr/>
            <p:nvPr/>
          </p:nvSpPr>
          <p:spPr>
            <a:xfrm>
              <a:off x="7299224" y="9071469"/>
              <a:ext cx="407549" cy="10074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3"/>
            <p:cNvSpPr/>
            <p:nvPr/>
          </p:nvSpPr>
          <p:spPr>
            <a:xfrm>
              <a:off x="7881438" y="8517371"/>
              <a:ext cx="407549" cy="65484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34"/>
            <p:cNvSpPr/>
            <p:nvPr/>
          </p:nvSpPr>
          <p:spPr>
            <a:xfrm>
              <a:off x="8463652" y="8685280"/>
              <a:ext cx="407549" cy="4869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35"/>
            <p:cNvSpPr/>
            <p:nvPr/>
          </p:nvSpPr>
          <p:spPr>
            <a:xfrm>
              <a:off x="9045866" y="8962329"/>
              <a:ext cx="407549" cy="2098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36"/>
            <p:cNvSpPr/>
            <p:nvPr/>
          </p:nvSpPr>
          <p:spPr>
            <a:xfrm>
              <a:off x="9628080" y="8979120"/>
              <a:ext cx="407549" cy="19309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7"/>
            <p:cNvSpPr/>
            <p:nvPr/>
          </p:nvSpPr>
          <p:spPr>
            <a:xfrm>
              <a:off x="10210294" y="9096656"/>
              <a:ext cx="407549" cy="7555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8"/>
            <p:cNvSpPr/>
            <p:nvPr/>
          </p:nvSpPr>
          <p:spPr>
            <a:xfrm>
              <a:off x="10792508" y="9155423"/>
              <a:ext cx="407549" cy="167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pl39"/>
            <p:cNvSpPr/>
            <p:nvPr/>
          </p:nvSpPr>
          <p:spPr>
            <a:xfrm>
              <a:off x="7502999" y="6867288"/>
              <a:ext cx="3493284" cy="2254917"/>
            </a:xfrm>
            <a:custGeom>
              <a:avLst/>
              <a:pathLst>
                <a:path w="3493284" h="2254917">
                  <a:moveTo>
                    <a:pt x="0" y="1050173"/>
                  </a:moveTo>
                  <a:lnTo>
                    <a:pt x="582214" y="0"/>
                  </a:lnTo>
                  <a:lnTo>
                    <a:pt x="1164428" y="972887"/>
                  </a:lnTo>
                  <a:lnTo>
                    <a:pt x="1746642" y="1720738"/>
                  </a:lnTo>
                  <a:lnTo>
                    <a:pt x="2328856" y="1775293"/>
                  </a:lnTo>
                  <a:lnTo>
                    <a:pt x="2911070" y="2070796"/>
                  </a:lnTo>
                  <a:lnTo>
                    <a:pt x="3493284" y="2254917"/>
                  </a:lnTo>
                </a:path>
              </a:pathLst>
            </a:custGeom>
            <a:ln w="40651" cap="flat">
              <a:solidFill>
                <a:srgbClr val="000000">
                  <a:alpha val="100000"/>
                </a:srgbClr>
              </a:solidFill>
              <a:prstDash val="solid"/>
              <a:round/>
            </a:ln>
          </p:spPr>
          <p:txBody>
            <a:bodyPr/>
            <a:lstStyle/>
            <a:p/>
          </p:txBody>
        </p:sp>
        <p:sp>
          <p:nvSpPr>
            <p:cNvPr id="482" name="rc40"/>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83" name="tx4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4" name="tx42"/>
            <p:cNvSpPr/>
            <p:nvPr/>
          </p:nvSpPr>
          <p:spPr>
            <a:xfrm>
              <a:off x="6801340" y="833036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5" name="tx43"/>
            <p:cNvSpPr/>
            <p:nvPr/>
          </p:nvSpPr>
          <p:spPr>
            <a:xfrm>
              <a:off x="6801340" y="749082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6" name="tx44"/>
            <p:cNvSpPr/>
            <p:nvPr/>
          </p:nvSpPr>
          <p:spPr>
            <a:xfrm>
              <a:off x="6801340" y="6651205"/>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87" name="pl45"/>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6"/>
            <p:cNvSpPr/>
            <p:nvPr/>
          </p:nvSpPr>
          <p:spPr>
            <a:xfrm>
              <a:off x="7118876" y="83326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47"/>
            <p:cNvSpPr/>
            <p:nvPr/>
          </p:nvSpPr>
          <p:spPr>
            <a:xfrm>
              <a:off x="7118876" y="74931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48"/>
            <p:cNvSpPr/>
            <p:nvPr/>
          </p:nvSpPr>
          <p:spPr>
            <a:xfrm>
              <a:off x="7118876" y="66535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4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2" name="pl50"/>
            <p:cNvSpPr/>
            <p:nvPr/>
          </p:nvSpPr>
          <p:spPr>
            <a:xfrm>
              <a:off x="11345612" y="849028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3" name="pl51"/>
            <p:cNvSpPr/>
            <p:nvPr/>
          </p:nvSpPr>
          <p:spPr>
            <a:xfrm>
              <a:off x="11345612" y="78083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4" name="pl52"/>
            <p:cNvSpPr/>
            <p:nvPr/>
          </p:nvSpPr>
          <p:spPr>
            <a:xfrm>
              <a:off x="11345612" y="712642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5" name="tx5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6" name="tx54"/>
            <p:cNvSpPr/>
            <p:nvPr/>
          </p:nvSpPr>
          <p:spPr>
            <a:xfrm>
              <a:off x="11443669" y="8487902"/>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7" name="tx55"/>
            <p:cNvSpPr/>
            <p:nvPr/>
          </p:nvSpPr>
          <p:spPr>
            <a:xfrm>
              <a:off x="11443669" y="78060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8" name="tx56"/>
            <p:cNvSpPr/>
            <p:nvPr/>
          </p:nvSpPr>
          <p:spPr>
            <a:xfrm>
              <a:off x="11443669" y="712411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a:t>
              </a:r>
            </a:p>
          </p:txBody>
        </p:sp>
        <p:sp>
          <p:nvSpPr>
            <p:cNvPr id="499" name="pl57"/>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8"/>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59"/>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60"/>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61"/>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62"/>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63"/>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tx64"/>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7" name="tx65"/>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8" name="tx66"/>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9" name="tx67"/>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0" name="tx68"/>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1" name="tx69"/>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2" name="tx70"/>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3" name="tx71"/>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4" name="tx72"/>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5" name="tx7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6" name="tx7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7" name="rc75"/>
            <p:cNvSpPr/>
            <p:nvPr/>
          </p:nvSpPr>
          <p:spPr>
            <a:xfrm>
              <a:off x="6607132" y="10217410"/>
              <a:ext cx="1051268" cy="182880"/>
            </a:xfrm>
            <a:prstGeom prst="rect">
              <a:avLst/>
            </a:prstGeom>
            <a:solidFill>
              <a:srgbClr val="FFFFFF">
                <a:alpha val="100000"/>
              </a:srgbClr>
            </a:solidFill>
          </p:spPr>
          <p:txBody>
            <a:bodyPr/>
            <a:lstStyle/>
            <a:p/>
          </p:txBody>
        </p:sp>
        <p:sp>
          <p:nvSpPr>
            <p:cNvPr id="518" name="rc76"/>
            <p:cNvSpPr/>
            <p:nvPr/>
          </p:nvSpPr>
          <p:spPr>
            <a:xfrm>
              <a:off x="6607132" y="10217410"/>
              <a:ext cx="182879" cy="182880"/>
            </a:xfrm>
            <a:prstGeom prst="rect">
              <a:avLst/>
            </a:prstGeom>
            <a:solidFill>
              <a:srgbClr val="FFFFFF">
                <a:alpha val="100000"/>
              </a:srgbClr>
            </a:solidFill>
          </p:spPr>
          <p:txBody>
            <a:bodyPr/>
            <a:lstStyle/>
            <a:p/>
          </p:txBody>
        </p:sp>
        <p:sp>
          <p:nvSpPr>
            <p:cNvPr id="519" name="pl77"/>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0" name="tx78"/>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1" name="rc79"/>
            <p:cNvSpPr/>
            <p:nvPr/>
          </p:nvSpPr>
          <p:spPr>
            <a:xfrm>
              <a:off x="7838400" y="10217410"/>
              <a:ext cx="4048799" cy="182880"/>
            </a:xfrm>
            <a:prstGeom prst="rect">
              <a:avLst/>
            </a:prstGeom>
            <a:solidFill>
              <a:srgbClr val="FFFFFF">
                <a:alpha val="100000"/>
              </a:srgbClr>
            </a:solidFill>
          </p:spPr>
          <p:txBody>
            <a:bodyPr/>
            <a:lstStyle/>
            <a:p/>
          </p:txBody>
        </p:sp>
        <p:sp>
          <p:nvSpPr>
            <p:cNvPr id="522" name="rc80"/>
            <p:cNvSpPr/>
            <p:nvPr/>
          </p:nvSpPr>
          <p:spPr>
            <a:xfrm>
              <a:off x="7838400" y="10217410"/>
              <a:ext cx="182879" cy="182880"/>
            </a:xfrm>
            <a:prstGeom prst="rect">
              <a:avLst/>
            </a:prstGeom>
            <a:solidFill>
              <a:srgbClr val="FFFFFF">
                <a:alpha val="100000"/>
              </a:srgbClr>
            </a:solidFill>
          </p:spPr>
          <p:txBody>
            <a:bodyPr/>
            <a:lstStyle/>
            <a:p/>
          </p:txBody>
        </p:sp>
        <p:sp>
          <p:nvSpPr>
            <p:cNvPr id="523" name="rc81"/>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4" name="rc82"/>
            <p:cNvSpPr/>
            <p:nvPr/>
          </p:nvSpPr>
          <p:spPr>
            <a:xfrm>
              <a:off x="8929641" y="10217410"/>
              <a:ext cx="182879" cy="182880"/>
            </a:xfrm>
            <a:prstGeom prst="rect">
              <a:avLst/>
            </a:prstGeom>
            <a:solidFill>
              <a:srgbClr val="FFFFFF">
                <a:alpha val="100000"/>
              </a:srgbClr>
            </a:solidFill>
          </p:spPr>
          <p:txBody>
            <a:bodyPr/>
            <a:lstStyle/>
            <a:p/>
          </p:txBody>
        </p:sp>
        <p:sp>
          <p:nvSpPr>
            <p:cNvPr id="525" name="rc83"/>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6" name="rc84"/>
            <p:cNvSpPr/>
            <p:nvPr/>
          </p:nvSpPr>
          <p:spPr>
            <a:xfrm>
              <a:off x="9855682" y="10217410"/>
              <a:ext cx="182879" cy="182880"/>
            </a:xfrm>
            <a:prstGeom prst="rect">
              <a:avLst/>
            </a:prstGeom>
            <a:solidFill>
              <a:srgbClr val="FFFFFF">
                <a:alpha val="100000"/>
              </a:srgbClr>
            </a:solidFill>
          </p:spPr>
          <p:txBody>
            <a:bodyPr/>
            <a:lstStyle/>
            <a:p/>
          </p:txBody>
        </p:sp>
        <p:sp>
          <p:nvSpPr>
            <p:cNvPr id="527" name="rc85"/>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8" name="rc86"/>
            <p:cNvSpPr/>
            <p:nvPr/>
          </p:nvSpPr>
          <p:spPr>
            <a:xfrm>
              <a:off x="10857923" y="10217410"/>
              <a:ext cx="182880" cy="182880"/>
            </a:xfrm>
            <a:prstGeom prst="rect">
              <a:avLst/>
            </a:prstGeom>
            <a:solidFill>
              <a:srgbClr val="FFFFFF">
                <a:alpha val="100000"/>
              </a:srgbClr>
            </a:solidFill>
          </p:spPr>
          <p:txBody>
            <a:bodyPr/>
            <a:lstStyle/>
            <a:p/>
          </p:txBody>
        </p:sp>
        <p:sp>
          <p:nvSpPr>
            <p:cNvPr id="529" name="rc87"/>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0" name="tx88"/>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1" name="tx89"/>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2" name="tx90"/>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3" name="tx91"/>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4" name="tx92"/>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5" name=""/>
          <p:cNvGrpSpPr/>
          <p:nvPr/>
        </p:nvGrpSpPr>
        <p:grpSpPr>
          <a:xfrm>
            <a:off x="12527280" y="6217920"/>
            <a:ext cx="5486400" cy="4297680"/>
            <a:chOff x="12527280" y="6217920"/>
            <a:chExt cx="5486400" cy="4297680"/>
          </a:xfrm>
        </p:grpSpPr>
        <p:sp>
          <p:nvSpPr>
            <p:cNvPr id="5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7"/>
            <p:cNvSpPr/>
            <p:nvPr/>
          </p:nvSpPr>
          <p:spPr>
            <a:xfrm>
              <a:off x="13325144" y="7457502"/>
              <a:ext cx="4510689" cy="1331589"/>
            </a:xfrm>
            <a:custGeom>
              <a:avLst/>
              <a:pathLst>
                <a:path w="4510689" h="1331589">
                  <a:moveTo>
                    <a:pt x="0" y="1024299"/>
                  </a:moveTo>
                  <a:lnTo>
                    <a:pt x="180427" y="1075514"/>
                  </a:lnTo>
                  <a:lnTo>
                    <a:pt x="360855" y="1101122"/>
                  </a:lnTo>
                  <a:lnTo>
                    <a:pt x="541282" y="1152337"/>
                  </a:lnTo>
                  <a:lnTo>
                    <a:pt x="721710" y="1331589"/>
                  </a:lnTo>
                  <a:lnTo>
                    <a:pt x="902137" y="1049907"/>
                  </a:lnTo>
                  <a:lnTo>
                    <a:pt x="1082565" y="742617"/>
                  </a:lnTo>
                  <a:lnTo>
                    <a:pt x="1262993" y="947477"/>
                  </a:lnTo>
                  <a:lnTo>
                    <a:pt x="1443420" y="1049907"/>
                  </a:lnTo>
                  <a:lnTo>
                    <a:pt x="1623848" y="819439"/>
                  </a:lnTo>
                  <a:lnTo>
                    <a:pt x="1804275" y="563364"/>
                  </a:lnTo>
                  <a:lnTo>
                    <a:pt x="1984703" y="358504"/>
                  </a:lnTo>
                  <a:lnTo>
                    <a:pt x="2165131" y="128037"/>
                  </a:lnTo>
                  <a:lnTo>
                    <a:pt x="2345558" y="281682"/>
                  </a:lnTo>
                  <a:lnTo>
                    <a:pt x="2525986" y="588972"/>
                  </a:lnTo>
                  <a:lnTo>
                    <a:pt x="2706413" y="563364"/>
                  </a:lnTo>
                  <a:lnTo>
                    <a:pt x="2886841" y="793832"/>
                  </a:lnTo>
                  <a:lnTo>
                    <a:pt x="3067268" y="793832"/>
                  </a:lnTo>
                  <a:lnTo>
                    <a:pt x="3247696" y="691402"/>
                  </a:lnTo>
                  <a:lnTo>
                    <a:pt x="3428124" y="717009"/>
                  </a:lnTo>
                  <a:lnTo>
                    <a:pt x="3608551" y="588972"/>
                  </a:lnTo>
                  <a:lnTo>
                    <a:pt x="3788979" y="384112"/>
                  </a:lnTo>
                  <a:lnTo>
                    <a:pt x="3969406" y="358504"/>
                  </a:lnTo>
                  <a:lnTo>
                    <a:pt x="4149834" y="128037"/>
                  </a:lnTo>
                  <a:lnTo>
                    <a:pt x="4330262" y="0"/>
                  </a:lnTo>
                  <a:lnTo>
                    <a:pt x="4510689" y="0"/>
                  </a:lnTo>
                </a:path>
              </a:pathLst>
            </a:custGeom>
            <a:ln w="32521" cap="flat">
              <a:solidFill>
                <a:srgbClr val="5EB0E8">
                  <a:alpha val="100000"/>
                </a:srgbClr>
              </a:solidFill>
              <a:prstDash val="solid"/>
              <a:round/>
            </a:ln>
          </p:spPr>
          <p:txBody>
            <a:bodyPr/>
            <a:lstStyle/>
            <a:p/>
          </p:txBody>
        </p:sp>
        <p:sp>
          <p:nvSpPr>
            <p:cNvPr id="551" name="pl18"/>
            <p:cNvSpPr/>
            <p:nvPr/>
          </p:nvSpPr>
          <p:spPr>
            <a:xfrm>
              <a:off x="17294551" y="7867222"/>
              <a:ext cx="541282" cy="1280374"/>
            </a:xfrm>
            <a:custGeom>
              <a:avLst/>
              <a:pathLst>
                <a:path w="541282" h="1280374">
                  <a:moveTo>
                    <a:pt x="0" y="1280374"/>
                  </a:moveTo>
                  <a:lnTo>
                    <a:pt x="180427" y="435327"/>
                  </a:lnTo>
                  <a:lnTo>
                    <a:pt x="360855" y="230467"/>
                  </a:lnTo>
                  <a:lnTo>
                    <a:pt x="541282" y="0"/>
                  </a:lnTo>
                </a:path>
              </a:pathLst>
            </a:custGeom>
            <a:ln w="32521" cap="flat">
              <a:solidFill>
                <a:srgbClr val="00A173">
                  <a:alpha val="100000"/>
                </a:srgbClr>
              </a:solidFill>
              <a:prstDash val="solid"/>
              <a:round/>
            </a:ln>
          </p:spPr>
          <p:txBody>
            <a:bodyPr/>
            <a:lstStyle/>
            <a:p/>
          </p:txBody>
        </p:sp>
        <p:sp>
          <p:nvSpPr>
            <p:cNvPr id="55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7" name="rc84"/>
            <p:cNvSpPr/>
            <p:nvPr/>
          </p:nvSpPr>
          <p:spPr>
            <a:xfrm>
              <a:off x="14005791" y="9941072"/>
              <a:ext cx="3149396" cy="504938"/>
            </a:xfrm>
            <a:prstGeom prst="rect">
              <a:avLst/>
            </a:prstGeom>
            <a:solidFill>
              <a:srgbClr val="FFFFFF">
                <a:alpha val="100000"/>
              </a:srgbClr>
            </a:solidFill>
          </p:spPr>
          <p:txBody>
            <a:bodyPr/>
            <a:lstStyle/>
            <a:p/>
          </p:txBody>
        </p:sp>
        <p:sp>
          <p:nvSpPr>
            <p:cNvPr id="61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3" name=""/>
          <p:cNvGrpSpPr/>
          <p:nvPr/>
        </p:nvGrpSpPr>
        <p:grpSpPr>
          <a:xfrm>
            <a:off x="594360" y="6217920"/>
            <a:ext cx="5562295" cy="4320959"/>
            <a:chOff x="594360" y="6217920"/>
            <a:chExt cx="5562295" cy="4320959"/>
          </a:xfrm>
        </p:grpSpPr>
        <p:sp>
          <p:nvSpPr>
            <p:cNvPr id="624"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5" name="rc4"/>
            <p:cNvSpPr/>
            <p:nvPr/>
          </p:nvSpPr>
          <p:spPr>
            <a:xfrm>
              <a:off x="261378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6" name="rc5"/>
            <p:cNvSpPr/>
            <p:nvPr/>
          </p:nvSpPr>
          <p:spPr>
            <a:xfrm>
              <a:off x="264134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6"/>
            <p:cNvSpPr/>
            <p:nvPr/>
          </p:nvSpPr>
          <p:spPr>
            <a:xfrm>
              <a:off x="291687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7"/>
            <p:cNvSpPr/>
            <p:nvPr/>
          </p:nvSpPr>
          <p:spPr>
            <a:xfrm>
              <a:off x="319239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8"/>
            <p:cNvSpPr/>
            <p:nvPr/>
          </p:nvSpPr>
          <p:spPr>
            <a:xfrm>
              <a:off x="346792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9"/>
            <p:cNvSpPr/>
            <p:nvPr/>
          </p:nvSpPr>
          <p:spPr>
            <a:xfrm>
              <a:off x="3743457"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31" name="rc10"/>
            <p:cNvSpPr/>
            <p:nvPr/>
          </p:nvSpPr>
          <p:spPr>
            <a:xfrm>
              <a:off x="4018987"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2" name="rc11"/>
            <p:cNvSpPr/>
            <p:nvPr/>
          </p:nvSpPr>
          <p:spPr>
            <a:xfrm>
              <a:off x="4294516" y="6543904"/>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33" name="rc12"/>
            <p:cNvSpPr/>
            <p:nvPr/>
          </p:nvSpPr>
          <p:spPr>
            <a:xfrm>
              <a:off x="4570045" y="6543904"/>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34" name="rc13"/>
            <p:cNvSpPr/>
            <p:nvPr/>
          </p:nvSpPr>
          <p:spPr>
            <a:xfrm>
              <a:off x="4845575"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5" name="rc14"/>
            <p:cNvSpPr/>
            <p:nvPr/>
          </p:nvSpPr>
          <p:spPr>
            <a:xfrm>
              <a:off x="5121104"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5"/>
            <p:cNvSpPr/>
            <p:nvPr/>
          </p:nvSpPr>
          <p:spPr>
            <a:xfrm>
              <a:off x="539663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16"/>
            <p:cNvSpPr/>
            <p:nvPr/>
          </p:nvSpPr>
          <p:spPr>
            <a:xfrm>
              <a:off x="567216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17"/>
            <p:cNvSpPr/>
            <p:nvPr/>
          </p:nvSpPr>
          <p:spPr>
            <a:xfrm>
              <a:off x="2641340"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18"/>
            <p:cNvSpPr/>
            <p:nvPr/>
          </p:nvSpPr>
          <p:spPr>
            <a:xfrm>
              <a:off x="2916870" y="6819433"/>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40" name="rc19"/>
            <p:cNvSpPr/>
            <p:nvPr/>
          </p:nvSpPr>
          <p:spPr>
            <a:xfrm>
              <a:off x="3192399"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20"/>
            <p:cNvSpPr/>
            <p:nvPr/>
          </p:nvSpPr>
          <p:spPr>
            <a:xfrm>
              <a:off x="3467928" y="6819433"/>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42" name="rc21"/>
            <p:cNvSpPr/>
            <p:nvPr/>
          </p:nvSpPr>
          <p:spPr>
            <a:xfrm>
              <a:off x="3743457" y="6819433"/>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43" name="rc22"/>
            <p:cNvSpPr/>
            <p:nvPr/>
          </p:nvSpPr>
          <p:spPr>
            <a:xfrm>
              <a:off x="4018987" y="6819433"/>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44" name="rc23"/>
            <p:cNvSpPr/>
            <p:nvPr/>
          </p:nvSpPr>
          <p:spPr>
            <a:xfrm>
              <a:off x="4294516" y="6819433"/>
              <a:ext cx="275529" cy="275529"/>
            </a:xfrm>
            <a:prstGeom prst="rect">
              <a:avLst/>
            </a:prstGeom>
            <a:solidFill>
              <a:srgbClr val="F96244">
                <a:alpha val="100000"/>
              </a:srgbClr>
            </a:solidFill>
            <a:ln w="5420" cap="flat">
              <a:solidFill>
                <a:srgbClr val="FFFFFF">
                  <a:alpha val="100000"/>
                </a:srgbClr>
              </a:solidFill>
              <a:prstDash val="solid"/>
              <a:miter/>
            </a:ln>
          </p:spPr>
          <p:txBody>
            <a:bodyPr/>
            <a:lstStyle/>
            <a:p/>
          </p:txBody>
        </p:sp>
        <p:sp>
          <p:nvSpPr>
            <p:cNvPr id="645" name="rc24"/>
            <p:cNvSpPr/>
            <p:nvPr/>
          </p:nvSpPr>
          <p:spPr>
            <a:xfrm>
              <a:off x="4570045" y="6819433"/>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46" name="rc25"/>
            <p:cNvSpPr/>
            <p:nvPr/>
          </p:nvSpPr>
          <p:spPr>
            <a:xfrm>
              <a:off x="4845575" y="6819433"/>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47" name="rc26"/>
            <p:cNvSpPr/>
            <p:nvPr/>
          </p:nvSpPr>
          <p:spPr>
            <a:xfrm>
              <a:off x="5121104"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27"/>
            <p:cNvSpPr/>
            <p:nvPr/>
          </p:nvSpPr>
          <p:spPr>
            <a:xfrm>
              <a:off x="539663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28"/>
            <p:cNvSpPr/>
            <p:nvPr/>
          </p:nvSpPr>
          <p:spPr>
            <a:xfrm>
              <a:off x="567216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29"/>
            <p:cNvSpPr/>
            <p:nvPr/>
          </p:nvSpPr>
          <p:spPr>
            <a:xfrm>
              <a:off x="2641340"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1" name="rc30"/>
            <p:cNvSpPr/>
            <p:nvPr/>
          </p:nvSpPr>
          <p:spPr>
            <a:xfrm>
              <a:off x="2916870"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31"/>
            <p:cNvSpPr/>
            <p:nvPr/>
          </p:nvSpPr>
          <p:spPr>
            <a:xfrm>
              <a:off x="319239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32"/>
            <p:cNvSpPr/>
            <p:nvPr/>
          </p:nvSpPr>
          <p:spPr>
            <a:xfrm>
              <a:off x="3467928"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54" name="rc33"/>
            <p:cNvSpPr/>
            <p:nvPr/>
          </p:nvSpPr>
          <p:spPr>
            <a:xfrm>
              <a:off x="3743457"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5" name="rc34"/>
            <p:cNvSpPr/>
            <p:nvPr/>
          </p:nvSpPr>
          <p:spPr>
            <a:xfrm>
              <a:off x="4018987" y="7094962"/>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56" name="rc35"/>
            <p:cNvSpPr/>
            <p:nvPr/>
          </p:nvSpPr>
          <p:spPr>
            <a:xfrm>
              <a:off x="4294516" y="7094962"/>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657" name="rc36"/>
            <p:cNvSpPr/>
            <p:nvPr/>
          </p:nvSpPr>
          <p:spPr>
            <a:xfrm>
              <a:off x="4570045" y="7094962"/>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58" name="rc37"/>
            <p:cNvSpPr/>
            <p:nvPr/>
          </p:nvSpPr>
          <p:spPr>
            <a:xfrm>
              <a:off x="4845575"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9" name="rc38"/>
            <p:cNvSpPr/>
            <p:nvPr/>
          </p:nvSpPr>
          <p:spPr>
            <a:xfrm>
              <a:off x="5121104"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39"/>
            <p:cNvSpPr/>
            <p:nvPr/>
          </p:nvSpPr>
          <p:spPr>
            <a:xfrm>
              <a:off x="5396633"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0"/>
            <p:cNvSpPr/>
            <p:nvPr/>
          </p:nvSpPr>
          <p:spPr>
            <a:xfrm>
              <a:off x="567216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41"/>
            <p:cNvSpPr/>
            <p:nvPr/>
          </p:nvSpPr>
          <p:spPr>
            <a:xfrm>
              <a:off x="2641340"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3" name="rc42"/>
            <p:cNvSpPr/>
            <p:nvPr/>
          </p:nvSpPr>
          <p:spPr>
            <a:xfrm>
              <a:off x="291687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43"/>
            <p:cNvSpPr/>
            <p:nvPr/>
          </p:nvSpPr>
          <p:spPr>
            <a:xfrm>
              <a:off x="3192399" y="737049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5" name="rc44"/>
            <p:cNvSpPr/>
            <p:nvPr/>
          </p:nvSpPr>
          <p:spPr>
            <a:xfrm>
              <a:off x="3467928"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45"/>
            <p:cNvSpPr/>
            <p:nvPr/>
          </p:nvSpPr>
          <p:spPr>
            <a:xfrm>
              <a:off x="3743457" y="737049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7" name="rc46"/>
            <p:cNvSpPr/>
            <p:nvPr/>
          </p:nvSpPr>
          <p:spPr>
            <a:xfrm>
              <a:off x="4018987" y="737049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8" name="rc47"/>
            <p:cNvSpPr/>
            <p:nvPr/>
          </p:nvSpPr>
          <p:spPr>
            <a:xfrm>
              <a:off x="4294516" y="7370492"/>
              <a:ext cx="275529" cy="275529"/>
            </a:xfrm>
            <a:prstGeom prst="rect">
              <a:avLst/>
            </a:prstGeom>
            <a:solidFill>
              <a:srgbClr val="FCB79C">
                <a:alpha val="100000"/>
              </a:srgbClr>
            </a:solidFill>
            <a:ln w="5420" cap="flat">
              <a:solidFill>
                <a:srgbClr val="FFFFFF">
                  <a:alpha val="100000"/>
                </a:srgbClr>
              </a:solidFill>
              <a:prstDash val="solid"/>
              <a:miter/>
            </a:ln>
          </p:spPr>
          <p:txBody>
            <a:bodyPr/>
            <a:lstStyle/>
            <a:p/>
          </p:txBody>
        </p:sp>
        <p:sp>
          <p:nvSpPr>
            <p:cNvPr id="669" name="rc48"/>
            <p:cNvSpPr/>
            <p:nvPr/>
          </p:nvSpPr>
          <p:spPr>
            <a:xfrm>
              <a:off x="4570045" y="7370492"/>
              <a:ext cx="275529" cy="275529"/>
            </a:xfrm>
            <a:prstGeom prst="rect">
              <a:avLst/>
            </a:prstGeom>
            <a:solidFill>
              <a:srgbClr val="FDAF92">
                <a:alpha val="100000"/>
              </a:srgbClr>
            </a:solidFill>
            <a:ln w="5420" cap="flat">
              <a:solidFill>
                <a:srgbClr val="FFFFFF">
                  <a:alpha val="100000"/>
                </a:srgbClr>
              </a:solidFill>
              <a:prstDash val="solid"/>
              <a:miter/>
            </a:ln>
          </p:spPr>
          <p:txBody>
            <a:bodyPr/>
            <a:lstStyle/>
            <a:p/>
          </p:txBody>
        </p:sp>
        <p:sp>
          <p:nvSpPr>
            <p:cNvPr id="670" name="rc49"/>
            <p:cNvSpPr/>
            <p:nvPr/>
          </p:nvSpPr>
          <p:spPr>
            <a:xfrm>
              <a:off x="4845575"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0"/>
            <p:cNvSpPr/>
            <p:nvPr/>
          </p:nvSpPr>
          <p:spPr>
            <a:xfrm>
              <a:off x="5121104"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1"/>
            <p:cNvSpPr/>
            <p:nvPr/>
          </p:nvSpPr>
          <p:spPr>
            <a:xfrm>
              <a:off x="539663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2"/>
            <p:cNvSpPr/>
            <p:nvPr/>
          </p:nvSpPr>
          <p:spPr>
            <a:xfrm>
              <a:off x="567216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53"/>
            <p:cNvSpPr/>
            <p:nvPr/>
          </p:nvSpPr>
          <p:spPr>
            <a:xfrm>
              <a:off x="2641340"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54"/>
            <p:cNvSpPr/>
            <p:nvPr/>
          </p:nvSpPr>
          <p:spPr>
            <a:xfrm>
              <a:off x="2916870" y="7646021"/>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76" name="rc55"/>
            <p:cNvSpPr/>
            <p:nvPr/>
          </p:nvSpPr>
          <p:spPr>
            <a:xfrm>
              <a:off x="3192399"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7" name="rc56"/>
            <p:cNvSpPr/>
            <p:nvPr/>
          </p:nvSpPr>
          <p:spPr>
            <a:xfrm>
              <a:off x="3467928" y="7646021"/>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78" name="rc57"/>
            <p:cNvSpPr/>
            <p:nvPr/>
          </p:nvSpPr>
          <p:spPr>
            <a:xfrm>
              <a:off x="3743457" y="7646021"/>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9" name="rc58"/>
            <p:cNvSpPr/>
            <p:nvPr/>
          </p:nvSpPr>
          <p:spPr>
            <a:xfrm>
              <a:off x="4018987" y="7646021"/>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80" name="rc59"/>
            <p:cNvSpPr/>
            <p:nvPr/>
          </p:nvSpPr>
          <p:spPr>
            <a:xfrm>
              <a:off x="4294516" y="7646021"/>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81" name="rc60"/>
            <p:cNvSpPr/>
            <p:nvPr/>
          </p:nvSpPr>
          <p:spPr>
            <a:xfrm>
              <a:off x="4570045" y="7646021"/>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82" name="rc61"/>
            <p:cNvSpPr/>
            <p:nvPr/>
          </p:nvSpPr>
          <p:spPr>
            <a:xfrm>
              <a:off x="4845575"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3" name="rc62"/>
            <p:cNvSpPr/>
            <p:nvPr/>
          </p:nvSpPr>
          <p:spPr>
            <a:xfrm>
              <a:off x="512110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63"/>
            <p:cNvSpPr/>
            <p:nvPr/>
          </p:nvSpPr>
          <p:spPr>
            <a:xfrm>
              <a:off x="539663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64"/>
            <p:cNvSpPr/>
            <p:nvPr/>
          </p:nvSpPr>
          <p:spPr>
            <a:xfrm>
              <a:off x="567216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65"/>
            <p:cNvSpPr/>
            <p:nvPr/>
          </p:nvSpPr>
          <p:spPr>
            <a:xfrm>
              <a:off x="2641340"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7" name="rc66"/>
            <p:cNvSpPr/>
            <p:nvPr/>
          </p:nvSpPr>
          <p:spPr>
            <a:xfrm>
              <a:off x="2916870"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8" name="rc67"/>
            <p:cNvSpPr/>
            <p:nvPr/>
          </p:nvSpPr>
          <p:spPr>
            <a:xfrm>
              <a:off x="3192399" y="7921550"/>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89" name="rc68"/>
            <p:cNvSpPr/>
            <p:nvPr/>
          </p:nvSpPr>
          <p:spPr>
            <a:xfrm>
              <a:off x="3467928"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0" name="rc69"/>
            <p:cNvSpPr/>
            <p:nvPr/>
          </p:nvSpPr>
          <p:spPr>
            <a:xfrm>
              <a:off x="3743457"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1" name="rc70"/>
            <p:cNvSpPr/>
            <p:nvPr/>
          </p:nvSpPr>
          <p:spPr>
            <a:xfrm>
              <a:off x="4018987"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2" name="rc71"/>
            <p:cNvSpPr/>
            <p:nvPr/>
          </p:nvSpPr>
          <p:spPr>
            <a:xfrm>
              <a:off x="4294516" y="7921550"/>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p:txBody>
        </p:sp>
        <p:sp>
          <p:nvSpPr>
            <p:cNvPr id="693" name="rc72"/>
            <p:cNvSpPr/>
            <p:nvPr/>
          </p:nvSpPr>
          <p:spPr>
            <a:xfrm>
              <a:off x="4570045" y="7921550"/>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94" name="rc73"/>
            <p:cNvSpPr/>
            <p:nvPr/>
          </p:nvSpPr>
          <p:spPr>
            <a:xfrm>
              <a:off x="4845575"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74"/>
            <p:cNvSpPr/>
            <p:nvPr/>
          </p:nvSpPr>
          <p:spPr>
            <a:xfrm>
              <a:off x="5121104"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75"/>
            <p:cNvSpPr/>
            <p:nvPr/>
          </p:nvSpPr>
          <p:spPr>
            <a:xfrm>
              <a:off x="539663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76"/>
            <p:cNvSpPr/>
            <p:nvPr/>
          </p:nvSpPr>
          <p:spPr>
            <a:xfrm>
              <a:off x="567216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77"/>
            <p:cNvSpPr/>
            <p:nvPr/>
          </p:nvSpPr>
          <p:spPr>
            <a:xfrm>
              <a:off x="264134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78"/>
            <p:cNvSpPr/>
            <p:nvPr/>
          </p:nvSpPr>
          <p:spPr>
            <a:xfrm>
              <a:off x="2916870"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79"/>
            <p:cNvSpPr/>
            <p:nvPr/>
          </p:nvSpPr>
          <p:spPr>
            <a:xfrm>
              <a:off x="3192399"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1" name="rc80"/>
            <p:cNvSpPr/>
            <p:nvPr/>
          </p:nvSpPr>
          <p:spPr>
            <a:xfrm>
              <a:off x="3467928" y="819708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2" name="rc81"/>
            <p:cNvSpPr/>
            <p:nvPr/>
          </p:nvSpPr>
          <p:spPr>
            <a:xfrm>
              <a:off x="3743457" y="8197080"/>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03" name="rc82"/>
            <p:cNvSpPr/>
            <p:nvPr/>
          </p:nvSpPr>
          <p:spPr>
            <a:xfrm>
              <a:off x="4018987" y="8197080"/>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04" name="rc83"/>
            <p:cNvSpPr/>
            <p:nvPr/>
          </p:nvSpPr>
          <p:spPr>
            <a:xfrm>
              <a:off x="4294516" y="8197080"/>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705" name="rc84"/>
            <p:cNvSpPr/>
            <p:nvPr/>
          </p:nvSpPr>
          <p:spPr>
            <a:xfrm>
              <a:off x="457004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5"/>
            <p:cNvSpPr/>
            <p:nvPr/>
          </p:nvSpPr>
          <p:spPr>
            <a:xfrm>
              <a:off x="4845575"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6"/>
            <p:cNvSpPr/>
            <p:nvPr/>
          </p:nvSpPr>
          <p:spPr>
            <a:xfrm>
              <a:off x="5121104"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87"/>
            <p:cNvSpPr/>
            <p:nvPr/>
          </p:nvSpPr>
          <p:spPr>
            <a:xfrm>
              <a:off x="539663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88"/>
            <p:cNvSpPr/>
            <p:nvPr/>
          </p:nvSpPr>
          <p:spPr>
            <a:xfrm>
              <a:off x="567216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89"/>
            <p:cNvSpPr/>
            <p:nvPr/>
          </p:nvSpPr>
          <p:spPr>
            <a:xfrm>
              <a:off x="264134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0"/>
            <p:cNvSpPr/>
            <p:nvPr/>
          </p:nvSpPr>
          <p:spPr>
            <a:xfrm>
              <a:off x="291687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91"/>
            <p:cNvSpPr/>
            <p:nvPr/>
          </p:nvSpPr>
          <p:spPr>
            <a:xfrm>
              <a:off x="3192399"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92"/>
            <p:cNvSpPr/>
            <p:nvPr/>
          </p:nvSpPr>
          <p:spPr>
            <a:xfrm>
              <a:off x="3467928" y="8472609"/>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14" name="rc93"/>
            <p:cNvSpPr/>
            <p:nvPr/>
          </p:nvSpPr>
          <p:spPr>
            <a:xfrm>
              <a:off x="3743457" y="8472609"/>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15" name="rc94"/>
            <p:cNvSpPr/>
            <p:nvPr/>
          </p:nvSpPr>
          <p:spPr>
            <a:xfrm>
              <a:off x="4018987" y="8472609"/>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6" name="rc95"/>
            <p:cNvSpPr/>
            <p:nvPr/>
          </p:nvSpPr>
          <p:spPr>
            <a:xfrm>
              <a:off x="4294516" y="8472609"/>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717" name="rc96"/>
            <p:cNvSpPr/>
            <p:nvPr/>
          </p:nvSpPr>
          <p:spPr>
            <a:xfrm>
              <a:off x="4570045"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8" name="rc97"/>
            <p:cNvSpPr/>
            <p:nvPr/>
          </p:nvSpPr>
          <p:spPr>
            <a:xfrm>
              <a:off x="4845575"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98"/>
            <p:cNvSpPr/>
            <p:nvPr/>
          </p:nvSpPr>
          <p:spPr>
            <a:xfrm>
              <a:off x="5121104"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99"/>
            <p:cNvSpPr/>
            <p:nvPr/>
          </p:nvSpPr>
          <p:spPr>
            <a:xfrm>
              <a:off x="539663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00"/>
            <p:cNvSpPr/>
            <p:nvPr/>
          </p:nvSpPr>
          <p:spPr>
            <a:xfrm>
              <a:off x="567216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101"/>
            <p:cNvSpPr/>
            <p:nvPr/>
          </p:nvSpPr>
          <p:spPr>
            <a:xfrm>
              <a:off x="2641340" y="8748138"/>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23" name="rc102"/>
            <p:cNvSpPr/>
            <p:nvPr/>
          </p:nvSpPr>
          <p:spPr>
            <a:xfrm>
              <a:off x="2916870" y="8748138"/>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24" name="rc103"/>
            <p:cNvSpPr/>
            <p:nvPr/>
          </p:nvSpPr>
          <p:spPr>
            <a:xfrm>
              <a:off x="3192399" y="8748138"/>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725" name="rc104"/>
            <p:cNvSpPr/>
            <p:nvPr/>
          </p:nvSpPr>
          <p:spPr>
            <a:xfrm>
              <a:off x="3467928" y="8748138"/>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26" name="rc105"/>
            <p:cNvSpPr/>
            <p:nvPr/>
          </p:nvSpPr>
          <p:spPr>
            <a:xfrm>
              <a:off x="3743457" y="8748138"/>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727" name="rc106"/>
            <p:cNvSpPr/>
            <p:nvPr/>
          </p:nvSpPr>
          <p:spPr>
            <a:xfrm>
              <a:off x="4018987" y="8748138"/>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28" name="rc107"/>
            <p:cNvSpPr/>
            <p:nvPr/>
          </p:nvSpPr>
          <p:spPr>
            <a:xfrm>
              <a:off x="4294516" y="8748138"/>
              <a:ext cx="275529" cy="275529"/>
            </a:xfrm>
            <a:prstGeom prst="rect">
              <a:avLst/>
            </a:prstGeom>
            <a:solidFill>
              <a:srgbClr val="E73429">
                <a:alpha val="100000"/>
              </a:srgbClr>
            </a:solidFill>
            <a:ln w="5420" cap="flat">
              <a:solidFill>
                <a:srgbClr val="FFFFFF">
                  <a:alpha val="100000"/>
                </a:srgbClr>
              </a:solidFill>
              <a:prstDash val="solid"/>
              <a:miter/>
            </a:ln>
          </p:spPr>
          <p:txBody>
            <a:bodyPr/>
            <a:lstStyle/>
            <a:p/>
          </p:txBody>
        </p:sp>
        <p:sp>
          <p:nvSpPr>
            <p:cNvPr id="729" name="rc108"/>
            <p:cNvSpPr/>
            <p:nvPr/>
          </p:nvSpPr>
          <p:spPr>
            <a:xfrm>
              <a:off x="4570045" y="8748138"/>
              <a:ext cx="275529" cy="275529"/>
            </a:xfrm>
            <a:prstGeom prst="rect">
              <a:avLst/>
            </a:prstGeom>
            <a:solidFill>
              <a:srgbClr val="FB704F">
                <a:alpha val="100000"/>
              </a:srgbClr>
            </a:solidFill>
            <a:ln w="5420" cap="flat">
              <a:solidFill>
                <a:srgbClr val="FFFFFF">
                  <a:alpha val="100000"/>
                </a:srgbClr>
              </a:solidFill>
              <a:prstDash val="solid"/>
              <a:miter/>
            </a:ln>
          </p:spPr>
          <p:txBody>
            <a:bodyPr/>
            <a:lstStyle/>
            <a:p/>
          </p:txBody>
        </p:sp>
        <p:sp>
          <p:nvSpPr>
            <p:cNvPr id="730" name="rc109"/>
            <p:cNvSpPr/>
            <p:nvPr/>
          </p:nvSpPr>
          <p:spPr>
            <a:xfrm>
              <a:off x="4845575" y="8748138"/>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31" name="rc110"/>
            <p:cNvSpPr/>
            <p:nvPr/>
          </p:nvSpPr>
          <p:spPr>
            <a:xfrm>
              <a:off x="5121104"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111"/>
            <p:cNvSpPr/>
            <p:nvPr/>
          </p:nvSpPr>
          <p:spPr>
            <a:xfrm>
              <a:off x="539663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112"/>
            <p:cNvSpPr/>
            <p:nvPr/>
          </p:nvSpPr>
          <p:spPr>
            <a:xfrm>
              <a:off x="567216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113"/>
            <p:cNvSpPr/>
            <p:nvPr/>
          </p:nvSpPr>
          <p:spPr>
            <a:xfrm>
              <a:off x="264134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114"/>
            <p:cNvSpPr/>
            <p:nvPr/>
          </p:nvSpPr>
          <p:spPr>
            <a:xfrm>
              <a:off x="29168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15"/>
            <p:cNvSpPr/>
            <p:nvPr/>
          </p:nvSpPr>
          <p:spPr>
            <a:xfrm>
              <a:off x="31923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16"/>
            <p:cNvSpPr/>
            <p:nvPr/>
          </p:nvSpPr>
          <p:spPr>
            <a:xfrm>
              <a:off x="34679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17"/>
            <p:cNvSpPr/>
            <p:nvPr/>
          </p:nvSpPr>
          <p:spPr>
            <a:xfrm>
              <a:off x="374345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9" name="rc118"/>
            <p:cNvSpPr/>
            <p:nvPr/>
          </p:nvSpPr>
          <p:spPr>
            <a:xfrm>
              <a:off x="4018987"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0" name="rc119"/>
            <p:cNvSpPr/>
            <p:nvPr/>
          </p:nvSpPr>
          <p:spPr>
            <a:xfrm>
              <a:off x="4294516" y="9023667"/>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741" name="rc120"/>
            <p:cNvSpPr/>
            <p:nvPr/>
          </p:nvSpPr>
          <p:spPr>
            <a:xfrm>
              <a:off x="4570045"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2" name="rc121"/>
            <p:cNvSpPr/>
            <p:nvPr/>
          </p:nvSpPr>
          <p:spPr>
            <a:xfrm>
              <a:off x="48455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22"/>
            <p:cNvSpPr/>
            <p:nvPr/>
          </p:nvSpPr>
          <p:spPr>
            <a:xfrm>
              <a:off x="51211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23"/>
            <p:cNvSpPr/>
            <p:nvPr/>
          </p:nvSpPr>
          <p:spPr>
            <a:xfrm>
              <a:off x="53966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24"/>
            <p:cNvSpPr/>
            <p:nvPr/>
          </p:nvSpPr>
          <p:spPr>
            <a:xfrm>
              <a:off x="567216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tx125"/>
            <p:cNvSpPr/>
            <p:nvPr/>
          </p:nvSpPr>
          <p:spPr>
            <a:xfrm>
              <a:off x="165616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47" name="tx126"/>
            <p:cNvSpPr/>
            <p:nvPr/>
          </p:nvSpPr>
          <p:spPr>
            <a:xfrm>
              <a:off x="199511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8" name="tx127"/>
            <p:cNvSpPr/>
            <p:nvPr/>
          </p:nvSpPr>
          <p:spPr>
            <a:xfrm>
              <a:off x="775770" y="8552033"/>
              <a:ext cx="16766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LOGONE OCCIDENTAL</a:t>
              </a:r>
            </a:p>
          </p:txBody>
        </p:sp>
        <p:sp>
          <p:nvSpPr>
            <p:cNvPr id="749" name="tx128"/>
            <p:cNvSpPr/>
            <p:nvPr/>
          </p:nvSpPr>
          <p:spPr>
            <a:xfrm>
              <a:off x="995886" y="8276504"/>
              <a:ext cx="145658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LOGONE ORIENTAL</a:t>
              </a:r>
            </a:p>
          </p:txBody>
        </p:sp>
        <p:sp>
          <p:nvSpPr>
            <p:cNvPr id="750" name="tx129"/>
            <p:cNvSpPr/>
            <p:nvPr/>
          </p:nvSpPr>
          <p:spPr>
            <a:xfrm>
              <a:off x="1377110" y="8000974"/>
              <a:ext cx="10753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MOYEN CHARI</a:t>
              </a:r>
            </a:p>
          </p:txBody>
        </p:sp>
        <p:sp>
          <p:nvSpPr>
            <p:cNvPr id="751" name="tx130"/>
            <p:cNvSpPr/>
            <p:nvPr/>
          </p:nvSpPr>
          <p:spPr>
            <a:xfrm>
              <a:off x="1741069" y="7725519"/>
              <a:ext cx="7113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SALAMAT</a:t>
              </a:r>
            </a:p>
          </p:txBody>
        </p:sp>
        <p:sp>
          <p:nvSpPr>
            <p:cNvPr id="752" name="tx131"/>
            <p:cNvSpPr/>
            <p:nvPr/>
          </p:nvSpPr>
          <p:spPr>
            <a:xfrm>
              <a:off x="1758110" y="7449916"/>
              <a:ext cx="6943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OUADDAI</a:t>
              </a:r>
            </a:p>
          </p:txBody>
        </p:sp>
        <p:sp>
          <p:nvSpPr>
            <p:cNvPr id="753" name="tx132"/>
            <p:cNvSpPr/>
            <p:nvPr/>
          </p:nvSpPr>
          <p:spPr>
            <a:xfrm>
              <a:off x="1732660" y="7176321"/>
              <a:ext cx="71980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TANDJILE</a:t>
              </a:r>
            </a:p>
          </p:txBody>
        </p:sp>
        <p:sp>
          <p:nvSpPr>
            <p:cNvPr id="754" name="tx133"/>
            <p:cNvSpPr/>
            <p:nvPr/>
          </p:nvSpPr>
          <p:spPr>
            <a:xfrm>
              <a:off x="1585097" y="6900792"/>
              <a:ext cx="867370"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N'DJAMENA</a:t>
              </a:r>
            </a:p>
          </p:txBody>
        </p:sp>
        <p:sp>
          <p:nvSpPr>
            <p:cNvPr id="755" name="tx134"/>
            <p:cNvSpPr/>
            <p:nvPr/>
          </p:nvSpPr>
          <p:spPr>
            <a:xfrm>
              <a:off x="1757961" y="6623402"/>
              <a:ext cx="6945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DAR SILA</a:t>
              </a:r>
            </a:p>
          </p:txBody>
        </p:sp>
        <p:sp>
          <p:nvSpPr>
            <p:cNvPr id="756" name="tx135"/>
            <p:cNvSpPr/>
            <p:nvPr/>
          </p:nvSpPr>
          <p:spPr>
            <a:xfrm rot="-2700000">
              <a:off x="23394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7" name="tx136"/>
            <p:cNvSpPr/>
            <p:nvPr/>
          </p:nvSpPr>
          <p:spPr>
            <a:xfrm rot="-2700000">
              <a:off x="26149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8" name="tx137"/>
            <p:cNvSpPr/>
            <p:nvPr/>
          </p:nvSpPr>
          <p:spPr>
            <a:xfrm rot="-2700000">
              <a:off x="289052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9" name="tx138"/>
            <p:cNvSpPr/>
            <p:nvPr/>
          </p:nvSpPr>
          <p:spPr>
            <a:xfrm rot="-2700000">
              <a:off x="31660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0" name="tx139"/>
            <p:cNvSpPr/>
            <p:nvPr/>
          </p:nvSpPr>
          <p:spPr>
            <a:xfrm rot="-2700000">
              <a:off x="34415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1" name="tx140"/>
            <p:cNvSpPr/>
            <p:nvPr/>
          </p:nvSpPr>
          <p:spPr>
            <a:xfrm rot="-2700000">
              <a:off x="37171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2" name="tx141"/>
            <p:cNvSpPr/>
            <p:nvPr/>
          </p:nvSpPr>
          <p:spPr>
            <a:xfrm rot="-2700000">
              <a:off x="399264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3" name="tx142"/>
            <p:cNvSpPr/>
            <p:nvPr/>
          </p:nvSpPr>
          <p:spPr>
            <a:xfrm rot="-2700000">
              <a:off x="4268148"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4" name="tx143"/>
            <p:cNvSpPr/>
            <p:nvPr/>
          </p:nvSpPr>
          <p:spPr>
            <a:xfrm rot="-2700000">
              <a:off x="454370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5" name="tx144"/>
            <p:cNvSpPr/>
            <p:nvPr/>
          </p:nvSpPr>
          <p:spPr>
            <a:xfrm rot="-2700000">
              <a:off x="481923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6" name="tx145"/>
            <p:cNvSpPr/>
            <p:nvPr/>
          </p:nvSpPr>
          <p:spPr>
            <a:xfrm rot="-2700000">
              <a:off x="50947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7" name="tx146"/>
            <p:cNvSpPr/>
            <p:nvPr/>
          </p:nvSpPr>
          <p:spPr>
            <a:xfrm rot="-2700000">
              <a:off x="53702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8" name="pic147"/>
            <p:cNvPicPr/>
            <p:nvPr/>
          </p:nvPicPr>
          <p:blipFill>
            <a:blip r:embed="rId2" cstate="print"/>
            <a:stretch>
              <a:fillRect/>
            </a:stretch>
          </p:blipFill>
          <p:spPr>
            <a:xfrm>
              <a:off x="3214516" y="10138064"/>
              <a:ext cx="2160000" cy="144000"/>
            </a:xfrm>
            <a:prstGeom prst="rect">
              <a:avLst/>
            </a:prstGeom>
          </p:spPr>
        </p:pic>
        <p:sp>
          <p:nvSpPr>
            <p:cNvPr id="769" name="pl148"/>
            <p:cNvSpPr/>
            <p:nvPr/>
          </p:nvSpPr>
          <p:spPr>
            <a:xfrm>
              <a:off x="35737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49"/>
            <p:cNvSpPr/>
            <p:nvPr/>
          </p:nvSpPr>
          <p:spPr>
            <a:xfrm>
              <a:off x="39481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50"/>
            <p:cNvSpPr/>
            <p:nvPr/>
          </p:nvSpPr>
          <p:spPr>
            <a:xfrm>
              <a:off x="43225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51"/>
            <p:cNvSpPr/>
            <p:nvPr/>
          </p:nvSpPr>
          <p:spPr>
            <a:xfrm>
              <a:off x="46969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52"/>
            <p:cNvSpPr/>
            <p:nvPr/>
          </p:nvSpPr>
          <p:spPr>
            <a:xfrm>
              <a:off x="507139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53"/>
            <p:cNvSpPr/>
            <p:nvPr/>
          </p:nvSpPr>
          <p:spPr>
            <a:xfrm>
              <a:off x="35737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pl154"/>
            <p:cNvSpPr/>
            <p:nvPr/>
          </p:nvSpPr>
          <p:spPr>
            <a:xfrm>
              <a:off x="39481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pl155"/>
            <p:cNvSpPr/>
            <p:nvPr/>
          </p:nvSpPr>
          <p:spPr>
            <a:xfrm>
              <a:off x="43225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pl156"/>
            <p:cNvSpPr/>
            <p:nvPr/>
          </p:nvSpPr>
          <p:spPr>
            <a:xfrm>
              <a:off x="46969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57"/>
            <p:cNvSpPr/>
            <p:nvPr/>
          </p:nvSpPr>
          <p:spPr>
            <a:xfrm>
              <a:off x="507139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tx158"/>
            <p:cNvSpPr/>
            <p:nvPr/>
          </p:nvSpPr>
          <p:spPr>
            <a:xfrm>
              <a:off x="350316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80" name="tx159"/>
            <p:cNvSpPr/>
            <p:nvPr/>
          </p:nvSpPr>
          <p:spPr>
            <a:xfrm>
              <a:off x="387756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81" name="tx160"/>
            <p:cNvSpPr/>
            <p:nvPr/>
          </p:nvSpPr>
          <p:spPr>
            <a:xfrm>
              <a:off x="425196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82" name="tx161"/>
            <p:cNvSpPr/>
            <p:nvPr/>
          </p:nvSpPr>
          <p:spPr>
            <a:xfrm>
              <a:off x="462636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83" name="tx162"/>
            <p:cNvSpPr/>
            <p:nvPr/>
          </p:nvSpPr>
          <p:spPr>
            <a:xfrm>
              <a:off x="4965449"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84" name="tx16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Chile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 name="pl9"/>
            <p:cNvSpPr/>
            <p:nvPr/>
          </p:nvSpPr>
          <p:spPr>
            <a:xfrm>
              <a:off x="189986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rc11"/>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34101"/>
              <a:ext cx="237118" cy="51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59729"/>
              <a:ext cx="237118" cy="25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4593390"/>
              <a:ext cx="237118" cy="691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4157707"/>
              <a:ext cx="237118" cy="1127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4567762"/>
              <a:ext cx="237118" cy="717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4542133"/>
              <a:ext cx="237118" cy="743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4875303"/>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2" name="pg61"/>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114136" y="2153563"/>
              <a:ext cx="3214267" cy="3131794"/>
            </a:xfrm>
            <a:prstGeom prst="rect">
              <a:avLst/>
            </a:prstGeom>
            <a:solidFill>
              <a:srgbClr val="FFFFFF">
                <a:alpha val="100000"/>
              </a:srgbClr>
            </a:solidFill>
          </p:spPr>
          <p:txBody>
            <a:bodyPr/>
            <a:lstStyle/>
            <a:p/>
          </p:txBody>
        </p:sp>
        <p:sp>
          <p:nvSpPr>
            <p:cNvPr id="66" name="pl65"/>
            <p:cNvSpPr/>
            <p:nvPr/>
          </p:nvSpPr>
          <p:spPr>
            <a:xfrm>
              <a:off x="5114136"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054702"/>
              <a:ext cx="237118" cy="230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003445"/>
              <a:ext cx="237118" cy="28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054702"/>
              <a:ext cx="237118" cy="230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131587"/>
              <a:ext cx="237118" cy="153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3978308"/>
              <a:ext cx="237118" cy="1281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362734"/>
              <a:ext cx="237118" cy="9226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4798418"/>
              <a:ext cx="237118" cy="4869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21" name="pg120"/>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rc12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798418"/>
              <a:ext cx="237118" cy="4869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4337106"/>
              <a:ext cx="237118" cy="948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4695904"/>
              <a:ext cx="237118" cy="589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003445"/>
              <a:ext cx="237118" cy="28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4285849"/>
              <a:ext cx="237118" cy="999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413991"/>
              <a:ext cx="237118" cy="871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4875303"/>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0" name="pg179"/>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tx180"/>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3" name="rc182"/>
            <p:cNvSpPr/>
            <p:nvPr/>
          </p:nvSpPr>
          <p:spPr>
            <a:xfrm>
              <a:off x="11542672" y="2153563"/>
              <a:ext cx="3214267" cy="3131794"/>
            </a:xfrm>
            <a:prstGeom prst="rect">
              <a:avLst/>
            </a:prstGeom>
            <a:solidFill>
              <a:srgbClr val="FFFFFF">
                <a:alpha val="100000"/>
              </a:srgbClr>
            </a:solidFill>
          </p:spPr>
          <p:txBody>
            <a:bodyPr/>
            <a:lstStyle/>
            <a:p/>
          </p:txBody>
        </p:sp>
        <p:sp>
          <p:nvSpPr>
            <p:cNvPr id="184" name="pl183"/>
            <p:cNvSpPr/>
            <p:nvPr/>
          </p:nvSpPr>
          <p:spPr>
            <a:xfrm>
              <a:off x="11542672"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4824046"/>
              <a:ext cx="237118" cy="461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4721532"/>
              <a:ext cx="237118" cy="5638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4567762"/>
              <a:ext cx="237118" cy="717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4465248"/>
              <a:ext cx="237118" cy="8201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4388363"/>
              <a:ext cx="237118" cy="896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4490876"/>
              <a:ext cx="237118" cy="794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4311477"/>
              <a:ext cx="237118" cy="973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4234592"/>
              <a:ext cx="237118" cy="1050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80302"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3901422"/>
              <a:ext cx="237118" cy="13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9" name="pg23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56939" y="2153563"/>
              <a:ext cx="3214267" cy="3131794"/>
            </a:xfrm>
            <a:prstGeom prst="rect">
              <a:avLst/>
            </a:prstGeom>
            <a:solidFill>
              <a:srgbClr val="FFFFFF">
                <a:alpha val="100000"/>
              </a:srgbClr>
            </a:solidFill>
          </p:spPr>
          <p:txBody>
            <a:bodyPr/>
            <a:lstStyle/>
            <a:p/>
          </p:txBody>
        </p:sp>
        <p:sp>
          <p:nvSpPr>
            <p:cNvPr id="243" name="pl242"/>
            <p:cNvSpPr/>
            <p:nvPr/>
          </p:nvSpPr>
          <p:spPr>
            <a:xfrm>
              <a:off x="14756939"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4" name="pl243"/>
            <p:cNvSpPr/>
            <p:nvPr/>
          </p:nvSpPr>
          <p:spPr>
            <a:xfrm>
              <a:off x="14756939"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5" name="pl24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6" name="pl245"/>
            <p:cNvSpPr/>
            <p:nvPr/>
          </p:nvSpPr>
          <p:spPr>
            <a:xfrm>
              <a:off x="1475693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7" name="pl246"/>
            <p:cNvSpPr/>
            <p:nvPr/>
          </p:nvSpPr>
          <p:spPr>
            <a:xfrm>
              <a:off x="1475693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8" name="rc247"/>
            <p:cNvSpPr/>
            <p:nvPr/>
          </p:nvSpPr>
          <p:spPr>
            <a:xfrm>
              <a:off x="14796459"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4796459"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4796459"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4796459" y="3875794"/>
              <a:ext cx="237118" cy="1383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3901422"/>
              <a:ext cx="237118" cy="1383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4413991"/>
              <a:ext cx="237118" cy="871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4234592"/>
              <a:ext cx="237118" cy="1050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4003936"/>
              <a:ext cx="237118" cy="1281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3824537"/>
              <a:ext cx="237118" cy="1460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77246"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pg275"/>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7" name="tx276"/>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78" name="pg27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9" name="rc27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0" name="tx27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1" name="tx28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2" name="tx28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3" name="tx28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4" name="tx28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5" name="pl28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tx40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6" name="tx405"/>
            <p:cNvSpPr/>
            <p:nvPr/>
          </p:nvSpPr>
          <p:spPr>
            <a:xfrm>
              <a:off x="1294238" y="3918658"/>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7" name="tx406"/>
            <p:cNvSpPr/>
            <p:nvPr/>
          </p:nvSpPr>
          <p:spPr>
            <a:xfrm>
              <a:off x="1230614" y="26372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8" name="pl40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40039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27225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2" name="rc411"/>
            <p:cNvSpPr/>
            <p:nvPr/>
          </p:nvSpPr>
          <p:spPr>
            <a:xfrm>
              <a:off x="18110385" y="2153563"/>
              <a:ext cx="1753945" cy="1236458"/>
            </a:xfrm>
            <a:prstGeom prst="rect">
              <a:avLst/>
            </a:prstGeom>
            <a:solidFill>
              <a:srgbClr val="FFFFFF">
                <a:alpha val="100000"/>
              </a:srgbClr>
            </a:solidFill>
          </p:spPr>
          <p:txBody>
            <a:bodyPr/>
            <a:lstStyle/>
            <a:p/>
          </p:txBody>
        </p:sp>
        <p:sp>
          <p:nvSpPr>
            <p:cNvPr id="413" name="rc412"/>
            <p:cNvSpPr/>
            <p:nvPr/>
          </p:nvSpPr>
          <p:spPr>
            <a:xfrm>
              <a:off x="18179974" y="2223153"/>
              <a:ext cx="274319" cy="274319"/>
            </a:xfrm>
            <a:prstGeom prst="rect">
              <a:avLst/>
            </a:prstGeom>
            <a:solidFill>
              <a:srgbClr val="FFFFFF">
                <a:alpha val="100000"/>
              </a:srgbClr>
            </a:solidFill>
          </p:spPr>
          <p:txBody>
            <a:bodyPr/>
            <a:lstStyle/>
            <a:p/>
          </p:txBody>
        </p:sp>
        <p:sp>
          <p:nvSpPr>
            <p:cNvPr id="414" name="rc41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2497473"/>
              <a:ext cx="274319" cy="274319"/>
            </a:xfrm>
            <a:prstGeom prst="rect">
              <a:avLst/>
            </a:prstGeom>
            <a:solidFill>
              <a:srgbClr val="FFFFFF">
                <a:alpha val="100000"/>
              </a:srgbClr>
            </a:solidFill>
          </p:spPr>
          <p:txBody>
            <a:bodyPr/>
            <a:lstStyle/>
            <a:p/>
          </p:txBody>
        </p:sp>
        <p:sp>
          <p:nvSpPr>
            <p:cNvPr id="416" name="rc41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2771793"/>
              <a:ext cx="274319" cy="274319"/>
            </a:xfrm>
            <a:prstGeom prst="rect">
              <a:avLst/>
            </a:prstGeom>
            <a:solidFill>
              <a:srgbClr val="FFFFFF">
                <a:alpha val="100000"/>
              </a:srgbClr>
            </a:solidFill>
          </p:spPr>
          <p:txBody>
            <a:bodyPr/>
            <a:lstStyle/>
            <a:p/>
          </p:txBody>
        </p:sp>
        <p:sp>
          <p:nvSpPr>
            <p:cNvPr id="418" name="rc41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3046113"/>
              <a:ext cx="274319" cy="274319"/>
            </a:xfrm>
            <a:prstGeom prst="rect">
              <a:avLst/>
            </a:prstGeom>
            <a:solidFill>
              <a:srgbClr val="FFFFFF">
                <a:alpha val="100000"/>
              </a:srgbClr>
            </a:solidFill>
          </p:spPr>
          <p:txBody>
            <a:bodyPr/>
            <a:lstStyle/>
            <a:p/>
          </p:txBody>
        </p:sp>
        <p:sp>
          <p:nvSpPr>
            <p:cNvPr id="420" name="rc41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1" name="tx42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2" name="tx42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3" name="tx42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4" name="tx42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5" name=""/>
          <p:cNvGrpSpPr/>
          <p:nvPr/>
        </p:nvGrpSpPr>
        <p:grpSpPr>
          <a:xfrm>
            <a:off x="6400800" y="6217920"/>
            <a:ext cx="5486400" cy="4251960"/>
            <a:chOff x="6400800" y="6217920"/>
            <a:chExt cx="5486400" cy="4251960"/>
          </a:xfrm>
        </p:grpSpPr>
        <p:sp>
          <p:nvSpPr>
            <p:cNvPr id="42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8" name="rc5"/>
            <p:cNvSpPr/>
            <p:nvPr/>
          </p:nvSpPr>
          <p:spPr>
            <a:xfrm>
              <a:off x="7196012" y="6510025"/>
              <a:ext cx="4234357" cy="2788960"/>
            </a:xfrm>
            <a:prstGeom prst="rect">
              <a:avLst/>
            </a:prstGeom>
            <a:solidFill>
              <a:srgbClr val="FFFFFF">
                <a:alpha val="100000"/>
              </a:srgbClr>
            </a:solidFill>
          </p:spPr>
          <p:txBody>
            <a:bodyPr/>
            <a:lstStyle/>
            <a:p/>
          </p:txBody>
        </p:sp>
        <p:sp>
          <p:nvSpPr>
            <p:cNvPr id="429" name="pl6"/>
            <p:cNvSpPr/>
            <p:nvPr/>
          </p:nvSpPr>
          <p:spPr>
            <a:xfrm>
              <a:off x="7196012"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0" name="pl7"/>
            <p:cNvSpPr/>
            <p:nvPr/>
          </p:nvSpPr>
          <p:spPr>
            <a:xfrm>
              <a:off x="7196012"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1" name="pl8"/>
            <p:cNvSpPr/>
            <p:nvPr/>
          </p:nvSpPr>
          <p:spPr>
            <a:xfrm>
              <a:off x="7196012"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2" name="pl9"/>
            <p:cNvSpPr/>
            <p:nvPr/>
          </p:nvSpPr>
          <p:spPr>
            <a:xfrm>
              <a:off x="7196012"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3" name="pl10"/>
            <p:cNvSpPr/>
            <p:nvPr/>
          </p:nvSpPr>
          <p:spPr>
            <a:xfrm>
              <a:off x="7196012"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4" name="pl11"/>
            <p:cNvSpPr/>
            <p:nvPr/>
          </p:nvSpPr>
          <p:spPr>
            <a:xfrm>
              <a:off x="7196012"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5" name="pl12"/>
            <p:cNvSpPr/>
            <p:nvPr/>
          </p:nvSpPr>
          <p:spPr>
            <a:xfrm>
              <a:off x="7196012"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6" name="pl13"/>
            <p:cNvSpPr/>
            <p:nvPr/>
          </p:nvSpPr>
          <p:spPr>
            <a:xfrm>
              <a:off x="7196012"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7" name="pl14"/>
            <p:cNvSpPr/>
            <p:nvPr/>
          </p:nvSpPr>
          <p:spPr>
            <a:xfrm>
              <a:off x="7196012"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8" name="rc15"/>
            <p:cNvSpPr/>
            <p:nvPr/>
          </p:nvSpPr>
          <p:spPr>
            <a:xfrm>
              <a:off x="7343038"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9" name="rc16"/>
            <p:cNvSpPr/>
            <p:nvPr/>
          </p:nvSpPr>
          <p:spPr>
            <a:xfrm>
              <a:off x="10871669"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0" name="rc17"/>
            <p:cNvSpPr/>
            <p:nvPr/>
          </p:nvSpPr>
          <p:spPr>
            <a:xfrm>
              <a:off x="7196012" y="6510025"/>
              <a:ext cx="4234357" cy="2788960"/>
            </a:xfrm>
            <a:prstGeom prst="rect">
              <a:avLst/>
            </a:prstGeom>
            <a:ln w="13550" cap="rnd">
              <a:solidFill>
                <a:srgbClr val="333333">
                  <a:alpha val="100000"/>
                </a:srgbClr>
              </a:solidFill>
              <a:prstDash val="solid"/>
              <a:round/>
            </a:ln>
          </p:spPr>
          <p:txBody>
            <a:bodyPr/>
            <a:lstStyle/>
            <a:p/>
          </p:txBody>
        </p:sp>
        <p:sp>
          <p:nvSpPr>
            <p:cNvPr id="441" name="tx18"/>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42" name="tx19"/>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43" name="tx20"/>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44" name="tx21"/>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45" name="tx22"/>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6" name="pl23"/>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4"/>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5"/>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6"/>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7"/>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8"/>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29"/>
            <p:cNvSpPr/>
            <p:nvPr/>
          </p:nvSpPr>
          <p:spPr>
            <a:xfrm>
              <a:off x="11430369" y="83774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30"/>
            <p:cNvSpPr/>
            <p:nvPr/>
          </p:nvSpPr>
          <p:spPr>
            <a:xfrm>
              <a:off x="11430369" y="758261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pl31"/>
            <p:cNvSpPr/>
            <p:nvPr/>
          </p:nvSpPr>
          <p:spPr>
            <a:xfrm>
              <a:off x="11430369" y="67878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5" name="tx32"/>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6" name="tx33"/>
            <p:cNvSpPr/>
            <p:nvPr/>
          </p:nvSpPr>
          <p:spPr>
            <a:xfrm>
              <a:off x="11528427" y="8376966"/>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57" name="tx34"/>
            <p:cNvSpPr/>
            <p:nvPr/>
          </p:nvSpPr>
          <p:spPr>
            <a:xfrm>
              <a:off x="11528427" y="7582610"/>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58" name="tx35"/>
            <p:cNvSpPr/>
            <p:nvPr/>
          </p:nvSpPr>
          <p:spPr>
            <a:xfrm>
              <a:off x="11528427" y="6785501"/>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59" name="pl36"/>
            <p:cNvSpPr/>
            <p:nvPr/>
          </p:nvSpPr>
          <p:spPr>
            <a:xfrm>
              <a:off x="75488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7"/>
            <p:cNvSpPr/>
            <p:nvPr/>
          </p:nvSpPr>
          <p:spPr>
            <a:xfrm>
              <a:off x="81369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8"/>
            <p:cNvSpPr/>
            <p:nvPr/>
          </p:nvSpPr>
          <p:spPr>
            <a:xfrm>
              <a:off x="87250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9"/>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0"/>
            <p:cNvSpPr/>
            <p:nvPr/>
          </p:nvSpPr>
          <p:spPr>
            <a:xfrm>
              <a:off x="990129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1"/>
            <p:cNvSpPr/>
            <p:nvPr/>
          </p:nvSpPr>
          <p:spPr>
            <a:xfrm>
              <a:off x="104894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2"/>
            <p:cNvSpPr/>
            <p:nvPr/>
          </p:nvSpPr>
          <p:spPr>
            <a:xfrm>
              <a:off x="1107750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tx43"/>
            <p:cNvSpPr/>
            <p:nvPr/>
          </p:nvSpPr>
          <p:spPr>
            <a:xfrm rot="-2700000">
              <a:off x="7438976"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7" name="tx44"/>
            <p:cNvSpPr/>
            <p:nvPr/>
          </p:nvSpPr>
          <p:spPr>
            <a:xfrm rot="-2700000">
              <a:off x="798738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8" name="tx45"/>
            <p:cNvSpPr/>
            <p:nvPr/>
          </p:nvSpPr>
          <p:spPr>
            <a:xfrm rot="-2700000">
              <a:off x="857483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9" name="tx46"/>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0" name="tx47"/>
            <p:cNvSpPr/>
            <p:nvPr/>
          </p:nvSpPr>
          <p:spPr>
            <a:xfrm rot="-2700000">
              <a:off x="960635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1" name="tx48"/>
            <p:cNvSpPr/>
            <p:nvPr/>
          </p:nvSpPr>
          <p:spPr>
            <a:xfrm rot="-2700000">
              <a:off x="1019443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2" name="tx49"/>
            <p:cNvSpPr/>
            <p:nvPr/>
          </p:nvSpPr>
          <p:spPr>
            <a:xfrm rot="-2700000">
              <a:off x="1089460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3" name="tx50"/>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4" name="tx51"/>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5" name="tx5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6" name="tx5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7" name="rc54"/>
            <p:cNvSpPr/>
            <p:nvPr/>
          </p:nvSpPr>
          <p:spPr>
            <a:xfrm>
              <a:off x="8180443" y="10217410"/>
              <a:ext cx="1051268" cy="182880"/>
            </a:xfrm>
            <a:prstGeom prst="rect">
              <a:avLst/>
            </a:prstGeom>
            <a:solidFill>
              <a:srgbClr val="FFFFFF">
                <a:alpha val="100000"/>
              </a:srgbClr>
            </a:solidFill>
          </p:spPr>
          <p:txBody>
            <a:bodyPr/>
            <a:lstStyle/>
            <a:p/>
          </p:txBody>
        </p:sp>
        <p:sp>
          <p:nvSpPr>
            <p:cNvPr id="478" name="rc55"/>
            <p:cNvSpPr/>
            <p:nvPr/>
          </p:nvSpPr>
          <p:spPr>
            <a:xfrm>
              <a:off x="8180443" y="10217410"/>
              <a:ext cx="182879" cy="182880"/>
            </a:xfrm>
            <a:prstGeom prst="rect">
              <a:avLst/>
            </a:prstGeom>
            <a:solidFill>
              <a:srgbClr val="FFFFFF">
                <a:alpha val="100000"/>
              </a:srgbClr>
            </a:solidFill>
          </p:spPr>
          <p:txBody>
            <a:bodyPr/>
            <a:lstStyle/>
            <a:p/>
          </p:txBody>
        </p:sp>
        <p:sp>
          <p:nvSpPr>
            <p:cNvPr id="479" name="pl56"/>
            <p:cNvSpPr/>
            <p:nvPr/>
          </p:nvSpPr>
          <p:spPr>
            <a:xfrm>
              <a:off x="819873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0" name="tx57"/>
            <p:cNvSpPr/>
            <p:nvPr/>
          </p:nvSpPr>
          <p:spPr>
            <a:xfrm>
              <a:off x="847132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1" name="rc58"/>
            <p:cNvSpPr/>
            <p:nvPr/>
          </p:nvSpPr>
          <p:spPr>
            <a:xfrm>
              <a:off x="9411711" y="10217410"/>
              <a:ext cx="1034227" cy="182880"/>
            </a:xfrm>
            <a:prstGeom prst="rect">
              <a:avLst/>
            </a:prstGeom>
            <a:solidFill>
              <a:srgbClr val="FFFFFF">
                <a:alpha val="100000"/>
              </a:srgbClr>
            </a:solidFill>
          </p:spPr>
          <p:txBody>
            <a:bodyPr/>
            <a:lstStyle/>
            <a:p/>
          </p:txBody>
        </p:sp>
        <p:sp>
          <p:nvSpPr>
            <p:cNvPr id="482" name="rc59"/>
            <p:cNvSpPr/>
            <p:nvPr/>
          </p:nvSpPr>
          <p:spPr>
            <a:xfrm>
              <a:off x="9411711" y="10217410"/>
              <a:ext cx="182879" cy="182880"/>
            </a:xfrm>
            <a:prstGeom prst="rect">
              <a:avLst/>
            </a:prstGeom>
            <a:solidFill>
              <a:srgbClr val="FFFFFF">
                <a:alpha val="100000"/>
              </a:srgbClr>
            </a:solidFill>
          </p:spPr>
          <p:txBody>
            <a:bodyPr/>
            <a:lstStyle/>
            <a:p/>
          </p:txBody>
        </p:sp>
        <p:sp>
          <p:nvSpPr>
            <p:cNvPr id="483" name="rc60"/>
            <p:cNvSpPr/>
            <p:nvPr/>
          </p:nvSpPr>
          <p:spPr>
            <a:xfrm>
              <a:off x="9420711"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tx61"/>
            <p:cNvSpPr/>
            <p:nvPr/>
          </p:nvSpPr>
          <p:spPr>
            <a:xfrm>
              <a:off x="9702591"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5" name="tx62"/>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6" name=""/>
          <p:cNvGrpSpPr/>
          <p:nvPr/>
        </p:nvGrpSpPr>
        <p:grpSpPr>
          <a:xfrm>
            <a:off x="12527280" y="6217920"/>
            <a:ext cx="5486400" cy="4297680"/>
            <a:chOff x="12527280" y="6217920"/>
            <a:chExt cx="5486400" cy="4297680"/>
          </a:xfrm>
        </p:grpSpPr>
        <p:sp>
          <p:nvSpPr>
            <p:cNvPr id="48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7"/>
            <p:cNvSpPr/>
            <p:nvPr/>
          </p:nvSpPr>
          <p:spPr>
            <a:xfrm>
              <a:off x="13325144" y="6714885"/>
              <a:ext cx="4510689" cy="179252"/>
            </a:xfrm>
            <a:custGeom>
              <a:avLst/>
              <a:pathLst>
                <a:path w="4510689" h="179252">
                  <a:moveTo>
                    <a:pt x="0" y="0"/>
                  </a:moveTo>
                  <a:lnTo>
                    <a:pt x="180427" y="25607"/>
                  </a:lnTo>
                  <a:lnTo>
                    <a:pt x="360855" y="51214"/>
                  </a:lnTo>
                  <a:lnTo>
                    <a:pt x="541282" y="25607"/>
                  </a:lnTo>
                  <a:lnTo>
                    <a:pt x="721710" y="76822"/>
                  </a:lnTo>
                  <a:lnTo>
                    <a:pt x="902137" y="179252"/>
                  </a:lnTo>
                  <a:lnTo>
                    <a:pt x="1082565" y="153644"/>
                  </a:lnTo>
                  <a:lnTo>
                    <a:pt x="1262993" y="128037"/>
                  </a:lnTo>
                  <a:lnTo>
                    <a:pt x="1443420" y="25607"/>
                  </a:lnTo>
                  <a:lnTo>
                    <a:pt x="1623848" y="102429"/>
                  </a:lnTo>
                  <a:lnTo>
                    <a:pt x="1804275" y="102429"/>
                  </a:lnTo>
                  <a:lnTo>
                    <a:pt x="1984703" y="153644"/>
                  </a:lnTo>
                  <a:lnTo>
                    <a:pt x="2165131" y="179252"/>
                  </a:lnTo>
                  <a:lnTo>
                    <a:pt x="2345558" y="179252"/>
                  </a:lnTo>
                  <a:lnTo>
                    <a:pt x="2525986" y="0"/>
                  </a:lnTo>
                  <a:lnTo>
                    <a:pt x="2706413" y="25607"/>
                  </a:lnTo>
                  <a:lnTo>
                    <a:pt x="2886841" y="102429"/>
                  </a:lnTo>
                  <a:lnTo>
                    <a:pt x="3067268" y="102429"/>
                  </a:lnTo>
                  <a:lnTo>
                    <a:pt x="3247696" y="102429"/>
                  </a:lnTo>
                  <a:lnTo>
                    <a:pt x="3428124" y="51214"/>
                  </a:lnTo>
                  <a:lnTo>
                    <a:pt x="3608551" y="153644"/>
                  </a:lnTo>
                  <a:lnTo>
                    <a:pt x="3788979" y="128037"/>
                  </a:lnTo>
                  <a:lnTo>
                    <a:pt x="3969406" y="76822"/>
                  </a:lnTo>
                  <a:lnTo>
                    <a:pt x="4149834" y="76822"/>
                  </a:lnTo>
                  <a:lnTo>
                    <a:pt x="4330262" y="102429"/>
                  </a:lnTo>
                  <a:lnTo>
                    <a:pt x="4510689" y="51214"/>
                  </a:lnTo>
                </a:path>
              </a:pathLst>
            </a:custGeom>
            <a:ln w="32521" cap="flat">
              <a:solidFill>
                <a:srgbClr val="5EB0E8">
                  <a:alpha val="100000"/>
                </a:srgbClr>
              </a:solidFill>
              <a:prstDash val="solid"/>
              <a:round/>
            </a:ln>
          </p:spPr>
          <p:txBody>
            <a:bodyPr/>
            <a:lstStyle/>
            <a:p/>
          </p:txBody>
        </p:sp>
        <p:sp>
          <p:nvSpPr>
            <p:cNvPr id="502" name="pl18"/>
            <p:cNvSpPr/>
            <p:nvPr/>
          </p:nvSpPr>
          <p:spPr>
            <a:xfrm>
              <a:off x="14046855" y="6740492"/>
              <a:ext cx="3788979" cy="665794"/>
            </a:xfrm>
            <a:custGeom>
              <a:avLst/>
              <a:pathLst>
                <a:path w="3788979" h="665794">
                  <a:moveTo>
                    <a:pt x="0" y="0"/>
                  </a:moveTo>
                  <a:lnTo>
                    <a:pt x="180427" y="0"/>
                  </a:lnTo>
                  <a:lnTo>
                    <a:pt x="360855" y="25607"/>
                  </a:lnTo>
                  <a:lnTo>
                    <a:pt x="541282" y="25607"/>
                  </a:lnTo>
                  <a:lnTo>
                    <a:pt x="721710" y="179252"/>
                  </a:lnTo>
                  <a:lnTo>
                    <a:pt x="902137" y="179252"/>
                  </a:lnTo>
                  <a:lnTo>
                    <a:pt x="1082565" y="307289"/>
                  </a:lnTo>
                  <a:lnTo>
                    <a:pt x="1262993" y="486542"/>
                  </a:lnTo>
                  <a:lnTo>
                    <a:pt x="1443420" y="563364"/>
                  </a:lnTo>
                  <a:lnTo>
                    <a:pt x="1623848" y="460934"/>
                  </a:lnTo>
                  <a:lnTo>
                    <a:pt x="1804275" y="204859"/>
                  </a:lnTo>
                  <a:lnTo>
                    <a:pt x="1984703" y="179252"/>
                  </a:lnTo>
                  <a:lnTo>
                    <a:pt x="2165131" y="230467"/>
                  </a:lnTo>
                  <a:lnTo>
                    <a:pt x="2345558" y="153644"/>
                  </a:lnTo>
                  <a:lnTo>
                    <a:pt x="2525986" y="76822"/>
                  </a:lnTo>
                  <a:lnTo>
                    <a:pt x="2706413" y="128037"/>
                  </a:lnTo>
                  <a:lnTo>
                    <a:pt x="2886841" y="332897"/>
                  </a:lnTo>
                  <a:lnTo>
                    <a:pt x="3067268" y="128037"/>
                  </a:lnTo>
                  <a:lnTo>
                    <a:pt x="3247696" y="384112"/>
                  </a:lnTo>
                  <a:lnTo>
                    <a:pt x="3428124" y="665794"/>
                  </a:lnTo>
                  <a:lnTo>
                    <a:pt x="3608551" y="588972"/>
                  </a:lnTo>
                  <a:lnTo>
                    <a:pt x="3788979" y="460934"/>
                  </a:lnTo>
                </a:path>
              </a:pathLst>
            </a:custGeom>
            <a:ln w="32521" cap="flat">
              <a:solidFill>
                <a:srgbClr val="00A173">
                  <a:alpha val="100000"/>
                </a:srgbClr>
              </a:solidFill>
              <a:prstDash val="solid"/>
              <a:round/>
            </a:ln>
          </p:spPr>
          <p:txBody>
            <a:bodyPr/>
            <a:lstStyle/>
            <a:p/>
          </p:txBody>
        </p:sp>
        <p:sp>
          <p:nvSpPr>
            <p:cNvPr id="50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8" name="rc84"/>
            <p:cNvSpPr/>
            <p:nvPr/>
          </p:nvSpPr>
          <p:spPr>
            <a:xfrm>
              <a:off x="14005791" y="9941072"/>
              <a:ext cx="3149396" cy="504938"/>
            </a:xfrm>
            <a:prstGeom prst="rect">
              <a:avLst/>
            </a:prstGeom>
            <a:solidFill>
              <a:srgbClr val="FFFFFF">
                <a:alpha val="100000"/>
              </a:srgbClr>
            </a:solidFill>
          </p:spPr>
          <p:txBody>
            <a:bodyPr/>
            <a:lstStyle/>
            <a:p/>
          </p:txBody>
        </p:sp>
        <p:sp>
          <p:nvSpPr>
            <p:cNvPr id="56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4" name=""/>
          <p:cNvGrpSpPr/>
          <p:nvPr/>
        </p:nvGrpSpPr>
        <p:grpSpPr>
          <a:xfrm>
            <a:off x="594360" y="6217920"/>
            <a:ext cx="5562295" cy="2619840"/>
            <a:chOff x="594360" y="6217920"/>
            <a:chExt cx="5562295" cy="2619840"/>
          </a:xfrm>
        </p:grpSpPr>
        <p:sp>
          <p:nvSpPr>
            <p:cNvPr id="575"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76" name="rc4"/>
            <p:cNvSpPr/>
            <p:nvPr/>
          </p:nvSpPr>
          <p:spPr>
            <a:xfrm>
              <a:off x="2383350" y="6737049"/>
              <a:ext cx="3703715" cy="667883"/>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7" name="rc5"/>
            <p:cNvSpPr/>
            <p:nvPr/>
          </p:nvSpPr>
          <p:spPr>
            <a:xfrm>
              <a:off x="2413709"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8" name="rc6"/>
            <p:cNvSpPr/>
            <p:nvPr/>
          </p:nvSpPr>
          <p:spPr>
            <a:xfrm>
              <a:off x="2717292"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7"/>
            <p:cNvSpPr/>
            <p:nvPr/>
          </p:nvSpPr>
          <p:spPr>
            <a:xfrm>
              <a:off x="3020875"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8"/>
            <p:cNvSpPr/>
            <p:nvPr/>
          </p:nvSpPr>
          <p:spPr>
            <a:xfrm>
              <a:off x="3324458"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9"/>
            <p:cNvSpPr/>
            <p:nvPr/>
          </p:nvSpPr>
          <p:spPr>
            <a:xfrm>
              <a:off x="3628041" y="6767407"/>
              <a:ext cx="303583" cy="30358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2" name="rc10"/>
            <p:cNvSpPr/>
            <p:nvPr/>
          </p:nvSpPr>
          <p:spPr>
            <a:xfrm>
              <a:off x="3931625"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11"/>
            <p:cNvSpPr/>
            <p:nvPr/>
          </p:nvSpPr>
          <p:spPr>
            <a:xfrm>
              <a:off x="4235208"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12"/>
            <p:cNvSpPr/>
            <p:nvPr/>
          </p:nvSpPr>
          <p:spPr>
            <a:xfrm>
              <a:off x="4538791"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13"/>
            <p:cNvSpPr/>
            <p:nvPr/>
          </p:nvSpPr>
          <p:spPr>
            <a:xfrm>
              <a:off x="4842374"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14"/>
            <p:cNvSpPr/>
            <p:nvPr/>
          </p:nvSpPr>
          <p:spPr>
            <a:xfrm>
              <a:off x="5145958"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15"/>
            <p:cNvSpPr/>
            <p:nvPr/>
          </p:nvSpPr>
          <p:spPr>
            <a:xfrm>
              <a:off x="5449541"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6"/>
            <p:cNvSpPr/>
            <p:nvPr/>
          </p:nvSpPr>
          <p:spPr>
            <a:xfrm>
              <a:off x="5753124" y="6767407"/>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17"/>
            <p:cNvSpPr/>
            <p:nvPr/>
          </p:nvSpPr>
          <p:spPr>
            <a:xfrm>
              <a:off x="2413709"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8"/>
            <p:cNvSpPr/>
            <p:nvPr/>
          </p:nvSpPr>
          <p:spPr>
            <a:xfrm>
              <a:off x="2717292"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9"/>
            <p:cNvSpPr/>
            <p:nvPr/>
          </p:nvSpPr>
          <p:spPr>
            <a:xfrm>
              <a:off x="3020875"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20"/>
            <p:cNvSpPr/>
            <p:nvPr/>
          </p:nvSpPr>
          <p:spPr>
            <a:xfrm>
              <a:off x="3324458"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21"/>
            <p:cNvSpPr/>
            <p:nvPr/>
          </p:nvSpPr>
          <p:spPr>
            <a:xfrm>
              <a:off x="3628041"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22"/>
            <p:cNvSpPr/>
            <p:nvPr/>
          </p:nvSpPr>
          <p:spPr>
            <a:xfrm>
              <a:off x="3931625" y="7070991"/>
              <a:ext cx="303583" cy="30358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95" name="rc23"/>
            <p:cNvSpPr/>
            <p:nvPr/>
          </p:nvSpPr>
          <p:spPr>
            <a:xfrm>
              <a:off x="4235208"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24"/>
            <p:cNvSpPr/>
            <p:nvPr/>
          </p:nvSpPr>
          <p:spPr>
            <a:xfrm>
              <a:off x="4538791"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25"/>
            <p:cNvSpPr/>
            <p:nvPr/>
          </p:nvSpPr>
          <p:spPr>
            <a:xfrm>
              <a:off x="4842374"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26"/>
            <p:cNvSpPr/>
            <p:nvPr/>
          </p:nvSpPr>
          <p:spPr>
            <a:xfrm>
              <a:off x="5145958"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7"/>
            <p:cNvSpPr/>
            <p:nvPr/>
          </p:nvSpPr>
          <p:spPr>
            <a:xfrm>
              <a:off x="5449541"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28"/>
            <p:cNvSpPr/>
            <p:nvPr/>
          </p:nvSpPr>
          <p:spPr>
            <a:xfrm>
              <a:off x="5753124" y="7070991"/>
              <a:ext cx="303583" cy="30358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tx29"/>
            <p:cNvSpPr/>
            <p:nvPr/>
          </p:nvSpPr>
          <p:spPr>
            <a:xfrm>
              <a:off x="1485331" y="7164516"/>
              <a:ext cx="73669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ATACAMA</a:t>
              </a:r>
            </a:p>
          </p:txBody>
        </p:sp>
        <p:sp>
          <p:nvSpPr>
            <p:cNvPr id="602" name="tx30"/>
            <p:cNvSpPr/>
            <p:nvPr/>
          </p:nvSpPr>
          <p:spPr>
            <a:xfrm>
              <a:off x="1620839" y="6696266"/>
              <a:ext cx="6011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REGION</a:t>
              </a:r>
            </a:p>
          </p:txBody>
        </p:sp>
        <p:sp>
          <p:nvSpPr>
            <p:cNvPr id="603" name="tx31"/>
            <p:cNvSpPr/>
            <p:nvPr/>
          </p:nvSpPr>
          <p:spPr>
            <a:xfrm>
              <a:off x="663949" y="6860858"/>
              <a:ext cx="155808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METROPOLITANA DE</a:t>
              </a:r>
            </a:p>
          </p:txBody>
        </p:sp>
        <p:sp>
          <p:nvSpPr>
            <p:cNvPr id="604" name="tx32"/>
            <p:cNvSpPr/>
            <p:nvPr/>
          </p:nvSpPr>
          <p:spPr>
            <a:xfrm>
              <a:off x="1434506" y="7025450"/>
              <a:ext cx="7875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SANTIAGO</a:t>
              </a:r>
            </a:p>
          </p:txBody>
        </p:sp>
        <p:sp>
          <p:nvSpPr>
            <p:cNvPr id="605" name="tx33"/>
            <p:cNvSpPr/>
            <p:nvPr/>
          </p:nvSpPr>
          <p:spPr>
            <a:xfrm rot="-2700000">
              <a:off x="2125865"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06" name="tx34"/>
            <p:cNvSpPr/>
            <p:nvPr/>
          </p:nvSpPr>
          <p:spPr>
            <a:xfrm rot="-2700000">
              <a:off x="2429448"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07" name="tx35"/>
            <p:cNvSpPr/>
            <p:nvPr/>
          </p:nvSpPr>
          <p:spPr>
            <a:xfrm rot="-2700000">
              <a:off x="2733031"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08" name="tx36"/>
            <p:cNvSpPr/>
            <p:nvPr/>
          </p:nvSpPr>
          <p:spPr>
            <a:xfrm rot="-2700000">
              <a:off x="3036615"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09" name="tx37"/>
            <p:cNvSpPr/>
            <p:nvPr/>
          </p:nvSpPr>
          <p:spPr>
            <a:xfrm rot="-2700000">
              <a:off x="3340198"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10" name="tx38"/>
            <p:cNvSpPr/>
            <p:nvPr/>
          </p:nvSpPr>
          <p:spPr>
            <a:xfrm rot="-2700000">
              <a:off x="3643781"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11" name="tx39"/>
            <p:cNvSpPr/>
            <p:nvPr/>
          </p:nvSpPr>
          <p:spPr>
            <a:xfrm rot="-2700000">
              <a:off x="3947364"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12" name="tx40"/>
            <p:cNvSpPr/>
            <p:nvPr/>
          </p:nvSpPr>
          <p:spPr>
            <a:xfrm rot="-2700000">
              <a:off x="4250921" y="7720680"/>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13" name="tx41"/>
            <p:cNvSpPr/>
            <p:nvPr/>
          </p:nvSpPr>
          <p:spPr>
            <a:xfrm rot="-2700000">
              <a:off x="4554531"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14" name="tx42"/>
            <p:cNvSpPr/>
            <p:nvPr/>
          </p:nvSpPr>
          <p:spPr>
            <a:xfrm rot="-2700000">
              <a:off x="4858114"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15" name="tx43"/>
            <p:cNvSpPr/>
            <p:nvPr/>
          </p:nvSpPr>
          <p:spPr>
            <a:xfrm rot="-2700000">
              <a:off x="5161697"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16" name="tx44"/>
            <p:cNvSpPr/>
            <p:nvPr/>
          </p:nvSpPr>
          <p:spPr>
            <a:xfrm rot="-2700000">
              <a:off x="5465281" y="772074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17" name="pic45"/>
            <p:cNvPicPr/>
            <p:nvPr/>
          </p:nvPicPr>
          <p:blipFill>
            <a:blip r:embed="rId2" cstate="print"/>
            <a:stretch>
              <a:fillRect/>
            </a:stretch>
          </p:blipFill>
          <p:spPr>
            <a:xfrm>
              <a:off x="3155208" y="8216247"/>
              <a:ext cx="2160000" cy="144000"/>
            </a:xfrm>
            <a:prstGeom prst="rect">
              <a:avLst/>
            </a:prstGeom>
          </p:spPr>
        </p:pic>
        <p:sp>
          <p:nvSpPr>
            <p:cNvPr id="618" name="pl46"/>
            <p:cNvSpPr/>
            <p:nvPr/>
          </p:nvSpPr>
          <p:spPr>
            <a:xfrm>
              <a:off x="4235208" y="831635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9" name="pl47"/>
            <p:cNvSpPr/>
            <p:nvPr/>
          </p:nvSpPr>
          <p:spPr>
            <a:xfrm>
              <a:off x="4235208" y="821624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0" name="tx48"/>
            <p:cNvSpPr/>
            <p:nvPr/>
          </p:nvSpPr>
          <p:spPr>
            <a:xfrm>
              <a:off x="4199892" y="8429464"/>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21" name="tx49"/>
            <p:cNvSpPr/>
            <p:nvPr/>
          </p:nvSpPr>
          <p:spPr>
            <a:xfrm>
              <a:off x="1187650" y="6471446"/>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2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2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China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76601"/>
              <a:ext cx="234305" cy="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76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73536"/>
              <a:ext cx="234305" cy="3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006445"/>
              <a:ext cx="234305" cy="267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72660"/>
              <a:ext cx="234305" cy="12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726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71784"/>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916247"/>
              <a:ext cx="234305" cy="3555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70471"/>
              <a:ext cx="234305" cy="1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704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68281"/>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4559834"/>
              <a:ext cx="234305" cy="708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70909"/>
              <a:ext cx="234305" cy="14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709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68719"/>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4516924"/>
              <a:ext cx="234305" cy="7517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53832"/>
              <a:ext cx="234305" cy="31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53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51205"/>
              <a:ext cx="234305" cy="26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3989748"/>
              <a:ext cx="234305" cy="1261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61714"/>
              <a:ext cx="234305" cy="236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617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60400"/>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3737982"/>
              <a:ext cx="234305" cy="15224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64779"/>
              <a:ext cx="234305" cy="20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647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63027"/>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4004635"/>
              <a:ext cx="234305" cy="1258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64779"/>
              <a:ext cx="234305" cy="20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647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62151"/>
              <a:ext cx="234305" cy="26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4085638"/>
              <a:ext cx="234305" cy="1176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70909"/>
              <a:ext cx="234305" cy="14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709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64341"/>
              <a:ext cx="234305" cy="65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3890793"/>
              <a:ext cx="234305" cy="1373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61714"/>
              <a:ext cx="234305" cy="236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617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59962"/>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3584733"/>
              <a:ext cx="234305" cy="1675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72222"/>
              <a:ext cx="234305" cy="131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7222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66968"/>
              <a:ext cx="234305" cy="5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3879409"/>
              <a:ext cx="234305" cy="13875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522 case(s)</a:t>
              </a:r>
            </a:p>
          </p:txBody>
        </p:sp>
        <p:sp>
          <p:nvSpPr>
            <p:cNvPr id="61" name="pg60"/>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552 case(s)</a:t>
              </a:r>
            </a:p>
          </p:txBody>
        </p:sp>
        <p:sp>
          <p:nvSpPr>
            <p:cNvPr id="63" name="rc62"/>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5266656" y="2153563"/>
              <a:ext cx="3176137" cy="3131794"/>
            </a:xfrm>
            <a:prstGeom prst="rect">
              <a:avLst/>
            </a:prstGeom>
            <a:solidFill>
              <a:srgbClr val="FFFFFF">
                <a:alpha val="100000"/>
              </a:srgbClr>
            </a:solidFill>
          </p:spPr>
          <p:txBody>
            <a:bodyPr/>
            <a:lstStyle/>
            <a:p/>
          </p:txBody>
        </p:sp>
        <p:sp>
          <p:nvSpPr>
            <p:cNvPr id="65" name="pl64"/>
            <p:cNvSpPr/>
            <p:nvPr/>
          </p:nvSpPr>
          <p:spPr>
            <a:xfrm>
              <a:off x="5266656"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6" name="pl65"/>
            <p:cNvSpPr/>
            <p:nvPr/>
          </p:nvSpPr>
          <p:spPr>
            <a:xfrm>
              <a:off x="5266656"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7" name="pl66"/>
            <p:cNvSpPr/>
            <p:nvPr/>
          </p:nvSpPr>
          <p:spPr>
            <a:xfrm>
              <a:off x="5266656"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0" name="pl69"/>
            <p:cNvSpPr/>
            <p:nvPr/>
          </p:nvSpPr>
          <p:spPr>
            <a:xfrm>
              <a:off x="5266656"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rc72"/>
            <p:cNvSpPr/>
            <p:nvPr/>
          </p:nvSpPr>
          <p:spPr>
            <a:xfrm>
              <a:off x="5305706" y="5281417"/>
              <a:ext cx="234305" cy="39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2814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05706" y="5280979"/>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5106275"/>
              <a:ext cx="234305" cy="174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269595"/>
              <a:ext cx="234305" cy="157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52695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52695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751614"/>
              <a:ext cx="234305" cy="517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265216"/>
              <a:ext cx="234305" cy="20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2652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264779"/>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117163"/>
              <a:ext cx="234305" cy="11476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59524"/>
              <a:ext cx="234305" cy="25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52595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5258649"/>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051047"/>
              <a:ext cx="234305" cy="1207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64341"/>
              <a:ext cx="234305" cy="210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52643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5263027"/>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3562840"/>
              <a:ext cx="234305" cy="1700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255584"/>
              <a:ext cx="234305" cy="29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2555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253832"/>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3590863"/>
              <a:ext cx="234305" cy="1662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259086"/>
              <a:ext cx="234305" cy="262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5258649"/>
              <a:ext cx="234305" cy="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5257773"/>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3816358"/>
              <a:ext cx="234305" cy="1441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254270"/>
              <a:ext cx="234305" cy="31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525427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5252957"/>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3771259"/>
              <a:ext cx="234305" cy="1481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261276"/>
              <a:ext cx="234305" cy="240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2612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2612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3729225"/>
              <a:ext cx="234305" cy="15320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62151"/>
              <a:ext cx="234305" cy="232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2621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60838"/>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3540948"/>
              <a:ext cx="234305" cy="1719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09098" y="5262589"/>
              <a:ext cx="234305" cy="227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09098" y="52625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261276"/>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3709521"/>
              <a:ext cx="234305" cy="15517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169437" y="5259524"/>
              <a:ext cx="234305" cy="25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169437" y="52595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254270"/>
              <a:ext cx="234305" cy="5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3185410"/>
              <a:ext cx="234305" cy="2068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953815"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6078697"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651 case(s)</a:t>
              </a:r>
            </a:p>
          </p:txBody>
        </p:sp>
        <p:sp>
          <p:nvSpPr>
            <p:cNvPr id="123" name="pg122"/>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621 case(s)</a:t>
              </a:r>
            </a:p>
          </p:txBody>
        </p:sp>
        <p:sp>
          <p:nvSpPr>
            <p:cNvPr id="125" name="rc12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442793" y="2153563"/>
              <a:ext cx="3176137" cy="3131794"/>
            </a:xfrm>
            <a:prstGeom prst="rect">
              <a:avLst/>
            </a:prstGeom>
            <a:solidFill>
              <a:srgbClr val="FFFFFF">
                <a:alpha val="100000"/>
              </a:srgbClr>
            </a:solidFill>
          </p:spPr>
          <p:txBody>
            <a:bodyPr/>
            <a:lstStyle/>
            <a:p/>
          </p:txBody>
        </p:sp>
        <p:sp>
          <p:nvSpPr>
            <p:cNvPr id="127" name="pl126"/>
            <p:cNvSpPr/>
            <p:nvPr/>
          </p:nvSpPr>
          <p:spPr>
            <a:xfrm>
              <a:off x="8442793"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8" name="pl127"/>
            <p:cNvSpPr/>
            <p:nvPr/>
          </p:nvSpPr>
          <p:spPr>
            <a:xfrm>
              <a:off x="8442793"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9" name="pl128"/>
            <p:cNvSpPr/>
            <p:nvPr/>
          </p:nvSpPr>
          <p:spPr>
            <a:xfrm>
              <a:off x="8442793"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2" name="pl131"/>
            <p:cNvSpPr/>
            <p:nvPr/>
          </p:nvSpPr>
          <p:spPr>
            <a:xfrm>
              <a:off x="8442793"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pl132"/>
            <p:cNvSpPr/>
            <p:nvPr/>
          </p:nvSpPr>
          <p:spPr>
            <a:xfrm>
              <a:off x="8442793"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rc134"/>
            <p:cNvSpPr/>
            <p:nvPr/>
          </p:nvSpPr>
          <p:spPr>
            <a:xfrm>
              <a:off x="8481844" y="5273536"/>
              <a:ext cx="234305" cy="118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8481844" y="52735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8481844" y="52735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8481844" y="4806345"/>
              <a:ext cx="234305" cy="467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8742183" y="5276601"/>
              <a:ext cx="234305" cy="87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52766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742183" y="5276163"/>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4865018"/>
              <a:ext cx="234305" cy="411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002523" y="5255146"/>
              <a:ext cx="234305" cy="302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52551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002523" y="52551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3816358"/>
              <a:ext cx="234305" cy="1438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262862" y="5236756"/>
              <a:ext cx="234305" cy="486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2367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262862" y="52367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3614069"/>
              <a:ext cx="234305" cy="16226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523201" y="5213112"/>
              <a:ext cx="234305" cy="72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213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523201" y="5212674"/>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2876285"/>
              <a:ext cx="234305" cy="2336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783540" y="5213112"/>
              <a:ext cx="234305" cy="72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52131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783540" y="5212674"/>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3225255"/>
              <a:ext cx="234305" cy="1987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0043879" y="5227999"/>
              <a:ext cx="234305" cy="573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2279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0043879" y="52279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3769945"/>
              <a:ext cx="234305" cy="1458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304218" y="5244637"/>
              <a:ext cx="234305" cy="407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2446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04218" y="52446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3774324"/>
              <a:ext cx="234305" cy="1470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564558" y="5249016"/>
              <a:ext cx="234305" cy="363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2490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564558" y="52490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3894734"/>
              <a:ext cx="234305" cy="13542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824897" y="5240259"/>
              <a:ext cx="234305" cy="45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2402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24897" y="5238507"/>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3431046"/>
              <a:ext cx="234305" cy="18074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85236" y="5238507"/>
              <a:ext cx="234305" cy="468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23850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85236" y="5235442"/>
              <a:ext cx="234305" cy="30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3739733"/>
              <a:ext cx="234305" cy="14957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345575" y="5212236"/>
              <a:ext cx="234305" cy="73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2122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45575" y="5204793"/>
              <a:ext cx="234305" cy="74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4345723"/>
              <a:ext cx="234305" cy="859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pg182"/>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4" name="tx183"/>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1,272 case(s)</a:t>
              </a:r>
            </a:p>
          </p:txBody>
        </p:sp>
        <p:sp>
          <p:nvSpPr>
            <p:cNvPr id="185" name="pg184"/>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6" name="tx185"/>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1,272 case(s)</a:t>
              </a:r>
            </a:p>
          </p:txBody>
        </p:sp>
        <p:sp>
          <p:nvSpPr>
            <p:cNvPr id="187" name="rc186"/>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8" name="rc187"/>
            <p:cNvSpPr/>
            <p:nvPr/>
          </p:nvSpPr>
          <p:spPr>
            <a:xfrm>
              <a:off x="11618931" y="2153563"/>
              <a:ext cx="3176137" cy="3131794"/>
            </a:xfrm>
            <a:prstGeom prst="rect">
              <a:avLst/>
            </a:prstGeom>
            <a:solidFill>
              <a:srgbClr val="FFFFFF">
                <a:alpha val="100000"/>
              </a:srgbClr>
            </a:solidFill>
          </p:spPr>
          <p:txBody>
            <a:bodyPr/>
            <a:lstStyle/>
            <a:p/>
          </p:txBody>
        </p:sp>
        <p:sp>
          <p:nvSpPr>
            <p:cNvPr id="189" name="pl188"/>
            <p:cNvSpPr/>
            <p:nvPr/>
          </p:nvSpPr>
          <p:spPr>
            <a:xfrm>
              <a:off x="11618931"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0" name="pl189"/>
            <p:cNvSpPr/>
            <p:nvPr/>
          </p:nvSpPr>
          <p:spPr>
            <a:xfrm>
              <a:off x="11618931"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1" name="pl190"/>
            <p:cNvSpPr/>
            <p:nvPr/>
          </p:nvSpPr>
          <p:spPr>
            <a:xfrm>
              <a:off x="11618931"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1618931"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4" name="pl193"/>
            <p:cNvSpPr/>
            <p:nvPr/>
          </p:nvSpPr>
          <p:spPr>
            <a:xfrm>
              <a:off x="11618931"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1618931"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1618931"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1657982" y="5143931"/>
              <a:ext cx="234305" cy="141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657982" y="514393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657982" y="5141742"/>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657982" y="4743295"/>
              <a:ext cx="234305" cy="398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18321" y="5169326"/>
              <a:ext cx="234305" cy="1160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18321" y="51693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18321" y="5167137"/>
              <a:ext cx="234305" cy="2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18321" y="4545822"/>
              <a:ext cx="234305" cy="6213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78660" y="5178084"/>
              <a:ext cx="234305" cy="1072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78660" y="5177646"/>
              <a:ext cx="234305" cy="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78660" y="5176770"/>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78660" y="3657855"/>
              <a:ext cx="234305" cy="1518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39000" y="5195160"/>
              <a:ext cx="234305" cy="90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39000" y="5194722"/>
              <a:ext cx="234305" cy="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39000" y="5194284"/>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39000" y="3555397"/>
              <a:ext cx="234305" cy="16388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99339" y="5206544"/>
              <a:ext cx="234305" cy="788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99339" y="52065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99339" y="5205230"/>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99339" y="3023842"/>
              <a:ext cx="234305" cy="2181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59678" y="5229312"/>
              <a:ext cx="234305" cy="56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59678" y="5229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59678" y="52293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59678" y="2959477"/>
              <a:ext cx="234305" cy="2269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20017" y="5239821"/>
              <a:ext cx="234305" cy="45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20017" y="52398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20017" y="5238945"/>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20017" y="3659168"/>
              <a:ext cx="234305" cy="1579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80356" y="5257773"/>
              <a:ext cx="234305" cy="27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80356" y="525777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80356" y="5256022"/>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80356" y="3851824"/>
              <a:ext cx="234305" cy="1404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40696" y="5268719"/>
              <a:ext cx="234305" cy="16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40696" y="52687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40696" y="52687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40696" y="3839564"/>
              <a:ext cx="234305" cy="14291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01035" y="5265654"/>
              <a:ext cx="234305" cy="197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01035" y="52656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01035" y="5264779"/>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01035" y="3695948"/>
              <a:ext cx="234305" cy="156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61374" y="5256459"/>
              <a:ext cx="234305" cy="28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61374" y="52564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61374" y="52564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61374" y="3796216"/>
              <a:ext cx="234305" cy="14602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21713" y="5251205"/>
              <a:ext cx="234305" cy="34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21713" y="525120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21713" y="5249892"/>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21713" y="4456938"/>
              <a:ext cx="234305" cy="7929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1,770 case(s)</a:t>
              </a:r>
            </a:p>
          </p:txBody>
        </p:sp>
        <p:sp>
          <p:nvSpPr>
            <p:cNvPr id="247" name="pg246"/>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1,770 case(s)</a:t>
              </a:r>
            </a:p>
          </p:txBody>
        </p:sp>
        <p:sp>
          <p:nvSpPr>
            <p:cNvPr id="249" name="rc248"/>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95069" y="2153563"/>
              <a:ext cx="3176137" cy="3131794"/>
            </a:xfrm>
            <a:prstGeom prst="rect">
              <a:avLst/>
            </a:prstGeom>
            <a:solidFill>
              <a:srgbClr val="FFFFFF">
                <a:alpha val="100000"/>
              </a:srgbClr>
            </a:solidFill>
          </p:spPr>
          <p:txBody>
            <a:bodyPr/>
            <a:lstStyle/>
            <a:p/>
          </p:txBody>
        </p:sp>
        <p:sp>
          <p:nvSpPr>
            <p:cNvPr id="251" name="pl250"/>
            <p:cNvSpPr/>
            <p:nvPr/>
          </p:nvSpPr>
          <p:spPr>
            <a:xfrm>
              <a:off x="14795069" y="48475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2" name="pl251"/>
            <p:cNvSpPr/>
            <p:nvPr/>
          </p:nvSpPr>
          <p:spPr>
            <a:xfrm>
              <a:off x="14795069" y="397179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3" name="pl252"/>
            <p:cNvSpPr/>
            <p:nvPr/>
          </p:nvSpPr>
          <p:spPr>
            <a:xfrm>
              <a:off x="14795069" y="30960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4" name="pl253"/>
            <p:cNvSpPr/>
            <p:nvPr/>
          </p:nvSpPr>
          <p:spPr>
            <a:xfrm>
              <a:off x="14795069" y="222038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5" name="pl254"/>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6" name="pl255"/>
            <p:cNvSpPr/>
            <p:nvPr/>
          </p:nvSpPr>
          <p:spPr>
            <a:xfrm>
              <a:off x="14795069" y="440965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7" name="pl256"/>
            <p:cNvSpPr/>
            <p:nvPr/>
          </p:nvSpPr>
          <p:spPr>
            <a:xfrm>
              <a:off x="14795069" y="353394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8" name="pl257"/>
            <p:cNvSpPr/>
            <p:nvPr/>
          </p:nvSpPr>
          <p:spPr>
            <a:xfrm>
              <a:off x="14795069" y="265823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9" name="rc258"/>
            <p:cNvSpPr/>
            <p:nvPr/>
          </p:nvSpPr>
          <p:spPr>
            <a:xfrm>
              <a:off x="14834120" y="5229312"/>
              <a:ext cx="234305" cy="56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834120" y="5229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34120" y="5228875"/>
              <a:ext cx="234305" cy="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834120" y="4708266"/>
              <a:ext cx="234305" cy="5206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94459" y="5230188"/>
              <a:ext cx="234305" cy="551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94459" y="52301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94459" y="52301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94459" y="4864142"/>
              <a:ext cx="234305" cy="366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54798" y="5238945"/>
              <a:ext cx="234305" cy="46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54798" y="52389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54798" y="5238070"/>
              <a:ext cx="234305" cy="8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54798" y="4148251"/>
              <a:ext cx="234305" cy="1089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615138" y="5253832"/>
              <a:ext cx="234305" cy="31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15138" y="5253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15138" y="5252081"/>
              <a:ext cx="234305" cy="1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615138" y="3607501"/>
              <a:ext cx="234305" cy="1644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75477" y="5253832"/>
              <a:ext cx="234305" cy="31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75477" y="5253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75477" y="5252519"/>
              <a:ext cx="234305" cy="1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75477" y="3415721"/>
              <a:ext cx="234305" cy="18367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35816" y="5267844"/>
              <a:ext cx="234305" cy="17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35816" y="5267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35816" y="5262151"/>
              <a:ext cx="234305" cy="56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35816" y="3431922"/>
              <a:ext cx="234305" cy="1830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96155" y="5270471"/>
              <a:ext cx="234305" cy="148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96155" y="52704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96155" y="5266530"/>
              <a:ext cx="234305" cy="39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96155" y="3852262"/>
              <a:ext cx="234305" cy="1414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pg286"/>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8" name="tx287"/>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610 case(s)</a:t>
              </a:r>
            </a:p>
          </p:txBody>
        </p:sp>
        <p:sp>
          <p:nvSpPr>
            <p:cNvPr id="289" name="pg288"/>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0" name="rc289"/>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1" name="tx290"/>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2" name="tx291"/>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3" name="tx292"/>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4" name="tx293"/>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5" name="tx294"/>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6" name="pl295"/>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tx307"/>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9" name="tx308"/>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0" name="tx309"/>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1" name="tx310"/>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2" name="tx311"/>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3" name="tx312"/>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4" name="tx313"/>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5" name="tx314"/>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6" name="tx315"/>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7" name="tx316"/>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8" name="tx317"/>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9" name="tx318"/>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0" name="pl319"/>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tx415"/>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7" name="tx416"/>
            <p:cNvSpPr/>
            <p:nvPr/>
          </p:nvSpPr>
          <p:spPr>
            <a:xfrm>
              <a:off x="1230614" y="429479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18" name="tx417"/>
            <p:cNvSpPr/>
            <p:nvPr/>
          </p:nvSpPr>
          <p:spPr>
            <a:xfrm>
              <a:off x="1230614" y="341908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19" name="tx418"/>
            <p:cNvSpPr/>
            <p:nvPr/>
          </p:nvSpPr>
          <p:spPr>
            <a:xfrm>
              <a:off x="1230614" y="254337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20" name="pl41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2055723" y="4409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2055723" y="35339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2055723" y="26582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tx42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5" name="rc424"/>
            <p:cNvSpPr/>
            <p:nvPr/>
          </p:nvSpPr>
          <p:spPr>
            <a:xfrm>
              <a:off x="18110385" y="2153563"/>
              <a:ext cx="1753945" cy="1236458"/>
            </a:xfrm>
            <a:prstGeom prst="rect">
              <a:avLst/>
            </a:prstGeom>
            <a:solidFill>
              <a:srgbClr val="FFFFFF">
                <a:alpha val="100000"/>
              </a:srgbClr>
            </a:solidFill>
          </p:spPr>
          <p:txBody>
            <a:bodyPr/>
            <a:lstStyle/>
            <a:p/>
          </p:txBody>
        </p:sp>
        <p:sp>
          <p:nvSpPr>
            <p:cNvPr id="426" name="rc425"/>
            <p:cNvSpPr/>
            <p:nvPr/>
          </p:nvSpPr>
          <p:spPr>
            <a:xfrm>
              <a:off x="18179974" y="2223153"/>
              <a:ext cx="274319" cy="274319"/>
            </a:xfrm>
            <a:prstGeom prst="rect">
              <a:avLst/>
            </a:prstGeom>
            <a:solidFill>
              <a:srgbClr val="FFFFFF">
                <a:alpha val="100000"/>
              </a:srgbClr>
            </a:solidFill>
          </p:spPr>
          <p:txBody>
            <a:bodyPr/>
            <a:lstStyle/>
            <a:p/>
          </p:txBody>
        </p:sp>
        <p:sp>
          <p:nvSpPr>
            <p:cNvPr id="427" name="rc42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2497473"/>
              <a:ext cx="274319" cy="274319"/>
            </a:xfrm>
            <a:prstGeom prst="rect">
              <a:avLst/>
            </a:prstGeom>
            <a:solidFill>
              <a:srgbClr val="FFFFFF">
                <a:alpha val="100000"/>
              </a:srgbClr>
            </a:solidFill>
          </p:spPr>
          <p:txBody>
            <a:bodyPr/>
            <a:lstStyle/>
            <a:p/>
          </p:txBody>
        </p:sp>
        <p:sp>
          <p:nvSpPr>
            <p:cNvPr id="429" name="rc42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2771793"/>
              <a:ext cx="274319" cy="274319"/>
            </a:xfrm>
            <a:prstGeom prst="rect">
              <a:avLst/>
            </a:prstGeom>
            <a:solidFill>
              <a:srgbClr val="FFFFFF">
                <a:alpha val="100000"/>
              </a:srgbClr>
            </a:solidFill>
          </p:spPr>
          <p:txBody>
            <a:bodyPr/>
            <a:lstStyle/>
            <a:p/>
          </p:txBody>
        </p:sp>
        <p:sp>
          <p:nvSpPr>
            <p:cNvPr id="431" name="rc43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046113"/>
              <a:ext cx="274319" cy="274319"/>
            </a:xfrm>
            <a:prstGeom prst="rect">
              <a:avLst/>
            </a:prstGeom>
            <a:solidFill>
              <a:srgbClr val="FFFFFF">
                <a:alpha val="100000"/>
              </a:srgbClr>
            </a:solidFill>
          </p:spPr>
          <p:txBody>
            <a:bodyPr/>
            <a:lstStyle/>
            <a:p/>
          </p:txBody>
        </p:sp>
        <p:sp>
          <p:nvSpPr>
            <p:cNvPr id="433" name="rc43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4" name="tx43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38"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39" name=""/>
          <p:cNvGrpSpPr/>
          <p:nvPr/>
        </p:nvGrpSpPr>
        <p:grpSpPr>
          <a:xfrm>
            <a:off x="12527280" y="6217920"/>
            <a:ext cx="5486400" cy="4297680"/>
            <a:chOff x="12527280" y="6217920"/>
            <a:chExt cx="5486400" cy="4297680"/>
          </a:xfrm>
        </p:grpSpPr>
        <p:sp>
          <p:nvSpPr>
            <p:cNvPr id="4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4" name="pl17"/>
            <p:cNvSpPr/>
            <p:nvPr/>
          </p:nvSpPr>
          <p:spPr>
            <a:xfrm>
              <a:off x="13325144" y="6663670"/>
              <a:ext cx="4510689" cy="384112"/>
            </a:xfrm>
            <a:custGeom>
              <a:avLst/>
              <a:pathLst>
                <a:path w="4510689" h="384112">
                  <a:moveTo>
                    <a:pt x="0" y="384112"/>
                  </a:moveTo>
                  <a:lnTo>
                    <a:pt x="180427" y="358504"/>
                  </a:lnTo>
                  <a:lnTo>
                    <a:pt x="360855" y="358504"/>
                  </a:lnTo>
                  <a:lnTo>
                    <a:pt x="541282" y="358504"/>
                  </a:lnTo>
                  <a:lnTo>
                    <a:pt x="721710" y="332897"/>
                  </a:lnTo>
                  <a:lnTo>
                    <a:pt x="902137" y="332897"/>
                  </a:lnTo>
                  <a:lnTo>
                    <a:pt x="1082565" y="153644"/>
                  </a:lnTo>
                  <a:lnTo>
                    <a:pt x="1262993" y="128037"/>
                  </a:lnTo>
                  <a:lnTo>
                    <a:pt x="1443420" y="51214"/>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102429"/>
                  </a:lnTo>
                  <a:lnTo>
                    <a:pt x="4330262" y="102429"/>
                  </a:lnTo>
                  <a:lnTo>
                    <a:pt x="4510689" y="102429"/>
                  </a:lnTo>
                </a:path>
              </a:pathLst>
            </a:custGeom>
            <a:ln w="32521" cap="flat">
              <a:solidFill>
                <a:srgbClr val="5EB0E8">
                  <a:alpha val="100000"/>
                </a:srgbClr>
              </a:solidFill>
              <a:prstDash val="solid"/>
              <a:round/>
            </a:ln>
          </p:spPr>
          <p:txBody>
            <a:bodyPr/>
            <a:lstStyle/>
            <a:p/>
          </p:txBody>
        </p:sp>
        <p:sp>
          <p:nvSpPr>
            <p:cNvPr id="455" name="pl18"/>
            <p:cNvSpPr/>
            <p:nvPr/>
          </p:nvSpPr>
          <p:spPr>
            <a:xfrm>
              <a:off x="14227282" y="6663670"/>
              <a:ext cx="3608551" cy="384112"/>
            </a:xfrm>
            <a:custGeom>
              <a:avLst/>
              <a:pathLst>
                <a:path w="3608551" h="384112">
                  <a:moveTo>
                    <a:pt x="0" y="384112"/>
                  </a:moveTo>
                  <a:lnTo>
                    <a:pt x="180427" y="128037"/>
                  </a:lnTo>
                  <a:lnTo>
                    <a:pt x="360855" y="179252"/>
                  </a:lnTo>
                  <a:lnTo>
                    <a:pt x="541282" y="102429"/>
                  </a:lnTo>
                  <a:lnTo>
                    <a:pt x="721710" y="25607"/>
                  </a:lnTo>
                  <a:lnTo>
                    <a:pt x="902137" y="0"/>
                  </a:lnTo>
                  <a:lnTo>
                    <a:pt x="1082565" y="0"/>
                  </a:lnTo>
                  <a:lnTo>
                    <a:pt x="1262993" y="0"/>
                  </a:lnTo>
                  <a:lnTo>
                    <a:pt x="1443420" y="0"/>
                  </a:lnTo>
                  <a:lnTo>
                    <a:pt x="1623848" y="0"/>
                  </a:lnTo>
                  <a:lnTo>
                    <a:pt x="1804275" y="0"/>
                  </a:lnTo>
                  <a:lnTo>
                    <a:pt x="1984703" y="0"/>
                  </a:lnTo>
                  <a:lnTo>
                    <a:pt x="2165131" y="0"/>
                  </a:lnTo>
                  <a:lnTo>
                    <a:pt x="2345558" y="0"/>
                  </a:lnTo>
                  <a:lnTo>
                    <a:pt x="2525986" y="25607"/>
                  </a:lnTo>
                  <a:lnTo>
                    <a:pt x="2706413" y="0"/>
                  </a:lnTo>
                  <a:lnTo>
                    <a:pt x="2886841" y="0"/>
                  </a:lnTo>
                  <a:lnTo>
                    <a:pt x="3067268" y="0"/>
                  </a:lnTo>
                  <a:lnTo>
                    <a:pt x="3247696" y="102429"/>
                  </a:lnTo>
                  <a:lnTo>
                    <a:pt x="3428124" y="102429"/>
                  </a:lnTo>
                  <a:lnTo>
                    <a:pt x="3608551" y="128037"/>
                  </a:lnTo>
                </a:path>
              </a:pathLst>
            </a:custGeom>
            <a:ln w="32521" cap="flat">
              <a:solidFill>
                <a:srgbClr val="00A173">
                  <a:alpha val="100000"/>
                </a:srgbClr>
              </a:solidFill>
              <a:prstDash val="solid"/>
              <a:round/>
            </a:ln>
          </p:spPr>
          <p:txBody>
            <a:bodyPr/>
            <a:lstStyle/>
            <a:p/>
          </p:txBody>
        </p:sp>
        <p:sp>
          <p:nvSpPr>
            <p:cNvPr id="4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1" name="rc84"/>
            <p:cNvSpPr/>
            <p:nvPr/>
          </p:nvSpPr>
          <p:spPr>
            <a:xfrm>
              <a:off x="14005791" y="9941072"/>
              <a:ext cx="3149396" cy="504938"/>
            </a:xfrm>
            <a:prstGeom prst="rect">
              <a:avLst/>
            </a:prstGeom>
            <a:solidFill>
              <a:srgbClr val="FFFFFF">
                <a:alpha val="100000"/>
              </a:srgbClr>
            </a:solidFill>
          </p:spPr>
          <p:txBody>
            <a:bodyPr/>
            <a:lstStyle/>
            <a:p/>
          </p:txBody>
        </p:sp>
        <p:sp>
          <p:nvSpPr>
            <p:cNvPr id="5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2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aggregate surveillance data.  Coverage data from WHO/UNICEF Estimates of National Immunization Coverage (WUENIC)</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Colombia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606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113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619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12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36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360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866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373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87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960685"/>
              <a:ext cx="237118" cy="3246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837309"/>
              <a:ext cx="237118" cy="448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519130"/>
              <a:ext cx="237118" cy="766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4726920"/>
              <a:ext cx="237118" cy="5584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447702"/>
              <a:ext cx="237118" cy="837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661986"/>
              <a:ext cx="237118" cy="623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733414"/>
              <a:ext cx="237118" cy="551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233418"/>
              <a:ext cx="237118" cy="10519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4512636"/>
              <a:ext cx="237118" cy="772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4629519"/>
              <a:ext cx="237118" cy="655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687960"/>
              <a:ext cx="237118" cy="5973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4915231"/>
              <a:ext cx="237118" cy="370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606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113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619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012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36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360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866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3373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87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733414"/>
              <a:ext cx="237118" cy="551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636012"/>
              <a:ext cx="237118" cy="649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161990"/>
              <a:ext cx="237118" cy="1123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4207444"/>
              <a:ext cx="237118" cy="1077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3707448"/>
              <a:ext cx="237118" cy="1577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4064588"/>
              <a:ext cx="237118" cy="12207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4077575"/>
              <a:ext cx="237118" cy="12077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369780"/>
              <a:ext cx="237118" cy="915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512636"/>
              <a:ext cx="237118" cy="772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4389261"/>
              <a:ext cx="237118" cy="896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4499649"/>
              <a:ext cx="237118" cy="7857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759388"/>
              <a:ext cx="237118" cy="5259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606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3113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619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3012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36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360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866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3373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687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1266034" y="5265877"/>
              <a:ext cx="237118" cy="194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pg148"/>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0" name="tx149"/>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1" name="pg150"/>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2" name="tx151"/>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53" name="rc15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54" name="rc153"/>
            <p:cNvSpPr/>
            <p:nvPr/>
          </p:nvSpPr>
          <p:spPr>
            <a:xfrm>
              <a:off x="11542672" y="2153563"/>
              <a:ext cx="3214267" cy="3131794"/>
            </a:xfrm>
            <a:prstGeom prst="rect">
              <a:avLst/>
            </a:prstGeom>
            <a:solidFill>
              <a:srgbClr val="FFFFFF">
                <a:alpha val="100000"/>
              </a:srgbClr>
            </a:solidFill>
          </p:spPr>
          <p:txBody>
            <a:bodyPr/>
            <a:lstStyle/>
            <a:p/>
          </p:txBody>
        </p:sp>
        <p:sp>
          <p:nvSpPr>
            <p:cNvPr id="155" name="pl154"/>
            <p:cNvSpPr/>
            <p:nvPr/>
          </p:nvSpPr>
          <p:spPr>
            <a:xfrm>
              <a:off x="11542672" y="49606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6" name="pl155"/>
            <p:cNvSpPr/>
            <p:nvPr/>
          </p:nvSpPr>
          <p:spPr>
            <a:xfrm>
              <a:off x="11542672" y="43113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7" name="pl156"/>
            <p:cNvSpPr/>
            <p:nvPr/>
          </p:nvSpPr>
          <p:spPr>
            <a:xfrm>
              <a:off x="11542672" y="36619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8" name="pl157"/>
            <p:cNvSpPr/>
            <p:nvPr/>
          </p:nvSpPr>
          <p:spPr>
            <a:xfrm>
              <a:off x="11542672" y="3012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9" name="pl158"/>
            <p:cNvSpPr/>
            <p:nvPr/>
          </p:nvSpPr>
          <p:spPr>
            <a:xfrm>
              <a:off x="11542672" y="236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0" name="pl15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1" name="pl160"/>
            <p:cNvSpPr/>
            <p:nvPr/>
          </p:nvSpPr>
          <p:spPr>
            <a:xfrm>
              <a:off x="11542672" y="46360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2" name="pl161"/>
            <p:cNvSpPr/>
            <p:nvPr/>
          </p:nvSpPr>
          <p:spPr>
            <a:xfrm>
              <a:off x="11542672" y="39866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3" name="pl162"/>
            <p:cNvSpPr/>
            <p:nvPr/>
          </p:nvSpPr>
          <p:spPr>
            <a:xfrm>
              <a:off x="11542672" y="33373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4" name="pl163"/>
            <p:cNvSpPr/>
            <p:nvPr/>
          </p:nvSpPr>
          <p:spPr>
            <a:xfrm>
              <a:off x="11542672" y="2687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5" name="rc16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1582191" y="4759388"/>
              <a:ext cx="237118" cy="5259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845656" y="4668479"/>
              <a:ext cx="237118" cy="6168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2109121" y="4220431"/>
              <a:ext cx="237118" cy="1064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372585" y="4285365"/>
              <a:ext cx="237118" cy="999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636050" y="3973679"/>
              <a:ext cx="237118" cy="1311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899514" y="4291859"/>
              <a:ext cx="237118" cy="9934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3162979" y="4304846"/>
              <a:ext cx="237118" cy="9805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426443" y="4213937"/>
              <a:ext cx="237118" cy="1071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689908" y="4168483"/>
              <a:ext cx="237118" cy="11168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953372" y="4441208"/>
              <a:ext cx="237118" cy="844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4216837" y="4389261"/>
              <a:ext cx="237118" cy="896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4480302" y="4629519"/>
              <a:ext cx="237118" cy="655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pg212"/>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4" name="tx213"/>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5" name="pg214"/>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6" name="tx215"/>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17" name="rc21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18" name="rc217"/>
            <p:cNvSpPr/>
            <p:nvPr/>
          </p:nvSpPr>
          <p:spPr>
            <a:xfrm>
              <a:off x="14756939" y="2153563"/>
              <a:ext cx="3214267" cy="3131794"/>
            </a:xfrm>
            <a:prstGeom prst="rect">
              <a:avLst/>
            </a:prstGeom>
            <a:solidFill>
              <a:srgbClr val="FFFFFF">
                <a:alpha val="100000"/>
              </a:srgbClr>
            </a:solidFill>
          </p:spPr>
          <p:txBody>
            <a:bodyPr/>
            <a:lstStyle/>
            <a:p/>
          </p:txBody>
        </p:sp>
        <p:sp>
          <p:nvSpPr>
            <p:cNvPr id="219" name="pl218"/>
            <p:cNvSpPr/>
            <p:nvPr/>
          </p:nvSpPr>
          <p:spPr>
            <a:xfrm>
              <a:off x="14756939" y="496068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0" name="pl219"/>
            <p:cNvSpPr/>
            <p:nvPr/>
          </p:nvSpPr>
          <p:spPr>
            <a:xfrm>
              <a:off x="14756939" y="43113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1" name="pl220"/>
            <p:cNvSpPr/>
            <p:nvPr/>
          </p:nvSpPr>
          <p:spPr>
            <a:xfrm>
              <a:off x="14756939" y="366199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2" name="pl221"/>
            <p:cNvSpPr/>
            <p:nvPr/>
          </p:nvSpPr>
          <p:spPr>
            <a:xfrm>
              <a:off x="14756939" y="301264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3" name="pl222"/>
            <p:cNvSpPr/>
            <p:nvPr/>
          </p:nvSpPr>
          <p:spPr>
            <a:xfrm>
              <a:off x="14756939" y="23633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24" name="pl22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5" name="pl224"/>
            <p:cNvSpPr/>
            <p:nvPr/>
          </p:nvSpPr>
          <p:spPr>
            <a:xfrm>
              <a:off x="14756939" y="463601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6" name="pl225"/>
            <p:cNvSpPr/>
            <p:nvPr/>
          </p:nvSpPr>
          <p:spPr>
            <a:xfrm>
              <a:off x="14756939" y="39866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7" name="pl226"/>
            <p:cNvSpPr/>
            <p:nvPr/>
          </p:nvSpPr>
          <p:spPr>
            <a:xfrm>
              <a:off x="14756939" y="333732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8" name="pl227"/>
            <p:cNvSpPr/>
            <p:nvPr/>
          </p:nvSpPr>
          <p:spPr>
            <a:xfrm>
              <a:off x="14756939" y="268797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29" name="rc22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796459" y="4921724"/>
              <a:ext cx="237118" cy="3636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59924" y="5259384"/>
              <a:ext cx="237118" cy="259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5059924" y="52593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5059924" y="52593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5059924" y="4181470"/>
              <a:ext cx="237118" cy="1077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5323388"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5586853" y="5265877"/>
              <a:ext cx="237118" cy="194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5586853" y="52658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5586853" y="52658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5586853" y="3376281"/>
              <a:ext cx="237118" cy="18895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850317" y="5278864"/>
              <a:ext cx="237118" cy="64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850317" y="52788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850317" y="52788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850317" y="3369788"/>
              <a:ext cx="237118" cy="1909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6113782" y="5252890"/>
              <a:ext cx="237118" cy="324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6113782" y="52528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6113782" y="52528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6113782" y="3538618"/>
              <a:ext cx="237118" cy="1714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6377246" y="5278864"/>
              <a:ext cx="237118" cy="64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6377246" y="52788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6377246" y="52788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6377246" y="4019134"/>
              <a:ext cx="237118" cy="1259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6640711" y="4084068"/>
              <a:ext cx="237118" cy="12012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pg260"/>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2" name="tx261"/>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263" name="pg26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4" name="rc26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65" name="tx26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6" name="tx26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7" name="tx26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8" name="tx26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9" name="tx26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0" name="pl26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tx28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3" name="tx28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4" name="tx28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5" name="tx28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6" name="tx28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7" name="tx28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8" name="tx28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9" name="tx28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0" name="tx28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1" name="tx29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2" name="tx29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3" name="tx29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4" name="pl29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tx30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7" name="tx30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8" name="tx30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9" name="tx30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0" name="tx30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1" name="tx31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2" name="tx31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3" name="tx31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4" name="tx31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5" name="tx31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6" name="tx31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7" name="tx31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8" name="pl31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tx32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tx35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6" name="pl36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tx37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9" name="tx37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0" name="tx37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1" name="tx38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2" name="tx38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3" name="tx38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4" name="tx38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5" name="tx38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6" name="tx38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7" name="tx38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8" name="tx38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9" name="tx38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0" name="tx38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1" name="tx390"/>
            <p:cNvSpPr/>
            <p:nvPr/>
          </p:nvSpPr>
          <p:spPr>
            <a:xfrm>
              <a:off x="1230614" y="455073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92" name="tx391"/>
            <p:cNvSpPr/>
            <p:nvPr/>
          </p:nvSpPr>
          <p:spPr>
            <a:xfrm>
              <a:off x="1230614" y="390138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93" name="tx392"/>
            <p:cNvSpPr/>
            <p:nvPr/>
          </p:nvSpPr>
          <p:spPr>
            <a:xfrm>
              <a:off x="1230614" y="3251931"/>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394" name="tx393"/>
            <p:cNvSpPr/>
            <p:nvPr/>
          </p:nvSpPr>
          <p:spPr>
            <a:xfrm>
              <a:off x="1230614" y="260269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395" name="pl39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6" name="pl395"/>
            <p:cNvSpPr/>
            <p:nvPr/>
          </p:nvSpPr>
          <p:spPr>
            <a:xfrm>
              <a:off x="1865074" y="46360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396"/>
            <p:cNvSpPr/>
            <p:nvPr/>
          </p:nvSpPr>
          <p:spPr>
            <a:xfrm>
              <a:off x="1865074" y="39866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8" name="pl397"/>
            <p:cNvSpPr/>
            <p:nvPr/>
          </p:nvSpPr>
          <p:spPr>
            <a:xfrm>
              <a:off x="1865074" y="33373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9" name="pl398"/>
            <p:cNvSpPr/>
            <p:nvPr/>
          </p:nvSpPr>
          <p:spPr>
            <a:xfrm>
              <a:off x="1865074" y="26879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1" name="rc400"/>
            <p:cNvSpPr/>
            <p:nvPr/>
          </p:nvSpPr>
          <p:spPr>
            <a:xfrm>
              <a:off x="18110385" y="2153563"/>
              <a:ext cx="1753945" cy="1236458"/>
            </a:xfrm>
            <a:prstGeom prst="rect">
              <a:avLst/>
            </a:prstGeom>
            <a:solidFill>
              <a:srgbClr val="FFFFFF">
                <a:alpha val="100000"/>
              </a:srgbClr>
            </a:solidFill>
          </p:spPr>
          <p:txBody>
            <a:bodyPr/>
            <a:lstStyle/>
            <a:p/>
          </p:txBody>
        </p:sp>
        <p:sp>
          <p:nvSpPr>
            <p:cNvPr id="402" name="rc401"/>
            <p:cNvSpPr/>
            <p:nvPr/>
          </p:nvSpPr>
          <p:spPr>
            <a:xfrm>
              <a:off x="18179974" y="2223153"/>
              <a:ext cx="274319" cy="274319"/>
            </a:xfrm>
            <a:prstGeom prst="rect">
              <a:avLst/>
            </a:prstGeom>
            <a:solidFill>
              <a:srgbClr val="FFFFFF">
                <a:alpha val="100000"/>
              </a:srgbClr>
            </a:solidFill>
          </p:spPr>
          <p:txBody>
            <a:bodyPr/>
            <a:lstStyle/>
            <a:p/>
          </p:txBody>
        </p:sp>
        <p:sp>
          <p:nvSpPr>
            <p:cNvPr id="403" name="rc40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4" name="rc403"/>
            <p:cNvSpPr/>
            <p:nvPr/>
          </p:nvSpPr>
          <p:spPr>
            <a:xfrm>
              <a:off x="18179974" y="2497473"/>
              <a:ext cx="274319" cy="274319"/>
            </a:xfrm>
            <a:prstGeom prst="rect">
              <a:avLst/>
            </a:prstGeom>
            <a:solidFill>
              <a:srgbClr val="FFFFFF">
                <a:alpha val="100000"/>
              </a:srgbClr>
            </a:solidFill>
          </p:spPr>
          <p:txBody>
            <a:bodyPr/>
            <a:lstStyle/>
            <a:p/>
          </p:txBody>
        </p:sp>
        <p:sp>
          <p:nvSpPr>
            <p:cNvPr id="405" name="rc40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6" name="rc405"/>
            <p:cNvSpPr/>
            <p:nvPr/>
          </p:nvSpPr>
          <p:spPr>
            <a:xfrm>
              <a:off x="18179974" y="2771793"/>
              <a:ext cx="274319" cy="274319"/>
            </a:xfrm>
            <a:prstGeom prst="rect">
              <a:avLst/>
            </a:prstGeom>
            <a:solidFill>
              <a:srgbClr val="FFFFFF">
                <a:alpha val="100000"/>
              </a:srgbClr>
            </a:solidFill>
          </p:spPr>
          <p:txBody>
            <a:bodyPr/>
            <a:lstStyle/>
            <a:p/>
          </p:txBody>
        </p:sp>
        <p:sp>
          <p:nvSpPr>
            <p:cNvPr id="407" name="rc40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3046113"/>
              <a:ext cx="274319" cy="274319"/>
            </a:xfrm>
            <a:prstGeom prst="rect">
              <a:avLst/>
            </a:prstGeom>
            <a:solidFill>
              <a:srgbClr val="FFFFFF">
                <a:alpha val="100000"/>
              </a:srgbClr>
            </a:solidFill>
          </p:spPr>
          <p:txBody>
            <a:bodyPr/>
            <a:lstStyle/>
            <a:p/>
          </p:txBody>
        </p:sp>
        <p:sp>
          <p:nvSpPr>
            <p:cNvPr id="409" name="rc40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0" name="tx40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1" name="tx41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2" name="tx41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3" name="tx41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4" name=""/>
          <p:cNvGrpSpPr/>
          <p:nvPr/>
        </p:nvGrpSpPr>
        <p:grpSpPr>
          <a:xfrm>
            <a:off x="6400800" y="6217920"/>
            <a:ext cx="5486400" cy="4251960"/>
            <a:chOff x="6400800" y="6217920"/>
            <a:chExt cx="5486400" cy="4251960"/>
          </a:xfrm>
        </p:grpSpPr>
        <p:sp>
          <p:nvSpPr>
            <p:cNvPr id="41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6"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7" name="rc5"/>
            <p:cNvSpPr/>
            <p:nvPr/>
          </p:nvSpPr>
          <p:spPr>
            <a:xfrm>
              <a:off x="7026497" y="6510025"/>
              <a:ext cx="4276773" cy="2788960"/>
            </a:xfrm>
            <a:prstGeom prst="rect">
              <a:avLst/>
            </a:prstGeom>
            <a:solidFill>
              <a:srgbClr val="FFFFFF">
                <a:alpha val="100000"/>
              </a:srgbClr>
            </a:solidFill>
          </p:spPr>
          <p:txBody>
            <a:bodyPr/>
            <a:lstStyle/>
            <a:p/>
          </p:txBody>
        </p:sp>
        <p:sp>
          <p:nvSpPr>
            <p:cNvPr id="418" name="pl6"/>
            <p:cNvSpPr/>
            <p:nvPr/>
          </p:nvSpPr>
          <p:spPr>
            <a:xfrm>
              <a:off x="7026497" y="8810012"/>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19" name="pl7"/>
            <p:cNvSpPr/>
            <p:nvPr/>
          </p:nvSpPr>
          <p:spPr>
            <a:xfrm>
              <a:off x="7026497" y="8085606"/>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20" name="pl8"/>
            <p:cNvSpPr/>
            <p:nvPr/>
          </p:nvSpPr>
          <p:spPr>
            <a:xfrm>
              <a:off x="7026497" y="7361201"/>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21" name="pl9"/>
            <p:cNvSpPr/>
            <p:nvPr/>
          </p:nvSpPr>
          <p:spPr>
            <a:xfrm>
              <a:off x="7026497" y="6636796"/>
              <a:ext cx="4276773" cy="0"/>
            </a:xfrm>
            <a:custGeom>
              <a:avLst/>
              <a:pathLst>
                <a:path w="4276773" h="0">
                  <a:moveTo>
                    <a:pt x="0" y="0"/>
                  </a:moveTo>
                  <a:lnTo>
                    <a:pt x="4276773" y="0"/>
                  </a:lnTo>
                  <a:lnTo>
                    <a:pt x="4276773" y="0"/>
                  </a:lnTo>
                </a:path>
              </a:pathLst>
            </a:custGeom>
            <a:ln w="6775" cap="flat">
              <a:solidFill>
                <a:srgbClr val="EBEBEB">
                  <a:alpha val="100000"/>
                </a:srgbClr>
              </a:solidFill>
              <a:prstDash val="solid"/>
              <a:round/>
            </a:ln>
          </p:spPr>
          <p:txBody>
            <a:bodyPr/>
            <a:lstStyle/>
            <a:p/>
          </p:txBody>
        </p:sp>
        <p:sp>
          <p:nvSpPr>
            <p:cNvPr id="422" name="pl10"/>
            <p:cNvSpPr/>
            <p:nvPr/>
          </p:nvSpPr>
          <p:spPr>
            <a:xfrm>
              <a:off x="7026497" y="9172214"/>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23" name="pl11"/>
            <p:cNvSpPr/>
            <p:nvPr/>
          </p:nvSpPr>
          <p:spPr>
            <a:xfrm>
              <a:off x="7026497" y="8447809"/>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24" name="pl12"/>
            <p:cNvSpPr/>
            <p:nvPr/>
          </p:nvSpPr>
          <p:spPr>
            <a:xfrm>
              <a:off x="7026497" y="7723404"/>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25" name="pl13"/>
            <p:cNvSpPr/>
            <p:nvPr/>
          </p:nvSpPr>
          <p:spPr>
            <a:xfrm>
              <a:off x="7026497" y="6998998"/>
              <a:ext cx="4276773" cy="0"/>
            </a:xfrm>
            <a:custGeom>
              <a:avLst/>
              <a:pathLst>
                <a:path w="4276773" h="0">
                  <a:moveTo>
                    <a:pt x="0" y="0"/>
                  </a:moveTo>
                  <a:lnTo>
                    <a:pt x="4276773" y="0"/>
                  </a:lnTo>
                  <a:lnTo>
                    <a:pt x="4276773" y="0"/>
                  </a:lnTo>
                </a:path>
              </a:pathLst>
            </a:custGeom>
            <a:ln w="13550" cap="flat">
              <a:solidFill>
                <a:srgbClr val="EBEBEB">
                  <a:alpha val="100000"/>
                </a:srgbClr>
              </a:solidFill>
              <a:prstDash val="solid"/>
              <a:round/>
            </a:ln>
          </p:spPr>
          <p:txBody>
            <a:bodyPr/>
            <a:lstStyle/>
            <a:p/>
          </p:txBody>
        </p:sp>
        <p:sp>
          <p:nvSpPr>
            <p:cNvPr id="426" name="rc14"/>
            <p:cNvSpPr/>
            <p:nvPr/>
          </p:nvSpPr>
          <p:spPr>
            <a:xfrm>
              <a:off x="9550981" y="7361201"/>
              <a:ext cx="415797" cy="7244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7" name="rc15"/>
            <p:cNvSpPr/>
            <p:nvPr/>
          </p:nvSpPr>
          <p:spPr>
            <a:xfrm>
              <a:off x="10144977" y="6636796"/>
              <a:ext cx="415797" cy="3622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8" name="rc16"/>
            <p:cNvSpPr/>
            <p:nvPr/>
          </p:nvSpPr>
          <p:spPr>
            <a:xfrm>
              <a:off x="9550981" y="8085606"/>
              <a:ext cx="415797" cy="10866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9" name="rc17"/>
            <p:cNvSpPr/>
            <p:nvPr/>
          </p:nvSpPr>
          <p:spPr>
            <a:xfrm>
              <a:off x="10144977" y="6998998"/>
              <a:ext cx="415797" cy="21732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0" name="rc18"/>
            <p:cNvSpPr/>
            <p:nvPr/>
          </p:nvSpPr>
          <p:spPr>
            <a:xfrm>
              <a:off x="10738974" y="8447809"/>
              <a:ext cx="415797" cy="7244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1" name="pl19"/>
            <p:cNvSpPr/>
            <p:nvPr/>
          </p:nvSpPr>
          <p:spPr>
            <a:xfrm>
              <a:off x="9758880" y="6867288"/>
              <a:ext cx="1187992" cy="1920771"/>
            </a:xfrm>
            <a:custGeom>
              <a:avLst/>
              <a:pathLst>
                <a:path w="1187992" h="1920771">
                  <a:moveTo>
                    <a:pt x="0" y="0"/>
                  </a:moveTo>
                  <a:lnTo>
                    <a:pt x="593996" y="384154"/>
                  </a:lnTo>
                  <a:lnTo>
                    <a:pt x="1187992" y="1920771"/>
                  </a:lnTo>
                </a:path>
              </a:pathLst>
            </a:custGeom>
            <a:ln w="40651" cap="flat">
              <a:solidFill>
                <a:srgbClr val="000000">
                  <a:alpha val="100000"/>
                </a:srgbClr>
              </a:solidFill>
              <a:prstDash val="solid"/>
              <a:round/>
            </a:ln>
          </p:spPr>
          <p:txBody>
            <a:bodyPr/>
            <a:lstStyle/>
            <a:p/>
          </p:txBody>
        </p:sp>
        <p:sp>
          <p:nvSpPr>
            <p:cNvPr id="432" name="rc20"/>
            <p:cNvSpPr/>
            <p:nvPr/>
          </p:nvSpPr>
          <p:spPr>
            <a:xfrm>
              <a:off x="7026497" y="6510025"/>
              <a:ext cx="4276773" cy="2788960"/>
            </a:xfrm>
            <a:prstGeom prst="rect">
              <a:avLst/>
            </a:prstGeom>
            <a:ln w="13550" cap="rnd">
              <a:solidFill>
                <a:srgbClr val="333333">
                  <a:alpha val="100000"/>
                </a:srgbClr>
              </a:solidFill>
              <a:prstDash val="solid"/>
              <a:round/>
            </a:ln>
          </p:spPr>
          <p:txBody>
            <a:bodyPr/>
            <a:lstStyle/>
            <a:p/>
          </p:txBody>
        </p:sp>
        <p:sp>
          <p:nvSpPr>
            <p:cNvPr id="433" name="tx21"/>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34" name="tx22"/>
            <p:cNvSpPr/>
            <p:nvPr/>
          </p:nvSpPr>
          <p:spPr>
            <a:xfrm>
              <a:off x="6801340" y="8447363"/>
              <a:ext cx="127099"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a:t>
              </a:r>
            </a:p>
          </p:txBody>
        </p:sp>
        <p:sp>
          <p:nvSpPr>
            <p:cNvPr id="435" name="tx23"/>
            <p:cNvSpPr/>
            <p:nvPr/>
          </p:nvSpPr>
          <p:spPr>
            <a:xfrm>
              <a:off x="6801340" y="7723404"/>
              <a:ext cx="1270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4</a:t>
              </a:r>
            </a:p>
          </p:txBody>
        </p:sp>
        <p:sp>
          <p:nvSpPr>
            <p:cNvPr id="436" name="tx24"/>
            <p:cNvSpPr/>
            <p:nvPr/>
          </p:nvSpPr>
          <p:spPr>
            <a:xfrm>
              <a:off x="6801340" y="6996691"/>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37" name="pl25"/>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26"/>
            <p:cNvSpPr/>
            <p:nvPr/>
          </p:nvSpPr>
          <p:spPr>
            <a:xfrm>
              <a:off x="6991702" y="8447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27"/>
            <p:cNvSpPr/>
            <p:nvPr/>
          </p:nvSpPr>
          <p:spPr>
            <a:xfrm>
              <a:off x="6991702" y="77234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28"/>
            <p:cNvSpPr/>
            <p:nvPr/>
          </p:nvSpPr>
          <p:spPr>
            <a:xfrm>
              <a:off x="6991702" y="69989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29"/>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2" name="pl30"/>
            <p:cNvSpPr/>
            <p:nvPr/>
          </p:nvSpPr>
          <p:spPr>
            <a:xfrm>
              <a:off x="11303270" y="840390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3" name="pl31"/>
            <p:cNvSpPr/>
            <p:nvPr/>
          </p:nvSpPr>
          <p:spPr>
            <a:xfrm>
              <a:off x="11303270" y="76355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4" name="pl32"/>
            <p:cNvSpPr/>
            <p:nvPr/>
          </p:nvSpPr>
          <p:spPr>
            <a:xfrm>
              <a:off x="11303270"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5" name="tx33"/>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46" name="tx34"/>
            <p:cNvSpPr/>
            <p:nvPr/>
          </p:nvSpPr>
          <p:spPr>
            <a:xfrm>
              <a:off x="11401327" y="840159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a:t>
              </a:r>
            </a:p>
          </p:txBody>
        </p:sp>
        <p:sp>
          <p:nvSpPr>
            <p:cNvPr id="447" name="tx35"/>
            <p:cNvSpPr/>
            <p:nvPr/>
          </p:nvSpPr>
          <p:spPr>
            <a:xfrm>
              <a:off x="11401327" y="763329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0.4</a:t>
              </a:r>
            </a:p>
          </p:txBody>
        </p:sp>
        <p:sp>
          <p:nvSpPr>
            <p:cNvPr id="448" name="tx36"/>
            <p:cNvSpPr/>
            <p:nvPr/>
          </p:nvSpPr>
          <p:spPr>
            <a:xfrm>
              <a:off x="11401327" y="686498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0.6</a:t>
              </a:r>
            </a:p>
          </p:txBody>
        </p:sp>
        <p:sp>
          <p:nvSpPr>
            <p:cNvPr id="449" name="pl37"/>
            <p:cNvSpPr/>
            <p:nvPr/>
          </p:nvSpPr>
          <p:spPr>
            <a:xfrm>
              <a:off x="738289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0" name="pl38"/>
            <p:cNvSpPr/>
            <p:nvPr/>
          </p:nvSpPr>
          <p:spPr>
            <a:xfrm>
              <a:off x="79768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1" name="pl39"/>
            <p:cNvSpPr/>
            <p:nvPr/>
          </p:nvSpPr>
          <p:spPr>
            <a:xfrm>
              <a:off x="857088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2" name="pl40"/>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41"/>
            <p:cNvSpPr/>
            <p:nvPr/>
          </p:nvSpPr>
          <p:spPr>
            <a:xfrm>
              <a:off x="97588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42"/>
            <p:cNvSpPr/>
            <p:nvPr/>
          </p:nvSpPr>
          <p:spPr>
            <a:xfrm>
              <a:off x="103528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43"/>
            <p:cNvSpPr/>
            <p:nvPr/>
          </p:nvSpPr>
          <p:spPr>
            <a:xfrm>
              <a:off x="1094687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tx44"/>
            <p:cNvSpPr/>
            <p:nvPr/>
          </p:nvSpPr>
          <p:spPr>
            <a:xfrm rot="-2700000">
              <a:off x="727299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57" name="tx45"/>
            <p:cNvSpPr/>
            <p:nvPr/>
          </p:nvSpPr>
          <p:spPr>
            <a:xfrm rot="-2700000">
              <a:off x="78272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58" name="tx46"/>
            <p:cNvSpPr/>
            <p:nvPr/>
          </p:nvSpPr>
          <p:spPr>
            <a:xfrm rot="-2700000">
              <a:off x="842063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59" name="tx47"/>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0" name="tx48"/>
            <p:cNvSpPr/>
            <p:nvPr/>
          </p:nvSpPr>
          <p:spPr>
            <a:xfrm rot="-2700000">
              <a:off x="946393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1" name="tx49"/>
            <p:cNvSpPr/>
            <p:nvPr/>
          </p:nvSpPr>
          <p:spPr>
            <a:xfrm rot="-2700000">
              <a:off x="100579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2" name="tx50"/>
            <p:cNvSpPr/>
            <p:nvPr/>
          </p:nvSpPr>
          <p:spPr>
            <a:xfrm rot="-2700000">
              <a:off x="1076397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3" name="tx51"/>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4" name="tx52"/>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65"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66"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67" name="rc55"/>
            <p:cNvSpPr/>
            <p:nvPr/>
          </p:nvSpPr>
          <p:spPr>
            <a:xfrm>
              <a:off x="7486516" y="10217410"/>
              <a:ext cx="1051268" cy="182880"/>
            </a:xfrm>
            <a:prstGeom prst="rect">
              <a:avLst/>
            </a:prstGeom>
            <a:solidFill>
              <a:srgbClr val="FFFFFF">
                <a:alpha val="100000"/>
              </a:srgbClr>
            </a:solidFill>
          </p:spPr>
          <p:txBody>
            <a:bodyPr/>
            <a:lstStyle/>
            <a:p/>
          </p:txBody>
        </p:sp>
        <p:sp>
          <p:nvSpPr>
            <p:cNvPr id="468" name="rc56"/>
            <p:cNvSpPr/>
            <p:nvPr/>
          </p:nvSpPr>
          <p:spPr>
            <a:xfrm>
              <a:off x="7486516" y="10217410"/>
              <a:ext cx="182880" cy="182880"/>
            </a:xfrm>
            <a:prstGeom prst="rect">
              <a:avLst/>
            </a:prstGeom>
            <a:solidFill>
              <a:srgbClr val="FFFFFF">
                <a:alpha val="100000"/>
              </a:srgbClr>
            </a:solidFill>
          </p:spPr>
          <p:txBody>
            <a:bodyPr/>
            <a:lstStyle/>
            <a:p/>
          </p:txBody>
        </p:sp>
        <p:sp>
          <p:nvSpPr>
            <p:cNvPr id="469" name="pl57"/>
            <p:cNvSpPr/>
            <p:nvPr/>
          </p:nvSpPr>
          <p:spPr>
            <a:xfrm>
              <a:off x="750480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0" name="tx58"/>
            <p:cNvSpPr/>
            <p:nvPr/>
          </p:nvSpPr>
          <p:spPr>
            <a:xfrm>
              <a:off x="777739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1" name="rc59"/>
            <p:cNvSpPr/>
            <p:nvPr/>
          </p:nvSpPr>
          <p:spPr>
            <a:xfrm>
              <a:off x="8717784" y="10217410"/>
              <a:ext cx="2125467" cy="182880"/>
            </a:xfrm>
            <a:prstGeom prst="rect">
              <a:avLst/>
            </a:prstGeom>
            <a:solidFill>
              <a:srgbClr val="FFFFFF">
                <a:alpha val="100000"/>
              </a:srgbClr>
            </a:solidFill>
          </p:spPr>
          <p:txBody>
            <a:bodyPr/>
            <a:lstStyle/>
            <a:p/>
          </p:txBody>
        </p:sp>
        <p:sp>
          <p:nvSpPr>
            <p:cNvPr id="472" name="rc60"/>
            <p:cNvSpPr/>
            <p:nvPr/>
          </p:nvSpPr>
          <p:spPr>
            <a:xfrm>
              <a:off x="8717784" y="10217410"/>
              <a:ext cx="182879" cy="182880"/>
            </a:xfrm>
            <a:prstGeom prst="rect">
              <a:avLst/>
            </a:prstGeom>
            <a:solidFill>
              <a:srgbClr val="FFFFFF">
                <a:alpha val="100000"/>
              </a:srgbClr>
            </a:solidFill>
          </p:spPr>
          <p:txBody>
            <a:bodyPr/>
            <a:lstStyle/>
            <a:p/>
          </p:txBody>
        </p:sp>
        <p:sp>
          <p:nvSpPr>
            <p:cNvPr id="473" name="rc61"/>
            <p:cNvSpPr/>
            <p:nvPr/>
          </p:nvSpPr>
          <p:spPr>
            <a:xfrm>
              <a:off x="8726784"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62"/>
            <p:cNvSpPr/>
            <p:nvPr/>
          </p:nvSpPr>
          <p:spPr>
            <a:xfrm>
              <a:off x="9809024" y="10217410"/>
              <a:ext cx="182880" cy="182880"/>
            </a:xfrm>
            <a:prstGeom prst="rect">
              <a:avLst/>
            </a:prstGeom>
            <a:solidFill>
              <a:srgbClr val="FFFFFF">
                <a:alpha val="100000"/>
              </a:srgbClr>
            </a:solidFill>
          </p:spPr>
          <p:txBody>
            <a:bodyPr/>
            <a:lstStyle/>
            <a:p/>
          </p:txBody>
        </p:sp>
        <p:sp>
          <p:nvSpPr>
            <p:cNvPr id="475" name="rc63"/>
            <p:cNvSpPr/>
            <p:nvPr/>
          </p:nvSpPr>
          <p:spPr>
            <a:xfrm>
              <a:off x="981802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tx64"/>
            <p:cNvSpPr/>
            <p:nvPr/>
          </p:nvSpPr>
          <p:spPr>
            <a:xfrm>
              <a:off x="900866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77" name="tx65"/>
            <p:cNvSpPr/>
            <p:nvPr/>
          </p:nvSpPr>
          <p:spPr>
            <a:xfrm>
              <a:off x="1009990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78" name="tx66"/>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9" name=""/>
          <p:cNvGrpSpPr/>
          <p:nvPr/>
        </p:nvGrpSpPr>
        <p:grpSpPr>
          <a:xfrm>
            <a:off x="12527280" y="6217920"/>
            <a:ext cx="5486400" cy="4297680"/>
            <a:chOff x="12527280" y="6217920"/>
            <a:chExt cx="5486400" cy="4297680"/>
          </a:xfrm>
        </p:grpSpPr>
        <p:sp>
          <p:nvSpPr>
            <p:cNvPr id="48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8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8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8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4" name="pl17"/>
            <p:cNvSpPr/>
            <p:nvPr/>
          </p:nvSpPr>
          <p:spPr>
            <a:xfrm>
              <a:off x="13325144" y="6766100"/>
              <a:ext cx="4510689" cy="230467"/>
            </a:xfrm>
            <a:custGeom>
              <a:avLst/>
              <a:pathLst>
                <a:path w="4510689" h="230467">
                  <a:moveTo>
                    <a:pt x="0" y="179252"/>
                  </a:moveTo>
                  <a:lnTo>
                    <a:pt x="180427" y="51214"/>
                  </a:lnTo>
                  <a:lnTo>
                    <a:pt x="360855" y="51214"/>
                  </a:lnTo>
                  <a:lnTo>
                    <a:pt x="541282" y="51214"/>
                  </a:lnTo>
                  <a:lnTo>
                    <a:pt x="721710" y="76822"/>
                  </a:lnTo>
                  <a:lnTo>
                    <a:pt x="902137" y="25607"/>
                  </a:lnTo>
                  <a:lnTo>
                    <a:pt x="1082565" y="0"/>
                  </a:lnTo>
                  <a:lnTo>
                    <a:pt x="1262993" y="0"/>
                  </a:lnTo>
                  <a:lnTo>
                    <a:pt x="1443420" y="76822"/>
                  </a:lnTo>
                  <a:lnTo>
                    <a:pt x="1623848" y="0"/>
                  </a:lnTo>
                  <a:lnTo>
                    <a:pt x="1804275" y="179252"/>
                  </a:lnTo>
                  <a:lnTo>
                    <a:pt x="1984703" y="179252"/>
                  </a:lnTo>
                  <a:lnTo>
                    <a:pt x="2165131" y="25607"/>
                  </a:lnTo>
                  <a:lnTo>
                    <a:pt x="2345558" y="76822"/>
                  </a:lnTo>
                  <a:lnTo>
                    <a:pt x="2525986" y="102429"/>
                  </a:lnTo>
                  <a:lnTo>
                    <a:pt x="2706413" y="25607"/>
                  </a:lnTo>
                  <a:lnTo>
                    <a:pt x="2886841" y="51214"/>
                  </a:lnTo>
                  <a:lnTo>
                    <a:pt x="3067268" y="51214"/>
                  </a:lnTo>
                  <a:lnTo>
                    <a:pt x="3247696" y="0"/>
                  </a:lnTo>
                  <a:lnTo>
                    <a:pt x="3428124" y="0"/>
                  </a:lnTo>
                  <a:lnTo>
                    <a:pt x="3608551" y="128037"/>
                  </a:lnTo>
                  <a:lnTo>
                    <a:pt x="3788979" y="230467"/>
                  </a:lnTo>
                  <a:lnTo>
                    <a:pt x="3969406" y="179252"/>
                  </a:lnTo>
                  <a:lnTo>
                    <a:pt x="4149834" y="51214"/>
                  </a:lnTo>
                  <a:lnTo>
                    <a:pt x="4330262" y="51214"/>
                  </a:lnTo>
                  <a:lnTo>
                    <a:pt x="4510689" y="102429"/>
                  </a:lnTo>
                </a:path>
              </a:pathLst>
            </a:custGeom>
            <a:ln w="32521" cap="flat">
              <a:solidFill>
                <a:srgbClr val="5EB0E8">
                  <a:alpha val="100000"/>
                </a:srgbClr>
              </a:solidFill>
              <a:prstDash val="solid"/>
              <a:round/>
            </a:ln>
          </p:spPr>
          <p:txBody>
            <a:bodyPr/>
            <a:lstStyle/>
            <a:p/>
          </p:txBody>
        </p:sp>
        <p:sp>
          <p:nvSpPr>
            <p:cNvPr id="495" name="pl18"/>
            <p:cNvSpPr/>
            <p:nvPr/>
          </p:nvSpPr>
          <p:spPr>
            <a:xfrm>
              <a:off x="13325144" y="6817315"/>
              <a:ext cx="4510689" cy="588972"/>
            </a:xfrm>
            <a:custGeom>
              <a:avLst/>
              <a:pathLst>
                <a:path w="4510689" h="588972">
                  <a:moveTo>
                    <a:pt x="0" y="230467"/>
                  </a:moveTo>
                  <a:lnTo>
                    <a:pt x="180427" y="256074"/>
                  </a:lnTo>
                  <a:lnTo>
                    <a:pt x="360855" y="0"/>
                  </a:lnTo>
                  <a:lnTo>
                    <a:pt x="541282" y="588972"/>
                  </a:lnTo>
                  <a:lnTo>
                    <a:pt x="721710" y="588972"/>
                  </a:lnTo>
                  <a:lnTo>
                    <a:pt x="902137" y="512149"/>
                  </a:lnTo>
                  <a:lnTo>
                    <a:pt x="1082565" y="204859"/>
                  </a:lnTo>
                  <a:lnTo>
                    <a:pt x="1262993" y="0"/>
                  </a:lnTo>
                  <a:lnTo>
                    <a:pt x="1443420" y="588972"/>
                  </a:lnTo>
                  <a:lnTo>
                    <a:pt x="1623848" y="563364"/>
                  </a:lnTo>
                  <a:lnTo>
                    <a:pt x="1804275" y="486542"/>
                  </a:lnTo>
                  <a:lnTo>
                    <a:pt x="1984703" y="435327"/>
                  </a:lnTo>
                  <a:lnTo>
                    <a:pt x="2165131" y="332897"/>
                  </a:lnTo>
                  <a:lnTo>
                    <a:pt x="2345558" y="537757"/>
                  </a:lnTo>
                  <a:lnTo>
                    <a:pt x="2525986" y="128037"/>
                  </a:lnTo>
                  <a:lnTo>
                    <a:pt x="2706413" y="179252"/>
                  </a:lnTo>
                  <a:lnTo>
                    <a:pt x="2886841" y="153644"/>
                  </a:lnTo>
                  <a:lnTo>
                    <a:pt x="3067268" y="102429"/>
                  </a:lnTo>
                  <a:lnTo>
                    <a:pt x="3247696" y="128037"/>
                  </a:lnTo>
                  <a:lnTo>
                    <a:pt x="3428124" y="102429"/>
                  </a:lnTo>
                  <a:lnTo>
                    <a:pt x="3608551" y="128037"/>
                  </a:lnTo>
                  <a:lnTo>
                    <a:pt x="3788979" y="179252"/>
                  </a:lnTo>
                  <a:lnTo>
                    <a:pt x="3969406" y="230467"/>
                  </a:lnTo>
                  <a:lnTo>
                    <a:pt x="4149834" y="230467"/>
                  </a:lnTo>
                  <a:lnTo>
                    <a:pt x="4330262" y="179252"/>
                  </a:lnTo>
                  <a:lnTo>
                    <a:pt x="4510689" y="179252"/>
                  </a:lnTo>
                </a:path>
              </a:pathLst>
            </a:custGeom>
            <a:ln w="32521" cap="flat">
              <a:solidFill>
                <a:srgbClr val="00A173">
                  <a:alpha val="100000"/>
                </a:srgbClr>
              </a:solidFill>
              <a:prstDash val="solid"/>
              <a:round/>
            </a:ln>
          </p:spPr>
          <p:txBody>
            <a:bodyPr/>
            <a:lstStyle/>
            <a:p/>
          </p:txBody>
        </p:sp>
        <p:sp>
          <p:nvSpPr>
            <p:cNvPr id="49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3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3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3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3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3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4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4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4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4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4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4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4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4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5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5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5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5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5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5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5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5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1" name="rc84"/>
            <p:cNvSpPr/>
            <p:nvPr/>
          </p:nvSpPr>
          <p:spPr>
            <a:xfrm>
              <a:off x="14005791" y="9941072"/>
              <a:ext cx="3149396" cy="504938"/>
            </a:xfrm>
            <a:prstGeom prst="rect">
              <a:avLst/>
            </a:prstGeom>
            <a:solidFill>
              <a:srgbClr val="FFFFFF">
                <a:alpha val="100000"/>
              </a:srgbClr>
            </a:solidFill>
          </p:spPr>
          <p:txBody>
            <a:bodyPr/>
            <a:lstStyle/>
            <a:p/>
          </p:txBody>
        </p:sp>
        <p:sp>
          <p:nvSpPr>
            <p:cNvPr id="56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6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6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6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6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67" name=""/>
          <p:cNvGrpSpPr/>
          <p:nvPr/>
        </p:nvGrpSpPr>
        <p:grpSpPr>
          <a:xfrm>
            <a:off x="594360" y="6217920"/>
            <a:ext cx="5562295" cy="3470399"/>
            <a:chOff x="594360" y="6217920"/>
            <a:chExt cx="5562295" cy="3470399"/>
          </a:xfrm>
        </p:grpSpPr>
        <p:sp>
          <p:nvSpPr>
            <p:cNvPr id="568"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9" name="rc4"/>
            <p:cNvSpPr/>
            <p:nvPr/>
          </p:nvSpPr>
          <p:spPr>
            <a:xfrm>
              <a:off x="2150263"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0" name="rc5"/>
            <p:cNvSpPr/>
            <p:nvPr/>
          </p:nvSpPr>
          <p:spPr>
            <a:xfrm>
              <a:off x="218187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1" name="rc6"/>
            <p:cNvSpPr/>
            <p:nvPr/>
          </p:nvSpPr>
          <p:spPr>
            <a:xfrm>
              <a:off x="249797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2" name="rc7"/>
            <p:cNvSpPr/>
            <p:nvPr/>
          </p:nvSpPr>
          <p:spPr>
            <a:xfrm>
              <a:off x="2814080"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3" name="rc8"/>
            <p:cNvSpPr/>
            <p:nvPr/>
          </p:nvSpPr>
          <p:spPr>
            <a:xfrm>
              <a:off x="3130183"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4" name="rc9"/>
            <p:cNvSpPr/>
            <p:nvPr/>
          </p:nvSpPr>
          <p:spPr>
            <a:xfrm>
              <a:off x="344628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5" name="rc10"/>
            <p:cNvSpPr/>
            <p:nvPr/>
          </p:nvSpPr>
          <p:spPr>
            <a:xfrm>
              <a:off x="376238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6" name="rc11"/>
            <p:cNvSpPr/>
            <p:nvPr/>
          </p:nvSpPr>
          <p:spPr>
            <a:xfrm>
              <a:off x="4078492"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7" name="rc12"/>
            <p:cNvSpPr/>
            <p:nvPr/>
          </p:nvSpPr>
          <p:spPr>
            <a:xfrm>
              <a:off x="4394595"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8" name="rc13"/>
            <p:cNvSpPr/>
            <p:nvPr/>
          </p:nvSpPr>
          <p:spPr>
            <a:xfrm>
              <a:off x="4710698"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14"/>
            <p:cNvSpPr/>
            <p:nvPr/>
          </p:nvSpPr>
          <p:spPr>
            <a:xfrm>
              <a:off x="5026801"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15"/>
            <p:cNvSpPr/>
            <p:nvPr/>
          </p:nvSpPr>
          <p:spPr>
            <a:xfrm>
              <a:off x="5342904" y="6547961"/>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581" name="rc16"/>
            <p:cNvSpPr/>
            <p:nvPr/>
          </p:nvSpPr>
          <p:spPr>
            <a:xfrm>
              <a:off x="565900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17"/>
            <p:cNvSpPr/>
            <p:nvPr/>
          </p:nvSpPr>
          <p:spPr>
            <a:xfrm>
              <a:off x="218187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18"/>
            <p:cNvSpPr/>
            <p:nvPr/>
          </p:nvSpPr>
          <p:spPr>
            <a:xfrm>
              <a:off x="249797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19"/>
            <p:cNvSpPr/>
            <p:nvPr/>
          </p:nvSpPr>
          <p:spPr>
            <a:xfrm>
              <a:off x="281408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20"/>
            <p:cNvSpPr/>
            <p:nvPr/>
          </p:nvSpPr>
          <p:spPr>
            <a:xfrm>
              <a:off x="3130183"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21"/>
            <p:cNvSpPr/>
            <p:nvPr/>
          </p:nvSpPr>
          <p:spPr>
            <a:xfrm>
              <a:off x="3446286"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22"/>
            <p:cNvSpPr/>
            <p:nvPr/>
          </p:nvSpPr>
          <p:spPr>
            <a:xfrm>
              <a:off x="3762389"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23"/>
            <p:cNvSpPr/>
            <p:nvPr/>
          </p:nvSpPr>
          <p:spPr>
            <a:xfrm>
              <a:off x="4078492"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24"/>
            <p:cNvSpPr/>
            <p:nvPr/>
          </p:nvSpPr>
          <p:spPr>
            <a:xfrm>
              <a:off x="4394595"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25"/>
            <p:cNvSpPr/>
            <p:nvPr/>
          </p:nvSpPr>
          <p:spPr>
            <a:xfrm>
              <a:off x="4710698"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1" name="rc26"/>
            <p:cNvSpPr/>
            <p:nvPr/>
          </p:nvSpPr>
          <p:spPr>
            <a:xfrm>
              <a:off x="5026801"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27"/>
            <p:cNvSpPr/>
            <p:nvPr/>
          </p:nvSpPr>
          <p:spPr>
            <a:xfrm>
              <a:off x="534290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28"/>
            <p:cNvSpPr/>
            <p:nvPr/>
          </p:nvSpPr>
          <p:spPr>
            <a:xfrm>
              <a:off x="565900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29"/>
            <p:cNvSpPr/>
            <p:nvPr/>
          </p:nvSpPr>
          <p:spPr>
            <a:xfrm>
              <a:off x="218187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30"/>
            <p:cNvSpPr/>
            <p:nvPr/>
          </p:nvSpPr>
          <p:spPr>
            <a:xfrm>
              <a:off x="249797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31"/>
            <p:cNvSpPr/>
            <p:nvPr/>
          </p:nvSpPr>
          <p:spPr>
            <a:xfrm>
              <a:off x="281408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32"/>
            <p:cNvSpPr/>
            <p:nvPr/>
          </p:nvSpPr>
          <p:spPr>
            <a:xfrm>
              <a:off x="3130183"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33"/>
            <p:cNvSpPr/>
            <p:nvPr/>
          </p:nvSpPr>
          <p:spPr>
            <a:xfrm>
              <a:off x="344628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34"/>
            <p:cNvSpPr/>
            <p:nvPr/>
          </p:nvSpPr>
          <p:spPr>
            <a:xfrm>
              <a:off x="376238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35"/>
            <p:cNvSpPr/>
            <p:nvPr/>
          </p:nvSpPr>
          <p:spPr>
            <a:xfrm>
              <a:off x="407849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36"/>
            <p:cNvSpPr/>
            <p:nvPr/>
          </p:nvSpPr>
          <p:spPr>
            <a:xfrm>
              <a:off x="4394595"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37"/>
            <p:cNvSpPr/>
            <p:nvPr/>
          </p:nvSpPr>
          <p:spPr>
            <a:xfrm>
              <a:off x="4710698"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3" name="rc38"/>
            <p:cNvSpPr/>
            <p:nvPr/>
          </p:nvSpPr>
          <p:spPr>
            <a:xfrm>
              <a:off x="5026801"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39"/>
            <p:cNvSpPr/>
            <p:nvPr/>
          </p:nvSpPr>
          <p:spPr>
            <a:xfrm>
              <a:off x="534290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40"/>
            <p:cNvSpPr/>
            <p:nvPr/>
          </p:nvSpPr>
          <p:spPr>
            <a:xfrm>
              <a:off x="565900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41"/>
            <p:cNvSpPr/>
            <p:nvPr/>
          </p:nvSpPr>
          <p:spPr>
            <a:xfrm>
              <a:off x="218187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42"/>
            <p:cNvSpPr/>
            <p:nvPr/>
          </p:nvSpPr>
          <p:spPr>
            <a:xfrm>
              <a:off x="249797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43"/>
            <p:cNvSpPr/>
            <p:nvPr/>
          </p:nvSpPr>
          <p:spPr>
            <a:xfrm>
              <a:off x="281408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44"/>
            <p:cNvSpPr/>
            <p:nvPr/>
          </p:nvSpPr>
          <p:spPr>
            <a:xfrm>
              <a:off x="3130183"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45"/>
            <p:cNvSpPr/>
            <p:nvPr/>
          </p:nvSpPr>
          <p:spPr>
            <a:xfrm>
              <a:off x="34462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46"/>
            <p:cNvSpPr/>
            <p:nvPr/>
          </p:nvSpPr>
          <p:spPr>
            <a:xfrm>
              <a:off x="376238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47"/>
            <p:cNvSpPr/>
            <p:nvPr/>
          </p:nvSpPr>
          <p:spPr>
            <a:xfrm>
              <a:off x="4078492"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48"/>
            <p:cNvSpPr/>
            <p:nvPr/>
          </p:nvSpPr>
          <p:spPr>
            <a:xfrm>
              <a:off x="439459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49"/>
            <p:cNvSpPr/>
            <p:nvPr/>
          </p:nvSpPr>
          <p:spPr>
            <a:xfrm>
              <a:off x="471069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50"/>
            <p:cNvSpPr/>
            <p:nvPr/>
          </p:nvSpPr>
          <p:spPr>
            <a:xfrm>
              <a:off x="5026801"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51"/>
            <p:cNvSpPr/>
            <p:nvPr/>
          </p:nvSpPr>
          <p:spPr>
            <a:xfrm>
              <a:off x="5342904"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7" name="rc52"/>
            <p:cNvSpPr/>
            <p:nvPr/>
          </p:nvSpPr>
          <p:spPr>
            <a:xfrm>
              <a:off x="565900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53"/>
            <p:cNvSpPr/>
            <p:nvPr/>
          </p:nvSpPr>
          <p:spPr>
            <a:xfrm>
              <a:off x="218187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54"/>
            <p:cNvSpPr/>
            <p:nvPr/>
          </p:nvSpPr>
          <p:spPr>
            <a:xfrm>
              <a:off x="249797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55"/>
            <p:cNvSpPr/>
            <p:nvPr/>
          </p:nvSpPr>
          <p:spPr>
            <a:xfrm>
              <a:off x="281408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56"/>
            <p:cNvSpPr/>
            <p:nvPr/>
          </p:nvSpPr>
          <p:spPr>
            <a:xfrm>
              <a:off x="3130183"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57"/>
            <p:cNvSpPr/>
            <p:nvPr/>
          </p:nvSpPr>
          <p:spPr>
            <a:xfrm>
              <a:off x="34462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58"/>
            <p:cNvSpPr/>
            <p:nvPr/>
          </p:nvSpPr>
          <p:spPr>
            <a:xfrm>
              <a:off x="376238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59"/>
            <p:cNvSpPr/>
            <p:nvPr/>
          </p:nvSpPr>
          <p:spPr>
            <a:xfrm>
              <a:off x="407849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60"/>
            <p:cNvSpPr/>
            <p:nvPr/>
          </p:nvSpPr>
          <p:spPr>
            <a:xfrm>
              <a:off x="439459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61"/>
            <p:cNvSpPr/>
            <p:nvPr/>
          </p:nvSpPr>
          <p:spPr>
            <a:xfrm>
              <a:off x="471069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62"/>
            <p:cNvSpPr/>
            <p:nvPr/>
          </p:nvSpPr>
          <p:spPr>
            <a:xfrm>
              <a:off x="5026801"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63"/>
            <p:cNvSpPr/>
            <p:nvPr/>
          </p:nvSpPr>
          <p:spPr>
            <a:xfrm>
              <a:off x="5342904" y="781237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9" name="rc64"/>
            <p:cNvSpPr/>
            <p:nvPr/>
          </p:nvSpPr>
          <p:spPr>
            <a:xfrm>
              <a:off x="565900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65"/>
            <p:cNvSpPr/>
            <p:nvPr/>
          </p:nvSpPr>
          <p:spPr>
            <a:xfrm>
              <a:off x="218187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66"/>
            <p:cNvSpPr/>
            <p:nvPr/>
          </p:nvSpPr>
          <p:spPr>
            <a:xfrm>
              <a:off x="249797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67"/>
            <p:cNvSpPr/>
            <p:nvPr/>
          </p:nvSpPr>
          <p:spPr>
            <a:xfrm>
              <a:off x="281408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68"/>
            <p:cNvSpPr/>
            <p:nvPr/>
          </p:nvSpPr>
          <p:spPr>
            <a:xfrm>
              <a:off x="3130183"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69"/>
            <p:cNvSpPr/>
            <p:nvPr/>
          </p:nvSpPr>
          <p:spPr>
            <a:xfrm>
              <a:off x="34462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70"/>
            <p:cNvSpPr/>
            <p:nvPr/>
          </p:nvSpPr>
          <p:spPr>
            <a:xfrm>
              <a:off x="37623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71"/>
            <p:cNvSpPr/>
            <p:nvPr/>
          </p:nvSpPr>
          <p:spPr>
            <a:xfrm>
              <a:off x="4078492" y="8128477"/>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7" name="rc72"/>
            <p:cNvSpPr/>
            <p:nvPr/>
          </p:nvSpPr>
          <p:spPr>
            <a:xfrm>
              <a:off x="439459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73"/>
            <p:cNvSpPr/>
            <p:nvPr/>
          </p:nvSpPr>
          <p:spPr>
            <a:xfrm>
              <a:off x="4710698"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9" name="rc74"/>
            <p:cNvSpPr/>
            <p:nvPr/>
          </p:nvSpPr>
          <p:spPr>
            <a:xfrm>
              <a:off x="5026801"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0" name="rc75"/>
            <p:cNvSpPr/>
            <p:nvPr/>
          </p:nvSpPr>
          <p:spPr>
            <a:xfrm>
              <a:off x="5342904"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1" name="rc76"/>
            <p:cNvSpPr/>
            <p:nvPr/>
          </p:nvSpPr>
          <p:spPr>
            <a:xfrm>
              <a:off x="5659007" y="812847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tx77"/>
            <p:cNvSpPr/>
            <p:nvPr/>
          </p:nvSpPr>
          <p:spPr>
            <a:xfrm>
              <a:off x="1192638" y="8199836"/>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43" name="tx78"/>
            <p:cNvSpPr/>
            <p:nvPr/>
          </p:nvSpPr>
          <p:spPr>
            <a:xfrm>
              <a:off x="744294" y="7912159"/>
              <a:ext cx="12446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CUNDINAMARCA</a:t>
              </a:r>
            </a:p>
          </p:txBody>
        </p:sp>
        <p:sp>
          <p:nvSpPr>
            <p:cNvPr id="644" name="tx79"/>
            <p:cNvSpPr/>
            <p:nvPr/>
          </p:nvSpPr>
          <p:spPr>
            <a:xfrm>
              <a:off x="1125070" y="7596056"/>
              <a:ext cx="86387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RISARALDA</a:t>
              </a:r>
            </a:p>
          </p:txBody>
        </p:sp>
        <p:sp>
          <p:nvSpPr>
            <p:cNvPr id="645" name="tx80"/>
            <p:cNvSpPr/>
            <p:nvPr/>
          </p:nvSpPr>
          <p:spPr>
            <a:xfrm>
              <a:off x="1328295" y="7254280"/>
              <a:ext cx="660648"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BOLÍVAR</a:t>
              </a:r>
            </a:p>
          </p:txBody>
        </p:sp>
        <p:sp>
          <p:nvSpPr>
            <p:cNvPr id="646" name="tx81"/>
            <p:cNvSpPr/>
            <p:nvPr/>
          </p:nvSpPr>
          <p:spPr>
            <a:xfrm>
              <a:off x="1150669" y="6957152"/>
              <a:ext cx="838274"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ANTIOQUIA</a:t>
              </a:r>
            </a:p>
          </p:txBody>
        </p:sp>
        <p:sp>
          <p:nvSpPr>
            <p:cNvPr id="647" name="tx82"/>
            <p:cNvSpPr/>
            <p:nvPr/>
          </p:nvSpPr>
          <p:spPr>
            <a:xfrm>
              <a:off x="947444" y="6602354"/>
              <a:ext cx="1041499" cy="15820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BOGOTÁ, D.C.</a:t>
              </a:r>
            </a:p>
          </p:txBody>
        </p:sp>
        <p:sp>
          <p:nvSpPr>
            <p:cNvPr id="648" name="tx83"/>
            <p:cNvSpPr/>
            <p:nvPr/>
          </p:nvSpPr>
          <p:spPr>
            <a:xfrm rot="-2700000">
              <a:off x="190029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49" name="tx84"/>
            <p:cNvSpPr/>
            <p:nvPr/>
          </p:nvSpPr>
          <p:spPr>
            <a:xfrm rot="-2700000">
              <a:off x="221639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50" name="tx85"/>
            <p:cNvSpPr/>
            <p:nvPr/>
          </p:nvSpPr>
          <p:spPr>
            <a:xfrm rot="-2700000">
              <a:off x="253249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51" name="tx86"/>
            <p:cNvSpPr/>
            <p:nvPr/>
          </p:nvSpPr>
          <p:spPr>
            <a:xfrm rot="-2700000">
              <a:off x="2848599"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52" name="tx87"/>
            <p:cNvSpPr/>
            <p:nvPr/>
          </p:nvSpPr>
          <p:spPr>
            <a:xfrm rot="-2700000">
              <a:off x="316470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53" name="tx88"/>
            <p:cNvSpPr/>
            <p:nvPr/>
          </p:nvSpPr>
          <p:spPr>
            <a:xfrm rot="-2700000">
              <a:off x="348080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54" name="tx89"/>
            <p:cNvSpPr/>
            <p:nvPr/>
          </p:nvSpPr>
          <p:spPr>
            <a:xfrm rot="-2700000">
              <a:off x="379690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55" name="tx90"/>
            <p:cNvSpPr/>
            <p:nvPr/>
          </p:nvSpPr>
          <p:spPr>
            <a:xfrm rot="-2700000">
              <a:off x="4112985"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56" name="tx91"/>
            <p:cNvSpPr/>
            <p:nvPr/>
          </p:nvSpPr>
          <p:spPr>
            <a:xfrm rot="-2700000">
              <a:off x="442911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57" name="tx92"/>
            <p:cNvSpPr/>
            <p:nvPr/>
          </p:nvSpPr>
          <p:spPr>
            <a:xfrm rot="-2700000">
              <a:off x="474521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58" name="tx93"/>
            <p:cNvSpPr/>
            <p:nvPr/>
          </p:nvSpPr>
          <p:spPr>
            <a:xfrm rot="-2700000">
              <a:off x="506132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59" name="tx94"/>
            <p:cNvSpPr/>
            <p:nvPr/>
          </p:nvSpPr>
          <p:spPr>
            <a:xfrm rot="-2700000">
              <a:off x="5377424"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60" name="pic95"/>
            <p:cNvPicPr/>
            <p:nvPr/>
          </p:nvPicPr>
          <p:blipFill>
            <a:blip r:embed="rId2" cstate="print"/>
            <a:stretch>
              <a:fillRect/>
            </a:stretch>
          </p:blipFill>
          <p:spPr>
            <a:xfrm>
              <a:off x="2998492" y="9287505"/>
              <a:ext cx="2160000" cy="144000"/>
            </a:xfrm>
            <a:prstGeom prst="rect">
              <a:avLst/>
            </a:prstGeom>
          </p:spPr>
        </p:pic>
        <p:sp>
          <p:nvSpPr>
            <p:cNvPr id="661" name="pl96"/>
            <p:cNvSpPr/>
            <p:nvPr/>
          </p:nvSpPr>
          <p:spPr>
            <a:xfrm>
              <a:off x="30020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2" name="pl97"/>
            <p:cNvSpPr/>
            <p:nvPr/>
          </p:nvSpPr>
          <p:spPr>
            <a:xfrm>
              <a:off x="37196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3" name="pl98"/>
            <p:cNvSpPr/>
            <p:nvPr/>
          </p:nvSpPr>
          <p:spPr>
            <a:xfrm>
              <a:off x="37196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4" name="pl99"/>
            <p:cNvSpPr/>
            <p:nvPr/>
          </p:nvSpPr>
          <p:spPr>
            <a:xfrm>
              <a:off x="37196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5" name="pl100"/>
            <p:cNvSpPr/>
            <p:nvPr/>
          </p:nvSpPr>
          <p:spPr>
            <a:xfrm>
              <a:off x="44372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6" name="pl101"/>
            <p:cNvSpPr/>
            <p:nvPr/>
          </p:nvSpPr>
          <p:spPr>
            <a:xfrm>
              <a:off x="51548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7" name="pl102"/>
            <p:cNvSpPr/>
            <p:nvPr/>
          </p:nvSpPr>
          <p:spPr>
            <a:xfrm>
              <a:off x="5154892"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8" name="pl103"/>
            <p:cNvSpPr/>
            <p:nvPr/>
          </p:nvSpPr>
          <p:spPr>
            <a:xfrm>
              <a:off x="30020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9" name="pl104"/>
            <p:cNvSpPr/>
            <p:nvPr/>
          </p:nvSpPr>
          <p:spPr>
            <a:xfrm>
              <a:off x="37196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0" name="pl105"/>
            <p:cNvSpPr/>
            <p:nvPr/>
          </p:nvSpPr>
          <p:spPr>
            <a:xfrm>
              <a:off x="37196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1" name="pl106"/>
            <p:cNvSpPr/>
            <p:nvPr/>
          </p:nvSpPr>
          <p:spPr>
            <a:xfrm>
              <a:off x="37196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2" name="pl107"/>
            <p:cNvSpPr/>
            <p:nvPr/>
          </p:nvSpPr>
          <p:spPr>
            <a:xfrm>
              <a:off x="44372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3" name="pl108"/>
            <p:cNvSpPr/>
            <p:nvPr/>
          </p:nvSpPr>
          <p:spPr>
            <a:xfrm>
              <a:off x="51548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4" name="pl109"/>
            <p:cNvSpPr/>
            <p:nvPr/>
          </p:nvSpPr>
          <p:spPr>
            <a:xfrm>
              <a:off x="5154892"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75" name="tx110"/>
            <p:cNvSpPr/>
            <p:nvPr/>
          </p:nvSpPr>
          <p:spPr>
            <a:xfrm>
              <a:off x="29667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76" name="tx111"/>
            <p:cNvSpPr/>
            <p:nvPr/>
          </p:nvSpPr>
          <p:spPr>
            <a:xfrm>
              <a:off x="36843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77" name="tx112"/>
            <p:cNvSpPr/>
            <p:nvPr/>
          </p:nvSpPr>
          <p:spPr>
            <a:xfrm>
              <a:off x="36843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78" name="tx113"/>
            <p:cNvSpPr/>
            <p:nvPr/>
          </p:nvSpPr>
          <p:spPr>
            <a:xfrm>
              <a:off x="3684376"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79" name="tx114"/>
            <p:cNvSpPr/>
            <p:nvPr/>
          </p:nvSpPr>
          <p:spPr>
            <a:xfrm>
              <a:off x="4401976" y="949910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80" name="tx115"/>
            <p:cNvSpPr/>
            <p:nvPr/>
          </p:nvSpPr>
          <p:spPr>
            <a:xfrm>
              <a:off x="5119576"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81" name="tx116"/>
            <p:cNvSpPr/>
            <p:nvPr/>
          </p:nvSpPr>
          <p:spPr>
            <a:xfrm>
              <a:off x="5119576"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82" name="tx11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8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8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8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Comoros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rc12"/>
            <p:cNvSpPr/>
            <p:nvPr/>
          </p:nvSpPr>
          <p:spPr>
            <a:xfrm>
              <a:off x="1812565"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812565"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066351"/>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4847345"/>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011599"/>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405857" y="5121103"/>
              <a:ext cx="238993" cy="1642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405857" y="51211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671406"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671406" y="517585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936955" y="5175854"/>
              <a:ext cx="238993" cy="1095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936955" y="517585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202504"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468052"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733601" y="5066351"/>
              <a:ext cx="238993" cy="219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733601" y="506635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733601" y="506635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733601" y="4464083"/>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pg52"/>
            <p:cNvSpPr/>
            <p:nvPr/>
          </p:nvSpPr>
          <p:spPr>
            <a:xfrm>
              <a:off x="258809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4" name="tx53"/>
            <p:cNvSpPr/>
            <p:nvPr/>
          </p:nvSpPr>
          <p:spPr>
            <a:xfrm>
              <a:off x="271297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55" name="pg54"/>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6" name="tx55"/>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57" name="rc5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58" name="rc57"/>
            <p:cNvSpPr/>
            <p:nvPr/>
          </p:nvSpPr>
          <p:spPr>
            <a:xfrm>
              <a:off x="5012427" y="2153563"/>
              <a:ext cx="3239694" cy="3131794"/>
            </a:xfrm>
            <a:prstGeom prst="rect">
              <a:avLst/>
            </a:prstGeom>
            <a:solidFill>
              <a:srgbClr val="FFFFFF">
                <a:alpha val="100000"/>
              </a:srgbClr>
            </a:solidFill>
          </p:spPr>
          <p:txBody>
            <a:bodyPr/>
            <a:lstStyle/>
            <a:p/>
          </p:txBody>
        </p:sp>
        <p:sp>
          <p:nvSpPr>
            <p:cNvPr id="59" name="pl58"/>
            <p:cNvSpPr/>
            <p:nvPr/>
          </p:nvSpPr>
          <p:spPr>
            <a:xfrm>
              <a:off x="5012427"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0" name="pl59"/>
            <p:cNvSpPr/>
            <p:nvPr/>
          </p:nvSpPr>
          <p:spPr>
            <a:xfrm>
              <a:off x="5012427"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1" name="pl60"/>
            <p:cNvSpPr/>
            <p:nvPr/>
          </p:nvSpPr>
          <p:spPr>
            <a:xfrm>
              <a:off x="5012427"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2" name="pl61"/>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3" name="pl62"/>
            <p:cNvSpPr/>
            <p:nvPr/>
          </p:nvSpPr>
          <p:spPr>
            <a:xfrm>
              <a:off x="5012427"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4" name="pl63"/>
            <p:cNvSpPr/>
            <p:nvPr/>
          </p:nvSpPr>
          <p:spPr>
            <a:xfrm>
              <a:off x="5012427"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5" name="rc64"/>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583357"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848906"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114455"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114455"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114455"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114455" y="4135573"/>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380003"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911101" y="4792593"/>
              <a:ext cx="238993"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176650"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442199"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707747"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pg96"/>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8" name="tx97"/>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99" name="pg98"/>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0" name="tx99"/>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 case(s)</a:t>
              </a:r>
            </a:p>
          </p:txBody>
        </p:sp>
        <p:sp>
          <p:nvSpPr>
            <p:cNvPr id="101" name="rc10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2" name="rc101"/>
            <p:cNvSpPr/>
            <p:nvPr/>
          </p:nvSpPr>
          <p:spPr>
            <a:xfrm>
              <a:off x="8252122" y="2153563"/>
              <a:ext cx="3239694" cy="3131794"/>
            </a:xfrm>
            <a:prstGeom prst="rect">
              <a:avLst/>
            </a:prstGeom>
            <a:solidFill>
              <a:srgbClr val="FFFFFF">
                <a:alpha val="100000"/>
              </a:srgbClr>
            </a:solidFill>
          </p:spPr>
          <p:txBody>
            <a:bodyPr/>
            <a:lstStyle/>
            <a:p/>
          </p:txBody>
        </p:sp>
        <p:sp>
          <p:nvSpPr>
            <p:cNvPr id="103" name="pl102"/>
            <p:cNvSpPr/>
            <p:nvPr/>
          </p:nvSpPr>
          <p:spPr>
            <a:xfrm>
              <a:off x="8252122"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4" name="pl103"/>
            <p:cNvSpPr/>
            <p:nvPr/>
          </p:nvSpPr>
          <p:spPr>
            <a:xfrm>
              <a:off x="8252122"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5" name="pl104"/>
            <p:cNvSpPr/>
            <p:nvPr/>
          </p:nvSpPr>
          <p:spPr>
            <a:xfrm>
              <a:off x="8252122"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6" name="pl105"/>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7" name="pl106"/>
            <p:cNvSpPr/>
            <p:nvPr/>
          </p:nvSpPr>
          <p:spPr>
            <a:xfrm>
              <a:off x="8252122"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8" name="pl107"/>
            <p:cNvSpPr/>
            <p:nvPr/>
          </p:nvSpPr>
          <p:spPr>
            <a:xfrm>
              <a:off x="825212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9" name="rc108"/>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8291955"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557503"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823052" y="5121103"/>
              <a:ext cx="238993" cy="1642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823052" y="51211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823052" y="5066351"/>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823052" y="3971318"/>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9088601" y="4792593"/>
              <a:ext cx="238993" cy="4927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9088601" y="47925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9088601" y="47925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9088601" y="2876285"/>
              <a:ext cx="238993" cy="19163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9354150"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9885247"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0150796" y="4902096"/>
              <a:ext cx="238993" cy="3832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0416345" y="4792593"/>
              <a:ext cx="238993"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681893"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681893"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681893"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681893" y="4628338"/>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947442"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947442"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947442"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947442" y="4135573"/>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1212991" y="5230606"/>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1212991" y="5011599"/>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pg152"/>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4" name="tx153"/>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155" name="pg154"/>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6" name="tx155"/>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157" name="rc156"/>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58" name="rc157"/>
            <p:cNvSpPr/>
            <p:nvPr/>
          </p:nvSpPr>
          <p:spPr>
            <a:xfrm>
              <a:off x="11491817" y="2153563"/>
              <a:ext cx="3239694" cy="3131794"/>
            </a:xfrm>
            <a:prstGeom prst="rect">
              <a:avLst/>
            </a:prstGeom>
            <a:solidFill>
              <a:srgbClr val="FFFFFF">
                <a:alpha val="100000"/>
              </a:srgbClr>
            </a:solidFill>
          </p:spPr>
          <p:txBody>
            <a:bodyPr/>
            <a:lstStyle/>
            <a:p/>
          </p:txBody>
        </p:sp>
        <p:sp>
          <p:nvSpPr>
            <p:cNvPr id="159" name="pl158"/>
            <p:cNvSpPr/>
            <p:nvPr/>
          </p:nvSpPr>
          <p:spPr>
            <a:xfrm>
              <a:off x="11491817"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0" name="pl159"/>
            <p:cNvSpPr/>
            <p:nvPr/>
          </p:nvSpPr>
          <p:spPr>
            <a:xfrm>
              <a:off x="11491817"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1" name="pl160"/>
            <p:cNvSpPr/>
            <p:nvPr/>
          </p:nvSpPr>
          <p:spPr>
            <a:xfrm>
              <a:off x="11491817"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2" name="pl16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3" name="pl162"/>
            <p:cNvSpPr/>
            <p:nvPr/>
          </p:nvSpPr>
          <p:spPr>
            <a:xfrm>
              <a:off x="11491817"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4" name="pl163"/>
            <p:cNvSpPr/>
            <p:nvPr/>
          </p:nvSpPr>
          <p:spPr>
            <a:xfrm>
              <a:off x="11491817"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5" name="rc164"/>
            <p:cNvSpPr/>
            <p:nvPr/>
          </p:nvSpPr>
          <p:spPr>
            <a:xfrm>
              <a:off x="11531649"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1531649"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1531649"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1531649" y="4956848"/>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797198"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2062747"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328296" y="5230606"/>
              <a:ext cx="238993" cy="547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328296" y="5066351"/>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2593845" y="5230606"/>
              <a:ext cx="238993" cy="547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2593845" y="52306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2593845" y="52306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2593845" y="4956848"/>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859393"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3124942"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390491"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3656040"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921588" y="4902096"/>
              <a:ext cx="238993" cy="3832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4452686" y="5230606"/>
              <a:ext cx="238993" cy="547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pg208"/>
            <p:cNvSpPr/>
            <p:nvPr/>
          </p:nvSpPr>
          <p:spPr>
            <a:xfrm>
              <a:off x="1398027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10" name="pg209"/>
            <p:cNvSpPr/>
            <p:nvPr/>
          </p:nvSpPr>
          <p:spPr>
            <a:xfrm>
              <a:off x="1233131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1" name="tx210"/>
            <p:cNvSpPr/>
            <p:nvPr/>
          </p:nvSpPr>
          <p:spPr>
            <a:xfrm>
              <a:off x="1245619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12" name="pg211"/>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3" name="tx212"/>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14" name="rc213"/>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15" name="rc214"/>
            <p:cNvSpPr/>
            <p:nvPr/>
          </p:nvSpPr>
          <p:spPr>
            <a:xfrm>
              <a:off x="14731512" y="2153563"/>
              <a:ext cx="3239694" cy="3131794"/>
            </a:xfrm>
            <a:prstGeom prst="rect">
              <a:avLst/>
            </a:prstGeom>
            <a:solidFill>
              <a:srgbClr val="FFFFFF">
                <a:alpha val="100000"/>
              </a:srgbClr>
            </a:solidFill>
          </p:spPr>
          <p:txBody>
            <a:bodyPr/>
            <a:lstStyle/>
            <a:p/>
          </p:txBody>
        </p:sp>
        <p:sp>
          <p:nvSpPr>
            <p:cNvPr id="216" name="pl215"/>
            <p:cNvSpPr/>
            <p:nvPr/>
          </p:nvSpPr>
          <p:spPr>
            <a:xfrm>
              <a:off x="14731512" y="473784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7" name="pl216"/>
            <p:cNvSpPr/>
            <p:nvPr/>
          </p:nvSpPr>
          <p:spPr>
            <a:xfrm>
              <a:off x="14731512" y="36428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8" name="pl217"/>
            <p:cNvSpPr/>
            <p:nvPr/>
          </p:nvSpPr>
          <p:spPr>
            <a:xfrm>
              <a:off x="14731512" y="25477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9" name="pl218"/>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0" name="pl219"/>
            <p:cNvSpPr/>
            <p:nvPr/>
          </p:nvSpPr>
          <p:spPr>
            <a:xfrm>
              <a:off x="14731512" y="41903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1" name="pl220"/>
            <p:cNvSpPr/>
            <p:nvPr/>
          </p:nvSpPr>
          <p:spPr>
            <a:xfrm>
              <a:off x="1473151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2" name="rc221"/>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4771344"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5036893" y="5121103"/>
              <a:ext cx="238993" cy="164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5302442" y="5011599"/>
              <a:ext cx="238993" cy="2737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5567991"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5833539"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6099088" y="5175854"/>
              <a:ext cx="238993" cy="109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6099088" y="517585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6099088" y="517585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6099088" y="4683090"/>
              <a:ext cx="238993" cy="492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48" name="pg247"/>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rc248"/>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50" name="tx249"/>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1" name="tx250"/>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2" name="tx251"/>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3" name="tx252"/>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4" name="tx253"/>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5" name="pl254"/>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tx266"/>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8" name="tx267"/>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9" name="tx268"/>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0" name="tx269"/>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1" name="tx270"/>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2" name="tx271"/>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3" name="tx272"/>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4" name="tx273"/>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5" name="tx274"/>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6" name="tx275"/>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7" name="tx276"/>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8" name="tx277"/>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9" name="pl278"/>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tx290"/>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tx374"/>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6" name="tx375"/>
            <p:cNvSpPr/>
            <p:nvPr/>
          </p:nvSpPr>
          <p:spPr>
            <a:xfrm>
              <a:off x="1230614" y="410504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77" name="tx376"/>
            <p:cNvSpPr/>
            <p:nvPr/>
          </p:nvSpPr>
          <p:spPr>
            <a:xfrm>
              <a:off x="1230614" y="30100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78" name="pl377"/>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9" name="pl378"/>
            <p:cNvSpPr/>
            <p:nvPr/>
          </p:nvSpPr>
          <p:spPr>
            <a:xfrm>
              <a:off x="1737938" y="41903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0" name="pl379"/>
            <p:cNvSpPr/>
            <p:nvPr/>
          </p:nvSpPr>
          <p:spPr>
            <a:xfrm>
              <a:off x="1737938" y="30952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1" name="tx38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2" name="rc381"/>
            <p:cNvSpPr/>
            <p:nvPr/>
          </p:nvSpPr>
          <p:spPr>
            <a:xfrm>
              <a:off x="18110385" y="2153563"/>
              <a:ext cx="1240079" cy="413498"/>
            </a:xfrm>
            <a:prstGeom prst="rect">
              <a:avLst/>
            </a:prstGeom>
            <a:solidFill>
              <a:srgbClr val="FFFFFF">
                <a:alpha val="100000"/>
              </a:srgbClr>
            </a:solidFill>
          </p:spPr>
          <p:txBody>
            <a:bodyPr/>
            <a:lstStyle/>
            <a:p/>
          </p:txBody>
        </p:sp>
        <p:sp>
          <p:nvSpPr>
            <p:cNvPr id="383" name="rc382"/>
            <p:cNvSpPr/>
            <p:nvPr/>
          </p:nvSpPr>
          <p:spPr>
            <a:xfrm>
              <a:off x="18179974" y="2223153"/>
              <a:ext cx="274319" cy="274319"/>
            </a:xfrm>
            <a:prstGeom prst="rect">
              <a:avLst/>
            </a:prstGeom>
            <a:solidFill>
              <a:srgbClr val="FFFFFF">
                <a:alpha val="100000"/>
              </a:srgbClr>
            </a:solidFill>
          </p:spPr>
          <p:txBody>
            <a:bodyPr/>
            <a:lstStyle/>
            <a:p/>
          </p:txBody>
        </p:sp>
        <p:sp>
          <p:nvSpPr>
            <p:cNvPr id="384" name="pg38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85" name="tx38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86" name="rc385"/>
            <p:cNvSpPr/>
            <p:nvPr/>
          </p:nvSpPr>
          <p:spPr>
            <a:xfrm>
              <a:off x="18110385" y="2706240"/>
              <a:ext cx="1753945" cy="1236458"/>
            </a:xfrm>
            <a:prstGeom prst="rect">
              <a:avLst/>
            </a:prstGeom>
            <a:solidFill>
              <a:srgbClr val="FFFFFF">
                <a:alpha val="100000"/>
              </a:srgbClr>
            </a:solidFill>
          </p:spPr>
          <p:txBody>
            <a:bodyPr/>
            <a:lstStyle/>
            <a:p/>
          </p:txBody>
        </p:sp>
        <p:sp>
          <p:nvSpPr>
            <p:cNvPr id="387" name="rc386"/>
            <p:cNvSpPr/>
            <p:nvPr/>
          </p:nvSpPr>
          <p:spPr>
            <a:xfrm>
              <a:off x="18179974" y="2775829"/>
              <a:ext cx="274319" cy="274319"/>
            </a:xfrm>
            <a:prstGeom prst="rect">
              <a:avLst/>
            </a:prstGeom>
            <a:solidFill>
              <a:srgbClr val="FFFFFF">
                <a:alpha val="100000"/>
              </a:srgbClr>
            </a:solidFill>
          </p:spPr>
          <p:txBody>
            <a:bodyPr/>
            <a:lstStyle/>
            <a:p/>
          </p:txBody>
        </p:sp>
        <p:sp>
          <p:nvSpPr>
            <p:cNvPr id="388" name="rc38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9" name="rc388"/>
            <p:cNvSpPr/>
            <p:nvPr/>
          </p:nvSpPr>
          <p:spPr>
            <a:xfrm>
              <a:off x="18179974" y="3050149"/>
              <a:ext cx="274319" cy="274319"/>
            </a:xfrm>
            <a:prstGeom prst="rect">
              <a:avLst/>
            </a:prstGeom>
            <a:solidFill>
              <a:srgbClr val="FFFFFF">
                <a:alpha val="100000"/>
              </a:srgbClr>
            </a:solidFill>
          </p:spPr>
          <p:txBody>
            <a:bodyPr/>
            <a:lstStyle/>
            <a:p/>
          </p:txBody>
        </p:sp>
        <p:sp>
          <p:nvSpPr>
            <p:cNvPr id="390" name="rc38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1" name="rc390"/>
            <p:cNvSpPr/>
            <p:nvPr/>
          </p:nvSpPr>
          <p:spPr>
            <a:xfrm>
              <a:off x="18179974" y="3324469"/>
              <a:ext cx="274319" cy="274320"/>
            </a:xfrm>
            <a:prstGeom prst="rect">
              <a:avLst/>
            </a:prstGeom>
            <a:solidFill>
              <a:srgbClr val="FFFFFF">
                <a:alpha val="100000"/>
              </a:srgbClr>
            </a:solidFill>
          </p:spPr>
          <p:txBody>
            <a:bodyPr/>
            <a:lstStyle/>
            <a:p/>
          </p:txBody>
        </p:sp>
        <p:sp>
          <p:nvSpPr>
            <p:cNvPr id="392" name="rc39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3" name="rc392"/>
            <p:cNvSpPr/>
            <p:nvPr/>
          </p:nvSpPr>
          <p:spPr>
            <a:xfrm>
              <a:off x="18179974" y="3598789"/>
              <a:ext cx="274319" cy="274320"/>
            </a:xfrm>
            <a:prstGeom prst="rect">
              <a:avLst/>
            </a:prstGeom>
            <a:solidFill>
              <a:srgbClr val="FFFFFF">
                <a:alpha val="100000"/>
              </a:srgbClr>
            </a:solidFill>
          </p:spPr>
          <p:txBody>
            <a:bodyPr/>
            <a:lstStyle/>
            <a:p/>
          </p:txBody>
        </p:sp>
        <p:sp>
          <p:nvSpPr>
            <p:cNvPr id="394" name="rc39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5" name="tx39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6" name="tx39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7" name="tx39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98" name="tx39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99" name=""/>
          <p:cNvGrpSpPr/>
          <p:nvPr/>
        </p:nvGrpSpPr>
        <p:grpSpPr>
          <a:xfrm>
            <a:off x="6400800" y="6217920"/>
            <a:ext cx="5486400" cy="4251960"/>
            <a:chOff x="6400800" y="6217920"/>
            <a:chExt cx="5486400" cy="4251960"/>
          </a:xfrm>
        </p:grpSpPr>
        <p:sp>
          <p:nvSpPr>
            <p:cNvPr id="40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2" name="rc5"/>
            <p:cNvSpPr/>
            <p:nvPr/>
          </p:nvSpPr>
          <p:spPr>
            <a:xfrm>
              <a:off x="7111254" y="6510025"/>
              <a:ext cx="4234357" cy="2788960"/>
            </a:xfrm>
            <a:prstGeom prst="rect">
              <a:avLst/>
            </a:prstGeom>
            <a:solidFill>
              <a:srgbClr val="FFFFFF">
                <a:alpha val="100000"/>
              </a:srgbClr>
            </a:solidFill>
          </p:spPr>
          <p:txBody>
            <a:bodyPr/>
            <a:lstStyle/>
            <a:p/>
          </p:txBody>
        </p:sp>
        <p:sp>
          <p:nvSpPr>
            <p:cNvPr id="403" name="pl6"/>
            <p:cNvSpPr/>
            <p:nvPr/>
          </p:nvSpPr>
          <p:spPr>
            <a:xfrm>
              <a:off x="7111254"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04" name="pl7"/>
            <p:cNvSpPr/>
            <p:nvPr/>
          </p:nvSpPr>
          <p:spPr>
            <a:xfrm>
              <a:off x="7111254"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05" name="pl8"/>
            <p:cNvSpPr/>
            <p:nvPr/>
          </p:nvSpPr>
          <p:spPr>
            <a:xfrm>
              <a:off x="7111254"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06" name="pl9"/>
            <p:cNvSpPr/>
            <p:nvPr/>
          </p:nvSpPr>
          <p:spPr>
            <a:xfrm>
              <a:off x="7111254"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07"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08" name="pl11"/>
            <p:cNvSpPr/>
            <p:nvPr/>
          </p:nvSpPr>
          <p:spPr>
            <a:xfrm>
              <a:off x="7111254"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09" name="pl12"/>
            <p:cNvSpPr/>
            <p:nvPr/>
          </p:nvSpPr>
          <p:spPr>
            <a:xfrm>
              <a:off x="7111254"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10" name="pl13"/>
            <p:cNvSpPr/>
            <p:nvPr/>
          </p:nvSpPr>
          <p:spPr>
            <a:xfrm>
              <a:off x="7111254"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11" name="pl14"/>
            <p:cNvSpPr/>
            <p:nvPr/>
          </p:nvSpPr>
          <p:spPr>
            <a:xfrm>
              <a:off x="7111254"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12" name="rc15"/>
            <p:cNvSpPr/>
            <p:nvPr/>
          </p:nvSpPr>
          <p:spPr>
            <a:xfrm>
              <a:off x="7258281" y="6636796"/>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3" name="rc16"/>
            <p:cNvSpPr/>
            <p:nvPr/>
          </p:nvSpPr>
          <p:spPr>
            <a:xfrm>
              <a:off x="7258281" y="7904505"/>
              <a:ext cx="41167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4" name="rc17"/>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415" name="tx18"/>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16" name="tx19"/>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17" name="tx20"/>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18" name="tx21"/>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19" name="tx22"/>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20" name="pl23"/>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24"/>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25"/>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26"/>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27"/>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2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6" name="pl29"/>
            <p:cNvSpPr/>
            <p:nvPr/>
          </p:nvSpPr>
          <p:spPr>
            <a:xfrm>
              <a:off x="11345612" y="848866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7" name="pl30"/>
            <p:cNvSpPr/>
            <p:nvPr/>
          </p:nvSpPr>
          <p:spPr>
            <a:xfrm>
              <a:off x="11345612" y="78051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8" name="pl31"/>
            <p:cNvSpPr/>
            <p:nvPr/>
          </p:nvSpPr>
          <p:spPr>
            <a:xfrm>
              <a:off x="11345612" y="71215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9" name="tx3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0" name="tx33"/>
            <p:cNvSpPr/>
            <p:nvPr/>
          </p:nvSpPr>
          <p:spPr>
            <a:xfrm>
              <a:off x="11443669" y="84863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31" name="tx34"/>
            <p:cNvSpPr/>
            <p:nvPr/>
          </p:nvSpPr>
          <p:spPr>
            <a:xfrm>
              <a:off x="11443669" y="78028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32" name="tx35"/>
            <p:cNvSpPr/>
            <p:nvPr/>
          </p:nvSpPr>
          <p:spPr>
            <a:xfrm>
              <a:off x="11443669" y="7121122"/>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33" name="pl36"/>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37"/>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pl38"/>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6" name="pl39"/>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7" name="pl40"/>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8" name="pl41"/>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9" name="pl42"/>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0" name="tx43"/>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41" name="tx44"/>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42" name="tx45"/>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43" name="tx46"/>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44" name="tx47"/>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45" name="tx48"/>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46" name="tx49"/>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7" name="tx50"/>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48" name="tx51"/>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9" name="tx5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50" name="tx5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51" name="rc54"/>
            <p:cNvSpPr/>
            <p:nvPr/>
          </p:nvSpPr>
          <p:spPr>
            <a:xfrm>
              <a:off x="7594565" y="10217410"/>
              <a:ext cx="1051268" cy="182880"/>
            </a:xfrm>
            <a:prstGeom prst="rect">
              <a:avLst/>
            </a:prstGeom>
            <a:solidFill>
              <a:srgbClr val="FFFFFF">
                <a:alpha val="100000"/>
              </a:srgbClr>
            </a:solidFill>
          </p:spPr>
          <p:txBody>
            <a:bodyPr/>
            <a:lstStyle/>
            <a:p/>
          </p:txBody>
        </p:sp>
        <p:sp>
          <p:nvSpPr>
            <p:cNvPr id="452" name="rc55"/>
            <p:cNvSpPr/>
            <p:nvPr/>
          </p:nvSpPr>
          <p:spPr>
            <a:xfrm>
              <a:off x="7594565" y="10217410"/>
              <a:ext cx="182879" cy="182880"/>
            </a:xfrm>
            <a:prstGeom prst="rect">
              <a:avLst/>
            </a:prstGeom>
            <a:solidFill>
              <a:srgbClr val="FFFFFF">
                <a:alpha val="100000"/>
              </a:srgbClr>
            </a:solidFill>
          </p:spPr>
          <p:txBody>
            <a:bodyPr/>
            <a:lstStyle/>
            <a:p/>
          </p:txBody>
        </p:sp>
        <p:sp>
          <p:nvSpPr>
            <p:cNvPr id="453" name="pl56"/>
            <p:cNvSpPr/>
            <p:nvPr/>
          </p:nvSpPr>
          <p:spPr>
            <a:xfrm>
              <a:off x="761285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54" name="tx57"/>
            <p:cNvSpPr/>
            <p:nvPr/>
          </p:nvSpPr>
          <p:spPr>
            <a:xfrm>
              <a:off x="788544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55" name="rc58"/>
            <p:cNvSpPr/>
            <p:nvPr/>
          </p:nvSpPr>
          <p:spPr>
            <a:xfrm>
              <a:off x="8825833" y="10217410"/>
              <a:ext cx="2036468" cy="182880"/>
            </a:xfrm>
            <a:prstGeom prst="rect">
              <a:avLst/>
            </a:prstGeom>
            <a:solidFill>
              <a:srgbClr val="FFFFFF">
                <a:alpha val="100000"/>
              </a:srgbClr>
            </a:solidFill>
          </p:spPr>
          <p:txBody>
            <a:bodyPr/>
            <a:lstStyle/>
            <a:p/>
          </p:txBody>
        </p:sp>
        <p:sp>
          <p:nvSpPr>
            <p:cNvPr id="456" name="rc59"/>
            <p:cNvSpPr/>
            <p:nvPr/>
          </p:nvSpPr>
          <p:spPr>
            <a:xfrm>
              <a:off x="8825833" y="10217410"/>
              <a:ext cx="182879" cy="182880"/>
            </a:xfrm>
            <a:prstGeom prst="rect">
              <a:avLst/>
            </a:prstGeom>
            <a:solidFill>
              <a:srgbClr val="FFFFFF">
                <a:alpha val="100000"/>
              </a:srgbClr>
            </a:solidFill>
          </p:spPr>
          <p:txBody>
            <a:bodyPr/>
            <a:lstStyle/>
            <a:p/>
          </p:txBody>
        </p:sp>
        <p:sp>
          <p:nvSpPr>
            <p:cNvPr id="457" name="rc60"/>
            <p:cNvSpPr/>
            <p:nvPr/>
          </p:nvSpPr>
          <p:spPr>
            <a:xfrm>
              <a:off x="883483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61"/>
            <p:cNvSpPr/>
            <p:nvPr/>
          </p:nvSpPr>
          <p:spPr>
            <a:xfrm>
              <a:off x="9828074" y="10217410"/>
              <a:ext cx="182880" cy="182880"/>
            </a:xfrm>
            <a:prstGeom prst="rect">
              <a:avLst/>
            </a:prstGeom>
            <a:solidFill>
              <a:srgbClr val="FFFFFF">
                <a:alpha val="100000"/>
              </a:srgbClr>
            </a:solidFill>
          </p:spPr>
          <p:txBody>
            <a:bodyPr/>
            <a:lstStyle/>
            <a:p/>
          </p:txBody>
        </p:sp>
        <p:sp>
          <p:nvSpPr>
            <p:cNvPr id="459" name="rc62"/>
            <p:cNvSpPr/>
            <p:nvPr/>
          </p:nvSpPr>
          <p:spPr>
            <a:xfrm>
              <a:off x="983707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tx63"/>
            <p:cNvSpPr/>
            <p:nvPr/>
          </p:nvSpPr>
          <p:spPr>
            <a:xfrm>
              <a:off x="911671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61" name="tx64"/>
            <p:cNvSpPr/>
            <p:nvPr/>
          </p:nvSpPr>
          <p:spPr>
            <a:xfrm>
              <a:off x="1011895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62" name="tx6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3" name=""/>
          <p:cNvGrpSpPr/>
          <p:nvPr/>
        </p:nvGrpSpPr>
        <p:grpSpPr>
          <a:xfrm>
            <a:off x="12527280" y="6217920"/>
            <a:ext cx="5486400" cy="4297680"/>
            <a:chOff x="12527280" y="6217920"/>
            <a:chExt cx="5486400" cy="4297680"/>
          </a:xfrm>
        </p:grpSpPr>
        <p:sp>
          <p:nvSpPr>
            <p:cNvPr id="46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8" name="pl17"/>
            <p:cNvSpPr/>
            <p:nvPr/>
          </p:nvSpPr>
          <p:spPr>
            <a:xfrm>
              <a:off x="13325144" y="7022175"/>
              <a:ext cx="4510689" cy="512149"/>
            </a:xfrm>
            <a:custGeom>
              <a:avLst/>
              <a:pathLst>
                <a:path w="4510689" h="512149">
                  <a:moveTo>
                    <a:pt x="0" y="384112"/>
                  </a:moveTo>
                  <a:lnTo>
                    <a:pt x="180427" y="384112"/>
                  </a:lnTo>
                  <a:lnTo>
                    <a:pt x="360855" y="358504"/>
                  </a:lnTo>
                  <a:lnTo>
                    <a:pt x="541282" y="460934"/>
                  </a:lnTo>
                  <a:lnTo>
                    <a:pt x="721710" y="230467"/>
                  </a:lnTo>
                  <a:lnTo>
                    <a:pt x="902137" y="460934"/>
                  </a:lnTo>
                  <a:lnTo>
                    <a:pt x="1082565" y="486542"/>
                  </a:lnTo>
                  <a:lnTo>
                    <a:pt x="1262993" y="512149"/>
                  </a:lnTo>
                  <a:lnTo>
                    <a:pt x="1443420" y="230467"/>
                  </a:lnTo>
                  <a:lnTo>
                    <a:pt x="1623848" y="153644"/>
                  </a:lnTo>
                  <a:lnTo>
                    <a:pt x="1804275" y="332897"/>
                  </a:lnTo>
                  <a:lnTo>
                    <a:pt x="1984703" y="153644"/>
                  </a:lnTo>
                  <a:lnTo>
                    <a:pt x="2165131" y="0"/>
                  </a:lnTo>
                  <a:lnTo>
                    <a:pt x="2345558" y="76822"/>
                  </a:lnTo>
                  <a:lnTo>
                    <a:pt x="2525986" y="128037"/>
                  </a:lnTo>
                  <a:lnTo>
                    <a:pt x="2706413" y="102429"/>
                  </a:lnTo>
                  <a:lnTo>
                    <a:pt x="2886841" y="204859"/>
                  </a:lnTo>
                  <a:lnTo>
                    <a:pt x="3067268" y="256074"/>
                  </a:lnTo>
                  <a:lnTo>
                    <a:pt x="3247696" y="281682"/>
                  </a:lnTo>
                  <a:lnTo>
                    <a:pt x="3428124" y="230467"/>
                  </a:lnTo>
                  <a:lnTo>
                    <a:pt x="3608551" y="256074"/>
                  </a:lnTo>
                  <a:lnTo>
                    <a:pt x="3788979" y="435327"/>
                  </a:lnTo>
                  <a:lnTo>
                    <a:pt x="3969406" y="358504"/>
                  </a:lnTo>
                  <a:lnTo>
                    <a:pt x="4149834" y="384112"/>
                  </a:lnTo>
                  <a:lnTo>
                    <a:pt x="4330262" y="384112"/>
                  </a:lnTo>
                  <a:lnTo>
                    <a:pt x="4510689" y="384112"/>
                  </a:lnTo>
                </a:path>
              </a:pathLst>
            </a:custGeom>
            <a:ln w="32521" cap="flat">
              <a:solidFill>
                <a:srgbClr val="5EB0E8">
                  <a:alpha val="100000"/>
                </a:srgbClr>
              </a:solidFill>
              <a:prstDash val="solid"/>
              <a:round/>
            </a:ln>
          </p:spPr>
          <p:txBody>
            <a:bodyPr/>
            <a:lstStyle/>
            <a:p/>
          </p:txBody>
        </p:sp>
        <p:sp>
          <p:nvSpPr>
            <p:cNvPr id="479" name="pl18"/>
            <p:cNvSpPr/>
            <p:nvPr/>
          </p:nvSpPr>
          <p:spPr>
            <a:xfrm>
              <a:off x="17114124" y="7380679"/>
              <a:ext cx="721710" cy="1331589"/>
            </a:xfrm>
            <a:custGeom>
              <a:avLst/>
              <a:pathLst>
                <a:path w="721710" h="1331589">
                  <a:moveTo>
                    <a:pt x="0" y="1331589"/>
                  </a:moveTo>
                  <a:lnTo>
                    <a:pt x="180427" y="0"/>
                  </a:lnTo>
                  <a:lnTo>
                    <a:pt x="360855" y="25607"/>
                  </a:lnTo>
                  <a:lnTo>
                    <a:pt x="541282" y="25607"/>
                  </a:lnTo>
                  <a:lnTo>
                    <a:pt x="721710" y="25607"/>
                  </a:lnTo>
                </a:path>
              </a:pathLst>
            </a:custGeom>
            <a:ln w="32521" cap="flat">
              <a:solidFill>
                <a:srgbClr val="00A173">
                  <a:alpha val="100000"/>
                </a:srgbClr>
              </a:solidFill>
              <a:prstDash val="solid"/>
              <a:round/>
            </a:ln>
          </p:spPr>
          <p:txBody>
            <a:bodyPr/>
            <a:lstStyle/>
            <a:p/>
          </p:txBody>
        </p:sp>
        <p:sp>
          <p:nvSpPr>
            <p:cNvPr id="48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2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2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2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2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2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2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2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3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3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4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4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5" name="rc84"/>
            <p:cNvSpPr/>
            <p:nvPr/>
          </p:nvSpPr>
          <p:spPr>
            <a:xfrm>
              <a:off x="14005791" y="9941072"/>
              <a:ext cx="3149396" cy="504938"/>
            </a:xfrm>
            <a:prstGeom prst="rect">
              <a:avLst/>
            </a:prstGeom>
            <a:solidFill>
              <a:srgbClr val="FFFFFF">
                <a:alpha val="100000"/>
              </a:srgbClr>
            </a:solidFill>
          </p:spPr>
          <p:txBody>
            <a:bodyPr/>
            <a:lstStyle/>
            <a:p/>
          </p:txBody>
        </p:sp>
        <p:sp>
          <p:nvSpPr>
            <p:cNvPr id="54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5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5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5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5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Congo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5261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871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216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5614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2906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198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54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2888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233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4673107"/>
              <a:ext cx="237118" cy="612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6731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4659797"/>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486770"/>
              <a:ext cx="237118" cy="173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673107"/>
              <a:ext cx="237118" cy="612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6731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633178"/>
              <a:ext cx="237118" cy="399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473460"/>
              <a:ext cx="237118" cy="159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433531"/>
              <a:ext cx="237118" cy="8518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4335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4335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4047547"/>
              <a:ext cx="237118" cy="385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65923"/>
              <a:ext cx="237118" cy="319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49659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4952613"/>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4659797"/>
              <a:ext cx="237118" cy="292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659797"/>
              <a:ext cx="237118" cy="625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6597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633178"/>
              <a:ext cx="237118" cy="26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353672"/>
              <a:ext cx="237118" cy="2795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992542"/>
              <a:ext cx="237118" cy="2928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9925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9925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872754"/>
              <a:ext cx="237118" cy="119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32472"/>
              <a:ext cx="237118" cy="252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324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019162"/>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846135"/>
              <a:ext cx="237118" cy="173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4899374"/>
              <a:ext cx="237118" cy="3859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8993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48993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792895"/>
              <a:ext cx="237118" cy="1064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12330"/>
              <a:ext cx="237118" cy="1730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1123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1123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019162"/>
              <a:ext cx="237118" cy="93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38950"/>
              <a:ext cx="237118" cy="14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389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1389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4872754"/>
              <a:ext cx="237118" cy="266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65570"/>
              <a:ext cx="237118" cy="1197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1655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1655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832825"/>
              <a:ext cx="237118" cy="3327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18809"/>
              <a:ext cx="237118" cy="66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188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1880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019162"/>
              <a:ext cx="237118" cy="199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343 case(s)</a:t>
              </a:r>
            </a:p>
          </p:txBody>
        </p:sp>
        <p:sp>
          <p:nvSpPr>
            <p:cNvPr id="67" name="pg66"/>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6,718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5261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2871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216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5614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2906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198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54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2888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233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32119"/>
              <a:ext cx="237118" cy="532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321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321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112330"/>
              <a:ext cx="237118" cy="119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059091"/>
              <a:ext cx="237118" cy="2262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4965923"/>
              <a:ext cx="237118" cy="931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4952613"/>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4752966"/>
              <a:ext cx="237118" cy="199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979232"/>
              <a:ext cx="237118" cy="3061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646488"/>
              <a:ext cx="237118" cy="3327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46464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273813"/>
              <a:ext cx="237118" cy="372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965923"/>
              <a:ext cx="237118" cy="319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3834590"/>
              <a:ext cx="237118" cy="11313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3821281"/>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3501845"/>
              <a:ext cx="237118" cy="319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005852"/>
              <a:ext cx="237118" cy="279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513390"/>
              <a:ext cx="237118" cy="4924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4500080"/>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4114096"/>
              <a:ext cx="237118" cy="385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085711"/>
              <a:ext cx="237118" cy="1996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713037"/>
              <a:ext cx="237118" cy="3726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47130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4500080"/>
              <a:ext cx="237118" cy="212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072401"/>
              <a:ext cx="237118" cy="212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4899374"/>
              <a:ext cx="237118" cy="173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4872754"/>
              <a:ext cx="237118" cy="26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4593249"/>
              <a:ext cx="237118" cy="2795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138950"/>
              <a:ext cx="237118" cy="14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085711"/>
              <a:ext cx="237118" cy="532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059091"/>
              <a:ext cx="237118" cy="26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859444"/>
              <a:ext cx="237118" cy="199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059091"/>
              <a:ext cx="237118" cy="2262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0590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045781"/>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886064"/>
              <a:ext cx="237118" cy="1597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178879"/>
              <a:ext cx="237118" cy="106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1788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1788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4886064"/>
              <a:ext cx="237118" cy="292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032472"/>
              <a:ext cx="237118" cy="252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0324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019162"/>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4912684"/>
              <a:ext cx="237118" cy="1064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165570"/>
              <a:ext cx="237118" cy="1197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1655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1655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5072401"/>
              <a:ext cx="237118" cy="93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392 case(s)</a:t>
              </a:r>
            </a:p>
          </p:txBody>
        </p:sp>
        <p:sp>
          <p:nvSpPr>
            <p:cNvPr id="131" name="pg130"/>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385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5261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2871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216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5614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2906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198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54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2888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6233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138950"/>
              <a:ext cx="237118" cy="14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4979232"/>
              <a:ext cx="237118" cy="1597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49792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4832825"/>
              <a:ext cx="237118" cy="146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085711"/>
              <a:ext cx="237118" cy="1996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4992542"/>
              <a:ext cx="237118" cy="931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4979232"/>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513390"/>
              <a:ext cx="237118" cy="465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05499"/>
              <a:ext cx="237118" cy="798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125640"/>
              <a:ext cx="237118" cy="798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1256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659797"/>
              <a:ext cx="237118" cy="465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18809"/>
              <a:ext cx="237118" cy="66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188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21880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925993"/>
              <a:ext cx="237118" cy="292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138950"/>
              <a:ext cx="237118" cy="14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1389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112330"/>
              <a:ext cx="237118" cy="26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4686417"/>
              <a:ext cx="237118" cy="425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05499"/>
              <a:ext cx="237118" cy="798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054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178879"/>
              <a:ext cx="237118" cy="26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4846135"/>
              <a:ext cx="237118" cy="3327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952613"/>
              <a:ext cx="237118" cy="3327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49526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4899374"/>
              <a:ext cx="237118" cy="532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4406911"/>
              <a:ext cx="237118" cy="492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138950"/>
              <a:ext cx="237118" cy="14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045781"/>
              <a:ext cx="237118" cy="931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032472"/>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4673107"/>
              <a:ext cx="237118" cy="359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032472"/>
              <a:ext cx="237118" cy="252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019162"/>
              <a:ext cx="237118" cy="133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4979232"/>
              <a:ext cx="237118" cy="399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4486770"/>
              <a:ext cx="237118" cy="492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58738"/>
              <a:ext cx="237118" cy="26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45428"/>
              <a:ext cx="237118" cy="133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454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032472"/>
              <a:ext cx="237118" cy="212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085711"/>
              <a:ext cx="237118" cy="1996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0857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0857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4886064"/>
              <a:ext cx="237118" cy="199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178879"/>
              <a:ext cx="237118" cy="106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1788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165570"/>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4992542"/>
              <a:ext cx="237118" cy="173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182 case(s)</a:t>
              </a:r>
            </a:p>
          </p:txBody>
        </p:sp>
        <p:sp>
          <p:nvSpPr>
            <p:cNvPr id="195" name="pg194"/>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483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5261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2871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6216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95614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2906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198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954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2888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6233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032472"/>
              <a:ext cx="237118" cy="252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4979232"/>
              <a:ext cx="237118" cy="532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49792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4659797"/>
              <a:ext cx="237118" cy="319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4925993"/>
              <a:ext cx="237118" cy="3593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3781351"/>
              <a:ext cx="237118" cy="11446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37813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3328818"/>
              <a:ext cx="237118" cy="452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4819515"/>
              <a:ext cx="237118" cy="4658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4100786"/>
              <a:ext cx="237118" cy="7187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4060857"/>
              <a:ext cx="237118" cy="399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3661563"/>
              <a:ext cx="237118" cy="399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4752966"/>
              <a:ext cx="237118" cy="532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3328818"/>
              <a:ext cx="237118" cy="14241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3288889"/>
              <a:ext cx="237118" cy="399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2902905"/>
              <a:ext cx="237118" cy="385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019162"/>
              <a:ext cx="237118" cy="2661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4393602"/>
              <a:ext cx="237118" cy="6255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4366982"/>
              <a:ext cx="237118" cy="26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3901139"/>
              <a:ext cx="237118" cy="465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192189"/>
              <a:ext cx="237118" cy="93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125640"/>
              <a:ext cx="237118" cy="665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1256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4766276"/>
              <a:ext cx="237118" cy="359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112330"/>
              <a:ext cx="237118" cy="1730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1123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099021"/>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4792895"/>
              <a:ext cx="237118" cy="3061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178879"/>
              <a:ext cx="237118" cy="106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1788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165570"/>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5019162"/>
              <a:ext cx="237118" cy="146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059091"/>
              <a:ext cx="237118" cy="2262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0590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0590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859444"/>
              <a:ext cx="237118" cy="199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165570"/>
              <a:ext cx="237118" cy="1197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16557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152260"/>
              <a:ext cx="237118" cy="133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979232"/>
              <a:ext cx="237118" cy="173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32119"/>
              <a:ext cx="237118" cy="532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321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05499"/>
              <a:ext cx="237118" cy="26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5059091"/>
              <a:ext cx="237118" cy="146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099021"/>
              <a:ext cx="237118" cy="1863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0990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045781"/>
              <a:ext cx="237118" cy="532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4553319"/>
              <a:ext cx="237118" cy="492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453805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8" name="pg257"/>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9" name="tx258"/>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533 case(s)</a:t>
              </a:r>
            </a:p>
          </p:txBody>
        </p:sp>
        <p:sp>
          <p:nvSpPr>
            <p:cNvPr id="260" name="pg259"/>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1" name="tx260"/>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519 case(s)</a:t>
              </a:r>
            </a:p>
          </p:txBody>
        </p:sp>
        <p:sp>
          <p:nvSpPr>
            <p:cNvPr id="262" name="rc261"/>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3" name="rc262"/>
            <p:cNvSpPr/>
            <p:nvPr/>
          </p:nvSpPr>
          <p:spPr>
            <a:xfrm>
              <a:off x="14756939" y="2153563"/>
              <a:ext cx="3214267" cy="3131794"/>
            </a:xfrm>
            <a:prstGeom prst="rect">
              <a:avLst/>
            </a:prstGeom>
            <a:solidFill>
              <a:srgbClr val="FFFFFF">
                <a:alpha val="100000"/>
              </a:srgbClr>
            </a:solidFill>
          </p:spPr>
          <p:txBody>
            <a:bodyPr/>
            <a:lstStyle/>
            <a:p/>
          </p:txBody>
        </p:sp>
        <p:sp>
          <p:nvSpPr>
            <p:cNvPr id="264" name="pl263"/>
            <p:cNvSpPr/>
            <p:nvPr/>
          </p:nvSpPr>
          <p:spPr>
            <a:xfrm>
              <a:off x="14756939" y="495261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42871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362163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95614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22906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9" name="pl26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46198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9543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32888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pl272"/>
            <p:cNvSpPr/>
            <p:nvPr/>
          </p:nvSpPr>
          <p:spPr>
            <a:xfrm>
              <a:off x="14756939" y="26233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4" name="rc273"/>
            <p:cNvSpPr/>
            <p:nvPr/>
          </p:nvSpPr>
          <p:spPr>
            <a:xfrm>
              <a:off x="14796459" y="4726346"/>
              <a:ext cx="237118" cy="5590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4393602"/>
              <a:ext cx="237118" cy="3327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4353672"/>
              <a:ext cx="237118" cy="399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4796459" y="4020927"/>
              <a:ext cx="237118" cy="3327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4366982"/>
              <a:ext cx="237118" cy="9183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3661563"/>
              <a:ext cx="237118" cy="7054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3634943"/>
              <a:ext cx="237118" cy="266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59924" y="3195720"/>
              <a:ext cx="237118" cy="439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4220574"/>
              <a:ext cx="237118" cy="10647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3368748"/>
              <a:ext cx="237118" cy="8518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3328818"/>
              <a:ext cx="237118" cy="399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23388" y="2876285"/>
              <a:ext cx="237118" cy="452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4646488"/>
              <a:ext cx="237118" cy="6388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4566629"/>
              <a:ext cx="237118" cy="798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4513390"/>
              <a:ext cx="237118" cy="532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586853" y="4154025"/>
              <a:ext cx="237118" cy="3593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019162"/>
              <a:ext cx="237118" cy="2661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4020927"/>
              <a:ext cx="237118" cy="9982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3861210"/>
              <a:ext cx="237118" cy="1597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50317" y="3528465"/>
              <a:ext cx="237118" cy="3327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165570"/>
              <a:ext cx="237118" cy="1197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072401"/>
              <a:ext cx="237118" cy="931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4832825"/>
              <a:ext cx="237118" cy="2395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113782" y="4566629"/>
              <a:ext cx="237118" cy="266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58738"/>
              <a:ext cx="237118" cy="26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587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178879"/>
              <a:ext cx="237118" cy="798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377246" y="5138950"/>
              <a:ext cx="237118" cy="399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pg301"/>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3" name="tx302"/>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548 case(s)</a:t>
              </a:r>
            </a:p>
          </p:txBody>
        </p:sp>
        <p:sp>
          <p:nvSpPr>
            <p:cNvPr id="304" name="pg30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5" name="rc30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6" name="tx30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7" name="tx30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8" name="tx30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9" name="tx30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0" name="tx30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1" name="pl31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tx32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4" name="tx32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5" name="tx32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6" name="tx32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7" name="tx32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8" name="tx32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9" name="tx32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0" name="tx32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1" name="tx33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2" name="tx33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3" name="tx33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4" name="tx33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5" name="pl33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tx34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8" name="tx34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9" name="tx34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0" name="tx34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1" name="tx35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2" name="tx35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3" name="tx35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4" name="tx35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5" name="tx35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6" name="tx35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7" name="tx35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8" name="tx35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9" name="pl35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tx37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2" name="tx37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3" name="tx37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4" name="tx37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5" name="tx37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6" name="tx37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7" name="tx37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8" name="tx37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9" name="tx37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0" name="tx37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1" name="tx38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2" name="tx38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3" name="pl38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tx39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6" name="tx39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7" name="tx39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8" name="tx39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9" name="tx39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0" name="tx39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1" name="tx40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2" name="tx40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3" name="tx40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4" name="tx40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5" name="tx40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6" name="tx40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7" name="pl40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tx41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0" name="tx41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1" name="tx42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2" name="tx42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3" name="tx42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4" name="tx42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5" name="tx42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6" name="tx42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7" name="tx42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8" name="tx42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9" name="tx42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0" name="tx42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1" name="tx43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2" name="tx431"/>
            <p:cNvSpPr/>
            <p:nvPr/>
          </p:nvSpPr>
          <p:spPr>
            <a:xfrm>
              <a:off x="1294238" y="4534590"/>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33" name="tx432"/>
            <p:cNvSpPr/>
            <p:nvPr/>
          </p:nvSpPr>
          <p:spPr>
            <a:xfrm>
              <a:off x="1230614" y="386910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4" name="tx433"/>
            <p:cNvSpPr/>
            <p:nvPr/>
          </p:nvSpPr>
          <p:spPr>
            <a:xfrm>
              <a:off x="1230614" y="320361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35" name="tx434"/>
            <p:cNvSpPr/>
            <p:nvPr/>
          </p:nvSpPr>
          <p:spPr>
            <a:xfrm>
              <a:off x="1230614" y="253812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6" name="pl435"/>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46198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9543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32888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26233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tx44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2" name="rc441"/>
            <p:cNvSpPr/>
            <p:nvPr/>
          </p:nvSpPr>
          <p:spPr>
            <a:xfrm>
              <a:off x="18110385" y="2153563"/>
              <a:ext cx="1240079" cy="413498"/>
            </a:xfrm>
            <a:prstGeom prst="rect">
              <a:avLst/>
            </a:prstGeom>
            <a:solidFill>
              <a:srgbClr val="FFFFFF">
                <a:alpha val="100000"/>
              </a:srgbClr>
            </a:solidFill>
          </p:spPr>
          <p:txBody>
            <a:bodyPr/>
            <a:lstStyle/>
            <a:p/>
          </p:txBody>
        </p:sp>
        <p:sp>
          <p:nvSpPr>
            <p:cNvPr id="443" name="rc442"/>
            <p:cNvSpPr/>
            <p:nvPr/>
          </p:nvSpPr>
          <p:spPr>
            <a:xfrm>
              <a:off x="18179974" y="2223153"/>
              <a:ext cx="274319" cy="274319"/>
            </a:xfrm>
            <a:prstGeom prst="rect">
              <a:avLst/>
            </a:prstGeom>
            <a:solidFill>
              <a:srgbClr val="FFFFFF">
                <a:alpha val="100000"/>
              </a:srgbClr>
            </a:solidFill>
          </p:spPr>
          <p:txBody>
            <a:bodyPr/>
            <a:lstStyle/>
            <a:p/>
          </p:txBody>
        </p:sp>
        <p:sp>
          <p:nvSpPr>
            <p:cNvPr id="444" name="pg443"/>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5" name="tx444"/>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6" name="rc445"/>
            <p:cNvSpPr/>
            <p:nvPr/>
          </p:nvSpPr>
          <p:spPr>
            <a:xfrm>
              <a:off x="18110385" y="2706240"/>
              <a:ext cx="1753945" cy="1236458"/>
            </a:xfrm>
            <a:prstGeom prst="rect">
              <a:avLst/>
            </a:prstGeom>
            <a:solidFill>
              <a:srgbClr val="FFFFFF">
                <a:alpha val="100000"/>
              </a:srgbClr>
            </a:solidFill>
          </p:spPr>
          <p:txBody>
            <a:bodyPr/>
            <a:lstStyle/>
            <a:p/>
          </p:txBody>
        </p:sp>
        <p:sp>
          <p:nvSpPr>
            <p:cNvPr id="447" name="rc446"/>
            <p:cNvSpPr/>
            <p:nvPr/>
          </p:nvSpPr>
          <p:spPr>
            <a:xfrm>
              <a:off x="18179974" y="2775829"/>
              <a:ext cx="274319" cy="274319"/>
            </a:xfrm>
            <a:prstGeom prst="rect">
              <a:avLst/>
            </a:prstGeom>
            <a:solidFill>
              <a:srgbClr val="FFFFFF">
                <a:alpha val="100000"/>
              </a:srgbClr>
            </a:solidFill>
          </p:spPr>
          <p:txBody>
            <a:bodyPr/>
            <a:lstStyle/>
            <a:p/>
          </p:txBody>
        </p:sp>
        <p:sp>
          <p:nvSpPr>
            <p:cNvPr id="448" name="rc447"/>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050149"/>
              <a:ext cx="274319" cy="274319"/>
            </a:xfrm>
            <a:prstGeom prst="rect">
              <a:avLst/>
            </a:prstGeom>
            <a:solidFill>
              <a:srgbClr val="FFFFFF">
                <a:alpha val="100000"/>
              </a:srgbClr>
            </a:solidFill>
          </p:spPr>
          <p:txBody>
            <a:bodyPr/>
            <a:lstStyle/>
            <a:p/>
          </p:txBody>
        </p:sp>
        <p:sp>
          <p:nvSpPr>
            <p:cNvPr id="450" name="rc449"/>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324469"/>
              <a:ext cx="274319" cy="274320"/>
            </a:xfrm>
            <a:prstGeom prst="rect">
              <a:avLst/>
            </a:prstGeom>
            <a:solidFill>
              <a:srgbClr val="FFFFFF">
                <a:alpha val="100000"/>
              </a:srgbClr>
            </a:solidFill>
          </p:spPr>
          <p:txBody>
            <a:bodyPr/>
            <a:lstStyle/>
            <a:p/>
          </p:txBody>
        </p:sp>
        <p:sp>
          <p:nvSpPr>
            <p:cNvPr id="452" name="rc451"/>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3598789"/>
              <a:ext cx="274319" cy="274320"/>
            </a:xfrm>
            <a:prstGeom prst="rect">
              <a:avLst/>
            </a:prstGeom>
            <a:solidFill>
              <a:srgbClr val="FFFFFF">
                <a:alpha val="100000"/>
              </a:srgbClr>
            </a:solidFill>
          </p:spPr>
          <p:txBody>
            <a:bodyPr/>
            <a:lstStyle/>
            <a:p/>
          </p:txBody>
        </p:sp>
        <p:sp>
          <p:nvSpPr>
            <p:cNvPr id="454" name="rc453"/>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5" name="tx454"/>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6" name="tx455"/>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7" name="tx456"/>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8" name="tx457"/>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9" name=""/>
          <p:cNvGrpSpPr/>
          <p:nvPr/>
        </p:nvGrpSpPr>
        <p:grpSpPr>
          <a:xfrm>
            <a:off x="6400800" y="6217920"/>
            <a:ext cx="5486400" cy="4251960"/>
            <a:chOff x="6400800" y="6217920"/>
            <a:chExt cx="5486400" cy="4251960"/>
          </a:xfrm>
        </p:grpSpPr>
        <p:sp>
          <p:nvSpPr>
            <p:cNvPr id="46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1"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2" name="rc5"/>
            <p:cNvSpPr/>
            <p:nvPr/>
          </p:nvSpPr>
          <p:spPr>
            <a:xfrm>
              <a:off x="7153670" y="6510025"/>
              <a:ext cx="4022426" cy="2788960"/>
            </a:xfrm>
            <a:prstGeom prst="rect">
              <a:avLst/>
            </a:prstGeom>
            <a:solidFill>
              <a:srgbClr val="FFFFFF">
                <a:alpha val="100000"/>
              </a:srgbClr>
            </a:solidFill>
          </p:spPr>
          <p:txBody>
            <a:bodyPr/>
            <a:lstStyle/>
            <a:p/>
          </p:txBody>
        </p:sp>
        <p:sp>
          <p:nvSpPr>
            <p:cNvPr id="463" name="pl6"/>
            <p:cNvSpPr/>
            <p:nvPr/>
          </p:nvSpPr>
          <p:spPr>
            <a:xfrm>
              <a:off x="7153670" y="8892983"/>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4" name="pl7"/>
            <p:cNvSpPr/>
            <p:nvPr/>
          </p:nvSpPr>
          <p:spPr>
            <a:xfrm>
              <a:off x="7153670" y="8334521"/>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5" name="pl8"/>
            <p:cNvSpPr/>
            <p:nvPr/>
          </p:nvSpPr>
          <p:spPr>
            <a:xfrm>
              <a:off x="7153670" y="7776059"/>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6" name="pl9"/>
            <p:cNvSpPr/>
            <p:nvPr/>
          </p:nvSpPr>
          <p:spPr>
            <a:xfrm>
              <a:off x="7153670" y="7217596"/>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7" name="pl10"/>
            <p:cNvSpPr/>
            <p:nvPr/>
          </p:nvSpPr>
          <p:spPr>
            <a:xfrm>
              <a:off x="7153670" y="6659134"/>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68" name="pl11"/>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69" name="pl12"/>
            <p:cNvSpPr/>
            <p:nvPr/>
          </p:nvSpPr>
          <p:spPr>
            <a:xfrm>
              <a:off x="7153670" y="8613752"/>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0" name="pl13"/>
            <p:cNvSpPr/>
            <p:nvPr/>
          </p:nvSpPr>
          <p:spPr>
            <a:xfrm>
              <a:off x="7153670" y="8055290"/>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1" name="pl14"/>
            <p:cNvSpPr/>
            <p:nvPr/>
          </p:nvSpPr>
          <p:spPr>
            <a:xfrm>
              <a:off x="7153670" y="7496828"/>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2" name="pl15"/>
            <p:cNvSpPr/>
            <p:nvPr/>
          </p:nvSpPr>
          <p:spPr>
            <a:xfrm>
              <a:off x="7153670" y="6938365"/>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73" name="rc16"/>
            <p:cNvSpPr/>
            <p:nvPr/>
          </p:nvSpPr>
          <p:spPr>
            <a:xfrm>
              <a:off x="7293338" y="7262273"/>
              <a:ext cx="391069" cy="9382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7"/>
            <p:cNvSpPr/>
            <p:nvPr/>
          </p:nvSpPr>
          <p:spPr>
            <a:xfrm>
              <a:off x="7852008" y="7440981"/>
              <a:ext cx="391069" cy="10722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8"/>
            <p:cNvSpPr/>
            <p:nvPr/>
          </p:nvSpPr>
          <p:spPr>
            <a:xfrm>
              <a:off x="8410679" y="8479721"/>
              <a:ext cx="391069" cy="4020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9"/>
            <p:cNvSpPr/>
            <p:nvPr/>
          </p:nvSpPr>
          <p:spPr>
            <a:xfrm>
              <a:off x="8969349" y="8870645"/>
              <a:ext cx="391069" cy="14520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0"/>
            <p:cNvSpPr/>
            <p:nvPr/>
          </p:nvSpPr>
          <p:spPr>
            <a:xfrm>
              <a:off x="9528019" y="8971168"/>
              <a:ext cx="391069" cy="14520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21"/>
            <p:cNvSpPr/>
            <p:nvPr/>
          </p:nvSpPr>
          <p:spPr>
            <a:xfrm>
              <a:off x="10086689" y="9027014"/>
              <a:ext cx="391069" cy="7818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2"/>
            <p:cNvSpPr/>
            <p:nvPr/>
          </p:nvSpPr>
          <p:spPr>
            <a:xfrm>
              <a:off x="7293338" y="6860181"/>
              <a:ext cx="391069" cy="4020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3"/>
            <p:cNvSpPr/>
            <p:nvPr/>
          </p:nvSpPr>
          <p:spPr>
            <a:xfrm>
              <a:off x="7852008" y="7038888"/>
              <a:ext cx="391069" cy="4020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4"/>
            <p:cNvSpPr/>
            <p:nvPr/>
          </p:nvSpPr>
          <p:spPr>
            <a:xfrm>
              <a:off x="8410679" y="8267505"/>
              <a:ext cx="391069" cy="2122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5"/>
            <p:cNvSpPr/>
            <p:nvPr/>
          </p:nvSpPr>
          <p:spPr>
            <a:xfrm>
              <a:off x="8969349" y="8803629"/>
              <a:ext cx="391069" cy="670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6"/>
            <p:cNvSpPr/>
            <p:nvPr/>
          </p:nvSpPr>
          <p:spPr>
            <a:xfrm>
              <a:off x="7293338" y="6726150"/>
              <a:ext cx="391069" cy="13403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7"/>
            <p:cNvSpPr/>
            <p:nvPr/>
          </p:nvSpPr>
          <p:spPr>
            <a:xfrm>
              <a:off x="7852008" y="6636796"/>
              <a:ext cx="391069" cy="40209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28"/>
            <p:cNvSpPr/>
            <p:nvPr/>
          </p:nvSpPr>
          <p:spPr>
            <a:xfrm>
              <a:off x="8410679" y="8122305"/>
              <a:ext cx="391069" cy="14520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29"/>
            <p:cNvSpPr/>
            <p:nvPr/>
          </p:nvSpPr>
          <p:spPr>
            <a:xfrm>
              <a:off x="8969349" y="8770122"/>
              <a:ext cx="391069" cy="335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0"/>
            <p:cNvSpPr/>
            <p:nvPr/>
          </p:nvSpPr>
          <p:spPr>
            <a:xfrm>
              <a:off x="7293338" y="8200490"/>
              <a:ext cx="391069" cy="97172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1"/>
            <p:cNvSpPr/>
            <p:nvPr/>
          </p:nvSpPr>
          <p:spPr>
            <a:xfrm>
              <a:off x="7852008" y="8513229"/>
              <a:ext cx="391069" cy="6589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2"/>
            <p:cNvSpPr/>
            <p:nvPr/>
          </p:nvSpPr>
          <p:spPr>
            <a:xfrm>
              <a:off x="8410679" y="8881814"/>
              <a:ext cx="391069" cy="29040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3"/>
            <p:cNvSpPr/>
            <p:nvPr/>
          </p:nvSpPr>
          <p:spPr>
            <a:xfrm>
              <a:off x="8969349" y="9015845"/>
              <a:ext cx="391069" cy="1563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4"/>
            <p:cNvSpPr/>
            <p:nvPr/>
          </p:nvSpPr>
          <p:spPr>
            <a:xfrm>
              <a:off x="9528019" y="9116368"/>
              <a:ext cx="391069" cy="558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5"/>
            <p:cNvSpPr/>
            <p:nvPr/>
          </p:nvSpPr>
          <p:spPr>
            <a:xfrm>
              <a:off x="10086689" y="9105199"/>
              <a:ext cx="391069" cy="670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6"/>
            <p:cNvSpPr/>
            <p:nvPr/>
          </p:nvSpPr>
          <p:spPr>
            <a:xfrm>
              <a:off x="10645360" y="9161045"/>
              <a:ext cx="391069" cy="111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pl37"/>
            <p:cNvSpPr/>
            <p:nvPr/>
          </p:nvSpPr>
          <p:spPr>
            <a:xfrm>
              <a:off x="7488873" y="6867288"/>
              <a:ext cx="3352021" cy="2303530"/>
            </a:xfrm>
            <a:custGeom>
              <a:avLst/>
              <a:pathLst>
                <a:path w="3352021" h="2303530">
                  <a:moveTo>
                    <a:pt x="0" y="0"/>
                  </a:moveTo>
                  <a:lnTo>
                    <a:pt x="558670" y="1677215"/>
                  </a:lnTo>
                  <a:lnTo>
                    <a:pt x="1117340" y="2084858"/>
                  </a:lnTo>
                  <a:lnTo>
                    <a:pt x="1676010" y="2218414"/>
                  </a:lnTo>
                  <a:lnTo>
                    <a:pt x="2234681" y="2276620"/>
                  </a:lnTo>
                  <a:lnTo>
                    <a:pt x="2793351" y="2284195"/>
                  </a:lnTo>
                  <a:lnTo>
                    <a:pt x="3352021" y="2303530"/>
                  </a:lnTo>
                </a:path>
              </a:pathLst>
            </a:custGeom>
            <a:ln w="40651" cap="flat">
              <a:solidFill>
                <a:srgbClr val="000000">
                  <a:alpha val="100000"/>
                </a:srgbClr>
              </a:solidFill>
              <a:prstDash val="solid"/>
              <a:round/>
            </a:ln>
          </p:spPr>
          <p:txBody>
            <a:bodyPr/>
            <a:lstStyle/>
            <a:p/>
          </p:txBody>
        </p:sp>
        <p:sp>
          <p:nvSpPr>
            <p:cNvPr id="495" name="rc38"/>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496" name="tx39"/>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7" name="tx40"/>
            <p:cNvSpPr/>
            <p:nvPr/>
          </p:nvSpPr>
          <p:spPr>
            <a:xfrm>
              <a:off x="6843756" y="861144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98" name="tx41"/>
            <p:cNvSpPr/>
            <p:nvPr/>
          </p:nvSpPr>
          <p:spPr>
            <a:xfrm>
              <a:off x="6801340" y="805298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9" name="tx42"/>
            <p:cNvSpPr/>
            <p:nvPr/>
          </p:nvSpPr>
          <p:spPr>
            <a:xfrm>
              <a:off x="6801340" y="749452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0" name="tx43"/>
            <p:cNvSpPr/>
            <p:nvPr/>
          </p:nvSpPr>
          <p:spPr>
            <a:xfrm>
              <a:off x="6801340" y="693605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1" name="pl4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45"/>
            <p:cNvSpPr/>
            <p:nvPr/>
          </p:nvSpPr>
          <p:spPr>
            <a:xfrm>
              <a:off x="7118876" y="86137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6"/>
            <p:cNvSpPr/>
            <p:nvPr/>
          </p:nvSpPr>
          <p:spPr>
            <a:xfrm>
              <a:off x="7118876" y="80552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7"/>
            <p:cNvSpPr/>
            <p:nvPr/>
          </p:nvSpPr>
          <p:spPr>
            <a:xfrm>
              <a:off x="7118876" y="74968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48"/>
            <p:cNvSpPr/>
            <p:nvPr/>
          </p:nvSpPr>
          <p:spPr>
            <a:xfrm>
              <a:off x="7118876" y="6938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49"/>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0"/>
            <p:cNvSpPr/>
            <p:nvPr/>
          </p:nvSpPr>
          <p:spPr>
            <a:xfrm>
              <a:off x="11176096" y="817553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1"/>
            <p:cNvSpPr/>
            <p:nvPr/>
          </p:nvSpPr>
          <p:spPr>
            <a:xfrm>
              <a:off x="11176096" y="71788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tx52"/>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0" name="tx53"/>
            <p:cNvSpPr/>
            <p:nvPr/>
          </p:nvSpPr>
          <p:spPr>
            <a:xfrm>
              <a:off x="11274154" y="817322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511" name="tx54"/>
            <p:cNvSpPr/>
            <p:nvPr/>
          </p:nvSpPr>
          <p:spPr>
            <a:xfrm>
              <a:off x="11274154" y="7176544"/>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512" name="pl55"/>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6"/>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7"/>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8"/>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9"/>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0"/>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1"/>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tx62"/>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0" name="tx63"/>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1" name="tx64"/>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2" name="tx65"/>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3" name="tx66"/>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4" name="tx67"/>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5" name="tx68"/>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69"/>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7" name="tx70"/>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8" name="tx7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9" name="tx7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0" name="rc73"/>
            <p:cNvSpPr/>
            <p:nvPr/>
          </p:nvSpPr>
          <p:spPr>
            <a:xfrm>
              <a:off x="6522375" y="10217410"/>
              <a:ext cx="1051268" cy="182880"/>
            </a:xfrm>
            <a:prstGeom prst="rect">
              <a:avLst/>
            </a:prstGeom>
            <a:solidFill>
              <a:srgbClr val="FFFFFF">
                <a:alpha val="100000"/>
              </a:srgbClr>
            </a:solidFill>
          </p:spPr>
          <p:txBody>
            <a:bodyPr/>
            <a:lstStyle/>
            <a:p/>
          </p:txBody>
        </p:sp>
        <p:sp>
          <p:nvSpPr>
            <p:cNvPr id="531" name="rc74"/>
            <p:cNvSpPr/>
            <p:nvPr/>
          </p:nvSpPr>
          <p:spPr>
            <a:xfrm>
              <a:off x="6522375" y="10217410"/>
              <a:ext cx="182880" cy="182880"/>
            </a:xfrm>
            <a:prstGeom prst="rect">
              <a:avLst/>
            </a:prstGeom>
            <a:solidFill>
              <a:srgbClr val="FFFFFF">
                <a:alpha val="100000"/>
              </a:srgbClr>
            </a:solidFill>
          </p:spPr>
          <p:txBody>
            <a:bodyPr/>
            <a:lstStyle/>
            <a:p/>
          </p:txBody>
        </p:sp>
        <p:sp>
          <p:nvSpPr>
            <p:cNvPr id="532" name="pl75"/>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3" name="tx76"/>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4" name="rc77"/>
            <p:cNvSpPr/>
            <p:nvPr/>
          </p:nvSpPr>
          <p:spPr>
            <a:xfrm>
              <a:off x="7753643" y="10217410"/>
              <a:ext cx="4053749" cy="182880"/>
            </a:xfrm>
            <a:prstGeom prst="rect">
              <a:avLst/>
            </a:prstGeom>
            <a:solidFill>
              <a:srgbClr val="FFFFFF">
                <a:alpha val="100000"/>
              </a:srgbClr>
            </a:solidFill>
          </p:spPr>
          <p:txBody>
            <a:bodyPr/>
            <a:lstStyle/>
            <a:p/>
          </p:txBody>
        </p:sp>
        <p:sp>
          <p:nvSpPr>
            <p:cNvPr id="535" name="rc78"/>
            <p:cNvSpPr/>
            <p:nvPr/>
          </p:nvSpPr>
          <p:spPr>
            <a:xfrm>
              <a:off x="7753643" y="10217410"/>
              <a:ext cx="182879" cy="182880"/>
            </a:xfrm>
            <a:prstGeom prst="rect">
              <a:avLst/>
            </a:prstGeom>
            <a:solidFill>
              <a:srgbClr val="FFFFFF">
                <a:alpha val="100000"/>
              </a:srgbClr>
            </a:solidFill>
          </p:spPr>
          <p:txBody>
            <a:bodyPr/>
            <a:lstStyle/>
            <a:p/>
          </p:txBody>
        </p:sp>
        <p:sp>
          <p:nvSpPr>
            <p:cNvPr id="536" name="rc79"/>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7" name="rc80"/>
            <p:cNvSpPr/>
            <p:nvPr/>
          </p:nvSpPr>
          <p:spPr>
            <a:xfrm>
              <a:off x="8844883" y="10217410"/>
              <a:ext cx="182879" cy="182880"/>
            </a:xfrm>
            <a:prstGeom prst="rect">
              <a:avLst/>
            </a:prstGeom>
            <a:solidFill>
              <a:srgbClr val="FFFFFF">
                <a:alpha val="100000"/>
              </a:srgbClr>
            </a:solidFill>
          </p:spPr>
          <p:txBody>
            <a:bodyPr/>
            <a:lstStyle/>
            <a:p/>
          </p:txBody>
        </p:sp>
        <p:sp>
          <p:nvSpPr>
            <p:cNvPr id="538" name="rc81"/>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9" name="rc82"/>
            <p:cNvSpPr/>
            <p:nvPr/>
          </p:nvSpPr>
          <p:spPr>
            <a:xfrm>
              <a:off x="9770924" y="10217410"/>
              <a:ext cx="182879" cy="182880"/>
            </a:xfrm>
            <a:prstGeom prst="rect">
              <a:avLst/>
            </a:prstGeom>
            <a:solidFill>
              <a:srgbClr val="FFFFFF">
                <a:alpha val="100000"/>
              </a:srgbClr>
            </a:solidFill>
          </p:spPr>
          <p:txBody>
            <a:bodyPr/>
            <a:lstStyle/>
            <a:p/>
          </p:txBody>
        </p:sp>
        <p:sp>
          <p:nvSpPr>
            <p:cNvPr id="540" name="rc83"/>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1" name="rc84"/>
            <p:cNvSpPr/>
            <p:nvPr/>
          </p:nvSpPr>
          <p:spPr>
            <a:xfrm>
              <a:off x="10773165" y="10217410"/>
              <a:ext cx="182879" cy="182880"/>
            </a:xfrm>
            <a:prstGeom prst="rect">
              <a:avLst/>
            </a:prstGeom>
            <a:solidFill>
              <a:srgbClr val="FFFFFF">
                <a:alpha val="100000"/>
              </a:srgbClr>
            </a:solidFill>
          </p:spPr>
          <p:txBody>
            <a:bodyPr/>
            <a:lstStyle/>
            <a:p/>
          </p:txBody>
        </p:sp>
        <p:sp>
          <p:nvSpPr>
            <p:cNvPr id="542" name="rc85"/>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3" name="tx86"/>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4" name="tx87"/>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5" name="tx88"/>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6" name="tx89"/>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7" name="tx90"/>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8" name=""/>
          <p:cNvGrpSpPr/>
          <p:nvPr/>
        </p:nvGrpSpPr>
        <p:grpSpPr>
          <a:xfrm>
            <a:off x="12527280" y="6217920"/>
            <a:ext cx="5486400" cy="4297680"/>
            <a:chOff x="12527280" y="6217920"/>
            <a:chExt cx="5486400" cy="4297680"/>
          </a:xfrm>
        </p:grpSpPr>
        <p:sp>
          <p:nvSpPr>
            <p:cNvPr id="5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7"/>
            <p:cNvSpPr/>
            <p:nvPr/>
          </p:nvSpPr>
          <p:spPr>
            <a:xfrm>
              <a:off x="13325144" y="7022175"/>
              <a:ext cx="4510689" cy="1305982"/>
            </a:xfrm>
            <a:custGeom>
              <a:avLst/>
              <a:pathLst>
                <a:path w="4510689" h="1305982">
                  <a:moveTo>
                    <a:pt x="0" y="1305982"/>
                  </a:moveTo>
                  <a:lnTo>
                    <a:pt x="180427" y="1280374"/>
                  </a:lnTo>
                  <a:lnTo>
                    <a:pt x="360855" y="1229159"/>
                  </a:lnTo>
                  <a:lnTo>
                    <a:pt x="541282" y="896262"/>
                  </a:lnTo>
                  <a:lnTo>
                    <a:pt x="721710" y="512149"/>
                  </a:lnTo>
                  <a:lnTo>
                    <a:pt x="902137" y="793832"/>
                  </a:lnTo>
                  <a:lnTo>
                    <a:pt x="1082565" y="614579"/>
                  </a:lnTo>
                  <a:lnTo>
                    <a:pt x="1262993" y="665794"/>
                  </a:lnTo>
                  <a:lnTo>
                    <a:pt x="1443420" y="409719"/>
                  </a:lnTo>
                  <a:lnTo>
                    <a:pt x="1623848" y="563364"/>
                  </a:lnTo>
                  <a:lnTo>
                    <a:pt x="1804275" y="256074"/>
                  </a:lnTo>
                  <a:lnTo>
                    <a:pt x="1984703" y="51214"/>
                  </a:lnTo>
                  <a:lnTo>
                    <a:pt x="2165131" y="128037"/>
                  </a:lnTo>
                  <a:lnTo>
                    <a:pt x="2345558" y="128037"/>
                  </a:lnTo>
                  <a:lnTo>
                    <a:pt x="2525986" y="128037"/>
                  </a:lnTo>
                  <a:lnTo>
                    <a:pt x="2706413" y="128037"/>
                  </a:lnTo>
                  <a:lnTo>
                    <a:pt x="2886841" y="460934"/>
                  </a:lnTo>
                  <a:lnTo>
                    <a:pt x="3067268" y="384112"/>
                  </a:lnTo>
                  <a:lnTo>
                    <a:pt x="3247696" y="256074"/>
                  </a:lnTo>
                  <a:lnTo>
                    <a:pt x="3428124" y="307289"/>
                  </a:lnTo>
                  <a:lnTo>
                    <a:pt x="3608551" y="435327"/>
                  </a:lnTo>
                  <a:lnTo>
                    <a:pt x="3788979" y="435327"/>
                  </a:lnTo>
                  <a:lnTo>
                    <a:pt x="3969406" y="512149"/>
                  </a:lnTo>
                  <a:lnTo>
                    <a:pt x="4149834" y="512149"/>
                  </a:lnTo>
                  <a:lnTo>
                    <a:pt x="4330262" y="179252"/>
                  </a:lnTo>
                  <a:lnTo>
                    <a:pt x="4510689" y="0"/>
                  </a:lnTo>
                </a:path>
              </a:pathLst>
            </a:custGeom>
            <a:ln w="32521" cap="flat">
              <a:solidFill>
                <a:srgbClr val="5EB0E8">
                  <a:alpha val="100000"/>
                </a:srgbClr>
              </a:solidFill>
              <a:prstDash val="solid"/>
              <a:round/>
            </a:ln>
          </p:spPr>
          <p:txBody>
            <a:bodyPr/>
            <a:lstStyle/>
            <a:p/>
          </p:txBody>
        </p:sp>
        <p:sp>
          <p:nvSpPr>
            <p:cNvPr id="564" name="pl18"/>
            <p:cNvSpPr/>
            <p:nvPr/>
          </p:nvSpPr>
          <p:spPr>
            <a:xfrm>
              <a:off x="16753268" y="7585539"/>
              <a:ext cx="1082565" cy="1382804"/>
            </a:xfrm>
            <a:custGeom>
              <a:avLst/>
              <a:pathLst>
                <a:path w="1082565" h="1382804">
                  <a:moveTo>
                    <a:pt x="0" y="1382804"/>
                  </a:moveTo>
                  <a:lnTo>
                    <a:pt x="180427" y="870654"/>
                  </a:lnTo>
                  <a:lnTo>
                    <a:pt x="360855" y="819439"/>
                  </a:lnTo>
                  <a:lnTo>
                    <a:pt x="541282" y="742617"/>
                  </a:lnTo>
                  <a:lnTo>
                    <a:pt x="721710" y="742617"/>
                  </a:lnTo>
                  <a:lnTo>
                    <a:pt x="902137" y="332897"/>
                  </a:lnTo>
                  <a:lnTo>
                    <a:pt x="1082565" y="0"/>
                  </a:lnTo>
                </a:path>
              </a:pathLst>
            </a:custGeom>
            <a:ln w="32521" cap="flat">
              <a:solidFill>
                <a:srgbClr val="00A173">
                  <a:alpha val="100000"/>
                </a:srgbClr>
              </a:solidFill>
              <a:prstDash val="solid"/>
              <a:round/>
            </a:ln>
          </p:spPr>
          <p:txBody>
            <a:bodyPr/>
            <a:lstStyle/>
            <a:p/>
          </p:txBody>
        </p:sp>
        <p:sp>
          <p:nvSpPr>
            <p:cNvPr id="56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0" name="rc84"/>
            <p:cNvSpPr/>
            <p:nvPr/>
          </p:nvSpPr>
          <p:spPr>
            <a:xfrm>
              <a:off x="14005791" y="9941072"/>
              <a:ext cx="3149396" cy="504938"/>
            </a:xfrm>
            <a:prstGeom prst="rect">
              <a:avLst/>
            </a:prstGeom>
            <a:solidFill>
              <a:srgbClr val="FFFFFF">
                <a:alpha val="100000"/>
              </a:srgbClr>
            </a:solidFill>
          </p:spPr>
          <p:txBody>
            <a:bodyPr/>
            <a:lstStyle/>
            <a:p/>
          </p:txBody>
        </p:sp>
        <p:sp>
          <p:nvSpPr>
            <p:cNvPr id="63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6" name=""/>
          <p:cNvGrpSpPr/>
          <p:nvPr/>
        </p:nvGrpSpPr>
        <p:grpSpPr>
          <a:xfrm>
            <a:off x="594360" y="6217920"/>
            <a:ext cx="5562295" cy="4320959"/>
            <a:chOff x="594360" y="6217920"/>
            <a:chExt cx="5562295" cy="4320959"/>
          </a:xfrm>
        </p:grpSpPr>
        <p:sp>
          <p:nvSpPr>
            <p:cNvPr id="637"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8" name="rc4"/>
            <p:cNvSpPr/>
            <p:nvPr/>
          </p:nvSpPr>
          <p:spPr>
            <a:xfrm>
              <a:off x="232160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9" name="rc5"/>
            <p:cNvSpPr/>
            <p:nvPr/>
          </p:nvSpPr>
          <p:spPr>
            <a:xfrm>
              <a:off x="2349153"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0" name="rc6"/>
            <p:cNvSpPr/>
            <p:nvPr/>
          </p:nvSpPr>
          <p:spPr>
            <a:xfrm>
              <a:off x="2624683"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7"/>
            <p:cNvSpPr/>
            <p:nvPr/>
          </p:nvSpPr>
          <p:spPr>
            <a:xfrm>
              <a:off x="2900212"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8"/>
            <p:cNvSpPr/>
            <p:nvPr/>
          </p:nvSpPr>
          <p:spPr>
            <a:xfrm>
              <a:off x="317574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9"/>
            <p:cNvSpPr/>
            <p:nvPr/>
          </p:nvSpPr>
          <p:spPr>
            <a:xfrm>
              <a:off x="3451271" y="6543904"/>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10"/>
            <p:cNvSpPr/>
            <p:nvPr/>
          </p:nvSpPr>
          <p:spPr>
            <a:xfrm>
              <a:off x="3726800" y="6543904"/>
              <a:ext cx="275529" cy="275529"/>
            </a:xfrm>
            <a:prstGeom prst="rect">
              <a:avLst/>
            </a:prstGeom>
            <a:solidFill>
              <a:srgbClr val="FA6748">
                <a:alpha val="100000"/>
              </a:srgbClr>
            </a:solidFill>
            <a:ln w="5420" cap="flat">
              <a:solidFill>
                <a:srgbClr val="FFFFFF">
                  <a:alpha val="100000"/>
                </a:srgbClr>
              </a:solidFill>
              <a:prstDash val="solid"/>
              <a:miter/>
            </a:ln>
          </p:spPr>
          <p:txBody>
            <a:bodyPr/>
            <a:lstStyle/>
            <a:p/>
          </p:txBody>
        </p:sp>
        <p:sp>
          <p:nvSpPr>
            <p:cNvPr id="645" name="rc11"/>
            <p:cNvSpPr/>
            <p:nvPr/>
          </p:nvSpPr>
          <p:spPr>
            <a:xfrm>
              <a:off x="4002329" y="6543904"/>
              <a:ext cx="275529" cy="275529"/>
            </a:xfrm>
            <a:prstGeom prst="rect">
              <a:avLst/>
            </a:prstGeom>
            <a:solidFill>
              <a:srgbClr val="C7161C">
                <a:alpha val="100000"/>
              </a:srgbClr>
            </a:solidFill>
            <a:ln w="5420" cap="flat">
              <a:solidFill>
                <a:srgbClr val="FFFFFF">
                  <a:alpha val="100000"/>
                </a:srgbClr>
              </a:solidFill>
              <a:prstDash val="solid"/>
              <a:miter/>
            </a:ln>
          </p:spPr>
          <p:txBody>
            <a:bodyPr/>
            <a:lstStyle/>
            <a:p/>
          </p:txBody>
        </p:sp>
        <p:sp>
          <p:nvSpPr>
            <p:cNvPr id="646" name="rc12"/>
            <p:cNvSpPr/>
            <p:nvPr/>
          </p:nvSpPr>
          <p:spPr>
            <a:xfrm>
              <a:off x="4277858"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7" name="rc13"/>
            <p:cNvSpPr/>
            <p:nvPr/>
          </p:nvSpPr>
          <p:spPr>
            <a:xfrm>
              <a:off x="4553388" y="6543904"/>
              <a:ext cx="275529" cy="275529"/>
            </a:xfrm>
            <a:prstGeom prst="rect">
              <a:avLst/>
            </a:prstGeom>
            <a:solidFill>
              <a:srgbClr val="FD9D7F">
                <a:alpha val="100000"/>
              </a:srgbClr>
            </a:solidFill>
            <a:ln w="5420" cap="flat">
              <a:solidFill>
                <a:srgbClr val="FFFFFF">
                  <a:alpha val="100000"/>
                </a:srgbClr>
              </a:solidFill>
              <a:prstDash val="solid"/>
              <a:miter/>
            </a:ln>
          </p:spPr>
          <p:txBody>
            <a:bodyPr/>
            <a:lstStyle/>
            <a:p/>
          </p:txBody>
        </p:sp>
        <p:sp>
          <p:nvSpPr>
            <p:cNvPr id="648" name="rc14"/>
            <p:cNvSpPr/>
            <p:nvPr/>
          </p:nvSpPr>
          <p:spPr>
            <a:xfrm>
              <a:off x="4828917" y="6543904"/>
              <a:ext cx="275529" cy="275529"/>
            </a:xfrm>
            <a:prstGeom prst="rect">
              <a:avLst/>
            </a:prstGeom>
            <a:solidFill>
              <a:srgbClr val="E9362A">
                <a:alpha val="100000"/>
              </a:srgbClr>
            </a:solidFill>
            <a:ln w="5420" cap="flat">
              <a:solidFill>
                <a:srgbClr val="FFFFFF">
                  <a:alpha val="100000"/>
                </a:srgbClr>
              </a:solidFill>
              <a:prstDash val="solid"/>
              <a:miter/>
            </a:ln>
          </p:spPr>
          <p:txBody>
            <a:bodyPr/>
            <a:lstStyle/>
            <a:p/>
          </p:txBody>
        </p:sp>
        <p:sp>
          <p:nvSpPr>
            <p:cNvPr id="649" name="rc15"/>
            <p:cNvSpPr/>
            <p:nvPr/>
          </p:nvSpPr>
          <p:spPr>
            <a:xfrm>
              <a:off x="5104446" y="6543904"/>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0" name="rc16"/>
            <p:cNvSpPr/>
            <p:nvPr/>
          </p:nvSpPr>
          <p:spPr>
            <a:xfrm>
              <a:off x="5379976" y="6543904"/>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1" name="rc17"/>
            <p:cNvSpPr/>
            <p:nvPr/>
          </p:nvSpPr>
          <p:spPr>
            <a:xfrm>
              <a:off x="2349153"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8"/>
            <p:cNvSpPr/>
            <p:nvPr/>
          </p:nvSpPr>
          <p:spPr>
            <a:xfrm>
              <a:off x="2624683" y="6819433"/>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53" name="rc19"/>
            <p:cNvSpPr/>
            <p:nvPr/>
          </p:nvSpPr>
          <p:spPr>
            <a:xfrm>
              <a:off x="2900212" y="6819433"/>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54" name="rc20"/>
            <p:cNvSpPr/>
            <p:nvPr/>
          </p:nvSpPr>
          <p:spPr>
            <a:xfrm>
              <a:off x="3175741" y="6819433"/>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55" name="rc21"/>
            <p:cNvSpPr/>
            <p:nvPr/>
          </p:nvSpPr>
          <p:spPr>
            <a:xfrm>
              <a:off x="3451271" y="6819433"/>
              <a:ext cx="275529" cy="275529"/>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656" name="rc22"/>
            <p:cNvSpPr/>
            <p:nvPr/>
          </p:nvSpPr>
          <p:spPr>
            <a:xfrm>
              <a:off x="3726800" y="6819433"/>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7" name="rc23"/>
            <p:cNvSpPr/>
            <p:nvPr/>
          </p:nvSpPr>
          <p:spPr>
            <a:xfrm>
              <a:off x="4002329" y="6819433"/>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8" name="rc24"/>
            <p:cNvSpPr/>
            <p:nvPr/>
          </p:nvSpPr>
          <p:spPr>
            <a:xfrm>
              <a:off x="4277858" y="6819433"/>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59" name="rc25"/>
            <p:cNvSpPr/>
            <p:nvPr/>
          </p:nvSpPr>
          <p:spPr>
            <a:xfrm>
              <a:off x="455338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6"/>
            <p:cNvSpPr/>
            <p:nvPr/>
          </p:nvSpPr>
          <p:spPr>
            <a:xfrm>
              <a:off x="4828917" y="6819433"/>
              <a:ext cx="275529" cy="275529"/>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61" name="rc27"/>
            <p:cNvSpPr/>
            <p:nvPr/>
          </p:nvSpPr>
          <p:spPr>
            <a:xfrm>
              <a:off x="5104446" y="6819433"/>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2" name="rc28"/>
            <p:cNvSpPr/>
            <p:nvPr/>
          </p:nvSpPr>
          <p:spPr>
            <a:xfrm>
              <a:off x="537997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9"/>
            <p:cNvSpPr/>
            <p:nvPr/>
          </p:nvSpPr>
          <p:spPr>
            <a:xfrm>
              <a:off x="2349153"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64" name="rc30"/>
            <p:cNvSpPr/>
            <p:nvPr/>
          </p:nvSpPr>
          <p:spPr>
            <a:xfrm>
              <a:off x="2624683"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31"/>
            <p:cNvSpPr/>
            <p:nvPr/>
          </p:nvSpPr>
          <p:spPr>
            <a:xfrm>
              <a:off x="290021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2"/>
            <p:cNvSpPr/>
            <p:nvPr/>
          </p:nvSpPr>
          <p:spPr>
            <a:xfrm>
              <a:off x="317574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3"/>
            <p:cNvSpPr/>
            <p:nvPr/>
          </p:nvSpPr>
          <p:spPr>
            <a:xfrm>
              <a:off x="3451271" y="7094962"/>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68" name="rc34"/>
            <p:cNvSpPr/>
            <p:nvPr/>
          </p:nvSpPr>
          <p:spPr>
            <a:xfrm>
              <a:off x="3726800" y="7094962"/>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9" name="rc35"/>
            <p:cNvSpPr/>
            <p:nvPr/>
          </p:nvSpPr>
          <p:spPr>
            <a:xfrm>
              <a:off x="4002329" y="7094962"/>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70" name="rc36"/>
            <p:cNvSpPr/>
            <p:nvPr/>
          </p:nvSpPr>
          <p:spPr>
            <a:xfrm>
              <a:off x="4277858"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71" name="rc37"/>
            <p:cNvSpPr/>
            <p:nvPr/>
          </p:nvSpPr>
          <p:spPr>
            <a:xfrm>
              <a:off x="4553388" y="7094962"/>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72" name="rc38"/>
            <p:cNvSpPr/>
            <p:nvPr/>
          </p:nvSpPr>
          <p:spPr>
            <a:xfrm>
              <a:off x="4828917"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3" name="rc39"/>
            <p:cNvSpPr/>
            <p:nvPr/>
          </p:nvSpPr>
          <p:spPr>
            <a:xfrm>
              <a:off x="5104446"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4" name="rc40"/>
            <p:cNvSpPr/>
            <p:nvPr/>
          </p:nvSpPr>
          <p:spPr>
            <a:xfrm>
              <a:off x="5379976"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41"/>
            <p:cNvSpPr/>
            <p:nvPr/>
          </p:nvSpPr>
          <p:spPr>
            <a:xfrm>
              <a:off x="234915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2"/>
            <p:cNvSpPr/>
            <p:nvPr/>
          </p:nvSpPr>
          <p:spPr>
            <a:xfrm>
              <a:off x="262468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3"/>
            <p:cNvSpPr/>
            <p:nvPr/>
          </p:nvSpPr>
          <p:spPr>
            <a:xfrm>
              <a:off x="290021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4"/>
            <p:cNvSpPr/>
            <p:nvPr/>
          </p:nvSpPr>
          <p:spPr>
            <a:xfrm>
              <a:off x="317574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5"/>
            <p:cNvSpPr/>
            <p:nvPr/>
          </p:nvSpPr>
          <p:spPr>
            <a:xfrm>
              <a:off x="345127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6"/>
            <p:cNvSpPr/>
            <p:nvPr/>
          </p:nvSpPr>
          <p:spPr>
            <a:xfrm>
              <a:off x="3726800"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47"/>
            <p:cNvSpPr/>
            <p:nvPr/>
          </p:nvSpPr>
          <p:spPr>
            <a:xfrm>
              <a:off x="4002329" y="7370492"/>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82" name="rc48"/>
            <p:cNvSpPr/>
            <p:nvPr/>
          </p:nvSpPr>
          <p:spPr>
            <a:xfrm>
              <a:off x="4277858" y="7370492"/>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83" name="rc49"/>
            <p:cNvSpPr/>
            <p:nvPr/>
          </p:nvSpPr>
          <p:spPr>
            <a:xfrm>
              <a:off x="4553388" y="737049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84" name="rc50"/>
            <p:cNvSpPr/>
            <p:nvPr/>
          </p:nvSpPr>
          <p:spPr>
            <a:xfrm>
              <a:off x="4828917" y="737049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5" name="rc51"/>
            <p:cNvSpPr/>
            <p:nvPr/>
          </p:nvSpPr>
          <p:spPr>
            <a:xfrm>
              <a:off x="5104446"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52"/>
            <p:cNvSpPr/>
            <p:nvPr/>
          </p:nvSpPr>
          <p:spPr>
            <a:xfrm>
              <a:off x="537997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3"/>
            <p:cNvSpPr/>
            <p:nvPr/>
          </p:nvSpPr>
          <p:spPr>
            <a:xfrm>
              <a:off x="234915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4"/>
            <p:cNvSpPr/>
            <p:nvPr/>
          </p:nvSpPr>
          <p:spPr>
            <a:xfrm>
              <a:off x="2624683"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55"/>
            <p:cNvSpPr/>
            <p:nvPr/>
          </p:nvSpPr>
          <p:spPr>
            <a:xfrm>
              <a:off x="290021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6"/>
            <p:cNvSpPr/>
            <p:nvPr/>
          </p:nvSpPr>
          <p:spPr>
            <a:xfrm>
              <a:off x="317574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7"/>
            <p:cNvSpPr/>
            <p:nvPr/>
          </p:nvSpPr>
          <p:spPr>
            <a:xfrm>
              <a:off x="345127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8"/>
            <p:cNvSpPr/>
            <p:nvPr/>
          </p:nvSpPr>
          <p:spPr>
            <a:xfrm>
              <a:off x="372680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59"/>
            <p:cNvSpPr/>
            <p:nvPr/>
          </p:nvSpPr>
          <p:spPr>
            <a:xfrm>
              <a:off x="4002329" y="7646021"/>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94" name="rc60"/>
            <p:cNvSpPr/>
            <p:nvPr/>
          </p:nvSpPr>
          <p:spPr>
            <a:xfrm>
              <a:off x="4277858" y="7646021"/>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5" name="rc61"/>
            <p:cNvSpPr/>
            <p:nvPr/>
          </p:nvSpPr>
          <p:spPr>
            <a:xfrm>
              <a:off x="4553388" y="7646021"/>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96" name="rc62"/>
            <p:cNvSpPr/>
            <p:nvPr/>
          </p:nvSpPr>
          <p:spPr>
            <a:xfrm>
              <a:off x="4828917" y="7646021"/>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697" name="rc63"/>
            <p:cNvSpPr/>
            <p:nvPr/>
          </p:nvSpPr>
          <p:spPr>
            <a:xfrm>
              <a:off x="5104446"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64"/>
            <p:cNvSpPr/>
            <p:nvPr/>
          </p:nvSpPr>
          <p:spPr>
            <a:xfrm>
              <a:off x="537997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5"/>
            <p:cNvSpPr/>
            <p:nvPr/>
          </p:nvSpPr>
          <p:spPr>
            <a:xfrm>
              <a:off x="2349153"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66"/>
            <p:cNvSpPr/>
            <p:nvPr/>
          </p:nvSpPr>
          <p:spPr>
            <a:xfrm>
              <a:off x="262468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7"/>
            <p:cNvSpPr/>
            <p:nvPr/>
          </p:nvSpPr>
          <p:spPr>
            <a:xfrm>
              <a:off x="290021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68"/>
            <p:cNvSpPr/>
            <p:nvPr/>
          </p:nvSpPr>
          <p:spPr>
            <a:xfrm>
              <a:off x="317574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9"/>
            <p:cNvSpPr/>
            <p:nvPr/>
          </p:nvSpPr>
          <p:spPr>
            <a:xfrm>
              <a:off x="345127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0"/>
            <p:cNvSpPr/>
            <p:nvPr/>
          </p:nvSpPr>
          <p:spPr>
            <a:xfrm>
              <a:off x="3726800" y="7921550"/>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05" name="rc71"/>
            <p:cNvSpPr/>
            <p:nvPr/>
          </p:nvSpPr>
          <p:spPr>
            <a:xfrm>
              <a:off x="4002329" y="792155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6" name="rc72"/>
            <p:cNvSpPr/>
            <p:nvPr/>
          </p:nvSpPr>
          <p:spPr>
            <a:xfrm>
              <a:off x="4277858" y="7921550"/>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7" name="rc73"/>
            <p:cNvSpPr/>
            <p:nvPr/>
          </p:nvSpPr>
          <p:spPr>
            <a:xfrm>
              <a:off x="4553388"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74"/>
            <p:cNvSpPr/>
            <p:nvPr/>
          </p:nvSpPr>
          <p:spPr>
            <a:xfrm>
              <a:off x="4828917" y="7921550"/>
              <a:ext cx="275529" cy="275529"/>
            </a:xfrm>
            <a:prstGeom prst="rect">
              <a:avLst/>
            </a:prstGeom>
            <a:solidFill>
              <a:srgbClr val="FED7C7">
                <a:alpha val="100000"/>
              </a:srgbClr>
            </a:solidFill>
            <a:ln w="5420" cap="flat">
              <a:solidFill>
                <a:srgbClr val="FFFFFF">
                  <a:alpha val="100000"/>
                </a:srgbClr>
              </a:solidFill>
              <a:prstDash val="solid"/>
              <a:miter/>
            </a:ln>
          </p:spPr>
          <p:txBody>
            <a:bodyPr/>
            <a:lstStyle/>
            <a:p/>
          </p:txBody>
        </p:sp>
        <p:sp>
          <p:nvSpPr>
            <p:cNvPr id="709" name="rc75"/>
            <p:cNvSpPr/>
            <p:nvPr/>
          </p:nvSpPr>
          <p:spPr>
            <a:xfrm>
              <a:off x="5104446" y="7921550"/>
              <a:ext cx="275529" cy="275529"/>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10" name="rc76"/>
            <p:cNvSpPr/>
            <p:nvPr/>
          </p:nvSpPr>
          <p:spPr>
            <a:xfrm>
              <a:off x="537997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77"/>
            <p:cNvSpPr/>
            <p:nvPr/>
          </p:nvSpPr>
          <p:spPr>
            <a:xfrm>
              <a:off x="2349153" y="8197080"/>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2" name="rc78"/>
            <p:cNvSpPr/>
            <p:nvPr/>
          </p:nvSpPr>
          <p:spPr>
            <a:xfrm>
              <a:off x="2624683" y="8197080"/>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13" name="rc79"/>
            <p:cNvSpPr/>
            <p:nvPr/>
          </p:nvSpPr>
          <p:spPr>
            <a:xfrm>
              <a:off x="2900212" y="8197080"/>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4" name="rc80"/>
            <p:cNvSpPr/>
            <p:nvPr/>
          </p:nvSpPr>
          <p:spPr>
            <a:xfrm>
              <a:off x="3175741"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5" name="rc81"/>
            <p:cNvSpPr/>
            <p:nvPr/>
          </p:nvSpPr>
          <p:spPr>
            <a:xfrm>
              <a:off x="345127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2"/>
            <p:cNvSpPr/>
            <p:nvPr/>
          </p:nvSpPr>
          <p:spPr>
            <a:xfrm>
              <a:off x="372680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3"/>
            <p:cNvSpPr/>
            <p:nvPr/>
          </p:nvSpPr>
          <p:spPr>
            <a:xfrm>
              <a:off x="400232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4"/>
            <p:cNvSpPr/>
            <p:nvPr/>
          </p:nvSpPr>
          <p:spPr>
            <a:xfrm>
              <a:off x="4277858" y="819708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19" name="rc85"/>
            <p:cNvSpPr/>
            <p:nvPr/>
          </p:nvSpPr>
          <p:spPr>
            <a:xfrm>
              <a:off x="455338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6"/>
            <p:cNvSpPr/>
            <p:nvPr/>
          </p:nvSpPr>
          <p:spPr>
            <a:xfrm>
              <a:off x="482891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7"/>
            <p:cNvSpPr/>
            <p:nvPr/>
          </p:nvSpPr>
          <p:spPr>
            <a:xfrm>
              <a:off x="51044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88"/>
            <p:cNvSpPr/>
            <p:nvPr/>
          </p:nvSpPr>
          <p:spPr>
            <a:xfrm>
              <a:off x="537997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9"/>
            <p:cNvSpPr/>
            <p:nvPr/>
          </p:nvSpPr>
          <p:spPr>
            <a:xfrm>
              <a:off x="234915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0"/>
            <p:cNvSpPr/>
            <p:nvPr/>
          </p:nvSpPr>
          <p:spPr>
            <a:xfrm>
              <a:off x="262468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1"/>
            <p:cNvSpPr/>
            <p:nvPr/>
          </p:nvSpPr>
          <p:spPr>
            <a:xfrm>
              <a:off x="2900212"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6" name="rc92"/>
            <p:cNvSpPr/>
            <p:nvPr/>
          </p:nvSpPr>
          <p:spPr>
            <a:xfrm>
              <a:off x="317574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3"/>
            <p:cNvSpPr/>
            <p:nvPr/>
          </p:nvSpPr>
          <p:spPr>
            <a:xfrm>
              <a:off x="3451271"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8" name="rc94"/>
            <p:cNvSpPr/>
            <p:nvPr/>
          </p:nvSpPr>
          <p:spPr>
            <a:xfrm>
              <a:off x="372680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5"/>
            <p:cNvSpPr/>
            <p:nvPr/>
          </p:nvSpPr>
          <p:spPr>
            <a:xfrm>
              <a:off x="4002329" y="8472609"/>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96"/>
            <p:cNvSpPr/>
            <p:nvPr/>
          </p:nvSpPr>
          <p:spPr>
            <a:xfrm>
              <a:off x="4277858" y="8472609"/>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31" name="rc97"/>
            <p:cNvSpPr/>
            <p:nvPr/>
          </p:nvSpPr>
          <p:spPr>
            <a:xfrm>
              <a:off x="455338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98"/>
            <p:cNvSpPr/>
            <p:nvPr/>
          </p:nvSpPr>
          <p:spPr>
            <a:xfrm>
              <a:off x="482891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9"/>
            <p:cNvSpPr/>
            <p:nvPr/>
          </p:nvSpPr>
          <p:spPr>
            <a:xfrm>
              <a:off x="5104446" y="8472609"/>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34" name="rc100"/>
            <p:cNvSpPr/>
            <p:nvPr/>
          </p:nvSpPr>
          <p:spPr>
            <a:xfrm>
              <a:off x="5379976" y="8472609"/>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35" name="rc101"/>
            <p:cNvSpPr/>
            <p:nvPr/>
          </p:nvSpPr>
          <p:spPr>
            <a:xfrm>
              <a:off x="2349153"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02"/>
            <p:cNvSpPr/>
            <p:nvPr/>
          </p:nvSpPr>
          <p:spPr>
            <a:xfrm>
              <a:off x="2624683" y="8748138"/>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37" name="rc103"/>
            <p:cNvSpPr/>
            <p:nvPr/>
          </p:nvSpPr>
          <p:spPr>
            <a:xfrm>
              <a:off x="290021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04"/>
            <p:cNvSpPr/>
            <p:nvPr/>
          </p:nvSpPr>
          <p:spPr>
            <a:xfrm>
              <a:off x="317574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05"/>
            <p:cNvSpPr/>
            <p:nvPr/>
          </p:nvSpPr>
          <p:spPr>
            <a:xfrm>
              <a:off x="345127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106"/>
            <p:cNvSpPr/>
            <p:nvPr/>
          </p:nvSpPr>
          <p:spPr>
            <a:xfrm>
              <a:off x="372680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107"/>
            <p:cNvSpPr/>
            <p:nvPr/>
          </p:nvSpPr>
          <p:spPr>
            <a:xfrm>
              <a:off x="4002329"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2" name="rc108"/>
            <p:cNvSpPr/>
            <p:nvPr/>
          </p:nvSpPr>
          <p:spPr>
            <a:xfrm>
              <a:off x="427785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09"/>
            <p:cNvSpPr/>
            <p:nvPr/>
          </p:nvSpPr>
          <p:spPr>
            <a:xfrm>
              <a:off x="4553388" y="8748138"/>
              <a:ext cx="275529" cy="275529"/>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44" name="rc110"/>
            <p:cNvSpPr/>
            <p:nvPr/>
          </p:nvSpPr>
          <p:spPr>
            <a:xfrm>
              <a:off x="4828917" y="8748138"/>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45" name="rc111"/>
            <p:cNvSpPr/>
            <p:nvPr/>
          </p:nvSpPr>
          <p:spPr>
            <a:xfrm>
              <a:off x="5104446" y="8748138"/>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46" name="rc112"/>
            <p:cNvSpPr/>
            <p:nvPr/>
          </p:nvSpPr>
          <p:spPr>
            <a:xfrm>
              <a:off x="5379976"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7" name="rc113"/>
            <p:cNvSpPr/>
            <p:nvPr/>
          </p:nvSpPr>
          <p:spPr>
            <a:xfrm>
              <a:off x="2349153" y="9023667"/>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48" name="rc114"/>
            <p:cNvSpPr/>
            <p:nvPr/>
          </p:nvSpPr>
          <p:spPr>
            <a:xfrm>
              <a:off x="262468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15"/>
            <p:cNvSpPr/>
            <p:nvPr/>
          </p:nvSpPr>
          <p:spPr>
            <a:xfrm>
              <a:off x="290021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16"/>
            <p:cNvSpPr/>
            <p:nvPr/>
          </p:nvSpPr>
          <p:spPr>
            <a:xfrm>
              <a:off x="31757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117"/>
            <p:cNvSpPr/>
            <p:nvPr/>
          </p:nvSpPr>
          <p:spPr>
            <a:xfrm>
              <a:off x="345127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18"/>
            <p:cNvSpPr/>
            <p:nvPr/>
          </p:nvSpPr>
          <p:spPr>
            <a:xfrm>
              <a:off x="37268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3" name="rc119"/>
            <p:cNvSpPr/>
            <p:nvPr/>
          </p:nvSpPr>
          <p:spPr>
            <a:xfrm>
              <a:off x="40023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4" name="rc120"/>
            <p:cNvSpPr/>
            <p:nvPr/>
          </p:nvSpPr>
          <p:spPr>
            <a:xfrm>
              <a:off x="42778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5" name="rc121"/>
            <p:cNvSpPr/>
            <p:nvPr/>
          </p:nvSpPr>
          <p:spPr>
            <a:xfrm>
              <a:off x="455338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6" name="rc122"/>
            <p:cNvSpPr/>
            <p:nvPr/>
          </p:nvSpPr>
          <p:spPr>
            <a:xfrm>
              <a:off x="48289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7" name="rc123"/>
            <p:cNvSpPr/>
            <p:nvPr/>
          </p:nvSpPr>
          <p:spPr>
            <a:xfrm>
              <a:off x="51044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8" name="rc124"/>
            <p:cNvSpPr/>
            <p:nvPr/>
          </p:nvSpPr>
          <p:spPr>
            <a:xfrm>
              <a:off x="537997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9" name="tx125"/>
            <p:cNvSpPr/>
            <p:nvPr/>
          </p:nvSpPr>
          <p:spPr>
            <a:xfrm>
              <a:off x="1363976"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60" name="tx126"/>
            <p:cNvSpPr/>
            <p:nvPr/>
          </p:nvSpPr>
          <p:spPr>
            <a:xfrm>
              <a:off x="1702932"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61" name="tx127"/>
            <p:cNvSpPr/>
            <p:nvPr/>
          </p:nvSpPr>
          <p:spPr>
            <a:xfrm>
              <a:off x="1288073" y="8552033"/>
              <a:ext cx="8722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LEKOUMOU</a:t>
              </a:r>
            </a:p>
          </p:txBody>
        </p:sp>
        <p:sp>
          <p:nvSpPr>
            <p:cNvPr id="762" name="tx128"/>
            <p:cNvSpPr/>
            <p:nvPr/>
          </p:nvSpPr>
          <p:spPr>
            <a:xfrm>
              <a:off x="1516673" y="8276578"/>
              <a:ext cx="64360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SANGHA</a:t>
              </a:r>
            </a:p>
          </p:txBody>
        </p:sp>
        <p:sp>
          <p:nvSpPr>
            <p:cNvPr id="763" name="tx129"/>
            <p:cNvSpPr/>
            <p:nvPr/>
          </p:nvSpPr>
          <p:spPr>
            <a:xfrm>
              <a:off x="1753831" y="8004769"/>
              <a:ext cx="4064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NIARI</a:t>
              </a:r>
            </a:p>
          </p:txBody>
        </p:sp>
        <p:sp>
          <p:nvSpPr>
            <p:cNvPr id="764" name="tx130"/>
            <p:cNvSpPr/>
            <p:nvPr/>
          </p:nvSpPr>
          <p:spPr>
            <a:xfrm>
              <a:off x="1474332" y="7725445"/>
              <a:ext cx="6859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KOUILOU</a:t>
              </a:r>
            </a:p>
          </p:txBody>
        </p:sp>
        <p:sp>
          <p:nvSpPr>
            <p:cNvPr id="765" name="tx131"/>
            <p:cNvSpPr/>
            <p:nvPr/>
          </p:nvSpPr>
          <p:spPr>
            <a:xfrm>
              <a:off x="1736790" y="7449916"/>
              <a:ext cx="4234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POOL</a:t>
              </a:r>
            </a:p>
          </p:txBody>
        </p:sp>
        <p:sp>
          <p:nvSpPr>
            <p:cNvPr id="766" name="tx132"/>
            <p:cNvSpPr/>
            <p:nvPr/>
          </p:nvSpPr>
          <p:spPr>
            <a:xfrm>
              <a:off x="1449031" y="7174461"/>
              <a:ext cx="7112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CUVETTE</a:t>
              </a:r>
            </a:p>
          </p:txBody>
        </p:sp>
        <p:sp>
          <p:nvSpPr>
            <p:cNvPr id="767" name="tx133"/>
            <p:cNvSpPr/>
            <p:nvPr/>
          </p:nvSpPr>
          <p:spPr>
            <a:xfrm>
              <a:off x="1067956" y="6898857"/>
              <a:ext cx="10923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POINTE NOIRE</a:t>
              </a:r>
            </a:p>
          </p:txBody>
        </p:sp>
        <p:sp>
          <p:nvSpPr>
            <p:cNvPr id="768" name="tx134"/>
            <p:cNvSpPr/>
            <p:nvPr/>
          </p:nvSpPr>
          <p:spPr>
            <a:xfrm>
              <a:off x="1143933" y="6627123"/>
              <a:ext cx="101634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BRAZZAVILLE</a:t>
              </a:r>
            </a:p>
          </p:txBody>
        </p:sp>
        <p:sp>
          <p:nvSpPr>
            <p:cNvPr id="769" name="tx135"/>
            <p:cNvSpPr/>
            <p:nvPr/>
          </p:nvSpPr>
          <p:spPr>
            <a:xfrm rot="-2700000">
              <a:off x="204728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70" name="tx136"/>
            <p:cNvSpPr/>
            <p:nvPr/>
          </p:nvSpPr>
          <p:spPr>
            <a:xfrm rot="-2700000">
              <a:off x="23228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71" name="tx137"/>
            <p:cNvSpPr/>
            <p:nvPr/>
          </p:nvSpPr>
          <p:spPr>
            <a:xfrm rot="-2700000">
              <a:off x="25983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2" name="tx138"/>
            <p:cNvSpPr/>
            <p:nvPr/>
          </p:nvSpPr>
          <p:spPr>
            <a:xfrm rot="-2700000">
              <a:off x="287387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3" name="tx139"/>
            <p:cNvSpPr/>
            <p:nvPr/>
          </p:nvSpPr>
          <p:spPr>
            <a:xfrm rot="-2700000">
              <a:off x="31494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4" name="tx140"/>
            <p:cNvSpPr/>
            <p:nvPr/>
          </p:nvSpPr>
          <p:spPr>
            <a:xfrm rot="-2700000">
              <a:off x="34249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5" name="tx141"/>
            <p:cNvSpPr/>
            <p:nvPr/>
          </p:nvSpPr>
          <p:spPr>
            <a:xfrm rot="-2700000">
              <a:off x="370045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6" name="tx142"/>
            <p:cNvSpPr/>
            <p:nvPr/>
          </p:nvSpPr>
          <p:spPr>
            <a:xfrm rot="-2700000">
              <a:off x="3975962"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7" name="tx143"/>
            <p:cNvSpPr/>
            <p:nvPr/>
          </p:nvSpPr>
          <p:spPr>
            <a:xfrm rot="-2700000">
              <a:off x="42515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8" name="tx144"/>
            <p:cNvSpPr/>
            <p:nvPr/>
          </p:nvSpPr>
          <p:spPr>
            <a:xfrm rot="-2700000">
              <a:off x="45270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9" name="tx145"/>
            <p:cNvSpPr/>
            <p:nvPr/>
          </p:nvSpPr>
          <p:spPr>
            <a:xfrm rot="-2700000">
              <a:off x="480257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80" name="tx146"/>
            <p:cNvSpPr/>
            <p:nvPr/>
          </p:nvSpPr>
          <p:spPr>
            <a:xfrm rot="-2700000">
              <a:off x="507810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81" name="pic147"/>
            <p:cNvPicPr/>
            <p:nvPr/>
          </p:nvPicPr>
          <p:blipFill>
            <a:blip r:embed="rId2" cstate="print"/>
            <a:stretch>
              <a:fillRect/>
            </a:stretch>
          </p:blipFill>
          <p:spPr>
            <a:xfrm>
              <a:off x="2922329" y="10138064"/>
              <a:ext cx="2160000" cy="144000"/>
            </a:xfrm>
            <a:prstGeom prst="rect">
              <a:avLst/>
            </a:prstGeom>
          </p:spPr>
        </p:pic>
        <p:sp>
          <p:nvSpPr>
            <p:cNvPr id="782" name="pl148"/>
            <p:cNvSpPr/>
            <p:nvPr/>
          </p:nvSpPr>
          <p:spPr>
            <a:xfrm>
              <a:off x="329442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3" name="pl149"/>
            <p:cNvSpPr/>
            <p:nvPr/>
          </p:nvSpPr>
          <p:spPr>
            <a:xfrm>
              <a:off x="368231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4" name="pl150"/>
            <p:cNvSpPr/>
            <p:nvPr/>
          </p:nvSpPr>
          <p:spPr>
            <a:xfrm>
              <a:off x="407021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5" name="pl151"/>
            <p:cNvSpPr/>
            <p:nvPr/>
          </p:nvSpPr>
          <p:spPr>
            <a:xfrm>
              <a:off x="445810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6" name="pl152"/>
            <p:cNvSpPr/>
            <p:nvPr/>
          </p:nvSpPr>
          <p:spPr>
            <a:xfrm>
              <a:off x="484599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7" name="pl153"/>
            <p:cNvSpPr/>
            <p:nvPr/>
          </p:nvSpPr>
          <p:spPr>
            <a:xfrm>
              <a:off x="329442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8" name="pl154"/>
            <p:cNvSpPr/>
            <p:nvPr/>
          </p:nvSpPr>
          <p:spPr>
            <a:xfrm>
              <a:off x="368231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9" name="pl155"/>
            <p:cNvSpPr/>
            <p:nvPr/>
          </p:nvSpPr>
          <p:spPr>
            <a:xfrm>
              <a:off x="407021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0" name="pl156"/>
            <p:cNvSpPr/>
            <p:nvPr/>
          </p:nvSpPr>
          <p:spPr>
            <a:xfrm>
              <a:off x="445810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1" name="pl157"/>
            <p:cNvSpPr/>
            <p:nvPr/>
          </p:nvSpPr>
          <p:spPr>
            <a:xfrm>
              <a:off x="484599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2" name="tx158"/>
            <p:cNvSpPr/>
            <p:nvPr/>
          </p:nvSpPr>
          <p:spPr>
            <a:xfrm>
              <a:off x="3223795"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93" name="tx159"/>
            <p:cNvSpPr/>
            <p:nvPr/>
          </p:nvSpPr>
          <p:spPr>
            <a:xfrm>
              <a:off x="3611687"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94" name="tx160"/>
            <p:cNvSpPr/>
            <p:nvPr/>
          </p:nvSpPr>
          <p:spPr>
            <a:xfrm>
              <a:off x="3999579"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95" name="tx161"/>
            <p:cNvSpPr/>
            <p:nvPr/>
          </p:nvSpPr>
          <p:spPr>
            <a:xfrm>
              <a:off x="4387471"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96" name="tx162"/>
            <p:cNvSpPr/>
            <p:nvPr/>
          </p:nvSpPr>
          <p:spPr>
            <a:xfrm>
              <a:off x="4740047"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97" name="tx163"/>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Algeria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729782"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993247"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993247"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035360"/>
              <a:ext cx="237118" cy="227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520176"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520176"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520176"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520176" y="5171722"/>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4047105"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4310570"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574034"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837499"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837499"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837499"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837499" y="5171722"/>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pg48"/>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0" name="tx49"/>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51" name="pg50"/>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2" name="tx51"/>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47 case(s)</a:t>
              </a:r>
            </a:p>
          </p:txBody>
        </p:sp>
        <p:sp>
          <p:nvSpPr>
            <p:cNvPr id="53" name="rc52"/>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54" name="rc53"/>
            <p:cNvSpPr/>
            <p:nvPr/>
          </p:nvSpPr>
          <p:spPr>
            <a:xfrm>
              <a:off x="5114136" y="2153563"/>
              <a:ext cx="3214267" cy="3131794"/>
            </a:xfrm>
            <a:prstGeom prst="rect">
              <a:avLst/>
            </a:prstGeom>
            <a:solidFill>
              <a:srgbClr val="FFFFFF">
                <a:alpha val="100000"/>
              </a:srgbClr>
            </a:solidFill>
          </p:spPr>
          <p:txBody>
            <a:bodyPr/>
            <a:lstStyle/>
            <a:p/>
          </p:txBody>
        </p:sp>
        <p:sp>
          <p:nvSpPr>
            <p:cNvPr id="55" name="pl54"/>
            <p:cNvSpPr/>
            <p:nvPr/>
          </p:nvSpPr>
          <p:spPr>
            <a:xfrm>
              <a:off x="5114136"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6" name="pl55"/>
            <p:cNvSpPr/>
            <p:nvPr/>
          </p:nvSpPr>
          <p:spPr>
            <a:xfrm>
              <a:off x="5114136"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7" name="pl56"/>
            <p:cNvSpPr/>
            <p:nvPr/>
          </p:nvSpPr>
          <p:spPr>
            <a:xfrm>
              <a:off x="5114136"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8" name="pl57"/>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9" name="pl58"/>
            <p:cNvSpPr/>
            <p:nvPr/>
          </p:nvSpPr>
          <p:spPr>
            <a:xfrm>
              <a:off x="5114136"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0" name="pl59"/>
            <p:cNvSpPr/>
            <p:nvPr/>
          </p:nvSpPr>
          <p:spPr>
            <a:xfrm>
              <a:off x="5114136"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1" name="rc60"/>
            <p:cNvSpPr/>
            <p:nvPr/>
          </p:nvSpPr>
          <p:spPr>
            <a:xfrm>
              <a:off x="5153656" y="5058087"/>
              <a:ext cx="237118" cy="227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153656" y="5058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153656" y="5058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153656" y="4989905"/>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417121"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417121" y="5126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417121" y="5126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417121" y="4921724"/>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680585"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944050"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944050" y="5239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944050" y="5239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944050" y="5194449"/>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207514"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207514"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207514"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207514" y="4967178"/>
              <a:ext cx="237118" cy="2954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470979"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470979"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470979"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470979" y="5058087"/>
              <a:ext cx="237118" cy="1590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734443" y="5171722"/>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997908" y="5194449"/>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261373"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261373"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261373" y="523990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261373" y="5148995"/>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524837" y="5194449"/>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788302" y="5126268"/>
              <a:ext cx="237118" cy="1590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8051766" y="5239904"/>
              <a:ext cx="237118" cy="454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8051766" y="52399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8051766" y="5171722"/>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pg108"/>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0" name="tx109"/>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111" name="pg110"/>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2" name="tx111"/>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203 case(s)</a:t>
              </a:r>
            </a:p>
          </p:txBody>
        </p:sp>
        <p:sp>
          <p:nvSpPr>
            <p:cNvPr id="113" name="rc11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14" name="rc113"/>
            <p:cNvSpPr/>
            <p:nvPr/>
          </p:nvSpPr>
          <p:spPr>
            <a:xfrm>
              <a:off x="8328404" y="2153563"/>
              <a:ext cx="3214267" cy="3131794"/>
            </a:xfrm>
            <a:prstGeom prst="rect">
              <a:avLst/>
            </a:prstGeom>
            <a:solidFill>
              <a:srgbClr val="FFFFFF">
                <a:alpha val="100000"/>
              </a:srgbClr>
            </a:solidFill>
          </p:spPr>
          <p:txBody>
            <a:bodyPr/>
            <a:lstStyle/>
            <a:p/>
          </p:txBody>
        </p:sp>
        <p:sp>
          <p:nvSpPr>
            <p:cNvPr id="115" name="pl114"/>
            <p:cNvSpPr/>
            <p:nvPr/>
          </p:nvSpPr>
          <p:spPr>
            <a:xfrm>
              <a:off x="8328404"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6" name="pl115"/>
            <p:cNvSpPr/>
            <p:nvPr/>
          </p:nvSpPr>
          <p:spPr>
            <a:xfrm>
              <a:off x="8328404"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7" name="pl116"/>
            <p:cNvSpPr/>
            <p:nvPr/>
          </p:nvSpPr>
          <p:spPr>
            <a:xfrm>
              <a:off x="8328404"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8" name="pl11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9" name="pl118"/>
            <p:cNvSpPr/>
            <p:nvPr/>
          </p:nvSpPr>
          <p:spPr>
            <a:xfrm>
              <a:off x="8328404"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0" name="pl119"/>
            <p:cNvSpPr/>
            <p:nvPr/>
          </p:nvSpPr>
          <p:spPr>
            <a:xfrm>
              <a:off x="8328404"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1" name="rc120"/>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367924" y="5171722"/>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631388"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631388" y="5239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631388" y="521717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631388" y="5080814"/>
              <a:ext cx="237118"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894853" y="4944451"/>
              <a:ext cx="237118" cy="3409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894853" y="49444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894853" y="4898997"/>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894853" y="4717180"/>
              <a:ext cx="237118" cy="181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158317" y="5148995"/>
              <a:ext cx="237118" cy="1363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158317" y="5126268"/>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158317" y="5080814"/>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158317" y="4876270"/>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421782" y="5035360"/>
              <a:ext cx="237118" cy="24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421782" y="50353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421782" y="5012633"/>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421782" y="4694453"/>
              <a:ext cx="237118" cy="3181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685247" y="4853543"/>
              <a:ext cx="237118" cy="431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685247" y="4785362"/>
              <a:ext cx="237118" cy="681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685247" y="476263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685247" y="4626272"/>
              <a:ext cx="237118"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948711" y="5262631"/>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948711" y="5058087"/>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212176"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212176" y="5239904"/>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212176" y="521717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212176" y="4603545"/>
              <a:ext cx="237118" cy="613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475640"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739105"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739105"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739105" y="523990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739105" y="5126268"/>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1002569" y="5217176"/>
              <a:ext cx="237118" cy="681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1002569" y="5080814"/>
              <a:ext cx="237118" cy="136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1266034"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1266034"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1266034"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1266034" y="521717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pg168"/>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0" name="tx169"/>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76 case(s)</a:t>
              </a:r>
            </a:p>
          </p:txBody>
        </p:sp>
        <p:sp>
          <p:nvSpPr>
            <p:cNvPr id="171" name="pg170"/>
            <p:cNvSpPr/>
            <p:nvPr/>
          </p:nvSpPr>
          <p:spPr>
            <a:xfrm>
              <a:off x="9241099"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2" name="tx171"/>
            <p:cNvSpPr/>
            <p:nvPr/>
          </p:nvSpPr>
          <p:spPr>
            <a:xfrm>
              <a:off x="9345168"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488 case(s)</a:t>
              </a:r>
            </a:p>
          </p:txBody>
        </p:sp>
        <p:sp>
          <p:nvSpPr>
            <p:cNvPr id="173" name="rc17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4" name="rc173"/>
            <p:cNvSpPr/>
            <p:nvPr/>
          </p:nvSpPr>
          <p:spPr>
            <a:xfrm>
              <a:off x="11542672" y="2153563"/>
              <a:ext cx="3214267" cy="3131794"/>
            </a:xfrm>
            <a:prstGeom prst="rect">
              <a:avLst/>
            </a:prstGeom>
            <a:solidFill>
              <a:srgbClr val="FFFFFF">
                <a:alpha val="100000"/>
              </a:srgbClr>
            </a:solidFill>
          </p:spPr>
          <p:txBody>
            <a:bodyPr/>
            <a:lstStyle/>
            <a:p/>
          </p:txBody>
        </p:sp>
        <p:sp>
          <p:nvSpPr>
            <p:cNvPr id="175" name="pl174"/>
            <p:cNvSpPr/>
            <p:nvPr/>
          </p:nvSpPr>
          <p:spPr>
            <a:xfrm>
              <a:off x="11542672"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6" name="pl175"/>
            <p:cNvSpPr/>
            <p:nvPr/>
          </p:nvSpPr>
          <p:spPr>
            <a:xfrm>
              <a:off x="11542672"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7" name="pl176"/>
            <p:cNvSpPr/>
            <p:nvPr/>
          </p:nvSpPr>
          <p:spPr>
            <a:xfrm>
              <a:off x="11542672"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8" name="pl177"/>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pl178"/>
            <p:cNvSpPr/>
            <p:nvPr/>
          </p:nvSpPr>
          <p:spPr>
            <a:xfrm>
              <a:off x="11542672"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0" name="pl179"/>
            <p:cNvSpPr/>
            <p:nvPr/>
          </p:nvSpPr>
          <p:spPr>
            <a:xfrm>
              <a:off x="11542672"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1" name="rc180"/>
            <p:cNvSpPr/>
            <p:nvPr/>
          </p:nvSpPr>
          <p:spPr>
            <a:xfrm>
              <a:off x="11582191" y="4399001"/>
              <a:ext cx="237118" cy="886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82191" y="4058094"/>
              <a:ext cx="237118" cy="3409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82191" y="4012640"/>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82191" y="3944459"/>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845656" y="4830816"/>
              <a:ext cx="237118" cy="454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845656" y="4308092"/>
              <a:ext cx="237118" cy="522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845656" y="4308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845656" y="430809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109121" y="4626272"/>
              <a:ext cx="237118" cy="6590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109121" y="3899005"/>
              <a:ext cx="237118" cy="7272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109121" y="3830823"/>
              <a:ext cx="237118" cy="681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109121" y="3717188"/>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72585" y="4399001"/>
              <a:ext cx="237118" cy="886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72585" y="3580825"/>
              <a:ext cx="237118" cy="818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72585" y="3558098"/>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72585" y="3353554"/>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636050" y="3944459"/>
              <a:ext cx="237118" cy="13408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636050" y="3126283"/>
              <a:ext cx="237118" cy="818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636050" y="310355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636050" y="2876285"/>
              <a:ext cx="237118" cy="227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99514" y="3989913"/>
              <a:ext cx="237118" cy="12954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899514" y="3535371"/>
              <a:ext cx="237118" cy="454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899514" y="35353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899514" y="3444463"/>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62979" y="3876278"/>
              <a:ext cx="237118" cy="14090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162979" y="3126283"/>
              <a:ext cx="237118" cy="749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162979" y="3103556"/>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162979" y="3058102"/>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426443" y="4535363"/>
              <a:ext cx="237118" cy="749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426443" y="4285365"/>
              <a:ext cx="237118" cy="2499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426443" y="42853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426443" y="4217184"/>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89908" y="4967178"/>
              <a:ext cx="237118" cy="3181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689908" y="4762634"/>
              <a:ext cx="237118" cy="2045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689908" y="476263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689908" y="4717180"/>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53372" y="5035360"/>
              <a:ext cx="237118" cy="24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953372" y="4830816"/>
              <a:ext cx="237118" cy="2045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953372" y="48308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953372" y="483081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216837" y="4898997"/>
              <a:ext cx="237118" cy="386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16837" y="4603545"/>
              <a:ext cx="237118" cy="2954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16837" y="46035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16837" y="460354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480302" y="5012633"/>
              <a:ext cx="237118" cy="2727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480302" y="4785362"/>
              <a:ext cx="237118" cy="2272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480302" y="4762634"/>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480302" y="4739907"/>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0" name="tx22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648 case(s)</a:t>
              </a:r>
            </a:p>
          </p:txBody>
        </p:sp>
        <p:sp>
          <p:nvSpPr>
            <p:cNvPr id="231" name="pg230"/>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2" name="tx231"/>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2,928 case(s)</a:t>
              </a:r>
            </a:p>
          </p:txBody>
        </p:sp>
        <p:sp>
          <p:nvSpPr>
            <p:cNvPr id="233" name="rc23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4" name="rc233"/>
            <p:cNvSpPr/>
            <p:nvPr/>
          </p:nvSpPr>
          <p:spPr>
            <a:xfrm>
              <a:off x="14756939" y="2153563"/>
              <a:ext cx="3214267" cy="3131794"/>
            </a:xfrm>
            <a:prstGeom prst="rect">
              <a:avLst/>
            </a:prstGeom>
            <a:solidFill>
              <a:srgbClr val="FFFFFF">
                <a:alpha val="100000"/>
              </a:srgbClr>
            </a:solidFill>
          </p:spPr>
          <p:txBody>
            <a:bodyPr/>
            <a:lstStyle/>
            <a:p/>
          </p:txBody>
        </p:sp>
        <p:sp>
          <p:nvSpPr>
            <p:cNvPr id="235" name="pl234"/>
            <p:cNvSpPr/>
            <p:nvPr/>
          </p:nvSpPr>
          <p:spPr>
            <a:xfrm>
              <a:off x="14756939" y="471718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35808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24444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9" name="pl238"/>
            <p:cNvSpPr/>
            <p:nvPr/>
          </p:nvSpPr>
          <p:spPr>
            <a:xfrm>
              <a:off x="14756939"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rc240"/>
            <p:cNvSpPr/>
            <p:nvPr/>
          </p:nvSpPr>
          <p:spPr>
            <a:xfrm>
              <a:off x="14796459" y="5148995"/>
              <a:ext cx="237118" cy="1363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96459" y="5080814"/>
              <a:ext cx="237118" cy="681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96459" y="50808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5058087"/>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59924"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59924" y="5080814"/>
              <a:ext cx="237118" cy="1590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0808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08081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23388"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23388" y="5103541"/>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51035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10354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86853" y="5058087"/>
              <a:ext cx="237118" cy="227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86853" y="4898997"/>
              <a:ext cx="237118" cy="1590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4898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489899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50317" y="4830816"/>
              <a:ext cx="237118" cy="454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50317" y="4558091"/>
              <a:ext cx="237118" cy="2727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45580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4444455"/>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113782" y="4853543"/>
              <a:ext cx="237118" cy="431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113782" y="4262638"/>
              <a:ext cx="237118" cy="590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42626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426263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77246" y="5080814"/>
              <a:ext cx="237118" cy="204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77246" y="4808089"/>
              <a:ext cx="237118" cy="2727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48080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4785362"/>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40711"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640711" y="5148995"/>
              <a:ext cx="237118" cy="681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40711" y="5126268"/>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40711" y="512626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pg272"/>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148 case(s)</a:t>
              </a:r>
            </a:p>
          </p:txBody>
        </p:sp>
        <p:sp>
          <p:nvSpPr>
            <p:cNvPr id="275" name="pg27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rc27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7" name="tx27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94238" y="4063724"/>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4" name="tx403"/>
            <p:cNvSpPr/>
            <p:nvPr/>
          </p:nvSpPr>
          <p:spPr>
            <a:xfrm>
              <a:off x="1230614" y="292736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5" name="pl40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865074" y="41490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865074" y="3012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2" name=""/>
          <p:cNvGrpSpPr/>
          <p:nvPr/>
        </p:nvGrpSpPr>
        <p:grpSpPr>
          <a:xfrm>
            <a:off x="6400800" y="6217920"/>
            <a:ext cx="5486400" cy="4251960"/>
            <a:chOff x="6400800" y="6217920"/>
            <a:chExt cx="5486400" cy="4251960"/>
          </a:xfrm>
        </p:grpSpPr>
        <p:sp>
          <p:nvSpPr>
            <p:cNvPr id="42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5" name="rc5"/>
            <p:cNvSpPr/>
            <p:nvPr/>
          </p:nvSpPr>
          <p:spPr>
            <a:xfrm>
              <a:off x="7068913" y="6510025"/>
              <a:ext cx="4276698" cy="2788960"/>
            </a:xfrm>
            <a:prstGeom prst="rect">
              <a:avLst/>
            </a:prstGeom>
            <a:solidFill>
              <a:srgbClr val="FFFFFF">
                <a:alpha val="100000"/>
              </a:srgbClr>
            </a:solidFill>
          </p:spPr>
          <p:txBody>
            <a:bodyPr/>
            <a:lstStyle/>
            <a:p/>
          </p:txBody>
        </p:sp>
        <p:sp>
          <p:nvSpPr>
            <p:cNvPr id="426" name="pl6"/>
            <p:cNvSpPr/>
            <p:nvPr/>
          </p:nvSpPr>
          <p:spPr>
            <a:xfrm>
              <a:off x="7068913" y="882394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27" name="pl7"/>
            <p:cNvSpPr/>
            <p:nvPr/>
          </p:nvSpPr>
          <p:spPr>
            <a:xfrm>
              <a:off x="7068913" y="812739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28" name="pl8"/>
            <p:cNvSpPr/>
            <p:nvPr/>
          </p:nvSpPr>
          <p:spPr>
            <a:xfrm>
              <a:off x="7068913" y="743085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29" name="pl9"/>
            <p:cNvSpPr/>
            <p:nvPr/>
          </p:nvSpPr>
          <p:spPr>
            <a:xfrm>
              <a:off x="7068913" y="673431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0"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1" name="pl11"/>
            <p:cNvSpPr/>
            <p:nvPr/>
          </p:nvSpPr>
          <p:spPr>
            <a:xfrm>
              <a:off x="7068913" y="8475671"/>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2" name="pl12"/>
            <p:cNvSpPr/>
            <p:nvPr/>
          </p:nvSpPr>
          <p:spPr>
            <a:xfrm>
              <a:off x="7068913" y="7779127"/>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3" name="pl13"/>
            <p:cNvSpPr/>
            <p:nvPr/>
          </p:nvSpPr>
          <p:spPr>
            <a:xfrm>
              <a:off x="7068913" y="708258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4" name="rc14"/>
            <p:cNvSpPr/>
            <p:nvPr/>
          </p:nvSpPr>
          <p:spPr>
            <a:xfrm>
              <a:off x="7217409" y="7834851"/>
              <a:ext cx="415790" cy="55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15"/>
            <p:cNvSpPr/>
            <p:nvPr/>
          </p:nvSpPr>
          <p:spPr>
            <a:xfrm>
              <a:off x="7811395" y="6636796"/>
              <a:ext cx="415790" cy="529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6" name="rc16"/>
            <p:cNvSpPr/>
            <p:nvPr/>
          </p:nvSpPr>
          <p:spPr>
            <a:xfrm>
              <a:off x="8405381" y="8085606"/>
              <a:ext cx="415790" cy="55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17"/>
            <p:cNvSpPr/>
            <p:nvPr/>
          </p:nvSpPr>
          <p:spPr>
            <a:xfrm>
              <a:off x="8999367" y="8559256"/>
              <a:ext cx="415790" cy="111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18"/>
            <p:cNvSpPr/>
            <p:nvPr/>
          </p:nvSpPr>
          <p:spPr>
            <a:xfrm>
              <a:off x="9593353" y="8559256"/>
              <a:ext cx="415790" cy="83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19"/>
            <p:cNvSpPr/>
            <p:nvPr/>
          </p:nvSpPr>
          <p:spPr>
            <a:xfrm>
              <a:off x="10187339" y="8392086"/>
              <a:ext cx="415790" cy="55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20"/>
            <p:cNvSpPr/>
            <p:nvPr/>
          </p:nvSpPr>
          <p:spPr>
            <a:xfrm>
              <a:off x="10781325" y="8392086"/>
              <a:ext cx="415790" cy="27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1" name="rc21"/>
            <p:cNvSpPr/>
            <p:nvPr/>
          </p:nvSpPr>
          <p:spPr>
            <a:xfrm>
              <a:off x="7217409" y="7890574"/>
              <a:ext cx="415790" cy="12816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2" name="rc22"/>
            <p:cNvSpPr/>
            <p:nvPr/>
          </p:nvSpPr>
          <p:spPr>
            <a:xfrm>
              <a:off x="7811395" y="7166169"/>
              <a:ext cx="415790" cy="200604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3" name="rc23"/>
            <p:cNvSpPr/>
            <p:nvPr/>
          </p:nvSpPr>
          <p:spPr>
            <a:xfrm>
              <a:off x="8405381" y="8141330"/>
              <a:ext cx="415790" cy="10308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4" name="rc24"/>
            <p:cNvSpPr/>
            <p:nvPr/>
          </p:nvSpPr>
          <p:spPr>
            <a:xfrm>
              <a:off x="8999367" y="8670703"/>
              <a:ext cx="415790" cy="5015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5" name="rc25"/>
            <p:cNvSpPr/>
            <p:nvPr/>
          </p:nvSpPr>
          <p:spPr>
            <a:xfrm>
              <a:off x="9593353" y="8642841"/>
              <a:ext cx="415790" cy="5293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6" name="rc26"/>
            <p:cNvSpPr/>
            <p:nvPr/>
          </p:nvSpPr>
          <p:spPr>
            <a:xfrm>
              <a:off x="10187339" y="8447809"/>
              <a:ext cx="415790" cy="7244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7" name="rc27"/>
            <p:cNvSpPr/>
            <p:nvPr/>
          </p:nvSpPr>
          <p:spPr>
            <a:xfrm>
              <a:off x="10781325" y="8419947"/>
              <a:ext cx="415790" cy="7522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pl28"/>
            <p:cNvSpPr/>
            <p:nvPr/>
          </p:nvSpPr>
          <p:spPr>
            <a:xfrm>
              <a:off x="7425304" y="6867288"/>
              <a:ext cx="3563915" cy="2235079"/>
            </a:xfrm>
            <a:custGeom>
              <a:avLst/>
              <a:pathLst>
                <a:path w="3563915" h="2235079">
                  <a:moveTo>
                    <a:pt x="0" y="0"/>
                  </a:moveTo>
                  <a:lnTo>
                    <a:pt x="593985" y="1281884"/>
                  </a:lnTo>
                  <a:lnTo>
                    <a:pt x="1187971" y="1984455"/>
                  </a:lnTo>
                  <a:lnTo>
                    <a:pt x="1781957" y="2111821"/>
                  </a:lnTo>
                  <a:lnTo>
                    <a:pt x="2375943" y="2173450"/>
                  </a:lnTo>
                  <a:lnTo>
                    <a:pt x="2969929" y="2189885"/>
                  </a:lnTo>
                  <a:lnTo>
                    <a:pt x="3563915" y="2235079"/>
                  </a:lnTo>
                </a:path>
              </a:pathLst>
            </a:custGeom>
            <a:ln w="40651" cap="flat">
              <a:solidFill>
                <a:srgbClr val="000000">
                  <a:alpha val="100000"/>
                </a:srgbClr>
              </a:solidFill>
              <a:prstDash val="solid"/>
              <a:round/>
            </a:ln>
          </p:spPr>
          <p:txBody>
            <a:bodyPr/>
            <a:lstStyle/>
            <a:p/>
          </p:txBody>
        </p:sp>
        <p:sp>
          <p:nvSpPr>
            <p:cNvPr id="449" name="rc29"/>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50" name="tx30"/>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1" name="tx31"/>
            <p:cNvSpPr/>
            <p:nvPr/>
          </p:nvSpPr>
          <p:spPr>
            <a:xfrm>
              <a:off x="6801340" y="847336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52" name="tx32"/>
            <p:cNvSpPr/>
            <p:nvPr/>
          </p:nvSpPr>
          <p:spPr>
            <a:xfrm>
              <a:off x="6801340" y="77768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53" name="tx33"/>
            <p:cNvSpPr/>
            <p:nvPr/>
          </p:nvSpPr>
          <p:spPr>
            <a:xfrm>
              <a:off x="6801340" y="7082137"/>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54"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5"/>
            <p:cNvSpPr/>
            <p:nvPr/>
          </p:nvSpPr>
          <p:spPr>
            <a:xfrm>
              <a:off x="7034118" y="84756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36"/>
            <p:cNvSpPr/>
            <p:nvPr/>
          </p:nvSpPr>
          <p:spPr>
            <a:xfrm>
              <a:off x="7034118" y="77791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7" name="pl37"/>
            <p:cNvSpPr/>
            <p:nvPr/>
          </p:nvSpPr>
          <p:spPr>
            <a:xfrm>
              <a:off x="7034118" y="70825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8" name="pl38"/>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9" name="pl39"/>
            <p:cNvSpPr/>
            <p:nvPr/>
          </p:nvSpPr>
          <p:spPr>
            <a:xfrm>
              <a:off x="11345612" y="835049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0" name="pl40"/>
            <p:cNvSpPr/>
            <p:nvPr/>
          </p:nvSpPr>
          <p:spPr>
            <a:xfrm>
              <a:off x="11345612" y="75287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1" name="pl41"/>
            <p:cNvSpPr/>
            <p:nvPr/>
          </p:nvSpPr>
          <p:spPr>
            <a:xfrm>
              <a:off x="11345612" y="67070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2" name="tx42"/>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3" name="tx43"/>
            <p:cNvSpPr/>
            <p:nvPr/>
          </p:nvSpPr>
          <p:spPr>
            <a:xfrm>
              <a:off x="11443669" y="834818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4" name="tx44"/>
            <p:cNvSpPr/>
            <p:nvPr/>
          </p:nvSpPr>
          <p:spPr>
            <a:xfrm>
              <a:off x="11443669" y="752646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5" name="tx45"/>
            <p:cNvSpPr/>
            <p:nvPr/>
          </p:nvSpPr>
          <p:spPr>
            <a:xfrm>
              <a:off x="11443669" y="67047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6" name="pl46"/>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7"/>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8"/>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50"/>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51"/>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52"/>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tx53"/>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4" name="tx54"/>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5" name="tx55"/>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6" name="tx5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7" name="tx57"/>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8" name="tx58"/>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9" name="tx59"/>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0" name="tx6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1" name="tx6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2"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3"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4" name="rc64"/>
            <p:cNvSpPr/>
            <p:nvPr/>
          </p:nvSpPr>
          <p:spPr>
            <a:xfrm>
              <a:off x="7611494" y="10217410"/>
              <a:ext cx="1051268" cy="182880"/>
            </a:xfrm>
            <a:prstGeom prst="rect">
              <a:avLst/>
            </a:prstGeom>
            <a:solidFill>
              <a:srgbClr val="FFFFFF">
                <a:alpha val="100000"/>
              </a:srgbClr>
            </a:solidFill>
          </p:spPr>
          <p:txBody>
            <a:bodyPr/>
            <a:lstStyle/>
            <a:p/>
          </p:txBody>
        </p:sp>
        <p:sp>
          <p:nvSpPr>
            <p:cNvPr id="485" name="rc65"/>
            <p:cNvSpPr/>
            <p:nvPr/>
          </p:nvSpPr>
          <p:spPr>
            <a:xfrm>
              <a:off x="7611494" y="10217410"/>
              <a:ext cx="182879" cy="182880"/>
            </a:xfrm>
            <a:prstGeom prst="rect">
              <a:avLst/>
            </a:prstGeom>
            <a:solidFill>
              <a:srgbClr val="FFFFFF">
                <a:alpha val="100000"/>
              </a:srgbClr>
            </a:solidFill>
          </p:spPr>
          <p:txBody>
            <a:bodyPr/>
            <a:lstStyle/>
            <a:p/>
          </p:txBody>
        </p:sp>
        <p:sp>
          <p:nvSpPr>
            <p:cNvPr id="486" name="pl66"/>
            <p:cNvSpPr/>
            <p:nvPr/>
          </p:nvSpPr>
          <p:spPr>
            <a:xfrm>
              <a:off x="762978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7" name="tx67"/>
            <p:cNvSpPr/>
            <p:nvPr/>
          </p:nvSpPr>
          <p:spPr>
            <a:xfrm>
              <a:off x="790237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8" name="rc68"/>
            <p:cNvSpPr/>
            <p:nvPr/>
          </p:nvSpPr>
          <p:spPr>
            <a:xfrm>
              <a:off x="8842762" y="10217410"/>
              <a:ext cx="1960268" cy="182880"/>
            </a:xfrm>
            <a:prstGeom prst="rect">
              <a:avLst/>
            </a:prstGeom>
            <a:solidFill>
              <a:srgbClr val="FFFFFF">
                <a:alpha val="100000"/>
              </a:srgbClr>
            </a:solidFill>
          </p:spPr>
          <p:txBody>
            <a:bodyPr/>
            <a:lstStyle/>
            <a:p/>
          </p:txBody>
        </p:sp>
        <p:sp>
          <p:nvSpPr>
            <p:cNvPr id="489" name="rc69"/>
            <p:cNvSpPr/>
            <p:nvPr/>
          </p:nvSpPr>
          <p:spPr>
            <a:xfrm>
              <a:off x="8842762" y="10217410"/>
              <a:ext cx="182879" cy="182880"/>
            </a:xfrm>
            <a:prstGeom prst="rect">
              <a:avLst/>
            </a:prstGeom>
            <a:solidFill>
              <a:srgbClr val="FFFFFF">
                <a:alpha val="100000"/>
              </a:srgbClr>
            </a:solidFill>
          </p:spPr>
          <p:txBody>
            <a:bodyPr/>
            <a:lstStyle/>
            <a:p/>
          </p:txBody>
        </p:sp>
        <p:sp>
          <p:nvSpPr>
            <p:cNvPr id="490" name="rc70"/>
            <p:cNvSpPr/>
            <p:nvPr/>
          </p:nvSpPr>
          <p:spPr>
            <a:xfrm>
              <a:off x="88517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71"/>
            <p:cNvSpPr/>
            <p:nvPr/>
          </p:nvSpPr>
          <p:spPr>
            <a:xfrm>
              <a:off x="9768803" y="10217410"/>
              <a:ext cx="182880" cy="182880"/>
            </a:xfrm>
            <a:prstGeom prst="rect">
              <a:avLst/>
            </a:prstGeom>
            <a:solidFill>
              <a:srgbClr val="FFFFFF">
                <a:alpha val="100000"/>
              </a:srgbClr>
            </a:solidFill>
          </p:spPr>
          <p:txBody>
            <a:bodyPr/>
            <a:lstStyle/>
            <a:p/>
          </p:txBody>
        </p:sp>
        <p:sp>
          <p:nvSpPr>
            <p:cNvPr id="492" name="rc72"/>
            <p:cNvSpPr/>
            <p:nvPr/>
          </p:nvSpPr>
          <p:spPr>
            <a:xfrm>
              <a:off x="977780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tx73"/>
            <p:cNvSpPr/>
            <p:nvPr/>
          </p:nvSpPr>
          <p:spPr>
            <a:xfrm>
              <a:off x="91336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4" name="tx74"/>
            <p:cNvSpPr/>
            <p:nvPr/>
          </p:nvSpPr>
          <p:spPr>
            <a:xfrm>
              <a:off x="1005968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5" name="tx7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6" name=""/>
          <p:cNvGrpSpPr/>
          <p:nvPr/>
        </p:nvGrpSpPr>
        <p:grpSpPr>
          <a:xfrm>
            <a:off x="12527280" y="6217920"/>
            <a:ext cx="5486400" cy="4297680"/>
            <a:chOff x="12527280" y="6217920"/>
            <a:chExt cx="5486400" cy="4297680"/>
          </a:xfrm>
        </p:grpSpPr>
        <p:sp>
          <p:nvSpPr>
            <p:cNvPr id="49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1" name="pl17"/>
            <p:cNvSpPr/>
            <p:nvPr/>
          </p:nvSpPr>
          <p:spPr>
            <a:xfrm>
              <a:off x="13325144" y="6663670"/>
              <a:ext cx="4510689" cy="512149"/>
            </a:xfrm>
            <a:custGeom>
              <a:avLst/>
              <a:pathLst>
                <a:path w="4510689" h="512149">
                  <a:moveTo>
                    <a:pt x="0" y="486542"/>
                  </a:moveTo>
                  <a:lnTo>
                    <a:pt x="180427" y="409719"/>
                  </a:lnTo>
                  <a:lnTo>
                    <a:pt x="360855" y="460934"/>
                  </a:lnTo>
                  <a:lnTo>
                    <a:pt x="541282" y="384112"/>
                  </a:lnTo>
                  <a:lnTo>
                    <a:pt x="721710" y="460934"/>
                  </a:lnTo>
                  <a:lnTo>
                    <a:pt x="902137" y="409719"/>
                  </a:lnTo>
                  <a:lnTo>
                    <a:pt x="1082565" y="204859"/>
                  </a:lnTo>
                  <a:lnTo>
                    <a:pt x="1262993" y="179252"/>
                  </a:lnTo>
                  <a:lnTo>
                    <a:pt x="1443420" y="281682"/>
                  </a:lnTo>
                  <a:lnTo>
                    <a:pt x="1623848" y="179252"/>
                  </a:lnTo>
                  <a:lnTo>
                    <a:pt x="1804275" y="102429"/>
                  </a:lnTo>
                  <a:lnTo>
                    <a:pt x="1984703" y="102429"/>
                  </a:lnTo>
                  <a:lnTo>
                    <a:pt x="2165131" y="102429"/>
                  </a:lnTo>
                  <a:lnTo>
                    <a:pt x="2345558" y="102429"/>
                  </a:lnTo>
                  <a:lnTo>
                    <a:pt x="2525986" y="102429"/>
                  </a:lnTo>
                  <a:lnTo>
                    <a:pt x="2706413" y="102429"/>
                  </a:lnTo>
                  <a:lnTo>
                    <a:pt x="2886841" y="128037"/>
                  </a:lnTo>
                  <a:lnTo>
                    <a:pt x="3067268" y="281682"/>
                  </a:lnTo>
                  <a:lnTo>
                    <a:pt x="3247696" y="486542"/>
                  </a:lnTo>
                  <a:lnTo>
                    <a:pt x="3428124" y="486542"/>
                  </a:lnTo>
                  <a:lnTo>
                    <a:pt x="3608551" y="486542"/>
                  </a:lnTo>
                  <a:lnTo>
                    <a:pt x="3788979" y="512149"/>
                  </a:lnTo>
                  <a:lnTo>
                    <a:pt x="3969406" y="512149"/>
                  </a:lnTo>
                  <a:lnTo>
                    <a:pt x="4149834" y="0"/>
                  </a:lnTo>
                  <a:lnTo>
                    <a:pt x="4330262" y="128037"/>
                  </a:lnTo>
                  <a:lnTo>
                    <a:pt x="4510689" y="76822"/>
                  </a:lnTo>
                </a:path>
              </a:pathLst>
            </a:custGeom>
            <a:ln w="32521" cap="flat">
              <a:solidFill>
                <a:srgbClr val="5EB0E8">
                  <a:alpha val="100000"/>
                </a:srgbClr>
              </a:solidFill>
              <a:prstDash val="solid"/>
              <a:round/>
            </a:ln>
          </p:spPr>
          <p:txBody>
            <a:bodyPr/>
            <a:lstStyle/>
            <a:p/>
          </p:txBody>
        </p:sp>
        <p:sp>
          <p:nvSpPr>
            <p:cNvPr id="512" name="pl18"/>
            <p:cNvSpPr/>
            <p:nvPr/>
          </p:nvSpPr>
          <p:spPr>
            <a:xfrm>
              <a:off x="13325144" y="6663670"/>
              <a:ext cx="4510689" cy="717009"/>
            </a:xfrm>
            <a:custGeom>
              <a:avLst/>
              <a:pathLst>
                <a:path w="4510689" h="717009">
                  <a:moveTo>
                    <a:pt x="0" y="537757"/>
                  </a:moveTo>
                  <a:lnTo>
                    <a:pt x="180427" y="665794"/>
                  </a:lnTo>
                  <a:lnTo>
                    <a:pt x="360855" y="153644"/>
                  </a:lnTo>
                  <a:lnTo>
                    <a:pt x="541282" y="76822"/>
                  </a:lnTo>
                  <a:lnTo>
                    <a:pt x="721710" y="128037"/>
                  </a:lnTo>
                  <a:lnTo>
                    <a:pt x="902137" y="128037"/>
                  </a:lnTo>
                  <a:lnTo>
                    <a:pt x="1082565" y="25607"/>
                  </a:lnTo>
                  <a:lnTo>
                    <a:pt x="1262993" y="102429"/>
                  </a:lnTo>
                  <a:lnTo>
                    <a:pt x="1443420" y="76822"/>
                  </a:lnTo>
                  <a:lnTo>
                    <a:pt x="1623848" y="25607"/>
                  </a:lnTo>
                  <a:lnTo>
                    <a:pt x="1804275" y="102429"/>
                  </a:lnTo>
                  <a:lnTo>
                    <a:pt x="1984703" y="76822"/>
                  </a:lnTo>
                  <a:lnTo>
                    <a:pt x="2165131" y="102429"/>
                  </a:lnTo>
                  <a:lnTo>
                    <a:pt x="2345558" y="153644"/>
                  </a:lnTo>
                  <a:lnTo>
                    <a:pt x="2525986" y="0"/>
                  </a:lnTo>
                  <a:lnTo>
                    <a:pt x="2706413" y="0"/>
                  </a:lnTo>
                  <a:lnTo>
                    <a:pt x="2886841" y="76822"/>
                  </a:lnTo>
                  <a:lnTo>
                    <a:pt x="3067268" y="179252"/>
                  </a:lnTo>
                  <a:lnTo>
                    <a:pt x="3247696" y="563364"/>
                  </a:lnTo>
                  <a:lnTo>
                    <a:pt x="3428124" y="588972"/>
                  </a:lnTo>
                  <a:lnTo>
                    <a:pt x="3608551" y="640187"/>
                  </a:lnTo>
                  <a:lnTo>
                    <a:pt x="3788979" y="665794"/>
                  </a:lnTo>
                  <a:lnTo>
                    <a:pt x="3969406" y="717009"/>
                  </a:lnTo>
                  <a:lnTo>
                    <a:pt x="4149834" y="153644"/>
                  </a:lnTo>
                  <a:lnTo>
                    <a:pt x="4330262" y="230467"/>
                  </a:lnTo>
                  <a:lnTo>
                    <a:pt x="4510689" y="179252"/>
                  </a:lnTo>
                </a:path>
              </a:pathLst>
            </a:custGeom>
            <a:ln w="32521" cap="flat">
              <a:solidFill>
                <a:srgbClr val="00A173">
                  <a:alpha val="100000"/>
                </a:srgbClr>
              </a:solidFill>
              <a:prstDash val="solid"/>
              <a:round/>
            </a:ln>
          </p:spPr>
          <p:txBody>
            <a:bodyPr/>
            <a:lstStyle/>
            <a:p/>
          </p:txBody>
        </p:sp>
        <p:sp>
          <p:nvSpPr>
            <p:cNvPr id="51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8" name="rc84"/>
            <p:cNvSpPr/>
            <p:nvPr/>
          </p:nvSpPr>
          <p:spPr>
            <a:xfrm>
              <a:off x="14005791" y="9941072"/>
              <a:ext cx="3149396" cy="504938"/>
            </a:xfrm>
            <a:prstGeom prst="rect">
              <a:avLst/>
            </a:prstGeom>
            <a:solidFill>
              <a:srgbClr val="FFFFFF">
                <a:alpha val="100000"/>
              </a:srgbClr>
            </a:solidFill>
          </p:spPr>
          <p:txBody>
            <a:bodyPr/>
            <a:lstStyle/>
            <a:p/>
          </p:txBody>
        </p:sp>
        <p:sp>
          <p:nvSpPr>
            <p:cNvPr id="57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8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8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8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8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Costa Rica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2194"/>
              <a:ext cx="237118" cy="23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076880"/>
              <a:ext cx="237118" cy="208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169537"/>
              <a:ext cx="237118" cy="115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4914731"/>
              <a:ext cx="237118"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114136" y="2153563"/>
              <a:ext cx="3214267" cy="3131794"/>
            </a:xfrm>
            <a:prstGeom prst="rect">
              <a:avLst/>
            </a:prstGeom>
            <a:solidFill>
              <a:srgbClr val="FFFFFF">
                <a:alpha val="100000"/>
              </a:srgbClr>
            </a:solidFill>
          </p:spPr>
          <p:txBody>
            <a:bodyPr/>
            <a:lstStyle/>
            <a:p/>
          </p:txBody>
        </p:sp>
        <p:sp>
          <p:nvSpPr>
            <p:cNvPr id="63" name="pl62"/>
            <p:cNvSpPr/>
            <p:nvPr/>
          </p:nvSpPr>
          <p:spPr>
            <a:xfrm>
              <a:off x="5114136"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4798910"/>
              <a:ext cx="237118" cy="4864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4636761"/>
              <a:ext cx="237118"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4845239"/>
              <a:ext cx="237118" cy="4401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4914731"/>
              <a:ext cx="237118"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007388"/>
              <a:ext cx="237118"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169537"/>
              <a:ext cx="237118" cy="115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62194"/>
              <a:ext cx="237118" cy="2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262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62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076880"/>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19" name="pg118"/>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rc12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030552"/>
              <a:ext cx="237118" cy="254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4868403"/>
              <a:ext cx="237118" cy="41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076880"/>
              <a:ext cx="237118" cy="208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15865"/>
              <a:ext cx="237118" cy="6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076880"/>
              <a:ext cx="237118" cy="208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39029"/>
              <a:ext cx="237118" cy="46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9" name="pg178"/>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1" name="rc18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1542672" y="2153563"/>
              <a:ext cx="3214267" cy="3131794"/>
            </a:xfrm>
            <a:prstGeom prst="rect">
              <a:avLst/>
            </a:prstGeom>
            <a:solidFill>
              <a:srgbClr val="FFFFFF">
                <a:alpha val="100000"/>
              </a:srgbClr>
            </a:solidFill>
          </p:spPr>
          <p:txBody>
            <a:bodyPr/>
            <a:lstStyle/>
            <a:p/>
          </p:txBody>
        </p:sp>
        <p:sp>
          <p:nvSpPr>
            <p:cNvPr id="183" name="pl182"/>
            <p:cNvSpPr/>
            <p:nvPr/>
          </p:nvSpPr>
          <p:spPr>
            <a:xfrm>
              <a:off x="11542672"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4" name="pl183"/>
            <p:cNvSpPr/>
            <p:nvPr/>
          </p:nvSpPr>
          <p:spPr>
            <a:xfrm>
              <a:off x="11542672"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5192701"/>
              <a:ext cx="237118"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5262194"/>
              <a:ext cx="237118" cy="2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62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62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5030552"/>
              <a:ext cx="237118" cy="231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4937895"/>
              <a:ext cx="237118" cy="347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5030552"/>
              <a:ext cx="237118" cy="254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5100044"/>
              <a:ext cx="237118"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5123209"/>
              <a:ext cx="237118" cy="162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9" name="pg23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56939" y="2153563"/>
              <a:ext cx="3214267" cy="3131794"/>
            </a:xfrm>
            <a:prstGeom prst="rect">
              <a:avLst/>
            </a:prstGeom>
            <a:solidFill>
              <a:srgbClr val="FFFFFF">
                <a:alpha val="100000"/>
              </a:srgbClr>
            </a:solidFill>
          </p:spPr>
          <p:txBody>
            <a:bodyPr/>
            <a:lstStyle/>
            <a:p/>
          </p:txBody>
        </p:sp>
        <p:sp>
          <p:nvSpPr>
            <p:cNvPr id="243" name="pl242"/>
            <p:cNvSpPr/>
            <p:nvPr/>
          </p:nvSpPr>
          <p:spPr>
            <a:xfrm>
              <a:off x="14756939" y="470625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4" name="pl243"/>
            <p:cNvSpPr/>
            <p:nvPr/>
          </p:nvSpPr>
          <p:spPr>
            <a:xfrm>
              <a:off x="14756939" y="35480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5" name="pl244"/>
            <p:cNvSpPr/>
            <p:nvPr/>
          </p:nvSpPr>
          <p:spPr>
            <a:xfrm>
              <a:off x="14756939" y="23898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6" name="pl24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7" name="pl246"/>
            <p:cNvSpPr/>
            <p:nvPr/>
          </p:nvSpPr>
          <p:spPr>
            <a:xfrm>
              <a:off x="14756939" y="41271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8" name="pl247"/>
            <p:cNvSpPr/>
            <p:nvPr/>
          </p:nvSpPr>
          <p:spPr>
            <a:xfrm>
              <a:off x="14756939" y="296894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9" name="rc24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796459" y="5146373"/>
              <a:ext cx="237118" cy="138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59924" y="5239029"/>
              <a:ext cx="237118"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59924" y="523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52390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59924" y="4798910"/>
              <a:ext cx="237118" cy="4401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23388" y="5262194"/>
              <a:ext cx="237118" cy="2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23388" y="52621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52621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23388" y="2876285"/>
              <a:ext cx="237118" cy="2385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86853" y="5239029"/>
              <a:ext cx="237118"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586853" y="52390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52390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586853" y="4428284"/>
              <a:ext cx="237118" cy="810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50317" y="4961060"/>
              <a:ext cx="237118" cy="324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13782" y="5262194"/>
              <a:ext cx="237118" cy="23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pg272"/>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75" name="pg27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rc27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7" name="tx27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94238" y="404187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4" name="tx403"/>
            <p:cNvSpPr/>
            <p:nvPr/>
          </p:nvSpPr>
          <p:spPr>
            <a:xfrm>
              <a:off x="1230614" y="288366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5" name="pl40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865074" y="41271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865074" y="296894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2" name=""/>
          <p:cNvGrpSpPr/>
          <p:nvPr/>
        </p:nvGrpSpPr>
        <p:grpSpPr>
          <a:xfrm>
            <a:off x="6400800" y="6217920"/>
            <a:ext cx="5486400" cy="4251960"/>
            <a:chOff x="6400800" y="6217920"/>
            <a:chExt cx="5486400" cy="4251960"/>
          </a:xfrm>
        </p:grpSpPr>
        <p:sp>
          <p:nvSpPr>
            <p:cNvPr id="42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5" name="rc5"/>
            <p:cNvSpPr/>
            <p:nvPr/>
          </p:nvSpPr>
          <p:spPr>
            <a:xfrm>
              <a:off x="7111254" y="6510025"/>
              <a:ext cx="4319114" cy="2788960"/>
            </a:xfrm>
            <a:prstGeom prst="rect">
              <a:avLst/>
            </a:prstGeom>
            <a:solidFill>
              <a:srgbClr val="FFFFFF">
                <a:alpha val="100000"/>
              </a:srgbClr>
            </a:solidFill>
          </p:spPr>
          <p:txBody>
            <a:bodyPr/>
            <a:lstStyle/>
            <a:p/>
          </p:txBody>
        </p:sp>
        <p:sp>
          <p:nvSpPr>
            <p:cNvPr id="426" name="pl6"/>
            <p:cNvSpPr/>
            <p:nvPr/>
          </p:nvSpPr>
          <p:spPr>
            <a:xfrm>
              <a:off x="7111254"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27" name="pl7"/>
            <p:cNvSpPr/>
            <p:nvPr/>
          </p:nvSpPr>
          <p:spPr>
            <a:xfrm>
              <a:off x="7111254"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28" name="pl8"/>
            <p:cNvSpPr/>
            <p:nvPr/>
          </p:nvSpPr>
          <p:spPr>
            <a:xfrm>
              <a:off x="7111254"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29" name="pl9"/>
            <p:cNvSpPr/>
            <p:nvPr/>
          </p:nvSpPr>
          <p:spPr>
            <a:xfrm>
              <a:off x="7111254"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30" name="pl10"/>
            <p:cNvSpPr/>
            <p:nvPr/>
          </p:nvSpPr>
          <p:spPr>
            <a:xfrm>
              <a:off x="7111254"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1" name="pl11"/>
            <p:cNvSpPr/>
            <p:nvPr/>
          </p:nvSpPr>
          <p:spPr>
            <a:xfrm>
              <a:off x="7111254"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2" name="pl12"/>
            <p:cNvSpPr/>
            <p:nvPr/>
          </p:nvSpPr>
          <p:spPr>
            <a:xfrm>
              <a:off x="7111254"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3" name="pl13"/>
            <p:cNvSpPr/>
            <p:nvPr/>
          </p:nvSpPr>
          <p:spPr>
            <a:xfrm>
              <a:off x="7111254"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4" name="pl14"/>
            <p:cNvSpPr/>
            <p:nvPr/>
          </p:nvSpPr>
          <p:spPr>
            <a:xfrm>
              <a:off x="7111254"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35" name="rc15"/>
            <p:cNvSpPr/>
            <p:nvPr/>
          </p:nvSpPr>
          <p:spPr>
            <a:xfrm>
              <a:off x="7861101"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6" name="rc16"/>
            <p:cNvSpPr/>
            <p:nvPr/>
          </p:nvSpPr>
          <p:spPr>
            <a:xfrm>
              <a:off x="10860486"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7" name="rc17"/>
            <p:cNvSpPr/>
            <p:nvPr/>
          </p:nvSpPr>
          <p:spPr>
            <a:xfrm>
              <a:off x="9060855" y="7904505"/>
              <a:ext cx="419913"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8" name="rc18"/>
            <p:cNvSpPr/>
            <p:nvPr/>
          </p:nvSpPr>
          <p:spPr>
            <a:xfrm>
              <a:off x="10260609" y="6636796"/>
              <a:ext cx="419913" cy="25354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9" name="pl19"/>
            <p:cNvSpPr/>
            <p:nvPr/>
          </p:nvSpPr>
          <p:spPr>
            <a:xfrm>
              <a:off x="10470566" y="8403906"/>
              <a:ext cx="599877" cy="576231"/>
            </a:xfrm>
            <a:custGeom>
              <a:avLst/>
              <a:pathLst>
                <a:path w="599877" h="576231">
                  <a:moveTo>
                    <a:pt x="0" y="0"/>
                  </a:moveTo>
                  <a:lnTo>
                    <a:pt x="599877" y="576231"/>
                  </a:lnTo>
                </a:path>
              </a:pathLst>
            </a:custGeom>
            <a:ln w="40651" cap="flat">
              <a:solidFill>
                <a:srgbClr val="000000">
                  <a:alpha val="100000"/>
                </a:srgbClr>
              </a:solidFill>
              <a:prstDash val="solid"/>
              <a:round/>
            </a:ln>
          </p:spPr>
          <p:txBody>
            <a:bodyPr/>
            <a:lstStyle/>
            <a:p/>
          </p:txBody>
        </p:sp>
        <p:sp>
          <p:nvSpPr>
            <p:cNvPr id="440" name="rc20"/>
            <p:cNvSpPr/>
            <p:nvPr/>
          </p:nvSpPr>
          <p:spPr>
            <a:xfrm>
              <a:off x="7111254" y="6510025"/>
              <a:ext cx="4319114" cy="2788960"/>
            </a:xfrm>
            <a:prstGeom prst="rect">
              <a:avLst/>
            </a:prstGeom>
            <a:ln w="13550" cap="rnd">
              <a:solidFill>
                <a:srgbClr val="333333">
                  <a:alpha val="100000"/>
                </a:srgbClr>
              </a:solidFill>
              <a:prstDash val="solid"/>
              <a:round/>
            </a:ln>
          </p:spPr>
          <p:txBody>
            <a:bodyPr/>
            <a:lstStyle/>
            <a:p/>
          </p:txBody>
        </p:sp>
        <p:sp>
          <p:nvSpPr>
            <p:cNvPr id="441" name="tx21"/>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42" name="tx22"/>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43" name="tx23"/>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44" name="tx24"/>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45" name="tx25"/>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6" name="pl26"/>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7"/>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8"/>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9"/>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30"/>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1"/>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32"/>
            <p:cNvSpPr/>
            <p:nvPr/>
          </p:nvSpPr>
          <p:spPr>
            <a:xfrm>
              <a:off x="11430369" y="821182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33"/>
            <p:cNvSpPr/>
            <p:nvPr/>
          </p:nvSpPr>
          <p:spPr>
            <a:xfrm>
              <a:off x="11430369" y="72514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tx34"/>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5" name="tx35"/>
            <p:cNvSpPr/>
            <p:nvPr/>
          </p:nvSpPr>
          <p:spPr>
            <a:xfrm>
              <a:off x="11528427" y="8211382"/>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56" name="tx36"/>
            <p:cNvSpPr/>
            <p:nvPr/>
          </p:nvSpPr>
          <p:spPr>
            <a:xfrm>
              <a:off x="11528427" y="7251443"/>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57" name="pl37"/>
            <p:cNvSpPr/>
            <p:nvPr/>
          </p:nvSpPr>
          <p:spPr>
            <a:xfrm>
              <a:off x="74711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8"/>
            <p:cNvSpPr/>
            <p:nvPr/>
          </p:nvSpPr>
          <p:spPr>
            <a:xfrm>
              <a:off x="807105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9"/>
            <p:cNvSpPr/>
            <p:nvPr/>
          </p:nvSpPr>
          <p:spPr>
            <a:xfrm>
              <a:off x="867093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0"/>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1"/>
            <p:cNvSpPr/>
            <p:nvPr/>
          </p:nvSpPr>
          <p:spPr>
            <a:xfrm>
              <a:off x="98706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2"/>
            <p:cNvSpPr/>
            <p:nvPr/>
          </p:nvSpPr>
          <p:spPr>
            <a:xfrm>
              <a:off x="1047056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3"/>
            <p:cNvSpPr/>
            <p:nvPr/>
          </p:nvSpPr>
          <p:spPr>
            <a:xfrm>
              <a:off x="11070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tx44"/>
            <p:cNvSpPr/>
            <p:nvPr/>
          </p:nvSpPr>
          <p:spPr>
            <a:xfrm rot="-2700000">
              <a:off x="73612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5" name="tx45"/>
            <p:cNvSpPr/>
            <p:nvPr/>
          </p:nvSpPr>
          <p:spPr>
            <a:xfrm rot="-2700000">
              <a:off x="792146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6" name="tx46"/>
            <p:cNvSpPr/>
            <p:nvPr/>
          </p:nvSpPr>
          <p:spPr>
            <a:xfrm rot="-2700000">
              <a:off x="8520680"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7" name="tx47"/>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8" name="tx48"/>
            <p:cNvSpPr/>
            <p:nvPr/>
          </p:nvSpPr>
          <p:spPr>
            <a:xfrm rot="-2700000">
              <a:off x="957574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9" name="tx49"/>
            <p:cNvSpPr/>
            <p:nvPr/>
          </p:nvSpPr>
          <p:spPr>
            <a:xfrm rot="-2700000">
              <a:off x="1017559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0" name="tx50"/>
            <p:cNvSpPr/>
            <p:nvPr/>
          </p:nvSpPr>
          <p:spPr>
            <a:xfrm rot="-2700000">
              <a:off x="1088754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51"/>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2" name="tx52"/>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3"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4"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5" name="rc55"/>
            <p:cNvSpPr/>
            <p:nvPr/>
          </p:nvSpPr>
          <p:spPr>
            <a:xfrm>
              <a:off x="7592444" y="10217410"/>
              <a:ext cx="1051268" cy="182880"/>
            </a:xfrm>
            <a:prstGeom prst="rect">
              <a:avLst/>
            </a:prstGeom>
            <a:solidFill>
              <a:srgbClr val="FFFFFF">
                <a:alpha val="100000"/>
              </a:srgbClr>
            </a:solidFill>
          </p:spPr>
          <p:txBody>
            <a:bodyPr/>
            <a:lstStyle/>
            <a:p/>
          </p:txBody>
        </p:sp>
        <p:sp>
          <p:nvSpPr>
            <p:cNvPr id="476" name="rc56"/>
            <p:cNvSpPr/>
            <p:nvPr/>
          </p:nvSpPr>
          <p:spPr>
            <a:xfrm>
              <a:off x="7592444" y="10217410"/>
              <a:ext cx="182879" cy="182880"/>
            </a:xfrm>
            <a:prstGeom prst="rect">
              <a:avLst/>
            </a:prstGeom>
            <a:solidFill>
              <a:srgbClr val="FFFFFF">
                <a:alpha val="100000"/>
              </a:srgbClr>
            </a:solidFill>
          </p:spPr>
          <p:txBody>
            <a:bodyPr/>
            <a:lstStyle/>
            <a:p/>
          </p:txBody>
        </p:sp>
        <p:sp>
          <p:nvSpPr>
            <p:cNvPr id="477" name="pl57"/>
            <p:cNvSpPr/>
            <p:nvPr/>
          </p:nvSpPr>
          <p:spPr>
            <a:xfrm>
              <a:off x="761073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8" name="tx58"/>
            <p:cNvSpPr/>
            <p:nvPr/>
          </p:nvSpPr>
          <p:spPr>
            <a:xfrm>
              <a:off x="788332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9" name="rc59"/>
            <p:cNvSpPr/>
            <p:nvPr/>
          </p:nvSpPr>
          <p:spPr>
            <a:xfrm>
              <a:off x="8823712" y="10217410"/>
              <a:ext cx="2125467" cy="182880"/>
            </a:xfrm>
            <a:prstGeom prst="rect">
              <a:avLst/>
            </a:prstGeom>
            <a:solidFill>
              <a:srgbClr val="FFFFFF">
                <a:alpha val="100000"/>
              </a:srgbClr>
            </a:solidFill>
          </p:spPr>
          <p:txBody>
            <a:bodyPr/>
            <a:lstStyle/>
            <a:p/>
          </p:txBody>
        </p:sp>
        <p:sp>
          <p:nvSpPr>
            <p:cNvPr id="480" name="rc60"/>
            <p:cNvSpPr/>
            <p:nvPr/>
          </p:nvSpPr>
          <p:spPr>
            <a:xfrm>
              <a:off x="8823712" y="10217410"/>
              <a:ext cx="182879" cy="182880"/>
            </a:xfrm>
            <a:prstGeom prst="rect">
              <a:avLst/>
            </a:prstGeom>
            <a:solidFill>
              <a:srgbClr val="FFFFFF">
                <a:alpha val="100000"/>
              </a:srgbClr>
            </a:solidFill>
          </p:spPr>
          <p:txBody>
            <a:bodyPr/>
            <a:lstStyle/>
            <a:p/>
          </p:txBody>
        </p:sp>
        <p:sp>
          <p:nvSpPr>
            <p:cNvPr id="481" name="rc61"/>
            <p:cNvSpPr/>
            <p:nvPr/>
          </p:nvSpPr>
          <p:spPr>
            <a:xfrm>
              <a:off x="883271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62"/>
            <p:cNvSpPr/>
            <p:nvPr/>
          </p:nvSpPr>
          <p:spPr>
            <a:xfrm>
              <a:off x="9914952" y="10217410"/>
              <a:ext cx="182879" cy="182880"/>
            </a:xfrm>
            <a:prstGeom prst="rect">
              <a:avLst/>
            </a:prstGeom>
            <a:solidFill>
              <a:srgbClr val="FFFFFF">
                <a:alpha val="100000"/>
              </a:srgbClr>
            </a:solidFill>
          </p:spPr>
          <p:txBody>
            <a:bodyPr/>
            <a:lstStyle/>
            <a:p/>
          </p:txBody>
        </p:sp>
        <p:sp>
          <p:nvSpPr>
            <p:cNvPr id="483" name="rc63"/>
            <p:cNvSpPr/>
            <p:nvPr/>
          </p:nvSpPr>
          <p:spPr>
            <a:xfrm>
              <a:off x="992395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tx64"/>
            <p:cNvSpPr/>
            <p:nvPr/>
          </p:nvSpPr>
          <p:spPr>
            <a:xfrm>
              <a:off x="911459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5" name="tx65"/>
            <p:cNvSpPr/>
            <p:nvPr/>
          </p:nvSpPr>
          <p:spPr>
            <a:xfrm>
              <a:off x="1020583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6" name="tx66"/>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7" name=""/>
          <p:cNvGrpSpPr/>
          <p:nvPr/>
        </p:nvGrpSpPr>
        <p:grpSpPr>
          <a:xfrm>
            <a:off x="12527280" y="6217920"/>
            <a:ext cx="5486400" cy="4297680"/>
            <a:chOff x="12527280" y="6217920"/>
            <a:chExt cx="5486400" cy="4297680"/>
          </a:xfrm>
        </p:grpSpPr>
        <p:sp>
          <p:nvSpPr>
            <p:cNvPr id="48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7"/>
            <p:cNvSpPr/>
            <p:nvPr/>
          </p:nvSpPr>
          <p:spPr>
            <a:xfrm>
              <a:off x="13325144" y="6689277"/>
              <a:ext cx="4510689" cy="435327"/>
            </a:xfrm>
            <a:custGeom>
              <a:avLst/>
              <a:pathLst>
                <a:path w="4510689" h="435327">
                  <a:moveTo>
                    <a:pt x="0" y="409719"/>
                  </a:moveTo>
                  <a:lnTo>
                    <a:pt x="180427" y="409719"/>
                  </a:lnTo>
                  <a:lnTo>
                    <a:pt x="360855" y="102429"/>
                  </a:lnTo>
                  <a:lnTo>
                    <a:pt x="541282" y="230467"/>
                  </a:lnTo>
                  <a:lnTo>
                    <a:pt x="721710" y="256074"/>
                  </a:lnTo>
                  <a:lnTo>
                    <a:pt x="902137" y="230467"/>
                  </a:lnTo>
                  <a:lnTo>
                    <a:pt x="1082565" y="204859"/>
                  </a:lnTo>
                  <a:lnTo>
                    <a:pt x="1262993" y="204859"/>
                  </a:lnTo>
                  <a:lnTo>
                    <a:pt x="1443420" y="230467"/>
                  </a:lnTo>
                  <a:lnTo>
                    <a:pt x="1623848" y="435327"/>
                  </a:lnTo>
                  <a:lnTo>
                    <a:pt x="1804275" y="384112"/>
                  </a:lnTo>
                  <a:lnTo>
                    <a:pt x="1984703" y="384112"/>
                  </a:lnTo>
                  <a:lnTo>
                    <a:pt x="2165131" y="204859"/>
                  </a:lnTo>
                  <a:lnTo>
                    <a:pt x="2345558" y="179252"/>
                  </a:lnTo>
                  <a:lnTo>
                    <a:pt x="2525986" y="76822"/>
                  </a:lnTo>
                  <a:lnTo>
                    <a:pt x="2706413" y="128037"/>
                  </a:lnTo>
                  <a:lnTo>
                    <a:pt x="2886841" y="128037"/>
                  </a:lnTo>
                  <a:lnTo>
                    <a:pt x="3067268" y="51214"/>
                  </a:lnTo>
                  <a:lnTo>
                    <a:pt x="3247696" y="102429"/>
                  </a:lnTo>
                  <a:lnTo>
                    <a:pt x="3428124" y="76822"/>
                  </a:lnTo>
                  <a:lnTo>
                    <a:pt x="3608551" y="76822"/>
                  </a:lnTo>
                  <a:lnTo>
                    <a:pt x="3788979" y="230467"/>
                  </a:lnTo>
                  <a:lnTo>
                    <a:pt x="3969406" y="204859"/>
                  </a:lnTo>
                  <a:lnTo>
                    <a:pt x="4149834" y="128037"/>
                  </a:lnTo>
                  <a:lnTo>
                    <a:pt x="4330262" y="51214"/>
                  </a:lnTo>
                  <a:lnTo>
                    <a:pt x="4510689" y="0"/>
                  </a:lnTo>
                </a:path>
              </a:pathLst>
            </a:custGeom>
            <a:ln w="32521" cap="flat">
              <a:solidFill>
                <a:srgbClr val="5EB0E8">
                  <a:alpha val="100000"/>
                </a:srgbClr>
              </a:solidFill>
              <a:prstDash val="solid"/>
              <a:round/>
            </a:ln>
          </p:spPr>
          <p:txBody>
            <a:bodyPr/>
            <a:lstStyle/>
            <a:p/>
          </p:txBody>
        </p:sp>
        <p:sp>
          <p:nvSpPr>
            <p:cNvPr id="503" name="pl18"/>
            <p:cNvSpPr/>
            <p:nvPr/>
          </p:nvSpPr>
          <p:spPr>
            <a:xfrm>
              <a:off x="14768565" y="6766100"/>
              <a:ext cx="3067268" cy="665794"/>
            </a:xfrm>
            <a:custGeom>
              <a:avLst/>
              <a:pathLst>
                <a:path w="3067268" h="665794">
                  <a:moveTo>
                    <a:pt x="0" y="153644"/>
                  </a:moveTo>
                  <a:lnTo>
                    <a:pt x="180427" y="281682"/>
                  </a:lnTo>
                  <a:lnTo>
                    <a:pt x="360855" y="409719"/>
                  </a:lnTo>
                  <a:lnTo>
                    <a:pt x="541282" y="384112"/>
                  </a:lnTo>
                  <a:lnTo>
                    <a:pt x="721710" y="0"/>
                  </a:lnTo>
                  <a:lnTo>
                    <a:pt x="902137" y="76822"/>
                  </a:lnTo>
                  <a:lnTo>
                    <a:pt x="1082565" y="128037"/>
                  </a:lnTo>
                  <a:lnTo>
                    <a:pt x="1262993" y="128037"/>
                  </a:lnTo>
                  <a:lnTo>
                    <a:pt x="1443420" y="204859"/>
                  </a:lnTo>
                  <a:lnTo>
                    <a:pt x="1623848" y="51214"/>
                  </a:lnTo>
                  <a:lnTo>
                    <a:pt x="1804275" y="51214"/>
                  </a:lnTo>
                  <a:lnTo>
                    <a:pt x="1984703" y="51214"/>
                  </a:lnTo>
                  <a:lnTo>
                    <a:pt x="2165131" y="358504"/>
                  </a:lnTo>
                  <a:lnTo>
                    <a:pt x="2345558" y="665794"/>
                  </a:lnTo>
                  <a:lnTo>
                    <a:pt x="2525986" y="512149"/>
                  </a:lnTo>
                  <a:lnTo>
                    <a:pt x="2706413" y="307289"/>
                  </a:lnTo>
                  <a:lnTo>
                    <a:pt x="2886841" y="204859"/>
                  </a:lnTo>
                  <a:lnTo>
                    <a:pt x="3067268" y="76822"/>
                  </a:lnTo>
                </a:path>
              </a:pathLst>
            </a:custGeom>
            <a:ln w="32521" cap="flat">
              <a:solidFill>
                <a:srgbClr val="00A173">
                  <a:alpha val="100000"/>
                </a:srgbClr>
              </a:solidFill>
              <a:prstDash val="solid"/>
              <a:round/>
            </a:ln>
          </p:spPr>
          <p:txBody>
            <a:bodyPr/>
            <a:lstStyle/>
            <a:p/>
          </p:txBody>
        </p:sp>
        <p:sp>
          <p:nvSpPr>
            <p:cNvPr id="50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9" name="rc84"/>
            <p:cNvSpPr/>
            <p:nvPr/>
          </p:nvSpPr>
          <p:spPr>
            <a:xfrm>
              <a:off x="14005791" y="9941072"/>
              <a:ext cx="3149396" cy="504938"/>
            </a:xfrm>
            <a:prstGeom prst="rect">
              <a:avLst/>
            </a:prstGeom>
            <a:solidFill>
              <a:srgbClr val="FFFFFF">
                <a:alpha val="100000"/>
              </a:srgbClr>
            </a:solidFill>
          </p:spPr>
          <p:txBody>
            <a:bodyPr/>
            <a:lstStyle/>
            <a:p/>
          </p:txBody>
        </p:sp>
        <p:sp>
          <p:nvSpPr>
            <p:cNvPr id="57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5" name=""/>
          <p:cNvGrpSpPr/>
          <p:nvPr/>
        </p:nvGrpSpPr>
        <p:grpSpPr>
          <a:xfrm>
            <a:off x="594360" y="6217920"/>
            <a:ext cx="5562295" cy="3045120"/>
            <a:chOff x="594360" y="6217920"/>
            <a:chExt cx="5562295" cy="3045120"/>
          </a:xfrm>
        </p:grpSpPr>
        <p:sp>
          <p:nvSpPr>
            <p:cNvPr id="576"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77" name="rc4"/>
            <p:cNvSpPr/>
            <p:nvPr/>
          </p:nvSpPr>
          <p:spPr>
            <a:xfrm>
              <a:off x="1875325" y="6558659"/>
              <a:ext cx="4211740" cy="1449943"/>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8" name="rc5"/>
            <p:cNvSpPr/>
            <p:nvPr/>
          </p:nvSpPr>
          <p:spPr>
            <a:xfrm>
              <a:off x="1909848"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6"/>
            <p:cNvSpPr/>
            <p:nvPr/>
          </p:nvSpPr>
          <p:spPr>
            <a:xfrm>
              <a:off x="2255072"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7"/>
            <p:cNvSpPr/>
            <p:nvPr/>
          </p:nvSpPr>
          <p:spPr>
            <a:xfrm>
              <a:off x="2600297"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8"/>
            <p:cNvSpPr/>
            <p:nvPr/>
          </p:nvSpPr>
          <p:spPr>
            <a:xfrm>
              <a:off x="2945522"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9"/>
            <p:cNvSpPr/>
            <p:nvPr/>
          </p:nvSpPr>
          <p:spPr>
            <a:xfrm>
              <a:off x="3290746"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10"/>
            <p:cNvSpPr/>
            <p:nvPr/>
          </p:nvSpPr>
          <p:spPr>
            <a:xfrm>
              <a:off x="3635971"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11"/>
            <p:cNvSpPr/>
            <p:nvPr/>
          </p:nvSpPr>
          <p:spPr>
            <a:xfrm>
              <a:off x="3981196" y="6593181"/>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5" name="rc12"/>
            <p:cNvSpPr/>
            <p:nvPr/>
          </p:nvSpPr>
          <p:spPr>
            <a:xfrm>
              <a:off x="4326420" y="6593181"/>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6" name="rc13"/>
            <p:cNvSpPr/>
            <p:nvPr/>
          </p:nvSpPr>
          <p:spPr>
            <a:xfrm>
              <a:off x="4671645"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14"/>
            <p:cNvSpPr/>
            <p:nvPr/>
          </p:nvSpPr>
          <p:spPr>
            <a:xfrm>
              <a:off x="5016869"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5"/>
            <p:cNvSpPr/>
            <p:nvPr/>
          </p:nvSpPr>
          <p:spPr>
            <a:xfrm>
              <a:off x="5362094"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16"/>
            <p:cNvSpPr/>
            <p:nvPr/>
          </p:nvSpPr>
          <p:spPr>
            <a:xfrm>
              <a:off x="5707319" y="659318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7"/>
            <p:cNvSpPr/>
            <p:nvPr/>
          </p:nvSpPr>
          <p:spPr>
            <a:xfrm>
              <a:off x="1909848"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8"/>
            <p:cNvSpPr/>
            <p:nvPr/>
          </p:nvSpPr>
          <p:spPr>
            <a:xfrm>
              <a:off x="2255072"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9"/>
            <p:cNvSpPr/>
            <p:nvPr/>
          </p:nvSpPr>
          <p:spPr>
            <a:xfrm>
              <a:off x="2600297"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20"/>
            <p:cNvSpPr/>
            <p:nvPr/>
          </p:nvSpPr>
          <p:spPr>
            <a:xfrm>
              <a:off x="2945522"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21"/>
            <p:cNvSpPr/>
            <p:nvPr/>
          </p:nvSpPr>
          <p:spPr>
            <a:xfrm>
              <a:off x="3290746"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22"/>
            <p:cNvSpPr/>
            <p:nvPr/>
          </p:nvSpPr>
          <p:spPr>
            <a:xfrm>
              <a:off x="3635971"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23"/>
            <p:cNvSpPr/>
            <p:nvPr/>
          </p:nvSpPr>
          <p:spPr>
            <a:xfrm>
              <a:off x="3981196" y="6938406"/>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97" name="rc24"/>
            <p:cNvSpPr/>
            <p:nvPr/>
          </p:nvSpPr>
          <p:spPr>
            <a:xfrm>
              <a:off x="4326420"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25"/>
            <p:cNvSpPr/>
            <p:nvPr/>
          </p:nvSpPr>
          <p:spPr>
            <a:xfrm>
              <a:off x="4671645"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6"/>
            <p:cNvSpPr/>
            <p:nvPr/>
          </p:nvSpPr>
          <p:spPr>
            <a:xfrm>
              <a:off x="5016869"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27"/>
            <p:cNvSpPr/>
            <p:nvPr/>
          </p:nvSpPr>
          <p:spPr>
            <a:xfrm>
              <a:off x="5362094"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28"/>
            <p:cNvSpPr/>
            <p:nvPr/>
          </p:nvSpPr>
          <p:spPr>
            <a:xfrm>
              <a:off x="5707319" y="6938406"/>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29"/>
            <p:cNvSpPr/>
            <p:nvPr/>
          </p:nvSpPr>
          <p:spPr>
            <a:xfrm>
              <a:off x="1909848"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30"/>
            <p:cNvSpPr/>
            <p:nvPr/>
          </p:nvSpPr>
          <p:spPr>
            <a:xfrm>
              <a:off x="2255072"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31"/>
            <p:cNvSpPr/>
            <p:nvPr/>
          </p:nvSpPr>
          <p:spPr>
            <a:xfrm>
              <a:off x="2600297"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32"/>
            <p:cNvSpPr/>
            <p:nvPr/>
          </p:nvSpPr>
          <p:spPr>
            <a:xfrm>
              <a:off x="2945522"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33"/>
            <p:cNvSpPr/>
            <p:nvPr/>
          </p:nvSpPr>
          <p:spPr>
            <a:xfrm>
              <a:off x="3290746"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34"/>
            <p:cNvSpPr/>
            <p:nvPr/>
          </p:nvSpPr>
          <p:spPr>
            <a:xfrm>
              <a:off x="3635971"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35"/>
            <p:cNvSpPr/>
            <p:nvPr/>
          </p:nvSpPr>
          <p:spPr>
            <a:xfrm>
              <a:off x="3981196"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36"/>
            <p:cNvSpPr/>
            <p:nvPr/>
          </p:nvSpPr>
          <p:spPr>
            <a:xfrm>
              <a:off x="4326420"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37"/>
            <p:cNvSpPr/>
            <p:nvPr/>
          </p:nvSpPr>
          <p:spPr>
            <a:xfrm>
              <a:off x="4671645" y="7283631"/>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11" name="rc38"/>
            <p:cNvSpPr/>
            <p:nvPr/>
          </p:nvSpPr>
          <p:spPr>
            <a:xfrm>
              <a:off x="5016869"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39"/>
            <p:cNvSpPr/>
            <p:nvPr/>
          </p:nvSpPr>
          <p:spPr>
            <a:xfrm>
              <a:off x="5362094"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40"/>
            <p:cNvSpPr/>
            <p:nvPr/>
          </p:nvSpPr>
          <p:spPr>
            <a:xfrm>
              <a:off x="5707319" y="7283631"/>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41"/>
            <p:cNvSpPr/>
            <p:nvPr/>
          </p:nvSpPr>
          <p:spPr>
            <a:xfrm>
              <a:off x="1909848"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42"/>
            <p:cNvSpPr/>
            <p:nvPr/>
          </p:nvSpPr>
          <p:spPr>
            <a:xfrm>
              <a:off x="2255072"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43"/>
            <p:cNvSpPr/>
            <p:nvPr/>
          </p:nvSpPr>
          <p:spPr>
            <a:xfrm>
              <a:off x="2600297"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44"/>
            <p:cNvSpPr/>
            <p:nvPr/>
          </p:nvSpPr>
          <p:spPr>
            <a:xfrm>
              <a:off x="2945522"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45"/>
            <p:cNvSpPr/>
            <p:nvPr/>
          </p:nvSpPr>
          <p:spPr>
            <a:xfrm>
              <a:off x="3290746"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46"/>
            <p:cNvSpPr/>
            <p:nvPr/>
          </p:nvSpPr>
          <p:spPr>
            <a:xfrm>
              <a:off x="3635971"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47"/>
            <p:cNvSpPr/>
            <p:nvPr/>
          </p:nvSpPr>
          <p:spPr>
            <a:xfrm>
              <a:off x="3981196"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48"/>
            <p:cNvSpPr/>
            <p:nvPr/>
          </p:nvSpPr>
          <p:spPr>
            <a:xfrm>
              <a:off x="4326420"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9"/>
            <p:cNvSpPr/>
            <p:nvPr/>
          </p:nvSpPr>
          <p:spPr>
            <a:xfrm>
              <a:off x="4671645" y="7628855"/>
              <a:ext cx="345224" cy="345224"/>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23" name="rc50"/>
            <p:cNvSpPr/>
            <p:nvPr/>
          </p:nvSpPr>
          <p:spPr>
            <a:xfrm>
              <a:off x="5016869"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51"/>
            <p:cNvSpPr/>
            <p:nvPr/>
          </p:nvSpPr>
          <p:spPr>
            <a:xfrm>
              <a:off x="5362094"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52"/>
            <p:cNvSpPr/>
            <p:nvPr/>
          </p:nvSpPr>
          <p:spPr>
            <a:xfrm>
              <a:off x="5707319" y="7628855"/>
              <a:ext cx="345224" cy="345224"/>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tx53"/>
            <p:cNvSpPr/>
            <p:nvPr/>
          </p:nvSpPr>
          <p:spPr>
            <a:xfrm>
              <a:off x="960414" y="7743127"/>
              <a:ext cx="7535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CARTAGO</a:t>
              </a:r>
            </a:p>
          </p:txBody>
        </p:sp>
        <p:sp>
          <p:nvSpPr>
            <p:cNvPr id="627" name="tx54"/>
            <p:cNvSpPr/>
            <p:nvPr/>
          </p:nvSpPr>
          <p:spPr>
            <a:xfrm>
              <a:off x="663949" y="7397977"/>
              <a:ext cx="10500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GUANACASTE</a:t>
              </a:r>
            </a:p>
          </p:txBody>
        </p:sp>
        <p:sp>
          <p:nvSpPr>
            <p:cNvPr id="628" name="tx55"/>
            <p:cNvSpPr/>
            <p:nvPr/>
          </p:nvSpPr>
          <p:spPr>
            <a:xfrm>
              <a:off x="1231356" y="7052678"/>
              <a:ext cx="4826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LIMON</a:t>
              </a:r>
            </a:p>
          </p:txBody>
        </p:sp>
        <p:sp>
          <p:nvSpPr>
            <p:cNvPr id="629" name="tx56"/>
            <p:cNvSpPr/>
            <p:nvPr/>
          </p:nvSpPr>
          <p:spPr>
            <a:xfrm>
              <a:off x="960265" y="6707453"/>
              <a:ext cx="7537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JOSE</a:t>
              </a:r>
            </a:p>
          </p:txBody>
        </p:sp>
        <p:sp>
          <p:nvSpPr>
            <p:cNvPr id="630" name="tx57"/>
            <p:cNvSpPr/>
            <p:nvPr/>
          </p:nvSpPr>
          <p:spPr>
            <a:xfrm rot="-2700000">
              <a:off x="1642825"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31" name="tx58"/>
            <p:cNvSpPr/>
            <p:nvPr/>
          </p:nvSpPr>
          <p:spPr>
            <a:xfrm rot="-2700000">
              <a:off x="1988050"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32" name="tx59"/>
            <p:cNvSpPr/>
            <p:nvPr/>
          </p:nvSpPr>
          <p:spPr>
            <a:xfrm rot="-2700000">
              <a:off x="2333274"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33" name="tx60"/>
            <p:cNvSpPr/>
            <p:nvPr/>
          </p:nvSpPr>
          <p:spPr>
            <a:xfrm rot="-2700000">
              <a:off x="2678499"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34" name="tx61"/>
            <p:cNvSpPr/>
            <p:nvPr/>
          </p:nvSpPr>
          <p:spPr>
            <a:xfrm rot="-2700000">
              <a:off x="3023723"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35" name="tx62"/>
            <p:cNvSpPr/>
            <p:nvPr/>
          </p:nvSpPr>
          <p:spPr>
            <a:xfrm rot="-2700000">
              <a:off x="3368948"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36" name="tx63"/>
            <p:cNvSpPr/>
            <p:nvPr/>
          </p:nvSpPr>
          <p:spPr>
            <a:xfrm rot="-2700000">
              <a:off x="3714173"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37" name="tx64"/>
            <p:cNvSpPr/>
            <p:nvPr/>
          </p:nvSpPr>
          <p:spPr>
            <a:xfrm rot="-2700000">
              <a:off x="4059371" y="8324350"/>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38" name="tx65"/>
            <p:cNvSpPr/>
            <p:nvPr/>
          </p:nvSpPr>
          <p:spPr>
            <a:xfrm rot="-2700000">
              <a:off x="4404622"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39" name="tx66"/>
            <p:cNvSpPr/>
            <p:nvPr/>
          </p:nvSpPr>
          <p:spPr>
            <a:xfrm rot="-2700000">
              <a:off x="4749847"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40" name="tx67"/>
            <p:cNvSpPr/>
            <p:nvPr/>
          </p:nvSpPr>
          <p:spPr>
            <a:xfrm rot="-2700000">
              <a:off x="5095071"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41" name="tx68"/>
            <p:cNvSpPr/>
            <p:nvPr/>
          </p:nvSpPr>
          <p:spPr>
            <a:xfrm rot="-2700000">
              <a:off x="5440296" y="8324413"/>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42" name="pic69"/>
            <p:cNvPicPr/>
            <p:nvPr/>
          </p:nvPicPr>
          <p:blipFill>
            <a:blip r:embed="rId2" cstate="print"/>
            <a:stretch>
              <a:fillRect/>
            </a:stretch>
          </p:blipFill>
          <p:spPr>
            <a:xfrm>
              <a:off x="2901196" y="8819917"/>
              <a:ext cx="2160000" cy="144000"/>
            </a:xfrm>
            <a:prstGeom prst="rect">
              <a:avLst/>
            </a:prstGeom>
          </p:spPr>
        </p:pic>
        <p:sp>
          <p:nvSpPr>
            <p:cNvPr id="643" name="pl70"/>
            <p:cNvSpPr/>
            <p:nvPr/>
          </p:nvSpPr>
          <p:spPr>
            <a:xfrm>
              <a:off x="3981196" y="8920026"/>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4" name="pl71"/>
            <p:cNvSpPr/>
            <p:nvPr/>
          </p:nvSpPr>
          <p:spPr>
            <a:xfrm>
              <a:off x="3981196" y="8819917"/>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45" name="tx72"/>
            <p:cNvSpPr/>
            <p:nvPr/>
          </p:nvSpPr>
          <p:spPr>
            <a:xfrm>
              <a:off x="3945880" y="9033134"/>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46" name="tx73"/>
            <p:cNvSpPr/>
            <p:nvPr/>
          </p:nvSpPr>
          <p:spPr>
            <a:xfrm>
              <a:off x="1187650" y="6293056"/>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4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4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4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Côte d'Ivoire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 name="pl12"/>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pl17"/>
            <p:cNvSpPr/>
            <p:nvPr/>
          </p:nvSpPr>
          <p:spPr>
            <a:xfrm>
              <a:off x="2090518"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 name="rc18"/>
            <p:cNvSpPr/>
            <p:nvPr/>
          </p:nvSpPr>
          <p:spPr>
            <a:xfrm>
              <a:off x="2129569" y="4958800"/>
              <a:ext cx="234305" cy="326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4928291"/>
              <a:ext cx="234305" cy="305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49282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129569" y="4554274"/>
              <a:ext cx="234305" cy="3740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4894392"/>
              <a:ext cx="234305" cy="390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4844674"/>
              <a:ext cx="234305" cy="497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4841284"/>
              <a:ext cx="234305" cy="33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89908" y="4123760"/>
              <a:ext cx="234305" cy="7175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4923771"/>
              <a:ext cx="234305" cy="3615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4903432"/>
              <a:ext cx="234305" cy="20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49034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50247" y="3981385"/>
              <a:ext cx="234305" cy="922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183661"/>
              <a:ext cx="234305" cy="101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1836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1836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10586" y="4576873"/>
              <a:ext cx="234305" cy="6067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183661"/>
              <a:ext cx="234305" cy="101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18366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18366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70925" y="4735068"/>
              <a:ext cx="234305" cy="448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34510"/>
              <a:ext cx="234305" cy="50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345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2345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31264" y="4909081"/>
              <a:ext cx="234305" cy="3254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01741"/>
              <a:ext cx="234305" cy="836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017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2017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91604" y="4953150"/>
              <a:ext cx="234305" cy="248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11910"/>
              <a:ext cx="234305" cy="73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211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52119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51943" y="4958800"/>
              <a:ext cx="234305" cy="253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11910"/>
              <a:ext cx="234305" cy="73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119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10780"/>
              <a:ext cx="234305" cy="1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12282" y="4980269"/>
              <a:ext cx="234305" cy="2305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39029"/>
              <a:ext cx="234305"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29990"/>
              <a:ext cx="234305" cy="90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522999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72621" y="4863883"/>
              <a:ext cx="234305" cy="366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45809"/>
              <a:ext cx="234305" cy="39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2458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2458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2960" y="4892132"/>
              <a:ext cx="234305" cy="353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69538"/>
              <a:ext cx="234305" cy="15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69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269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4993299" y="5091005"/>
              <a:ext cx="234305" cy="178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1,575 case(s)</a:t>
              </a:r>
            </a:p>
          </p:txBody>
        </p:sp>
        <p:sp>
          <p:nvSpPr>
            <p:cNvPr id="69" name="pg68"/>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1,596 case(s)</a:t>
              </a:r>
            </a:p>
          </p:txBody>
        </p:sp>
        <p:sp>
          <p:nvSpPr>
            <p:cNvPr id="71" name="rc70"/>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5266656" y="2153563"/>
              <a:ext cx="3176137" cy="3131794"/>
            </a:xfrm>
            <a:prstGeom prst="rect">
              <a:avLst/>
            </a:prstGeom>
            <a:solidFill>
              <a:srgbClr val="FFFFFF">
                <a:alpha val="100000"/>
              </a:srgbClr>
            </a:solidFill>
          </p:spPr>
          <p:txBody>
            <a:bodyPr/>
            <a:lstStyle/>
            <a:p/>
          </p:txBody>
        </p:sp>
        <p:sp>
          <p:nvSpPr>
            <p:cNvPr id="73" name="pl72"/>
            <p:cNvSpPr/>
            <p:nvPr/>
          </p:nvSpPr>
          <p:spPr>
            <a:xfrm>
              <a:off x="5266656"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8" name="pl77"/>
            <p:cNvSpPr/>
            <p:nvPr/>
          </p:nvSpPr>
          <p:spPr>
            <a:xfrm>
              <a:off x="5266656"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9" name="pl78"/>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pl82"/>
            <p:cNvSpPr/>
            <p:nvPr/>
          </p:nvSpPr>
          <p:spPr>
            <a:xfrm>
              <a:off x="5266656"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4" name="pl83"/>
            <p:cNvSpPr/>
            <p:nvPr/>
          </p:nvSpPr>
          <p:spPr>
            <a:xfrm>
              <a:off x="5266656"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5" name="rc84"/>
            <p:cNvSpPr/>
            <p:nvPr/>
          </p:nvSpPr>
          <p:spPr>
            <a:xfrm>
              <a:off x="5305706" y="5133943"/>
              <a:ext cx="234305" cy="151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5109084"/>
              <a:ext cx="234305" cy="248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305706" y="51090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305706" y="4549754"/>
              <a:ext cx="234305" cy="5593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5147503"/>
              <a:ext cx="234305" cy="1378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5137333"/>
              <a:ext cx="234305" cy="101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566046" y="51373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566046" y="4359921"/>
              <a:ext cx="234305" cy="7774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5113604"/>
              <a:ext cx="234305" cy="1717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51136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826385" y="51136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826385" y="4321503"/>
              <a:ext cx="234305" cy="79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5172362"/>
              <a:ext cx="234305" cy="1129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5133943"/>
              <a:ext cx="234305" cy="38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086724" y="51339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086724" y="4641281"/>
              <a:ext cx="234305" cy="492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5208521"/>
              <a:ext cx="234305" cy="76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5197221"/>
              <a:ext cx="234305" cy="112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347063" y="51972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347063" y="4676310"/>
              <a:ext cx="234305" cy="5209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5198351"/>
              <a:ext cx="234305" cy="87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5198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607402" y="5198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607402" y="4927161"/>
              <a:ext cx="234305" cy="271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5168972"/>
              <a:ext cx="234305" cy="1163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51689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867741" y="51689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867741" y="4894392"/>
              <a:ext cx="234305" cy="2745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5223210"/>
              <a:ext cx="234305" cy="621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52232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128081" y="52232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128081" y="4978009"/>
              <a:ext cx="234305" cy="2452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213040"/>
              <a:ext cx="234305" cy="723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52130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388420" y="52130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388420" y="5041287"/>
              <a:ext cx="234305" cy="1717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197221"/>
              <a:ext cx="234305" cy="881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51972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648759" y="51972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648759" y="4944110"/>
              <a:ext cx="234305" cy="253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164452"/>
              <a:ext cx="234305" cy="1209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516445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909098" y="516445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909098" y="4939590"/>
              <a:ext cx="234305" cy="224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055976"/>
              <a:ext cx="234305" cy="229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50559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169437" y="50559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169437" y="4724898"/>
              <a:ext cx="234305" cy="331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pg132"/>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4" name="tx133"/>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1,338 case(s)</a:t>
              </a:r>
            </a:p>
          </p:txBody>
        </p:sp>
        <p:sp>
          <p:nvSpPr>
            <p:cNvPr id="135" name="pg134"/>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6" name="tx135"/>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1,361 case(s)</a:t>
              </a:r>
            </a:p>
          </p:txBody>
        </p:sp>
        <p:sp>
          <p:nvSpPr>
            <p:cNvPr id="137" name="rc13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8" name="rc137"/>
            <p:cNvSpPr/>
            <p:nvPr/>
          </p:nvSpPr>
          <p:spPr>
            <a:xfrm>
              <a:off x="8442793" y="2153563"/>
              <a:ext cx="3176137" cy="3131794"/>
            </a:xfrm>
            <a:prstGeom prst="rect">
              <a:avLst/>
            </a:prstGeom>
            <a:solidFill>
              <a:srgbClr val="FFFFFF">
                <a:alpha val="100000"/>
              </a:srgbClr>
            </a:solidFill>
          </p:spPr>
          <p:txBody>
            <a:bodyPr/>
            <a:lstStyle/>
            <a:p/>
          </p:txBody>
        </p:sp>
        <p:sp>
          <p:nvSpPr>
            <p:cNvPr id="139" name="pl138"/>
            <p:cNvSpPr/>
            <p:nvPr/>
          </p:nvSpPr>
          <p:spPr>
            <a:xfrm>
              <a:off x="8442793"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3" name="pl142"/>
            <p:cNvSpPr/>
            <p:nvPr/>
          </p:nvSpPr>
          <p:spPr>
            <a:xfrm>
              <a:off x="8442793"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4" name="pl143"/>
            <p:cNvSpPr/>
            <p:nvPr/>
          </p:nvSpPr>
          <p:spPr>
            <a:xfrm>
              <a:off x="8442793"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5" name="pl14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pl147"/>
            <p:cNvSpPr/>
            <p:nvPr/>
          </p:nvSpPr>
          <p:spPr>
            <a:xfrm>
              <a:off x="8442793"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9" name="pl148"/>
            <p:cNvSpPr/>
            <p:nvPr/>
          </p:nvSpPr>
          <p:spPr>
            <a:xfrm>
              <a:off x="8442793"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0" name="pl149"/>
            <p:cNvSpPr/>
            <p:nvPr/>
          </p:nvSpPr>
          <p:spPr>
            <a:xfrm>
              <a:off x="8442793"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1" name="rc150"/>
            <p:cNvSpPr/>
            <p:nvPr/>
          </p:nvSpPr>
          <p:spPr>
            <a:xfrm>
              <a:off x="8481844" y="5185921"/>
              <a:ext cx="234305" cy="994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481844" y="4383650"/>
              <a:ext cx="234305" cy="8022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481844" y="43836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481844" y="4112460"/>
              <a:ext cx="234305" cy="2711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5123774"/>
              <a:ext cx="234305" cy="1615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8742183" y="4135060"/>
              <a:ext cx="234305" cy="9887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8742183" y="413506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8742183" y="3818671"/>
              <a:ext cx="234305" cy="316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4773486"/>
              <a:ext cx="234305" cy="5118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002523" y="3373467"/>
              <a:ext cx="234305" cy="14000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002523" y="33734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002523" y="2876285"/>
              <a:ext cx="234305" cy="497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5281968"/>
              <a:ext cx="234305" cy="33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262862" y="3606239"/>
              <a:ext cx="234305" cy="16757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262862" y="3606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262862" y="3599459"/>
              <a:ext cx="234305" cy="6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5270668"/>
              <a:ext cx="234305" cy="14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9523201" y="4497776"/>
              <a:ext cx="234305" cy="7728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9523201" y="44977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9523201" y="4459358"/>
              <a:ext cx="234305" cy="384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5139593"/>
              <a:ext cx="234305" cy="1457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9783540" y="5041287"/>
              <a:ext cx="234305" cy="983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9783540" y="504128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9783540" y="4813035"/>
              <a:ext cx="234305" cy="228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5110214"/>
              <a:ext cx="234305" cy="1751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043879" y="51102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043879" y="511021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043879" y="4942980"/>
              <a:ext cx="234305" cy="167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5080835"/>
              <a:ext cx="234305" cy="204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304218" y="50808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304218" y="50808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304218" y="4905692"/>
              <a:ext cx="234305" cy="175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5133943"/>
              <a:ext cx="234305" cy="151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0564558" y="51339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0564558" y="51339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0564558" y="4961060"/>
              <a:ext cx="234305" cy="1728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5144113"/>
              <a:ext cx="234305" cy="141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0824897" y="514411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0824897" y="514411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0824897" y="4985919"/>
              <a:ext cx="234305" cy="1581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5208521"/>
              <a:ext cx="234305" cy="76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2" name="rc191"/>
            <p:cNvSpPr/>
            <p:nvPr/>
          </p:nvSpPr>
          <p:spPr>
            <a:xfrm>
              <a:off x="11085236" y="5207391"/>
              <a:ext cx="234305" cy="11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3" name="rc192"/>
            <p:cNvSpPr/>
            <p:nvPr/>
          </p:nvSpPr>
          <p:spPr>
            <a:xfrm>
              <a:off x="11085236" y="52073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4" name="rc193"/>
            <p:cNvSpPr/>
            <p:nvPr/>
          </p:nvSpPr>
          <p:spPr>
            <a:xfrm>
              <a:off x="11085236" y="5078575"/>
              <a:ext cx="234305" cy="1288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5220950"/>
              <a:ext cx="234305" cy="64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6" name="rc195"/>
            <p:cNvSpPr/>
            <p:nvPr/>
          </p:nvSpPr>
          <p:spPr>
            <a:xfrm>
              <a:off x="11345575" y="52209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1345575" y="5219820"/>
              <a:ext cx="234305" cy="11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8" name="rc197"/>
            <p:cNvSpPr/>
            <p:nvPr/>
          </p:nvSpPr>
          <p:spPr>
            <a:xfrm>
              <a:off x="11345575" y="5123774"/>
              <a:ext cx="234305" cy="96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9" name="pg198"/>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00" name="pg199"/>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1" name="tx200"/>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6,629 case(s)</a:t>
              </a:r>
            </a:p>
          </p:txBody>
        </p:sp>
        <p:sp>
          <p:nvSpPr>
            <p:cNvPr id="202" name="pg201"/>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3" name="tx202"/>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1,872 case(s)</a:t>
              </a:r>
            </a:p>
          </p:txBody>
        </p:sp>
        <p:sp>
          <p:nvSpPr>
            <p:cNvPr id="204" name="rc203"/>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5" name="rc204"/>
            <p:cNvSpPr/>
            <p:nvPr/>
          </p:nvSpPr>
          <p:spPr>
            <a:xfrm>
              <a:off x="11618931" y="2153563"/>
              <a:ext cx="3176137" cy="3131794"/>
            </a:xfrm>
            <a:prstGeom prst="rect">
              <a:avLst/>
            </a:prstGeom>
            <a:solidFill>
              <a:srgbClr val="FFFFFF">
                <a:alpha val="100000"/>
              </a:srgbClr>
            </a:solidFill>
          </p:spPr>
          <p:txBody>
            <a:bodyPr/>
            <a:lstStyle/>
            <a:p/>
          </p:txBody>
        </p:sp>
        <p:sp>
          <p:nvSpPr>
            <p:cNvPr id="206" name="pl205"/>
            <p:cNvSpPr/>
            <p:nvPr/>
          </p:nvSpPr>
          <p:spPr>
            <a:xfrm>
              <a:off x="11618931"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8" name="pl207"/>
            <p:cNvSpPr/>
            <p:nvPr/>
          </p:nvSpPr>
          <p:spPr>
            <a:xfrm>
              <a:off x="11618931"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9" name="pl208"/>
            <p:cNvSpPr/>
            <p:nvPr/>
          </p:nvSpPr>
          <p:spPr>
            <a:xfrm>
              <a:off x="11618931"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0" name="pl209"/>
            <p:cNvSpPr/>
            <p:nvPr/>
          </p:nvSpPr>
          <p:spPr>
            <a:xfrm>
              <a:off x="11618931"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1" name="pl210"/>
            <p:cNvSpPr/>
            <p:nvPr/>
          </p:nvSpPr>
          <p:spPr>
            <a:xfrm>
              <a:off x="11618931"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2" name="pl211"/>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pl212"/>
            <p:cNvSpPr/>
            <p:nvPr/>
          </p:nvSpPr>
          <p:spPr>
            <a:xfrm>
              <a:off x="11618931"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4" name="pl213"/>
            <p:cNvSpPr/>
            <p:nvPr/>
          </p:nvSpPr>
          <p:spPr>
            <a:xfrm>
              <a:off x="11618931"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5" name="pl214"/>
            <p:cNvSpPr/>
            <p:nvPr/>
          </p:nvSpPr>
          <p:spPr>
            <a:xfrm>
              <a:off x="11618931"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6" name="pl215"/>
            <p:cNvSpPr/>
            <p:nvPr/>
          </p:nvSpPr>
          <p:spPr>
            <a:xfrm>
              <a:off x="11618931"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7" name="pl216"/>
            <p:cNvSpPr/>
            <p:nvPr/>
          </p:nvSpPr>
          <p:spPr>
            <a:xfrm>
              <a:off x="11618931"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8" name="rc217"/>
            <p:cNvSpPr/>
            <p:nvPr/>
          </p:nvSpPr>
          <p:spPr>
            <a:xfrm>
              <a:off x="11657982" y="5113604"/>
              <a:ext cx="234305" cy="1717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1657982" y="5107954"/>
              <a:ext cx="234305" cy="56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1657982" y="51079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1657982" y="4858233"/>
              <a:ext cx="234305" cy="249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1918321" y="5081965"/>
              <a:ext cx="234305" cy="203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1918321" y="5078575"/>
              <a:ext cx="234305" cy="33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1918321" y="50785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1918321" y="4845804"/>
              <a:ext cx="234305" cy="2327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178660" y="5103434"/>
              <a:ext cx="234305" cy="1819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178660" y="5079705"/>
              <a:ext cx="234305" cy="237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178660" y="507970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178660" y="4724898"/>
              <a:ext cx="234305" cy="3548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439000" y="5161062"/>
              <a:ext cx="234305" cy="124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439000" y="5124904"/>
              <a:ext cx="234305" cy="361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439000" y="51249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439000" y="4874053"/>
              <a:ext cx="234305" cy="250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2699339" y="5178012"/>
              <a:ext cx="234305" cy="107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2699339" y="5159932"/>
              <a:ext cx="234305" cy="180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2699339" y="5159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2699339" y="4904562"/>
              <a:ext cx="234305" cy="2553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2959678" y="5235640"/>
              <a:ext cx="234305" cy="49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2959678" y="523564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2959678" y="523564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2959678" y="5027727"/>
              <a:ext cx="234305" cy="207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220017" y="5232250"/>
              <a:ext cx="234305" cy="531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220017" y="52322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220017" y="52322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220017" y="5049196"/>
              <a:ext cx="234305" cy="183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480356" y="5255979"/>
              <a:ext cx="234305" cy="293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480356" y="52559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480356" y="52559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480356" y="5049196"/>
              <a:ext cx="234305" cy="2067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3740696" y="5254849"/>
              <a:ext cx="234305" cy="305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3740696" y="52548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3740696" y="52548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3740696" y="5031117"/>
              <a:ext cx="234305" cy="223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001035" y="5245809"/>
              <a:ext cx="234305" cy="395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001035" y="52458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001035" y="52458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001035" y="4993828"/>
              <a:ext cx="234305" cy="2519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4261374" y="5241289"/>
              <a:ext cx="234305" cy="440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261374" y="52412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261374" y="52412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261374" y="5028857"/>
              <a:ext cx="234305" cy="2124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4521713" y="5262759"/>
              <a:ext cx="234305" cy="22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4521713" y="526275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4521713" y="526275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4521713" y="5140723"/>
              <a:ext cx="234305" cy="122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pg265"/>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7" name="tx266"/>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1,013 case(s)</a:t>
              </a:r>
            </a:p>
          </p:txBody>
        </p:sp>
        <p:sp>
          <p:nvSpPr>
            <p:cNvPr id="268" name="pg267"/>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9" name="tx268"/>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1,013 case(s)</a:t>
              </a:r>
            </a:p>
          </p:txBody>
        </p:sp>
        <p:sp>
          <p:nvSpPr>
            <p:cNvPr id="270" name="rc269"/>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71" name="rc270"/>
            <p:cNvSpPr/>
            <p:nvPr/>
          </p:nvSpPr>
          <p:spPr>
            <a:xfrm>
              <a:off x="14795069" y="2153563"/>
              <a:ext cx="3176137" cy="3131794"/>
            </a:xfrm>
            <a:prstGeom prst="rect">
              <a:avLst/>
            </a:prstGeom>
            <a:solidFill>
              <a:srgbClr val="FFFFFF">
                <a:alpha val="100000"/>
              </a:srgbClr>
            </a:solidFill>
          </p:spPr>
          <p:txBody>
            <a:bodyPr/>
            <a:lstStyle/>
            <a:p/>
          </p:txBody>
        </p:sp>
        <p:sp>
          <p:nvSpPr>
            <p:cNvPr id="272" name="pl271"/>
            <p:cNvSpPr/>
            <p:nvPr/>
          </p:nvSpPr>
          <p:spPr>
            <a:xfrm>
              <a:off x="14795069" y="500286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3" name="pl272"/>
            <p:cNvSpPr/>
            <p:nvPr/>
          </p:nvSpPr>
          <p:spPr>
            <a:xfrm>
              <a:off x="14795069" y="443788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4" name="pl273"/>
            <p:cNvSpPr/>
            <p:nvPr/>
          </p:nvSpPr>
          <p:spPr>
            <a:xfrm>
              <a:off x="14795069" y="387290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5" name="pl274"/>
            <p:cNvSpPr/>
            <p:nvPr/>
          </p:nvSpPr>
          <p:spPr>
            <a:xfrm>
              <a:off x="14795069" y="330793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6" name="pl275"/>
            <p:cNvSpPr/>
            <p:nvPr/>
          </p:nvSpPr>
          <p:spPr>
            <a:xfrm>
              <a:off x="14795069" y="27429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7" name="pl276"/>
            <p:cNvSpPr/>
            <p:nvPr/>
          </p:nvSpPr>
          <p:spPr>
            <a:xfrm>
              <a:off x="14795069" y="217797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8" name="pl277"/>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9" name="pl278"/>
            <p:cNvSpPr/>
            <p:nvPr/>
          </p:nvSpPr>
          <p:spPr>
            <a:xfrm>
              <a:off x="14795069" y="472037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0" name="pl279"/>
            <p:cNvSpPr/>
            <p:nvPr/>
          </p:nvSpPr>
          <p:spPr>
            <a:xfrm>
              <a:off x="14795069" y="415539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1" name="pl280"/>
            <p:cNvSpPr/>
            <p:nvPr/>
          </p:nvSpPr>
          <p:spPr>
            <a:xfrm>
              <a:off x="14795069" y="359041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2" name="pl281"/>
            <p:cNvSpPr/>
            <p:nvPr/>
          </p:nvSpPr>
          <p:spPr>
            <a:xfrm>
              <a:off x="14795069" y="302544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3" name="pl282"/>
            <p:cNvSpPr/>
            <p:nvPr/>
          </p:nvSpPr>
          <p:spPr>
            <a:xfrm>
              <a:off x="14795069" y="24604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84" name="rc283"/>
            <p:cNvSpPr/>
            <p:nvPr/>
          </p:nvSpPr>
          <p:spPr>
            <a:xfrm>
              <a:off x="14834120" y="5244679"/>
              <a:ext cx="234305" cy="406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4834120" y="524467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4834120" y="52446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4834120" y="4979139"/>
              <a:ext cx="234305" cy="265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5094459" y="5188181"/>
              <a:ext cx="234305" cy="971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5094459" y="518818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5094459" y="51881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5094459" y="4641281"/>
              <a:ext cx="234305" cy="546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5354798" y="5150893"/>
              <a:ext cx="234305" cy="1344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5354798" y="51508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5354798" y="51508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5354798" y="4532805"/>
              <a:ext cx="234305" cy="6180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5615138" y="5198351"/>
              <a:ext cx="234305" cy="87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5615138" y="51983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5615138" y="51983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5615138" y="4716988"/>
              <a:ext cx="234305" cy="481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rc299"/>
            <p:cNvSpPr/>
            <p:nvPr/>
          </p:nvSpPr>
          <p:spPr>
            <a:xfrm>
              <a:off x="15875477" y="5208521"/>
              <a:ext cx="234305" cy="76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1" name="rc300"/>
            <p:cNvSpPr/>
            <p:nvPr/>
          </p:nvSpPr>
          <p:spPr>
            <a:xfrm>
              <a:off x="15875477" y="52085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2" name="rc301"/>
            <p:cNvSpPr/>
            <p:nvPr/>
          </p:nvSpPr>
          <p:spPr>
            <a:xfrm>
              <a:off x="15875477" y="52085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3" name="rc302"/>
            <p:cNvSpPr/>
            <p:nvPr/>
          </p:nvSpPr>
          <p:spPr>
            <a:xfrm>
              <a:off x="15875477" y="4732808"/>
              <a:ext cx="234305" cy="475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4" name="rc303"/>
            <p:cNvSpPr/>
            <p:nvPr/>
          </p:nvSpPr>
          <p:spPr>
            <a:xfrm>
              <a:off x="16135816" y="5239029"/>
              <a:ext cx="234305" cy="46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5" name="rc304"/>
            <p:cNvSpPr/>
            <p:nvPr/>
          </p:nvSpPr>
          <p:spPr>
            <a:xfrm>
              <a:off x="16135816" y="52390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6" name="rc305"/>
            <p:cNvSpPr/>
            <p:nvPr/>
          </p:nvSpPr>
          <p:spPr>
            <a:xfrm>
              <a:off x="16135816" y="52390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7" name="rc306"/>
            <p:cNvSpPr/>
            <p:nvPr/>
          </p:nvSpPr>
          <p:spPr>
            <a:xfrm>
              <a:off x="16135816" y="4920381"/>
              <a:ext cx="234305" cy="3186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8" name="rc307"/>
            <p:cNvSpPr/>
            <p:nvPr/>
          </p:nvSpPr>
          <p:spPr>
            <a:xfrm>
              <a:off x="16396155" y="5265018"/>
              <a:ext cx="234305" cy="20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9" name="rc308"/>
            <p:cNvSpPr/>
            <p:nvPr/>
          </p:nvSpPr>
          <p:spPr>
            <a:xfrm>
              <a:off x="16396155" y="52650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0" name="rc309"/>
            <p:cNvSpPr/>
            <p:nvPr/>
          </p:nvSpPr>
          <p:spPr>
            <a:xfrm>
              <a:off x="16396155" y="52650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1" name="rc310"/>
            <p:cNvSpPr/>
            <p:nvPr/>
          </p:nvSpPr>
          <p:spPr>
            <a:xfrm>
              <a:off x="16396155" y="5197221"/>
              <a:ext cx="234305" cy="677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2" name="pg311"/>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3" name="tx312"/>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445 case(s)</a:t>
              </a:r>
            </a:p>
          </p:txBody>
        </p:sp>
        <p:sp>
          <p:nvSpPr>
            <p:cNvPr id="314" name="pg313"/>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5" name="rc314"/>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6" name="tx315"/>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7" name="tx316"/>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8" name="tx317"/>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9" name="tx318"/>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20" name="tx319"/>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1" name="pl320"/>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tx332"/>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tx356"/>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9" name="pl368"/>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tx380"/>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2" name="tx381"/>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3" name="tx382"/>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4" name="tx383"/>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5" name="tx384"/>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6" name="tx385"/>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7" name="tx386"/>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8" name="tx387"/>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9" name="tx388"/>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0" name="tx389"/>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1" name="tx390"/>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2" name="tx391"/>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3" name="pl392"/>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tx404"/>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6" name="tx405"/>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7" name="tx406"/>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8" name="tx407"/>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9" name="tx408"/>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0" name="tx409"/>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1" name="tx410"/>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2" name="tx411"/>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3" name="tx412"/>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4" name="tx413"/>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5" name="tx414"/>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6" name="tx415"/>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7" name="pl416"/>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27"/>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tx428"/>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30" name="tx429"/>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1" name="tx430"/>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2" name="tx431"/>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3" name="tx432"/>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4" name="tx433"/>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5" name="tx434"/>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6" name="tx435"/>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7" name="tx436"/>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8" name="tx437"/>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9" name="tx438"/>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40" name="tx439"/>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1" name="tx440"/>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2" name="tx441"/>
            <p:cNvSpPr/>
            <p:nvPr/>
          </p:nvSpPr>
          <p:spPr>
            <a:xfrm>
              <a:off x="1294238" y="463510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443" name="tx442"/>
            <p:cNvSpPr/>
            <p:nvPr/>
          </p:nvSpPr>
          <p:spPr>
            <a:xfrm>
              <a:off x="1230614" y="404054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4" name="tx443"/>
            <p:cNvSpPr/>
            <p:nvPr/>
          </p:nvSpPr>
          <p:spPr>
            <a:xfrm>
              <a:off x="1230614" y="347556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445" name="tx444"/>
            <p:cNvSpPr/>
            <p:nvPr/>
          </p:nvSpPr>
          <p:spPr>
            <a:xfrm>
              <a:off x="1230614" y="291058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46" name="tx445"/>
            <p:cNvSpPr/>
            <p:nvPr/>
          </p:nvSpPr>
          <p:spPr>
            <a:xfrm>
              <a:off x="1230614" y="234560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2,500</a:t>
              </a:r>
            </a:p>
          </p:txBody>
        </p:sp>
        <p:sp>
          <p:nvSpPr>
            <p:cNvPr id="447" name="pl446"/>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2055723" y="47203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48"/>
            <p:cNvSpPr/>
            <p:nvPr/>
          </p:nvSpPr>
          <p:spPr>
            <a:xfrm>
              <a:off x="2055723" y="41553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449"/>
            <p:cNvSpPr/>
            <p:nvPr/>
          </p:nvSpPr>
          <p:spPr>
            <a:xfrm>
              <a:off x="2055723" y="359041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2055723" y="30254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451"/>
            <p:cNvSpPr/>
            <p:nvPr/>
          </p:nvSpPr>
          <p:spPr>
            <a:xfrm>
              <a:off x="2055723" y="24604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tx45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4" name="rc453"/>
            <p:cNvSpPr/>
            <p:nvPr/>
          </p:nvSpPr>
          <p:spPr>
            <a:xfrm>
              <a:off x="18110385" y="2153563"/>
              <a:ext cx="1240079" cy="413498"/>
            </a:xfrm>
            <a:prstGeom prst="rect">
              <a:avLst/>
            </a:prstGeom>
            <a:solidFill>
              <a:srgbClr val="FFFFFF">
                <a:alpha val="100000"/>
              </a:srgbClr>
            </a:solidFill>
          </p:spPr>
          <p:txBody>
            <a:bodyPr/>
            <a:lstStyle/>
            <a:p/>
          </p:txBody>
        </p:sp>
        <p:sp>
          <p:nvSpPr>
            <p:cNvPr id="455" name="rc454"/>
            <p:cNvSpPr/>
            <p:nvPr/>
          </p:nvSpPr>
          <p:spPr>
            <a:xfrm>
              <a:off x="18179974" y="2223153"/>
              <a:ext cx="274319" cy="274319"/>
            </a:xfrm>
            <a:prstGeom prst="rect">
              <a:avLst/>
            </a:prstGeom>
            <a:solidFill>
              <a:srgbClr val="FFFFFF">
                <a:alpha val="100000"/>
              </a:srgbClr>
            </a:solidFill>
          </p:spPr>
          <p:txBody>
            <a:bodyPr/>
            <a:lstStyle/>
            <a:p/>
          </p:txBody>
        </p:sp>
        <p:sp>
          <p:nvSpPr>
            <p:cNvPr id="456" name="pg45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7" name="tx45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8" name="rc457"/>
            <p:cNvSpPr/>
            <p:nvPr/>
          </p:nvSpPr>
          <p:spPr>
            <a:xfrm>
              <a:off x="18110385" y="2706240"/>
              <a:ext cx="1753945" cy="1236458"/>
            </a:xfrm>
            <a:prstGeom prst="rect">
              <a:avLst/>
            </a:prstGeom>
            <a:solidFill>
              <a:srgbClr val="FFFFFF">
                <a:alpha val="100000"/>
              </a:srgbClr>
            </a:solidFill>
          </p:spPr>
          <p:txBody>
            <a:bodyPr/>
            <a:lstStyle/>
            <a:p/>
          </p:txBody>
        </p:sp>
        <p:sp>
          <p:nvSpPr>
            <p:cNvPr id="459" name="rc458"/>
            <p:cNvSpPr/>
            <p:nvPr/>
          </p:nvSpPr>
          <p:spPr>
            <a:xfrm>
              <a:off x="18179974" y="2775829"/>
              <a:ext cx="274319" cy="274319"/>
            </a:xfrm>
            <a:prstGeom prst="rect">
              <a:avLst/>
            </a:prstGeom>
            <a:solidFill>
              <a:srgbClr val="FFFFFF">
                <a:alpha val="100000"/>
              </a:srgbClr>
            </a:solidFill>
          </p:spPr>
          <p:txBody>
            <a:bodyPr/>
            <a:lstStyle/>
            <a:p/>
          </p:txBody>
        </p:sp>
        <p:sp>
          <p:nvSpPr>
            <p:cNvPr id="460" name="rc45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1" name="rc460"/>
            <p:cNvSpPr/>
            <p:nvPr/>
          </p:nvSpPr>
          <p:spPr>
            <a:xfrm>
              <a:off x="18179974" y="3050149"/>
              <a:ext cx="274319" cy="274319"/>
            </a:xfrm>
            <a:prstGeom prst="rect">
              <a:avLst/>
            </a:prstGeom>
            <a:solidFill>
              <a:srgbClr val="FFFFFF">
                <a:alpha val="100000"/>
              </a:srgbClr>
            </a:solidFill>
          </p:spPr>
          <p:txBody>
            <a:bodyPr/>
            <a:lstStyle/>
            <a:p/>
          </p:txBody>
        </p:sp>
        <p:sp>
          <p:nvSpPr>
            <p:cNvPr id="462" name="rc46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3" name="rc462"/>
            <p:cNvSpPr/>
            <p:nvPr/>
          </p:nvSpPr>
          <p:spPr>
            <a:xfrm>
              <a:off x="18179974" y="3324469"/>
              <a:ext cx="274319" cy="274320"/>
            </a:xfrm>
            <a:prstGeom prst="rect">
              <a:avLst/>
            </a:prstGeom>
            <a:solidFill>
              <a:srgbClr val="FFFFFF">
                <a:alpha val="100000"/>
              </a:srgbClr>
            </a:solidFill>
          </p:spPr>
          <p:txBody>
            <a:bodyPr/>
            <a:lstStyle/>
            <a:p/>
          </p:txBody>
        </p:sp>
        <p:sp>
          <p:nvSpPr>
            <p:cNvPr id="464" name="rc46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464"/>
            <p:cNvSpPr/>
            <p:nvPr/>
          </p:nvSpPr>
          <p:spPr>
            <a:xfrm>
              <a:off x="18179974" y="3598789"/>
              <a:ext cx="274319" cy="274320"/>
            </a:xfrm>
            <a:prstGeom prst="rect">
              <a:avLst/>
            </a:prstGeom>
            <a:solidFill>
              <a:srgbClr val="FFFFFF">
                <a:alpha val="100000"/>
              </a:srgbClr>
            </a:solidFill>
          </p:spPr>
          <p:txBody>
            <a:bodyPr/>
            <a:lstStyle/>
            <a:p/>
          </p:txBody>
        </p:sp>
        <p:sp>
          <p:nvSpPr>
            <p:cNvPr id="466" name="rc46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7" name="tx46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8" name="tx46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9" name="tx46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70" name="tx46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1" name=""/>
          <p:cNvGrpSpPr/>
          <p:nvPr/>
        </p:nvGrpSpPr>
        <p:grpSpPr>
          <a:xfrm>
            <a:off x="6400800" y="6217920"/>
            <a:ext cx="5486400" cy="4251960"/>
            <a:chOff x="6400800" y="6217920"/>
            <a:chExt cx="5486400" cy="4251960"/>
          </a:xfrm>
        </p:grpSpPr>
        <p:sp>
          <p:nvSpPr>
            <p:cNvPr id="47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4" name="rc5"/>
            <p:cNvSpPr/>
            <p:nvPr/>
          </p:nvSpPr>
          <p:spPr>
            <a:xfrm>
              <a:off x="7068913" y="6510025"/>
              <a:ext cx="4276698" cy="2788960"/>
            </a:xfrm>
            <a:prstGeom prst="rect">
              <a:avLst/>
            </a:prstGeom>
            <a:solidFill>
              <a:srgbClr val="FFFFFF">
                <a:alpha val="100000"/>
              </a:srgbClr>
            </a:solidFill>
          </p:spPr>
          <p:txBody>
            <a:bodyPr/>
            <a:lstStyle/>
            <a:p/>
          </p:txBody>
        </p:sp>
        <p:sp>
          <p:nvSpPr>
            <p:cNvPr id="475" name="pl6"/>
            <p:cNvSpPr/>
            <p:nvPr/>
          </p:nvSpPr>
          <p:spPr>
            <a:xfrm>
              <a:off x="7068913" y="883860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6" name="pl7"/>
            <p:cNvSpPr/>
            <p:nvPr/>
          </p:nvSpPr>
          <p:spPr>
            <a:xfrm>
              <a:off x="7068913" y="817139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7" name="pl8"/>
            <p:cNvSpPr/>
            <p:nvPr/>
          </p:nvSpPr>
          <p:spPr>
            <a:xfrm>
              <a:off x="7068913" y="750417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8" name="pl9"/>
            <p:cNvSpPr/>
            <p:nvPr/>
          </p:nvSpPr>
          <p:spPr>
            <a:xfrm>
              <a:off x="7068913" y="6836960"/>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9"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80" name="pl11"/>
            <p:cNvSpPr/>
            <p:nvPr/>
          </p:nvSpPr>
          <p:spPr>
            <a:xfrm>
              <a:off x="7068913" y="850499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81" name="pl12"/>
            <p:cNvSpPr/>
            <p:nvPr/>
          </p:nvSpPr>
          <p:spPr>
            <a:xfrm>
              <a:off x="7068913" y="783778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82" name="pl13"/>
            <p:cNvSpPr/>
            <p:nvPr/>
          </p:nvSpPr>
          <p:spPr>
            <a:xfrm>
              <a:off x="7068913" y="717056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83" name="rc14"/>
            <p:cNvSpPr/>
            <p:nvPr/>
          </p:nvSpPr>
          <p:spPr>
            <a:xfrm>
              <a:off x="7217409" y="8571720"/>
              <a:ext cx="415790" cy="6004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15"/>
            <p:cNvSpPr/>
            <p:nvPr/>
          </p:nvSpPr>
          <p:spPr>
            <a:xfrm>
              <a:off x="7811395" y="7637619"/>
              <a:ext cx="415790" cy="60049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rc16"/>
            <p:cNvSpPr/>
            <p:nvPr/>
          </p:nvSpPr>
          <p:spPr>
            <a:xfrm>
              <a:off x="8405381" y="7637619"/>
              <a:ext cx="415790" cy="40032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6" name="rc17"/>
            <p:cNvSpPr/>
            <p:nvPr/>
          </p:nvSpPr>
          <p:spPr>
            <a:xfrm>
              <a:off x="8999367" y="7637619"/>
              <a:ext cx="415790" cy="13344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7" name="rc18"/>
            <p:cNvSpPr/>
            <p:nvPr/>
          </p:nvSpPr>
          <p:spPr>
            <a:xfrm>
              <a:off x="9593353" y="8171391"/>
              <a:ext cx="415790" cy="6672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8" name="rc19"/>
            <p:cNvSpPr/>
            <p:nvPr/>
          </p:nvSpPr>
          <p:spPr>
            <a:xfrm>
              <a:off x="10187339" y="8504999"/>
              <a:ext cx="415790" cy="6672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20"/>
            <p:cNvSpPr/>
            <p:nvPr/>
          </p:nvSpPr>
          <p:spPr>
            <a:xfrm>
              <a:off x="7217409" y="8438277"/>
              <a:ext cx="415790" cy="1334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21"/>
            <p:cNvSpPr/>
            <p:nvPr/>
          </p:nvSpPr>
          <p:spPr>
            <a:xfrm>
              <a:off x="7811395" y="7037125"/>
              <a:ext cx="415790" cy="6004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22"/>
            <p:cNvSpPr/>
            <p:nvPr/>
          </p:nvSpPr>
          <p:spPr>
            <a:xfrm>
              <a:off x="8405381" y="7037125"/>
              <a:ext cx="415790" cy="6004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2" name="rc23"/>
            <p:cNvSpPr/>
            <p:nvPr/>
          </p:nvSpPr>
          <p:spPr>
            <a:xfrm>
              <a:off x="8999367" y="7170568"/>
              <a:ext cx="415790" cy="467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3" name="rc24"/>
            <p:cNvSpPr/>
            <p:nvPr/>
          </p:nvSpPr>
          <p:spPr>
            <a:xfrm>
              <a:off x="10187339" y="8438277"/>
              <a:ext cx="415790" cy="667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4" name="rc25"/>
            <p:cNvSpPr/>
            <p:nvPr/>
          </p:nvSpPr>
          <p:spPr>
            <a:xfrm>
              <a:off x="7811395" y="6636796"/>
              <a:ext cx="415790" cy="40032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26"/>
            <p:cNvSpPr/>
            <p:nvPr/>
          </p:nvSpPr>
          <p:spPr>
            <a:xfrm>
              <a:off x="8405381" y="6836960"/>
              <a:ext cx="415790" cy="2001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6" name="rc27"/>
            <p:cNvSpPr/>
            <p:nvPr/>
          </p:nvSpPr>
          <p:spPr>
            <a:xfrm>
              <a:off x="8999367" y="7037125"/>
              <a:ext cx="415790" cy="13344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28"/>
            <p:cNvSpPr/>
            <p:nvPr/>
          </p:nvSpPr>
          <p:spPr>
            <a:xfrm>
              <a:off x="9593353" y="8104670"/>
              <a:ext cx="415790" cy="6672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8" name="rc29"/>
            <p:cNvSpPr/>
            <p:nvPr/>
          </p:nvSpPr>
          <p:spPr>
            <a:xfrm>
              <a:off x="7811395" y="8238113"/>
              <a:ext cx="415790" cy="93410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9" name="rc30"/>
            <p:cNvSpPr/>
            <p:nvPr/>
          </p:nvSpPr>
          <p:spPr>
            <a:xfrm>
              <a:off x="8405381" y="8037948"/>
              <a:ext cx="415790" cy="113426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0" name="rc31"/>
            <p:cNvSpPr/>
            <p:nvPr/>
          </p:nvSpPr>
          <p:spPr>
            <a:xfrm>
              <a:off x="8999367" y="7771062"/>
              <a:ext cx="415790" cy="14011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rc32"/>
            <p:cNvSpPr/>
            <p:nvPr/>
          </p:nvSpPr>
          <p:spPr>
            <a:xfrm>
              <a:off x="9593353" y="8238113"/>
              <a:ext cx="415790" cy="93410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2" name="rc33"/>
            <p:cNvSpPr/>
            <p:nvPr/>
          </p:nvSpPr>
          <p:spPr>
            <a:xfrm>
              <a:off x="10187339" y="8571720"/>
              <a:ext cx="415790" cy="60049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3" name="rc34"/>
            <p:cNvSpPr/>
            <p:nvPr/>
          </p:nvSpPr>
          <p:spPr>
            <a:xfrm>
              <a:off x="10781325" y="8905328"/>
              <a:ext cx="415790" cy="2668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4" name="pl35"/>
            <p:cNvSpPr/>
            <p:nvPr/>
          </p:nvSpPr>
          <p:spPr>
            <a:xfrm>
              <a:off x="7425304" y="6867288"/>
              <a:ext cx="3563915" cy="2182540"/>
            </a:xfrm>
            <a:custGeom>
              <a:avLst/>
              <a:pathLst>
                <a:path w="3563915" h="2182540">
                  <a:moveTo>
                    <a:pt x="0" y="0"/>
                  </a:moveTo>
                  <a:lnTo>
                    <a:pt x="593985" y="224373"/>
                  </a:lnTo>
                  <a:lnTo>
                    <a:pt x="1187971" y="713915"/>
                  </a:lnTo>
                  <a:lnTo>
                    <a:pt x="1781957" y="693517"/>
                  </a:lnTo>
                  <a:lnTo>
                    <a:pt x="2375943" y="1794986"/>
                  </a:lnTo>
                  <a:lnTo>
                    <a:pt x="2969929" y="1958167"/>
                  </a:lnTo>
                  <a:lnTo>
                    <a:pt x="3563915" y="2182540"/>
                  </a:lnTo>
                </a:path>
              </a:pathLst>
            </a:custGeom>
            <a:ln w="40651" cap="flat">
              <a:solidFill>
                <a:srgbClr val="000000">
                  <a:alpha val="100000"/>
                </a:srgbClr>
              </a:solidFill>
              <a:prstDash val="solid"/>
              <a:round/>
            </a:ln>
          </p:spPr>
          <p:txBody>
            <a:bodyPr/>
            <a:lstStyle/>
            <a:p/>
          </p:txBody>
        </p:sp>
        <p:sp>
          <p:nvSpPr>
            <p:cNvPr id="505" name="rc36"/>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506" name="tx37"/>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7" name="tx38"/>
            <p:cNvSpPr/>
            <p:nvPr/>
          </p:nvSpPr>
          <p:spPr>
            <a:xfrm>
              <a:off x="6801340" y="850269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8" name="tx39"/>
            <p:cNvSpPr/>
            <p:nvPr/>
          </p:nvSpPr>
          <p:spPr>
            <a:xfrm>
              <a:off x="6801340" y="78354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9" name="tx40"/>
            <p:cNvSpPr/>
            <p:nvPr/>
          </p:nvSpPr>
          <p:spPr>
            <a:xfrm>
              <a:off x="6801340" y="7168187"/>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10" name="pl41"/>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42"/>
            <p:cNvSpPr/>
            <p:nvPr/>
          </p:nvSpPr>
          <p:spPr>
            <a:xfrm>
              <a:off x="7034118" y="85049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43"/>
            <p:cNvSpPr/>
            <p:nvPr/>
          </p:nvSpPr>
          <p:spPr>
            <a:xfrm>
              <a:off x="7034118" y="783778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44"/>
            <p:cNvSpPr/>
            <p:nvPr/>
          </p:nvSpPr>
          <p:spPr>
            <a:xfrm>
              <a:off x="7034118" y="71705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4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5" name="pl46"/>
            <p:cNvSpPr/>
            <p:nvPr/>
          </p:nvSpPr>
          <p:spPr>
            <a:xfrm>
              <a:off x="11345612" y="835631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6" name="pl47"/>
            <p:cNvSpPr/>
            <p:nvPr/>
          </p:nvSpPr>
          <p:spPr>
            <a:xfrm>
              <a:off x="11345612" y="754040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7" name="pl48"/>
            <p:cNvSpPr/>
            <p:nvPr/>
          </p:nvSpPr>
          <p:spPr>
            <a:xfrm>
              <a:off x="11345612" y="672450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8" name="tx4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9" name="tx50"/>
            <p:cNvSpPr/>
            <p:nvPr/>
          </p:nvSpPr>
          <p:spPr>
            <a:xfrm>
              <a:off x="11443669" y="8356311"/>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520" name="tx51"/>
            <p:cNvSpPr/>
            <p:nvPr/>
          </p:nvSpPr>
          <p:spPr>
            <a:xfrm>
              <a:off x="11443669" y="7538101"/>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521" name="tx52"/>
            <p:cNvSpPr/>
            <p:nvPr/>
          </p:nvSpPr>
          <p:spPr>
            <a:xfrm>
              <a:off x="11443669" y="6724059"/>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a:t>
              </a:r>
            </a:p>
          </p:txBody>
        </p:sp>
        <p:sp>
          <p:nvSpPr>
            <p:cNvPr id="522" name="pl53"/>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54"/>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55"/>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5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57"/>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58"/>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59"/>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tx60"/>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0" name="tx61"/>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1" name="tx62"/>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2" name="tx6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33" name="tx64"/>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4" name="tx65"/>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5" name="tx66"/>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6" name="tx6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7" name="tx6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8"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9"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0" name="rc71"/>
            <p:cNvSpPr/>
            <p:nvPr/>
          </p:nvSpPr>
          <p:spPr>
            <a:xfrm>
              <a:off x="6564753" y="10217410"/>
              <a:ext cx="1051268" cy="182880"/>
            </a:xfrm>
            <a:prstGeom prst="rect">
              <a:avLst/>
            </a:prstGeom>
            <a:solidFill>
              <a:srgbClr val="FFFFFF">
                <a:alpha val="100000"/>
              </a:srgbClr>
            </a:solidFill>
          </p:spPr>
          <p:txBody>
            <a:bodyPr/>
            <a:lstStyle/>
            <a:p/>
          </p:txBody>
        </p:sp>
        <p:sp>
          <p:nvSpPr>
            <p:cNvPr id="541" name="rc72"/>
            <p:cNvSpPr/>
            <p:nvPr/>
          </p:nvSpPr>
          <p:spPr>
            <a:xfrm>
              <a:off x="6564753" y="10217410"/>
              <a:ext cx="182879" cy="182880"/>
            </a:xfrm>
            <a:prstGeom prst="rect">
              <a:avLst/>
            </a:prstGeom>
            <a:solidFill>
              <a:srgbClr val="FFFFFF">
                <a:alpha val="100000"/>
              </a:srgbClr>
            </a:solidFill>
          </p:spPr>
          <p:txBody>
            <a:bodyPr/>
            <a:lstStyle/>
            <a:p/>
          </p:txBody>
        </p:sp>
        <p:sp>
          <p:nvSpPr>
            <p:cNvPr id="542" name="pl73"/>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43" name="tx74"/>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4" name="rc75"/>
            <p:cNvSpPr/>
            <p:nvPr/>
          </p:nvSpPr>
          <p:spPr>
            <a:xfrm>
              <a:off x="7796021" y="10217410"/>
              <a:ext cx="4053749" cy="182880"/>
            </a:xfrm>
            <a:prstGeom prst="rect">
              <a:avLst/>
            </a:prstGeom>
            <a:solidFill>
              <a:srgbClr val="FFFFFF">
                <a:alpha val="100000"/>
              </a:srgbClr>
            </a:solidFill>
          </p:spPr>
          <p:txBody>
            <a:bodyPr/>
            <a:lstStyle/>
            <a:p/>
          </p:txBody>
        </p:sp>
        <p:sp>
          <p:nvSpPr>
            <p:cNvPr id="545" name="rc76"/>
            <p:cNvSpPr/>
            <p:nvPr/>
          </p:nvSpPr>
          <p:spPr>
            <a:xfrm>
              <a:off x="7796021" y="10217410"/>
              <a:ext cx="182879" cy="182880"/>
            </a:xfrm>
            <a:prstGeom prst="rect">
              <a:avLst/>
            </a:prstGeom>
            <a:solidFill>
              <a:srgbClr val="FFFFFF">
                <a:alpha val="100000"/>
              </a:srgbClr>
            </a:solidFill>
          </p:spPr>
          <p:txBody>
            <a:bodyPr/>
            <a:lstStyle/>
            <a:p/>
          </p:txBody>
        </p:sp>
        <p:sp>
          <p:nvSpPr>
            <p:cNvPr id="546" name="rc77"/>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7" name="rc78"/>
            <p:cNvSpPr/>
            <p:nvPr/>
          </p:nvSpPr>
          <p:spPr>
            <a:xfrm>
              <a:off x="8887262" y="10217410"/>
              <a:ext cx="182879" cy="182880"/>
            </a:xfrm>
            <a:prstGeom prst="rect">
              <a:avLst/>
            </a:prstGeom>
            <a:solidFill>
              <a:srgbClr val="FFFFFF">
                <a:alpha val="100000"/>
              </a:srgbClr>
            </a:solidFill>
          </p:spPr>
          <p:txBody>
            <a:bodyPr/>
            <a:lstStyle/>
            <a:p/>
          </p:txBody>
        </p:sp>
        <p:sp>
          <p:nvSpPr>
            <p:cNvPr id="548" name="rc79"/>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9" name="rc80"/>
            <p:cNvSpPr/>
            <p:nvPr/>
          </p:nvSpPr>
          <p:spPr>
            <a:xfrm>
              <a:off x="9813303" y="10217410"/>
              <a:ext cx="182879" cy="182880"/>
            </a:xfrm>
            <a:prstGeom prst="rect">
              <a:avLst/>
            </a:prstGeom>
            <a:solidFill>
              <a:srgbClr val="FFFFFF">
                <a:alpha val="100000"/>
              </a:srgbClr>
            </a:solidFill>
          </p:spPr>
          <p:txBody>
            <a:bodyPr/>
            <a:lstStyle/>
            <a:p/>
          </p:txBody>
        </p:sp>
        <p:sp>
          <p:nvSpPr>
            <p:cNvPr id="550" name="rc81"/>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1" name="rc82"/>
            <p:cNvSpPr/>
            <p:nvPr/>
          </p:nvSpPr>
          <p:spPr>
            <a:xfrm>
              <a:off x="10815544" y="10217410"/>
              <a:ext cx="182880" cy="182880"/>
            </a:xfrm>
            <a:prstGeom prst="rect">
              <a:avLst/>
            </a:prstGeom>
            <a:solidFill>
              <a:srgbClr val="FFFFFF">
                <a:alpha val="100000"/>
              </a:srgbClr>
            </a:solidFill>
          </p:spPr>
          <p:txBody>
            <a:bodyPr/>
            <a:lstStyle/>
            <a:p/>
          </p:txBody>
        </p:sp>
        <p:sp>
          <p:nvSpPr>
            <p:cNvPr id="552" name="rc83"/>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53" name="tx84"/>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4" name="tx85"/>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5" name="tx86"/>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6" name="tx87"/>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7" name="tx8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8" name=""/>
          <p:cNvGrpSpPr/>
          <p:nvPr/>
        </p:nvGrpSpPr>
        <p:grpSpPr>
          <a:xfrm>
            <a:off x="12527280" y="6217920"/>
            <a:ext cx="5486400" cy="4297680"/>
            <a:chOff x="12527280" y="6217920"/>
            <a:chExt cx="5486400" cy="4297680"/>
          </a:xfrm>
        </p:grpSpPr>
        <p:sp>
          <p:nvSpPr>
            <p:cNvPr id="55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3" name="pl17"/>
            <p:cNvSpPr/>
            <p:nvPr/>
          </p:nvSpPr>
          <p:spPr>
            <a:xfrm>
              <a:off x="13325144" y="7047782"/>
              <a:ext cx="4510689" cy="896262"/>
            </a:xfrm>
            <a:custGeom>
              <a:avLst/>
              <a:pathLst>
                <a:path w="4510689" h="896262">
                  <a:moveTo>
                    <a:pt x="0" y="409719"/>
                  </a:moveTo>
                  <a:lnTo>
                    <a:pt x="180427" y="332897"/>
                  </a:lnTo>
                  <a:lnTo>
                    <a:pt x="360855" y="332897"/>
                  </a:lnTo>
                  <a:lnTo>
                    <a:pt x="541282" y="358504"/>
                  </a:lnTo>
                  <a:lnTo>
                    <a:pt x="721710" y="153644"/>
                  </a:lnTo>
                  <a:lnTo>
                    <a:pt x="902137" y="0"/>
                  </a:lnTo>
                  <a:lnTo>
                    <a:pt x="1082565" y="281682"/>
                  </a:lnTo>
                  <a:lnTo>
                    <a:pt x="1262993" y="435327"/>
                  </a:lnTo>
                  <a:lnTo>
                    <a:pt x="1443420" y="537757"/>
                  </a:lnTo>
                  <a:lnTo>
                    <a:pt x="1623848" y="435327"/>
                  </a:lnTo>
                  <a:lnTo>
                    <a:pt x="1804275" y="512149"/>
                  </a:lnTo>
                  <a:lnTo>
                    <a:pt x="1984703" y="896262"/>
                  </a:lnTo>
                  <a:lnTo>
                    <a:pt x="2165131" y="256074"/>
                  </a:lnTo>
                  <a:lnTo>
                    <a:pt x="2345558" y="358504"/>
                  </a:lnTo>
                  <a:lnTo>
                    <a:pt x="2525986" y="640187"/>
                  </a:lnTo>
                  <a:lnTo>
                    <a:pt x="2706413" y="435327"/>
                  </a:lnTo>
                  <a:lnTo>
                    <a:pt x="2886841" y="281682"/>
                  </a:lnTo>
                  <a:lnTo>
                    <a:pt x="3067268" y="358504"/>
                  </a:lnTo>
                  <a:lnTo>
                    <a:pt x="3247696" y="281682"/>
                  </a:lnTo>
                  <a:lnTo>
                    <a:pt x="3428124" y="307289"/>
                  </a:lnTo>
                  <a:lnTo>
                    <a:pt x="3608551" y="537757"/>
                  </a:lnTo>
                  <a:lnTo>
                    <a:pt x="3788979" y="563364"/>
                  </a:lnTo>
                  <a:lnTo>
                    <a:pt x="3969406" y="717009"/>
                  </a:lnTo>
                  <a:lnTo>
                    <a:pt x="4149834" y="537757"/>
                  </a:lnTo>
                  <a:lnTo>
                    <a:pt x="4330262" y="486542"/>
                  </a:lnTo>
                  <a:lnTo>
                    <a:pt x="4510689" y="665794"/>
                  </a:lnTo>
                </a:path>
              </a:pathLst>
            </a:custGeom>
            <a:ln w="32521" cap="flat">
              <a:solidFill>
                <a:srgbClr val="5EB0E8">
                  <a:alpha val="100000"/>
                </a:srgbClr>
              </a:solidFill>
              <a:prstDash val="solid"/>
              <a:round/>
            </a:ln>
          </p:spPr>
          <p:txBody>
            <a:bodyPr/>
            <a:lstStyle/>
            <a:p/>
          </p:txBody>
        </p:sp>
        <p:sp>
          <p:nvSpPr>
            <p:cNvPr id="574" name="pl18"/>
            <p:cNvSpPr/>
            <p:nvPr/>
          </p:nvSpPr>
          <p:spPr>
            <a:xfrm>
              <a:off x="17114124" y="7944044"/>
              <a:ext cx="721710" cy="1229159"/>
            </a:xfrm>
            <a:custGeom>
              <a:avLst/>
              <a:pathLst>
                <a:path w="721710" h="1229159">
                  <a:moveTo>
                    <a:pt x="0" y="1229159"/>
                  </a:moveTo>
                  <a:lnTo>
                    <a:pt x="180427" y="870654"/>
                  </a:lnTo>
                  <a:lnTo>
                    <a:pt x="360855" y="435327"/>
                  </a:lnTo>
                  <a:lnTo>
                    <a:pt x="541282" y="25607"/>
                  </a:lnTo>
                  <a:lnTo>
                    <a:pt x="721710" y="0"/>
                  </a:lnTo>
                </a:path>
              </a:pathLst>
            </a:custGeom>
            <a:ln w="32521" cap="flat">
              <a:solidFill>
                <a:srgbClr val="00A173">
                  <a:alpha val="100000"/>
                </a:srgbClr>
              </a:solidFill>
              <a:prstDash val="solid"/>
              <a:round/>
            </a:ln>
          </p:spPr>
          <p:txBody>
            <a:bodyPr/>
            <a:lstStyle/>
            <a:p/>
          </p:txBody>
        </p:sp>
        <p:sp>
          <p:nvSpPr>
            <p:cNvPr id="57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1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2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2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3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3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0" name="rc84"/>
            <p:cNvSpPr/>
            <p:nvPr/>
          </p:nvSpPr>
          <p:spPr>
            <a:xfrm>
              <a:off x="14005791" y="9941072"/>
              <a:ext cx="3149396" cy="504938"/>
            </a:xfrm>
            <a:prstGeom prst="rect">
              <a:avLst/>
            </a:prstGeom>
            <a:solidFill>
              <a:srgbClr val="FFFFFF">
                <a:alpha val="100000"/>
              </a:srgbClr>
            </a:solidFill>
          </p:spPr>
          <p:txBody>
            <a:bodyPr/>
            <a:lstStyle/>
            <a:p/>
          </p:txBody>
        </p:sp>
        <p:sp>
          <p:nvSpPr>
            <p:cNvPr id="64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4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4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6" name=""/>
          <p:cNvGrpSpPr/>
          <p:nvPr/>
        </p:nvGrpSpPr>
        <p:grpSpPr>
          <a:xfrm>
            <a:off x="594360" y="6217920"/>
            <a:ext cx="5562295" cy="4108319"/>
            <a:chOff x="594360" y="6217920"/>
            <a:chExt cx="5562295" cy="4108319"/>
          </a:xfrm>
        </p:grpSpPr>
        <p:sp>
          <p:nvSpPr>
            <p:cNvPr id="64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8" name="rc4"/>
            <p:cNvSpPr/>
            <p:nvPr/>
          </p:nvSpPr>
          <p:spPr>
            <a:xfrm>
              <a:off x="218677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9" name="rc5"/>
            <p:cNvSpPr/>
            <p:nvPr/>
          </p:nvSpPr>
          <p:spPr>
            <a:xfrm>
              <a:off x="2215009" y="6544587"/>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50" name="rc6"/>
            <p:cNvSpPr/>
            <p:nvPr/>
          </p:nvSpPr>
          <p:spPr>
            <a:xfrm>
              <a:off x="2497375" y="6544587"/>
              <a:ext cx="282365" cy="282365"/>
            </a:xfrm>
            <a:prstGeom prst="rect">
              <a:avLst/>
            </a:prstGeom>
            <a:solidFill>
              <a:srgbClr val="F6583D">
                <a:alpha val="100000"/>
              </a:srgbClr>
            </a:solidFill>
            <a:ln w="5420" cap="flat">
              <a:solidFill>
                <a:srgbClr val="FFFFFF">
                  <a:alpha val="100000"/>
                </a:srgbClr>
              </a:solidFill>
              <a:prstDash val="solid"/>
              <a:miter/>
            </a:ln>
          </p:spPr>
          <p:txBody>
            <a:bodyPr/>
            <a:lstStyle/>
            <a:p/>
          </p:txBody>
        </p:sp>
        <p:sp>
          <p:nvSpPr>
            <p:cNvPr id="651" name="rc7"/>
            <p:cNvSpPr/>
            <p:nvPr/>
          </p:nvSpPr>
          <p:spPr>
            <a:xfrm>
              <a:off x="2779740" y="6544587"/>
              <a:ext cx="282365" cy="282365"/>
            </a:xfrm>
            <a:prstGeom prst="rect">
              <a:avLst/>
            </a:prstGeom>
            <a:solidFill>
              <a:srgbClr val="F6583D">
                <a:alpha val="100000"/>
              </a:srgbClr>
            </a:solidFill>
            <a:ln w="5420" cap="flat">
              <a:solidFill>
                <a:srgbClr val="FFFFFF">
                  <a:alpha val="100000"/>
                </a:srgbClr>
              </a:solidFill>
              <a:prstDash val="solid"/>
              <a:miter/>
            </a:ln>
          </p:spPr>
          <p:txBody>
            <a:bodyPr/>
            <a:lstStyle/>
            <a:p/>
          </p:txBody>
        </p:sp>
        <p:sp>
          <p:nvSpPr>
            <p:cNvPr id="652" name="rc8"/>
            <p:cNvSpPr/>
            <p:nvPr/>
          </p:nvSpPr>
          <p:spPr>
            <a:xfrm>
              <a:off x="3062105" y="6544587"/>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53" name="rc9"/>
            <p:cNvSpPr/>
            <p:nvPr/>
          </p:nvSpPr>
          <p:spPr>
            <a:xfrm>
              <a:off x="3344470"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10"/>
            <p:cNvSpPr/>
            <p:nvPr/>
          </p:nvSpPr>
          <p:spPr>
            <a:xfrm>
              <a:off x="362683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1"/>
            <p:cNvSpPr/>
            <p:nvPr/>
          </p:nvSpPr>
          <p:spPr>
            <a:xfrm>
              <a:off x="390920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12"/>
            <p:cNvSpPr/>
            <p:nvPr/>
          </p:nvSpPr>
          <p:spPr>
            <a:xfrm>
              <a:off x="419156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13"/>
            <p:cNvSpPr/>
            <p:nvPr/>
          </p:nvSpPr>
          <p:spPr>
            <a:xfrm>
              <a:off x="447393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14"/>
            <p:cNvSpPr/>
            <p:nvPr/>
          </p:nvSpPr>
          <p:spPr>
            <a:xfrm>
              <a:off x="475629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15"/>
            <p:cNvSpPr/>
            <p:nvPr/>
          </p:nvSpPr>
          <p:spPr>
            <a:xfrm>
              <a:off x="503866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16"/>
            <p:cNvSpPr/>
            <p:nvPr/>
          </p:nvSpPr>
          <p:spPr>
            <a:xfrm>
              <a:off x="532102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17"/>
            <p:cNvSpPr/>
            <p:nvPr/>
          </p:nvSpPr>
          <p:spPr>
            <a:xfrm>
              <a:off x="2215009"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18"/>
            <p:cNvSpPr/>
            <p:nvPr/>
          </p:nvSpPr>
          <p:spPr>
            <a:xfrm>
              <a:off x="249737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19"/>
            <p:cNvSpPr/>
            <p:nvPr/>
          </p:nvSpPr>
          <p:spPr>
            <a:xfrm>
              <a:off x="2779740" y="682695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64" name="rc20"/>
            <p:cNvSpPr/>
            <p:nvPr/>
          </p:nvSpPr>
          <p:spPr>
            <a:xfrm>
              <a:off x="3062105"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5" name="rc21"/>
            <p:cNvSpPr/>
            <p:nvPr/>
          </p:nvSpPr>
          <p:spPr>
            <a:xfrm>
              <a:off x="334447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22"/>
            <p:cNvSpPr/>
            <p:nvPr/>
          </p:nvSpPr>
          <p:spPr>
            <a:xfrm>
              <a:off x="362683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23"/>
            <p:cNvSpPr/>
            <p:nvPr/>
          </p:nvSpPr>
          <p:spPr>
            <a:xfrm>
              <a:off x="390920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24"/>
            <p:cNvSpPr/>
            <p:nvPr/>
          </p:nvSpPr>
          <p:spPr>
            <a:xfrm>
              <a:off x="419156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25"/>
            <p:cNvSpPr/>
            <p:nvPr/>
          </p:nvSpPr>
          <p:spPr>
            <a:xfrm>
              <a:off x="447393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26"/>
            <p:cNvSpPr/>
            <p:nvPr/>
          </p:nvSpPr>
          <p:spPr>
            <a:xfrm>
              <a:off x="475629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27"/>
            <p:cNvSpPr/>
            <p:nvPr/>
          </p:nvSpPr>
          <p:spPr>
            <a:xfrm>
              <a:off x="503866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28"/>
            <p:cNvSpPr/>
            <p:nvPr/>
          </p:nvSpPr>
          <p:spPr>
            <a:xfrm>
              <a:off x="532102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29"/>
            <p:cNvSpPr/>
            <p:nvPr/>
          </p:nvSpPr>
          <p:spPr>
            <a:xfrm>
              <a:off x="2215009"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4" name="rc30"/>
            <p:cNvSpPr/>
            <p:nvPr/>
          </p:nvSpPr>
          <p:spPr>
            <a:xfrm>
              <a:off x="2497375" y="710931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75" name="rc31"/>
            <p:cNvSpPr/>
            <p:nvPr/>
          </p:nvSpPr>
          <p:spPr>
            <a:xfrm>
              <a:off x="2779740"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6" name="rc32"/>
            <p:cNvSpPr/>
            <p:nvPr/>
          </p:nvSpPr>
          <p:spPr>
            <a:xfrm>
              <a:off x="3062105" y="710931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77" name="rc33"/>
            <p:cNvSpPr/>
            <p:nvPr/>
          </p:nvSpPr>
          <p:spPr>
            <a:xfrm>
              <a:off x="3344470"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34"/>
            <p:cNvSpPr/>
            <p:nvPr/>
          </p:nvSpPr>
          <p:spPr>
            <a:xfrm>
              <a:off x="362683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35"/>
            <p:cNvSpPr/>
            <p:nvPr/>
          </p:nvSpPr>
          <p:spPr>
            <a:xfrm>
              <a:off x="390920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36"/>
            <p:cNvSpPr/>
            <p:nvPr/>
          </p:nvSpPr>
          <p:spPr>
            <a:xfrm>
              <a:off x="419156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37"/>
            <p:cNvSpPr/>
            <p:nvPr/>
          </p:nvSpPr>
          <p:spPr>
            <a:xfrm>
              <a:off x="447393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38"/>
            <p:cNvSpPr/>
            <p:nvPr/>
          </p:nvSpPr>
          <p:spPr>
            <a:xfrm>
              <a:off x="475629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39"/>
            <p:cNvSpPr/>
            <p:nvPr/>
          </p:nvSpPr>
          <p:spPr>
            <a:xfrm>
              <a:off x="503866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40"/>
            <p:cNvSpPr/>
            <p:nvPr/>
          </p:nvSpPr>
          <p:spPr>
            <a:xfrm>
              <a:off x="532102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41"/>
            <p:cNvSpPr/>
            <p:nvPr/>
          </p:nvSpPr>
          <p:spPr>
            <a:xfrm>
              <a:off x="22150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42"/>
            <p:cNvSpPr/>
            <p:nvPr/>
          </p:nvSpPr>
          <p:spPr>
            <a:xfrm>
              <a:off x="249737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43"/>
            <p:cNvSpPr/>
            <p:nvPr/>
          </p:nvSpPr>
          <p:spPr>
            <a:xfrm>
              <a:off x="2779740" y="7391683"/>
              <a:ext cx="282365" cy="282365"/>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688" name="rc44"/>
            <p:cNvSpPr/>
            <p:nvPr/>
          </p:nvSpPr>
          <p:spPr>
            <a:xfrm>
              <a:off x="3062105" y="739168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89" name="rc45"/>
            <p:cNvSpPr/>
            <p:nvPr/>
          </p:nvSpPr>
          <p:spPr>
            <a:xfrm>
              <a:off x="3344470"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46"/>
            <p:cNvSpPr/>
            <p:nvPr/>
          </p:nvSpPr>
          <p:spPr>
            <a:xfrm>
              <a:off x="362683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47"/>
            <p:cNvSpPr/>
            <p:nvPr/>
          </p:nvSpPr>
          <p:spPr>
            <a:xfrm>
              <a:off x="390920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48"/>
            <p:cNvSpPr/>
            <p:nvPr/>
          </p:nvSpPr>
          <p:spPr>
            <a:xfrm>
              <a:off x="419156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49"/>
            <p:cNvSpPr/>
            <p:nvPr/>
          </p:nvSpPr>
          <p:spPr>
            <a:xfrm>
              <a:off x="447393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0"/>
            <p:cNvSpPr/>
            <p:nvPr/>
          </p:nvSpPr>
          <p:spPr>
            <a:xfrm>
              <a:off x="475629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51"/>
            <p:cNvSpPr/>
            <p:nvPr/>
          </p:nvSpPr>
          <p:spPr>
            <a:xfrm>
              <a:off x="503866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52"/>
            <p:cNvSpPr/>
            <p:nvPr/>
          </p:nvSpPr>
          <p:spPr>
            <a:xfrm>
              <a:off x="532102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53"/>
            <p:cNvSpPr/>
            <p:nvPr/>
          </p:nvSpPr>
          <p:spPr>
            <a:xfrm>
              <a:off x="2215009" y="767404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8" name="rc54"/>
            <p:cNvSpPr/>
            <p:nvPr/>
          </p:nvSpPr>
          <p:spPr>
            <a:xfrm>
              <a:off x="24973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55"/>
            <p:cNvSpPr/>
            <p:nvPr/>
          </p:nvSpPr>
          <p:spPr>
            <a:xfrm>
              <a:off x="277974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56"/>
            <p:cNvSpPr/>
            <p:nvPr/>
          </p:nvSpPr>
          <p:spPr>
            <a:xfrm>
              <a:off x="3062105" y="767404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01" name="rc57"/>
            <p:cNvSpPr/>
            <p:nvPr/>
          </p:nvSpPr>
          <p:spPr>
            <a:xfrm>
              <a:off x="3344470" y="7674048"/>
              <a:ext cx="282365" cy="282365"/>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702" name="rc58"/>
            <p:cNvSpPr/>
            <p:nvPr/>
          </p:nvSpPr>
          <p:spPr>
            <a:xfrm>
              <a:off x="362683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59"/>
            <p:cNvSpPr/>
            <p:nvPr/>
          </p:nvSpPr>
          <p:spPr>
            <a:xfrm>
              <a:off x="390920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60"/>
            <p:cNvSpPr/>
            <p:nvPr/>
          </p:nvSpPr>
          <p:spPr>
            <a:xfrm>
              <a:off x="419156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61"/>
            <p:cNvSpPr/>
            <p:nvPr/>
          </p:nvSpPr>
          <p:spPr>
            <a:xfrm>
              <a:off x="447393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62"/>
            <p:cNvSpPr/>
            <p:nvPr/>
          </p:nvSpPr>
          <p:spPr>
            <a:xfrm>
              <a:off x="475629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63"/>
            <p:cNvSpPr/>
            <p:nvPr/>
          </p:nvSpPr>
          <p:spPr>
            <a:xfrm>
              <a:off x="503866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64"/>
            <p:cNvSpPr/>
            <p:nvPr/>
          </p:nvSpPr>
          <p:spPr>
            <a:xfrm>
              <a:off x="532102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65"/>
            <p:cNvSpPr/>
            <p:nvPr/>
          </p:nvSpPr>
          <p:spPr>
            <a:xfrm>
              <a:off x="2215009" y="795641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710" name="rc66"/>
            <p:cNvSpPr/>
            <p:nvPr/>
          </p:nvSpPr>
          <p:spPr>
            <a:xfrm>
              <a:off x="2497375" y="795641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11" name="rc67"/>
            <p:cNvSpPr/>
            <p:nvPr/>
          </p:nvSpPr>
          <p:spPr>
            <a:xfrm>
              <a:off x="277974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68"/>
            <p:cNvSpPr/>
            <p:nvPr/>
          </p:nvSpPr>
          <p:spPr>
            <a:xfrm>
              <a:off x="306210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69"/>
            <p:cNvSpPr/>
            <p:nvPr/>
          </p:nvSpPr>
          <p:spPr>
            <a:xfrm>
              <a:off x="3344470"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70"/>
            <p:cNvSpPr/>
            <p:nvPr/>
          </p:nvSpPr>
          <p:spPr>
            <a:xfrm>
              <a:off x="362683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71"/>
            <p:cNvSpPr/>
            <p:nvPr/>
          </p:nvSpPr>
          <p:spPr>
            <a:xfrm>
              <a:off x="390920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72"/>
            <p:cNvSpPr/>
            <p:nvPr/>
          </p:nvSpPr>
          <p:spPr>
            <a:xfrm>
              <a:off x="419156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73"/>
            <p:cNvSpPr/>
            <p:nvPr/>
          </p:nvSpPr>
          <p:spPr>
            <a:xfrm>
              <a:off x="447393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74"/>
            <p:cNvSpPr/>
            <p:nvPr/>
          </p:nvSpPr>
          <p:spPr>
            <a:xfrm>
              <a:off x="475629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75"/>
            <p:cNvSpPr/>
            <p:nvPr/>
          </p:nvSpPr>
          <p:spPr>
            <a:xfrm>
              <a:off x="503866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76"/>
            <p:cNvSpPr/>
            <p:nvPr/>
          </p:nvSpPr>
          <p:spPr>
            <a:xfrm>
              <a:off x="532102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77"/>
            <p:cNvSpPr/>
            <p:nvPr/>
          </p:nvSpPr>
          <p:spPr>
            <a:xfrm>
              <a:off x="2215009" y="8238778"/>
              <a:ext cx="282365" cy="282365"/>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722" name="rc78"/>
            <p:cNvSpPr/>
            <p:nvPr/>
          </p:nvSpPr>
          <p:spPr>
            <a:xfrm>
              <a:off x="249737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79"/>
            <p:cNvSpPr/>
            <p:nvPr/>
          </p:nvSpPr>
          <p:spPr>
            <a:xfrm>
              <a:off x="277974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0"/>
            <p:cNvSpPr/>
            <p:nvPr/>
          </p:nvSpPr>
          <p:spPr>
            <a:xfrm>
              <a:off x="306210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1"/>
            <p:cNvSpPr/>
            <p:nvPr/>
          </p:nvSpPr>
          <p:spPr>
            <a:xfrm>
              <a:off x="334447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2"/>
            <p:cNvSpPr/>
            <p:nvPr/>
          </p:nvSpPr>
          <p:spPr>
            <a:xfrm>
              <a:off x="362683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83"/>
            <p:cNvSpPr/>
            <p:nvPr/>
          </p:nvSpPr>
          <p:spPr>
            <a:xfrm>
              <a:off x="390920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84"/>
            <p:cNvSpPr/>
            <p:nvPr/>
          </p:nvSpPr>
          <p:spPr>
            <a:xfrm>
              <a:off x="419156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85"/>
            <p:cNvSpPr/>
            <p:nvPr/>
          </p:nvSpPr>
          <p:spPr>
            <a:xfrm>
              <a:off x="447393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86"/>
            <p:cNvSpPr/>
            <p:nvPr/>
          </p:nvSpPr>
          <p:spPr>
            <a:xfrm>
              <a:off x="475629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87"/>
            <p:cNvSpPr/>
            <p:nvPr/>
          </p:nvSpPr>
          <p:spPr>
            <a:xfrm>
              <a:off x="503866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88"/>
            <p:cNvSpPr/>
            <p:nvPr/>
          </p:nvSpPr>
          <p:spPr>
            <a:xfrm>
              <a:off x="532102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89"/>
            <p:cNvSpPr/>
            <p:nvPr/>
          </p:nvSpPr>
          <p:spPr>
            <a:xfrm>
              <a:off x="22150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0"/>
            <p:cNvSpPr/>
            <p:nvPr/>
          </p:nvSpPr>
          <p:spPr>
            <a:xfrm>
              <a:off x="2497375" y="852114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35" name="rc91"/>
            <p:cNvSpPr/>
            <p:nvPr/>
          </p:nvSpPr>
          <p:spPr>
            <a:xfrm>
              <a:off x="277974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2"/>
            <p:cNvSpPr/>
            <p:nvPr/>
          </p:nvSpPr>
          <p:spPr>
            <a:xfrm>
              <a:off x="3062105" y="852114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37" name="rc93"/>
            <p:cNvSpPr/>
            <p:nvPr/>
          </p:nvSpPr>
          <p:spPr>
            <a:xfrm>
              <a:off x="334447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94"/>
            <p:cNvSpPr/>
            <p:nvPr/>
          </p:nvSpPr>
          <p:spPr>
            <a:xfrm>
              <a:off x="362683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95"/>
            <p:cNvSpPr/>
            <p:nvPr/>
          </p:nvSpPr>
          <p:spPr>
            <a:xfrm>
              <a:off x="390920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96"/>
            <p:cNvSpPr/>
            <p:nvPr/>
          </p:nvSpPr>
          <p:spPr>
            <a:xfrm>
              <a:off x="419156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97"/>
            <p:cNvSpPr/>
            <p:nvPr/>
          </p:nvSpPr>
          <p:spPr>
            <a:xfrm>
              <a:off x="447393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98"/>
            <p:cNvSpPr/>
            <p:nvPr/>
          </p:nvSpPr>
          <p:spPr>
            <a:xfrm>
              <a:off x="475629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99"/>
            <p:cNvSpPr/>
            <p:nvPr/>
          </p:nvSpPr>
          <p:spPr>
            <a:xfrm>
              <a:off x="503866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00"/>
            <p:cNvSpPr/>
            <p:nvPr/>
          </p:nvSpPr>
          <p:spPr>
            <a:xfrm>
              <a:off x="532102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01"/>
            <p:cNvSpPr/>
            <p:nvPr/>
          </p:nvSpPr>
          <p:spPr>
            <a:xfrm>
              <a:off x="2215009" y="880350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46" name="rc102"/>
            <p:cNvSpPr/>
            <p:nvPr/>
          </p:nvSpPr>
          <p:spPr>
            <a:xfrm>
              <a:off x="2497375" y="8803508"/>
              <a:ext cx="282365" cy="282365"/>
            </a:xfrm>
            <a:prstGeom prst="rect">
              <a:avLst/>
            </a:prstGeom>
            <a:solidFill>
              <a:srgbClr val="F14330">
                <a:alpha val="100000"/>
              </a:srgbClr>
            </a:solidFill>
            <a:ln w="5420" cap="flat">
              <a:solidFill>
                <a:srgbClr val="FFFFFF">
                  <a:alpha val="100000"/>
                </a:srgbClr>
              </a:solidFill>
              <a:prstDash val="solid"/>
              <a:miter/>
            </a:ln>
          </p:spPr>
          <p:txBody>
            <a:bodyPr/>
            <a:lstStyle/>
            <a:p/>
          </p:txBody>
        </p:sp>
        <p:sp>
          <p:nvSpPr>
            <p:cNvPr id="747" name="rc103"/>
            <p:cNvSpPr/>
            <p:nvPr/>
          </p:nvSpPr>
          <p:spPr>
            <a:xfrm>
              <a:off x="2779740" y="8803508"/>
              <a:ext cx="282365" cy="282365"/>
            </a:xfrm>
            <a:prstGeom prst="rect">
              <a:avLst/>
            </a:prstGeom>
            <a:solidFill>
              <a:srgbClr val="AE0A14">
                <a:alpha val="100000"/>
              </a:srgbClr>
            </a:solidFill>
            <a:ln w="5420" cap="flat">
              <a:solidFill>
                <a:srgbClr val="FFFFFF">
                  <a:alpha val="100000"/>
                </a:srgbClr>
              </a:solidFill>
              <a:prstDash val="solid"/>
              <a:miter/>
            </a:ln>
          </p:spPr>
          <p:txBody>
            <a:bodyPr/>
            <a:lstStyle/>
            <a:p/>
          </p:txBody>
        </p:sp>
        <p:sp>
          <p:nvSpPr>
            <p:cNvPr id="748" name="rc104"/>
            <p:cNvSpPr/>
            <p:nvPr/>
          </p:nvSpPr>
          <p:spPr>
            <a:xfrm>
              <a:off x="3062105" y="8803508"/>
              <a:ext cx="282365" cy="282365"/>
            </a:xfrm>
            <a:prstGeom prst="rect">
              <a:avLst/>
            </a:prstGeom>
            <a:solidFill>
              <a:srgbClr val="F6583D">
                <a:alpha val="100000"/>
              </a:srgbClr>
            </a:solidFill>
            <a:ln w="5420" cap="flat">
              <a:solidFill>
                <a:srgbClr val="FFFFFF">
                  <a:alpha val="100000"/>
                </a:srgbClr>
              </a:solidFill>
              <a:prstDash val="solid"/>
              <a:miter/>
            </a:ln>
          </p:spPr>
          <p:txBody>
            <a:bodyPr/>
            <a:lstStyle/>
            <a:p/>
          </p:txBody>
        </p:sp>
        <p:sp>
          <p:nvSpPr>
            <p:cNvPr id="749" name="rc105"/>
            <p:cNvSpPr/>
            <p:nvPr/>
          </p:nvSpPr>
          <p:spPr>
            <a:xfrm>
              <a:off x="3344470" y="8803508"/>
              <a:ext cx="282365" cy="282365"/>
            </a:xfrm>
            <a:prstGeom prst="rect">
              <a:avLst/>
            </a:prstGeom>
            <a:solidFill>
              <a:srgbClr val="E53228">
                <a:alpha val="100000"/>
              </a:srgbClr>
            </a:solidFill>
            <a:ln w="5420" cap="flat">
              <a:solidFill>
                <a:srgbClr val="FFFFFF">
                  <a:alpha val="100000"/>
                </a:srgbClr>
              </a:solidFill>
              <a:prstDash val="solid"/>
              <a:miter/>
            </a:ln>
          </p:spPr>
          <p:txBody>
            <a:bodyPr/>
            <a:lstStyle/>
            <a:p/>
          </p:txBody>
        </p:sp>
        <p:sp>
          <p:nvSpPr>
            <p:cNvPr id="750" name="rc106"/>
            <p:cNvSpPr/>
            <p:nvPr/>
          </p:nvSpPr>
          <p:spPr>
            <a:xfrm>
              <a:off x="362683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rc107"/>
            <p:cNvSpPr/>
            <p:nvPr/>
          </p:nvSpPr>
          <p:spPr>
            <a:xfrm>
              <a:off x="390920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2" name="rc108"/>
            <p:cNvSpPr/>
            <p:nvPr/>
          </p:nvSpPr>
          <p:spPr>
            <a:xfrm>
              <a:off x="419156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3" name="rc109"/>
            <p:cNvSpPr/>
            <p:nvPr/>
          </p:nvSpPr>
          <p:spPr>
            <a:xfrm>
              <a:off x="447393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4" name="rc110"/>
            <p:cNvSpPr/>
            <p:nvPr/>
          </p:nvSpPr>
          <p:spPr>
            <a:xfrm>
              <a:off x="475629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5" name="rc111"/>
            <p:cNvSpPr/>
            <p:nvPr/>
          </p:nvSpPr>
          <p:spPr>
            <a:xfrm>
              <a:off x="503866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6" name="rc112"/>
            <p:cNvSpPr/>
            <p:nvPr/>
          </p:nvSpPr>
          <p:spPr>
            <a:xfrm>
              <a:off x="532102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7" name="tx113"/>
            <p:cNvSpPr/>
            <p:nvPr/>
          </p:nvSpPr>
          <p:spPr>
            <a:xfrm>
              <a:off x="1568104"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8" name="tx114"/>
            <p:cNvSpPr/>
            <p:nvPr/>
          </p:nvSpPr>
          <p:spPr>
            <a:xfrm>
              <a:off x="1500313" y="8604059"/>
              <a:ext cx="5251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GBEKE</a:t>
              </a:r>
            </a:p>
          </p:txBody>
        </p:sp>
        <p:sp>
          <p:nvSpPr>
            <p:cNvPr id="759" name="tx115"/>
            <p:cNvSpPr/>
            <p:nvPr/>
          </p:nvSpPr>
          <p:spPr>
            <a:xfrm>
              <a:off x="1229446" y="8321620"/>
              <a:ext cx="7960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BOUNKANI</a:t>
              </a:r>
            </a:p>
          </p:txBody>
        </p:sp>
        <p:sp>
          <p:nvSpPr>
            <p:cNvPr id="760" name="tx116"/>
            <p:cNvSpPr/>
            <p:nvPr/>
          </p:nvSpPr>
          <p:spPr>
            <a:xfrm>
              <a:off x="1339281" y="8039329"/>
              <a:ext cx="68617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CAVALLY</a:t>
              </a:r>
            </a:p>
          </p:txBody>
        </p:sp>
        <p:sp>
          <p:nvSpPr>
            <p:cNvPr id="761" name="tx117"/>
            <p:cNvSpPr/>
            <p:nvPr/>
          </p:nvSpPr>
          <p:spPr>
            <a:xfrm>
              <a:off x="1339653" y="7756890"/>
              <a:ext cx="6858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GUEMON</a:t>
              </a:r>
            </a:p>
          </p:txBody>
        </p:sp>
        <p:sp>
          <p:nvSpPr>
            <p:cNvPr id="762" name="tx118"/>
            <p:cNvSpPr/>
            <p:nvPr/>
          </p:nvSpPr>
          <p:spPr>
            <a:xfrm>
              <a:off x="1254746" y="7476013"/>
              <a:ext cx="77070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ABIDJAN 2</a:t>
              </a:r>
            </a:p>
          </p:txBody>
        </p:sp>
        <p:sp>
          <p:nvSpPr>
            <p:cNvPr id="763" name="tx119"/>
            <p:cNvSpPr/>
            <p:nvPr/>
          </p:nvSpPr>
          <p:spPr>
            <a:xfrm>
              <a:off x="1119387" y="7192160"/>
              <a:ext cx="9060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SAN-PEDRO</a:t>
              </a:r>
            </a:p>
          </p:txBody>
        </p:sp>
        <p:sp>
          <p:nvSpPr>
            <p:cNvPr id="764" name="tx120"/>
            <p:cNvSpPr/>
            <p:nvPr/>
          </p:nvSpPr>
          <p:spPr>
            <a:xfrm>
              <a:off x="1576662" y="6909794"/>
              <a:ext cx="448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PORO</a:t>
              </a:r>
            </a:p>
          </p:txBody>
        </p:sp>
        <p:sp>
          <p:nvSpPr>
            <p:cNvPr id="765" name="tx121"/>
            <p:cNvSpPr/>
            <p:nvPr/>
          </p:nvSpPr>
          <p:spPr>
            <a:xfrm>
              <a:off x="1568253" y="6631225"/>
              <a:ext cx="45720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NAWA</a:t>
              </a:r>
            </a:p>
          </p:txBody>
        </p:sp>
        <p:sp>
          <p:nvSpPr>
            <p:cNvPr id="766" name="tx122"/>
            <p:cNvSpPr/>
            <p:nvPr/>
          </p:nvSpPr>
          <p:spPr>
            <a:xfrm rot="-2700000">
              <a:off x="19165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67" name="tx123"/>
            <p:cNvSpPr/>
            <p:nvPr/>
          </p:nvSpPr>
          <p:spPr>
            <a:xfrm rot="-2700000">
              <a:off x="21989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8" name="tx124"/>
            <p:cNvSpPr/>
            <p:nvPr/>
          </p:nvSpPr>
          <p:spPr>
            <a:xfrm rot="-2700000">
              <a:off x="248128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9" name="tx125"/>
            <p:cNvSpPr/>
            <p:nvPr/>
          </p:nvSpPr>
          <p:spPr>
            <a:xfrm rot="-2700000">
              <a:off x="27636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0" name="tx126"/>
            <p:cNvSpPr/>
            <p:nvPr/>
          </p:nvSpPr>
          <p:spPr>
            <a:xfrm rot="-2700000">
              <a:off x="304601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1" name="tx127"/>
            <p:cNvSpPr/>
            <p:nvPr/>
          </p:nvSpPr>
          <p:spPr>
            <a:xfrm rot="-2700000">
              <a:off x="33283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2" name="tx128"/>
            <p:cNvSpPr/>
            <p:nvPr/>
          </p:nvSpPr>
          <p:spPr>
            <a:xfrm rot="-2700000">
              <a:off x="36107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3" name="tx129"/>
            <p:cNvSpPr/>
            <p:nvPr/>
          </p:nvSpPr>
          <p:spPr>
            <a:xfrm rot="-2700000">
              <a:off x="3893086"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4" name="tx130"/>
            <p:cNvSpPr/>
            <p:nvPr/>
          </p:nvSpPr>
          <p:spPr>
            <a:xfrm rot="-2700000">
              <a:off x="41754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5" name="tx131"/>
            <p:cNvSpPr/>
            <p:nvPr/>
          </p:nvSpPr>
          <p:spPr>
            <a:xfrm rot="-2700000">
              <a:off x="445784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6" name="tx132"/>
            <p:cNvSpPr/>
            <p:nvPr/>
          </p:nvSpPr>
          <p:spPr>
            <a:xfrm rot="-2700000">
              <a:off x="474020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7" name="tx133"/>
            <p:cNvSpPr/>
            <p:nvPr/>
          </p:nvSpPr>
          <p:spPr>
            <a:xfrm rot="-2700000">
              <a:off x="502257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78" name="pic134"/>
            <p:cNvPicPr/>
            <p:nvPr/>
          </p:nvPicPr>
          <p:blipFill>
            <a:blip r:embed="rId2" cstate="print"/>
            <a:stretch>
              <a:fillRect/>
            </a:stretch>
          </p:blipFill>
          <p:spPr>
            <a:xfrm>
              <a:off x="2829200" y="9925424"/>
              <a:ext cx="2160000" cy="144000"/>
            </a:xfrm>
            <a:prstGeom prst="rect">
              <a:avLst/>
            </a:prstGeom>
          </p:spPr>
        </p:pic>
        <p:sp>
          <p:nvSpPr>
            <p:cNvPr id="779" name="pl135"/>
            <p:cNvSpPr/>
            <p:nvPr/>
          </p:nvSpPr>
          <p:spPr>
            <a:xfrm>
              <a:off x="298657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0" name="pl136"/>
            <p:cNvSpPr/>
            <p:nvPr/>
          </p:nvSpPr>
          <p:spPr>
            <a:xfrm>
              <a:off x="329411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1" name="pl137"/>
            <p:cNvSpPr/>
            <p:nvPr/>
          </p:nvSpPr>
          <p:spPr>
            <a:xfrm>
              <a:off x="360165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2" name="pl138"/>
            <p:cNvSpPr/>
            <p:nvPr/>
          </p:nvSpPr>
          <p:spPr>
            <a:xfrm>
              <a:off x="390920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3" name="pl139"/>
            <p:cNvSpPr/>
            <p:nvPr/>
          </p:nvSpPr>
          <p:spPr>
            <a:xfrm>
              <a:off x="421674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4" name="pl140"/>
            <p:cNvSpPr/>
            <p:nvPr/>
          </p:nvSpPr>
          <p:spPr>
            <a:xfrm>
              <a:off x="452428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5" name="pl141"/>
            <p:cNvSpPr/>
            <p:nvPr/>
          </p:nvSpPr>
          <p:spPr>
            <a:xfrm>
              <a:off x="483182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6" name="pl142"/>
            <p:cNvSpPr/>
            <p:nvPr/>
          </p:nvSpPr>
          <p:spPr>
            <a:xfrm>
              <a:off x="298657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7" name="pl143"/>
            <p:cNvSpPr/>
            <p:nvPr/>
          </p:nvSpPr>
          <p:spPr>
            <a:xfrm>
              <a:off x="329411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8" name="pl144"/>
            <p:cNvSpPr/>
            <p:nvPr/>
          </p:nvSpPr>
          <p:spPr>
            <a:xfrm>
              <a:off x="360165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9" name="pl145"/>
            <p:cNvSpPr/>
            <p:nvPr/>
          </p:nvSpPr>
          <p:spPr>
            <a:xfrm>
              <a:off x="390920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0" name="pl146"/>
            <p:cNvSpPr/>
            <p:nvPr/>
          </p:nvSpPr>
          <p:spPr>
            <a:xfrm>
              <a:off x="421674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1" name="pl147"/>
            <p:cNvSpPr/>
            <p:nvPr/>
          </p:nvSpPr>
          <p:spPr>
            <a:xfrm>
              <a:off x="452428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2" name="pl148"/>
            <p:cNvSpPr/>
            <p:nvPr/>
          </p:nvSpPr>
          <p:spPr>
            <a:xfrm>
              <a:off x="483182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93" name="tx149"/>
            <p:cNvSpPr/>
            <p:nvPr/>
          </p:nvSpPr>
          <p:spPr>
            <a:xfrm>
              <a:off x="2951256"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94" name="tx150"/>
            <p:cNvSpPr/>
            <p:nvPr/>
          </p:nvSpPr>
          <p:spPr>
            <a:xfrm>
              <a:off x="3258799" y="1013901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95" name="tx151"/>
            <p:cNvSpPr/>
            <p:nvPr/>
          </p:nvSpPr>
          <p:spPr>
            <a:xfrm>
              <a:off x="3566341"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96" name="tx152"/>
            <p:cNvSpPr/>
            <p:nvPr/>
          </p:nvSpPr>
          <p:spPr>
            <a:xfrm>
              <a:off x="3873884"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797" name="tx153"/>
            <p:cNvSpPr/>
            <p:nvPr/>
          </p:nvSpPr>
          <p:spPr>
            <a:xfrm>
              <a:off x="414611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98" name="tx154"/>
            <p:cNvSpPr/>
            <p:nvPr/>
          </p:nvSpPr>
          <p:spPr>
            <a:xfrm>
              <a:off x="4453654"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a:t>
              </a:r>
            </a:p>
          </p:txBody>
        </p:sp>
        <p:sp>
          <p:nvSpPr>
            <p:cNvPr id="799" name="tx155"/>
            <p:cNvSpPr/>
            <p:nvPr/>
          </p:nvSpPr>
          <p:spPr>
            <a:xfrm>
              <a:off x="4761197"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14</a:t>
              </a:r>
            </a:p>
          </p:txBody>
        </p:sp>
        <p:sp>
          <p:nvSpPr>
            <p:cNvPr id="800" name="tx15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80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80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80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Croatia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4049618" cy="3131794"/>
            </a:xfrm>
            <a:prstGeom prst="rect">
              <a:avLst/>
            </a:prstGeom>
            <a:solidFill>
              <a:srgbClr val="FFFFFF">
                <a:alpha val="100000"/>
              </a:srgbClr>
            </a:solidFill>
          </p:spPr>
          <p:txBody>
            <a:bodyPr/>
            <a:lstStyle/>
            <a:p/>
          </p:txBody>
        </p:sp>
        <p:sp>
          <p:nvSpPr>
            <p:cNvPr id="7" name="pl6"/>
            <p:cNvSpPr/>
            <p:nvPr/>
          </p:nvSpPr>
          <p:spPr>
            <a:xfrm>
              <a:off x="1772732" y="47834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7968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 name="pl8"/>
            <p:cNvSpPr/>
            <p:nvPr/>
          </p:nvSpPr>
          <p:spPr>
            <a:xfrm>
              <a:off x="1772732" y="277590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815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27779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27401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 name="rc13"/>
            <p:cNvSpPr/>
            <p:nvPr/>
          </p:nvSpPr>
          <p:spPr>
            <a:xfrm>
              <a:off x="4809946" y="4883846"/>
              <a:ext cx="298742"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4809946" y="4883846"/>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4809946" y="4883846"/>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4809946" y="488384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5141882"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5141882"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5141882"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5141882"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pg21"/>
            <p:cNvSpPr/>
            <p:nvPr/>
          </p:nvSpPr>
          <p:spPr>
            <a:xfrm>
              <a:off x="3017190"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 name="tx22"/>
            <p:cNvSpPr/>
            <p:nvPr/>
          </p:nvSpPr>
          <p:spPr>
            <a:xfrm>
              <a:off x="314207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4" name="pg23"/>
            <p:cNvSpPr/>
            <p:nvPr/>
          </p:nvSpPr>
          <p:spPr>
            <a:xfrm>
              <a:off x="3203568"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 name="tx24"/>
            <p:cNvSpPr/>
            <p:nvPr/>
          </p:nvSpPr>
          <p:spPr>
            <a:xfrm>
              <a:off x="3307637"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6" name="rc25"/>
            <p:cNvSpPr/>
            <p:nvPr/>
          </p:nvSpPr>
          <p:spPr>
            <a:xfrm>
              <a:off x="1772732" y="2153563"/>
              <a:ext cx="4049618" cy="3131794"/>
            </a:xfrm>
            <a:prstGeom prst="rect">
              <a:avLst/>
            </a:prstGeom>
            <a:ln w="13550" cap="rnd">
              <a:solidFill>
                <a:srgbClr val="333333">
                  <a:alpha val="100000"/>
                </a:srgbClr>
              </a:solidFill>
              <a:prstDash val="solid"/>
              <a:round/>
            </a:ln>
          </p:spPr>
          <p:txBody>
            <a:bodyPr/>
            <a:lstStyle/>
            <a:p/>
          </p:txBody>
        </p:sp>
        <p:sp>
          <p:nvSpPr>
            <p:cNvPr id="27" name="rc26"/>
            <p:cNvSpPr/>
            <p:nvPr/>
          </p:nvSpPr>
          <p:spPr>
            <a:xfrm>
              <a:off x="5822351" y="2153563"/>
              <a:ext cx="4049618" cy="3131794"/>
            </a:xfrm>
            <a:prstGeom prst="rect">
              <a:avLst/>
            </a:prstGeom>
            <a:solidFill>
              <a:srgbClr val="FFFFFF">
                <a:alpha val="100000"/>
              </a:srgbClr>
            </a:solidFill>
          </p:spPr>
          <p:txBody>
            <a:bodyPr/>
            <a:lstStyle/>
            <a:p/>
          </p:txBody>
        </p:sp>
        <p:sp>
          <p:nvSpPr>
            <p:cNvPr id="28" name="pl27"/>
            <p:cNvSpPr/>
            <p:nvPr/>
          </p:nvSpPr>
          <p:spPr>
            <a:xfrm>
              <a:off x="5822351" y="47834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9" name="pl28"/>
            <p:cNvSpPr/>
            <p:nvPr/>
          </p:nvSpPr>
          <p:spPr>
            <a:xfrm>
              <a:off x="5822351" y="377968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30" name="pl29"/>
            <p:cNvSpPr/>
            <p:nvPr/>
          </p:nvSpPr>
          <p:spPr>
            <a:xfrm>
              <a:off x="5822351" y="277590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31" name="pl30"/>
            <p:cNvSpPr/>
            <p:nvPr/>
          </p:nvSpPr>
          <p:spPr>
            <a:xfrm>
              <a:off x="5822351"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2" name="pl31"/>
            <p:cNvSpPr/>
            <p:nvPr/>
          </p:nvSpPr>
          <p:spPr>
            <a:xfrm>
              <a:off x="5822351" y="42815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3" name="pl32"/>
            <p:cNvSpPr/>
            <p:nvPr/>
          </p:nvSpPr>
          <p:spPr>
            <a:xfrm>
              <a:off x="5822351" y="327779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4" name="pl33"/>
            <p:cNvSpPr/>
            <p:nvPr/>
          </p:nvSpPr>
          <p:spPr>
            <a:xfrm>
              <a:off x="5822351" y="227401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5" name="rc34"/>
            <p:cNvSpPr/>
            <p:nvPr/>
          </p:nvSpPr>
          <p:spPr>
            <a:xfrm>
              <a:off x="5872141"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5872141"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5872141"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5872141"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6536013"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536013"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536013"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536013"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867949" y="4683090"/>
              <a:ext cx="29874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867949" y="4683090"/>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867949" y="4683090"/>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867949" y="468309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7199885" y="2876285"/>
              <a:ext cx="298742"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7199885" y="287628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7199885" y="287628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7199885"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7531821" y="4080821"/>
              <a:ext cx="29874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7531821" y="3880065"/>
              <a:ext cx="298742" cy="2007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7531821" y="38800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7531821" y="38800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7863757"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7863757"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7863757"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7863757"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8195693"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8195693"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8195693"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8195693"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9191501"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9191501"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9191501"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9191501"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9523437" y="4080821"/>
              <a:ext cx="298742"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9523437" y="408082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9523437" y="408082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9523437" y="408082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pg70"/>
            <p:cNvSpPr/>
            <p:nvPr/>
          </p:nvSpPr>
          <p:spPr>
            <a:xfrm>
              <a:off x="704267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2" name="tx71"/>
            <p:cNvSpPr/>
            <p:nvPr/>
          </p:nvSpPr>
          <p:spPr>
            <a:xfrm>
              <a:off x="716755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 case(s)</a:t>
              </a:r>
            </a:p>
          </p:txBody>
        </p:sp>
        <p:sp>
          <p:nvSpPr>
            <p:cNvPr id="73" name="pg72"/>
            <p:cNvSpPr/>
            <p:nvPr/>
          </p:nvSpPr>
          <p:spPr>
            <a:xfrm>
              <a:off x="723307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4" name="tx73"/>
            <p:cNvSpPr/>
            <p:nvPr/>
          </p:nvSpPr>
          <p:spPr>
            <a:xfrm>
              <a:off x="733714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33 case(s)</a:t>
              </a:r>
            </a:p>
          </p:txBody>
        </p:sp>
        <p:sp>
          <p:nvSpPr>
            <p:cNvPr id="75" name="rc74"/>
            <p:cNvSpPr/>
            <p:nvPr/>
          </p:nvSpPr>
          <p:spPr>
            <a:xfrm>
              <a:off x="5822351" y="2153563"/>
              <a:ext cx="4049618" cy="3131794"/>
            </a:xfrm>
            <a:prstGeom prst="rect">
              <a:avLst/>
            </a:prstGeom>
            <a:ln w="13550" cap="rnd">
              <a:solidFill>
                <a:srgbClr val="333333">
                  <a:alpha val="100000"/>
                </a:srgbClr>
              </a:solidFill>
              <a:prstDash val="solid"/>
              <a:round/>
            </a:ln>
          </p:spPr>
          <p:txBody>
            <a:bodyPr/>
            <a:lstStyle/>
            <a:p/>
          </p:txBody>
        </p:sp>
        <p:sp>
          <p:nvSpPr>
            <p:cNvPr id="76" name="rc75"/>
            <p:cNvSpPr/>
            <p:nvPr/>
          </p:nvSpPr>
          <p:spPr>
            <a:xfrm>
              <a:off x="9871970" y="2153563"/>
              <a:ext cx="4049618" cy="3131794"/>
            </a:xfrm>
            <a:prstGeom prst="rect">
              <a:avLst/>
            </a:prstGeom>
            <a:solidFill>
              <a:srgbClr val="FFFFFF">
                <a:alpha val="100000"/>
              </a:srgbClr>
            </a:solidFill>
          </p:spPr>
          <p:txBody>
            <a:bodyPr/>
            <a:lstStyle/>
            <a:p/>
          </p:txBody>
        </p:sp>
        <p:sp>
          <p:nvSpPr>
            <p:cNvPr id="77" name="pl76"/>
            <p:cNvSpPr/>
            <p:nvPr/>
          </p:nvSpPr>
          <p:spPr>
            <a:xfrm>
              <a:off x="9871970" y="47834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8" name="pl77"/>
            <p:cNvSpPr/>
            <p:nvPr/>
          </p:nvSpPr>
          <p:spPr>
            <a:xfrm>
              <a:off x="9871970" y="377968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9" name="pl78"/>
            <p:cNvSpPr/>
            <p:nvPr/>
          </p:nvSpPr>
          <p:spPr>
            <a:xfrm>
              <a:off x="9871970" y="277590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0" name="pl79"/>
            <p:cNvSpPr/>
            <p:nvPr/>
          </p:nvSpPr>
          <p:spPr>
            <a:xfrm>
              <a:off x="9871970"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1" name="pl80"/>
            <p:cNvSpPr/>
            <p:nvPr/>
          </p:nvSpPr>
          <p:spPr>
            <a:xfrm>
              <a:off x="9871970" y="42815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2" name="pl81"/>
            <p:cNvSpPr/>
            <p:nvPr/>
          </p:nvSpPr>
          <p:spPr>
            <a:xfrm>
              <a:off x="9871970" y="327779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3" name="pl82"/>
            <p:cNvSpPr/>
            <p:nvPr/>
          </p:nvSpPr>
          <p:spPr>
            <a:xfrm>
              <a:off x="9871970" y="227401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4" name="rc83"/>
            <p:cNvSpPr/>
            <p:nvPr/>
          </p:nvSpPr>
          <p:spPr>
            <a:xfrm>
              <a:off x="9921760" y="4683090"/>
              <a:ext cx="298742"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9921760" y="4683090"/>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9921760" y="4683090"/>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9921760" y="468309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0917568"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0917568"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0917568"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0917568"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11249504"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11249504"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11249504"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11249504"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11581440"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11581440"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11581440"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11581440"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11913376" y="5084602"/>
              <a:ext cx="298742" cy="2007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11913376" y="508460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11913376" y="508460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11913376" y="508460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pg103"/>
            <p:cNvSpPr/>
            <p:nvPr/>
          </p:nvSpPr>
          <p:spPr>
            <a:xfrm>
              <a:off x="11116427"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5" name="tx104"/>
            <p:cNvSpPr/>
            <p:nvPr/>
          </p:nvSpPr>
          <p:spPr>
            <a:xfrm>
              <a:off x="1124131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06" name="pg105"/>
            <p:cNvSpPr/>
            <p:nvPr/>
          </p:nvSpPr>
          <p:spPr>
            <a:xfrm>
              <a:off x="1130280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7" name="tx106"/>
            <p:cNvSpPr/>
            <p:nvPr/>
          </p:nvSpPr>
          <p:spPr>
            <a:xfrm>
              <a:off x="114068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08" name="rc107"/>
            <p:cNvSpPr/>
            <p:nvPr/>
          </p:nvSpPr>
          <p:spPr>
            <a:xfrm>
              <a:off x="9871970" y="2153563"/>
              <a:ext cx="4049618" cy="3131794"/>
            </a:xfrm>
            <a:prstGeom prst="rect">
              <a:avLst/>
            </a:prstGeom>
            <a:ln w="13550" cap="rnd">
              <a:solidFill>
                <a:srgbClr val="333333">
                  <a:alpha val="100000"/>
                </a:srgbClr>
              </a:solidFill>
              <a:prstDash val="solid"/>
              <a:round/>
            </a:ln>
          </p:spPr>
          <p:txBody>
            <a:bodyPr/>
            <a:lstStyle/>
            <a:p/>
          </p:txBody>
        </p:sp>
        <p:sp>
          <p:nvSpPr>
            <p:cNvPr id="109" name="rc108"/>
            <p:cNvSpPr/>
            <p:nvPr/>
          </p:nvSpPr>
          <p:spPr>
            <a:xfrm>
              <a:off x="13921588" y="2153563"/>
              <a:ext cx="4049618" cy="3131794"/>
            </a:xfrm>
            <a:prstGeom prst="rect">
              <a:avLst/>
            </a:prstGeom>
            <a:solidFill>
              <a:srgbClr val="FFFFFF">
                <a:alpha val="100000"/>
              </a:srgbClr>
            </a:solidFill>
          </p:spPr>
          <p:txBody>
            <a:bodyPr/>
            <a:lstStyle/>
            <a:p/>
          </p:txBody>
        </p:sp>
        <p:sp>
          <p:nvSpPr>
            <p:cNvPr id="110" name="pl109"/>
            <p:cNvSpPr/>
            <p:nvPr/>
          </p:nvSpPr>
          <p:spPr>
            <a:xfrm>
              <a:off x="13921588" y="47834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1" name="pl110"/>
            <p:cNvSpPr/>
            <p:nvPr/>
          </p:nvSpPr>
          <p:spPr>
            <a:xfrm>
              <a:off x="13921588" y="377968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2" name="pl111"/>
            <p:cNvSpPr/>
            <p:nvPr/>
          </p:nvSpPr>
          <p:spPr>
            <a:xfrm>
              <a:off x="13921588" y="2775907"/>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3" name="pl112"/>
            <p:cNvSpPr/>
            <p:nvPr/>
          </p:nvSpPr>
          <p:spPr>
            <a:xfrm>
              <a:off x="13921588"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4" name="pl113"/>
            <p:cNvSpPr/>
            <p:nvPr/>
          </p:nvSpPr>
          <p:spPr>
            <a:xfrm>
              <a:off x="13921588" y="42815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5" name="pl114"/>
            <p:cNvSpPr/>
            <p:nvPr/>
          </p:nvSpPr>
          <p:spPr>
            <a:xfrm>
              <a:off x="13921588" y="327779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6" name="pl115"/>
            <p:cNvSpPr/>
            <p:nvPr/>
          </p:nvSpPr>
          <p:spPr>
            <a:xfrm>
              <a:off x="13921588" y="2274017"/>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7" name="rc116"/>
            <p:cNvSpPr/>
            <p:nvPr/>
          </p:nvSpPr>
          <p:spPr>
            <a:xfrm>
              <a:off x="13921588" y="2153563"/>
              <a:ext cx="4049618" cy="3131794"/>
            </a:xfrm>
            <a:prstGeom prst="rect">
              <a:avLst/>
            </a:prstGeom>
            <a:ln w="13550" cap="rnd">
              <a:solidFill>
                <a:srgbClr val="333333">
                  <a:alpha val="100000"/>
                </a:srgbClr>
              </a:solidFill>
              <a:prstDash val="solid"/>
              <a:round/>
            </a:ln>
          </p:spPr>
          <p:txBody>
            <a:bodyPr/>
            <a:lstStyle/>
            <a:p/>
          </p:txBody>
        </p:sp>
        <p:sp>
          <p:nvSpPr>
            <p:cNvPr id="118" name="tx117"/>
            <p:cNvSpPr/>
            <p:nvPr/>
          </p:nvSpPr>
          <p:spPr>
            <a:xfrm>
              <a:off x="35150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19" name="tx118"/>
            <p:cNvSpPr/>
            <p:nvPr/>
          </p:nvSpPr>
          <p:spPr>
            <a:xfrm>
              <a:off x="756463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20" name="tx119"/>
            <p:cNvSpPr/>
            <p:nvPr/>
          </p:nvSpPr>
          <p:spPr>
            <a:xfrm>
              <a:off x="116142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21" name="tx120"/>
            <p:cNvSpPr/>
            <p:nvPr/>
          </p:nvSpPr>
          <p:spPr>
            <a:xfrm>
              <a:off x="156638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2" name="pl121"/>
            <p:cNvSpPr/>
            <p:nvPr/>
          </p:nvSpPr>
          <p:spPr>
            <a:xfrm>
              <a:off x="1971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23038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26357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29677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32996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36315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3963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42954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46273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4959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5291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56231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tx133"/>
            <p:cNvSpPr/>
            <p:nvPr/>
          </p:nvSpPr>
          <p:spPr>
            <a:xfrm rot="-5400000">
              <a:off x="18911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5" name="tx134"/>
            <p:cNvSpPr/>
            <p:nvPr/>
          </p:nvSpPr>
          <p:spPr>
            <a:xfrm rot="-5400000">
              <a:off x="221323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6" name="tx135"/>
            <p:cNvSpPr/>
            <p:nvPr/>
          </p:nvSpPr>
          <p:spPr>
            <a:xfrm rot="-5400000">
              <a:off x="254526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7" name="tx136"/>
            <p:cNvSpPr/>
            <p:nvPr/>
          </p:nvSpPr>
          <p:spPr>
            <a:xfrm rot="-5400000">
              <a:off x="287532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8" name="tx137"/>
            <p:cNvSpPr/>
            <p:nvPr/>
          </p:nvSpPr>
          <p:spPr>
            <a:xfrm rot="-5400000">
              <a:off x="31766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9" name="tx138"/>
            <p:cNvSpPr/>
            <p:nvPr/>
          </p:nvSpPr>
          <p:spPr>
            <a:xfrm rot="-5400000">
              <a:off x="35507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0" name="tx139"/>
            <p:cNvSpPr/>
            <p:nvPr/>
          </p:nvSpPr>
          <p:spPr>
            <a:xfrm rot="-5400000">
              <a:off x="391241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1" name="tx140"/>
            <p:cNvSpPr/>
            <p:nvPr/>
          </p:nvSpPr>
          <p:spPr>
            <a:xfrm rot="-5400000">
              <a:off x="418219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2" name="tx141"/>
            <p:cNvSpPr/>
            <p:nvPr/>
          </p:nvSpPr>
          <p:spPr>
            <a:xfrm rot="-5400000">
              <a:off x="451408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3" name="tx142"/>
            <p:cNvSpPr/>
            <p:nvPr/>
          </p:nvSpPr>
          <p:spPr>
            <a:xfrm rot="-5400000">
              <a:off x="48824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4" name="tx143"/>
            <p:cNvSpPr/>
            <p:nvPr/>
          </p:nvSpPr>
          <p:spPr>
            <a:xfrm rot="-5400000">
              <a:off x="51957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5" name="tx144"/>
            <p:cNvSpPr/>
            <p:nvPr/>
          </p:nvSpPr>
          <p:spPr>
            <a:xfrm rot="-5400000">
              <a:off x="55276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6" name="pl145"/>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6353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6685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70173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73492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7681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80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83450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90089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93408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96728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tx157"/>
            <p:cNvSpPr/>
            <p:nvPr/>
          </p:nvSpPr>
          <p:spPr>
            <a:xfrm rot="-5400000">
              <a:off x="594073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9" name="tx158"/>
            <p:cNvSpPr/>
            <p:nvPr/>
          </p:nvSpPr>
          <p:spPr>
            <a:xfrm rot="-5400000">
              <a:off x="6262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0" name="tx159"/>
            <p:cNvSpPr/>
            <p:nvPr/>
          </p:nvSpPr>
          <p:spPr>
            <a:xfrm rot="-5400000">
              <a:off x="659487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1" name="tx160"/>
            <p:cNvSpPr/>
            <p:nvPr/>
          </p:nvSpPr>
          <p:spPr>
            <a:xfrm rot="-5400000">
              <a:off x="69249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2" name="tx161"/>
            <p:cNvSpPr/>
            <p:nvPr/>
          </p:nvSpPr>
          <p:spPr>
            <a:xfrm rot="-5400000">
              <a:off x="7226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3" name="tx162"/>
            <p:cNvSpPr/>
            <p:nvPr/>
          </p:nvSpPr>
          <p:spPr>
            <a:xfrm rot="-5400000">
              <a:off x="76004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4" name="tx163"/>
            <p:cNvSpPr/>
            <p:nvPr/>
          </p:nvSpPr>
          <p:spPr>
            <a:xfrm rot="-5400000">
              <a:off x="79620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5" name="tx164"/>
            <p:cNvSpPr/>
            <p:nvPr/>
          </p:nvSpPr>
          <p:spPr>
            <a:xfrm rot="-5400000">
              <a:off x="823181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6" name="tx165"/>
            <p:cNvSpPr/>
            <p:nvPr/>
          </p:nvSpPr>
          <p:spPr>
            <a:xfrm rot="-5400000">
              <a:off x="856370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7" name="tx166"/>
            <p:cNvSpPr/>
            <p:nvPr/>
          </p:nvSpPr>
          <p:spPr>
            <a:xfrm rot="-5400000">
              <a:off x="89320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8" name="tx167"/>
            <p:cNvSpPr/>
            <p:nvPr/>
          </p:nvSpPr>
          <p:spPr>
            <a:xfrm rot="-5400000">
              <a:off x="924537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9" name="tx168"/>
            <p:cNvSpPr/>
            <p:nvPr/>
          </p:nvSpPr>
          <p:spPr>
            <a:xfrm rot="-5400000">
              <a:off x="957731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0" name="pl169"/>
            <p:cNvSpPr/>
            <p:nvPr/>
          </p:nvSpPr>
          <p:spPr>
            <a:xfrm>
              <a:off x="100711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10403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0735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13988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17308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20627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2394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27266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3058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3390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tx181"/>
            <p:cNvSpPr/>
            <p:nvPr/>
          </p:nvSpPr>
          <p:spPr>
            <a:xfrm rot="-5400000">
              <a:off x="999034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3" name="tx182"/>
            <p:cNvSpPr/>
            <p:nvPr/>
          </p:nvSpPr>
          <p:spPr>
            <a:xfrm rot="-5400000">
              <a:off x="103124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4" name="tx183"/>
            <p:cNvSpPr/>
            <p:nvPr/>
          </p:nvSpPr>
          <p:spPr>
            <a:xfrm rot="-5400000">
              <a:off x="1064449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5" name="tx184"/>
            <p:cNvSpPr/>
            <p:nvPr/>
          </p:nvSpPr>
          <p:spPr>
            <a:xfrm rot="-5400000">
              <a:off x="109745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6" name="tx185"/>
            <p:cNvSpPr/>
            <p:nvPr/>
          </p:nvSpPr>
          <p:spPr>
            <a:xfrm rot="-5400000">
              <a:off x="1127585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7" name="tx186"/>
            <p:cNvSpPr/>
            <p:nvPr/>
          </p:nvSpPr>
          <p:spPr>
            <a:xfrm rot="-5400000">
              <a:off x="1165002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8" name="tx187"/>
            <p:cNvSpPr/>
            <p:nvPr/>
          </p:nvSpPr>
          <p:spPr>
            <a:xfrm rot="-5400000">
              <a:off x="120116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9" name="tx188"/>
            <p:cNvSpPr/>
            <p:nvPr/>
          </p:nvSpPr>
          <p:spPr>
            <a:xfrm rot="-5400000">
              <a:off x="12281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0" name="tx189"/>
            <p:cNvSpPr/>
            <p:nvPr/>
          </p:nvSpPr>
          <p:spPr>
            <a:xfrm rot="-5400000">
              <a:off x="126133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1" name="tx190"/>
            <p:cNvSpPr/>
            <p:nvPr/>
          </p:nvSpPr>
          <p:spPr>
            <a:xfrm rot="-5400000">
              <a:off x="1298167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2" name="tx191"/>
            <p:cNvSpPr/>
            <p:nvPr/>
          </p:nvSpPr>
          <p:spPr>
            <a:xfrm rot="-5400000">
              <a:off x="1329499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3" name="tx192"/>
            <p:cNvSpPr/>
            <p:nvPr/>
          </p:nvSpPr>
          <p:spPr>
            <a:xfrm rot="-5400000">
              <a:off x="1362692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4" name="pl193"/>
            <p:cNvSpPr/>
            <p:nvPr/>
          </p:nvSpPr>
          <p:spPr>
            <a:xfrm>
              <a:off x="1412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44526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47846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5116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54484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57804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6112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6444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67762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71081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7440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7772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tx205"/>
            <p:cNvSpPr/>
            <p:nvPr/>
          </p:nvSpPr>
          <p:spPr>
            <a:xfrm rot="-5400000">
              <a:off x="140399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7" name="tx206"/>
            <p:cNvSpPr/>
            <p:nvPr/>
          </p:nvSpPr>
          <p:spPr>
            <a:xfrm rot="-5400000">
              <a:off x="1436209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8" name="tx207"/>
            <p:cNvSpPr/>
            <p:nvPr/>
          </p:nvSpPr>
          <p:spPr>
            <a:xfrm rot="-5400000">
              <a:off x="1469411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9" name="tx208"/>
            <p:cNvSpPr/>
            <p:nvPr/>
          </p:nvSpPr>
          <p:spPr>
            <a:xfrm rot="-5400000">
              <a:off x="1502418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0" name="tx209"/>
            <p:cNvSpPr/>
            <p:nvPr/>
          </p:nvSpPr>
          <p:spPr>
            <a:xfrm rot="-5400000">
              <a:off x="153254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1" name="tx210"/>
            <p:cNvSpPr/>
            <p:nvPr/>
          </p:nvSpPr>
          <p:spPr>
            <a:xfrm rot="-5400000">
              <a:off x="1569964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2" name="tx211"/>
            <p:cNvSpPr/>
            <p:nvPr/>
          </p:nvSpPr>
          <p:spPr>
            <a:xfrm rot="-5400000">
              <a:off x="1606127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3" name="tx212"/>
            <p:cNvSpPr/>
            <p:nvPr/>
          </p:nvSpPr>
          <p:spPr>
            <a:xfrm rot="-5400000">
              <a:off x="163310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4" name="tx213"/>
            <p:cNvSpPr/>
            <p:nvPr/>
          </p:nvSpPr>
          <p:spPr>
            <a:xfrm rot="-5400000">
              <a:off x="166629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5" name="tx214"/>
            <p:cNvSpPr/>
            <p:nvPr/>
          </p:nvSpPr>
          <p:spPr>
            <a:xfrm rot="-5400000">
              <a:off x="170312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6" name="tx215"/>
            <p:cNvSpPr/>
            <p:nvPr/>
          </p:nvSpPr>
          <p:spPr>
            <a:xfrm rot="-5400000">
              <a:off x="173446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7" name="tx216"/>
            <p:cNvSpPr/>
            <p:nvPr/>
          </p:nvSpPr>
          <p:spPr>
            <a:xfrm rot="-5400000">
              <a:off x="176765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8" name="tx217"/>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19" name="tx218"/>
            <p:cNvSpPr/>
            <p:nvPr/>
          </p:nvSpPr>
          <p:spPr>
            <a:xfrm>
              <a:off x="1294238" y="419920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20" name="tx219"/>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1" name="tx220"/>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22" name="pl221"/>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3" name="pl222"/>
            <p:cNvSpPr/>
            <p:nvPr/>
          </p:nvSpPr>
          <p:spPr>
            <a:xfrm>
              <a:off x="1737938" y="4281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4" name="pl223"/>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5" name="pl224"/>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6" name="tx22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7" name="rc226"/>
            <p:cNvSpPr/>
            <p:nvPr/>
          </p:nvSpPr>
          <p:spPr>
            <a:xfrm>
              <a:off x="18110385" y="2153563"/>
              <a:ext cx="1753945" cy="1236458"/>
            </a:xfrm>
            <a:prstGeom prst="rect">
              <a:avLst/>
            </a:prstGeom>
            <a:solidFill>
              <a:srgbClr val="FFFFFF">
                <a:alpha val="100000"/>
              </a:srgbClr>
            </a:solidFill>
          </p:spPr>
          <p:txBody>
            <a:bodyPr/>
            <a:lstStyle/>
            <a:p/>
          </p:txBody>
        </p:sp>
        <p:sp>
          <p:nvSpPr>
            <p:cNvPr id="228" name="rc227"/>
            <p:cNvSpPr/>
            <p:nvPr/>
          </p:nvSpPr>
          <p:spPr>
            <a:xfrm>
              <a:off x="18179974" y="2223153"/>
              <a:ext cx="274319" cy="274319"/>
            </a:xfrm>
            <a:prstGeom prst="rect">
              <a:avLst/>
            </a:prstGeom>
            <a:solidFill>
              <a:srgbClr val="FFFFFF">
                <a:alpha val="100000"/>
              </a:srgbClr>
            </a:solidFill>
          </p:spPr>
          <p:txBody>
            <a:bodyPr/>
            <a:lstStyle/>
            <a:p/>
          </p:txBody>
        </p:sp>
        <p:sp>
          <p:nvSpPr>
            <p:cNvPr id="229" name="rc22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8179974" y="2497473"/>
              <a:ext cx="274319" cy="274319"/>
            </a:xfrm>
            <a:prstGeom prst="rect">
              <a:avLst/>
            </a:prstGeom>
            <a:solidFill>
              <a:srgbClr val="FFFFFF">
                <a:alpha val="100000"/>
              </a:srgbClr>
            </a:solidFill>
          </p:spPr>
          <p:txBody>
            <a:bodyPr/>
            <a:lstStyle/>
            <a:p/>
          </p:txBody>
        </p:sp>
        <p:sp>
          <p:nvSpPr>
            <p:cNvPr id="231" name="rc23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8179974" y="2771793"/>
              <a:ext cx="274319" cy="274319"/>
            </a:xfrm>
            <a:prstGeom prst="rect">
              <a:avLst/>
            </a:prstGeom>
            <a:solidFill>
              <a:srgbClr val="FFFFFF">
                <a:alpha val="100000"/>
              </a:srgbClr>
            </a:solidFill>
          </p:spPr>
          <p:txBody>
            <a:bodyPr/>
            <a:lstStyle/>
            <a:p/>
          </p:txBody>
        </p:sp>
        <p:sp>
          <p:nvSpPr>
            <p:cNvPr id="233" name="rc23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4" name="rc233"/>
            <p:cNvSpPr/>
            <p:nvPr/>
          </p:nvSpPr>
          <p:spPr>
            <a:xfrm>
              <a:off x="18179974" y="3046113"/>
              <a:ext cx="274319" cy="274319"/>
            </a:xfrm>
            <a:prstGeom prst="rect">
              <a:avLst/>
            </a:prstGeom>
            <a:solidFill>
              <a:srgbClr val="FFFFFF">
                <a:alpha val="100000"/>
              </a:srgbClr>
            </a:solidFill>
          </p:spPr>
          <p:txBody>
            <a:bodyPr/>
            <a:lstStyle/>
            <a:p/>
          </p:txBody>
        </p:sp>
        <p:sp>
          <p:nvSpPr>
            <p:cNvPr id="235" name="rc23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tx23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7" name="tx23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38" name="tx23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39" name="tx23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40"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41" name=""/>
          <p:cNvGrpSpPr/>
          <p:nvPr/>
        </p:nvGrpSpPr>
        <p:grpSpPr>
          <a:xfrm>
            <a:off x="12527280" y="6217920"/>
            <a:ext cx="5486400" cy="4297680"/>
            <a:chOff x="12527280" y="6217920"/>
            <a:chExt cx="5486400" cy="4297680"/>
          </a:xfrm>
        </p:grpSpPr>
        <p:sp>
          <p:nvSpPr>
            <p:cNvPr id="2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4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5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6" name="pl17"/>
            <p:cNvSpPr/>
            <p:nvPr/>
          </p:nvSpPr>
          <p:spPr>
            <a:xfrm>
              <a:off x="13325144" y="6740492"/>
              <a:ext cx="4510689" cy="230467"/>
            </a:xfrm>
            <a:custGeom>
              <a:avLst/>
              <a:pathLst>
                <a:path w="4510689" h="230467">
                  <a:moveTo>
                    <a:pt x="0" y="76822"/>
                  </a:moveTo>
                  <a:lnTo>
                    <a:pt x="180427" y="51214"/>
                  </a:lnTo>
                  <a:lnTo>
                    <a:pt x="360855" y="25607"/>
                  </a:lnTo>
                  <a:lnTo>
                    <a:pt x="541282" y="51214"/>
                  </a:lnTo>
                  <a:lnTo>
                    <a:pt x="721710" y="0"/>
                  </a:lnTo>
                  <a:lnTo>
                    <a:pt x="902137" y="0"/>
                  </a:lnTo>
                  <a:lnTo>
                    <a:pt x="1082565" y="25607"/>
                  </a:lnTo>
                  <a:lnTo>
                    <a:pt x="1262993" y="0"/>
                  </a:lnTo>
                  <a:lnTo>
                    <a:pt x="1443420" y="0"/>
                  </a:lnTo>
                  <a:lnTo>
                    <a:pt x="1623848" y="25607"/>
                  </a:lnTo>
                  <a:lnTo>
                    <a:pt x="1804275" y="0"/>
                  </a:lnTo>
                  <a:lnTo>
                    <a:pt x="1984703" y="0"/>
                  </a:lnTo>
                  <a:lnTo>
                    <a:pt x="2165131" y="25607"/>
                  </a:lnTo>
                  <a:lnTo>
                    <a:pt x="2345558" y="51214"/>
                  </a:lnTo>
                  <a:lnTo>
                    <a:pt x="2525986" y="51214"/>
                  </a:lnTo>
                  <a:lnTo>
                    <a:pt x="2706413" y="76822"/>
                  </a:lnTo>
                  <a:lnTo>
                    <a:pt x="2886841" y="153644"/>
                  </a:lnTo>
                  <a:lnTo>
                    <a:pt x="3067268" y="179252"/>
                  </a:lnTo>
                  <a:lnTo>
                    <a:pt x="3247696" y="76822"/>
                  </a:lnTo>
                  <a:lnTo>
                    <a:pt x="3428124" y="76822"/>
                  </a:lnTo>
                  <a:lnTo>
                    <a:pt x="3608551" y="128037"/>
                  </a:lnTo>
                  <a:lnTo>
                    <a:pt x="3788979" y="179252"/>
                  </a:lnTo>
                  <a:lnTo>
                    <a:pt x="3969406" y="153644"/>
                  </a:lnTo>
                  <a:lnTo>
                    <a:pt x="4149834" y="153644"/>
                  </a:lnTo>
                  <a:lnTo>
                    <a:pt x="4330262" y="153644"/>
                  </a:lnTo>
                  <a:lnTo>
                    <a:pt x="4510689" y="230467"/>
                  </a:lnTo>
                </a:path>
              </a:pathLst>
            </a:custGeom>
            <a:ln w="32521" cap="flat">
              <a:solidFill>
                <a:srgbClr val="5EB0E8">
                  <a:alpha val="100000"/>
                </a:srgbClr>
              </a:solidFill>
              <a:prstDash val="solid"/>
              <a:round/>
            </a:ln>
          </p:spPr>
          <p:txBody>
            <a:bodyPr/>
            <a:lstStyle/>
            <a:p/>
          </p:txBody>
        </p:sp>
        <p:sp>
          <p:nvSpPr>
            <p:cNvPr id="257" name="pl18"/>
            <p:cNvSpPr/>
            <p:nvPr/>
          </p:nvSpPr>
          <p:spPr>
            <a:xfrm>
              <a:off x="13325144" y="6689277"/>
              <a:ext cx="4510689" cy="256074"/>
            </a:xfrm>
            <a:custGeom>
              <a:avLst/>
              <a:pathLst>
                <a:path w="4510689" h="256074">
                  <a:moveTo>
                    <a:pt x="0" y="0"/>
                  </a:moveTo>
                  <a:lnTo>
                    <a:pt x="180427" y="0"/>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25607"/>
                  </a:lnTo>
                  <a:lnTo>
                    <a:pt x="2345558" y="25607"/>
                  </a:lnTo>
                  <a:lnTo>
                    <a:pt x="2525986" y="25607"/>
                  </a:lnTo>
                  <a:lnTo>
                    <a:pt x="2706413" y="51214"/>
                  </a:lnTo>
                  <a:lnTo>
                    <a:pt x="2886841" y="51214"/>
                  </a:lnTo>
                  <a:lnTo>
                    <a:pt x="3067268" y="76822"/>
                  </a:lnTo>
                  <a:lnTo>
                    <a:pt x="3247696" y="76822"/>
                  </a:lnTo>
                  <a:lnTo>
                    <a:pt x="3428124" y="76822"/>
                  </a:lnTo>
                  <a:lnTo>
                    <a:pt x="3608551" y="179252"/>
                  </a:lnTo>
                  <a:lnTo>
                    <a:pt x="3788979" y="204859"/>
                  </a:lnTo>
                  <a:lnTo>
                    <a:pt x="3969406" y="204859"/>
                  </a:lnTo>
                  <a:lnTo>
                    <a:pt x="4149834" y="204859"/>
                  </a:lnTo>
                  <a:lnTo>
                    <a:pt x="4330262" y="230467"/>
                  </a:lnTo>
                  <a:lnTo>
                    <a:pt x="4510689" y="256074"/>
                  </a:lnTo>
                </a:path>
              </a:pathLst>
            </a:custGeom>
            <a:ln w="32521" cap="flat">
              <a:solidFill>
                <a:srgbClr val="00A173">
                  <a:alpha val="100000"/>
                </a:srgbClr>
              </a:solidFill>
              <a:prstDash val="solid"/>
              <a:round/>
            </a:ln>
          </p:spPr>
          <p:txBody>
            <a:bodyPr/>
            <a:lstStyle/>
            <a:p/>
          </p:txBody>
        </p:sp>
        <p:sp>
          <p:nvSpPr>
            <p:cNvPr id="25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5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6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6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6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6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9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9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9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0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0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0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0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0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0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0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0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0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0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1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1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1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1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1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1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1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1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1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1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2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2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2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3" name="rc84"/>
            <p:cNvSpPr/>
            <p:nvPr/>
          </p:nvSpPr>
          <p:spPr>
            <a:xfrm>
              <a:off x="14005791" y="9941072"/>
              <a:ext cx="3149396" cy="504938"/>
            </a:xfrm>
            <a:prstGeom prst="rect">
              <a:avLst/>
            </a:prstGeom>
            <a:solidFill>
              <a:srgbClr val="FFFFFF">
                <a:alpha val="100000"/>
              </a:srgbClr>
            </a:solidFill>
          </p:spPr>
          <p:txBody>
            <a:bodyPr/>
            <a:lstStyle/>
            <a:p/>
          </p:txBody>
        </p:sp>
        <p:sp>
          <p:nvSpPr>
            <p:cNvPr id="32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2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2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2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2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2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3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3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3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Cuba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4807471"/>
              <a:ext cx="237118" cy="4778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192110"/>
              <a:ext cx="237118" cy="10932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3720770"/>
              <a:ext cx="237118" cy="15645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3897522"/>
              <a:ext cx="237118" cy="1387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4368863"/>
              <a:ext cx="237118" cy="916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624172"/>
              <a:ext cx="237118" cy="6611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931853"/>
              <a:ext cx="237118" cy="3535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853296"/>
              <a:ext cx="237118" cy="4320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4525976"/>
              <a:ext cx="237118" cy="7593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4048090"/>
              <a:ext cx="237118" cy="1237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4113553"/>
              <a:ext cx="237118" cy="1171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4905667"/>
              <a:ext cx="237118" cy="379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4735461"/>
              <a:ext cx="237118" cy="5498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3812419"/>
              <a:ext cx="237118" cy="1472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3923708"/>
              <a:ext cx="237118" cy="1361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3524378"/>
              <a:ext cx="237118" cy="1760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3426182"/>
              <a:ext cx="237118" cy="1859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4257574"/>
              <a:ext cx="237118" cy="1027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303399"/>
              <a:ext cx="237118" cy="981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231389"/>
              <a:ext cx="237118" cy="1053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4336131"/>
              <a:ext cx="237118" cy="949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3799327"/>
              <a:ext cx="237118" cy="14860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4663450"/>
              <a:ext cx="237118" cy="621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4689636"/>
              <a:ext cx="237118" cy="595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3681492"/>
              <a:ext cx="237118" cy="1603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3498193"/>
              <a:ext cx="237118" cy="1787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303399"/>
              <a:ext cx="237118" cy="981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3792780"/>
              <a:ext cx="237118" cy="1492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3733863"/>
              <a:ext cx="237118" cy="15514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4211749"/>
              <a:ext cx="237118" cy="10736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4558708"/>
              <a:ext cx="237118" cy="726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4087368"/>
              <a:ext cx="237118" cy="1197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4597987"/>
              <a:ext cx="237118" cy="687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4381956"/>
              <a:ext cx="237118" cy="903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4669997"/>
              <a:ext cx="237118" cy="615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5" name="pg194"/>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4545615"/>
              <a:ext cx="237118" cy="739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4408141"/>
              <a:ext cx="237118" cy="8772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3517832"/>
              <a:ext cx="237118" cy="17675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4107007"/>
              <a:ext cx="237118" cy="1178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4015358"/>
              <a:ext cx="237118" cy="12700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3681492"/>
              <a:ext cx="237118" cy="16038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4512883"/>
              <a:ext cx="237118" cy="7724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4244481"/>
              <a:ext cx="237118" cy="1040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4264120"/>
              <a:ext cx="237118" cy="1021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4414688"/>
              <a:ext cx="237118" cy="870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4218296"/>
              <a:ext cx="237118" cy="106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115152"/>
              <a:ext cx="237118" cy="170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9" name="pg25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495803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3033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6487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29941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3394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63071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3976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321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266680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rc27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4493244"/>
              <a:ext cx="237118" cy="792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4997316"/>
              <a:ext cx="237118" cy="2880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036595"/>
              <a:ext cx="237118" cy="2487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28535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043141"/>
              <a:ext cx="237118" cy="2422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4892574"/>
              <a:ext cx="237118" cy="3927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108605"/>
              <a:ext cx="237118" cy="176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40711" y="5167523"/>
              <a:ext cx="237118" cy="117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pg304"/>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6" name="tx305"/>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07" name="pg30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8" name="rc30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9" name="tx30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tx42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30614" y="454544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6" name="tx435"/>
            <p:cNvSpPr/>
            <p:nvPr/>
          </p:nvSpPr>
          <p:spPr>
            <a:xfrm>
              <a:off x="1230614" y="389080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7" name="tx436"/>
            <p:cNvSpPr/>
            <p:nvPr/>
          </p:nvSpPr>
          <p:spPr>
            <a:xfrm>
              <a:off x="1230614" y="3236050"/>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8" name="tx437"/>
            <p:cNvSpPr/>
            <p:nvPr/>
          </p:nvSpPr>
          <p:spPr>
            <a:xfrm>
              <a:off x="1230614" y="258152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9" name="pl43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463071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39760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33214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26668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753945" cy="123645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rc44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2497473"/>
              <a:ext cx="274319" cy="274319"/>
            </a:xfrm>
            <a:prstGeom prst="rect">
              <a:avLst/>
            </a:prstGeom>
            <a:solidFill>
              <a:srgbClr val="FFFFFF">
                <a:alpha val="100000"/>
              </a:srgbClr>
            </a:solidFill>
          </p:spPr>
          <p:txBody>
            <a:bodyPr/>
            <a:lstStyle/>
            <a:p/>
          </p:txBody>
        </p:sp>
        <p:sp>
          <p:nvSpPr>
            <p:cNvPr id="449" name="rc44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2771793"/>
              <a:ext cx="274319" cy="274319"/>
            </a:xfrm>
            <a:prstGeom prst="rect">
              <a:avLst/>
            </a:prstGeom>
            <a:solidFill>
              <a:srgbClr val="FFFFFF">
                <a:alpha val="100000"/>
              </a:srgbClr>
            </a:solidFill>
          </p:spPr>
          <p:txBody>
            <a:bodyPr/>
            <a:lstStyle/>
            <a:p/>
          </p:txBody>
        </p:sp>
        <p:sp>
          <p:nvSpPr>
            <p:cNvPr id="451" name="rc45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46113"/>
              <a:ext cx="274319" cy="274319"/>
            </a:xfrm>
            <a:prstGeom prst="rect">
              <a:avLst/>
            </a:prstGeom>
            <a:solidFill>
              <a:srgbClr val="FFFFFF">
                <a:alpha val="100000"/>
              </a:srgbClr>
            </a:solidFill>
          </p:spPr>
          <p:txBody>
            <a:bodyPr/>
            <a:lstStyle/>
            <a:p/>
          </p:txBody>
        </p:sp>
        <p:sp>
          <p:nvSpPr>
            <p:cNvPr id="453" name="rc45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58"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59" name=""/>
          <p:cNvGrpSpPr/>
          <p:nvPr/>
        </p:nvGrpSpPr>
        <p:grpSpPr>
          <a:xfrm>
            <a:off x="12527280" y="6217920"/>
            <a:ext cx="5486400" cy="4297680"/>
            <a:chOff x="12527280" y="6217920"/>
            <a:chExt cx="5486400" cy="4297680"/>
          </a:xfrm>
        </p:grpSpPr>
        <p:sp>
          <p:nvSpPr>
            <p:cNvPr id="46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4" name="pl17"/>
            <p:cNvSpPr/>
            <p:nvPr/>
          </p:nvSpPr>
          <p:spPr>
            <a:xfrm>
              <a:off x="13325144" y="6663670"/>
              <a:ext cx="4510689" cy="128037"/>
            </a:xfrm>
            <a:custGeom>
              <a:avLst/>
              <a:pathLst>
                <a:path w="4510689" h="128037">
                  <a:moveTo>
                    <a:pt x="0" y="128037"/>
                  </a:moveTo>
                  <a:lnTo>
                    <a:pt x="180427" y="76822"/>
                  </a:lnTo>
                  <a:lnTo>
                    <a:pt x="360855" y="25607"/>
                  </a:lnTo>
                  <a:lnTo>
                    <a:pt x="541282" y="0"/>
                  </a:lnTo>
                  <a:lnTo>
                    <a:pt x="721710" y="0"/>
                  </a:lnTo>
                  <a:lnTo>
                    <a:pt x="902137" y="25607"/>
                  </a:lnTo>
                  <a:lnTo>
                    <a:pt x="1082565" y="76822"/>
                  </a:lnTo>
                  <a:lnTo>
                    <a:pt x="1262993" y="51214"/>
                  </a:lnTo>
                  <a:lnTo>
                    <a:pt x="1443420" y="25607"/>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25607"/>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75" name="pl18"/>
            <p:cNvSpPr/>
            <p:nvPr/>
          </p:nvSpPr>
          <p:spPr>
            <a:xfrm>
              <a:off x="14227282" y="6663670"/>
              <a:ext cx="3608551" cy="1177944"/>
            </a:xfrm>
            <a:custGeom>
              <a:avLst/>
              <a:pathLst>
                <a:path w="3608551" h="1177944">
                  <a:moveTo>
                    <a:pt x="0" y="1177944"/>
                  </a:moveTo>
                  <a:lnTo>
                    <a:pt x="180427" y="51214"/>
                  </a:lnTo>
                  <a:lnTo>
                    <a:pt x="360855" y="0"/>
                  </a:lnTo>
                  <a:lnTo>
                    <a:pt x="541282" y="25607"/>
                  </a:lnTo>
                  <a:lnTo>
                    <a:pt x="721710" y="102429"/>
                  </a:lnTo>
                  <a:lnTo>
                    <a:pt x="902137" y="25607"/>
                  </a:lnTo>
                  <a:lnTo>
                    <a:pt x="1082565" y="102429"/>
                  </a:lnTo>
                  <a:lnTo>
                    <a:pt x="1262993" y="76822"/>
                  </a:lnTo>
                  <a:lnTo>
                    <a:pt x="1443420" y="51214"/>
                  </a:lnTo>
                  <a:lnTo>
                    <a:pt x="1623848" y="25607"/>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path>
              </a:pathLst>
            </a:custGeom>
            <a:ln w="32521" cap="flat">
              <a:solidFill>
                <a:srgbClr val="00A173">
                  <a:alpha val="100000"/>
                </a:srgbClr>
              </a:solidFill>
              <a:prstDash val="solid"/>
              <a:round/>
            </a:ln>
          </p:spPr>
          <p:txBody>
            <a:bodyPr/>
            <a:lstStyle/>
            <a:p/>
          </p:txBody>
        </p:sp>
        <p:sp>
          <p:nvSpPr>
            <p:cNvPr id="47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1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1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2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2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2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2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2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3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3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1" name="rc84"/>
            <p:cNvSpPr/>
            <p:nvPr/>
          </p:nvSpPr>
          <p:spPr>
            <a:xfrm>
              <a:off x="14005791" y="9941072"/>
              <a:ext cx="3149396" cy="504938"/>
            </a:xfrm>
            <a:prstGeom prst="rect">
              <a:avLst/>
            </a:prstGeom>
            <a:solidFill>
              <a:srgbClr val="FFFFFF">
                <a:alpha val="100000"/>
              </a:srgbClr>
            </a:solidFill>
          </p:spPr>
          <p:txBody>
            <a:bodyPr/>
            <a:lstStyle/>
            <a:p/>
          </p:txBody>
        </p:sp>
        <p:sp>
          <p:nvSpPr>
            <p:cNvPr id="54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4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4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4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4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5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aggregate surveillance data.  Coverage data from WHO/UNICEF Estimates of National Immunization Coverage (WUENIC)</a:t>
            </a: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Cyprus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5399491" cy="3131794"/>
            </a:xfrm>
            <a:prstGeom prst="rect">
              <a:avLst/>
            </a:prstGeom>
            <a:solidFill>
              <a:srgbClr val="FFFFFF">
                <a:alpha val="100000"/>
              </a:srgbClr>
            </a:solidFill>
          </p:spPr>
          <p:txBody>
            <a:bodyPr/>
            <a:lstStyle/>
            <a:p/>
          </p:txBody>
        </p:sp>
        <p:sp>
          <p:nvSpPr>
            <p:cNvPr id="7" name="pl6"/>
            <p:cNvSpPr/>
            <p:nvPr/>
          </p:nvSpPr>
          <p:spPr>
            <a:xfrm>
              <a:off x="1772732" y="490894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5610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9" name="pl8"/>
            <p:cNvSpPr/>
            <p:nvPr/>
          </p:nvSpPr>
          <p:spPr>
            <a:xfrm>
              <a:off x="1772732" y="340327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65043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32523"/>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77968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026852"/>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6" name="rc15"/>
            <p:cNvSpPr/>
            <p:nvPr/>
          </p:nvSpPr>
          <p:spPr>
            <a:xfrm>
              <a:off x="1839120"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839120"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839120"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839120"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81701" y="4984224"/>
              <a:ext cx="39832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81701" y="4984224"/>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81701"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81701"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724282" y="3026852"/>
              <a:ext cx="398323" cy="2258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724282" y="2876285"/>
              <a:ext cx="398323" cy="1505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724282" y="2876285"/>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724282" y="2876285"/>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166863" y="4683090"/>
              <a:ext cx="398323"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166863" y="4683090"/>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166863" y="4683090"/>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166863" y="4683090"/>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609445"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609445"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609445"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609445"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4494607"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4494607" y="4984224"/>
              <a:ext cx="398323" cy="1505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4494607"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4494607"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5379770"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5379770"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5379770"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5379770"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pg43"/>
            <p:cNvSpPr/>
            <p:nvPr/>
          </p:nvSpPr>
          <p:spPr>
            <a:xfrm>
              <a:off x="366798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5" name="tx44"/>
            <p:cNvSpPr/>
            <p:nvPr/>
          </p:nvSpPr>
          <p:spPr>
            <a:xfrm>
              <a:off x="379287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46" name="pg45"/>
            <p:cNvSpPr/>
            <p:nvPr/>
          </p:nvSpPr>
          <p:spPr>
            <a:xfrm>
              <a:off x="3858391"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7" name="tx46"/>
            <p:cNvSpPr/>
            <p:nvPr/>
          </p:nvSpPr>
          <p:spPr>
            <a:xfrm>
              <a:off x="3962459"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 case(s)</a:t>
              </a:r>
            </a:p>
          </p:txBody>
        </p:sp>
        <p:sp>
          <p:nvSpPr>
            <p:cNvPr id="48" name="rc47"/>
            <p:cNvSpPr/>
            <p:nvPr/>
          </p:nvSpPr>
          <p:spPr>
            <a:xfrm>
              <a:off x="1772732" y="2153563"/>
              <a:ext cx="5399491" cy="3131794"/>
            </a:xfrm>
            <a:prstGeom prst="rect">
              <a:avLst/>
            </a:prstGeom>
            <a:ln w="13550" cap="rnd">
              <a:solidFill>
                <a:srgbClr val="333333">
                  <a:alpha val="100000"/>
                </a:srgbClr>
              </a:solidFill>
              <a:prstDash val="solid"/>
              <a:round/>
            </a:ln>
          </p:spPr>
          <p:txBody>
            <a:bodyPr/>
            <a:lstStyle/>
            <a:p/>
          </p:txBody>
        </p:sp>
        <p:sp>
          <p:nvSpPr>
            <p:cNvPr id="49" name="rc48"/>
            <p:cNvSpPr/>
            <p:nvPr/>
          </p:nvSpPr>
          <p:spPr>
            <a:xfrm>
              <a:off x="7172224" y="2153563"/>
              <a:ext cx="5399491" cy="3131794"/>
            </a:xfrm>
            <a:prstGeom prst="rect">
              <a:avLst/>
            </a:prstGeom>
            <a:solidFill>
              <a:srgbClr val="FFFFFF">
                <a:alpha val="100000"/>
              </a:srgbClr>
            </a:solidFill>
          </p:spPr>
          <p:txBody>
            <a:bodyPr/>
            <a:lstStyle/>
            <a:p/>
          </p:txBody>
        </p:sp>
        <p:sp>
          <p:nvSpPr>
            <p:cNvPr id="50" name="pl49"/>
            <p:cNvSpPr/>
            <p:nvPr/>
          </p:nvSpPr>
          <p:spPr>
            <a:xfrm>
              <a:off x="7172224" y="490894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1" name="pl50"/>
            <p:cNvSpPr/>
            <p:nvPr/>
          </p:nvSpPr>
          <p:spPr>
            <a:xfrm>
              <a:off x="7172224" y="415610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2" name="pl51"/>
            <p:cNvSpPr/>
            <p:nvPr/>
          </p:nvSpPr>
          <p:spPr>
            <a:xfrm>
              <a:off x="7172224" y="340327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3" name="pl52"/>
            <p:cNvSpPr/>
            <p:nvPr/>
          </p:nvSpPr>
          <p:spPr>
            <a:xfrm>
              <a:off x="7172224" y="265043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54" name="pl53"/>
            <p:cNvSpPr/>
            <p:nvPr/>
          </p:nvSpPr>
          <p:spPr>
            <a:xfrm>
              <a:off x="7172224"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5" name="pl54"/>
            <p:cNvSpPr/>
            <p:nvPr/>
          </p:nvSpPr>
          <p:spPr>
            <a:xfrm>
              <a:off x="7172224" y="4532523"/>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6" name="pl55"/>
            <p:cNvSpPr/>
            <p:nvPr/>
          </p:nvSpPr>
          <p:spPr>
            <a:xfrm>
              <a:off x="7172224" y="377968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7" name="pl56"/>
            <p:cNvSpPr/>
            <p:nvPr/>
          </p:nvSpPr>
          <p:spPr>
            <a:xfrm>
              <a:off x="7172224" y="3026852"/>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8" name="pl57"/>
            <p:cNvSpPr/>
            <p:nvPr/>
          </p:nvSpPr>
          <p:spPr>
            <a:xfrm>
              <a:off x="7172224"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59" name="rc58"/>
            <p:cNvSpPr/>
            <p:nvPr/>
          </p:nvSpPr>
          <p:spPr>
            <a:xfrm>
              <a:off x="7238611"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7238611"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7238611"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7238611"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7681192"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7681192"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7681192"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7681192"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8123774" y="4080821"/>
              <a:ext cx="398323"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8123774" y="408082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8123774" y="408082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8123774" y="408082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8566355" y="4984224"/>
              <a:ext cx="39832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8566355" y="4984224"/>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8566355"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8566355"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9451517" y="4984224"/>
              <a:ext cx="39832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9451517" y="4984224"/>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9451517" y="4984224"/>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9451517" y="4984224"/>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9894099" y="4532523"/>
              <a:ext cx="398323"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9894099" y="4532523"/>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9894099" y="4532523"/>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9894099" y="4532523"/>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10336680" y="4683090"/>
              <a:ext cx="398323"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10336680" y="4683090"/>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10336680" y="4683090"/>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10336680" y="4683090"/>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10779261"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10779261"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10779261"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10779261"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pg90"/>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2" name="tx91"/>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 case(s)</a:t>
              </a:r>
            </a:p>
          </p:txBody>
        </p:sp>
        <p:sp>
          <p:nvSpPr>
            <p:cNvPr id="93" name="pg92"/>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4" name="tx93"/>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 case(s)</a:t>
              </a:r>
            </a:p>
          </p:txBody>
        </p:sp>
        <p:sp>
          <p:nvSpPr>
            <p:cNvPr id="95" name="rc94"/>
            <p:cNvSpPr/>
            <p:nvPr/>
          </p:nvSpPr>
          <p:spPr>
            <a:xfrm>
              <a:off x="7172224" y="2153563"/>
              <a:ext cx="5399491" cy="3131794"/>
            </a:xfrm>
            <a:prstGeom prst="rect">
              <a:avLst/>
            </a:prstGeom>
            <a:ln w="13550" cap="rnd">
              <a:solidFill>
                <a:srgbClr val="333333">
                  <a:alpha val="100000"/>
                </a:srgbClr>
              </a:solidFill>
              <a:prstDash val="solid"/>
              <a:round/>
            </a:ln>
          </p:spPr>
          <p:txBody>
            <a:bodyPr/>
            <a:lstStyle/>
            <a:p/>
          </p:txBody>
        </p:sp>
        <p:sp>
          <p:nvSpPr>
            <p:cNvPr id="96" name="rc95"/>
            <p:cNvSpPr/>
            <p:nvPr/>
          </p:nvSpPr>
          <p:spPr>
            <a:xfrm>
              <a:off x="12571715" y="2153563"/>
              <a:ext cx="5399491" cy="3131794"/>
            </a:xfrm>
            <a:prstGeom prst="rect">
              <a:avLst/>
            </a:prstGeom>
            <a:solidFill>
              <a:srgbClr val="FFFFFF">
                <a:alpha val="100000"/>
              </a:srgbClr>
            </a:solidFill>
          </p:spPr>
          <p:txBody>
            <a:bodyPr/>
            <a:lstStyle/>
            <a:p/>
          </p:txBody>
        </p:sp>
        <p:sp>
          <p:nvSpPr>
            <p:cNvPr id="97" name="pl96"/>
            <p:cNvSpPr/>
            <p:nvPr/>
          </p:nvSpPr>
          <p:spPr>
            <a:xfrm>
              <a:off x="12571715" y="490894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98" name="pl97"/>
            <p:cNvSpPr/>
            <p:nvPr/>
          </p:nvSpPr>
          <p:spPr>
            <a:xfrm>
              <a:off x="12571715" y="415610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99" name="pl98"/>
            <p:cNvSpPr/>
            <p:nvPr/>
          </p:nvSpPr>
          <p:spPr>
            <a:xfrm>
              <a:off x="12571715" y="3403270"/>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00" name="pl99"/>
            <p:cNvSpPr/>
            <p:nvPr/>
          </p:nvSpPr>
          <p:spPr>
            <a:xfrm>
              <a:off x="12571715" y="2650435"/>
              <a:ext cx="5399491" cy="0"/>
            </a:xfrm>
            <a:custGeom>
              <a:avLst/>
              <a:pathLst>
                <a:path w="5399491" h="0">
                  <a:moveTo>
                    <a:pt x="0" y="0"/>
                  </a:moveTo>
                  <a:lnTo>
                    <a:pt x="5399491" y="0"/>
                  </a:lnTo>
                  <a:lnTo>
                    <a:pt x="5399491" y="0"/>
                  </a:lnTo>
                </a:path>
              </a:pathLst>
            </a:custGeom>
            <a:ln w="6775" cap="flat">
              <a:solidFill>
                <a:srgbClr val="EBEBEB">
                  <a:alpha val="100000"/>
                </a:srgbClr>
              </a:solidFill>
              <a:prstDash val="solid"/>
              <a:round/>
            </a:ln>
          </p:spPr>
          <p:txBody>
            <a:bodyPr/>
            <a:lstStyle/>
            <a:p/>
          </p:txBody>
        </p:sp>
        <p:sp>
          <p:nvSpPr>
            <p:cNvPr id="101" name="pl100"/>
            <p:cNvSpPr/>
            <p:nvPr/>
          </p:nvSpPr>
          <p:spPr>
            <a:xfrm>
              <a:off x="12571715" y="5285358"/>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2" name="pl101"/>
            <p:cNvSpPr/>
            <p:nvPr/>
          </p:nvSpPr>
          <p:spPr>
            <a:xfrm>
              <a:off x="12571715" y="4532523"/>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3" name="pl102"/>
            <p:cNvSpPr/>
            <p:nvPr/>
          </p:nvSpPr>
          <p:spPr>
            <a:xfrm>
              <a:off x="12571715" y="377968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4" name="pl103"/>
            <p:cNvSpPr/>
            <p:nvPr/>
          </p:nvSpPr>
          <p:spPr>
            <a:xfrm>
              <a:off x="12571715" y="3026852"/>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5" name="pl104"/>
            <p:cNvSpPr/>
            <p:nvPr/>
          </p:nvSpPr>
          <p:spPr>
            <a:xfrm>
              <a:off x="12571715" y="2274017"/>
              <a:ext cx="5399491" cy="0"/>
            </a:xfrm>
            <a:custGeom>
              <a:avLst/>
              <a:pathLst>
                <a:path w="5399491" h="0">
                  <a:moveTo>
                    <a:pt x="0" y="0"/>
                  </a:moveTo>
                  <a:lnTo>
                    <a:pt x="5399491" y="0"/>
                  </a:lnTo>
                  <a:lnTo>
                    <a:pt x="5399491" y="0"/>
                  </a:lnTo>
                </a:path>
              </a:pathLst>
            </a:custGeom>
            <a:ln w="13550" cap="flat">
              <a:solidFill>
                <a:srgbClr val="EBEBEB">
                  <a:alpha val="100000"/>
                </a:srgbClr>
              </a:solidFill>
              <a:prstDash val="solid"/>
              <a:round/>
            </a:ln>
          </p:spPr>
          <p:txBody>
            <a:bodyPr/>
            <a:lstStyle/>
            <a:p/>
          </p:txBody>
        </p:sp>
        <p:sp>
          <p:nvSpPr>
            <p:cNvPr id="106" name="rc105"/>
            <p:cNvSpPr/>
            <p:nvPr/>
          </p:nvSpPr>
          <p:spPr>
            <a:xfrm>
              <a:off x="15293590" y="5134791"/>
              <a:ext cx="39832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7" name="rc106"/>
            <p:cNvSpPr/>
            <p:nvPr/>
          </p:nvSpPr>
          <p:spPr>
            <a:xfrm>
              <a:off x="15293590" y="5134791"/>
              <a:ext cx="39832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8" name="rc107"/>
            <p:cNvSpPr/>
            <p:nvPr/>
          </p:nvSpPr>
          <p:spPr>
            <a:xfrm>
              <a:off x="15293590" y="5134791"/>
              <a:ext cx="39832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9" name="rc108"/>
            <p:cNvSpPr/>
            <p:nvPr/>
          </p:nvSpPr>
          <p:spPr>
            <a:xfrm>
              <a:off x="15293590" y="5134791"/>
              <a:ext cx="39832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0" name="pg109"/>
            <p:cNvSpPr/>
            <p:nvPr/>
          </p:nvSpPr>
          <p:spPr>
            <a:xfrm>
              <a:off x="14491110"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1" name="tx110"/>
            <p:cNvSpPr/>
            <p:nvPr/>
          </p:nvSpPr>
          <p:spPr>
            <a:xfrm>
              <a:off x="14615992"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12" name="pg111"/>
            <p:cNvSpPr/>
            <p:nvPr/>
          </p:nvSpPr>
          <p:spPr>
            <a:xfrm>
              <a:off x="15167392"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3" name="rc112"/>
            <p:cNvSpPr/>
            <p:nvPr/>
          </p:nvSpPr>
          <p:spPr>
            <a:xfrm>
              <a:off x="12571715" y="2153563"/>
              <a:ext cx="5399491" cy="3131794"/>
            </a:xfrm>
            <a:prstGeom prst="rect">
              <a:avLst/>
            </a:prstGeom>
            <a:ln w="13550" cap="rnd">
              <a:solidFill>
                <a:srgbClr val="333333">
                  <a:alpha val="100000"/>
                </a:srgbClr>
              </a:solidFill>
              <a:prstDash val="solid"/>
              <a:round/>
            </a:ln>
          </p:spPr>
          <p:txBody>
            <a:bodyPr/>
            <a:lstStyle/>
            <a:p/>
          </p:txBody>
        </p:sp>
        <p:sp>
          <p:nvSpPr>
            <p:cNvPr id="114" name="tx113"/>
            <p:cNvSpPr/>
            <p:nvPr/>
          </p:nvSpPr>
          <p:spPr>
            <a:xfrm>
              <a:off x="418995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15" name="tx114"/>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16" name="tx115"/>
            <p:cNvSpPr/>
            <p:nvPr/>
          </p:nvSpPr>
          <p:spPr>
            <a:xfrm>
              <a:off x="1498893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17" name="pl116"/>
            <p:cNvSpPr/>
            <p:nvPr/>
          </p:nvSpPr>
          <p:spPr>
            <a:xfrm>
              <a:off x="20382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8" name="pl117"/>
            <p:cNvSpPr/>
            <p:nvPr/>
          </p:nvSpPr>
          <p:spPr>
            <a:xfrm>
              <a:off x="248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9" name="pl118"/>
            <p:cNvSpPr/>
            <p:nvPr/>
          </p:nvSpPr>
          <p:spPr>
            <a:xfrm>
              <a:off x="2923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0" name="pl119"/>
            <p:cNvSpPr/>
            <p:nvPr/>
          </p:nvSpPr>
          <p:spPr>
            <a:xfrm>
              <a:off x="3366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38086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42511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46937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51363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55789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64640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6906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tx128"/>
            <p:cNvSpPr/>
            <p:nvPr/>
          </p:nvSpPr>
          <p:spPr>
            <a:xfrm rot="-5400000">
              <a:off x="195749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0" name="tx129"/>
            <p:cNvSpPr/>
            <p:nvPr/>
          </p:nvSpPr>
          <p:spPr>
            <a:xfrm rot="-5400000">
              <a:off x="239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1" name="tx130"/>
            <p:cNvSpPr/>
            <p:nvPr/>
          </p:nvSpPr>
          <p:spPr>
            <a:xfrm rot="-5400000">
              <a:off x="2832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2" name="tx131"/>
            <p:cNvSpPr/>
            <p:nvPr/>
          </p:nvSpPr>
          <p:spPr>
            <a:xfrm rot="-5400000">
              <a:off x="327365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3" name="tx132"/>
            <p:cNvSpPr/>
            <p:nvPr/>
          </p:nvSpPr>
          <p:spPr>
            <a:xfrm rot="-5400000">
              <a:off x="36855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4" name="tx133"/>
            <p:cNvSpPr/>
            <p:nvPr/>
          </p:nvSpPr>
          <p:spPr>
            <a:xfrm rot="-5400000">
              <a:off x="41704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5" name="tx134"/>
            <p:cNvSpPr/>
            <p:nvPr/>
          </p:nvSpPr>
          <p:spPr>
            <a:xfrm rot="-5400000">
              <a:off x="46426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6" name="tx135"/>
            <p:cNvSpPr/>
            <p:nvPr/>
          </p:nvSpPr>
          <p:spPr>
            <a:xfrm rot="-5400000">
              <a:off x="502309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37" name="tx136"/>
            <p:cNvSpPr/>
            <p:nvPr/>
          </p:nvSpPr>
          <p:spPr>
            <a:xfrm rot="-5400000">
              <a:off x="5465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38" name="tx137"/>
            <p:cNvSpPr/>
            <p:nvPr/>
          </p:nvSpPr>
          <p:spPr>
            <a:xfrm rot="-5400000">
              <a:off x="59446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39" name="tx138"/>
            <p:cNvSpPr/>
            <p:nvPr/>
          </p:nvSpPr>
          <p:spPr>
            <a:xfrm rot="-5400000">
              <a:off x="636859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0" name="tx139"/>
            <p:cNvSpPr/>
            <p:nvPr/>
          </p:nvSpPr>
          <p:spPr>
            <a:xfrm rot="-5400000">
              <a:off x="681117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1" name="pl140"/>
            <p:cNvSpPr/>
            <p:nvPr/>
          </p:nvSpPr>
          <p:spPr>
            <a:xfrm>
              <a:off x="74377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788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83229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87655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96506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10093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109784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11421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11863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123061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tx152"/>
            <p:cNvSpPr/>
            <p:nvPr/>
          </p:nvSpPr>
          <p:spPr>
            <a:xfrm rot="-5400000">
              <a:off x="73569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4" name="tx153"/>
            <p:cNvSpPr/>
            <p:nvPr/>
          </p:nvSpPr>
          <p:spPr>
            <a:xfrm rot="-5400000">
              <a:off x="778976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5" name="tx154"/>
            <p:cNvSpPr/>
            <p:nvPr/>
          </p:nvSpPr>
          <p:spPr>
            <a:xfrm rot="-5400000">
              <a:off x="82324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6" name="tx155"/>
            <p:cNvSpPr/>
            <p:nvPr/>
          </p:nvSpPr>
          <p:spPr>
            <a:xfrm rot="-5400000">
              <a:off x="867314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7" name="tx156"/>
            <p:cNvSpPr/>
            <p:nvPr/>
          </p:nvSpPr>
          <p:spPr>
            <a:xfrm rot="-5400000">
              <a:off x="908507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8" name="tx157"/>
            <p:cNvSpPr/>
            <p:nvPr/>
          </p:nvSpPr>
          <p:spPr>
            <a:xfrm rot="-5400000">
              <a:off x="95698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9" name="tx158"/>
            <p:cNvSpPr/>
            <p:nvPr/>
          </p:nvSpPr>
          <p:spPr>
            <a:xfrm rot="-5400000">
              <a:off x="1004216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0" name="tx159"/>
            <p:cNvSpPr/>
            <p:nvPr/>
          </p:nvSpPr>
          <p:spPr>
            <a:xfrm rot="-5400000">
              <a:off x="1042259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1" name="tx160"/>
            <p:cNvSpPr/>
            <p:nvPr/>
          </p:nvSpPr>
          <p:spPr>
            <a:xfrm rot="-5400000">
              <a:off x="1086512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2" name="tx161"/>
            <p:cNvSpPr/>
            <p:nvPr/>
          </p:nvSpPr>
          <p:spPr>
            <a:xfrm rot="-5400000">
              <a:off x="1134412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3" name="tx162"/>
            <p:cNvSpPr/>
            <p:nvPr/>
          </p:nvSpPr>
          <p:spPr>
            <a:xfrm rot="-5400000">
              <a:off x="1176808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4" name="tx163"/>
            <p:cNvSpPr/>
            <p:nvPr/>
          </p:nvSpPr>
          <p:spPr>
            <a:xfrm rot="-5400000">
              <a:off x="122106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5" name="pl164"/>
            <p:cNvSpPr/>
            <p:nvPr/>
          </p:nvSpPr>
          <p:spPr>
            <a:xfrm>
              <a:off x="128372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132798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1416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146075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150501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15492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59353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6377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68204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72630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77056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tx176"/>
            <p:cNvSpPr/>
            <p:nvPr/>
          </p:nvSpPr>
          <p:spPr>
            <a:xfrm rot="-5400000">
              <a:off x="127564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8" name="tx177"/>
            <p:cNvSpPr/>
            <p:nvPr/>
          </p:nvSpPr>
          <p:spPr>
            <a:xfrm rot="-5400000">
              <a:off x="1318925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9" name="tx178"/>
            <p:cNvSpPr/>
            <p:nvPr/>
          </p:nvSpPr>
          <p:spPr>
            <a:xfrm rot="-5400000">
              <a:off x="136319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0" name="tx179"/>
            <p:cNvSpPr/>
            <p:nvPr/>
          </p:nvSpPr>
          <p:spPr>
            <a:xfrm rot="-5400000">
              <a:off x="140726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1" name="tx180"/>
            <p:cNvSpPr/>
            <p:nvPr/>
          </p:nvSpPr>
          <p:spPr>
            <a:xfrm rot="-5400000">
              <a:off x="1448457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2" name="tx181"/>
            <p:cNvSpPr/>
            <p:nvPr/>
          </p:nvSpPr>
          <p:spPr>
            <a:xfrm rot="-5400000">
              <a:off x="149693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3" name="tx182"/>
            <p:cNvSpPr/>
            <p:nvPr/>
          </p:nvSpPr>
          <p:spPr>
            <a:xfrm rot="-5400000">
              <a:off x="154416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4" name="tx183"/>
            <p:cNvSpPr/>
            <p:nvPr/>
          </p:nvSpPr>
          <p:spPr>
            <a:xfrm rot="-5400000">
              <a:off x="158220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5" name="tx184"/>
            <p:cNvSpPr/>
            <p:nvPr/>
          </p:nvSpPr>
          <p:spPr>
            <a:xfrm rot="-5400000">
              <a:off x="1626461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6" name="tx185"/>
            <p:cNvSpPr/>
            <p:nvPr/>
          </p:nvSpPr>
          <p:spPr>
            <a:xfrm rot="-5400000">
              <a:off x="167436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7" name="tx186"/>
            <p:cNvSpPr/>
            <p:nvPr/>
          </p:nvSpPr>
          <p:spPr>
            <a:xfrm rot="-5400000">
              <a:off x="1716757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8" name="tx187"/>
            <p:cNvSpPr/>
            <p:nvPr/>
          </p:nvSpPr>
          <p:spPr>
            <a:xfrm rot="-5400000">
              <a:off x="176101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9" name="tx188"/>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190" name="tx189"/>
            <p:cNvSpPr/>
            <p:nvPr/>
          </p:nvSpPr>
          <p:spPr>
            <a:xfrm>
              <a:off x="1294238" y="4450146"/>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191" name="tx190"/>
            <p:cNvSpPr/>
            <p:nvPr/>
          </p:nvSpPr>
          <p:spPr>
            <a:xfrm>
              <a:off x="1230614" y="369440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92" name="tx191"/>
            <p:cNvSpPr/>
            <p:nvPr/>
          </p:nvSpPr>
          <p:spPr>
            <a:xfrm>
              <a:off x="1230614" y="2941574"/>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93" name="tx192"/>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94" name="pl193"/>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5" name="pl194"/>
            <p:cNvSpPr/>
            <p:nvPr/>
          </p:nvSpPr>
          <p:spPr>
            <a:xfrm>
              <a:off x="1737938" y="45325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6" name="pl195"/>
            <p:cNvSpPr/>
            <p:nvPr/>
          </p:nvSpPr>
          <p:spPr>
            <a:xfrm>
              <a:off x="1737938" y="37796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7" name="pl196"/>
            <p:cNvSpPr/>
            <p:nvPr/>
          </p:nvSpPr>
          <p:spPr>
            <a:xfrm>
              <a:off x="1737938" y="30268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8" name="pl197"/>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99" name="tx19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00" name="rc199"/>
            <p:cNvSpPr/>
            <p:nvPr/>
          </p:nvSpPr>
          <p:spPr>
            <a:xfrm>
              <a:off x="18110385" y="2153563"/>
              <a:ext cx="1753945" cy="1236458"/>
            </a:xfrm>
            <a:prstGeom prst="rect">
              <a:avLst/>
            </a:prstGeom>
            <a:solidFill>
              <a:srgbClr val="FFFFFF">
                <a:alpha val="100000"/>
              </a:srgbClr>
            </a:solidFill>
          </p:spPr>
          <p:txBody>
            <a:bodyPr/>
            <a:lstStyle/>
            <a:p/>
          </p:txBody>
        </p:sp>
        <p:sp>
          <p:nvSpPr>
            <p:cNvPr id="201" name="rc200"/>
            <p:cNvSpPr/>
            <p:nvPr/>
          </p:nvSpPr>
          <p:spPr>
            <a:xfrm>
              <a:off x="18179974" y="2223153"/>
              <a:ext cx="274319" cy="274319"/>
            </a:xfrm>
            <a:prstGeom prst="rect">
              <a:avLst/>
            </a:prstGeom>
            <a:solidFill>
              <a:srgbClr val="FFFFFF">
                <a:alpha val="100000"/>
              </a:srgbClr>
            </a:solidFill>
          </p:spPr>
          <p:txBody>
            <a:bodyPr/>
            <a:lstStyle/>
            <a:p/>
          </p:txBody>
        </p:sp>
        <p:sp>
          <p:nvSpPr>
            <p:cNvPr id="202" name="rc20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3" name="rc202"/>
            <p:cNvSpPr/>
            <p:nvPr/>
          </p:nvSpPr>
          <p:spPr>
            <a:xfrm>
              <a:off x="18179974" y="2497473"/>
              <a:ext cx="274319" cy="274319"/>
            </a:xfrm>
            <a:prstGeom prst="rect">
              <a:avLst/>
            </a:prstGeom>
            <a:solidFill>
              <a:srgbClr val="FFFFFF">
                <a:alpha val="100000"/>
              </a:srgbClr>
            </a:solidFill>
          </p:spPr>
          <p:txBody>
            <a:bodyPr/>
            <a:lstStyle/>
            <a:p/>
          </p:txBody>
        </p:sp>
        <p:sp>
          <p:nvSpPr>
            <p:cNvPr id="204" name="rc20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8179974" y="2771793"/>
              <a:ext cx="274319" cy="274319"/>
            </a:xfrm>
            <a:prstGeom prst="rect">
              <a:avLst/>
            </a:prstGeom>
            <a:solidFill>
              <a:srgbClr val="FFFFFF">
                <a:alpha val="100000"/>
              </a:srgbClr>
            </a:solidFill>
          </p:spPr>
          <p:txBody>
            <a:bodyPr/>
            <a:lstStyle/>
            <a:p/>
          </p:txBody>
        </p:sp>
        <p:sp>
          <p:nvSpPr>
            <p:cNvPr id="206" name="rc20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8179974" y="3046113"/>
              <a:ext cx="274319" cy="274319"/>
            </a:xfrm>
            <a:prstGeom prst="rect">
              <a:avLst/>
            </a:prstGeom>
            <a:solidFill>
              <a:srgbClr val="FFFFFF">
                <a:alpha val="100000"/>
              </a:srgbClr>
            </a:solidFill>
          </p:spPr>
          <p:txBody>
            <a:bodyPr/>
            <a:lstStyle/>
            <a:p/>
          </p:txBody>
        </p:sp>
        <p:sp>
          <p:nvSpPr>
            <p:cNvPr id="208" name="rc20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9" name="tx20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10" name="tx20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11" name="tx21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12" name="tx21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13" name=""/>
          <p:cNvGrpSpPr/>
          <p:nvPr/>
        </p:nvGrpSpPr>
        <p:grpSpPr>
          <a:xfrm>
            <a:off x="6400800" y="6217920"/>
            <a:ext cx="5486400" cy="4251960"/>
            <a:chOff x="6400800" y="6217920"/>
            <a:chExt cx="5486400" cy="4251960"/>
          </a:xfrm>
        </p:grpSpPr>
        <p:sp>
          <p:nvSpPr>
            <p:cNvPr id="21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15"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16" name="rc5"/>
            <p:cNvSpPr/>
            <p:nvPr/>
          </p:nvSpPr>
          <p:spPr>
            <a:xfrm>
              <a:off x="6984155" y="6510025"/>
              <a:ext cx="4276698" cy="2788960"/>
            </a:xfrm>
            <a:prstGeom prst="rect">
              <a:avLst/>
            </a:prstGeom>
            <a:solidFill>
              <a:srgbClr val="FFFFFF">
                <a:alpha val="100000"/>
              </a:srgbClr>
            </a:solidFill>
          </p:spPr>
          <p:txBody>
            <a:bodyPr/>
            <a:lstStyle/>
            <a:p/>
          </p:txBody>
        </p:sp>
        <p:sp>
          <p:nvSpPr>
            <p:cNvPr id="217" name="pl6"/>
            <p:cNvSpPr/>
            <p:nvPr/>
          </p:nvSpPr>
          <p:spPr>
            <a:xfrm>
              <a:off x="6984155" y="874964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218" name="pl7"/>
            <p:cNvSpPr/>
            <p:nvPr/>
          </p:nvSpPr>
          <p:spPr>
            <a:xfrm>
              <a:off x="6984155" y="790450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219" name="pl8"/>
            <p:cNvSpPr/>
            <p:nvPr/>
          </p:nvSpPr>
          <p:spPr>
            <a:xfrm>
              <a:off x="6984155" y="705936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220" name="pl9"/>
            <p:cNvSpPr/>
            <p:nvPr/>
          </p:nvSpPr>
          <p:spPr>
            <a:xfrm>
              <a:off x="6984155"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221" name="pl10"/>
            <p:cNvSpPr/>
            <p:nvPr/>
          </p:nvSpPr>
          <p:spPr>
            <a:xfrm>
              <a:off x="6984155" y="832707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222" name="pl11"/>
            <p:cNvSpPr/>
            <p:nvPr/>
          </p:nvSpPr>
          <p:spPr>
            <a:xfrm>
              <a:off x="6984155" y="748193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223" name="pl12"/>
            <p:cNvSpPr/>
            <p:nvPr/>
          </p:nvSpPr>
          <p:spPr>
            <a:xfrm>
              <a:off x="6984155"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224" name="rc13"/>
            <p:cNvSpPr/>
            <p:nvPr/>
          </p:nvSpPr>
          <p:spPr>
            <a:xfrm>
              <a:off x="7132652" y="7481935"/>
              <a:ext cx="41579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25" name="rc14"/>
            <p:cNvSpPr/>
            <p:nvPr/>
          </p:nvSpPr>
          <p:spPr>
            <a:xfrm>
              <a:off x="7726638" y="7481935"/>
              <a:ext cx="41579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26" name="rc15"/>
            <p:cNvSpPr/>
            <p:nvPr/>
          </p:nvSpPr>
          <p:spPr>
            <a:xfrm>
              <a:off x="7726638" y="6636796"/>
              <a:ext cx="41579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16"/>
            <p:cNvSpPr/>
            <p:nvPr/>
          </p:nvSpPr>
          <p:spPr>
            <a:xfrm>
              <a:off x="10696567" y="8327075"/>
              <a:ext cx="41579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28" name="pl17"/>
            <p:cNvSpPr/>
            <p:nvPr/>
          </p:nvSpPr>
          <p:spPr>
            <a:xfrm>
              <a:off x="7340547" y="6867288"/>
              <a:ext cx="593985" cy="1485030"/>
            </a:xfrm>
            <a:custGeom>
              <a:avLst/>
              <a:pathLst>
                <a:path w="593985" h="1485030">
                  <a:moveTo>
                    <a:pt x="0" y="0"/>
                  </a:moveTo>
                  <a:lnTo>
                    <a:pt x="593985" y="1485030"/>
                  </a:lnTo>
                </a:path>
              </a:pathLst>
            </a:custGeom>
            <a:ln w="40651" cap="flat">
              <a:solidFill>
                <a:srgbClr val="000000">
                  <a:alpha val="100000"/>
                </a:srgbClr>
              </a:solidFill>
              <a:prstDash val="solid"/>
              <a:round/>
            </a:ln>
          </p:spPr>
          <p:txBody>
            <a:bodyPr/>
            <a:lstStyle/>
            <a:p/>
          </p:txBody>
        </p:sp>
        <p:sp>
          <p:nvSpPr>
            <p:cNvPr id="229" name="rc18"/>
            <p:cNvSpPr/>
            <p:nvPr/>
          </p:nvSpPr>
          <p:spPr>
            <a:xfrm>
              <a:off x="6984155" y="6510025"/>
              <a:ext cx="4276698" cy="2788960"/>
            </a:xfrm>
            <a:prstGeom prst="rect">
              <a:avLst/>
            </a:prstGeom>
            <a:ln w="13550" cap="rnd">
              <a:solidFill>
                <a:srgbClr val="333333">
                  <a:alpha val="100000"/>
                </a:srgbClr>
              </a:solidFill>
              <a:prstDash val="solid"/>
              <a:round/>
            </a:ln>
          </p:spPr>
          <p:txBody>
            <a:bodyPr/>
            <a:lstStyle/>
            <a:p/>
          </p:txBody>
        </p:sp>
        <p:sp>
          <p:nvSpPr>
            <p:cNvPr id="230" name="tx19"/>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31" name="tx20"/>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232" name="tx21"/>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233" name="tx22"/>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234" name="pl23"/>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5" name="pl24"/>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6" name="pl25"/>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7" name="pl26"/>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8" name="pl2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39" name="pl28"/>
            <p:cNvSpPr/>
            <p:nvPr/>
          </p:nvSpPr>
          <p:spPr>
            <a:xfrm>
              <a:off x="11260854" y="834902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40" name="pl29"/>
            <p:cNvSpPr/>
            <p:nvPr/>
          </p:nvSpPr>
          <p:spPr>
            <a:xfrm>
              <a:off x="11260854" y="75258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41" name="pl30"/>
            <p:cNvSpPr/>
            <p:nvPr/>
          </p:nvSpPr>
          <p:spPr>
            <a:xfrm>
              <a:off x="11260854" y="67026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42" name="tx31"/>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43" name="tx32"/>
            <p:cNvSpPr/>
            <p:nvPr/>
          </p:nvSpPr>
          <p:spPr>
            <a:xfrm>
              <a:off x="11358911" y="83467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244" name="tx33"/>
            <p:cNvSpPr/>
            <p:nvPr/>
          </p:nvSpPr>
          <p:spPr>
            <a:xfrm>
              <a:off x="11358911" y="752353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45" name="tx34"/>
            <p:cNvSpPr/>
            <p:nvPr/>
          </p:nvSpPr>
          <p:spPr>
            <a:xfrm>
              <a:off x="11358911" y="670034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246" name="pl35"/>
            <p:cNvSpPr/>
            <p:nvPr/>
          </p:nvSpPr>
          <p:spPr>
            <a:xfrm>
              <a:off x="73405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36"/>
            <p:cNvSpPr/>
            <p:nvPr/>
          </p:nvSpPr>
          <p:spPr>
            <a:xfrm>
              <a:off x="79345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37"/>
            <p:cNvSpPr/>
            <p:nvPr/>
          </p:nvSpPr>
          <p:spPr>
            <a:xfrm>
              <a:off x="852851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38"/>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39"/>
            <p:cNvSpPr/>
            <p:nvPr/>
          </p:nvSpPr>
          <p:spPr>
            <a:xfrm>
              <a:off x="97164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40"/>
            <p:cNvSpPr/>
            <p:nvPr/>
          </p:nvSpPr>
          <p:spPr>
            <a:xfrm>
              <a:off x="103104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41"/>
            <p:cNvSpPr/>
            <p:nvPr/>
          </p:nvSpPr>
          <p:spPr>
            <a:xfrm>
              <a:off x="1090446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tx42"/>
            <p:cNvSpPr/>
            <p:nvPr/>
          </p:nvSpPr>
          <p:spPr>
            <a:xfrm rot="-2700000">
              <a:off x="723064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254" name="tx43"/>
            <p:cNvSpPr/>
            <p:nvPr/>
          </p:nvSpPr>
          <p:spPr>
            <a:xfrm rot="-2700000">
              <a:off x="77849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255" name="tx44"/>
            <p:cNvSpPr/>
            <p:nvPr/>
          </p:nvSpPr>
          <p:spPr>
            <a:xfrm rot="-2700000">
              <a:off x="837826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256" name="tx45"/>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257" name="tx46"/>
            <p:cNvSpPr/>
            <p:nvPr/>
          </p:nvSpPr>
          <p:spPr>
            <a:xfrm rot="-2700000">
              <a:off x="94215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258" name="tx47"/>
            <p:cNvSpPr/>
            <p:nvPr/>
          </p:nvSpPr>
          <p:spPr>
            <a:xfrm rot="-2700000">
              <a:off x="100155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259" name="tx48"/>
            <p:cNvSpPr/>
            <p:nvPr/>
          </p:nvSpPr>
          <p:spPr>
            <a:xfrm rot="-2700000">
              <a:off x="1072156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60" name="tx49"/>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261" name="tx50"/>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62" name="tx5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63" name="tx5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64" name="rc53"/>
            <p:cNvSpPr/>
            <p:nvPr/>
          </p:nvSpPr>
          <p:spPr>
            <a:xfrm>
              <a:off x="7025616" y="10217410"/>
              <a:ext cx="1051268" cy="182880"/>
            </a:xfrm>
            <a:prstGeom prst="rect">
              <a:avLst/>
            </a:prstGeom>
            <a:solidFill>
              <a:srgbClr val="FFFFFF">
                <a:alpha val="100000"/>
              </a:srgbClr>
            </a:solidFill>
          </p:spPr>
          <p:txBody>
            <a:bodyPr/>
            <a:lstStyle/>
            <a:p/>
          </p:txBody>
        </p:sp>
        <p:sp>
          <p:nvSpPr>
            <p:cNvPr id="265" name="rc54"/>
            <p:cNvSpPr/>
            <p:nvPr/>
          </p:nvSpPr>
          <p:spPr>
            <a:xfrm>
              <a:off x="7025616" y="10217410"/>
              <a:ext cx="182879" cy="182880"/>
            </a:xfrm>
            <a:prstGeom prst="rect">
              <a:avLst/>
            </a:prstGeom>
            <a:solidFill>
              <a:srgbClr val="FFFFFF">
                <a:alpha val="100000"/>
              </a:srgbClr>
            </a:solidFill>
          </p:spPr>
          <p:txBody>
            <a:bodyPr/>
            <a:lstStyle/>
            <a:p/>
          </p:txBody>
        </p:sp>
        <p:sp>
          <p:nvSpPr>
            <p:cNvPr id="266" name="pl55"/>
            <p:cNvSpPr/>
            <p:nvPr/>
          </p:nvSpPr>
          <p:spPr>
            <a:xfrm>
              <a:off x="704390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267" name="tx56"/>
            <p:cNvSpPr/>
            <p:nvPr/>
          </p:nvSpPr>
          <p:spPr>
            <a:xfrm>
              <a:off x="731649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268" name="rc57"/>
            <p:cNvSpPr/>
            <p:nvPr/>
          </p:nvSpPr>
          <p:spPr>
            <a:xfrm>
              <a:off x="8256884" y="10217410"/>
              <a:ext cx="2962509" cy="182880"/>
            </a:xfrm>
            <a:prstGeom prst="rect">
              <a:avLst/>
            </a:prstGeom>
            <a:solidFill>
              <a:srgbClr val="FFFFFF">
                <a:alpha val="100000"/>
              </a:srgbClr>
            </a:solidFill>
          </p:spPr>
          <p:txBody>
            <a:bodyPr/>
            <a:lstStyle/>
            <a:p/>
          </p:txBody>
        </p:sp>
        <p:sp>
          <p:nvSpPr>
            <p:cNvPr id="269" name="rc58"/>
            <p:cNvSpPr/>
            <p:nvPr/>
          </p:nvSpPr>
          <p:spPr>
            <a:xfrm>
              <a:off x="8256884" y="10217410"/>
              <a:ext cx="182880" cy="182880"/>
            </a:xfrm>
            <a:prstGeom prst="rect">
              <a:avLst/>
            </a:prstGeom>
            <a:solidFill>
              <a:srgbClr val="FFFFFF">
                <a:alpha val="100000"/>
              </a:srgbClr>
            </a:solidFill>
          </p:spPr>
          <p:txBody>
            <a:bodyPr/>
            <a:lstStyle/>
            <a:p/>
          </p:txBody>
        </p:sp>
        <p:sp>
          <p:nvSpPr>
            <p:cNvPr id="270" name="rc59"/>
            <p:cNvSpPr/>
            <p:nvPr/>
          </p:nvSpPr>
          <p:spPr>
            <a:xfrm>
              <a:off x="8265884"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60"/>
            <p:cNvSpPr/>
            <p:nvPr/>
          </p:nvSpPr>
          <p:spPr>
            <a:xfrm>
              <a:off x="9182925" y="10217410"/>
              <a:ext cx="182879" cy="182880"/>
            </a:xfrm>
            <a:prstGeom prst="rect">
              <a:avLst/>
            </a:prstGeom>
            <a:solidFill>
              <a:srgbClr val="FFFFFF">
                <a:alpha val="100000"/>
              </a:srgbClr>
            </a:solidFill>
          </p:spPr>
          <p:txBody>
            <a:bodyPr/>
            <a:lstStyle/>
            <a:p/>
          </p:txBody>
        </p:sp>
        <p:sp>
          <p:nvSpPr>
            <p:cNvPr id="272" name="rc61"/>
            <p:cNvSpPr/>
            <p:nvPr/>
          </p:nvSpPr>
          <p:spPr>
            <a:xfrm>
              <a:off x="9191925"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3" name="rc62"/>
            <p:cNvSpPr/>
            <p:nvPr/>
          </p:nvSpPr>
          <p:spPr>
            <a:xfrm>
              <a:off x="10185166" y="10217410"/>
              <a:ext cx="182879" cy="182880"/>
            </a:xfrm>
            <a:prstGeom prst="rect">
              <a:avLst/>
            </a:prstGeom>
            <a:solidFill>
              <a:srgbClr val="FFFFFF">
                <a:alpha val="100000"/>
              </a:srgbClr>
            </a:solidFill>
          </p:spPr>
          <p:txBody>
            <a:bodyPr/>
            <a:lstStyle/>
            <a:p/>
          </p:txBody>
        </p:sp>
        <p:sp>
          <p:nvSpPr>
            <p:cNvPr id="274" name="rc63"/>
            <p:cNvSpPr/>
            <p:nvPr/>
          </p:nvSpPr>
          <p:spPr>
            <a:xfrm>
              <a:off x="10194166"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5" name="tx64"/>
            <p:cNvSpPr/>
            <p:nvPr/>
          </p:nvSpPr>
          <p:spPr>
            <a:xfrm>
              <a:off x="8547764"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276" name="tx65"/>
            <p:cNvSpPr/>
            <p:nvPr/>
          </p:nvSpPr>
          <p:spPr>
            <a:xfrm>
              <a:off x="9473805"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277" name="tx66"/>
            <p:cNvSpPr/>
            <p:nvPr/>
          </p:nvSpPr>
          <p:spPr>
            <a:xfrm>
              <a:off x="1047604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278" name="tx67"/>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79" name=""/>
          <p:cNvGrpSpPr/>
          <p:nvPr/>
        </p:nvGrpSpPr>
        <p:grpSpPr>
          <a:xfrm>
            <a:off x="12527280" y="6217920"/>
            <a:ext cx="5486400" cy="4297680"/>
            <a:chOff x="12527280" y="6217920"/>
            <a:chExt cx="5486400" cy="4297680"/>
          </a:xfrm>
        </p:grpSpPr>
        <p:sp>
          <p:nvSpPr>
            <p:cNvPr id="28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8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8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8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8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4" name="pl17"/>
            <p:cNvSpPr/>
            <p:nvPr/>
          </p:nvSpPr>
          <p:spPr>
            <a:xfrm>
              <a:off x="13325144" y="6663670"/>
              <a:ext cx="4510689" cy="435327"/>
            </a:xfrm>
            <a:custGeom>
              <a:avLst/>
              <a:pathLst>
                <a:path w="4510689" h="435327">
                  <a:moveTo>
                    <a:pt x="0" y="332897"/>
                  </a:moveTo>
                  <a:lnTo>
                    <a:pt x="180427" y="332897"/>
                  </a:lnTo>
                  <a:lnTo>
                    <a:pt x="360855" y="332897"/>
                  </a:lnTo>
                  <a:lnTo>
                    <a:pt x="541282" y="332897"/>
                  </a:lnTo>
                  <a:lnTo>
                    <a:pt x="721710" y="332897"/>
                  </a:lnTo>
                  <a:lnTo>
                    <a:pt x="902137" y="332897"/>
                  </a:lnTo>
                  <a:lnTo>
                    <a:pt x="1082565" y="307289"/>
                  </a:lnTo>
                  <a:lnTo>
                    <a:pt x="1262993" y="307289"/>
                  </a:lnTo>
                  <a:lnTo>
                    <a:pt x="1443420" y="307289"/>
                  </a:lnTo>
                  <a:lnTo>
                    <a:pt x="1623848" y="307289"/>
                  </a:lnTo>
                  <a:lnTo>
                    <a:pt x="1804275" y="307289"/>
                  </a:lnTo>
                  <a:lnTo>
                    <a:pt x="1984703" y="307289"/>
                  </a:lnTo>
                  <a:lnTo>
                    <a:pt x="2165131" y="332897"/>
                  </a:lnTo>
                  <a:lnTo>
                    <a:pt x="2345558" y="332897"/>
                  </a:lnTo>
                  <a:lnTo>
                    <a:pt x="2525986" y="332897"/>
                  </a:lnTo>
                  <a:lnTo>
                    <a:pt x="2706413" y="230467"/>
                  </a:lnTo>
                  <a:lnTo>
                    <a:pt x="2886841" y="230467"/>
                  </a:lnTo>
                  <a:lnTo>
                    <a:pt x="3067268" y="230467"/>
                  </a:lnTo>
                  <a:lnTo>
                    <a:pt x="3247696" y="230467"/>
                  </a:lnTo>
                  <a:lnTo>
                    <a:pt x="3428124" y="332897"/>
                  </a:lnTo>
                  <a:lnTo>
                    <a:pt x="3608551" y="332897"/>
                  </a:lnTo>
                  <a:lnTo>
                    <a:pt x="3788979" y="332897"/>
                  </a:lnTo>
                  <a:lnTo>
                    <a:pt x="3969406" y="384112"/>
                  </a:lnTo>
                  <a:lnTo>
                    <a:pt x="4149834" y="435327"/>
                  </a:lnTo>
                  <a:lnTo>
                    <a:pt x="4330262" y="0"/>
                  </a:lnTo>
                  <a:lnTo>
                    <a:pt x="4510689" y="204859"/>
                  </a:lnTo>
                </a:path>
              </a:pathLst>
            </a:custGeom>
            <a:ln w="32521" cap="flat">
              <a:solidFill>
                <a:srgbClr val="5EB0E8">
                  <a:alpha val="100000"/>
                </a:srgbClr>
              </a:solidFill>
              <a:prstDash val="solid"/>
              <a:round/>
            </a:ln>
          </p:spPr>
          <p:txBody>
            <a:bodyPr/>
            <a:lstStyle/>
            <a:p/>
          </p:txBody>
        </p:sp>
        <p:sp>
          <p:nvSpPr>
            <p:cNvPr id="295" name="pl18"/>
            <p:cNvSpPr/>
            <p:nvPr/>
          </p:nvSpPr>
          <p:spPr>
            <a:xfrm>
              <a:off x="14588137" y="6689277"/>
              <a:ext cx="3247696" cy="460934"/>
            </a:xfrm>
            <a:custGeom>
              <a:avLst/>
              <a:pathLst>
                <a:path w="3247696" h="460934">
                  <a:moveTo>
                    <a:pt x="0" y="128037"/>
                  </a:moveTo>
                  <a:lnTo>
                    <a:pt x="180427" y="230467"/>
                  </a:lnTo>
                  <a:lnTo>
                    <a:pt x="360855" y="256074"/>
                  </a:lnTo>
                  <a:lnTo>
                    <a:pt x="541282" y="256074"/>
                  </a:lnTo>
                  <a:lnTo>
                    <a:pt x="721710" y="256074"/>
                  </a:lnTo>
                  <a:lnTo>
                    <a:pt x="902137" y="256074"/>
                  </a:lnTo>
                  <a:lnTo>
                    <a:pt x="1082565" y="256074"/>
                  </a:lnTo>
                  <a:lnTo>
                    <a:pt x="1262993" y="256074"/>
                  </a:lnTo>
                  <a:lnTo>
                    <a:pt x="1443420" y="256074"/>
                  </a:lnTo>
                  <a:lnTo>
                    <a:pt x="1623848" y="256074"/>
                  </a:lnTo>
                  <a:lnTo>
                    <a:pt x="1804275" y="256074"/>
                  </a:lnTo>
                  <a:lnTo>
                    <a:pt x="1984703" y="256074"/>
                  </a:lnTo>
                  <a:lnTo>
                    <a:pt x="2165131" y="256074"/>
                  </a:lnTo>
                  <a:lnTo>
                    <a:pt x="2345558" y="256074"/>
                  </a:lnTo>
                  <a:lnTo>
                    <a:pt x="2525986" y="256074"/>
                  </a:lnTo>
                  <a:lnTo>
                    <a:pt x="2706413" y="256074"/>
                  </a:lnTo>
                  <a:lnTo>
                    <a:pt x="2886841" y="460934"/>
                  </a:lnTo>
                  <a:lnTo>
                    <a:pt x="3067268" y="25607"/>
                  </a:lnTo>
                  <a:lnTo>
                    <a:pt x="3247696" y="0"/>
                  </a:lnTo>
                </a:path>
              </a:pathLst>
            </a:custGeom>
            <a:ln w="32521" cap="flat">
              <a:solidFill>
                <a:srgbClr val="00A173">
                  <a:alpha val="100000"/>
                </a:srgbClr>
              </a:solidFill>
              <a:prstDash val="solid"/>
              <a:round/>
            </a:ln>
          </p:spPr>
          <p:txBody>
            <a:bodyPr/>
            <a:lstStyle/>
            <a:p/>
          </p:txBody>
        </p:sp>
        <p:sp>
          <p:nvSpPr>
            <p:cNvPr id="29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9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9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9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0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0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0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3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3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3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3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3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4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4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4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4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4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4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4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4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4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4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5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5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5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5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5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5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5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5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5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5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6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61" name="rc84"/>
            <p:cNvSpPr/>
            <p:nvPr/>
          </p:nvSpPr>
          <p:spPr>
            <a:xfrm>
              <a:off x="14005791" y="9941072"/>
              <a:ext cx="3149396" cy="504938"/>
            </a:xfrm>
            <a:prstGeom prst="rect">
              <a:avLst/>
            </a:prstGeom>
            <a:solidFill>
              <a:srgbClr val="FFFFFF">
                <a:alpha val="100000"/>
              </a:srgbClr>
            </a:solidFill>
          </p:spPr>
          <p:txBody>
            <a:bodyPr/>
            <a:lstStyle/>
            <a:p/>
          </p:txBody>
        </p:sp>
        <p:sp>
          <p:nvSpPr>
            <p:cNvPr id="36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6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6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6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6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6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6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6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7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Czechia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4049618" cy="3131794"/>
            </a:xfrm>
            <a:prstGeom prst="rect">
              <a:avLst/>
            </a:prstGeom>
            <a:solidFill>
              <a:srgbClr val="FFFFFF">
                <a:alpha val="100000"/>
              </a:srgbClr>
            </a:solidFill>
          </p:spPr>
          <p:txBody>
            <a:bodyPr/>
            <a:lstStyle/>
            <a:p/>
          </p:txBody>
        </p:sp>
        <p:sp>
          <p:nvSpPr>
            <p:cNvPr id="7" name="pl6"/>
            <p:cNvSpPr/>
            <p:nvPr/>
          </p:nvSpPr>
          <p:spPr>
            <a:xfrm>
              <a:off x="1772732"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 name="rc13"/>
            <p:cNvSpPr/>
            <p:nvPr/>
          </p:nvSpPr>
          <p:spPr>
            <a:xfrm>
              <a:off x="5141882"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5141882"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5141882"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5141882"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pg17"/>
            <p:cNvSpPr/>
            <p:nvPr/>
          </p:nvSpPr>
          <p:spPr>
            <a:xfrm>
              <a:off x="3017190"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 name="tx18"/>
            <p:cNvSpPr/>
            <p:nvPr/>
          </p:nvSpPr>
          <p:spPr>
            <a:xfrm>
              <a:off x="314207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0" name="pg19"/>
            <p:cNvSpPr/>
            <p:nvPr/>
          </p:nvSpPr>
          <p:spPr>
            <a:xfrm>
              <a:off x="3203568"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 name="tx20"/>
            <p:cNvSpPr/>
            <p:nvPr/>
          </p:nvSpPr>
          <p:spPr>
            <a:xfrm>
              <a:off x="3307637"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2" name="rc21"/>
            <p:cNvSpPr/>
            <p:nvPr/>
          </p:nvSpPr>
          <p:spPr>
            <a:xfrm>
              <a:off x="1772732" y="2153563"/>
              <a:ext cx="4049618" cy="3131794"/>
            </a:xfrm>
            <a:prstGeom prst="rect">
              <a:avLst/>
            </a:prstGeom>
            <a:ln w="13550" cap="rnd">
              <a:solidFill>
                <a:srgbClr val="333333">
                  <a:alpha val="100000"/>
                </a:srgbClr>
              </a:solidFill>
              <a:prstDash val="solid"/>
              <a:round/>
            </a:ln>
          </p:spPr>
          <p:txBody>
            <a:bodyPr/>
            <a:lstStyle/>
            <a:p/>
          </p:txBody>
        </p:sp>
        <p:sp>
          <p:nvSpPr>
            <p:cNvPr id="23" name="rc22"/>
            <p:cNvSpPr/>
            <p:nvPr/>
          </p:nvSpPr>
          <p:spPr>
            <a:xfrm>
              <a:off x="5822351" y="2153563"/>
              <a:ext cx="4049618" cy="3131794"/>
            </a:xfrm>
            <a:prstGeom prst="rect">
              <a:avLst/>
            </a:prstGeom>
            <a:solidFill>
              <a:srgbClr val="FFFFFF">
                <a:alpha val="100000"/>
              </a:srgbClr>
            </a:solidFill>
          </p:spPr>
          <p:txBody>
            <a:bodyPr/>
            <a:lstStyle/>
            <a:p/>
          </p:txBody>
        </p:sp>
        <p:sp>
          <p:nvSpPr>
            <p:cNvPr id="24" name="pl23"/>
            <p:cNvSpPr/>
            <p:nvPr/>
          </p:nvSpPr>
          <p:spPr>
            <a:xfrm>
              <a:off x="5822351"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5" name="pl24"/>
            <p:cNvSpPr/>
            <p:nvPr/>
          </p:nvSpPr>
          <p:spPr>
            <a:xfrm>
              <a:off x="5822351"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6" name="pl25"/>
            <p:cNvSpPr/>
            <p:nvPr/>
          </p:nvSpPr>
          <p:spPr>
            <a:xfrm>
              <a:off x="5822351"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7" name="pl26"/>
            <p:cNvSpPr/>
            <p:nvPr/>
          </p:nvSpPr>
          <p:spPr>
            <a:xfrm>
              <a:off x="5822351"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28" name="pl27"/>
            <p:cNvSpPr/>
            <p:nvPr/>
          </p:nvSpPr>
          <p:spPr>
            <a:xfrm>
              <a:off x="5822351"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29" name="pl28"/>
            <p:cNvSpPr/>
            <p:nvPr/>
          </p:nvSpPr>
          <p:spPr>
            <a:xfrm>
              <a:off x="5822351"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0" name="pl29"/>
            <p:cNvSpPr/>
            <p:nvPr/>
          </p:nvSpPr>
          <p:spPr>
            <a:xfrm>
              <a:off x="5822351"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1" name="rc30"/>
            <p:cNvSpPr/>
            <p:nvPr/>
          </p:nvSpPr>
          <p:spPr>
            <a:xfrm>
              <a:off x="5872141"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5872141"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5872141"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5872141"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6204077" y="3802852"/>
              <a:ext cx="298742" cy="1482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6204077" y="3802852"/>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6204077" y="380285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6204077" y="380285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6536013"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536013"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536013"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536013"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867949"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867949" y="3988165"/>
              <a:ext cx="298742"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867949" y="39881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867949" y="39881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7199885"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7199885" y="4914731"/>
              <a:ext cx="298742"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7199885"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7199885"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7863757" y="4729418"/>
              <a:ext cx="298742"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7863757" y="472941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7863757" y="472941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7863757" y="472941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8195693"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8195693"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8195693"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8195693"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9191501"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9191501"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9191501"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9191501"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9523437"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9523437"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9523437"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9523437"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704267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716755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69" name="pg68"/>
            <p:cNvSpPr/>
            <p:nvPr/>
          </p:nvSpPr>
          <p:spPr>
            <a:xfrm>
              <a:off x="723307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733714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 case(s)</a:t>
              </a:r>
            </a:p>
          </p:txBody>
        </p:sp>
        <p:sp>
          <p:nvSpPr>
            <p:cNvPr id="71" name="rc70"/>
            <p:cNvSpPr/>
            <p:nvPr/>
          </p:nvSpPr>
          <p:spPr>
            <a:xfrm>
              <a:off x="5822351" y="2153563"/>
              <a:ext cx="4049618"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9871970" y="2153563"/>
              <a:ext cx="4049618" cy="3131794"/>
            </a:xfrm>
            <a:prstGeom prst="rect">
              <a:avLst/>
            </a:prstGeom>
            <a:solidFill>
              <a:srgbClr val="FFFFFF">
                <a:alpha val="100000"/>
              </a:srgbClr>
            </a:solidFill>
          </p:spPr>
          <p:txBody>
            <a:bodyPr/>
            <a:lstStyle/>
            <a:p/>
          </p:txBody>
        </p:sp>
        <p:sp>
          <p:nvSpPr>
            <p:cNvPr id="73" name="pl72"/>
            <p:cNvSpPr/>
            <p:nvPr/>
          </p:nvSpPr>
          <p:spPr>
            <a:xfrm>
              <a:off x="9871970"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4" name="pl73"/>
            <p:cNvSpPr/>
            <p:nvPr/>
          </p:nvSpPr>
          <p:spPr>
            <a:xfrm>
              <a:off x="9871970"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5" name="pl74"/>
            <p:cNvSpPr/>
            <p:nvPr/>
          </p:nvSpPr>
          <p:spPr>
            <a:xfrm>
              <a:off x="9871970"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6" name="pl75"/>
            <p:cNvSpPr/>
            <p:nvPr/>
          </p:nvSpPr>
          <p:spPr>
            <a:xfrm>
              <a:off x="9871970"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7" name="pl76"/>
            <p:cNvSpPr/>
            <p:nvPr/>
          </p:nvSpPr>
          <p:spPr>
            <a:xfrm>
              <a:off x="9871970"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8" name="pl77"/>
            <p:cNvSpPr/>
            <p:nvPr/>
          </p:nvSpPr>
          <p:spPr>
            <a:xfrm>
              <a:off x="9871970"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9" name="pl78"/>
            <p:cNvSpPr/>
            <p:nvPr/>
          </p:nvSpPr>
          <p:spPr>
            <a:xfrm>
              <a:off x="9871970"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0" name="rc79"/>
            <p:cNvSpPr/>
            <p:nvPr/>
          </p:nvSpPr>
          <p:spPr>
            <a:xfrm>
              <a:off x="9921760"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9921760"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9921760"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9921760"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10253696"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10253696"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10253696"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10253696"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0585632"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0585632"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0585632"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0585632"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11249504" y="3061598"/>
              <a:ext cx="298742" cy="2223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11249504" y="2876285"/>
              <a:ext cx="298742" cy="1853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11249504" y="287628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11249504"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11581440" y="3617538"/>
              <a:ext cx="298742" cy="1667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11581440" y="3246912"/>
              <a:ext cx="298742" cy="3706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11581440" y="3246912"/>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11581440" y="324691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11913376" y="4358791"/>
              <a:ext cx="298742"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11913376" y="435879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11913376" y="435879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11913376" y="435879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12245312"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12245312"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12245312"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12245312"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pg107"/>
            <p:cNvSpPr/>
            <p:nvPr/>
          </p:nvSpPr>
          <p:spPr>
            <a:xfrm>
              <a:off x="11092290"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9" name="tx108"/>
            <p:cNvSpPr/>
            <p:nvPr/>
          </p:nvSpPr>
          <p:spPr>
            <a:xfrm>
              <a:off x="1121717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110" name="pg109"/>
            <p:cNvSpPr/>
            <p:nvPr/>
          </p:nvSpPr>
          <p:spPr>
            <a:xfrm>
              <a:off x="1128269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1" name="tx110"/>
            <p:cNvSpPr/>
            <p:nvPr/>
          </p:nvSpPr>
          <p:spPr>
            <a:xfrm>
              <a:off x="11386760"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40 case(s)</a:t>
              </a:r>
            </a:p>
          </p:txBody>
        </p:sp>
        <p:sp>
          <p:nvSpPr>
            <p:cNvPr id="112" name="rc111"/>
            <p:cNvSpPr/>
            <p:nvPr/>
          </p:nvSpPr>
          <p:spPr>
            <a:xfrm>
              <a:off x="9871970" y="2153563"/>
              <a:ext cx="4049618" cy="3131794"/>
            </a:xfrm>
            <a:prstGeom prst="rect">
              <a:avLst/>
            </a:prstGeom>
            <a:ln w="13550" cap="rnd">
              <a:solidFill>
                <a:srgbClr val="333333">
                  <a:alpha val="100000"/>
                </a:srgbClr>
              </a:solidFill>
              <a:prstDash val="solid"/>
              <a:round/>
            </a:ln>
          </p:spPr>
          <p:txBody>
            <a:bodyPr/>
            <a:lstStyle/>
            <a:p/>
          </p:txBody>
        </p:sp>
        <p:sp>
          <p:nvSpPr>
            <p:cNvPr id="113" name="rc112"/>
            <p:cNvSpPr/>
            <p:nvPr/>
          </p:nvSpPr>
          <p:spPr>
            <a:xfrm>
              <a:off x="13921588" y="2153563"/>
              <a:ext cx="4049618" cy="3131794"/>
            </a:xfrm>
            <a:prstGeom prst="rect">
              <a:avLst/>
            </a:prstGeom>
            <a:solidFill>
              <a:srgbClr val="FFFFFF">
                <a:alpha val="100000"/>
              </a:srgbClr>
            </a:solidFill>
          </p:spPr>
          <p:txBody>
            <a:bodyPr/>
            <a:lstStyle/>
            <a:p/>
          </p:txBody>
        </p:sp>
        <p:sp>
          <p:nvSpPr>
            <p:cNvPr id="114" name="pl113"/>
            <p:cNvSpPr/>
            <p:nvPr/>
          </p:nvSpPr>
          <p:spPr>
            <a:xfrm>
              <a:off x="13921588"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5" name="pl114"/>
            <p:cNvSpPr/>
            <p:nvPr/>
          </p:nvSpPr>
          <p:spPr>
            <a:xfrm>
              <a:off x="13921588"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6" name="pl115"/>
            <p:cNvSpPr/>
            <p:nvPr/>
          </p:nvSpPr>
          <p:spPr>
            <a:xfrm>
              <a:off x="13921588"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7" name="pl116"/>
            <p:cNvSpPr/>
            <p:nvPr/>
          </p:nvSpPr>
          <p:spPr>
            <a:xfrm>
              <a:off x="13921588"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8" name="pl117"/>
            <p:cNvSpPr/>
            <p:nvPr/>
          </p:nvSpPr>
          <p:spPr>
            <a:xfrm>
              <a:off x="13921588"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9" name="pl118"/>
            <p:cNvSpPr/>
            <p:nvPr/>
          </p:nvSpPr>
          <p:spPr>
            <a:xfrm>
              <a:off x="13921588"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0" name="pl119"/>
            <p:cNvSpPr/>
            <p:nvPr/>
          </p:nvSpPr>
          <p:spPr>
            <a:xfrm>
              <a:off x="13921588"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1" name="rc120"/>
            <p:cNvSpPr/>
            <p:nvPr/>
          </p:nvSpPr>
          <p:spPr>
            <a:xfrm>
              <a:off x="13971379" y="4729418"/>
              <a:ext cx="298742"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3971379" y="472941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3971379" y="472941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3971379" y="472941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14967187"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14967187"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14967187"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14967187"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1516604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1529092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31" name="pg130"/>
            <p:cNvSpPr/>
            <p:nvPr/>
          </p:nvSpPr>
          <p:spPr>
            <a:xfrm>
              <a:off x="1584232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rc131"/>
            <p:cNvSpPr/>
            <p:nvPr/>
          </p:nvSpPr>
          <p:spPr>
            <a:xfrm>
              <a:off x="13921588" y="2153563"/>
              <a:ext cx="4049618" cy="3131794"/>
            </a:xfrm>
            <a:prstGeom prst="rect">
              <a:avLst/>
            </a:prstGeom>
            <a:ln w="13550" cap="rnd">
              <a:solidFill>
                <a:srgbClr val="333333">
                  <a:alpha val="100000"/>
                </a:srgbClr>
              </a:solidFill>
              <a:prstDash val="solid"/>
              <a:round/>
            </a:ln>
          </p:spPr>
          <p:txBody>
            <a:bodyPr/>
            <a:lstStyle/>
            <a:p/>
          </p:txBody>
        </p:sp>
        <p:sp>
          <p:nvSpPr>
            <p:cNvPr id="133" name="tx132"/>
            <p:cNvSpPr/>
            <p:nvPr/>
          </p:nvSpPr>
          <p:spPr>
            <a:xfrm>
              <a:off x="35150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34" name="tx133"/>
            <p:cNvSpPr/>
            <p:nvPr/>
          </p:nvSpPr>
          <p:spPr>
            <a:xfrm>
              <a:off x="756463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35" name="tx134"/>
            <p:cNvSpPr/>
            <p:nvPr/>
          </p:nvSpPr>
          <p:spPr>
            <a:xfrm>
              <a:off x="116142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36" name="tx135"/>
            <p:cNvSpPr/>
            <p:nvPr/>
          </p:nvSpPr>
          <p:spPr>
            <a:xfrm>
              <a:off x="156638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37" name="pl136"/>
            <p:cNvSpPr/>
            <p:nvPr/>
          </p:nvSpPr>
          <p:spPr>
            <a:xfrm>
              <a:off x="1971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23038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26357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29677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32996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36315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3963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42954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46273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4959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5291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56231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tx148"/>
            <p:cNvSpPr/>
            <p:nvPr/>
          </p:nvSpPr>
          <p:spPr>
            <a:xfrm rot="-5400000">
              <a:off x="18911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0" name="tx149"/>
            <p:cNvSpPr/>
            <p:nvPr/>
          </p:nvSpPr>
          <p:spPr>
            <a:xfrm rot="-5400000">
              <a:off x="221323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1" name="tx150"/>
            <p:cNvSpPr/>
            <p:nvPr/>
          </p:nvSpPr>
          <p:spPr>
            <a:xfrm rot="-5400000">
              <a:off x="254526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2" name="tx151"/>
            <p:cNvSpPr/>
            <p:nvPr/>
          </p:nvSpPr>
          <p:spPr>
            <a:xfrm rot="-5400000">
              <a:off x="287532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3" name="tx152"/>
            <p:cNvSpPr/>
            <p:nvPr/>
          </p:nvSpPr>
          <p:spPr>
            <a:xfrm rot="-5400000">
              <a:off x="31766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4" name="tx153"/>
            <p:cNvSpPr/>
            <p:nvPr/>
          </p:nvSpPr>
          <p:spPr>
            <a:xfrm rot="-5400000">
              <a:off x="35507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5" name="tx154"/>
            <p:cNvSpPr/>
            <p:nvPr/>
          </p:nvSpPr>
          <p:spPr>
            <a:xfrm rot="-5400000">
              <a:off x="391241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6" name="tx155"/>
            <p:cNvSpPr/>
            <p:nvPr/>
          </p:nvSpPr>
          <p:spPr>
            <a:xfrm rot="-5400000">
              <a:off x="418219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7" name="tx156"/>
            <p:cNvSpPr/>
            <p:nvPr/>
          </p:nvSpPr>
          <p:spPr>
            <a:xfrm rot="-5400000">
              <a:off x="451408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8" name="tx157"/>
            <p:cNvSpPr/>
            <p:nvPr/>
          </p:nvSpPr>
          <p:spPr>
            <a:xfrm rot="-5400000">
              <a:off x="48824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9" name="tx158"/>
            <p:cNvSpPr/>
            <p:nvPr/>
          </p:nvSpPr>
          <p:spPr>
            <a:xfrm rot="-5400000">
              <a:off x="51957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0" name="tx159"/>
            <p:cNvSpPr/>
            <p:nvPr/>
          </p:nvSpPr>
          <p:spPr>
            <a:xfrm rot="-5400000">
              <a:off x="55276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1" name="pl160"/>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6353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6685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70173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73492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7681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80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83450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90089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93408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96728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tx172"/>
            <p:cNvSpPr/>
            <p:nvPr/>
          </p:nvSpPr>
          <p:spPr>
            <a:xfrm rot="-5400000">
              <a:off x="594073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4" name="tx173"/>
            <p:cNvSpPr/>
            <p:nvPr/>
          </p:nvSpPr>
          <p:spPr>
            <a:xfrm rot="-5400000">
              <a:off x="6262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5" name="tx174"/>
            <p:cNvSpPr/>
            <p:nvPr/>
          </p:nvSpPr>
          <p:spPr>
            <a:xfrm rot="-5400000">
              <a:off x="659487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6" name="tx175"/>
            <p:cNvSpPr/>
            <p:nvPr/>
          </p:nvSpPr>
          <p:spPr>
            <a:xfrm rot="-5400000">
              <a:off x="69249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7" name="tx176"/>
            <p:cNvSpPr/>
            <p:nvPr/>
          </p:nvSpPr>
          <p:spPr>
            <a:xfrm rot="-5400000">
              <a:off x="7226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8" name="tx177"/>
            <p:cNvSpPr/>
            <p:nvPr/>
          </p:nvSpPr>
          <p:spPr>
            <a:xfrm rot="-5400000">
              <a:off x="76004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9" name="tx178"/>
            <p:cNvSpPr/>
            <p:nvPr/>
          </p:nvSpPr>
          <p:spPr>
            <a:xfrm rot="-5400000">
              <a:off x="79620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0" name="tx179"/>
            <p:cNvSpPr/>
            <p:nvPr/>
          </p:nvSpPr>
          <p:spPr>
            <a:xfrm rot="-5400000">
              <a:off x="823181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1" name="tx180"/>
            <p:cNvSpPr/>
            <p:nvPr/>
          </p:nvSpPr>
          <p:spPr>
            <a:xfrm rot="-5400000">
              <a:off x="856370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2" name="tx181"/>
            <p:cNvSpPr/>
            <p:nvPr/>
          </p:nvSpPr>
          <p:spPr>
            <a:xfrm rot="-5400000">
              <a:off x="89320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3" name="tx182"/>
            <p:cNvSpPr/>
            <p:nvPr/>
          </p:nvSpPr>
          <p:spPr>
            <a:xfrm rot="-5400000">
              <a:off x="924537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4" name="tx183"/>
            <p:cNvSpPr/>
            <p:nvPr/>
          </p:nvSpPr>
          <p:spPr>
            <a:xfrm rot="-5400000">
              <a:off x="957731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5" name="pl184"/>
            <p:cNvSpPr/>
            <p:nvPr/>
          </p:nvSpPr>
          <p:spPr>
            <a:xfrm>
              <a:off x="100711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0403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0735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13988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117308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120627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2394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27266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3058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3390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tx196"/>
            <p:cNvSpPr/>
            <p:nvPr/>
          </p:nvSpPr>
          <p:spPr>
            <a:xfrm rot="-5400000">
              <a:off x="999034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8" name="tx197"/>
            <p:cNvSpPr/>
            <p:nvPr/>
          </p:nvSpPr>
          <p:spPr>
            <a:xfrm rot="-5400000">
              <a:off x="103124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9" name="tx198"/>
            <p:cNvSpPr/>
            <p:nvPr/>
          </p:nvSpPr>
          <p:spPr>
            <a:xfrm rot="-5400000">
              <a:off x="1064449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0" name="tx199"/>
            <p:cNvSpPr/>
            <p:nvPr/>
          </p:nvSpPr>
          <p:spPr>
            <a:xfrm rot="-5400000">
              <a:off x="109745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1" name="tx200"/>
            <p:cNvSpPr/>
            <p:nvPr/>
          </p:nvSpPr>
          <p:spPr>
            <a:xfrm rot="-5400000">
              <a:off x="1127585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2" name="tx201"/>
            <p:cNvSpPr/>
            <p:nvPr/>
          </p:nvSpPr>
          <p:spPr>
            <a:xfrm rot="-5400000">
              <a:off x="1165002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3" name="tx202"/>
            <p:cNvSpPr/>
            <p:nvPr/>
          </p:nvSpPr>
          <p:spPr>
            <a:xfrm rot="-5400000">
              <a:off x="120116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4" name="tx203"/>
            <p:cNvSpPr/>
            <p:nvPr/>
          </p:nvSpPr>
          <p:spPr>
            <a:xfrm rot="-5400000">
              <a:off x="12281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5" name="tx204"/>
            <p:cNvSpPr/>
            <p:nvPr/>
          </p:nvSpPr>
          <p:spPr>
            <a:xfrm rot="-5400000">
              <a:off x="126133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6" name="tx205"/>
            <p:cNvSpPr/>
            <p:nvPr/>
          </p:nvSpPr>
          <p:spPr>
            <a:xfrm rot="-5400000">
              <a:off x="1298167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7" name="tx206"/>
            <p:cNvSpPr/>
            <p:nvPr/>
          </p:nvSpPr>
          <p:spPr>
            <a:xfrm rot="-5400000">
              <a:off x="1329499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8" name="tx207"/>
            <p:cNvSpPr/>
            <p:nvPr/>
          </p:nvSpPr>
          <p:spPr>
            <a:xfrm rot="-5400000">
              <a:off x="1362692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9" name="pl208"/>
            <p:cNvSpPr/>
            <p:nvPr/>
          </p:nvSpPr>
          <p:spPr>
            <a:xfrm>
              <a:off x="1412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44526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47846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5116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54484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57804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16112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6444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167762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171081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17440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17772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tx220"/>
            <p:cNvSpPr/>
            <p:nvPr/>
          </p:nvSpPr>
          <p:spPr>
            <a:xfrm rot="-5400000">
              <a:off x="140399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2" name="tx221"/>
            <p:cNvSpPr/>
            <p:nvPr/>
          </p:nvSpPr>
          <p:spPr>
            <a:xfrm rot="-5400000">
              <a:off x="1436209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3" name="tx222"/>
            <p:cNvSpPr/>
            <p:nvPr/>
          </p:nvSpPr>
          <p:spPr>
            <a:xfrm rot="-5400000">
              <a:off x="1469411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4" name="tx223"/>
            <p:cNvSpPr/>
            <p:nvPr/>
          </p:nvSpPr>
          <p:spPr>
            <a:xfrm rot="-5400000">
              <a:off x="1502418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5" name="tx224"/>
            <p:cNvSpPr/>
            <p:nvPr/>
          </p:nvSpPr>
          <p:spPr>
            <a:xfrm rot="-5400000">
              <a:off x="153254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6" name="tx225"/>
            <p:cNvSpPr/>
            <p:nvPr/>
          </p:nvSpPr>
          <p:spPr>
            <a:xfrm rot="-5400000">
              <a:off x="1569964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7" name="tx226"/>
            <p:cNvSpPr/>
            <p:nvPr/>
          </p:nvSpPr>
          <p:spPr>
            <a:xfrm rot="-5400000">
              <a:off x="1606127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8" name="tx227"/>
            <p:cNvSpPr/>
            <p:nvPr/>
          </p:nvSpPr>
          <p:spPr>
            <a:xfrm rot="-5400000">
              <a:off x="163310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9" name="tx228"/>
            <p:cNvSpPr/>
            <p:nvPr/>
          </p:nvSpPr>
          <p:spPr>
            <a:xfrm rot="-5400000">
              <a:off x="166629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0" name="tx229"/>
            <p:cNvSpPr/>
            <p:nvPr/>
          </p:nvSpPr>
          <p:spPr>
            <a:xfrm rot="-5400000">
              <a:off x="170312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1" name="tx230"/>
            <p:cNvSpPr/>
            <p:nvPr/>
          </p:nvSpPr>
          <p:spPr>
            <a:xfrm rot="-5400000">
              <a:off x="173446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2" name="tx231"/>
            <p:cNvSpPr/>
            <p:nvPr/>
          </p:nvSpPr>
          <p:spPr>
            <a:xfrm rot="-5400000">
              <a:off x="176765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3" name="tx232"/>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34" name="tx233"/>
            <p:cNvSpPr/>
            <p:nvPr/>
          </p:nvSpPr>
          <p:spPr>
            <a:xfrm>
              <a:off x="1294238" y="4276415"/>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35" name="tx234"/>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36" name="tx235"/>
            <p:cNvSpPr/>
            <p:nvPr/>
          </p:nvSpPr>
          <p:spPr>
            <a:xfrm>
              <a:off x="1230614" y="24203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37" name="pl236"/>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8" name="pl237"/>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9" name="pl238"/>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0" name="pl239"/>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1" name="tx24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2" name="rc241"/>
            <p:cNvSpPr/>
            <p:nvPr/>
          </p:nvSpPr>
          <p:spPr>
            <a:xfrm>
              <a:off x="18110385" y="2153563"/>
              <a:ext cx="1753945" cy="1236458"/>
            </a:xfrm>
            <a:prstGeom prst="rect">
              <a:avLst/>
            </a:prstGeom>
            <a:solidFill>
              <a:srgbClr val="FFFFFF">
                <a:alpha val="100000"/>
              </a:srgbClr>
            </a:solidFill>
          </p:spPr>
          <p:txBody>
            <a:bodyPr/>
            <a:lstStyle/>
            <a:p/>
          </p:txBody>
        </p:sp>
        <p:sp>
          <p:nvSpPr>
            <p:cNvPr id="243" name="rc242"/>
            <p:cNvSpPr/>
            <p:nvPr/>
          </p:nvSpPr>
          <p:spPr>
            <a:xfrm>
              <a:off x="18179974" y="2223153"/>
              <a:ext cx="274319" cy="274319"/>
            </a:xfrm>
            <a:prstGeom prst="rect">
              <a:avLst/>
            </a:prstGeom>
            <a:solidFill>
              <a:srgbClr val="FFFFFF">
                <a:alpha val="100000"/>
              </a:srgbClr>
            </a:solidFill>
          </p:spPr>
          <p:txBody>
            <a:bodyPr/>
            <a:lstStyle/>
            <a:p/>
          </p:txBody>
        </p:sp>
        <p:sp>
          <p:nvSpPr>
            <p:cNvPr id="244" name="rc24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8179974" y="2497473"/>
              <a:ext cx="274319" cy="274319"/>
            </a:xfrm>
            <a:prstGeom prst="rect">
              <a:avLst/>
            </a:prstGeom>
            <a:solidFill>
              <a:srgbClr val="FFFFFF">
                <a:alpha val="100000"/>
              </a:srgbClr>
            </a:solidFill>
          </p:spPr>
          <p:txBody>
            <a:bodyPr/>
            <a:lstStyle/>
            <a:p/>
          </p:txBody>
        </p:sp>
        <p:sp>
          <p:nvSpPr>
            <p:cNvPr id="246" name="rc24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8179974" y="2771793"/>
              <a:ext cx="274319" cy="274319"/>
            </a:xfrm>
            <a:prstGeom prst="rect">
              <a:avLst/>
            </a:prstGeom>
            <a:solidFill>
              <a:srgbClr val="FFFFFF">
                <a:alpha val="100000"/>
              </a:srgbClr>
            </a:solidFill>
          </p:spPr>
          <p:txBody>
            <a:bodyPr/>
            <a:lstStyle/>
            <a:p/>
          </p:txBody>
        </p:sp>
        <p:sp>
          <p:nvSpPr>
            <p:cNvPr id="248" name="rc24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8179974" y="3046113"/>
              <a:ext cx="274319" cy="274319"/>
            </a:xfrm>
            <a:prstGeom prst="rect">
              <a:avLst/>
            </a:prstGeom>
            <a:solidFill>
              <a:srgbClr val="FFFFFF">
                <a:alpha val="100000"/>
              </a:srgbClr>
            </a:solidFill>
          </p:spPr>
          <p:txBody>
            <a:bodyPr/>
            <a:lstStyle/>
            <a:p/>
          </p:txBody>
        </p:sp>
        <p:sp>
          <p:nvSpPr>
            <p:cNvPr id="250" name="rc24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tx25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52" name="tx25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53" name="tx25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54" name="tx25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55" name=""/>
          <p:cNvGrpSpPr/>
          <p:nvPr/>
        </p:nvGrpSpPr>
        <p:grpSpPr>
          <a:xfrm>
            <a:off x="6400800" y="6217920"/>
            <a:ext cx="5486400" cy="4251960"/>
            <a:chOff x="6400800" y="6217920"/>
            <a:chExt cx="5486400" cy="4251960"/>
          </a:xfrm>
        </p:grpSpPr>
        <p:sp>
          <p:nvSpPr>
            <p:cNvPr id="2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5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58" name="rc5"/>
            <p:cNvSpPr/>
            <p:nvPr/>
          </p:nvSpPr>
          <p:spPr>
            <a:xfrm>
              <a:off x="6984155" y="6510025"/>
              <a:ext cx="4234357" cy="2788960"/>
            </a:xfrm>
            <a:prstGeom prst="rect">
              <a:avLst/>
            </a:prstGeom>
            <a:solidFill>
              <a:srgbClr val="FFFFFF">
                <a:alpha val="100000"/>
              </a:srgbClr>
            </a:solidFill>
          </p:spPr>
          <p:txBody>
            <a:bodyPr/>
            <a:lstStyle/>
            <a:p/>
          </p:txBody>
        </p:sp>
        <p:sp>
          <p:nvSpPr>
            <p:cNvPr id="259" name="pl6"/>
            <p:cNvSpPr/>
            <p:nvPr/>
          </p:nvSpPr>
          <p:spPr>
            <a:xfrm>
              <a:off x="6984155"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0" name="pl7"/>
            <p:cNvSpPr/>
            <p:nvPr/>
          </p:nvSpPr>
          <p:spPr>
            <a:xfrm>
              <a:off x="6984155"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1" name="pl8"/>
            <p:cNvSpPr/>
            <p:nvPr/>
          </p:nvSpPr>
          <p:spPr>
            <a:xfrm>
              <a:off x="6984155"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2" name="pl9"/>
            <p:cNvSpPr/>
            <p:nvPr/>
          </p:nvSpPr>
          <p:spPr>
            <a:xfrm>
              <a:off x="6984155"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3" name="pl10"/>
            <p:cNvSpPr/>
            <p:nvPr/>
          </p:nvSpPr>
          <p:spPr>
            <a:xfrm>
              <a:off x="6984155"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4" name="pl11"/>
            <p:cNvSpPr/>
            <p:nvPr/>
          </p:nvSpPr>
          <p:spPr>
            <a:xfrm>
              <a:off x="6984155"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5" name="pl12"/>
            <p:cNvSpPr/>
            <p:nvPr/>
          </p:nvSpPr>
          <p:spPr>
            <a:xfrm>
              <a:off x="6984155"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6" name="pl13"/>
            <p:cNvSpPr/>
            <p:nvPr/>
          </p:nvSpPr>
          <p:spPr>
            <a:xfrm>
              <a:off x="6984155"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7" name="pl14"/>
            <p:cNvSpPr/>
            <p:nvPr/>
          </p:nvSpPr>
          <p:spPr>
            <a:xfrm>
              <a:off x="6984155"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8" name="rc15"/>
            <p:cNvSpPr/>
            <p:nvPr/>
          </p:nvSpPr>
          <p:spPr>
            <a:xfrm>
              <a:off x="9483602" y="8538360"/>
              <a:ext cx="411673"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69" name="rc16"/>
            <p:cNvSpPr/>
            <p:nvPr/>
          </p:nvSpPr>
          <p:spPr>
            <a:xfrm>
              <a:off x="10659813" y="6636796"/>
              <a:ext cx="41167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70" name="rc17"/>
            <p:cNvSpPr/>
            <p:nvPr/>
          </p:nvSpPr>
          <p:spPr>
            <a:xfrm>
              <a:off x="6984155" y="6510025"/>
              <a:ext cx="4234357" cy="2788960"/>
            </a:xfrm>
            <a:prstGeom prst="rect">
              <a:avLst/>
            </a:prstGeom>
            <a:ln w="13550" cap="rnd">
              <a:solidFill>
                <a:srgbClr val="333333">
                  <a:alpha val="100000"/>
                </a:srgbClr>
              </a:solidFill>
              <a:prstDash val="solid"/>
              <a:round/>
            </a:ln>
          </p:spPr>
          <p:txBody>
            <a:bodyPr/>
            <a:lstStyle/>
            <a:p/>
          </p:txBody>
        </p:sp>
        <p:sp>
          <p:nvSpPr>
            <p:cNvPr id="271" name="tx18"/>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72" name="tx19"/>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273" name="tx20"/>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274" name="tx21"/>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275" name="tx22"/>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276" name="pl23"/>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7" name="pl24"/>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8" name="pl25"/>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79" name="pl26"/>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0" name="pl27"/>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pl28"/>
            <p:cNvSpPr/>
            <p:nvPr/>
          </p:nvSpPr>
          <p:spPr>
            <a:xfrm>
              <a:off x="112185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2" name="pl29"/>
            <p:cNvSpPr/>
            <p:nvPr/>
          </p:nvSpPr>
          <p:spPr>
            <a:xfrm>
              <a:off x="11218512" y="85319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3" name="pl30"/>
            <p:cNvSpPr/>
            <p:nvPr/>
          </p:nvSpPr>
          <p:spPr>
            <a:xfrm>
              <a:off x="11218512" y="789170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4" name="pl31"/>
            <p:cNvSpPr/>
            <p:nvPr/>
          </p:nvSpPr>
          <p:spPr>
            <a:xfrm>
              <a:off x="11218512" y="72514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5" name="pl32"/>
            <p:cNvSpPr/>
            <p:nvPr/>
          </p:nvSpPr>
          <p:spPr>
            <a:xfrm>
              <a:off x="11218512" y="6611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6" name="tx33"/>
            <p:cNvSpPr/>
            <p:nvPr/>
          </p:nvSpPr>
          <p:spPr>
            <a:xfrm>
              <a:off x="1131657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287" name="tx34"/>
            <p:cNvSpPr/>
            <p:nvPr/>
          </p:nvSpPr>
          <p:spPr>
            <a:xfrm>
              <a:off x="11316570" y="8529650"/>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288" name="tx35"/>
            <p:cNvSpPr/>
            <p:nvPr/>
          </p:nvSpPr>
          <p:spPr>
            <a:xfrm>
              <a:off x="11316570" y="788939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289" name="tx36"/>
            <p:cNvSpPr/>
            <p:nvPr/>
          </p:nvSpPr>
          <p:spPr>
            <a:xfrm>
              <a:off x="11316570" y="7249136"/>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290" name="tx37"/>
            <p:cNvSpPr/>
            <p:nvPr/>
          </p:nvSpPr>
          <p:spPr>
            <a:xfrm>
              <a:off x="11316570" y="660887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91" name="pl38"/>
            <p:cNvSpPr/>
            <p:nvPr/>
          </p:nvSpPr>
          <p:spPr>
            <a:xfrm>
              <a:off x="73370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39"/>
            <p:cNvSpPr/>
            <p:nvPr/>
          </p:nvSpPr>
          <p:spPr>
            <a:xfrm>
              <a:off x="79251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40"/>
            <p:cNvSpPr/>
            <p:nvPr/>
          </p:nvSpPr>
          <p:spPr>
            <a:xfrm>
              <a:off x="851322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41"/>
            <p:cNvSpPr/>
            <p:nvPr/>
          </p:nvSpPr>
          <p:spPr>
            <a:xfrm>
              <a:off x="91013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42"/>
            <p:cNvSpPr/>
            <p:nvPr/>
          </p:nvSpPr>
          <p:spPr>
            <a:xfrm>
              <a:off x="968943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43"/>
            <p:cNvSpPr/>
            <p:nvPr/>
          </p:nvSpPr>
          <p:spPr>
            <a:xfrm>
              <a:off x="102775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44"/>
            <p:cNvSpPr/>
            <p:nvPr/>
          </p:nvSpPr>
          <p:spPr>
            <a:xfrm>
              <a:off x="108656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45"/>
            <p:cNvSpPr/>
            <p:nvPr/>
          </p:nvSpPr>
          <p:spPr>
            <a:xfrm rot="-2700000">
              <a:off x="7227119"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299" name="tx46"/>
            <p:cNvSpPr/>
            <p:nvPr/>
          </p:nvSpPr>
          <p:spPr>
            <a:xfrm rot="-2700000">
              <a:off x="7775527"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00" name="tx47"/>
            <p:cNvSpPr/>
            <p:nvPr/>
          </p:nvSpPr>
          <p:spPr>
            <a:xfrm rot="-2700000">
              <a:off x="836297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01" name="tx48"/>
            <p:cNvSpPr/>
            <p:nvPr/>
          </p:nvSpPr>
          <p:spPr>
            <a:xfrm rot="-2700000">
              <a:off x="880638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02" name="tx49"/>
            <p:cNvSpPr/>
            <p:nvPr/>
          </p:nvSpPr>
          <p:spPr>
            <a:xfrm rot="-2700000">
              <a:off x="939449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03" name="tx50"/>
            <p:cNvSpPr/>
            <p:nvPr/>
          </p:nvSpPr>
          <p:spPr>
            <a:xfrm rot="-2700000">
              <a:off x="998257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04" name="tx51"/>
            <p:cNvSpPr/>
            <p:nvPr/>
          </p:nvSpPr>
          <p:spPr>
            <a:xfrm rot="-2700000">
              <a:off x="106827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05" name="tx52"/>
            <p:cNvSpPr/>
            <p:nvPr/>
          </p:nvSpPr>
          <p:spPr>
            <a:xfrm>
              <a:off x="9101334"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06" name="tx53"/>
            <p:cNvSpPr/>
            <p:nvPr/>
          </p:nvSpPr>
          <p:spPr>
            <a:xfrm>
              <a:off x="82840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07" name="tx5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08" name="tx5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09" name="rc56"/>
            <p:cNvSpPr/>
            <p:nvPr/>
          </p:nvSpPr>
          <p:spPr>
            <a:xfrm>
              <a:off x="7968586" y="10217410"/>
              <a:ext cx="1051268" cy="182880"/>
            </a:xfrm>
            <a:prstGeom prst="rect">
              <a:avLst/>
            </a:prstGeom>
            <a:solidFill>
              <a:srgbClr val="FFFFFF">
                <a:alpha val="100000"/>
              </a:srgbClr>
            </a:solidFill>
          </p:spPr>
          <p:txBody>
            <a:bodyPr/>
            <a:lstStyle/>
            <a:p/>
          </p:txBody>
        </p:sp>
        <p:sp>
          <p:nvSpPr>
            <p:cNvPr id="310" name="rc57"/>
            <p:cNvSpPr/>
            <p:nvPr/>
          </p:nvSpPr>
          <p:spPr>
            <a:xfrm>
              <a:off x="7968586" y="10217410"/>
              <a:ext cx="182879" cy="182880"/>
            </a:xfrm>
            <a:prstGeom prst="rect">
              <a:avLst/>
            </a:prstGeom>
            <a:solidFill>
              <a:srgbClr val="FFFFFF">
                <a:alpha val="100000"/>
              </a:srgbClr>
            </a:solidFill>
          </p:spPr>
          <p:txBody>
            <a:bodyPr/>
            <a:lstStyle/>
            <a:p/>
          </p:txBody>
        </p:sp>
        <p:sp>
          <p:nvSpPr>
            <p:cNvPr id="311" name="pl58"/>
            <p:cNvSpPr/>
            <p:nvPr/>
          </p:nvSpPr>
          <p:spPr>
            <a:xfrm>
              <a:off x="798687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12" name="tx59"/>
            <p:cNvSpPr/>
            <p:nvPr/>
          </p:nvSpPr>
          <p:spPr>
            <a:xfrm>
              <a:off x="825946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13" name="rc60"/>
            <p:cNvSpPr/>
            <p:nvPr/>
          </p:nvSpPr>
          <p:spPr>
            <a:xfrm>
              <a:off x="9199854" y="10217410"/>
              <a:ext cx="1034227" cy="182880"/>
            </a:xfrm>
            <a:prstGeom prst="rect">
              <a:avLst/>
            </a:prstGeom>
            <a:solidFill>
              <a:srgbClr val="FFFFFF">
                <a:alpha val="100000"/>
              </a:srgbClr>
            </a:solidFill>
          </p:spPr>
          <p:txBody>
            <a:bodyPr/>
            <a:lstStyle/>
            <a:p/>
          </p:txBody>
        </p:sp>
        <p:sp>
          <p:nvSpPr>
            <p:cNvPr id="314" name="rc61"/>
            <p:cNvSpPr/>
            <p:nvPr/>
          </p:nvSpPr>
          <p:spPr>
            <a:xfrm>
              <a:off x="9199854" y="10217410"/>
              <a:ext cx="182879" cy="182880"/>
            </a:xfrm>
            <a:prstGeom prst="rect">
              <a:avLst/>
            </a:prstGeom>
            <a:solidFill>
              <a:srgbClr val="FFFFFF">
                <a:alpha val="100000"/>
              </a:srgbClr>
            </a:solidFill>
          </p:spPr>
          <p:txBody>
            <a:bodyPr/>
            <a:lstStyle/>
            <a:p/>
          </p:txBody>
        </p:sp>
        <p:sp>
          <p:nvSpPr>
            <p:cNvPr id="315" name="rc62"/>
            <p:cNvSpPr/>
            <p:nvPr/>
          </p:nvSpPr>
          <p:spPr>
            <a:xfrm>
              <a:off x="9208854"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16" name="tx63"/>
            <p:cNvSpPr/>
            <p:nvPr/>
          </p:nvSpPr>
          <p:spPr>
            <a:xfrm>
              <a:off x="949073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17" name="tx64"/>
            <p:cNvSpPr/>
            <p:nvPr/>
          </p:nvSpPr>
          <p:spPr>
            <a:xfrm>
              <a:off x="64730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18" name=""/>
          <p:cNvGrpSpPr/>
          <p:nvPr/>
        </p:nvGrpSpPr>
        <p:grpSpPr>
          <a:xfrm>
            <a:off x="12527280" y="6217920"/>
            <a:ext cx="5486400" cy="4297680"/>
            <a:chOff x="12527280" y="6217920"/>
            <a:chExt cx="5486400" cy="4297680"/>
          </a:xfrm>
        </p:grpSpPr>
        <p:sp>
          <p:nvSpPr>
            <p:cNvPr id="31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2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2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2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2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3" name="pl17"/>
            <p:cNvSpPr/>
            <p:nvPr/>
          </p:nvSpPr>
          <p:spPr>
            <a:xfrm>
              <a:off x="13325144" y="6663670"/>
              <a:ext cx="4510689" cy="384112"/>
            </a:xfrm>
            <a:custGeom>
              <a:avLst/>
              <a:pathLst>
                <a:path w="4510689" h="384112">
                  <a:moveTo>
                    <a:pt x="0" y="51214"/>
                  </a:moveTo>
                  <a:lnTo>
                    <a:pt x="180427" y="51214"/>
                  </a:lnTo>
                  <a:lnTo>
                    <a:pt x="360855" y="25607"/>
                  </a:lnTo>
                  <a:lnTo>
                    <a:pt x="541282" y="51214"/>
                  </a:lnTo>
                  <a:lnTo>
                    <a:pt x="721710" y="51214"/>
                  </a:lnTo>
                  <a:lnTo>
                    <a:pt x="902137" y="51214"/>
                  </a:lnTo>
                  <a:lnTo>
                    <a:pt x="1082565" y="51214"/>
                  </a:lnTo>
                  <a:lnTo>
                    <a:pt x="1262993" y="25607"/>
                  </a:lnTo>
                  <a:lnTo>
                    <a:pt x="1443420" y="51214"/>
                  </a:lnTo>
                  <a:lnTo>
                    <a:pt x="1623848" y="25607"/>
                  </a:lnTo>
                  <a:lnTo>
                    <a:pt x="1804275" y="25607"/>
                  </a:lnTo>
                  <a:lnTo>
                    <a:pt x="1984703" y="25607"/>
                  </a:lnTo>
                  <a:lnTo>
                    <a:pt x="2165131" y="25607"/>
                  </a:lnTo>
                  <a:lnTo>
                    <a:pt x="2345558" y="0"/>
                  </a:lnTo>
                  <a:lnTo>
                    <a:pt x="2525986" y="0"/>
                  </a:lnTo>
                  <a:lnTo>
                    <a:pt x="2706413" y="0"/>
                  </a:lnTo>
                  <a:lnTo>
                    <a:pt x="2886841" y="25607"/>
                  </a:lnTo>
                  <a:lnTo>
                    <a:pt x="3067268" y="51214"/>
                  </a:lnTo>
                  <a:lnTo>
                    <a:pt x="3247696" y="76822"/>
                  </a:lnTo>
                  <a:lnTo>
                    <a:pt x="3428124" y="179252"/>
                  </a:lnTo>
                  <a:lnTo>
                    <a:pt x="3608551" y="128037"/>
                  </a:lnTo>
                  <a:lnTo>
                    <a:pt x="3788979" y="51214"/>
                  </a:lnTo>
                  <a:lnTo>
                    <a:pt x="3969406" y="51214"/>
                  </a:lnTo>
                  <a:lnTo>
                    <a:pt x="4149834" y="307289"/>
                  </a:lnTo>
                  <a:lnTo>
                    <a:pt x="4330262" y="256074"/>
                  </a:lnTo>
                  <a:lnTo>
                    <a:pt x="4510689" y="384112"/>
                  </a:lnTo>
                </a:path>
              </a:pathLst>
            </a:custGeom>
            <a:ln w="32521" cap="flat">
              <a:solidFill>
                <a:srgbClr val="5EB0E8">
                  <a:alpha val="100000"/>
                </a:srgbClr>
              </a:solidFill>
              <a:prstDash val="solid"/>
              <a:round/>
            </a:ln>
          </p:spPr>
          <p:txBody>
            <a:bodyPr/>
            <a:lstStyle/>
            <a:p/>
          </p:txBody>
        </p:sp>
        <p:sp>
          <p:nvSpPr>
            <p:cNvPr id="334" name="pl18"/>
            <p:cNvSpPr/>
            <p:nvPr/>
          </p:nvSpPr>
          <p:spPr>
            <a:xfrm>
              <a:off x="13325144" y="6663670"/>
              <a:ext cx="4510689" cy="384112"/>
            </a:xfrm>
            <a:custGeom>
              <a:avLst/>
              <a:pathLst>
                <a:path w="4510689" h="384112">
                  <a:moveTo>
                    <a:pt x="0" y="25607"/>
                  </a:moveTo>
                  <a:lnTo>
                    <a:pt x="180427" y="25607"/>
                  </a:lnTo>
                  <a:lnTo>
                    <a:pt x="360855" y="25607"/>
                  </a:lnTo>
                  <a:lnTo>
                    <a:pt x="541282" y="25607"/>
                  </a:lnTo>
                  <a:lnTo>
                    <a:pt x="721710" y="25607"/>
                  </a:lnTo>
                  <a:lnTo>
                    <a:pt x="902137" y="25607"/>
                  </a:lnTo>
                  <a:lnTo>
                    <a:pt x="1082565" y="25607"/>
                  </a:lnTo>
                  <a:lnTo>
                    <a:pt x="1262993" y="25607"/>
                  </a:lnTo>
                  <a:lnTo>
                    <a:pt x="1443420" y="25607"/>
                  </a:lnTo>
                  <a:lnTo>
                    <a:pt x="1623848" y="25607"/>
                  </a:lnTo>
                  <a:lnTo>
                    <a:pt x="1804275" y="25607"/>
                  </a:lnTo>
                  <a:lnTo>
                    <a:pt x="1984703" y="25607"/>
                  </a:lnTo>
                  <a:lnTo>
                    <a:pt x="2165131" y="0"/>
                  </a:lnTo>
                  <a:lnTo>
                    <a:pt x="2345558" y="0"/>
                  </a:lnTo>
                  <a:lnTo>
                    <a:pt x="2525986" y="76822"/>
                  </a:lnTo>
                  <a:lnTo>
                    <a:pt x="2706413" y="0"/>
                  </a:lnTo>
                  <a:lnTo>
                    <a:pt x="2886841" y="153644"/>
                  </a:lnTo>
                  <a:lnTo>
                    <a:pt x="3067268" y="230467"/>
                  </a:lnTo>
                  <a:lnTo>
                    <a:pt x="3247696" y="384112"/>
                  </a:lnTo>
                  <a:lnTo>
                    <a:pt x="3428124" y="307289"/>
                  </a:lnTo>
                  <a:lnTo>
                    <a:pt x="3608551" y="230467"/>
                  </a:lnTo>
                  <a:lnTo>
                    <a:pt x="3788979" y="51214"/>
                  </a:lnTo>
                  <a:lnTo>
                    <a:pt x="3969406" y="51214"/>
                  </a:lnTo>
                  <a:lnTo>
                    <a:pt x="4149834" y="307289"/>
                  </a:lnTo>
                  <a:lnTo>
                    <a:pt x="4330262" y="256074"/>
                  </a:lnTo>
                  <a:lnTo>
                    <a:pt x="4510689" y="384112"/>
                  </a:lnTo>
                </a:path>
              </a:pathLst>
            </a:custGeom>
            <a:ln w="32521" cap="flat">
              <a:solidFill>
                <a:srgbClr val="00A173">
                  <a:alpha val="100000"/>
                </a:srgbClr>
              </a:solidFill>
              <a:prstDash val="solid"/>
              <a:round/>
            </a:ln>
          </p:spPr>
          <p:txBody>
            <a:bodyPr/>
            <a:lstStyle/>
            <a:p/>
          </p:txBody>
        </p:sp>
        <p:sp>
          <p:nvSpPr>
            <p:cNvPr id="33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3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3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3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3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4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4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7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7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7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7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7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7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8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8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8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8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8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8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8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8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8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8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9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9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9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9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9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9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9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9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9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9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00" name="rc84"/>
            <p:cNvSpPr/>
            <p:nvPr/>
          </p:nvSpPr>
          <p:spPr>
            <a:xfrm>
              <a:off x="14005791" y="9941072"/>
              <a:ext cx="3149396" cy="504938"/>
            </a:xfrm>
            <a:prstGeom prst="rect">
              <a:avLst/>
            </a:prstGeom>
            <a:solidFill>
              <a:srgbClr val="FFFFFF">
                <a:alpha val="100000"/>
              </a:srgbClr>
            </a:solidFill>
          </p:spPr>
          <p:txBody>
            <a:bodyPr/>
            <a:lstStyle/>
            <a:p/>
          </p:txBody>
        </p:sp>
        <p:sp>
          <p:nvSpPr>
            <p:cNvPr id="40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0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0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0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0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0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0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0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0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Democratic People's Republic of Korea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812565" y="3224967"/>
              <a:ext cx="238993" cy="2060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078113" y="3637045"/>
              <a:ext cx="238993" cy="16483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343662" y="3541950"/>
              <a:ext cx="238993" cy="1743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609211" y="3890632"/>
              <a:ext cx="238993" cy="1394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874760" y="4175916"/>
              <a:ext cx="238993" cy="11094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140309" y="4366106"/>
              <a:ext cx="238993" cy="919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405857" y="3954028"/>
              <a:ext cx="238993" cy="13313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671406" y="4144218"/>
              <a:ext cx="238993" cy="1141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3936955" y="4144218"/>
              <a:ext cx="238993" cy="1141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202504" y="4112520"/>
              <a:ext cx="238993" cy="11728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468052"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733601" y="4049123"/>
              <a:ext cx="238993" cy="12362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7" name="pg66"/>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9" name="rc68"/>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012427" y="2153563"/>
              <a:ext cx="3239694" cy="3131794"/>
            </a:xfrm>
            <a:prstGeom prst="rect">
              <a:avLst/>
            </a:prstGeom>
            <a:solidFill>
              <a:srgbClr val="FFFFFF">
                <a:alpha val="100000"/>
              </a:srgbClr>
            </a:solidFill>
          </p:spPr>
          <p:txBody>
            <a:bodyPr/>
            <a:lstStyle/>
            <a:p/>
          </p:txBody>
        </p:sp>
        <p:sp>
          <p:nvSpPr>
            <p:cNvPr id="71" name="pl70"/>
            <p:cNvSpPr/>
            <p:nvPr/>
          </p:nvSpPr>
          <p:spPr>
            <a:xfrm>
              <a:off x="5012427"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5" name="pl74"/>
            <p:cNvSpPr/>
            <p:nvPr/>
          </p:nvSpPr>
          <p:spPr>
            <a:xfrm>
              <a:off x="5012427"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6" name="pl75"/>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pl76"/>
            <p:cNvSpPr/>
            <p:nvPr/>
          </p:nvSpPr>
          <p:spPr>
            <a:xfrm>
              <a:off x="5012427"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8" name="pl77"/>
            <p:cNvSpPr/>
            <p:nvPr/>
          </p:nvSpPr>
          <p:spPr>
            <a:xfrm>
              <a:off x="5012427"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9" name="pl78"/>
            <p:cNvSpPr/>
            <p:nvPr/>
          </p:nvSpPr>
          <p:spPr>
            <a:xfrm>
              <a:off x="5012427"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0" name="pl79"/>
            <p:cNvSpPr/>
            <p:nvPr/>
          </p:nvSpPr>
          <p:spPr>
            <a:xfrm>
              <a:off x="5012427"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1" name="rc80"/>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052260" y="3193268"/>
              <a:ext cx="238993" cy="20920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317808"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583357" y="3858933"/>
              <a:ext cx="238993" cy="1426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848906" y="3795537"/>
              <a:ext cx="238993" cy="14898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114455" y="4017425"/>
              <a:ext cx="238993" cy="1267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380003" y="4429503"/>
              <a:ext cx="238993" cy="8558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645552" y="4271011"/>
              <a:ext cx="238993" cy="1014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11101" y="4683090"/>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176650"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442199" y="3922330"/>
              <a:ext cx="238993" cy="1363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07747" y="4302710"/>
              <a:ext cx="238993" cy="982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973296" y="2939682"/>
              <a:ext cx="238993" cy="2345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31" name="pg130"/>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3" name="rc132"/>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252122" y="2153563"/>
              <a:ext cx="3239694" cy="3131794"/>
            </a:xfrm>
            <a:prstGeom prst="rect">
              <a:avLst/>
            </a:prstGeom>
            <a:solidFill>
              <a:srgbClr val="FFFFFF">
                <a:alpha val="100000"/>
              </a:srgbClr>
            </a:solidFill>
          </p:spPr>
          <p:txBody>
            <a:bodyPr/>
            <a:lstStyle/>
            <a:p/>
          </p:txBody>
        </p:sp>
        <p:sp>
          <p:nvSpPr>
            <p:cNvPr id="135" name="pl134"/>
            <p:cNvSpPr/>
            <p:nvPr/>
          </p:nvSpPr>
          <p:spPr>
            <a:xfrm>
              <a:off x="8252122"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8252122"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8252122"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8" name="pl137"/>
            <p:cNvSpPr/>
            <p:nvPr/>
          </p:nvSpPr>
          <p:spPr>
            <a:xfrm>
              <a:off x="8252122"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9" name="pl138"/>
            <p:cNvSpPr/>
            <p:nvPr/>
          </p:nvSpPr>
          <p:spPr>
            <a:xfrm>
              <a:off x="8252122"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0" name="pl139"/>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8252122"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pl141"/>
            <p:cNvSpPr/>
            <p:nvPr/>
          </p:nvSpPr>
          <p:spPr>
            <a:xfrm>
              <a:off x="8252122"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3" name="pl142"/>
            <p:cNvSpPr/>
            <p:nvPr/>
          </p:nvSpPr>
          <p:spPr>
            <a:xfrm>
              <a:off x="8252122"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4" name="pl143"/>
            <p:cNvSpPr/>
            <p:nvPr/>
          </p:nvSpPr>
          <p:spPr>
            <a:xfrm>
              <a:off x="8252122"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5" name="rc144"/>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291955" y="3478553"/>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557503"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23052" y="3541950"/>
              <a:ext cx="238993" cy="1743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088601"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354150" y="3985727"/>
              <a:ext cx="238993" cy="1299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19698" y="4461201"/>
              <a:ext cx="238993" cy="8241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885247" y="4461201"/>
              <a:ext cx="238993" cy="8241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150796" y="4397805"/>
              <a:ext cx="238993" cy="887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16345" y="4239313"/>
              <a:ext cx="238993" cy="10460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681893" y="3763838"/>
              <a:ext cx="238993" cy="15215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0947442" y="3763838"/>
              <a:ext cx="238993" cy="15215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12991" y="4334408"/>
              <a:ext cx="238993" cy="950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41283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4" name="pg193"/>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5" name="tx194"/>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6" name="pg195"/>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7" name="tx196"/>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8" name="rc197"/>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9" name="rc198"/>
            <p:cNvSpPr/>
            <p:nvPr/>
          </p:nvSpPr>
          <p:spPr>
            <a:xfrm>
              <a:off x="11491817" y="2153563"/>
              <a:ext cx="3239694" cy="3131794"/>
            </a:xfrm>
            <a:prstGeom prst="rect">
              <a:avLst/>
            </a:prstGeom>
            <a:solidFill>
              <a:srgbClr val="FFFFFF">
                <a:alpha val="100000"/>
              </a:srgbClr>
            </a:solidFill>
          </p:spPr>
          <p:txBody>
            <a:bodyPr/>
            <a:lstStyle/>
            <a:p/>
          </p:txBody>
        </p:sp>
        <p:sp>
          <p:nvSpPr>
            <p:cNvPr id="200" name="pl199"/>
            <p:cNvSpPr/>
            <p:nvPr/>
          </p:nvSpPr>
          <p:spPr>
            <a:xfrm>
              <a:off x="11491817"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1" name="pl200"/>
            <p:cNvSpPr/>
            <p:nvPr/>
          </p:nvSpPr>
          <p:spPr>
            <a:xfrm>
              <a:off x="11491817"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2" name="pl201"/>
            <p:cNvSpPr/>
            <p:nvPr/>
          </p:nvSpPr>
          <p:spPr>
            <a:xfrm>
              <a:off x="11491817"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3" name="pl202"/>
            <p:cNvSpPr/>
            <p:nvPr/>
          </p:nvSpPr>
          <p:spPr>
            <a:xfrm>
              <a:off x="11491817"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4" name="pl203"/>
            <p:cNvSpPr/>
            <p:nvPr/>
          </p:nvSpPr>
          <p:spPr>
            <a:xfrm>
              <a:off x="11491817"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5" name="pl204"/>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6" name="pl205"/>
            <p:cNvSpPr/>
            <p:nvPr/>
          </p:nvSpPr>
          <p:spPr>
            <a:xfrm>
              <a:off x="11491817"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7" name="pl206"/>
            <p:cNvSpPr/>
            <p:nvPr/>
          </p:nvSpPr>
          <p:spPr>
            <a:xfrm>
              <a:off x="11491817"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8" name="pl207"/>
            <p:cNvSpPr/>
            <p:nvPr/>
          </p:nvSpPr>
          <p:spPr>
            <a:xfrm>
              <a:off x="11491817"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9" name="pl208"/>
            <p:cNvSpPr/>
            <p:nvPr/>
          </p:nvSpPr>
          <p:spPr>
            <a:xfrm>
              <a:off x="11491817"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0" name="rc209"/>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531649" y="3351760"/>
              <a:ext cx="238993" cy="1933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797198" y="4239313"/>
              <a:ext cx="238993" cy="10460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062747" y="3351760"/>
              <a:ext cx="238993" cy="1933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328296" y="3827235"/>
              <a:ext cx="238993" cy="14581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593845" y="3985727"/>
              <a:ext cx="238993" cy="1299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859393" y="4366106"/>
              <a:ext cx="238993" cy="919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124942" y="4714788"/>
              <a:ext cx="238993" cy="570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390491" y="4397805"/>
              <a:ext cx="238993" cy="887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656040" y="4271011"/>
              <a:ext cx="238993" cy="1014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921588" y="3732140"/>
              <a:ext cx="238993" cy="15532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187137" y="3700442"/>
              <a:ext cx="238993" cy="1584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452686" y="3637045"/>
              <a:ext cx="238993" cy="16483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pg257"/>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9" name="tx258"/>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60" name="pg259"/>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1" name="tx260"/>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2" name="rc261"/>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63" name="rc262"/>
            <p:cNvSpPr/>
            <p:nvPr/>
          </p:nvSpPr>
          <p:spPr>
            <a:xfrm>
              <a:off x="14731512" y="2153563"/>
              <a:ext cx="3239694" cy="3131794"/>
            </a:xfrm>
            <a:prstGeom prst="rect">
              <a:avLst/>
            </a:prstGeom>
            <a:solidFill>
              <a:srgbClr val="FFFFFF">
                <a:alpha val="100000"/>
              </a:srgbClr>
            </a:solidFill>
          </p:spPr>
          <p:txBody>
            <a:bodyPr/>
            <a:lstStyle/>
            <a:p/>
          </p:txBody>
        </p:sp>
        <p:sp>
          <p:nvSpPr>
            <p:cNvPr id="264" name="pl263"/>
            <p:cNvSpPr/>
            <p:nvPr/>
          </p:nvSpPr>
          <p:spPr>
            <a:xfrm>
              <a:off x="14731512" y="49683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5" name="pl264"/>
            <p:cNvSpPr/>
            <p:nvPr/>
          </p:nvSpPr>
          <p:spPr>
            <a:xfrm>
              <a:off x="14731512" y="43344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6" name="pl265"/>
            <p:cNvSpPr/>
            <p:nvPr/>
          </p:nvSpPr>
          <p:spPr>
            <a:xfrm>
              <a:off x="14731512" y="37004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7" name="pl266"/>
            <p:cNvSpPr/>
            <p:nvPr/>
          </p:nvSpPr>
          <p:spPr>
            <a:xfrm>
              <a:off x="14731512" y="30664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8" name="pl267"/>
            <p:cNvSpPr/>
            <p:nvPr/>
          </p:nvSpPr>
          <p:spPr>
            <a:xfrm>
              <a:off x="14731512" y="243250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9" name="pl268"/>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0" name="pl269"/>
            <p:cNvSpPr/>
            <p:nvPr/>
          </p:nvSpPr>
          <p:spPr>
            <a:xfrm>
              <a:off x="14731512" y="46513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1" name="pl270"/>
            <p:cNvSpPr/>
            <p:nvPr/>
          </p:nvSpPr>
          <p:spPr>
            <a:xfrm>
              <a:off x="14731512" y="40174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2" name="pl271"/>
            <p:cNvSpPr/>
            <p:nvPr/>
          </p:nvSpPr>
          <p:spPr>
            <a:xfrm>
              <a:off x="14731512" y="33834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3" name="pl272"/>
            <p:cNvSpPr/>
            <p:nvPr/>
          </p:nvSpPr>
          <p:spPr>
            <a:xfrm>
              <a:off x="14731512" y="27494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4" name="rc273"/>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4771344"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036893" y="3763838"/>
              <a:ext cx="238993" cy="15215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302442" y="3985727"/>
              <a:ext cx="238993" cy="12996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567991" y="4492900"/>
              <a:ext cx="238993" cy="792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833539" y="4271011"/>
              <a:ext cx="238993" cy="1014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099088" y="4904978"/>
              <a:ext cx="238993" cy="380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00" name="pg29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5661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29" name="tx428"/>
            <p:cNvSpPr/>
            <p:nvPr/>
          </p:nvSpPr>
          <p:spPr>
            <a:xfrm>
              <a:off x="1230614" y="393214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30" name="tx429"/>
            <p:cNvSpPr/>
            <p:nvPr/>
          </p:nvSpPr>
          <p:spPr>
            <a:xfrm>
              <a:off x="1230614" y="32981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31" name="tx430"/>
            <p:cNvSpPr/>
            <p:nvPr/>
          </p:nvSpPr>
          <p:spPr>
            <a:xfrm>
              <a:off x="1230614" y="26642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432" name="pl431"/>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737938" y="46513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737938" y="4017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737938" y="33834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737938" y="27494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55"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56" name=""/>
          <p:cNvGrpSpPr/>
          <p:nvPr/>
        </p:nvGrpSpPr>
        <p:grpSpPr>
          <a:xfrm>
            <a:off x="12527280" y="6217920"/>
            <a:ext cx="5486400" cy="4297680"/>
            <a:chOff x="12527280" y="6217920"/>
            <a:chExt cx="5486400" cy="4297680"/>
          </a:xfrm>
        </p:grpSpPr>
        <p:sp>
          <p:nvSpPr>
            <p:cNvPr id="45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1" name="pl17"/>
            <p:cNvSpPr/>
            <p:nvPr/>
          </p:nvSpPr>
          <p:spPr>
            <a:xfrm>
              <a:off x="13325144" y="6663670"/>
              <a:ext cx="4510689" cy="537757"/>
            </a:xfrm>
            <a:custGeom>
              <a:avLst/>
              <a:pathLst>
                <a:path w="4510689" h="537757">
                  <a:moveTo>
                    <a:pt x="0" y="537757"/>
                  </a:moveTo>
                  <a:lnTo>
                    <a:pt x="180427" y="179252"/>
                  </a:lnTo>
                  <a:lnTo>
                    <a:pt x="360855" y="25607"/>
                  </a:lnTo>
                  <a:lnTo>
                    <a:pt x="541282" y="102429"/>
                  </a:lnTo>
                  <a:lnTo>
                    <a:pt x="721710" y="102429"/>
                  </a:lnTo>
                  <a:lnTo>
                    <a:pt x="902137" y="76822"/>
                  </a:lnTo>
                  <a:lnTo>
                    <a:pt x="1082565" y="76822"/>
                  </a:lnTo>
                  <a:lnTo>
                    <a:pt x="1262993" y="0"/>
                  </a:lnTo>
                  <a:lnTo>
                    <a:pt x="1443420" y="25607"/>
                  </a:lnTo>
                  <a:lnTo>
                    <a:pt x="1623848" y="25607"/>
                  </a:lnTo>
                  <a:lnTo>
                    <a:pt x="1804275" y="0"/>
                  </a:lnTo>
                  <a:lnTo>
                    <a:pt x="1984703" y="0"/>
                  </a:lnTo>
                  <a:lnTo>
                    <a:pt x="2165131" y="0"/>
                  </a:lnTo>
                  <a:lnTo>
                    <a:pt x="2345558" y="0"/>
                  </a:lnTo>
                  <a:lnTo>
                    <a:pt x="2525986" y="0"/>
                  </a:lnTo>
                  <a:lnTo>
                    <a:pt x="2706413" y="25607"/>
                  </a:lnTo>
                  <a:lnTo>
                    <a:pt x="2886841" y="0"/>
                  </a:lnTo>
                  <a:lnTo>
                    <a:pt x="3067268" y="0"/>
                  </a:lnTo>
                  <a:lnTo>
                    <a:pt x="3247696" y="25607"/>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72" name="pl18"/>
            <p:cNvSpPr/>
            <p:nvPr/>
          </p:nvSpPr>
          <p:spPr>
            <a:xfrm>
              <a:off x="14768565" y="6663670"/>
              <a:ext cx="3067268" cy="614579"/>
            </a:xfrm>
            <a:custGeom>
              <a:avLst/>
              <a:pathLst>
                <a:path w="3067268" h="614579">
                  <a:moveTo>
                    <a:pt x="0" y="614579"/>
                  </a:moveTo>
                  <a:lnTo>
                    <a:pt x="180427" y="614579"/>
                  </a:lnTo>
                  <a:lnTo>
                    <a:pt x="360855" y="588972"/>
                  </a:lnTo>
                  <a:lnTo>
                    <a:pt x="541282" y="588972"/>
                  </a:lnTo>
                  <a:lnTo>
                    <a:pt x="721710" y="588972"/>
                  </a:lnTo>
                  <a:lnTo>
                    <a:pt x="902137" y="588972"/>
                  </a:lnTo>
                  <a:lnTo>
                    <a:pt x="1082565" y="588972"/>
                  </a:lnTo>
                  <a:lnTo>
                    <a:pt x="1262993" y="358504"/>
                  </a:lnTo>
                  <a:lnTo>
                    <a:pt x="1443420" y="25607"/>
                  </a:lnTo>
                  <a:lnTo>
                    <a:pt x="1623848" y="25607"/>
                  </a:lnTo>
                  <a:lnTo>
                    <a:pt x="1804275" y="0"/>
                  </a:lnTo>
                  <a:lnTo>
                    <a:pt x="1984703" y="25607"/>
                  </a:lnTo>
                  <a:lnTo>
                    <a:pt x="2165131" y="0"/>
                  </a:lnTo>
                  <a:lnTo>
                    <a:pt x="2345558" y="0"/>
                  </a:lnTo>
                  <a:lnTo>
                    <a:pt x="2525986" y="0"/>
                  </a:lnTo>
                  <a:lnTo>
                    <a:pt x="2706413" y="0"/>
                  </a:lnTo>
                  <a:lnTo>
                    <a:pt x="2886841" y="0"/>
                  </a:lnTo>
                  <a:lnTo>
                    <a:pt x="3067268" y="0"/>
                  </a:lnTo>
                </a:path>
              </a:pathLst>
            </a:custGeom>
            <a:ln w="32521" cap="flat">
              <a:solidFill>
                <a:srgbClr val="00A173">
                  <a:alpha val="100000"/>
                </a:srgbClr>
              </a:solidFill>
              <a:prstDash val="solid"/>
              <a:round/>
            </a:ln>
          </p:spPr>
          <p:txBody>
            <a:bodyPr/>
            <a:lstStyle/>
            <a:p/>
          </p:txBody>
        </p:sp>
        <p:sp>
          <p:nvSpPr>
            <p:cNvPr id="47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1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1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2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2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3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3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8" name="rc84"/>
            <p:cNvSpPr/>
            <p:nvPr/>
          </p:nvSpPr>
          <p:spPr>
            <a:xfrm>
              <a:off x="14005791" y="9941072"/>
              <a:ext cx="3149396" cy="504938"/>
            </a:xfrm>
            <a:prstGeom prst="rect">
              <a:avLst/>
            </a:prstGeom>
            <a:solidFill>
              <a:srgbClr val="FFFFFF">
                <a:alpha val="100000"/>
              </a:srgbClr>
            </a:solidFill>
          </p:spPr>
          <p:txBody>
            <a:bodyPr/>
            <a:lstStyle/>
            <a:p/>
          </p:txBody>
        </p:sp>
        <p:sp>
          <p:nvSpPr>
            <p:cNvPr id="53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4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4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4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4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4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Democratic Republic of the Congo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rc13"/>
            <p:cNvSpPr/>
            <p:nvPr/>
          </p:nvSpPr>
          <p:spPr>
            <a:xfrm>
              <a:off x="2129569" y="5024716"/>
              <a:ext cx="234305" cy="260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4809687"/>
              <a:ext cx="234305" cy="2150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4805963"/>
              <a:ext cx="234305" cy="37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4564870"/>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4904635"/>
              <a:ext cx="234305" cy="380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4639339"/>
              <a:ext cx="234305" cy="2652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4629100"/>
              <a:ext cx="234305" cy="102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168323"/>
              <a:ext cx="234305" cy="460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4934423"/>
              <a:ext cx="234305" cy="350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4818996"/>
              <a:ext cx="234305" cy="1154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480782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4278164"/>
              <a:ext cx="234305" cy="529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097323"/>
              <a:ext cx="234305" cy="1880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086153"/>
              <a:ext cx="234305" cy="111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076845"/>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4752904"/>
              <a:ext cx="234305" cy="3239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126180"/>
              <a:ext cx="234305" cy="1591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120595"/>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10942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4797586"/>
              <a:ext cx="234305" cy="3118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100116"/>
              <a:ext cx="234305" cy="1852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060089"/>
              <a:ext cx="234305" cy="40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049849"/>
              <a:ext cx="234305" cy="102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4805033"/>
              <a:ext cx="234305" cy="244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074052"/>
              <a:ext cx="234305" cy="211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068467"/>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060089"/>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720324"/>
              <a:ext cx="234305" cy="339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028440"/>
              <a:ext cx="234305" cy="2569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4993998"/>
              <a:ext cx="234305" cy="344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982827"/>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4724048"/>
              <a:ext cx="234305" cy="258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098254"/>
              <a:ext cx="234305" cy="1871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003306"/>
              <a:ext cx="234305" cy="949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994929"/>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4781761"/>
              <a:ext cx="234305" cy="2131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039610"/>
              <a:ext cx="234305" cy="245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883225"/>
              <a:ext cx="234305" cy="1563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876709"/>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4645855"/>
              <a:ext cx="234305" cy="230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5082430"/>
              <a:ext cx="234305" cy="202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4835751"/>
              <a:ext cx="234305" cy="2466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829235"/>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4525774"/>
              <a:ext cx="234305" cy="3034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182963"/>
              <a:ext cx="234305" cy="1023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180170"/>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158760"/>
              <a:ext cx="234305" cy="214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054504"/>
              <a:ext cx="234305" cy="104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729445"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54327"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4,343 case(s)</a:t>
              </a:r>
            </a:p>
          </p:txBody>
        </p:sp>
        <p:sp>
          <p:nvSpPr>
            <p:cNvPr id="64" name="pg63"/>
            <p:cNvSpPr/>
            <p:nvPr/>
          </p:nvSpPr>
          <p:spPr>
            <a:xfrm>
              <a:off x="2923876" y="2394471"/>
              <a:ext cx="1509421" cy="311602"/>
            </a:xfrm>
            <a:custGeom>
              <a:avLst/>
              <a:pathLst>
                <a:path w="1509421" h="311602">
                  <a:moveTo>
                    <a:pt x="26017" y="311602"/>
                  </a:moveTo>
                  <a:lnTo>
                    <a:pt x="1483403" y="311602"/>
                  </a:lnTo>
                  <a:lnTo>
                    <a:pt x="1482356" y="311581"/>
                  </a:lnTo>
                  <a:lnTo>
                    <a:pt x="1486539" y="311412"/>
                  </a:lnTo>
                  <a:lnTo>
                    <a:pt x="1490642" y="310575"/>
                  </a:lnTo>
                  <a:lnTo>
                    <a:pt x="1494557" y="309090"/>
                  </a:lnTo>
                  <a:lnTo>
                    <a:pt x="1498183" y="306996"/>
                  </a:lnTo>
                  <a:lnTo>
                    <a:pt x="1501426" y="304348"/>
                  </a:lnTo>
                  <a:lnTo>
                    <a:pt x="1504203" y="301214"/>
                  </a:lnTo>
                  <a:lnTo>
                    <a:pt x="1506440" y="297675"/>
                  </a:lnTo>
                  <a:lnTo>
                    <a:pt x="1508082" y="293823"/>
                  </a:lnTo>
                  <a:lnTo>
                    <a:pt x="1509084" y="289758"/>
                  </a:lnTo>
                  <a:lnTo>
                    <a:pt x="1509421" y="285585"/>
                  </a:lnTo>
                  <a:lnTo>
                    <a:pt x="1509421" y="26017"/>
                  </a:lnTo>
                  <a:lnTo>
                    <a:pt x="1509084" y="21843"/>
                  </a:lnTo>
                  <a:lnTo>
                    <a:pt x="1508082" y="17778"/>
                  </a:lnTo>
                  <a:lnTo>
                    <a:pt x="1506440" y="13926"/>
                  </a:lnTo>
                  <a:lnTo>
                    <a:pt x="1504203" y="10387"/>
                  </a:lnTo>
                  <a:lnTo>
                    <a:pt x="1501426" y="7253"/>
                  </a:lnTo>
                  <a:lnTo>
                    <a:pt x="1498183" y="4605"/>
                  </a:lnTo>
                  <a:lnTo>
                    <a:pt x="1494557" y="2511"/>
                  </a:lnTo>
                  <a:lnTo>
                    <a:pt x="1490642" y="1027"/>
                  </a:lnTo>
                  <a:lnTo>
                    <a:pt x="1486539" y="189"/>
                  </a:lnTo>
                  <a:lnTo>
                    <a:pt x="1483403"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027945" y="2466357"/>
              <a:ext cx="130128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4,380 case(s)</a:t>
              </a:r>
            </a:p>
          </p:txBody>
        </p:sp>
        <p:sp>
          <p:nvSpPr>
            <p:cNvPr id="66" name="rc6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266656" y="2153563"/>
              <a:ext cx="3176137" cy="3131794"/>
            </a:xfrm>
            <a:prstGeom prst="rect">
              <a:avLst/>
            </a:prstGeom>
            <a:solidFill>
              <a:srgbClr val="FFFFFF">
                <a:alpha val="100000"/>
              </a:srgbClr>
            </a:solidFill>
          </p:spPr>
          <p:txBody>
            <a:bodyPr/>
            <a:lstStyle/>
            <a:p/>
          </p:txBody>
        </p:sp>
        <p:sp>
          <p:nvSpPr>
            <p:cNvPr id="68" name="pl67"/>
            <p:cNvSpPr/>
            <p:nvPr/>
          </p:nvSpPr>
          <p:spPr>
            <a:xfrm>
              <a:off x="5266656"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pl72"/>
            <p:cNvSpPr/>
            <p:nvPr/>
          </p:nvSpPr>
          <p:spPr>
            <a:xfrm>
              <a:off x="5266656"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rc74"/>
            <p:cNvSpPr/>
            <p:nvPr/>
          </p:nvSpPr>
          <p:spPr>
            <a:xfrm>
              <a:off x="5305706" y="4967934"/>
              <a:ext cx="234305" cy="3174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4785484"/>
              <a:ext cx="234305" cy="1824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305706" y="4780830"/>
              <a:ext cx="234305" cy="46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4486678"/>
              <a:ext cx="234305" cy="294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770591"/>
              <a:ext cx="234305" cy="514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070582"/>
              <a:ext cx="234305" cy="7000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4058481"/>
              <a:ext cx="234305" cy="1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3702891"/>
              <a:ext cx="234305" cy="355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4838544"/>
              <a:ext cx="234305" cy="446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338670"/>
              <a:ext cx="234305" cy="4998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4321915"/>
              <a:ext cx="234305" cy="167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3950501"/>
              <a:ext cx="234305" cy="371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4862746"/>
              <a:ext cx="234305" cy="422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3929091"/>
              <a:ext cx="234305" cy="9336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3923506"/>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3575363"/>
              <a:ext cx="234305" cy="348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4979104"/>
              <a:ext cx="234305" cy="3062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3124826"/>
              <a:ext cx="234305" cy="18542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3117379"/>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2876285"/>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4986551"/>
              <a:ext cx="234305" cy="2988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168323"/>
              <a:ext cx="234305" cy="8182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4160876"/>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009145"/>
              <a:ext cx="234305" cy="151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4933492"/>
              <a:ext cx="234305" cy="3518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510880"/>
              <a:ext cx="234305" cy="422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4501571"/>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4253031"/>
              <a:ext cx="234305" cy="2485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4860884"/>
              <a:ext cx="234305" cy="4244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4523912"/>
              <a:ext cx="234305" cy="3369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4509949"/>
              <a:ext cx="234305" cy="139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4162737"/>
              <a:ext cx="234305" cy="3472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078706"/>
              <a:ext cx="234305" cy="2066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4841336"/>
              <a:ext cx="234305" cy="2373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4832958"/>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639339"/>
              <a:ext cx="234305" cy="1936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053573"/>
              <a:ext cx="234305" cy="2317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024716"/>
              <a:ext cx="234305" cy="288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015408"/>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846921"/>
              <a:ext cx="234305" cy="1684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09098" y="5023785"/>
              <a:ext cx="234305" cy="2615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09098" y="50237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014477"/>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4785484"/>
              <a:ext cx="234305" cy="2289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169437" y="5230437"/>
              <a:ext cx="234305" cy="549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169437" y="5228575"/>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225783"/>
              <a:ext cx="234305" cy="2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5144797"/>
              <a:ext cx="234305" cy="80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10,701 case(s)</a:t>
              </a:r>
            </a:p>
          </p:txBody>
        </p:sp>
        <p:sp>
          <p:nvSpPr>
            <p:cNvPr id="125" name="pg124"/>
            <p:cNvSpPr/>
            <p:nvPr/>
          </p:nvSpPr>
          <p:spPr>
            <a:xfrm>
              <a:off x="6059786" y="2394471"/>
              <a:ext cx="1589877" cy="311602"/>
            </a:xfrm>
            <a:custGeom>
              <a:avLst/>
              <a:pathLst>
                <a:path w="1589877" h="311602">
                  <a:moveTo>
                    <a:pt x="26017" y="311602"/>
                  </a:moveTo>
                  <a:lnTo>
                    <a:pt x="1563860" y="311602"/>
                  </a:lnTo>
                  <a:lnTo>
                    <a:pt x="1562813" y="311581"/>
                  </a:lnTo>
                  <a:lnTo>
                    <a:pt x="1566996" y="311412"/>
                  </a:lnTo>
                  <a:lnTo>
                    <a:pt x="1571099" y="310575"/>
                  </a:lnTo>
                  <a:lnTo>
                    <a:pt x="1575014" y="309090"/>
                  </a:lnTo>
                  <a:lnTo>
                    <a:pt x="1578640" y="306996"/>
                  </a:lnTo>
                  <a:lnTo>
                    <a:pt x="1581883" y="304348"/>
                  </a:lnTo>
                  <a:lnTo>
                    <a:pt x="1584659" y="301214"/>
                  </a:lnTo>
                  <a:lnTo>
                    <a:pt x="1586897" y="297675"/>
                  </a:lnTo>
                  <a:lnTo>
                    <a:pt x="1588538" y="293823"/>
                  </a:lnTo>
                  <a:lnTo>
                    <a:pt x="1589540" y="289758"/>
                  </a:lnTo>
                  <a:lnTo>
                    <a:pt x="1589877" y="285585"/>
                  </a:lnTo>
                  <a:lnTo>
                    <a:pt x="1589877" y="26017"/>
                  </a:lnTo>
                  <a:lnTo>
                    <a:pt x="1589540" y="21843"/>
                  </a:lnTo>
                  <a:lnTo>
                    <a:pt x="1588538" y="17778"/>
                  </a:lnTo>
                  <a:lnTo>
                    <a:pt x="1586897" y="13926"/>
                  </a:lnTo>
                  <a:lnTo>
                    <a:pt x="1584659" y="10387"/>
                  </a:lnTo>
                  <a:lnTo>
                    <a:pt x="1581883" y="7253"/>
                  </a:lnTo>
                  <a:lnTo>
                    <a:pt x="1578640" y="4605"/>
                  </a:lnTo>
                  <a:lnTo>
                    <a:pt x="1575014" y="2511"/>
                  </a:lnTo>
                  <a:lnTo>
                    <a:pt x="1571099" y="1027"/>
                  </a:lnTo>
                  <a:lnTo>
                    <a:pt x="1566996" y="189"/>
                  </a:lnTo>
                  <a:lnTo>
                    <a:pt x="15638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63854" y="2466357"/>
              <a:ext cx="13817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311,500 case(s)</a:t>
              </a:r>
            </a:p>
          </p:txBody>
        </p:sp>
        <p:sp>
          <p:nvSpPr>
            <p:cNvPr id="127" name="rc12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442793" y="2153563"/>
              <a:ext cx="3176137" cy="3131794"/>
            </a:xfrm>
            <a:prstGeom prst="rect">
              <a:avLst/>
            </a:prstGeom>
            <a:solidFill>
              <a:srgbClr val="FFFFFF">
                <a:alpha val="100000"/>
              </a:srgbClr>
            </a:solidFill>
          </p:spPr>
          <p:txBody>
            <a:bodyPr/>
            <a:lstStyle/>
            <a:p/>
          </p:txBody>
        </p:sp>
        <p:sp>
          <p:nvSpPr>
            <p:cNvPr id="129" name="pl128"/>
            <p:cNvSpPr/>
            <p:nvPr/>
          </p:nvSpPr>
          <p:spPr>
            <a:xfrm>
              <a:off x="8442793"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0" name="pl129"/>
            <p:cNvSpPr/>
            <p:nvPr/>
          </p:nvSpPr>
          <p:spPr>
            <a:xfrm>
              <a:off x="8442793"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1" name="pl130"/>
            <p:cNvSpPr/>
            <p:nvPr/>
          </p:nvSpPr>
          <p:spPr>
            <a:xfrm>
              <a:off x="8442793"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3" name="pl132"/>
            <p:cNvSpPr/>
            <p:nvPr/>
          </p:nvSpPr>
          <p:spPr>
            <a:xfrm>
              <a:off x="8442793"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4" name="pl133"/>
            <p:cNvSpPr/>
            <p:nvPr/>
          </p:nvSpPr>
          <p:spPr>
            <a:xfrm>
              <a:off x="8442793"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5" name="pl134"/>
            <p:cNvSpPr/>
            <p:nvPr/>
          </p:nvSpPr>
          <p:spPr>
            <a:xfrm>
              <a:off x="8442793"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rc135"/>
            <p:cNvSpPr/>
            <p:nvPr/>
          </p:nvSpPr>
          <p:spPr>
            <a:xfrm>
              <a:off x="8481844" y="5018200"/>
              <a:ext cx="234305" cy="267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481844" y="4656095"/>
              <a:ext cx="234305" cy="3621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481844" y="4650509"/>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481844" y="4469922"/>
              <a:ext cx="234305" cy="1805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742183" y="4967934"/>
              <a:ext cx="234305" cy="3174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742183" y="4656095"/>
              <a:ext cx="234305" cy="3118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742183" y="4648648"/>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4337740"/>
              <a:ext cx="234305" cy="31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02523" y="4943731"/>
              <a:ext cx="234305" cy="341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02523" y="4517396"/>
              <a:ext cx="234305" cy="4263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02523" y="4505295"/>
              <a:ext cx="234305" cy="1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4186009"/>
              <a:ext cx="234305" cy="3192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262862" y="5040541"/>
              <a:ext cx="234305" cy="244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262862" y="4613275"/>
              <a:ext cx="234305" cy="4272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262862" y="4602105"/>
              <a:ext cx="234305" cy="111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4283750"/>
              <a:ext cx="234305" cy="318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523201" y="5020993"/>
              <a:ext cx="234305" cy="2643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523201" y="4415932"/>
              <a:ext cx="234305" cy="6050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523201" y="4406623"/>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4107816"/>
              <a:ext cx="234305" cy="2988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783540" y="4989343"/>
              <a:ext cx="234305" cy="2960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783540" y="4919529"/>
              <a:ext cx="234305" cy="698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783540" y="4905566"/>
              <a:ext cx="234305" cy="139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4550907"/>
              <a:ext cx="234305" cy="354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043879" y="5078706"/>
              <a:ext cx="234305" cy="2066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043879" y="5075914"/>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043879" y="5070328"/>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4784554"/>
              <a:ext cx="234305" cy="285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04218" y="5074052"/>
              <a:ext cx="234305" cy="2113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04218" y="5073121"/>
              <a:ext cx="234305" cy="9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04218" y="5066605"/>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4738011"/>
              <a:ext cx="234305" cy="328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564558" y="5205304"/>
              <a:ext cx="234305" cy="800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564558" y="5204373"/>
              <a:ext cx="234305" cy="9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564558" y="5196926"/>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004237"/>
              <a:ext cx="234305" cy="192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24897" y="5203442"/>
              <a:ext cx="234305" cy="819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24897" y="52034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24897" y="5197857"/>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4926045"/>
              <a:ext cx="234305" cy="271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85236" y="5234160"/>
              <a:ext cx="234305" cy="51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85236" y="52341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85236" y="5228575"/>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116872"/>
              <a:ext cx="234305" cy="111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45575" y="5211820"/>
              <a:ext cx="234305" cy="73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45575" y="52118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45575" y="5210889"/>
              <a:ext cx="234305" cy="9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004237"/>
              <a:ext cx="234305" cy="206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1721"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6603"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5,086 case(s)</a:t>
              </a:r>
            </a:p>
          </p:txBody>
        </p:sp>
        <p:sp>
          <p:nvSpPr>
            <p:cNvPr id="186" name="pg185"/>
            <p:cNvSpPr/>
            <p:nvPr/>
          </p:nvSpPr>
          <p:spPr>
            <a:xfrm>
              <a:off x="9235923" y="2394471"/>
              <a:ext cx="1589877" cy="311602"/>
            </a:xfrm>
            <a:custGeom>
              <a:avLst/>
              <a:pathLst>
                <a:path w="1589877" h="311602">
                  <a:moveTo>
                    <a:pt x="26017" y="311602"/>
                  </a:moveTo>
                  <a:lnTo>
                    <a:pt x="1563860" y="311602"/>
                  </a:lnTo>
                  <a:lnTo>
                    <a:pt x="1562813" y="311581"/>
                  </a:lnTo>
                  <a:lnTo>
                    <a:pt x="1566996" y="311412"/>
                  </a:lnTo>
                  <a:lnTo>
                    <a:pt x="1571099" y="310575"/>
                  </a:lnTo>
                  <a:lnTo>
                    <a:pt x="1575014" y="309090"/>
                  </a:lnTo>
                  <a:lnTo>
                    <a:pt x="1578640" y="306996"/>
                  </a:lnTo>
                  <a:lnTo>
                    <a:pt x="1581883" y="304348"/>
                  </a:lnTo>
                  <a:lnTo>
                    <a:pt x="1584659" y="301214"/>
                  </a:lnTo>
                  <a:lnTo>
                    <a:pt x="1586897" y="297675"/>
                  </a:lnTo>
                  <a:lnTo>
                    <a:pt x="1588538" y="293823"/>
                  </a:lnTo>
                  <a:lnTo>
                    <a:pt x="1589540" y="289758"/>
                  </a:lnTo>
                  <a:lnTo>
                    <a:pt x="1589877" y="285585"/>
                  </a:lnTo>
                  <a:lnTo>
                    <a:pt x="1589877" y="26017"/>
                  </a:lnTo>
                  <a:lnTo>
                    <a:pt x="1589540" y="21843"/>
                  </a:lnTo>
                  <a:lnTo>
                    <a:pt x="1588538" y="17778"/>
                  </a:lnTo>
                  <a:lnTo>
                    <a:pt x="1586897" y="13926"/>
                  </a:lnTo>
                  <a:lnTo>
                    <a:pt x="1584659" y="10387"/>
                  </a:lnTo>
                  <a:lnTo>
                    <a:pt x="1581883" y="7253"/>
                  </a:lnTo>
                  <a:lnTo>
                    <a:pt x="1578640" y="4605"/>
                  </a:lnTo>
                  <a:lnTo>
                    <a:pt x="1575014" y="2511"/>
                  </a:lnTo>
                  <a:lnTo>
                    <a:pt x="1571099" y="1027"/>
                  </a:lnTo>
                  <a:lnTo>
                    <a:pt x="1566996" y="189"/>
                  </a:lnTo>
                  <a:lnTo>
                    <a:pt x="15638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39992" y="2466357"/>
              <a:ext cx="13817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109,419 case(s)</a:t>
              </a:r>
            </a:p>
          </p:txBody>
        </p:sp>
        <p:sp>
          <p:nvSpPr>
            <p:cNvPr id="188" name="rc187"/>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618931" y="2153563"/>
              <a:ext cx="3176137" cy="3131794"/>
            </a:xfrm>
            <a:prstGeom prst="rect">
              <a:avLst/>
            </a:prstGeom>
            <a:solidFill>
              <a:srgbClr val="FFFFFF">
                <a:alpha val="100000"/>
              </a:srgbClr>
            </a:solidFill>
          </p:spPr>
          <p:txBody>
            <a:bodyPr/>
            <a:lstStyle/>
            <a:p/>
          </p:txBody>
        </p:sp>
        <p:sp>
          <p:nvSpPr>
            <p:cNvPr id="190" name="pl189"/>
            <p:cNvSpPr/>
            <p:nvPr/>
          </p:nvSpPr>
          <p:spPr>
            <a:xfrm>
              <a:off x="11618931"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1" name="pl190"/>
            <p:cNvSpPr/>
            <p:nvPr/>
          </p:nvSpPr>
          <p:spPr>
            <a:xfrm>
              <a:off x="11618931"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2" name="pl191"/>
            <p:cNvSpPr/>
            <p:nvPr/>
          </p:nvSpPr>
          <p:spPr>
            <a:xfrm>
              <a:off x="11618931"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3" name="pl192"/>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4" name="pl193"/>
            <p:cNvSpPr/>
            <p:nvPr/>
          </p:nvSpPr>
          <p:spPr>
            <a:xfrm>
              <a:off x="11618931"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5" name="pl194"/>
            <p:cNvSpPr/>
            <p:nvPr/>
          </p:nvSpPr>
          <p:spPr>
            <a:xfrm>
              <a:off x="11618931"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6" name="pl195"/>
            <p:cNvSpPr/>
            <p:nvPr/>
          </p:nvSpPr>
          <p:spPr>
            <a:xfrm>
              <a:off x="11618931"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7" name="rc196"/>
            <p:cNvSpPr/>
            <p:nvPr/>
          </p:nvSpPr>
          <p:spPr>
            <a:xfrm>
              <a:off x="11657982" y="5119664"/>
              <a:ext cx="234305" cy="1656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657982" y="5007030"/>
              <a:ext cx="234305" cy="112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657982" y="4997721"/>
              <a:ext cx="234305" cy="93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657982" y="4875778"/>
              <a:ext cx="234305" cy="1219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18321" y="5138281"/>
              <a:ext cx="234305" cy="1470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18321" y="5065674"/>
              <a:ext cx="234305" cy="726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18321" y="5057296"/>
              <a:ext cx="234305" cy="83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18321" y="4904635"/>
              <a:ext cx="234305" cy="152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78660" y="5020062"/>
              <a:ext cx="234305" cy="265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78660" y="4853437"/>
              <a:ext cx="234305" cy="1666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78660" y="4847852"/>
              <a:ext cx="234305" cy="55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78660" y="4576971"/>
              <a:ext cx="234305" cy="270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39000" y="4904635"/>
              <a:ext cx="234305" cy="380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39000" y="4883225"/>
              <a:ext cx="234305" cy="214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39000" y="4867400"/>
              <a:ext cx="234305" cy="158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39000" y="4401969"/>
              <a:ext cx="234305" cy="465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99339" y="4934423"/>
              <a:ext cx="234305" cy="3509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99339" y="4928837"/>
              <a:ext cx="234305" cy="55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99339" y="4913013"/>
              <a:ext cx="234305" cy="158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99339" y="4662611"/>
              <a:ext cx="234305" cy="250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59678" y="4919529"/>
              <a:ext cx="234305" cy="3658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59678" y="4840405"/>
              <a:ext cx="234305" cy="791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59678" y="4813410"/>
              <a:ext cx="234305" cy="269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59678" y="4486678"/>
              <a:ext cx="234305" cy="326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20017" y="4955832"/>
              <a:ext cx="234305" cy="329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20017" y="49558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20017" y="4935353"/>
              <a:ext cx="234305" cy="20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20017" y="4694260"/>
              <a:ext cx="234305" cy="2410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80356" y="4949316"/>
              <a:ext cx="234305" cy="3360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80356" y="49493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80356" y="4916736"/>
              <a:ext cx="234305" cy="325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80356" y="4616998"/>
              <a:ext cx="234305" cy="29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40696" y="5041472"/>
              <a:ext cx="234305" cy="243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40696" y="50414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40696" y="5021924"/>
              <a:ext cx="234305" cy="195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40696" y="4818996"/>
              <a:ext cx="234305" cy="2029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01035" y="5122457"/>
              <a:ext cx="234305" cy="1629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01035" y="51224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01035" y="5104770"/>
              <a:ext cx="234305" cy="17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01035" y="4694260"/>
              <a:ext cx="234305" cy="4105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61374" y="4909289"/>
              <a:ext cx="234305" cy="3760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61374" y="49092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61374" y="4901842"/>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61374" y="4463406"/>
              <a:ext cx="234305" cy="438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21713" y="5034956"/>
              <a:ext cx="234305" cy="250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21713" y="5033094"/>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21713" y="5025647"/>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21713" y="4781761"/>
              <a:ext cx="234305" cy="2438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431771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6" name="pg245"/>
            <p:cNvSpPr/>
            <p:nvPr/>
          </p:nvSpPr>
          <p:spPr>
            <a:xfrm>
              <a:off x="1353670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7" name="pg246"/>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8" name="tx247"/>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4,320 case(s)</a:t>
              </a:r>
            </a:p>
          </p:txBody>
        </p:sp>
        <p:sp>
          <p:nvSpPr>
            <p:cNvPr id="249" name="pg248"/>
            <p:cNvSpPr/>
            <p:nvPr/>
          </p:nvSpPr>
          <p:spPr>
            <a:xfrm>
              <a:off x="12432175" y="2394471"/>
              <a:ext cx="1549649" cy="311602"/>
            </a:xfrm>
            <a:custGeom>
              <a:avLst/>
              <a:pathLst>
                <a:path w="1549649" h="311602">
                  <a:moveTo>
                    <a:pt x="26017" y="311602"/>
                  </a:moveTo>
                  <a:lnTo>
                    <a:pt x="1523632" y="311602"/>
                  </a:lnTo>
                  <a:lnTo>
                    <a:pt x="1522584" y="311581"/>
                  </a:lnTo>
                  <a:lnTo>
                    <a:pt x="1526768" y="311412"/>
                  </a:lnTo>
                  <a:lnTo>
                    <a:pt x="1530870" y="310575"/>
                  </a:lnTo>
                  <a:lnTo>
                    <a:pt x="1534785" y="309090"/>
                  </a:lnTo>
                  <a:lnTo>
                    <a:pt x="1538411" y="306996"/>
                  </a:lnTo>
                  <a:lnTo>
                    <a:pt x="1541655" y="304348"/>
                  </a:lnTo>
                  <a:lnTo>
                    <a:pt x="1544431" y="301214"/>
                  </a:lnTo>
                  <a:lnTo>
                    <a:pt x="1546669" y="297675"/>
                  </a:lnTo>
                  <a:lnTo>
                    <a:pt x="1548310" y="293823"/>
                  </a:lnTo>
                  <a:lnTo>
                    <a:pt x="1549312" y="289758"/>
                  </a:lnTo>
                  <a:lnTo>
                    <a:pt x="1549649" y="285585"/>
                  </a:lnTo>
                  <a:lnTo>
                    <a:pt x="1549649" y="26017"/>
                  </a:lnTo>
                  <a:lnTo>
                    <a:pt x="1549312" y="21843"/>
                  </a:lnTo>
                  <a:lnTo>
                    <a:pt x="1548310" y="17778"/>
                  </a:lnTo>
                  <a:lnTo>
                    <a:pt x="1546669" y="13926"/>
                  </a:lnTo>
                  <a:lnTo>
                    <a:pt x="1544431" y="10387"/>
                  </a:lnTo>
                  <a:lnTo>
                    <a:pt x="1541655" y="7253"/>
                  </a:lnTo>
                  <a:lnTo>
                    <a:pt x="1538411" y="4605"/>
                  </a:lnTo>
                  <a:lnTo>
                    <a:pt x="1534785" y="2511"/>
                  </a:lnTo>
                  <a:lnTo>
                    <a:pt x="1530870" y="1027"/>
                  </a:lnTo>
                  <a:lnTo>
                    <a:pt x="1526768" y="189"/>
                  </a:lnTo>
                  <a:lnTo>
                    <a:pt x="152363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0" name="tx249"/>
            <p:cNvSpPr/>
            <p:nvPr/>
          </p:nvSpPr>
          <p:spPr>
            <a:xfrm>
              <a:off x="12536244" y="2466357"/>
              <a:ext cx="134151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89,100 case(s)</a:t>
              </a:r>
            </a:p>
          </p:txBody>
        </p:sp>
        <p:sp>
          <p:nvSpPr>
            <p:cNvPr id="251" name="rc250"/>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2" name="rc251"/>
            <p:cNvSpPr/>
            <p:nvPr/>
          </p:nvSpPr>
          <p:spPr>
            <a:xfrm>
              <a:off x="14795069" y="2153563"/>
              <a:ext cx="3176137" cy="3131794"/>
            </a:xfrm>
            <a:prstGeom prst="rect">
              <a:avLst/>
            </a:prstGeom>
            <a:solidFill>
              <a:srgbClr val="FFFFFF">
                <a:alpha val="100000"/>
              </a:srgbClr>
            </a:solidFill>
          </p:spPr>
          <p:txBody>
            <a:bodyPr/>
            <a:lstStyle/>
            <a:p/>
          </p:txBody>
        </p:sp>
        <p:sp>
          <p:nvSpPr>
            <p:cNvPr id="253" name="pl252"/>
            <p:cNvSpPr/>
            <p:nvPr/>
          </p:nvSpPr>
          <p:spPr>
            <a:xfrm>
              <a:off x="14795069" y="48199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4" name="pl253"/>
            <p:cNvSpPr/>
            <p:nvPr/>
          </p:nvSpPr>
          <p:spPr>
            <a:xfrm>
              <a:off x="14795069" y="388906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5" name="pl254"/>
            <p:cNvSpPr/>
            <p:nvPr/>
          </p:nvSpPr>
          <p:spPr>
            <a:xfrm>
              <a:off x="14795069" y="295820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6" name="pl255"/>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7" name="pl256"/>
            <p:cNvSpPr/>
            <p:nvPr/>
          </p:nvSpPr>
          <p:spPr>
            <a:xfrm>
              <a:off x="14795069" y="43544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8" name="pl257"/>
            <p:cNvSpPr/>
            <p:nvPr/>
          </p:nvSpPr>
          <p:spPr>
            <a:xfrm>
              <a:off x="14795069" y="342363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59" name="pl258"/>
            <p:cNvSpPr/>
            <p:nvPr/>
          </p:nvSpPr>
          <p:spPr>
            <a:xfrm>
              <a:off x="14795069" y="249277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0" name="rc259"/>
            <p:cNvSpPr/>
            <p:nvPr/>
          </p:nvSpPr>
          <p:spPr>
            <a:xfrm>
              <a:off x="14834120" y="4761282"/>
              <a:ext cx="234305" cy="5240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34120" y="4311675"/>
              <a:ext cx="234305" cy="4496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4834120" y="4304229"/>
              <a:ext cx="234305" cy="74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4834120" y="3835074"/>
              <a:ext cx="234305" cy="469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94459" y="5119664"/>
              <a:ext cx="234305" cy="1656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94459" y="4141328"/>
              <a:ext cx="234305" cy="9783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94459" y="4134812"/>
              <a:ext cx="234305" cy="65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094459" y="3269109"/>
              <a:ext cx="234305" cy="865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54798" y="5280703"/>
              <a:ext cx="234305" cy="46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54798" y="4616998"/>
              <a:ext cx="234305" cy="6637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54798" y="46169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54798" y="3835074"/>
              <a:ext cx="234305" cy="781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15138" y="5191341"/>
              <a:ext cx="234305" cy="940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15138" y="5189479"/>
              <a:ext cx="234305" cy="18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615138" y="51894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615138" y="4646786"/>
              <a:ext cx="234305" cy="5426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75477" y="5223921"/>
              <a:ext cx="234305" cy="614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75477" y="5221128"/>
              <a:ext cx="234305" cy="2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75477" y="52211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75477" y="5013546"/>
              <a:ext cx="234305" cy="207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35816" y="5222059"/>
              <a:ext cx="234305" cy="632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35816" y="5214612"/>
              <a:ext cx="234305" cy="7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35816" y="5209958"/>
              <a:ext cx="234305" cy="46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35816" y="4965141"/>
              <a:ext cx="234305" cy="2448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96155" y="5211820"/>
              <a:ext cx="234305" cy="73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96155" y="5207165"/>
              <a:ext cx="234305" cy="46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96155" y="5178309"/>
              <a:ext cx="234305" cy="288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96155" y="4979104"/>
              <a:ext cx="234305" cy="1992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5649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56494" y="5277911"/>
              <a:ext cx="234305" cy="7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56494" y="5229506"/>
              <a:ext cx="234305" cy="484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56494" y="522950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91683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916833" y="5280703"/>
              <a:ext cx="234305" cy="46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916833" y="52807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916833" y="528070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67148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97" name="pg296"/>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8" name="tx297"/>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3,441 case(s)</a:t>
              </a:r>
            </a:p>
          </p:txBody>
        </p:sp>
        <p:sp>
          <p:nvSpPr>
            <p:cNvPr id="299" name="pg298"/>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0" name="rc299"/>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1" name="tx300"/>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2" name="tx301"/>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3" name="tx302"/>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4" name="tx303"/>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5" name="tx304"/>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6" name="pl305"/>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pl401"/>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tx413"/>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5" name="tx414"/>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6" name="tx415"/>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7" name="tx416"/>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8" name="tx417"/>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9" name="tx418"/>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0" name="tx419"/>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1" name="tx420"/>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2" name="tx421"/>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3" name="tx422"/>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4" name="tx423"/>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5" name="tx424"/>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6" name="tx425"/>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7" name="tx426"/>
            <p:cNvSpPr/>
            <p:nvPr/>
          </p:nvSpPr>
          <p:spPr>
            <a:xfrm>
              <a:off x="1230614" y="423963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28" name="tx427"/>
            <p:cNvSpPr/>
            <p:nvPr/>
          </p:nvSpPr>
          <p:spPr>
            <a:xfrm>
              <a:off x="1230614" y="330877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9" name="tx428"/>
            <p:cNvSpPr/>
            <p:nvPr/>
          </p:nvSpPr>
          <p:spPr>
            <a:xfrm>
              <a:off x="1230614" y="237791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30" name="pl429"/>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2055723" y="43544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2055723" y="34236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2055723" y="24927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tx43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5" name="rc434"/>
            <p:cNvSpPr/>
            <p:nvPr/>
          </p:nvSpPr>
          <p:spPr>
            <a:xfrm>
              <a:off x="18110385" y="2153563"/>
              <a:ext cx="1240079" cy="413498"/>
            </a:xfrm>
            <a:prstGeom prst="rect">
              <a:avLst/>
            </a:prstGeom>
            <a:solidFill>
              <a:srgbClr val="FFFFFF">
                <a:alpha val="100000"/>
              </a:srgbClr>
            </a:solidFill>
          </p:spPr>
          <p:txBody>
            <a:bodyPr/>
            <a:lstStyle/>
            <a:p/>
          </p:txBody>
        </p:sp>
        <p:sp>
          <p:nvSpPr>
            <p:cNvPr id="436" name="rc435"/>
            <p:cNvSpPr/>
            <p:nvPr/>
          </p:nvSpPr>
          <p:spPr>
            <a:xfrm>
              <a:off x="18179974" y="2223153"/>
              <a:ext cx="274319" cy="274319"/>
            </a:xfrm>
            <a:prstGeom prst="rect">
              <a:avLst/>
            </a:prstGeom>
            <a:solidFill>
              <a:srgbClr val="FFFFFF">
                <a:alpha val="100000"/>
              </a:srgbClr>
            </a:solidFill>
          </p:spPr>
          <p:txBody>
            <a:bodyPr/>
            <a:lstStyle/>
            <a:p/>
          </p:txBody>
        </p:sp>
        <p:sp>
          <p:nvSpPr>
            <p:cNvPr id="437" name="pg43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8" name="tx43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9" name="rc438"/>
            <p:cNvSpPr/>
            <p:nvPr/>
          </p:nvSpPr>
          <p:spPr>
            <a:xfrm>
              <a:off x="18110385" y="2706240"/>
              <a:ext cx="1753945" cy="1236458"/>
            </a:xfrm>
            <a:prstGeom prst="rect">
              <a:avLst/>
            </a:prstGeom>
            <a:solidFill>
              <a:srgbClr val="FFFFFF">
                <a:alpha val="100000"/>
              </a:srgbClr>
            </a:solidFill>
          </p:spPr>
          <p:txBody>
            <a:bodyPr/>
            <a:lstStyle/>
            <a:p/>
          </p:txBody>
        </p:sp>
        <p:sp>
          <p:nvSpPr>
            <p:cNvPr id="440" name="rc439"/>
            <p:cNvSpPr/>
            <p:nvPr/>
          </p:nvSpPr>
          <p:spPr>
            <a:xfrm>
              <a:off x="18179974" y="2775829"/>
              <a:ext cx="274319" cy="274319"/>
            </a:xfrm>
            <a:prstGeom prst="rect">
              <a:avLst/>
            </a:prstGeom>
            <a:solidFill>
              <a:srgbClr val="FFFFFF">
                <a:alpha val="100000"/>
              </a:srgbClr>
            </a:solidFill>
          </p:spPr>
          <p:txBody>
            <a:bodyPr/>
            <a:lstStyle/>
            <a:p/>
          </p:txBody>
        </p:sp>
        <p:sp>
          <p:nvSpPr>
            <p:cNvPr id="441" name="rc44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3050149"/>
              <a:ext cx="274319" cy="274319"/>
            </a:xfrm>
            <a:prstGeom prst="rect">
              <a:avLst/>
            </a:prstGeom>
            <a:solidFill>
              <a:srgbClr val="FFFFFF">
                <a:alpha val="100000"/>
              </a:srgbClr>
            </a:solidFill>
          </p:spPr>
          <p:txBody>
            <a:bodyPr/>
            <a:lstStyle/>
            <a:p/>
          </p:txBody>
        </p:sp>
        <p:sp>
          <p:nvSpPr>
            <p:cNvPr id="443" name="rc44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324469"/>
              <a:ext cx="274319" cy="274320"/>
            </a:xfrm>
            <a:prstGeom prst="rect">
              <a:avLst/>
            </a:prstGeom>
            <a:solidFill>
              <a:srgbClr val="FFFFFF">
                <a:alpha val="100000"/>
              </a:srgbClr>
            </a:solidFill>
          </p:spPr>
          <p:txBody>
            <a:bodyPr/>
            <a:lstStyle/>
            <a:p/>
          </p:txBody>
        </p:sp>
        <p:sp>
          <p:nvSpPr>
            <p:cNvPr id="445" name="rc44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3598789"/>
              <a:ext cx="274319" cy="274320"/>
            </a:xfrm>
            <a:prstGeom prst="rect">
              <a:avLst/>
            </a:prstGeom>
            <a:solidFill>
              <a:srgbClr val="FFFFFF">
                <a:alpha val="100000"/>
              </a:srgbClr>
            </a:solidFill>
          </p:spPr>
          <p:txBody>
            <a:bodyPr/>
            <a:lstStyle/>
            <a:p/>
          </p:txBody>
        </p:sp>
        <p:sp>
          <p:nvSpPr>
            <p:cNvPr id="447" name="rc44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8" name="tx44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9" name="tx44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0" name="tx44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1" name="tx45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2" name=""/>
          <p:cNvGrpSpPr/>
          <p:nvPr/>
        </p:nvGrpSpPr>
        <p:grpSpPr>
          <a:xfrm>
            <a:off x="6400800" y="6217920"/>
            <a:ext cx="5486400" cy="4251960"/>
            <a:chOff x="6400800" y="6217920"/>
            <a:chExt cx="5486400" cy="4251960"/>
          </a:xfrm>
        </p:grpSpPr>
        <p:sp>
          <p:nvSpPr>
            <p:cNvPr id="45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5" name="rc5"/>
            <p:cNvSpPr/>
            <p:nvPr/>
          </p:nvSpPr>
          <p:spPr>
            <a:xfrm>
              <a:off x="7280770" y="6510025"/>
              <a:ext cx="3980084" cy="2788960"/>
            </a:xfrm>
            <a:prstGeom prst="rect">
              <a:avLst/>
            </a:prstGeom>
            <a:solidFill>
              <a:srgbClr val="FFFFFF">
                <a:alpha val="100000"/>
              </a:srgbClr>
            </a:solidFill>
          </p:spPr>
          <p:txBody>
            <a:bodyPr/>
            <a:lstStyle/>
            <a:p/>
          </p:txBody>
        </p:sp>
        <p:sp>
          <p:nvSpPr>
            <p:cNvPr id="456" name="pl6"/>
            <p:cNvSpPr/>
            <p:nvPr/>
          </p:nvSpPr>
          <p:spPr>
            <a:xfrm>
              <a:off x="7280770" y="8825277"/>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7" name="pl7"/>
            <p:cNvSpPr/>
            <p:nvPr/>
          </p:nvSpPr>
          <p:spPr>
            <a:xfrm>
              <a:off x="7280770" y="8131402"/>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8" name="pl8"/>
            <p:cNvSpPr/>
            <p:nvPr/>
          </p:nvSpPr>
          <p:spPr>
            <a:xfrm>
              <a:off x="7280770" y="7437527"/>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59" name="pl9"/>
            <p:cNvSpPr/>
            <p:nvPr/>
          </p:nvSpPr>
          <p:spPr>
            <a:xfrm>
              <a:off x="7280770" y="6743652"/>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60" name="pl10"/>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1" name="pl11"/>
            <p:cNvSpPr/>
            <p:nvPr/>
          </p:nvSpPr>
          <p:spPr>
            <a:xfrm>
              <a:off x="7280770" y="8478339"/>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2" name="pl12"/>
            <p:cNvSpPr/>
            <p:nvPr/>
          </p:nvSpPr>
          <p:spPr>
            <a:xfrm>
              <a:off x="7280770" y="7784465"/>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3" name="pl13"/>
            <p:cNvSpPr/>
            <p:nvPr/>
          </p:nvSpPr>
          <p:spPr>
            <a:xfrm>
              <a:off x="7280770" y="7090590"/>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64" name="rc14"/>
            <p:cNvSpPr/>
            <p:nvPr/>
          </p:nvSpPr>
          <p:spPr>
            <a:xfrm>
              <a:off x="7418967" y="8725359"/>
              <a:ext cx="386952" cy="2914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15"/>
            <p:cNvSpPr/>
            <p:nvPr/>
          </p:nvSpPr>
          <p:spPr>
            <a:xfrm>
              <a:off x="7971757" y="7246018"/>
              <a:ext cx="386952" cy="107828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16"/>
            <p:cNvSpPr/>
            <p:nvPr/>
          </p:nvSpPr>
          <p:spPr>
            <a:xfrm>
              <a:off x="8524546" y="7913525"/>
              <a:ext cx="386952" cy="9991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7"/>
            <p:cNvSpPr/>
            <p:nvPr/>
          </p:nvSpPr>
          <p:spPr>
            <a:xfrm>
              <a:off x="9077336" y="8511645"/>
              <a:ext cx="386952" cy="5856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8"/>
            <p:cNvSpPr/>
            <p:nvPr/>
          </p:nvSpPr>
          <p:spPr>
            <a:xfrm>
              <a:off x="9630125" y="8396462"/>
              <a:ext cx="386952" cy="7382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9"/>
            <p:cNvSpPr/>
            <p:nvPr/>
          </p:nvSpPr>
          <p:spPr>
            <a:xfrm>
              <a:off x="10182915" y="8626829"/>
              <a:ext cx="386952" cy="5245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20"/>
            <p:cNvSpPr/>
            <p:nvPr/>
          </p:nvSpPr>
          <p:spPr>
            <a:xfrm>
              <a:off x="10735704" y="8878011"/>
              <a:ext cx="386952" cy="2886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21"/>
            <p:cNvSpPr/>
            <p:nvPr/>
          </p:nvSpPr>
          <p:spPr>
            <a:xfrm>
              <a:off x="7418967" y="8657359"/>
              <a:ext cx="386952" cy="679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2"/>
            <p:cNvSpPr/>
            <p:nvPr/>
          </p:nvSpPr>
          <p:spPr>
            <a:xfrm>
              <a:off x="7971757" y="6822754"/>
              <a:ext cx="386952" cy="4232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3"/>
            <p:cNvSpPr/>
            <p:nvPr/>
          </p:nvSpPr>
          <p:spPr>
            <a:xfrm>
              <a:off x="8524546" y="7803893"/>
              <a:ext cx="386952" cy="1096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4"/>
            <p:cNvSpPr/>
            <p:nvPr/>
          </p:nvSpPr>
          <p:spPr>
            <a:xfrm>
              <a:off x="9077336" y="8476952"/>
              <a:ext cx="386952" cy="346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5"/>
            <p:cNvSpPr/>
            <p:nvPr/>
          </p:nvSpPr>
          <p:spPr>
            <a:xfrm>
              <a:off x="9630125" y="8383973"/>
              <a:ext cx="386952" cy="124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6"/>
            <p:cNvSpPr/>
            <p:nvPr/>
          </p:nvSpPr>
          <p:spPr>
            <a:xfrm>
              <a:off x="10182915" y="8621278"/>
              <a:ext cx="386952" cy="55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7"/>
            <p:cNvSpPr/>
            <p:nvPr/>
          </p:nvSpPr>
          <p:spPr>
            <a:xfrm>
              <a:off x="10735704" y="8873848"/>
              <a:ext cx="386952" cy="4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8"/>
            <p:cNvSpPr/>
            <p:nvPr/>
          </p:nvSpPr>
          <p:spPr>
            <a:xfrm>
              <a:off x="7418967" y="8637931"/>
              <a:ext cx="386952" cy="1942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29"/>
            <p:cNvSpPr/>
            <p:nvPr/>
          </p:nvSpPr>
          <p:spPr>
            <a:xfrm>
              <a:off x="7971757" y="6636796"/>
              <a:ext cx="386952" cy="18595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30"/>
            <p:cNvSpPr/>
            <p:nvPr/>
          </p:nvSpPr>
          <p:spPr>
            <a:xfrm>
              <a:off x="8524546" y="7733118"/>
              <a:ext cx="386952" cy="7077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31"/>
            <p:cNvSpPr/>
            <p:nvPr/>
          </p:nvSpPr>
          <p:spPr>
            <a:xfrm>
              <a:off x="9077336" y="8467237"/>
              <a:ext cx="386952" cy="97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32"/>
            <p:cNvSpPr/>
            <p:nvPr/>
          </p:nvSpPr>
          <p:spPr>
            <a:xfrm>
              <a:off x="9630125" y="8379809"/>
              <a:ext cx="386952" cy="41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3"/>
            <p:cNvSpPr/>
            <p:nvPr/>
          </p:nvSpPr>
          <p:spPr>
            <a:xfrm>
              <a:off x="7418967" y="9016786"/>
              <a:ext cx="386952" cy="1554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4"/>
            <p:cNvSpPr/>
            <p:nvPr/>
          </p:nvSpPr>
          <p:spPr>
            <a:xfrm>
              <a:off x="7971757" y="8324299"/>
              <a:ext cx="386952" cy="8479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5"/>
            <p:cNvSpPr/>
            <p:nvPr/>
          </p:nvSpPr>
          <p:spPr>
            <a:xfrm>
              <a:off x="8524546" y="8912705"/>
              <a:ext cx="386952" cy="2595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6"/>
            <p:cNvSpPr/>
            <p:nvPr/>
          </p:nvSpPr>
          <p:spPr>
            <a:xfrm>
              <a:off x="9077336" y="9097276"/>
              <a:ext cx="386952" cy="7493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7"/>
            <p:cNvSpPr/>
            <p:nvPr/>
          </p:nvSpPr>
          <p:spPr>
            <a:xfrm>
              <a:off x="9630125" y="9134745"/>
              <a:ext cx="386952" cy="374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8" name="rc38"/>
            <p:cNvSpPr/>
            <p:nvPr/>
          </p:nvSpPr>
          <p:spPr>
            <a:xfrm>
              <a:off x="10182915" y="9151398"/>
              <a:ext cx="386952" cy="208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9" name="rc39"/>
            <p:cNvSpPr/>
            <p:nvPr/>
          </p:nvSpPr>
          <p:spPr>
            <a:xfrm>
              <a:off x="10735704" y="9166663"/>
              <a:ext cx="386952" cy="55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pl40"/>
            <p:cNvSpPr/>
            <p:nvPr/>
          </p:nvSpPr>
          <p:spPr>
            <a:xfrm>
              <a:off x="7612443" y="6867288"/>
              <a:ext cx="3316737" cy="2075239"/>
            </a:xfrm>
            <a:custGeom>
              <a:avLst/>
              <a:pathLst>
                <a:path w="3316737" h="2075239">
                  <a:moveTo>
                    <a:pt x="0" y="515787"/>
                  </a:moveTo>
                  <a:lnTo>
                    <a:pt x="552789" y="0"/>
                  </a:lnTo>
                  <a:lnTo>
                    <a:pt x="1105579" y="1087989"/>
                  </a:lnTo>
                  <a:lnTo>
                    <a:pt x="1658368" y="1591688"/>
                  </a:lnTo>
                  <a:lnTo>
                    <a:pt x="2211158" y="1771005"/>
                  </a:lnTo>
                  <a:lnTo>
                    <a:pt x="2763947" y="1918085"/>
                  </a:lnTo>
                  <a:lnTo>
                    <a:pt x="3316737" y="2075239"/>
                  </a:lnTo>
                </a:path>
              </a:pathLst>
            </a:custGeom>
            <a:ln w="40651" cap="flat">
              <a:solidFill>
                <a:srgbClr val="000000">
                  <a:alpha val="100000"/>
                </a:srgbClr>
              </a:solidFill>
              <a:prstDash val="solid"/>
              <a:round/>
            </a:ln>
          </p:spPr>
          <p:txBody>
            <a:bodyPr/>
            <a:lstStyle/>
            <a:p/>
          </p:txBody>
        </p:sp>
        <p:sp>
          <p:nvSpPr>
            <p:cNvPr id="491" name="rc41"/>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92" name="tx42"/>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3" name="tx43"/>
            <p:cNvSpPr/>
            <p:nvPr/>
          </p:nvSpPr>
          <p:spPr>
            <a:xfrm>
              <a:off x="6843756" y="8476033"/>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94" name="tx44"/>
            <p:cNvSpPr/>
            <p:nvPr/>
          </p:nvSpPr>
          <p:spPr>
            <a:xfrm>
              <a:off x="6801340" y="7762438"/>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5" name="tx45"/>
            <p:cNvSpPr/>
            <p:nvPr/>
          </p:nvSpPr>
          <p:spPr>
            <a:xfrm>
              <a:off x="6801340" y="706856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496" name="pl46"/>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7"/>
            <p:cNvSpPr/>
            <p:nvPr/>
          </p:nvSpPr>
          <p:spPr>
            <a:xfrm>
              <a:off x="7245975" y="84783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8"/>
            <p:cNvSpPr/>
            <p:nvPr/>
          </p:nvSpPr>
          <p:spPr>
            <a:xfrm>
              <a:off x="7245975" y="77844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9"/>
            <p:cNvSpPr/>
            <p:nvPr/>
          </p:nvSpPr>
          <p:spPr>
            <a:xfrm>
              <a:off x="7245975" y="70905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5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pl51"/>
            <p:cNvSpPr/>
            <p:nvPr/>
          </p:nvSpPr>
          <p:spPr>
            <a:xfrm>
              <a:off x="11260854" y="836629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52"/>
            <p:cNvSpPr/>
            <p:nvPr/>
          </p:nvSpPr>
          <p:spPr>
            <a:xfrm>
              <a:off x="11260854" y="75603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3"/>
            <p:cNvSpPr/>
            <p:nvPr/>
          </p:nvSpPr>
          <p:spPr>
            <a:xfrm>
              <a:off x="11260854" y="67544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tx5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5" name="tx55"/>
            <p:cNvSpPr/>
            <p:nvPr/>
          </p:nvSpPr>
          <p:spPr>
            <a:xfrm>
              <a:off x="11358911" y="836398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56"/>
            <p:cNvSpPr/>
            <p:nvPr/>
          </p:nvSpPr>
          <p:spPr>
            <a:xfrm>
              <a:off x="11358911" y="755807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7" name="tx57"/>
            <p:cNvSpPr/>
            <p:nvPr/>
          </p:nvSpPr>
          <p:spPr>
            <a:xfrm>
              <a:off x="11358911" y="675215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120</a:t>
              </a:r>
            </a:p>
          </p:txBody>
        </p:sp>
        <p:sp>
          <p:nvSpPr>
            <p:cNvPr id="508" name="pl58"/>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9"/>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60"/>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61"/>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62"/>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3"/>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4"/>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tx65"/>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6" name="tx66"/>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7" name="tx67"/>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8" name="tx68"/>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9" name="tx69"/>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0" name="tx70"/>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1" name="tx71"/>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2" name="tx72"/>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3" name="tx73"/>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4"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5"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6" name="rc76"/>
            <p:cNvSpPr/>
            <p:nvPr/>
          </p:nvSpPr>
          <p:spPr>
            <a:xfrm>
              <a:off x="6628303" y="10217410"/>
              <a:ext cx="1051268" cy="182880"/>
            </a:xfrm>
            <a:prstGeom prst="rect">
              <a:avLst/>
            </a:prstGeom>
            <a:solidFill>
              <a:srgbClr val="FFFFFF">
                <a:alpha val="100000"/>
              </a:srgbClr>
            </a:solidFill>
          </p:spPr>
          <p:txBody>
            <a:bodyPr/>
            <a:lstStyle/>
            <a:p/>
          </p:txBody>
        </p:sp>
        <p:sp>
          <p:nvSpPr>
            <p:cNvPr id="527" name="rc77"/>
            <p:cNvSpPr/>
            <p:nvPr/>
          </p:nvSpPr>
          <p:spPr>
            <a:xfrm>
              <a:off x="6628303" y="10217410"/>
              <a:ext cx="182879" cy="182880"/>
            </a:xfrm>
            <a:prstGeom prst="rect">
              <a:avLst/>
            </a:prstGeom>
            <a:solidFill>
              <a:srgbClr val="FFFFFF">
                <a:alpha val="100000"/>
              </a:srgbClr>
            </a:solidFill>
          </p:spPr>
          <p:txBody>
            <a:bodyPr/>
            <a:lstStyle/>
            <a:p/>
          </p:txBody>
        </p:sp>
        <p:sp>
          <p:nvSpPr>
            <p:cNvPr id="528" name="pl78"/>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9" name="tx79"/>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0" name="rc80"/>
            <p:cNvSpPr/>
            <p:nvPr/>
          </p:nvSpPr>
          <p:spPr>
            <a:xfrm>
              <a:off x="7859571" y="10217410"/>
              <a:ext cx="4027628" cy="182880"/>
            </a:xfrm>
            <a:prstGeom prst="rect">
              <a:avLst/>
            </a:prstGeom>
            <a:solidFill>
              <a:srgbClr val="FFFFFF">
                <a:alpha val="100000"/>
              </a:srgbClr>
            </a:solidFill>
          </p:spPr>
          <p:txBody>
            <a:bodyPr/>
            <a:lstStyle/>
            <a:p/>
          </p:txBody>
        </p:sp>
        <p:sp>
          <p:nvSpPr>
            <p:cNvPr id="531" name="rc81"/>
            <p:cNvSpPr/>
            <p:nvPr/>
          </p:nvSpPr>
          <p:spPr>
            <a:xfrm>
              <a:off x="7859571" y="10217410"/>
              <a:ext cx="182879" cy="182880"/>
            </a:xfrm>
            <a:prstGeom prst="rect">
              <a:avLst/>
            </a:prstGeom>
            <a:solidFill>
              <a:srgbClr val="FFFFFF">
                <a:alpha val="100000"/>
              </a:srgbClr>
            </a:solidFill>
          </p:spPr>
          <p:txBody>
            <a:bodyPr/>
            <a:lstStyle/>
            <a:p/>
          </p:txBody>
        </p:sp>
        <p:sp>
          <p:nvSpPr>
            <p:cNvPr id="532" name="rc82"/>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3" name="rc83"/>
            <p:cNvSpPr/>
            <p:nvPr/>
          </p:nvSpPr>
          <p:spPr>
            <a:xfrm>
              <a:off x="8950811" y="10217410"/>
              <a:ext cx="182879" cy="182880"/>
            </a:xfrm>
            <a:prstGeom prst="rect">
              <a:avLst/>
            </a:prstGeom>
            <a:solidFill>
              <a:srgbClr val="FFFFFF">
                <a:alpha val="100000"/>
              </a:srgbClr>
            </a:solidFill>
          </p:spPr>
          <p:txBody>
            <a:bodyPr/>
            <a:lstStyle/>
            <a:p/>
          </p:txBody>
        </p:sp>
        <p:sp>
          <p:nvSpPr>
            <p:cNvPr id="534" name="rc84"/>
            <p:cNvSpPr/>
            <p:nvPr/>
          </p:nvSpPr>
          <p:spPr>
            <a:xfrm>
              <a:off x="895981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5" name="rc85"/>
            <p:cNvSpPr/>
            <p:nvPr/>
          </p:nvSpPr>
          <p:spPr>
            <a:xfrm>
              <a:off x="9876852" y="10217410"/>
              <a:ext cx="182879" cy="182880"/>
            </a:xfrm>
            <a:prstGeom prst="rect">
              <a:avLst/>
            </a:prstGeom>
            <a:solidFill>
              <a:srgbClr val="FFFFFF">
                <a:alpha val="100000"/>
              </a:srgbClr>
            </a:solidFill>
          </p:spPr>
          <p:txBody>
            <a:bodyPr/>
            <a:lstStyle/>
            <a:p/>
          </p:txBody>
        </p:sp>
        <p:sp>
          <p:nvSpPr>
            <p:cNvPr id="536" name="rc86"/>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7" name="rc87"/>
            <p:cNvSpPr/>
            <p:nvPr/>
          </p:nvSpPr>
          <p:spPr>
            <a:xfrm>
              <a:off x="10879094" y="10217410"/>
              <a:ext cx="182879" cy="182880"/>
            </a:xfrm>
            <a:prstGeom prst="rect">
              <a:avLst/>
            </a:prstGeom>
            <a:solidFill>
              <a:srgbClr val="FFFFFF">
                <a:alpha val="100000"/>
              </a:srgbClr>
            </a:solidFill>
          </p:spPr>
          <p:txBody>
            <a:bodyPr/>
            <a:lstStyle/>
            <a:p/>
          </p:txBody>
        </p:sp>
        <p:sp>
          <p:nvSpPr>
            <p:cNvPr id="538" name="rc88"/>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9" name="tx89"/>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0" name="tx90"/>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1" name="tx91"/>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2" name="tx92"/>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3" name="tx93"/>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4" name=""/>
          <p:cNvGrpSpPr/>
          <p:nvPr/>
        </p:nvGrpSpPr>
        <p:grpSpPr>
          <a:xfrm>
            <a:off x="12527280" y="6217920"/>
            <a:ext cx="5486400" cy="4297680"/>
            <a:chOff x="12527280" y="6217920"/>
            <a:chExt cx="5486400" cy="4297680"/>
          </a:xfrm>
        </p:grpSpPr>
        <p:sp>
          <p:nvSpPr>
            <p:cNvPr id="54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7"/>
            <p:cNvSpPr/>
            <p:nvPr/>
          </p:nvSpPr>
          <p:spPr>
            <a:xfrm>
              <a:off x="13325144" y="7431894"/>
              <a:ext cx="4510689" cy="1101122"/>
            </a:xfrm>
            <a:custGeom>
              <a:avLst/>
              <a:pathLst>
                <a:path w="4510689" h="1101122">
                  <a:moveTo>
                    <a:pt x="0" y="1101122"/>
                  </a:moveTo>
                  <a:lnTo>
                    <a:pt x="180427" y="896262"/>
                  </a:lnTo>
                  <a:lnTo>
                    <a:pt x="360855" y="717009"/>
                  </a:lnTo>
                  <a:lnTo>
                    <a:pt x="541282" y="537757"/>
                  </a:lnTo>
                  <a:lnTo>
                    <a:pt x="721710" y="307289"/>
                  </a:lnTo>
                  <a:lnTo>
                    <a:pt x="902137" y="204859"/>
                  </a:lnTo>
                  <a:lnTo>
                    <a:pt x="1082565" y="153644"/>
                  </a:lnTo>
                  <a:lnTo>
                    <a:pt x="1262993" y="128037"/>
                  </a:lnTo>
                  <a:lnTo>
                    <a:pt x="1443420" y="128037"/>
                  </a:lnTo>
                  <a:lnTo>
                    <a:pt x="1623848" y="102429"/>
                  </a:lnTo>
                  <a:lnTo>
                    <a:pt x="1804275" y="76822"/>
                  </a:lnTo>
                  <a:lnTo>
                    <a:pt x="1984703" y="76822"/>
                  </a:lnTo>
                  <a:lnTo>
                    <a:pt x="2165131" y="0"/>
                  </a:lnTo>
                  <a:lnTo>
                    <a:pt x="2345558" y="25607"/>
                  </a:lnTo>
                  <a:lnTo>
                    <a:pt x="2525986" y="0"/>
                  </a:lnTo>
                  <a:lnTo>
                    <a:pt x="2706413" y="102429"/>
                  </a:lnTo>
                  <a:lnTo>
                    <a:pt x="2886841" y="153644"/>
                  </a:lnTo>
                  <a:lnTo>
                    <a:pt x="3067268" y="102429"/>
                  </a:lnTo>
                  <a:lnTo>
                    <a:pt x="3247696" y="128037"/>
                  </a:lnTo>
                  <a:lnTo>
                    <a:pt x="3428124" y="102429"/>
                  </a:lnTo>
                  <a:lnTo>
                    <a:pt x="3608551" y="179252"/>
                  </a:lnTo>
                  <a:lnTo>
                    <a:pt x="3788979" y="358504"/>
                  </a:lnTo>
                  <a:lnTo>
                    <a:pt x="3969406" y="332897"/>
                  </a:lnTo>
                  <a:lnTo>
                    <a:pt x="4149834" y="435327"/>
                  </a:lnTo>
                  <a:lnTo>
                    <a:pt x="4330262" y="358504"/>
                  </a:lnTo>
                  <a:lnTo>
                    <a:pt x="4510689" y="358504"/>
                  </a:lnTo>
                </a:path>
              </a:pathLst>
            </a:custGeom>
            <a:ln w="32521" cap="flat">
              <a:solidFill>
                <a:srgbClr val="5EB0E8">
                  <a:alpha val="100000"/>
                </a:srgbClr>
              </a:solidFill>
              <a:prstDash val="solid"/>
              <a:round/>
            </a:ln>
          </p:spPr>
          <p:txBody>
            <a:bodyPr/>
            <a:lstStyle/>
            <a:p/>
          </p:txBody>
        </p:sp>
        <p:sp>
          <p:nvSpPr>
            <p:cNvPr id="560" name="pl18"/>
            <p:cNvSpPr/>
            <p:nvPr/>
          </p:nvSpPr>
          <p:spPr>
            <a:xfrm>
              <a:off x="17474979" y="7892829"/>
              <a:ext cx="360855" cy="845047"/>
            </a:xfrm>
            <a:custGeom>
              <a:avLst/>
              <a:pathLst>
                <a:path w="360855" h="845047">
                  <a:moveTo>
                    <a:pt x="0" y="845047"/>
                  </a:moveTo>
                  <a:lnTo>
                    <a:pt x="180427" y="0"/>
                  </a:lnTo>
                  <a:lnTo>
                    <a:pt x="360855" y="0"/>
                  </a:lnTo>
                </a:path>
              </a:pathLst>
            </a:custGeom>
            <a:ln w="32521" cap="flat">
              <a:solidFill>
                <a:srgbClr val="00A173">
                  <a:alpha val="100000"/>
                </a:srgbClr>
              </a:solidFill>
              <a:prstDash val="solid"/>
              <a:round/>
            </a:ln>
          </p:spPr>
          <p:txBody>
            <a:bodyPr/>
            <a:lstStyle/>
            <a:p/>
          </p:txBody>
        </p:sp>
        <p:sp>
          <p:nvSpPr>
            <p:cNvPr id="56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6" name="rc84"/>
            <p:cNvSpPr/>
            <p:nvPr/>
          </p:nvSpPr>
          <p:spPr>
            <a:xfrm>
              <a:off x="14005791" y="9941072"/>
              <a:ext cx="3149396" cy="504938"/>
            </a:xfrm>
            <a:prstGeom prst="rect">
              <a:avLst/>
            </a:prstGeom>
            <a:solidFill>
              <a:srgbClr val="FFFFFF">
                <a:alpha val="100000"/>
              </a:srgbClr>
            </a:solidFill>
          </p:spPr>
          <p:txBody>
            <a:bodyPr/>
            <a:lstStyle/>
            <a:p/>
          </p:txBody>
        </p:sp>
        <p:sp>
          <p:nvSpPr>
            <p:cNvPr id="62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2" name=""/>
          <p:cNvGrpSpPr/>
          <p:nvPr/>
        </p:nvGrpSpPr>
        <p:grpSpPr>
          <a:xfrm>
            <a:off x="594360" y="6217920"/>
            <a:ext cx="5562295" cy="4108319"/>
            <a:chOff x="594360" y="6217920"/>
            <a:chExt cx="5562295" cy="4108319"/>
          </a:xfrm>
        </p:grpSpPr>
        <p:sp>
          <p:nvSpPr>
            <p:cNvPr id="633"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4" name="rc4"/>
            <p:cNvSpPr/>
            <p:nvPr/>
          </p:nvSpPr>
          <p:spPr>
            <a:xfrm>
              <a:off x="2394239"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5" name="rc5"/>
            <p:cNvSpPr/>
            <p:nvPr/>
          </p:nvSpPr>
          <p:spPr>
            <a:xfrm>
              <a:off x="2422476" y="6544587"/>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36" name="rc6"/>
            <p:cNvSpPr/>
            <p:nvPr/>
          </p:nvSpPr>
          <p:spPr>
            <a:xfrm>
              <a:off x="2704841" y="6544587"/>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37" name="rc7"/>
            <p:cNvSpPr/>
            <p:nvPr/>
          </p:nvSpPr>
          <p:spPr>
            <a:xfrm>
              <a:off x="2987206"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8"/>
            <p:cNvSpPr/>
            <p:nvPr/>
          </p:nvSpPr>
          <p:spPr>
            <a:xfrm>
              <a:off x="3269571"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39" name="rc9"/>
            <p:cNvSpPr/>
            <p:nvPr/>
          </p:nvSpPr>
          <p:spPr>
            <a:xfrm>
              <a:off x="3551936"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40" name="rc10"/>
            <p:cNvSpPr/>
            <p:nvPr/>
          </p:nvSpPr>
          <p:spPr>
            <a:xfrm>
              <a:off x="3834301" y="6544587"/>
              <a:ext cx="282365" cy="282365"/>
            </a:xfrm>
            <a:prstGeom prst="rect">
              <a:avLst/>
            </a:prstGeom>
            <a:solidFill>
              <a:srgbClr val="F34A35">
                <a:alpha val="100000"/>
              </a:srgbClr>
            </a:solidFill>
            <a:ln w="5420" cap="flat">
              <a:solidFill>
                <a:srgbClr val="FFFFFF">
                  <a:alpha val="100000"/>
                </a:srgbClr>
              </a:solidFill>
              <a:prstDash val="solid"/>
              <a:miter/>
            </a:ln>
          </p:spPr>
          <p:txBody>
            <a:bodyPr/>
            <a:lstStyle/>
            <a:p/>
          </p:txBody>
        </p:sp>
        <p:sp>
          <p:nvSpPr>
            <p:cNvPr id="641" name="rc11"/>
            <p:cNvSpPr/>
            <p:nvPr/>
          </p:nvSpPr>
          <p:spPr>
            <a:xfrm>
              <a:off x="4116666"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2" name="rc12"/>
            <p:cNvSpPr/>
            <p:nvPr/>
          </p:nvSpPr>
          <p:spPr>
            <a:xfrm>
              <a:off x="4399031" y="6544587"/>
              <a:ext cx="282365" cy="282365"/>
            </a:xfrm>
            <a:prstGeom prst="rect">
              <a:avLst/>
            </a:prstGeom>
            <a:solidFill>
              <a:srgbClr val="FC7F5E">
                <a:alpha val="100000"/>
              </a:srgbClr>
            </a:solidFill>
            <a:ln w="5420" cap="flat">
              <a:solidFill>
                <a:srgbClr val="FFFFFF">
                  <a:alpha val="100000"/>
                </a:srgbClr>
              </a:solidFill>
              <a:prstDash val="solid"/>
              <a:miter/>
            </a:ln>
          </p:spPr>
          <p:txBody>
            <a:bodyPr/>
            <a:lstStyle/>
            <a:p/>
          </p:txBody>
        </p:sp>
        <p:sp>
          <p:nvSpPr>
            <p:cNvPr id="643" name="rc13"/>
            <p:cNvSpPr/>
            <p:nvPr/>
          </p:nvSpPr>
          <p:spPr>
            <a:xfrm>
              <a:off x="4681397"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14"/>
            <p:cNvSpPr/>
            <p:nvPr/>
          </p:nvSpPr>
          <p:spPr>
            <a:xfrm>
              <a:off x="4963762"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5" name="rc15"/>
            <p:cNvSpPr/>
            <p:nvPr/>
          </p:nvSpPr>
          <p:spPr>
            <a:xfrm>
              <a:off x="5246127" y="6544587"/>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46" name="rc16"/>
            <p:cNvSpPr/>
            <p:nvPr/>
          </p:nvSpPr>
          <p:spPr>
            <a:xfrm>
              <a:off x="5528492" y="6544587"/>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47" name="rc17"/>
            <p:cNvSpPr/>
            <p:nvPr/>
          </p:nvSpPr>
          <p:spPr>
            <a:xfrm>
              <a:off x="242247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8"/>
            <p:cNvSpPr/>
            <p:nvPr/>
          </p:nvSpPr>
          <p:spPr>
            <a:xfrm>
              <a:off x="270484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9"/>
            <p:cNvSpPr/>
            <p:nvPr/>
          </p:nvSpPr>
          <p:spPr>
            <a:xfrm>
              <a:off x="298720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20"/>
            <p:cNvSpPr/>
            <p:nvPr/>
          </p:nvSpPr>
          <p:spPr>
            <a:xfrm>
              <a:off x="326957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21"/>
            <p:cNvSpPr/>
            <p:nvPr/>
          </p:nvSpPr>
          <p:spPr>
            <a:xfrm>
              <a:off x="3551936"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22"/>
            <p:cNvSpPr/>
            <p:nvPr/>
          </p:nvSpPr>
          <p:spPr>
            <a:xfrm>
              <a:off x="3834301"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3" name="rc23"/>
            <p:cNvSpPr/>
            <p:nvPr/>
          </p:nvSpPr>
          <p:spPr>
            <a:xfrm>
              <a:off x="4116666" y="6826953"/>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54" name="rc24"/>
            <p:cNvSpPr/>
            <p:nvPr/>
          </p:nvSpPr>
          <p:spPr>
            <a:xfrm>
              <a:off x="4399031" y="6826953"/>
              <a:ext cx="282365" cy="282365"/>
            </a:xfrm>
            <a:prstGeom prst="rect">
              <a:avLst/>
            </a:prstGeom>
            <a:solidFill>
              <a:srgbClr val="FC7C5B">
                <a:alpha val="100000"/>
              </a:srgbClr>
            </a:solidFill>
            <a:ln w="5420" cap="flat">
              <a:solidFill>
                <a:srgbClr val="FFFFFF">
                  <a:alpha val="100000"/>
                </a:srgbClr>
              </a:solidFill>
              <a:prstDash val="solid"/>
              <a:miter/>
            </a:ln>
          </p:spPr>
          <p:txBody>
            <a:bodyPr/>
            <a:lstStyle/>
            <a:p/>
          </p:txBody>
        </p:sp>
        <p:sp>
          <p:nvSpPr>
            <p:cNvPr id="655" name="rc25"/>
            <p:cNvSpPr/>
            <p:nvPr/>
          </p:nvSpPr>
          <p:spPr>
            <a:xfrm>
              <a:off x="4681397"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26"/>
            <p:cNvSpPr/>
            <p:nvPr/>
          </p:nvSpPr>
          <p:spPr>
            <a:xfrm>
              <a:off x="4963762" y="682695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57" name="rc27"/>
            <p:cNvSpPr/>
            <p:nvPr/>
          </p:nvSpPr>
          <p:spPr>
            <a:xfrm>
              <a:off x="5246127" y="682695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58" name="rc28"/>
            <p:cNvSpPr/>
            <p:nvPr/>
          </p:nvSpPr>
          <p:spPr>
            <a:xfrm>
              <a:off x="5528492" y="682695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59" name="rc29"/>
            <p:cNvSpPr/>
            <p:nvPr/>
          </p:nvSpPr>
          <p:spPr>
            <a:xfrm>
              <a:off x="2422476" y="710931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60" name="rc30"/>
            <p:cNvSpPr/>
            <p:nvPr/>
          </p:nvSpPr>
          <p:spPr>
            <a:xfrm>
              <a:off x="2704841" y="710931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61" name="rc31"/>
            <p:cNvSpPr/>
            <p:nvPr/>
          </p:nvSpPr>
          <p:spPr>
            <a:xfrm>
              <a:off x="2987206" y="710931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62" name="rc32"/>
            <p:cNvSpPr/>
            <p:nvPr/>
          </p:nvSpPr>
          <p:spPr>
            <a:xfrm>
              <a:off x="3269571"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63" name="rc33"/>
            <p:cNvSpPr/>
            <p:nvPr/>
          </p:nvSpPr>
          <p:spPr>
            <a:xfrm>
              <a:off x="3551936" y="7109318"/>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64" name="rc34"/>
            <p:cNvSpPr/>
            <p:nvPr/>
          </p:nvSpPr>
          <p:spPr>
            <a:xfrm>
              <a:off x="3834301" y="710931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65" name="rc35"/>
            <p:cNvSpPr/>
            <p:nvPr/>
          </p:nvSpPr>
          <p:spPr>
            <a:xfrm>
              <a:off x="4116666"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66" name="rc36"/>
            <p:cNvSpPr/>
            <p:nvPr/>
          </p:nvSpPr>
          <p:spPr>
            <a:xfrm>
              <a:off x="4399031"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7"/>
            <p:cNvSpPr/>
            <p:nvPr/>
          </p:nvSpPr>
          <p:spPr>
            <a:xfrm>
              <a:off x="4681397"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68" name="rc38"/>
            <p:cNvSpPr/>
            <p:nvPr/>
          </p:nvSpPr>
          <p:spPr>
            <a:xfrm>
              <a:off x="4963762"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69" name="rc39"/>
            <p:cNvSpPr/>
            <p:nvPr/>
          </p:nvSpPr>
          <p:spPr>
            <a:xfrm>
              <a:off x="524612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0"/>
            <p:cNvSpPr/>
            <p:nvPr/>
          </p:nvSpPr>
          <p:spPr>
            <a:xfrm>
              <a:off x="552849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41"/>
            <p:cNvSpPr/>
            <p:nvPr/>
          </p:nvSpPr>
          <p:spPr>
            <a:xfrm>
              <a:off x="2422476"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2" name="rc42"/>
            <p:cNvSpPr/>
            <p:nvPr/>
          </p:nvSpPr>
          <p:spPr>
            <a:xfrm>
              <a:off x="2704841"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3" name="rc43"/>
            <p:cNvSpPr/>
            <p:nvPr/>
          </p:nvSpPr>
          <p:spPr>
            <a:xfrm>
              <a:off x="2987206" y="739168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74" name="rc44"/>
            <p:cNvSpPr/>
            <p:nvPr/>
          </p:nvSpPr>
          <p:spPr>
            <a:xfrm>
              <a:off x="3269571" y="7391683"/>
              <a:ext cx="282365" cy="282365"/>
            </a:xfrm>
            <a:prstGeom prst="rect">
              <a:avLst/>
            </a:prstGeom>
            <a:solidFill>
              <a:srgbClr val="FDC9B4">
                <a:alpha val="100000"/>
              </a:srgbClr>
            </a:solidFill>
            <a:ln w="5420" cap="flat">
              <a:solidFill>
                <a:srgbClr val="FFFFFF">
                  <a:alpha val="100000"/>
                </a:srgbClr>
              </a:solidFill>
              <a:prstDash val="solid"/>
              <a:miter/>
            </a:ln>
          </p:spPr>
          <p:txBody>
            <a:bodyPr/>
            <a:lstStyle/>
            <a:p/>
          </p:txBody>
        </p:sp>
        <p:sp>
          <p:nvSpPr>
            <p:cNvPr id="675" name="rc45"/>
            <p:cNvSpPr/>
            <p:nvPr/>
          </p:nvSpPr>
          <p:spPr>
            <a:xfrm>
              <a:off x="3551936" y="739168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6" name="rc46"/>
            <p:cNvSpPr/>
            <p:nvPr/>
          </p:nvSpPr>
          <p:spPr>
            <a:xfrm>
              <a:off x="3834301" y="739168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7" name="rc47"/>
            <p:cNvSpPr/>
            <p:nvPr/>
          </p:nvSpPr>
          <p:spPr>
            <a:xfrm>
              <a:off x="4116666"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8" name="rc48"/>
            <p:cNvSpPr/>
            <p:nvPr/>
          </p:nvSpPr>
          <p:spPr>
            <a:xfrm>
              <a:off x="4399031"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9"/>
            <p:cNvSpPr/>
            <p:nvPr/>
          </p:nvSpPr>
          <p:spPr>
            <a:xfrm>
              <a:off x="4681397"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50"/>
            <p:cNvSpPr/>
            <p:nvPr/>
          </p:nvSpPr>
          <p:spPr>
            <a:xfrm>
              <a:off x="4963762"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1" name="rc51"/>
            <p:cNvSpPr/>
            <p:nvPr/>
          </p:nvSpPr>
          <p:spPr>
            <a:xfrm>
              <a:off x="524612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2"/>
            <p:cNvSpPr/>
            <p:nvPr/>
          </p:nvSpPr>
          <p:spPr>
            <a:xfrm>
              <a:off x="552849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3"/>
            <p:cNvSpPr/>
            <p:nvPr/>
          </p:nvSpPr>
          <p:spPr>
            <a:xfrm>
              <a:off x="2422476" y="767404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4" name="rc54"/>
            <p:cNvSpPr/>
            <p:nvPr/>
          </p:nvSpPr>
          <p:spPr>
            <a:xfrm>
              <a:off x="2704841"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85" name="rc55"/>
            <p:cNvSpPr/>
            <p:nvPr/>
          </p:nvSpPr>
          <p:spPr>
            <a:xfrm>
              <a:off x="2987206" y="767404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86" name="rc56"/>
            <p:cNvSpPr/>
            <p:nvPr/>
          </p:nvSpPr>
          <p:spPr>
            <a:xfrm>
              <a:off x="3269571"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7" name="rc57"/>
            <p:cNvSpPr/>
            <p:nvPr/>
          </p:nvSpPr>
          <p:spPr>
            <a:xfrm>
              <a:off x="3551936" y="7674048"/>
              <a:ext cx="282365" cy="282365"/>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88" name="rc58"/>
            <p:cNvSpPr/>
            <p:nvPr/>
          </p:nvSpPr>
          <p:spPr>
            <a:xfrm>
              <a:off x="3834301" y="767404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89" name="rc59"/>
            <p:cNvSpPr/>
            <p:nvPr/>
          </p:nvSpPr>
          <p:spPr>
            <a:xfrm>
              <a:off x="4116666" y="767404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90" name="rc60"/>
            <p:cNvSpPr/>
            <p:nvPr/>
          </p:nvSpPr>
          <p:spPr>
            <a:xfrm>
              <a:off x="4399031"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1"/>
            <p:cNvSpPr/>
            <p:nvPr/>
          </p:nvSpPr>
          <p:spPr>
            <a:xfrm>
              <a:off x="4681397" y="7674048"/>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92" name="rc62"/>
            <p:cNvSpPr/>
            <p:nvPr/>
          </p:nvSpPr>
          <p:spPr>
            <a:xfrm>
              <a:off x="4963762" y="767404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3" name="rc63"/>
            <p:cNvSpPr/>
            <p:nvPr/>
          </p:nvSpPr>
          <p:spPr>
            <a:xfrm>
              <a:off x="524612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4"/>
            <p:cNvSpPr/>
            <p:nvPr/>
          </p:nvSpPr>
          <p:spPr>
            <a:xfrm>
              <a:off x="552849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5"/>
            <p:cNvSpPr/>
            <p:nvPr/>
          </p:nvSpPr>
          <p:spPr>
            <a:xfrm>
              <a:off x="242247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66"/>
            <p:cNvSpPr/>
            <p:nvPr/>
          </p:nvSpPr>
          <p:spPr>
            <a:xfrm>
              <a:off x="270484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67"/>
            <p:cNvSpPr/>
            <p:nvPr/>
          </p:nvSpPr>
          <p:spPr>
            <a:xfrm>
              <a:off x="2987206"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68"/>
            <p:cNvSpPr/>
            <p:nvPr/>
          </p:nvSpPr>
          <p:spPr>
            <a:xfrm>
              <a:off x="3269571"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9" name="rc69"/>
            <p:cNvSpPr/>
            <p:nvPr/>
          </p:nvSpPr>
          <p:spPr>
            <a:xfrm>
              <a:off x="3551936"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00" name="rc70"/>
            <p:cNvSpPr/>
            <p:nvPr/>
          </p:nvSpPr>
          <p:spPr>
            <a:xfrm>
              <a:off x="3834301" y="7956413"/>
              <a:ext cx="282365" cy="282365"/>
            </a:xfrm>
            <a:prstGeom prst="rect">
              <a:avLst/>
            </a:prstGeom>
            <a:solidFill>
              <a:srgbClr val="FECBB7">
                <a:alpha val="100000"/>
              </a:srgbClr>
            </a:solidFill>
            <a:ln w="5420" cap="flat">
              <a:solidFill>
                <a:srgbClr val="FFFFFF">
                  <a:alpha val="100000"/>
                </a:srgbClr>
              </a:solidFill>
              <a:prstDash val="solid"/>
              <a:miter/>
            </a:ln>
          </p:spPr>
          <p:txBody>
            <a:bodyPr/>
            <a:lstStyle/>
            <a:p/>
          </p:txBody>
        </p:sp>
        <p:sp>
          <p:nvSpPr>
            <p:cNvPr id="701" name="rc71"/>
            <p:cNvSpPr/>
            <p:nvPr/>
          </p:nvSpPr>
          <p:spPr>
            <a:xfrm>
              <a:off x="4116666"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02" name="rc72"/>
            <p:cNvSpPr/>
            <p:nvPr/>
          </p:nvSpPr>
          <p:spPr>
            <a:xfrm>
              <a:off x="439903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3"/>
            <p:cNvSpPr/>
            <p:nvPr/>
          </p:nvSpPr>
          <p:spPr>
            <a:xfrm>
              <a:off x="4681397"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4" name="rc74"/>
            <p:cNvSpPr/>
            <p:nvPr/>
          </p:nvSpPr>
          <p:spPr>
            <a:xfrm>
              <a:off x="4963762"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5" name="rc75"/>
            <p:cNvSpPr/>
            <p:nvPr/>
          </p:nvSpPr>
          <p:spPr>
            <a:xfrm>
              <a:off x="5246127" y="795641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06" name="rc76"/>
            <p:cNvSpPr/>
            <p:nvPr/>
          </p:nvSpPr>
          <p:spPr>
            <a:xfrm>
              <a:off x="5528492"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7" name="rc77"/>
            <p:cNvSpPr/>
            <p:nvPr/>
          </p:nvSpPr>
          <p:spPr>
            <a:xfrm>
              <a:off x="2422476"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8" name="rc78"/>
            <p:cNvSpPr/>
            <p:nvPr/>
          </p:nvSpPr>
          <p:spPr>
            <a:xfrm>
              <a:off x="2704841"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9" name="rc79"/>
            <p:cNvSpPr/>
            <p:nvPr/>
          </p:nvSpPr>
          <p:spPr>
            <a:xfrm>
              <a:off x="2987206"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10" name="rc80"/>
            <p:cNvSpPr/>
            <p:nvPr/>
          </p:nvSpPr>
          <p:spPr>
            <a:xfrm>
              <a:off x="3269571" y="8238778"/>
              <a:ext cx="282365" cy="282365"/>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711" name="rc81"/>
            <p:cNvSpPr/>
            <p:nvPr/>
          </p:nvSpPr>
          <p:spPr>
            <a:xfrm>
              <a:off x="3551936" y="823877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712" name="rc82"/>
            <p:cNvSpPr/>
            <p:nvPr/>
          </p:nvSpPr>
          <p:spPr>
            <a:xfrm>
              <a:off x="3834301" y="823877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13" name="rc83"/>
            <p:cNvSpPr/>
            <p:nvPr/>
          </p:nvSpPr>
          <p:spPr>
            <a:xfrm>
              <a:off x="4116666" y="8238778"/>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14" name="rc84"/>
            <p:cNvSpPr/>
            <p:nvPr/>
          </p:nvSpPr>
          <p:spPr>
            <a:xfrm>
              <a:off x="4399031"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5"/>
            <p:cNvSpPr/>
            <p:nvPr/>
          </p:nvSpPr>
          <p:spPr>
            <a:xfrm>
              <a:off x="468139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6"/>
            <p:cNvSpPr/>
            <p:nvPr/>
          </p:nvSpPr>
          <p:spPr>
            <a:xfrm>
              <a:off x="4963762"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87"/>
            <p:cNvSpPr/>
            <p:nvPr/>
          </p:nvSpPr>
          <p:spPr>
            <a:xfrm>
              <a:off x="524612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8"/>
            <p:cNvSpPr/>
            <p:nvPr/>
          </p:nvSpPr>
          <p:spPr>
            <a:xfrm>
              <a:off x="552849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9"/>
            <p:cNvSpPr/>
            <p:nvPr/>
          </p:nvSpPr>
          <p:spPr>
            <a:xfrm>
              <a:off x="2422476" y="8521143"/>
              <a:ext cx="282365" cy="282365"/>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720" name="rc90"/>
            <p:cNvSpPr/>
            <p:nvPr/>
          </p:nvSpPr>
          <p:spPr>
            <a:xfrm>
              <a:off x="2704841"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21" name="rc91"/>
            <p:cNvSpPr/>
            <p:nvPr/>
          </p:nvSpPr>
          <p:spPr>
            <a:xfrm>
              <a:off x="2987206"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2" name="rc92"/>
            <p:cNvSpPr/>
            <p:nvPr/>
          </p:nvSpPr>
          <p:spPr>
            <a:xfrm>
              <a:off x="3269571" y="852114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23" name="rc93"/>
            <p:cNvSpPr/>
            <p:nvPr/>
          </p:nvSpPr>
          <p:spPr>
            <a:xfrm>
              <a:off x="3551936"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4" name="rc94"/>
            <p:cNvSpPr/>
            <p:nvPr/>
          </p:nvSpPr>
          <p:spPr>
            <a:xfrm>
              <a:off x="3834301"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5" name="rc95"/>
            <p:cNvSpPr/>
            <p:nvPr/>
          </p:nvSpPr>
          <p:spPr>
            <a:xfrm>
              <a:off x="4116666"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6"/>
            <p:cNvSpPr/>
            <p:nvPr/>
          </p:nvSpPr>
          <p:spPr>
            <a:xfrm>
              <a:off x="4399031"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7" name="rc97"/>
            <p:cNvSpPr/>
            <p:nvPr/>
          </p:nvSpPr>
          <p:spPr>
            <a:xfrm>
              <a:off x="468139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8" name="rc98"/>
            <p:cNvSpPr/>
            <p:nvPr/>
          </p:nvSpPr>
          <p:spPr>
            <a:xfrm>
              <a:off x="4963762" y="852114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29" name="rc99"/>
            <p:cNvSpPr/>
            <p:nvPr/>
          </p:nvSpPr>
          <p:spPr>
            <a:xfrm>
              <a:off x="524612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100"/>
            <p:cNvSpPr/>
            <p:nvPr/>
          </p:nvSpPr>
          <p:spPr>
            <a:xfrm>
              <a:off x="552849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01"/>
            <p:cNvSpPr/>
            <p:nvPr/>
          </p:nvSpPr>
          <p:spPr>
            <a:xfrm>
              <a:off x="2422476" y="8803508"/>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732" name="rc102"/>
            <p:cNvSpPr/>
            <p:nvPr/>
          </p:nvSpPr>
          <p:spPr>
            <a:xfrm>
              <a:off x="2704841" y="8803508"/>
              <a:ext cx="282365" cy="282365"/>
            </a:xfrm>
            <a:prstGeom prst="rect">
              <a:avLst/>
            </a:prstGeom>
            <a:solidFill>
              <a:srgbClr val="FDBFA6">
                <a:alpha val="100000"/>
              </a:srgbClr>
            </a:solidFill>
            <a:ln w="5420" cap="flat">
              <a:solidFill>
                <a:srgbClr val="FFFFFF">
                  <a:alpha val="100000"/>
                </a:srgbClr>
              </a:solidFill>
              <a:prstDash val="solid"/>
              <a:miter/>
            </a:ln>
          </p:spPr>
          <p:txBody>
            <a:bodyPr/>
            <a:lstStyle/>
            <a:p/>
          </p:txBody>
        </p:sp>
        <p:sp>
          <p:nvSpPr>
            <p:cNvPr id="733" name="rc103"/>
            <p:cNvSpPr/>
            <p:nvPr/>
          </p:nvSpPr>
          <p:spPr>
            <a:xfrm>
              <a:off x="2987206" y="880350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34" name="rc104"/>
            <p:cNvSpPr/>
            <p:nvPr/>
          </p:nvSpPr>
          <p:spPr>
            <a:xfrm>
              <a:off x="3269571" y="880350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735" name="rc105"/>
            <p:cNvSpPr/>
            <p:nvPr/>
          </p:nvSpPr>
          <p:spPr>
            <a:xfrm>
              <a:off x="3551936" y="8803508"/>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736" name="rc106"/>
            <p:cNvSpPr/>
            <p:nvPr/>
          </p:nvSpPr>
          <p:spPr>
            <a:xfrm>
              <a:off x="3834301" y="8803508"/>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37" name="rc107"/>
            <p:cNvSpPr/>
            <p:nvPr/>
          </p:nvSpPr>
          <p:spPr>
            <a:xfrm>
              <a:off x="4116666" y="880350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38" name="rc108"/>
            <p:cNvSpPr/>
            <p:nvPr/>
          </p:nvSpPr>
          <p:spPr>
            <a:xfrm>
              <a:off x="4399031"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9" name="rc109"/>
            <p:cNvSpPr/>
            <p:nvPr/>
          </p:nvSpPr>
          <p:spPr>
            <a:xfrm>
              <a:off x="4681397" y="880350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40" name="rc110"/>
            <p:cNvSpPr/>
            <p:nvPr/>
          </p:nvSpPr>
          <p:spPr>
            <a:xfrm>
              <a:off x="4963762" y="880350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41" name="rc111"/>
            <p:cNvSpPr/>
            <p:nvPr/>
          </p:nvSpPr>
          <p:spPr>
            <a:xfrm>
              <a:off x="5246127" y="880350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742" name="rc112"/>
            <p:cNvSpPr/>
            <p:nvPr/>
          </p:nvSpPr>
          <p:spPr>
            <a:xfrm>
              <a:off x="5528492" y="8803508"/>
              <a:ext cx="282365" cy="282365"/>
            </a:xfrm>
            <a:prstGeom prst="rect">
              <a:avLst/>
            </a:prstGeom>
            <a:solidFill>
              <a:srgbClr val="FDC9B4">
                <a:alpha val="100000"/>
              </a:srgbClr>
            </a:solidFill>
            <a:ln w="5420" cap="flat">
              <a:solidFill>
                <a:srgbClr val="FFFFFF">
                  <a:alpha val="100000"/>
                </a:srgbClr>
              </a:solidFill>
              <a:prstDash val="solid"/>
              <a:miter/>
            </a:ln>
          </p:spPr>
          <p:txBody>
            <a:bodyPr/>
            <a:lstStyle/>
            <a:p/>
          </p:txBody>
        </p:sp>
        <p:sp>
          <p:nvSpPr>
            <p:cNvPr id="743" name="tx113"/>
            <p:cNvSpPr/>
            <p:nvPr/>
          </p:nvSpPr>
          <p:spPr>
            <a:xfrm>
              <a:off x="1775570"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4" name="tx114"/>
            <p:cNvSpPr/>
            <p:nvPr/>
          </p:nvSpPr>
          <p:spPr>
            <a:xfrm>
              <a:off x="1047429" y="8604059"/>
              <a:ext cx="118549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HAUT KATANGA</a:t>
              </a:r>
            </a:p>
          </p:txBody>
        </p:sp>
        <p:sp>
          <p:nvSpPr>
            <p:cNvPr id="745" name="tx115"/>
            <p:cNvSpPr/>
            <p:nvPr/>
          </p:nvSpPr>
          <p:spPr>
            <a:xfrm>
              <a:off x="1276103" y="8321694"/>
              <a:ext cx="95681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SUD-UBANGI</a:t>
              </a:r>
            </a:p>
          </p:txBody>
        </p:sp>
        <p:sp>
          <p:nvSpPr>
            <p:cNvPr id="746" name="tx116"/>
            <p:cNvSpPr/>
            <p:nvPr/>
          </p:nvSpPr>
          <p:spPr>
            <a:xfrm>
              <a:off x="1589386" y="8039255"/>
              <a:ext cx="6435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TSHOPO</a:t>
              </a:r>
            </a:p>
          </p:txBody>
        </p:sp>
        <p:sp>
          <p:nvSpPr>
            <p:cNvPr id="747" name="tx117"/>
            <p:cNvSpPr/>
            <p:nvPr/>
          </p:nvSpPr>
          <p:spPr>
            <a:xfrm>
              <a:off x="911921" y="7756890"/>
              <a:ext cx="132099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KONGO CENTRAL</a:t>
              </a:r>
            </a:p>
          </p:txBody>
        </p:sp>
        <p:sp>
          <p:nvSpPr>
            <p:cNvPr id="748" name="tx118"/>
            <p:cNvSpPr/>
            <p:nvPr/>
          </p:nvSpPr>
          <p:spPr>
            <a:xfrm>
              <a:off x="1462213" y="7474599"/>
              <a:ext cx="7707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KINSHASA</a:t>
              </a:r>
            </a:p>
          </p:txBody>
        </p:sp>
        <p:sp>
          <p:nvSpPr>
            <p:cNvPr id="749" name="tx119"/>
            <p:cNvSpPr/>
            <p:nvPr/>
          </p:nvSpPr>
          <p:spPr>
            <a:xfrm>
              <a:off x="1386162" y="7192160"/>
              <a:ext cx="8467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NORD KIVU</a:t>
              </a:r>
            </a:p>
          </p:txBody>
        </p:sp>
        <p:sp>
          <p:nvSpPr>
            <p:cNvPr id="750" name="tx120"/>
            <p:cNvSpPr/>
            <p:nvPr/>
          </p:nvSpPr>
          <p:spPr>
            <a:xfrm>
              <a:off x="1487737" y="6909869"/>
              <a:ext cx="74518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SANKURU</a:t>
              </a:r>
            </a:p>
          </p:txBody>
        </p:sp>
        <p:sp>
          <p:nvSpPr>
            <p:cNvPr id="751" name="tx121"/>
            <p:cNvSpPr/>
            <p:nvPr/>
          </p:nvSpPr>
          <p:spPr>
            <a:xfrm>
              <a:off x="979489" y="6627429"/>
              <a:ext cx="125343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KASAI ORIENTAL</a:t>
              </a:r>
            </a:p>
          </p:txBody>
        </p:sp>
        <p:sp>
          <p:nvSpPr>
            <p:cNvPr id="752" name="tx122"/>
            <p:cNvSpPr/>
            <p:nvPr/>
          </p:nvSpPr>
          <p:spPr>
            <a:xfrm rot="-2700000">
              <a:off x="212402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3" name="tx123"/>
            <p:cNvSpPr/>
            <p:nvPr/>
          </p:nvSpPr>
          <p:spPr>
            <a:xfrm rot="-2700000">
              <a:off x="240638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4" name="tx124"/>
            <p:cNvSpPr/>
            <p:nvPr/>
          </p:nvSpPr>
          <p:spPr>
            <a:xfrm rot="-2700000">
              <a:off x="2688753"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5" name="tx125"/>
            <p:cNvSpPr/>
            <p:nvPr/>
          </p:nvSpPr>
          <p:spPr>
            <a:xfrm rot="-2700000">
              <a:off x="297111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6" name="tx126"/>
            <p:cNvSpPr/>
            <p:nvPr/>
          </p:nvSpPr>
          <p:spPr>
            <a:xfrm rot="-2700000">
              <a:off x="325348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7" name="tx127"/>
            <p:cNvSpPr/>
            <p:nvPr/>
          </p:nvSpPr>
          <p:spPr>
            <a:xfrm rot="-2700000">
              <a:off x="353584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8" name="tx128"/>
            <p:cNvSpPr/>
            <p:nvPr/>
          </p:nvSpPr>
          <p:spPr>
            <a:xfrm rot="-2700000">
              <a:off x="381821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59" name="tx129"/>
            <p:cNvSpPr/>
            <p:nvPr/>
          </p:nvSpPr>
          <p:spPr>
            <a:xfrm rot="-2700000">
              <a:off x="4100552"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0" name="tx130"/>
            <p:cNvSpPr/>
            <p:nvPr/>
          </p:nvSpPr>
          <p:spPr>
            <a:xfrm rot="-2700000">
              <a:off x="438294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1" name="tx131"/>
            <p:cNvSpPr/>
            <p:nvPr/>
          </p:nvSpPr>
          <p:spPr>
            <a:xfrm rot="-2700000">
              <a:off x="466530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2" name="tx132"/>
            <p:cNvSpPr/>
            <p:nvPr/>
          </p:nvSpPr>
          <p:spPr>
            <a:xfrm rot="-2700000">
              <a:off x="49476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3" name="tx133"/>
            <p:cNvSpPr/>
            <p:nvPr/>
          </p:nvSpPr>
          <p:spPr>
            <a:xfrm rot="-2700000">
              <a:off x="523003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4" name="pic134"/>
            <p:cNvPicPr/>
            <p:nvPr/>
          </p:nvPicPr>
          <p:blipFill>
            <a:blip r:embed="rId2" cstate="print"/>
            <a:stretch>
              <a:fillRect/>
            </a:stretch>
          </p:blipFill>
          <p:spPr>
            <a:xfrm>
              <a:off x="3036666" y="9925424"/>
              <a:ext cx="2160000" cy="144000"/>
            </a:xfrm>
            <a:prstGeom prst="rect">
              <a:avLst/>
            </a:prstGeom>
          </p:spPr>
        </p:pic>
        <p:sp>
          <p:nvSpPr>
            <p:cNvPr id="765" name="pl135"/>
            <p:cNvSpPr/>
            <p:nvPr/>
          </p:nvSpPr>
          <p:spPr>
            <a:xfrm>
              <a:off x="354725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6" name="pl136"/>
            <p:cNvSpPr/>
            <p:nvPr/>
          </p:nvSpPr>
          <p:spPr>
            <a:xfrm>
              <a:off x="405679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37"/>
            <p:cNvSpPr/>
            <p:nvPr/>
          </p:nvSpPr>
          <p:spPr>
            <a:xfrm>
              <a:off x="456633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8" name="pl138"/>
            <p:cNvSpPr/>
            <p:nvPr/>
          </p:nvSpPr>
          <p:spPr>
            <a:xfrm>
              <a:off x="507587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9" name="pl139"/>
            <p:cNvSpPr/>
            <p:nvPr/>
          </p:nvSpPr>
          <p:spPr>
            <a:xfrm>
              <a:off x="354725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0" name="pl140"/>
            <p:cNvSpPr/>
            <p:nvPr/>
          </p:nvSpPr>
          <p:spPr>
            <a:xfrm>
              <a:off x="405679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1" name="pl141"/>
            <p:cNvSpPr/>
            <p:nvPr/>
          </p:nvSpPr>
          <p:spPr>
            <a:xfrm>
              <a:off x="456633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2" name="pl142"/>
            <p:cNvSpPr/>
            <p:nvPr/>
          </p:nvSpPr>
          <p:spPr>
            <a:xfrm>
              <a:off x="507587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tx143"/>
            <p:cNvSpPr/>
            <p:nvPr/>
          </p:nvSpPr>
          <p:spPr>
            <a:xfrm>
              <a:off x="3441310"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74" name="tx144"/>
            <p:cNvSpPr/>
            <p:nvPr/>
          </p:nvSpPr>
          <p:spPr>
            <a:xfrm>
              <a:off x="3950849"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75" name="tx145"/>
            <p:cNvSpPr/>
            <p:nvPr/>
          </p:nvSpPr>
          <p:spPr>
            <a:xfrm>
              <a:off x="4460387"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76" name="tx146"/>
            <p:cNvSpPr/>
            <p:nvPr/>
          </p:nvSpPr>
          <p:spPr>
            <a:xfrm>
              <a:off x="4969925"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77" name="tx14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7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Denmark</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4065524" cy="3131794"/>
            </a:xfrm>
            <a:prstGeom prst="rect">
              <a:avLst/>
            </a:prstGeom>
            <a:solidFill>
              <a:srgbClr val="FFFFFF">
                <a:alpha val="100000"/>
              </a:srgbClr>
            </a:solidFill>
          </p:spPr>
          <p:txBody>
            <a:bodyPr/>
            <a:lstStyle/>
            <a:p/>
          </p:txBody>
        </p:sp>
        <p:sp>
          <p:nvSpPr>
            <p:cNvPr id="7" name="pl6"/>
            <p:cNvSpPr/>
            <p:nvPr/>
          </p:nvSpPr>
          <p:spPr>
            <a:xfrm>
              <a:off x="1709108"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 name="pl7"/>
            <p:cNvSpPr/>
            <p:nvPr/>
          </p:nvSpPr>
          <p:spPr>
            <a:xfrm>
              <a:off x="1709108"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9" name="pl8"/>
            <p:cNvSpPr/>
            <p:nvPr/>
          </p:nvSpPr>
          <p:spPr>
            <a:xfrm>
              <a:off x="1709108"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0" name="pl9"/>
            <p:cNvSpPr/>
            <p:nvPr/>
          </p:nvSpPr>
          <p:spPr>
            <a:xfrm>
              <a:off x="1709108"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5" name="rc14"/>
            <p:cNvSpPr/>
            <p:nvPr/>
          </p:nvSpPr>
          <p:spPr>
            <a:xfrm>
              <a:off x="2425574"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425574"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425574"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425574"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3758533"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3758533"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3758533"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3758533"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4091772"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4091772" y="2876285"/>
              <a:ext cx="299915" cy="1606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4091772" y="2876285"/>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4091772" y="2876285"/>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5091492"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5091492"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5091492"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5091492"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pg30"/>
            <p:cNvSpPr/>
            <p:nvPr/>
          </p:nvSpPr>
          <p:spPr>
            <a:xfrm>
              <a:off x="29615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2" name="tx31"/>
            <p:cNvSpPr/>
            <p:nvPr/>
          </p:nvSpPr>
          <p:spPr>
            <a:xfrm>
              <a:off x="3086402"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 case(s)</a:t>
              </a:r>
            </a:p>
          </p:txBody>
        </p:sp>
        <p:sp>
          <p:nvSpPr>
            <p:cNvPr id="33" name="pg32"/>
            <p:cNvSpPr/>
            <p:nvPr/>
          </p:nvSpPr>
          <p:spPr>
            <a:xfrm>
              <a:off x="31478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4" name="tx33"/>
            <p:cNvSpPr/>
            <p:nvPr/>
          </p:nvSpPr>
          <p:spPr>
            <a:xfrm>
              <a:off x="32519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 case(s)</a:t>
              </a:r>
            </a:p>
          </p:txBody>
        </p:sp>
        <p:sp>
          <p:nvSpPr>
            <p:cNvPr id="35" name="rc34"/>
            <p:cNvSpPr/>
            <p:nvPr/>
          </p:nvSpPr>
          <p:spPr>
            <a:xfrm>
              <a:off x="1709108" y="2153563"/>
              <a:ext cx="4065524" cy="3131794"/>
            </a:xfrm>
            <a:prstGeom prst="rect">
              <a:avLst/>
            </a:prstGeom>
            <a:ln w="13550" cap="rnd">
              <a:solidFill>
                <a:srgbClr val="333333">
                  <a:alpha val="100000"/>
                </a:srgbClr>
              </a:solidFill>
              <a:prstDash val="solid"/>
              <a:round/>
            </a:ln>
          </p:spPr>
          <p:txBody>
            <a:bodyPr/>
            <a:lstStyle/>
            <a:p/>
          </p:txBody>
        </p:sp>
        <p:sp>
          <p:nvSpPr>
            <p:cNvPr id="36" name="rc35"/>
            <p:cNvSpPr/>
            <p:nvPr/>
          </p:nvSpPr>
          <p:spPr>
            <a:xfrm>
              <a:off x="5774633" y="2153563"/>
              <a:ext cx="4065524" cy="3131794"/>
            </a:xfrm>
            <a:prstGeom prst="rect">
              <a:avLst/>
            </a:prstGeom>
            <a:solidFill>
              <a:srgbClr val="FFFFFF">
                <a:alpha val="100000"/>
              </a:srgbClr>
            </a:solidFill>
          </p:spPr>
          <p:txBody>
            <a:bodyPr/>
            <a:lstStyle/>
            <a:p/>
          </p:txBody>
        </p:sp>
        <p:sp>
          <p:nvSpPr>
            <p:cNvPr id="37" name="pl36"/>
            <p:cNvSpPr/>
            <p:nvPr/>
          </p:nvSpPr>
          <p:spPr>
            <a:xfrm>
              <a:off x="5774633"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8" name="pl37"/>
            <p:cNvSpPr/>
            <p:nvPr/>
          </p:nvSpPr>
          <p:spPr>
            <a:xfrm>
              <a:off x="5774633"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39" name="pl38"/>
            <p:cNvSpPr/>
            <p:nvPr/>
          </p:nvSpPr>
          <p:spPr>
            <a:xfrm>
              <a:off x="5774633"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40" name="pl39"/>
            <p:cNvSpPr/>
            <p:nvPr/>
          </p:nvSpPr>
          <p:spPr>
            <a:xfrm>
              <a:off x="5774633"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41" name="pl40"/>
            <p:cNvSpPr/>
            <p:nvPr/>
          </p:nvSpPr>
          <p:spPr>
            <a:xfrm>
              <a:off x="5774633"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42" name="pl41"/>
            <p:cNvSpPr/>
            <p:nvPr/>
          </p:nvSpPr>
          <p:spPr>
            <a:xfrm>
              <a:off x="5774633"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43" name="pl42"/>
            <p:cNvSpPr/>
            <p:nvPr/>
          </p:nvSpPr>
          <p:spPr>
            <a:xfrm>
              <a:off x="5774633"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44" name="pl43"/>
            <p:cNvSpPr/>
            <p:nvPr/>
          </p:nvSpPr>
          <p:spPr>
            <a:xfrm>
              <a:off x="5774633"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45" name="rc44"/>
            <p:cNvSpPr/>
            <p:nvPr/>
          </p:nvSpPr>
          <p:spPr>
            <a:xfrm>
              <a:off x="5824619"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5824619"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5824619"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5824619"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6157859"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6157859"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6157859"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6157859"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6491098" y="3277797"/>
              <a:ext cx="299915" cy="2007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6491098" y="3277797"/>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6491098" y="3277797"/>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6491098" y="3277797"/>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6824338"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6824338" y="3679309"/>
              <a:ext cx="299915" cy="4015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6824338" y="3679309"/>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6824338" y="3679309"/>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7157578" y="3277797"/>
              <a:ext cx="299915" cy="2007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7157578" y="3277797"/>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7157578" y="3277797"/>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7157578" y="3277797"/>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7824057"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7824057" y="4482334"/>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7824057" y="4482334"/>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7824057" y="4482334"/>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8157297"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8157297"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8157297"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8157297"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pg72"/>
            <p:cNvSpPr/>
            <p:nvPr/>
          </p:nvSpPr>
          <p:spPr>
            <a:xfrm>
              <a:off x="700290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4" name="tx73"/>
            <p:cNvSpPr/>
            <p:nvPr/>
          </p:nvSpPr>
          <p:spPr>
            <a:xfrm>
              <a:off x="712778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 case(s)</a:t>
              </a:r>
            </a:p>
          </p:txBody>
        </p:sp>
        <p:sp>
          <p:nvSpPr>
            <p:cNvPr id="75" name="pg74"/>
            <p:cNvSpPr/>
            <p:nvPr/>
          </p:nvSpPr>
          <p:spPr>
            <a:xfrm>
              <a:off x="719330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6" name="tx75"/>
            <p:cNvSpPr/>
            <p:nvPr/>
          </p:nvSpPr>
          <p:spPr>
            <a:xfrm>
              <a:off x="729737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 case(s)</a:t>
              </a:r>
            </a:p>
          </p:txBody>
        </p:sp>
        <p:sp>
          <p:nvSpPr>
            <p:cNvPr id="77" name="rc76"/>
            <p:cNvSpPr/>
            <p:nvPr/>
          </p:nvSpPr>
          <p:spPr>
            <a:xfrm>
              <a:off x="5774633" y="2153563"/>
              <a:ext cx="4065524" cy="3131794"/>
            </a:xfrm>
            <a:prstGeom prst="rect">
              <a:avLst/>
            </a:prstGeom>
            <a:ln w="13550" cap="rnd">
              <a:solidFill>
                <a:srgbClr val="333333">
                  <a:alpha val="100000"/>
                </a:srgbClr>
              </a:solidFill>
              <a:prstDash val="solid"/>
              <a:round/>
            </a:ln>
          </p:spPr>
          <p:txBody>
            <a:bodyPr/>
            <a:lstStyle/>
            <a:p/>
          </p:txBody>
        </p:sp>
        <p:sp>
          <p:nvSpPr>
            <p:cNvPr id="78" name="rc77"/>
            <p:cNvSpPr/>
            <p:nvPr/>
          </p:nvSpPr>
          <p:spPr>
            <a:xfrm>
              <a:off x="9840158" y="2153563"/>
              <a:ext cx="4065524" cy="3131794"/>
            </a:xfrm>
            <a:prstGeom prst="rect">
              <a:avLst/>
            </a:prstGeom>
            <a:solidFill>
              <a:srgbClr val="FFFFFF">
                <a:alpha val="100000"/>
              </a:srgbClr>
            </a:solidFill>
          </p:spPr>
          <p:txBody>
            <a:bodyPr/>
            <a:lstStyle/>
            <a:p/>
          </p:txBody>
        </p:sp>
        <p:sp>
          <p:nvSpPr>
            <p:cNvPr id="79" name="pl78"/>
            <p:cNvSpPr/>
            <p:nvPr/>
          </p:nvSpPr>
          <p:spPr>
            <a:xfrm>
              <a:off x="9840158"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0" name="pl79"/>
            <p:cNvSpPr/>
            <p:nvPr/>
          </p:nvSpPr>
          <p:spPr>
            <a:xfrm>
              <a:off x="9840158"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1" name="pl80"/>
            <p:cNvSpPr/>
            <p:nvPr/>
          </p:nvSpPr>
          <p:spPr>
            <a:xfrm>
              <a:off x="9840158"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2" name="pl81"/>
            <p:cNvSpPr/>
            <p:nvPr/>
          </p:nvSpPr>
          <p:spPr>
            <a:xfrm>
              <a:off x="9840158"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83" name="pl82"/>
            <p:cNvSpPr/>
            <p:nvPr/>
          </p:nvSpPr>
          <p:spPr>
            <a:xfrm>
              <a:off x="9840158"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84" name="pl83"/>
            <p:cNvSpPr/>
            <p:nvPr/>
          </p:nvSpPr>
          <p:spPr>
            <a:xfrm>
              <a:off x="9840158"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85" name="pl84"/>
            <p:cNvSpPr/>
            <p:nvPr/>
          </p:nvSpPr>
          <p:spPr>
            <a:xfrm>
              <a:off x="9840158"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86" name="pl85"/>
            <p:cNvSpPr/>
            <p:nvPr/>
          </p:nvSpPr>
          <p:spPr>
            <a:xfrm>
              <a:off x="9840158"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87" name="rc86"/>
            <p:cNvSpPr/>
            <p:nvPr/>
          </p:nvSpPr>
          <p:spPr>
            <a:xfrm>
              <a:off x="9890144"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9890144"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9890144"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9890144"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10889863"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0889863"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0889863"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0889863"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11223103"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11223103" y="4482334"/>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11223103" y="4482334"/>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11223103" y="4482334"/>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11556342"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11556342"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11556342"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11556342"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11889582" y="4482334"/>
              <a:ext cx="299915"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11889582" y="4482334"/>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11889582" y="4482334"/>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11889582" y="4482334"/>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12889301"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12889301"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12889301"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12889301"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13222541" y="4883846"/>
              <a:ext cx="299915" cy="401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13222541" y="4883846"/>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13222541" y="4883846"/>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13222541" y="4883846"/>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13555781" y="4080821"/>
              <a:ext cx="299915"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13555781" y="4080821"/>
              <a:ext cx="29991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13555781" y="4080821"/>
              <a:ext cx="29991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13555781" y="4080821"/>
              <a:ext cx="29991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1106843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1119331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121" name="pg120"/>
            <p:cNvSpPr/>
            <p:nvPr/>
          </p:nvSpPr>
          <p:spPr>
            <a:xfrm>
              <a:off x="1125883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1136290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123" name="rc122"/>
            <p:cNvSpPr/>
            <p:nvPr/>
          </p:nvSpPr>
          <p:spPr>
            <a:xfrm>
              <a:off x="9840158" y="2153563"/>
              <a:ext cx="4065524"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13905682" y="2153563"/>
              <a:ext cx="4065524" cy="3131794"/>
            </a:xfrm>
            <a:prstGeom prst="rect">
              <a:avLst/>
            </a:prstGeom>
            <a:solidFill>
              <a:srgbClr val="FFFFFF">
                <a:alpha val="100000"/>
              </a:srgbClr>
            </a:solidFill>
          </p:spPr>
          <p:txBody>
            <a:bodyPr/>
            <a:lstStyle/>
            <a:p/>
          </p:txBody>
        </p:sp>
        <p:sp>
          <p:nvSpPr>
            <p:cNvPr id="125" name="pl124"/>
            <p:cNvSpPr/>
            <p:nvPr/>
          </p:nvSpPr>
          <p:spPr>
            <a:xfrm>
              <a:off x="13905682" y="4883846"/>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6" name="pl125"/>
            <p:cNvSpPr/>
            <p:nvPr/>
          </p:nvSpPr>
          <p:spPr>
            <a:xfrm>
              <a:off x="13905682" y="4080821"/>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7" name="pl126"/>
            <p:cNvSpPr/>
            <p:nvPr/>
          </p:nvSpPr>
          <p:spPr>
            <a:xfrm>
              <a:off x="13905682" y="3277797"/>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8" name="pl127"/>
            <p:cNvSpPr/>
            <p:nvPr/>
          </p:nvSpPr>
          <p:spPr>
            <a:xfrm>
              <a:off x="13905682" y="2474773"/>
              <a:ext cx="4065524" cy="0"/>
            </a:xfrm>
            <a:custGeom>
              <a:avLst/>
              <a:pathLst>
                <a:path w="4065524" h="0">
                  <a:moveTo>
                    <a:pt x="0" y="0"/>
                  </a:moveTo>
                  <a:lnTo>
                    <a:pt x="4065524" y="0"/>
                  </a:lnTo>
                  <a:lnTo>
                    <a:pt x="4065524" y="0"/>
                  </a:lnTo>
                </a:path>
              </a:pathLst>
            </a:custGeom>
            <a:ln w="6775" cap="flat">
              <a:solidFill>
                <a:srgbClr val="EBEBEB">
                  <a:alpha val="100000"/>
                </a:srgbClr>
              </a:solidFill>
              <a:prstDash val="solid"/>
              <a:round/>
            </a:ln>
          </p:spPr>
          <p:txBody>
            <a:bodyPr/>
            <a:lstStyle/>
            <a:p/>
          </p:txBody>
        </p:sp>
        <p:sp>
          <p:nvSpPr>
            <p:cNvPr id="129" name="pl128"/>
            <p:cNvSpPr/>
            <p:nvPr/>
          </p:nvSpPr>
          <p:spPr>
            <a:xfrm>
              <a:off x="13905682" y="5285358"/>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0" name="pl129"/>
            <p:cNvSpPr/>
            <p:nvPr/>
          </p:nvSpPr>
          <p:spPr>
            <a:xfrm>
              <a:off x="13905682" y="4482334"/>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1" name="pl130"/>
            <p:cNvSpPr/>
            <p:nvPr/>
          </p:nvSpPr>
          <p:spPr>
            <a:xfrm>
              <a:off x="13905682" y="3679309"/>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2" name="pl131"/>
            <p:cNvSpPr/>
            <p:nvPr/>
          </p:nvSpPr>
          <p:spPr>
            <a:xfrm>
              <a:off x="13905682" y="2876285"/>
              <a:ext cx="4065524" cy="0"/>
            </a:xfrm>
            <a:custGeom>
              <a:avLst/>
              <a:pathLst>
                <a:path w="4065524" h="0">
                  <a:moveTo>
                    <a:pt x="0" y="0"/>
                  </a:moveTo>
                  <a:lnTo>
                    <a:pt x="4065524" y="0"/>
                  </a:lnTo>
                  <a:lnTo>
                    <a:pt x="4065524" y="0"/>
                  </a:lnTo>
                </a:path>
              </a:pathLst>
            </a:custGeom>
            <a:ln w="13550" cap="flat">
              <a:solidFill>
                <a:srgbClr val="EBEBEB">
                  <a:alpha val="100000"/>
                </a:srgbClr>
              </a:solidFill>
              <a:prstDash val="solid"/>
              <a:round/>
            </a:ln>
          </p:spPr>
          <p:txBody>
            <a:bodyPr/>
            <a:lstStyle/>
            <a:p/>
          </p:txBody>
        </p:sp>
        <p:sp>
          <p:nvSpPr>
            <p:cNvPr id="133" name="rc132"/>
            <p:cNvSpPr/>
            <p:nvPr/>
          </p:nvSpPr>
          <p:spPr>
            <a:xfrm>
              <a:off x="13905682" y="2153563"/>
              <a:ext cx="4065524" cy="3131794"/>
            </a:xfrm>
            <a:prstGeom prst="rect">
              <a:avLst/>
            </a:prstGeom>
            <a:ln w="13550" cap="rnd">
              <a:solidFill>
                <a:srgbClr val="333333">
                  <a:alpha val="100000"/>
                </a:srgbClr>
              </a:solidFill>
              <a:prstDash val="solid"/>
              <a:round/>
            </a:ln>
          </p:spPr>
          <p:txBody>
            <a:bodyPr/>
            <a:lstStyle/>
            <a:p/>
          </p:txBody>
        </p:sp>
        <p:sp>
          <p:nvSpPr>
            <p:cNvPr id="134" name="tx133"/>
            <p:cNvSpPr/>
            <p:nvPr/>
          </p:nvSpPr>
          <p:spPr>
            <a:xfrm>
              <a:off x="34593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35" name="tx134"/>
            <p:cNvSpPr/>
            <p:nvPr/>
          </p:nvSpPr>
          <p:spPr>
            <a:xfrm>
              <a:off x="752487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36" name="tx135"/>
            <p:cNvSpPr/>
            <p:nvPr/>
          </p:nvSpPr>
          <p:spPr>
            <a:xfrm>
              <a:off x="115903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37" name="tx136"/>
            <p:cNvSpPr/>
            <p:nvPr/>
          </p:nvSpPr>
          <p:spPr>
            <a:xfrm>
              <a:off x="1565591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38" name="pl137"/>
            <p:cNvSpPr/>
            <p:nvPr/>
          </p:nvSpPr>
          <p:spPr>
            <a:xfrm>
              <a:off x="19090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22422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25755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29087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32420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3575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3908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42417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4574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49082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5241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55746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tx149"/>
            <p:cNvSpPr/>
            <p:nvPr/>
          </p:nvSpPr>
          <p:spPr>
            <a:xfrm rot="-5400000">
              <a:off x="18282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1" name="tx150"/>
            <p:cNvSpPr/>
            <p:nvPr/>
          </p:nvSpPr>
          <p:spPr>
            <a:xfrm rot="-5400000">
              <a:off x="215169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2" name="tx151"/>
            <p:cNvSpPr/>
            <p:nvPr/>
          </p:nvSpPr>
          <p:spPr>
            <a:xfrm rot="-5400000">
              <a:off x="24850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3" name="tx152"/>
            <p:cNvSpPr/>
            <p:nvPr/>
          </p:nvSpPr>
          <p:spPr>
            <a:xfrm rot="-5400000">
              <a:off x="28163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4" name="tx153"/>
            <p:cNvSpPr/>
            <p:nvPr/>
          </p:nvSpPr>
          <p:spPr>
            <a:xfrm rot="-5400000">
              <a:off x="311899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5" name="tx154"/>
            <p:cNvSpPr/>
            <p:nvPr/>
          </p:nvSpPr>
          <p:spPr>
            <a:xfrm rot="-5400000">
              <a:off x="34944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6" name="tx155"/>
            <p:cNvSpPr/>
            <p:nvPr/>
          </p:nvSpPr>
          <p:spPr>
            <a:xfrm rot="-5400000">
              <a:off x="385739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7" name="tx156"/>
            <p:cNvSpPr/>
            <p:nvPr/>
          </p:nvSpPr>
          <p:spPr>
            <a:xfrm rot="-5400000">
              <a:off x="412847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8" name="tx157"/>
            <p:cNvSpPr/>
            <p:nvPr/>
          </p:nvSpPr>
          <p:spPr>
            <a:xfrm rot="-5400000">
              <a:off x="446167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9" name="tx158"/>
            <p:cNvSpPr/>
            <p:nvPr/>
          </p:nvSpPr>
          <p:spPr>
            <a:xfrm rot="-5400000">
              <a:off x="48313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0" name="tx159"/>
            <p:cNvSpPr/>
            <p:nvPr/>
          </p:nvSpPr>
          <p:spPr>
            <a:xfrm rot="-5400000">
              <a:off x="51459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1" name="tx160"/>
            <p:cNvSpPr/>
            <p:nvPr/>
          </p:nvSpPr>
          <p:spPr>
            <a:xfrm rot="-5400000">
              <a:off x="54791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2" name="pl161"/>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630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66410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6974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73075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76407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79740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83072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89737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93069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964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tx173"/>
            <p:cNvSpPr/>
            <p:nvPr/>
          </p:nvSpPr>
          <p:spPr>
            <a:xfrm rot="-5400000">
              <a:off x="589379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5" name="tx174"/>
            <p:cNvSpPr/>
            <p:nvPr/>
          </p:nvSpPr>
          <p:spPr>
            <a:xfrm rot="-5400000">
              <a:off x="621722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6" name="tx175"/>
            <p:cNvSpPr/>
            <p:nvPr/>
          </p:nvSpPr>
          <p:spPr>
            <a:xfrm rot="-5400000">
              <a:off x="655055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7" name="tx176"/>
            <p:cNvSpPr/>
            <p:nvPr/>
          </p:nvSpPr>
          <p:spPr>
            <a:xfrm rot="-5400000">
              <a:off x="688192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8" name="tx177"/>
            <p:cNvSpPr/>
            <p:nvPr/>
          </p:nvSpPr>
          <p:spPr>
            <a:xfrm rot="-5400000">
              <a:off x="71845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9" name="tx178"/>
            <p:cNvSpPr/>
            <p:nvPr/>
          </p:nvSpPr>
          <p:spPr>
            <a:xfrm rot="-5400000">
              <a:off x="755999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0" name="tx179"/>
            <p:cNvSpPr/>
            <p:nvPr/>
          </p:nvSpPr>
          <p:spPr>
            <a:xfrm rot="-5400000">
              <a:off x="792292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1" name="tx180"/>
            <p:cNvSpPr/>
            <p:nvPr/>
          </p:nvSpPr>
          <p:spPr>
            <a:xfrm rot="-5400000">
              <a:off x="819400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2" name="tx181"/>
            <p:cNvSpPr/>
            <p:nvPr/>
          </p:nvSpPr>
          <p:spPr>
            <a:xfrm rot="-5400000">
              <a:off x="85271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3" name="tx182"/>
            <p:cNvSpPr/>
            <p:nvPr/>
          </p:nvSpPr>
          <p:spPr>
            <a:xfrm rot="-5400000">
              <a:off x="88968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4" name="tx183"/>
            <p:cNvSpPr/>
            <p:nvPr/>
          </p:nvSpPr>
          <p:spPr>
            <a:xfrm rot="-5400000">
              <a:off x="92114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5" name="tx184"/>
            <p:cNvSpPr/>
            <p:nvPr/>
          </p:nvSpPr>
          <p:spPr>
            <a:xfrm rot="-5400000">
              <a:off x="954471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6" name="pl185"/>
            <p:cNvSpPr/>
            <p:nvPr/>
          </p:nvSpPr>
          <p:spPr>
            <a:xfrm>
              <a:off x="10040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037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07065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11373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117063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20395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2372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27060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3039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33724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tx197"/>
            <p:cNvSpPr/>
            <p:nvPr/>
          </p:nvSpPr>
          <p:spPr>
            <a:xfrm rot="-5400000">
              <a:off x="99593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9" name="tx198"/>
            <p:cNvSpPr/>
            <p:nvPr/>
          </p:nvSpPr>
          <p:spPr>
            <a:xfrm rot="-5400000">
              <a:off x="102827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0" name="tx199"/>
            <p:cNvSpPr/>
            <p:nvPr/>
          </p:nvSpPr>
          <p:spPr>
            <a:xfrm rot="-5400000">
              <a:off x="1061607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1" name="tx200"/>
            <p:cNvSpPr/>
            <p:nvPr/>
          </p:nvSpPr>
          <p:spPr>
            <a:xfrm rot="-5400000">
              <a:off x="109474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2" name="tx201"/>
            <p:cNvSpPr/>
            <p:nvPr/>
          </p:nvSpPr>
          <p:spPr>
            <a:xfrm rot="-5400000">
              <a:off x="1125004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3" name="tx202"/>
            <p:cNvSpPr/>
            <p:nvPr/>
          </p:nvSpPr>
          <p:spPr>
            <a:xfrm rot="-5400000">
              <a:off x="116255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4" name="tx203"/>
            <p:cNvSpPr/>
            <p:nvPr/>
          </p:nvSpPr>
          <p:spPr>
            <a:xfrm rot="-5400000">
              <a:off x="119884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5" name="tx204"/>
            <p:cNvSpPr/>
            <p:nvPr/>
          </p:nvSpPr>
          <p:spPr>
            <a:xfrm rot="-5400000">
              <a:off x="122595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6" name="tx205"/>
            <p:cNvSpPr/>
            <p:nvPr/>
          </p:nvSpPr>
          <p:spPr>
            <a:xfrm rot="-5400000">
              <a:off x="125927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7" name="tx206"/>
            <p:cNvSpPr/>
            <p:nvPr/>
          </p:nvSpPr>
          <p:spPr>
            <a:xfrm rot="-5400000">
              <a:off x="1296238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8" name="tx207"/>
            <p:cNvSpPr/>
            <p:nvPr/>
          </p:nvSpPr>
          <p:spPr>
            <a:xfrm rot="-5400000">
              <a:off x="132770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9" name="tx208"/>
            <p:cNvSpPr/>
            <p:nvPr/>
          </p:nvSpPr>
          <p:spPr>
            <a:xfrm rot="-5400000">
              <a:off x="1361024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0" name="pl209"/>
            <p:cNvSpPr/>
            <p:nvPr/>
          </p:nvSpPr>
          <p:spPr>
            <a:xfrm>
              <a:off x="14105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44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47721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51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543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157718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61050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164383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167715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1710478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174380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177712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tx221"/>
            <p:cNvSpPr/>
            <p:nvPr/>
          </p:nvSpPr>
          <p:spPr>
            <a:xfrm rot="-5400000">
              <a:off x="140248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3" name="tx222"/>
            <p:cNvSpPr/>
            <p:nvPr/>
          </p:nvSpPr>
          <p:spPr>
            <a:xfrm rot="-5400000">
              <a:off x="1434827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4" name="tx223"/>
            <p:cNvSpPr/>
            <p:nvPr/>
          </p:nvSpPr>
          <p:spPr>
            <a:xfrm rot="-5400000">
              <a:off x="146816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5" name="tx224"/>
            <p:cNvSpPr/>
            <p:nvPr/>
          </p:nvSpPr>
          <p:spPr>
            <a:xfrm rot="-5400000">
              <a:off x="15012973"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6" name="tx225"/>
            <p:cNvSpPr/>
            <p:nvPr/>
          </p:nvSpPr>
          <p:spPr>
            <a:xfrm rot="-5400000">
              <a:off x="153155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7" name="tx226"/>
            <p:cNvSpPr/>
            <p:nvPr/>
          </p:nvSpPr>
          <p:spPr>
            <a:xfrm rot="-5400000">
              <a:off x="156910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8" name="tx227"/>
            <p:cNvSpPr/>
            <p:nvPr/>
          </p:nvSpPr>
          <p:spPr>
            <a:xfrm rot="-5400000">
              <a:off x="160539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9" name="tx228"/>
            <p:cNvSpPr/>
            <p:nvPr/>
          </p:nvSpPr>
          <p:spPr>
            <a:xfrm rot="-5400000">
              <a:off x="1632505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0" name="tx229"/>
            <p:cNvSpPr/>
            <p:nvPr/>
          </p:nvSpPr>
          <p:spPr>
            <a:xfrm rot="-5400000">
              <a:off x="1665824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1" name="tx230"/>
            <p:cNvSpPr/>
            <p:nvPr/>
          </p:nvSpPr>
          <p:spPr>
            <a:xfrm rot="-5400000">
              <a:off x="1702790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2" name="tx231"/>
            <p:cNvSpPr/>
            <p:nvPr/>
          </p:nvSpPr>
          <p:spPr>
            <a:xfrm rot="-5400000">
              <a:off x="1734252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3" name="tx232"/>
            <p:cNvSpPr/>
            <p:nvPr/>
          </p:nvSpPr>
          <p:spPr>
            <a:xfrm rot="-5400000">
              <a:off x="1767576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4" name="tx233"/>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35" name="tx234"/>
            <p:cNvSpPr/>
            <p:nvPr/>
          </p:nvSpPr>
          <p:spPr>
            <a:xfrm>
              <a:off x="1230614" y="4399846"/>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36" name="tx235"/>
            <p:cNvSpPr/>
            <p:nvPr/>
          </p:nvSpPr>
          <p:spPr>
            <a:xfrm>
              <a:off x="1230614" y="3597491"/>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37" name="tx236"/>
            <p:cNvSpPr/>
            <p:nvPr/>
          </p:nvSpPr>
          <p:spPr>
            <a:xfrm>
              <a:off x="1230614" y="2791007"/>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a:t>
              </a:r>
            </a:p>
          </p:txBody>
        </p:sp>
        <p:sp>
          <p:nvSpPr>
            <p:cNvPr id="238" name="pl237"/>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9" name="pl238"/>
            <p:cNvSpPr/>
            <p:nvPr/>
          </p:nvSpPr>
          <p:spPr>
            <a:xfrm>
              <a:off x="1674314"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0" name="pl239"/>
            <p:cNvSpPr/>
            <p:nvPr/>
          </p:nvSpPr>
          <p:spPr>
            <a:xfrm>
              <a:off x="1674314"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1" name="pl240"/>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2" name="tx24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3" name="rc242"/>
            <p:cNvSpPr/>
            <p:nvPr/>
          </p:nvSpPr>
          <p:spPr>
            <a:xfrm>
              <a:off x="18110385" y="2153563"/>
              <a:ext cx="1753945" cy="1236458"/>
            </a:xfrm>
            <a:prstGeom prst="rect">
              <a:avLst/>
            </a:prstGeom>
            <a:solidFill>
              <a:srgbClr val="FFFFFF">
                <a:alpha val="100000"/>
              </a:srgbClr>
            </a:solidFill>
          </p:spPr>
          <p:txBody>
            <a:bodyPr/>
            <a:lstStyle/>
            <a:p/>
          </p:txBody>
        </p:sp>
        <p:sp>
          <p:nvSpPr>
            <p:cNvPr id="244" name="rc243"/>
            <p:cNvSpPr/>
            <p:nvPr/>
          </p:nvSpPr>
          <p:spPr>
            <a:xfrm>
              <a:off x="18179974" y="2223153"/>
              <a:ext cx="274319" cy="274319"/>
            </a:xfrm>
            <a:prstGeom prst="rect">
              <a:avLst/>
            </a:prstGeom>
            <a:solidFill>
              <a:srgbClr val="FFFFFF">
                <a:alpha val="100000"/>
              </a:srgbClr>
            </a:solidFill>
          </p:spPr>
          <p:txBody>
            <a:bodyPr/>
            <a:lstStyle/>
            <a:p/>
          </p:txBody>
        </p:sp>
        <p:sp>
          <p:nvSpPr>
            <p:cNvPr id="245" name="rc24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8179974" y="2497473"/>
              <a:ext cx="274319" cy="274319"/>
            </a:xfrm>
            <a:prstGeom prst="rect">
              <a:avLst/>
            </a:prstGeom>
            <a:solidFill>
              <a:srgbClr val="FFFFFF">
                <a:alpha val="100000"/>
              </a:srgbClr>
            </a:solidFill>
          </p:spPr>
          <p:txBody>
            <a:bodyPr/>
            <a:lstStyle/>
            <a:p/>
          </p:txBody>
        </p:sp>
        <p:sp>
          <p:nvSpPr>
            <p:cNvPr id="247" name="rc24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8179974" y="2771793"/>
              <a:ext cx="274319" cy="274319"/>
            </a:xfrm>
            <a:prstGeom prst="rect">
              <a:avLst/>
            </a:prstGeom>
            <a:solidFill>
              <a:srgbClr val="FFFFFF">
                <a:alpha val="100000"/>
              </a:srgbClr>
            </a:solidFill>
          </p:spPr>
          <p:txBody>
            <a:bodyPr/>
            <a:lstStyle/>
            <a:p/>
          </p:txBody>
        </p:sp>
        <p:sp>
          <p:nvSpPr>
            <p:cNvPr id="249" name="rc24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8179974" y="3046113"/>
              <a:ext cx="274319" cy="274319"/>
            </a:xfrm>
            <a:prstGeom prst="rect">
              <a:avLst/>
            </a:prstGeom>
            <a:solidFill>
              <a:srgbClr val="FFFFFF">
                <a:alpha val="100000"/>
              </a:srgbClr>
            </a:solidFill>
          </p:spPr>
          <p:txBody>
            <a:bodyPr/>
            <a:lstStyle/>
            <a:p/>
          </p:txBody>
        </p:sp>
        <p:sp>
          <p:nvSpPr>
            <p:cNvPr id="251" name="rc25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tx25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53" name="tx25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54" name="tx25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55" name="tx25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56" name=""/>
          <p:cNvGrpSpPr/>
          <p:nvPr/>
        </p:nvGrpSpPr>
        <p:grpSpPr>
          <a:xfrm>
            <a:off x="6400800" y="6217920"/>
            <a:ext cx="5486400" cy="4251960"/>
            <a:chOff x="6400800" y="6217920"/>
            <a:chExt cx="5486400" cy="4251960"/>
          </a:xfrm>
        </p:grpSpPr>
        <p:sp>
          <p:nvSpPr>
            <p:cNvPr id="25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5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59" name="rc5"/>
            <p:cNvSpPr/>
            <p:nvPr/>
          </p:nvSpPr>
          <p:spPr>
            <a:xfrm>
              <a:off x="7111254" y="6510025"/>
              <a:ext cx="4234357" cy="2788960"/>
            </a:xfrm>
            <a:prstGeom prst="rect">
              <a:avLst/>
            </a:prstGeom>
            <a:solidFill>
              <a:srgbClr val="FFFFFF">
                <a:alpha val="100000"/>
              </a:srgbClr>
            </a:solidFill>
          </p:spPr>
          <p:txBody>
            <a:bodyPr/>
            <a:lstStyle/>
            <a:p/>
          </p:txBody>
        </p:sp>
        <p:sp>
          <p:nvSpPr>
            <p:cNvPr id="260" name="pl6"/>
            <p:cNvSpPr/>
            <p:nvPr/>
          </p:nvSpPr>
          <p:spPr>
            <a:xfrm>
              <a:off x="7111254"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1" name="pl7"/>
            <p:cNvSpPr/>
            <p:nvPr/>
          </p:nvSpPr>
          <p:spPr>
            <a:xfrm>
              <a:off x="7111254"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2" name="pl8"/>
            <p:cNvSpPr/>
            <p:nvPr/>
          </p:nvSpPr>
          <p:spPr>
            <a:xfrm>
              <a:off x="7111254"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3" name="pl9"/>
            <p:cNvSpPr/>
            <p:nvPr/>
          </p:nvSpPr>
          <p:spPr>
            <a:xfrm>
              <a:off x="7111254"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64"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5" name="pl11"/>
            <p:cNvSpPr/>
            <p:nvPr/>
          </p:nvSpPr>
          <p:spPr>
            <a:xfrm>
              <a:off x="7111254"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6" name="pl12"/>
            <p:cNvSpPr/>
            <p:nvPr/>
          </p:nvSpPr>
          <p:spPr>
            <a:xfrm>
              <a:off x="7111254"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7" name="pl13"/>
            <p:cNvSpPr/>
            <p:nvPr/>
          </p:nvSpPr>
          <p:spPr>
            <a:xfrm>
              <a:off x="7111254"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8" name="pl14"/>
            <p:cNvSpPr/>
            <p:nvPr/>
          </p:nvSpPr>
          <p:spPr>
            <a:xfrm>
              <a:off x="7111254"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69" name="rc15"/>
            <p:cNvSpPr/>
            <p:nvPr/>
          </p:nvSpPr>
          <p:spPr>
            <a:xfrm>
              <a:off x="7258281"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0" name="rc16"/>
            <p:cNvSpPr/>
            <p:nvPr/>
          </p:nvSpPr>
          <p:spPr>
            <a:xfrm>
              <a:off x="7846386"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1" name="rc17"/>
            <p:cNvSpPr/>
            <p:nvPr/>
          </p:nvSpPr>
          <p:spPr>
            <a:xfrm>
              <a:off x="8434491" y="7904505"/>
              <a:ext cx="411673"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2" name="rc18"/>
            <p:cNvSpPr/>
            <p:nvPr/>
          </p:nvSpPr>
          <p:spPr>
            <a:xfrm>
              <a:off x="10198807" y="6636796"/>
              <a:ext cx="411673"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3" name="pl19"/>
            <p:cNvSpPr/>
            <p:nvPr/>
          </p:nvSpPr>
          <p:spPr>
            <a:xfrm>
              <a:off x="7464118" y="6867288"/>
              <a:ext cx="1176210" cy="1879612"/>
            </a:xfrm>
            <a:custGeom>
              <a:avLst/>
              <a:pathLst>
                <a:path w="1176210" h="1879612">
                  <a:moveTo>
                    <a:pt x="0" y="0"/>
                  </a:moveTo>
                  <a:lnTo>
                    <a:pt x="588105" y="1742414"/>
                  </a:lnTo>
                  <a:lnTo>
                    <a:pt x="1176210" y="1879612"/>
                  </a:lnTo>
                </a:path>
              </a:pathLst>
            </a:custGeom>
            <a:ln w="40651" cap="flat">
              <a:solidFill>
                <a:srgbClr val="000000">
                  <a:alpha val="100000"/>
                </a:srgbClr>
              </a:solidFill>
              <a:prstDash val="solid"/>
              <a:round/>
            </a:ln>
          </p:spPr>
          <p:txBody>
            <a:bodyPr/>
            <a:lstStyle/>
            <a:p/>
          </p:txBody>
        </p:sp>
        <p:sp>
          <p:nvSpPr>
            <p:cNvPr id="274" name="rc20"/>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275" name="tx21"/>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276" name="tx22"/>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277" name="tx23"/>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78" name="tx24"/>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79" name="tx25"/>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80" name="pl26"/>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pl27"/>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2" name="pl28"/>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3" name="pl29"/>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4" name="pl30"/>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5" name="pl3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6" name="pl32"/>
            <p:cNvSpPr/>
            <p:nvPr/>
          </p:nvSpPr>
          <p:spPr>
            <a:xfrm>
              <a:off x="11345612" y="848622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7" name="pl33"/>
            <p:cNvSpPr/>
            <p:nvPr/>
          </p:nvSpPr>
          <p:spPr>
            <a:xfrm>
              <a:off x="11345612" y="780023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8" name="pl34"/>
            <p:cNvSpPr/>
            <p:nvPr/>
          </p:nvSpPr>
          <p:spPr>
            <a:xfrm>
              <a:off x="11345612" y="711424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89" name="tx35"/>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90" name="tx36"/>
            <p:cNvSpPr/>
            <p:nvPr/>
          </p:nvSpPr>
          <p:spPr>
            <a:xfrm>
              <a:off x="11443669" y="8485852"/>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291" name="tx37"/>
            <p:cNvSpPr/>
            <p:nvPr/>
          </p:nvSpPr>
          <p:spPr>
            <a:xfrm>
              <a:off x="11443669" y="779792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92" name="tx38"/>
            <p:cNvSpPr/>
            <p:nvPr/>
          </p:nvSpPr>
          <p:spPr>
            <a:xfrm>
              <a:off x="11443669" y="711193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93" name="pl39"/>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40"/>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41"/>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42"/>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43"/>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44"/>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45"/>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tx46"/>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01" name="tx47"/>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02" name="tx48"/>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03" name="tx49"/>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04" name="tx50"/>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05" name="tx51"/>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06" name="tx52"/>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07" name="tx53"/>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08" name="tx54"/>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09"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10"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11" name="rc57"/>
            <p:cNvSpPr/>
            <p:nvPr/>
          </p:nvSpPr>
          <p:spPr>
            <a:xfrm>
              <a:off x="8146473" y="10217410"/>
              <a:ext cx="1051268" cy="182880"/>
            </a:xfrm>
            <a:prstGeom prst="rect">
              <a:avLst/>
            </a:prstGeom>
            <a:solidFill>
              <a:srgbClr val="FFFFFF">
                <a:alpha val="100000"/>
              </a:srgbClr>
            </a:solidFill>
          </p:spPr>
          <p:txBody>
            <a:bodyPr/>
            <a:lstStyle/>
            <a:p/>
          </p:txBody>
        </p:sp>
        <p:sp>
          <p:nvSpPr>
            <p:cNvPr id="312" name="rc58"/>
            <p:cNvSpPr/>
            <p:nvPr/>
          </p:nvSpPr>
          <p:spPr>
            <a:xfrm>
              <a:off x="8146473" y="10217410"/>
              <a:ext cx="182879" cy="182880"/>
            </a:xfrm>
            <a:prstGeom prst="rect">
              <a:avLst/>
            </a:prstGeom>
            <a:solidFill>
              <a:srgbClr val="FFFFFF">
                <a:alpha val="100000"/>
              </a:srgbClr>
            </a:solidFill>
          </p:spPr>
          <p:txBody>
            <a:bodyPr/>
            <a:lstStyle/>
            <a:p/>
          </p:txBody>
        </p:sp>
        <p:sp>
          <p:nvSpPr>
            <p:cNvPr id="313" name="pl59"/>
            <p:cNvSpPr/>
            <p:nvPr/>
          </p:nvSpPr>
          <p:spPr>
            <a:xfrm>
              <a:off x="816476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14" name="tx60"/>
            <p:cNvSpPr/>
            <p:nvPr/>
          </p:nvSpPr>
          <p:spPr>
            <a:xfrm>
              <a:off x="843735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15" name="rc61"/>
            <p:cNvSpPr/>
            <p:nvPr/>
          </p:nvSpPr>
          <p:spPr>
            <a:xfrm>
              <a:off x="9377741" y="10217410"/>
              <a:ext cx="932652" cy="182880"/>
            </a:xfrm>
            <a:prstGeom prst="rect">
              <a:avLst/>
            </a:prstGeom>
            <a:solidFill>
              <a:srgbClr val="FFFFFF">
                <a:alpha val="100000"/>
              </a:srgbClr>
            </a:solidFill>
          </p:spPr>
          <p:txBody>
            <a:bodyPr/>
            <a:lstStyle/>
            <a:p/>
          </p:txBody>
        </p:sp>
        <p:sp>
          <p:nvSpPr>
            <p:cNvPr id="316" name="rc62"/>
            <p:cNvSpPr/>
            <p:nvPr/>
          </p:nvSpPr>
          <p:spPr>
            <a:xfrm>
              <a:off x="9377741" y="10217410"/>
              <a:ext cx="182879" cy="182880"/>
            </a:xfrm>
            <a:prstGeom prst="rect">
              <a:avLst/>
            </a:prstGeom>
            <a:solidFill>
              <a:srgbClr val="FFFFFF">
                <a:alpha val="100000"/>
              </a:srgbClr>
            </a:solidFill>
          </p:spPr>
          <p:txBody>
            <a:bodyPr/>
            <a:lstStyle/>
            <a:p/>
          </p:txBody>
        </p:sp>
        <p:sp>
          <p:nvSpPr>
            <p:cNvPr id="317" name="rc63"/>
            <p:cNvSpPr/>
            <p:nvPr/>
          </p:nvSpPr>
          <p:spPr>
            <a:xfrm>
              <a:off x="938674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18" name="tx64"/>
            <p:cNvSpPr/>
            <p:nvPr/>
          </p:nvSpPr>
          <p:spPr>
            <a:xfrm>
              <a:off x="966862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19" name="tx6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20" name=""/>
          <p:cNvGrpSpPr/>
          <p:nvPr/>
        </p:nvGrpSpPr>
        <p:grpSpPr>
          <a:xfrm>
            <a:off x="12527280" y="6217920"/>
            <a:ext cx="5486400" cy="4297680"/>
            <a:chOff x="12527280" y="6217920"/>
            <a:chExt cx="5486400" cy="4297680"/>
          </a:xfrm>
        </p:grpSpPr>
        <p:sp>
          <p:nvSpPr>
            <p:cNvPr id="32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2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2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2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2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35" name="pl17"/>
            <p:cNvSpPr/>
            <p:nvPr/>
          </p:nvSpPr>
          <p:spPr>
            <a:xfrm>
              <a:off x="13325144" y="6663670"/>
              <a:ext cx="4510689" cy="384112"/>
            </a:xfrm>
            <a:custGeom>
              <a:avLst/>
              <a:pathLst>
                <a:path w="4510689" h="384112">
                  <a:moveTo>
                    <a:pt x="0" y="0"/>
                  </a:moveTo>
                  <a:lnTo>
                    <a:pt x="180427" y="128037"/>
                  </a:lnTo>
                  <a:lnTo>
                    <a:pt x="360855" y="102429"/>
                  </a:lnTo>
                  <a:lnTo>
                    <a:pt x="541282" y="76822"/>
                  </a:lnTo>
                  <a:lnTo>
                    <a:pt x="721710" y="76822"/>
                  </a:lnTo>
                  <a:lnTo>
                    <a:pt x="902137" y="102429"/>
                  </a:lnTo>
                  <a:lnTo>
                    <a:pt x="1082565" y="230467"/>
                  </a:lnTo>
                  <a:lnTo>
                    <a:pt x="1262993" y="256074"/>
                  </a:lnTo>
                  <a:lnTo>
                    <a:pt x="1443420" y="307289"/>
                  </a:lnTo>
                  <a:lnTo>
                    <a:pt x="1623848" y="384112"/>
                  </a:lnTo>
                  <a:lnTo>
                    <a:pt x="1804275" y="358504"/>
                  </a:lnTo>
                  <a:lnTo>
                    <a:pt x="1984703" y="307289"/>
                  </a:lnTo>
                  <a:lnTo>
                    <a:pt x="2165131" y="230467"/>
                  </a:lnTo>
                  <a:lnTo>
                    <a:pt x="2345558" y="256074"/>
                  </a:lnTo>
                  <a:lnTo>
                    <a:pt x="2525986" y="230467"/>
                  </a:lnTo>
                  <a:lnTo>
                    <a:pt x="2706413" y="204859"/>
                  </a:lnTo>
                  <a:lnTo>
                    <a:pt x="2886841" y="128037"/>
                  </a:lnTo>
                  <a:lnTo>
                    <a:pt x="3067268" y="51214"/>
                  </a:lnTo>
                  <a:lnTo>
                    <a:pt x="3247696" y="102429"/>
                  </a:lnTo>
                  <a:lnTo>
                    <a:pt x="3428124" y="76822"/>
                  </a:lnTo>
                  <a:lnTo>
                    <a:pt x="3608551" y="128037"/>
                  </a:lnTo>
                  <a:lnTo>
                    <a:pt x="3788979" y="102429"/>
                  </a:lnTo>
                  <a:lnTo>
                    <a:pt x="3969406" y="102429"/>
                  </a:lnTo>
                  <a:lnTo>
                    <a:pt x="4149834" y="102429"/>
                  </a:lnTo>
                  <a:lnTo>
                    <a:pt x="4330262" y="128037"/>
                  </a:lnTo>
                  <a:lnTo>
                    <a:pt x="4510689" y="128037"/>
                  </a:lnTo>
                </a:path>
              </a:pathLst>
            </a:custGeom>
            <a:ln w="32521" cap="flat">
              <a:solidFill>
                <a:srgbClr val="5EB0E8">
                  <a:alpha val="100000"/>
                </a:srgbClr>
              </a:solidFill>
              <a:prstDash val="solid"/>
              <a:round/>
            </a:ln>
          </p:spPr>
          <p:txBody>
            <a:bodyPr/>
            <a:lstStyle/>
            <a:p/>
          </p:txBody>
        </p:sp>
        <p:sp>
          <p:nvSpPr>
            <p:cNvPr id="336" name="pl18"/>
            <p:cNvSpPr/>
            <p:nvPr/>
          </p:nvSpPr>
          <p:spPr>
            <a:xfrm>
              <a:off x="13505572" y="6791707"/>
              <a:ext cx="4330262" cy="358504"/>
            </a:xfrm>
            <a:custGeom>
              <a:avLst/>
              <a:pathLst>
                <a:path w="4330262" h="358504">
                  <a:moveTo>
                    <a:pt x="0" y="179252"/>
                  </a:moveTo>
                  <a:lnTo>
                    <a:pt x="180427" y="51214"/>
                  </a:lnTo>
                  <a:lnTo>
                    <a:pt x="360855" y="153644"/>
                  </a:lnTo>
                  <a:lnTo>
                    <a:pt x="541282" y="153644"/>
                  </a:lnTo>
                  <a:lnTo>
                    <a:pt x="721710" y="76822"/>
                  </a:lnTo>
                  <a:lnTo>
                    <a:pt x="902137" y="76822"/>
                  </a:lnTo>
                  <a:lnTo>
                    <a:pt x="1082565" y="153644"/>
                  </a:lnTo>
                  <a:lnTo>
                    <a:pt x="1262993" y="179252"/>
                  </a:lnTo>
                  <a:lnTo>
                    <a:pt x="1443420" y="230467"/>
                  </a:lnTo>
                  <a:lnTo>
                    <a:pt x="1623848" y="230467"/>
                  </a:lnTo>
                  <a:lnTo>
                    <a:pt x="1804275" y="204859"/>
                  </a:lnTo>
                  <a:lnTo>
                    <a:pt x="1984703" y="179252"/>
                  </a:lnTo>
                  <a:lnTo>
                    <a:pt x="2165131" y="204859"/>
                  </a:lnTo>
                  <a:lnTo>
                    <a:pt x="2345558" y="256074"/>
                  </a:lnTo>
                  <a:lnTo>
                    <a:pt x="2525986" y="358504"/>
                  </a:lnTo>
                  <a:lnTo>
                    <a:pt x="2706413" y="230467"/>
                  </a:lnTo>
                  <a:lnTo>
                    <a:pt x="2886841" y="153644"/>
                  </a:lnTo>
                  <a:lnTo>
                    <a:pt x="3067268" y="102429"/>
                  </a:lnTo>
                  <a:lnTo>
                    <a:pt x="3247696" y="102429"/>
                  </a:lnTo>
                  <a:lnTo>
                    <a:pt x="3428124" y="102429"/>
                  </a:lnTo>
                  <a:lnTo>
                    <a:pt x="3608551" y="0"/>
                  </a:lnTo>
                  <a:lnTo>
                    <a:pt x="3788979" y="0"/>
                  </a:lnTo>
                  <a:lnTo>
                    <a:pt x="3969406" y="25607"/>
                  </a:lnTo>
                  <a:lnTo>
                    <a:pt x="4149834" y="25607"/>
                  </a:lnTo>
                  <a:lnTo>
                    <a:pt x="4330262" y="0"/>
                  </a:lnTo>
                </a:path>
              </a:pathLst>
            </a:custGeom>
            <a:ln w="32521" cap="flat">
              <a:solidFill>
                <a:srgbClr val="00A173">
                  <a:alpha val="100000"/>
                </a:srgbClr>
              </a:solidFill>
              <a:prstDash val="solid"/>
              <a:round/>
            </a:ln>
          </p:spPr>
          <p:txBody>
            <a:bodyPr/>
            <a:lstStyle/>
            <a:p/>
          </p:txBody>
        </p:sp>
        <p:sp>
          <p:nvSpPr>
            <p:cNvPr id="33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3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3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4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4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4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4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4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7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7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7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7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8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8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8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8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8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8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8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8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8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8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9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9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9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9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9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9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9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9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9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9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0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0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02" name="rc84"/>
            <p:cNvSpPr/>
            <p:nvPr/>
          </p:nvSpPr>
          <p:spPr>
            <a:xfrm>
              <a:off x="14005791" y="9941072"/>
              <a:ext cx="3149396" cy="504938"/>
            </a:xfrm>
            <a:prstGeom prst="rect">
              <a:avLst/>
            </a:prstGeom>
            <a:solidFill>
              <a:srgbClr val="FFFFFF">
                <a:alpha val="100000"/>
              </a:srgbClr>
            </a:solidFill>
          </p:spPr>
          <p:txBody>
            <a:bodyPr/>
            <a:lstStyle/>
            <a:p/>
          </p:txBody>
        </p:sp>
        <p:sp>
          <p:nvSpPr>
            <p:cNvPr id="40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0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0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0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0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0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0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1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1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Djibouti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113281"/>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147696"/>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4975620"/>
              <a:ext cx="238993" cy="30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140309" y="4493805"/>
              <a:ext cx="238993" cy="7915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140309" y="4424975"/>
              <a:ext cx="238993" cy="688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140309" y="442497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140309" y="3839914"/>
              <a:ext cx="238993" cy="5850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405857"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405857"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405857"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405857" y="4597051"/>
              <a:ext cx="238993" cy="34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671406" y="4149652"/>
              <a:ext cx="238993" cy="11357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671406" y="414965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671406" y="414965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671406" y="3599007"/>
              <a:ext cx="238993" cy="550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936955" y="3667838"/>
              <a:ext cx="238993" cy="16175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936955" y="366783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936955" y="366783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936955" y="2876285"/>
              <a:ext cx="238993" cy="7915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02504" y="3667838"/>
              <a:ext cx="238993" cy="16175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02504" y="3633422"/>
              <a:ext cx="238993" cy="344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02504" y="363342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02504" y="3048362"/>
              <a:ext cx="238993" cy="5850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68052" y="4631467"/>
              <a:ext cx="238993" cy="6538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68052" y="463146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68052" y="463146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68052" y="4424975"/>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pg52"/>
            <p:cNvSpPr/>
            <p:nvPr/>
          </p:nvSpPr>
          <p:spPr>
            <a:xfrm>
              <a:off x="253985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4" name="tx53"/>
            <p:cNvSpPr/>
            <p:nvPr/>
          </p:nvSpPr>
          <p:spPr>
            <a:xfrm>
              <a:off x="266474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182 case(s)</a:t>
              </a:r>
            </a:p>
          </p:txBody>
        </p:sp>
        <p:sp>
          <p:nvSpPr>
            <p:cNvPr id="55" name="pg54"/>
            <p:cNvSpPr/>
            <p:nvPr/>
          </p:nvSpPr>
          <p:spPr>
            <a:xfrm>
              <a:off x="273829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6" name="tx55"/>
            <p:cNvSpPr/>
            <p:nvPr/>
          </p:nvSpPr>
          <p:spPr>
            <a:xfrm>
              <a:off x="284236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206 case(s)</a:t>
              </a:r>
            </a:p>
          </p:txBody>
        </p:sp>
        <p:sp>
          <p:nvSpPr>
            <p:cNvPr id="57" name="rc5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58" name="rc57"/>
            <p:cNvSpPr/>
            <p:nvPr/>
          </p:nvSpPr>
          <p:spPr>
            <a:xfrm>
              <a:off x="5012427" y="2153563"/>
              <a:ext cx="3239694" cy="3131794"/>
            </a:xfrm>
            <a:prstGeom prst="rect">
              <a:avLst/>
            </a:prstGeom>
            <a:solidFill>
              <a:srgbClr val="FFFFFF">
                <a:alpha val="100000"/>
              </a:srgbClr>
            </a:solidFill>
          </p:spPr>
          <p:txBody>
            <a:bodyPr/>
            <a:lstStyle/>
            <a:p/>
          </p:txBody>
        </p:sp>
        <p:sp>
          <p:nvSpPr>
            <p:cNvPr id="59" name="pl58"/>
            <p:cNvSpPr/>
            <p:nvPr/>
          </p:nvSpPr>
          <p:spPr>
            <a:xfrm>
              <a:off x="5012427"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0" name="pl59"/>
            <p:cNvSpPr/>
            <p:nvPr/>
          </p:nvSpPr>
          <p:spPr>
            <a:xfrm>
              <a:off x="5012427"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1" name="pl60"/>
            <p:cNvSpPr/>
            <p:nvPr/>
          </p:nvSpPr>
          <p:spPr>
            <a:xfrm>
              <a:off x="5012427"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2" name="pl61"/>
            <p:cNvSpPr/>
            <p:nvPr/>
          </p:nvSpPr>
          <p:spPr>
            <a:xfrm>
              <a:off x="5012427"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3" name="pl62"/>
            <p:cNvSpPr/>
            <p:nvPr/>
          </p:nvSpPr>
          <p:spPr>
            <a:xfrm>
              <a:off x="5012427"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4" name="pl6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5" name="pl64"/>
            <p:cNvSpPr/>
            <p:nvPr/>
          </p:nvSpPr>
          <p:spPr>
            <a:xfrm>
              <a:off x="5012427"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6" name="pl65"/>
            <p:cNvSpPr/>
            <p:nvPr/>
          </p:nvSpPr>
          <p:spPr>
            <a:xfrm>
              <a:off x="5012427"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7" name="pl66"/>
            <p:cNvSpPr/>
            <p:nvPr/>
          </p:nvSpPr>
          <p:spPr>
            <a:xfrm>
              <a:off x="5012427"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pl67"/>
            <p:cNvSpPr/>
            <p:nvPr/>
          </p:nvSpPr>
          <p:spPr>
            <a:xfrm>
              <a:off x="5012427"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rc6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052260" y="4975620"/>
              <a:ext cx="238993" cy="3097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052260" y="497562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317808"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17808"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17808"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17808" y="5147696"/>
              <a:ext cx="238993" cy="6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83357" y="4872374"/>
              <a:ext cx="238993" cy="4129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83357" y="48723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83357" y="4837959"/>
              <a:ext cx="238993" cy="344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83357" y="4597051"/>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48906" y="4906789"/>
              <a:ext cx="238993" cy="378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48906" y="490678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48906" y="490678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48906" y="4803543"/>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114455" y="4046406"/>
              <a:ext cx="238993" cy="12389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114455" y="40464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114455" y="40464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114455" y="3702253"/>
              <a:ext cx="238993" cy="3441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80003"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80003"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80003"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80003" y="4769128"/>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45552"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45552"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45552"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45552" y="52165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11101" y="5250942"/>
              <a:ext cx="238993" cy="34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76650" y="5182112"/>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pg104"/>
            <p:cNvSpPr/>
            <p:nvPr/>
          </p:nvSpPr>
          <p:spPr>
            <a:xfrm>
              <a:off x="580369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6" name="tx105"/>
            <p:cNvSpPr/>
            <p:nvPr/>
          </p:nvSpPr>
          <p:spPr>
            <a:xfrm>
              <a:off x="592857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83 case(s)</a:t>
              </a:r>
            </a:p>
          </p:txBody>
        </p:sp>
        <p:sp>
          <p:nvSpPr>
            <p:cNvPr id="107" name="pg106"/>
            <p:cNvSpPr/>
            <p:nvPr/>
          </p:nvSpPr>
          <p:spPr>
            <a:xfrm>
              <a:off x="597799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8" name="tx107"/>
            <p:cNvSpPr/>
            <p:nvPr/>
          </p:nvSpPr>
          <p:spPr>
            <a:xfrm>
              <a:off x="608206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446 case(s)</a:t>
              </a:r>
            </a:p>
          </p:txBody>
        </p:sp>
        <p:sp>
          <p:nvSpPr>
            <p:cNvPr id="109" name="rc108"/>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10" name="rc109"/>
            <p:cNvSpPr/>
            <p:nvPr/>
          </p:nvSpPr>
          <p:spPr>
            <a:xfrm>
              <a:off x="8252122" y="2153563"/>
              <a:ext cx="3239694" cy="3131794"/>
            </a:xfrm>
            <a:prstGeom prst="rect">
              <a:avLst/>
            </a:prstGeom>
            <a:solidFill>
              <a:srgbClr val="FFFFFF">
                <a:alpha val="100000"/>
              </a:srgbClr>
            </a:solidFill>
          </p:spPr>
          <p:txBody>
            <a:bodyPr/>
            <a:lstStyle/>
            <a:p/>
          </p:txBody>
        </p:sp>
        <p:sp>
          <p:nvSpPr>
            <p:cNvPr id="111" name="pl110"/>
            <p:cNvSpPr/>
            <p:nvPr/>
          </p:nvSpPr>
          <p:spPr>
            <a:xfrm>
              <a:off x="8252122"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2" name="pl111"/>
            <p:cNvSpPr/>
            <p:nvPr/>
          </p:nvSpPr>
          <p:spPr>
            <a:xfrm>
              <a:off x="8252122"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3" name="pl112"/>
            <p:cNvSpPr/>
            <p:nvPr/>
          </p:nvSpPr>
          <p:spPr>
            <a:xfrm>
              <a:off x="8252122"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4" name="pl113"/>
            <p:cNvSpPr/>
            <p:nvPr/>
          </p:nvSpPr>
          <p:spPr>
            <a:xfrm>
              <a:off x="8252122"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5" name="pl114"/>
            <p:cNvSpPr/>
            <p:nvPr/>
          </p:nvSpPr>
          <p:spPr>
            <a:xfrm>
              <a:off x="8252122"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6" name="pl115"/>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7" name="pl116"/>
            <p:cNvSpPr/>
            <p:nvPr/>
          </p:nvSpPr>
          <p:spPr>
            <a:xfrm>
              <a:off x="8252122"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8" name="pl117"/>
            <p:cNvSpPr/>
            <p:nvPr/>
          </p:nvSpPr>
          <p:spPr>
            <a:xfrm>
              <a:off x="8252122"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9" name="pl118"/>
            <p:cNvSpPr/>
            <p:nvPr/>
          </p:nvSpPr>
          <p:spPr>
            <a:xfrm>
              <a:off x="8252122"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0" name="pl119"/>
            <p:cNvSpPr/>
            <p:nvPr/>
          </p:nvSpPr>
          <p:spPr>
            <a:xfrm>
              <a:off x="8252122"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1" name="rc120"/>
            <p:cNvSpPr/>
            <p:nvPr/>
          </p:nvSpPr>
          <p:spPr>
            <a:xfrm>
              <a:off x="8291955"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291955"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291955"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291955" y="5078866"/>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557503" y="5113281"/>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823052" y="5250942"/>
              <a:ext cx="238993" cy="34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088601" y="4975620"/>
              <a:ext cx="238993" cy="3097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088601" y="49756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088601" y="49756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088601" y="4872374"/>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354150" y="4597051"/>
              <a:ext cx="238993" cy="688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354150" y="459705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354150" y="459705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354150" y="4218483"/>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619698" y="4424975"/>
              <a:ext cx="238993" cy="8603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619698" y="442497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619698" y="442497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619698" y="4046406"/>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885247" y="5182112"/>
              <a:ext cx="238993"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885247" y="518211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885247" y="518211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885247" y="518211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150796" y="5250942"/>
              <a:ext cx="238993" cy="34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416345" y="5182112"/>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681893"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681893"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681893"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681893" y="5182112"/>
              <a:ext cx="238993" cy="6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947442" y="5216527"/>
              <a:ext cx="238993" cy="68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pg164"/>
            <p:cNvSpPr/>
            <p:nvPr/>
          </p:nvSpPr>
          <p:spPr>
            <a:xfrm>
              <a:off x="904338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6" name="tx165"/>
            <p:cNvSpPr/>
            <p:nvPr/>
          </p:nvSpPr>
          <p:spPr>
            <a:xfrm>
              <a:off x="91682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60 case(s)</a:t>
              </a:r>
            </a:p>
          </p:txBody>
        </p:sp>
        <p:sp>
          <p:nvSpPr>
            <p:cNvPr id="167" name="pg166"/>
            <p:cNvSpPr/>
            <p:nvPr/>
          </p:nvSpPr>
          <p:spPr>
            <a:xfrm>
              <a:off x="9237803"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8" name="tx167"/>
            <p:cNvSpPr/>
            <p:nvPr/>
          </p:nvSpPr>
          <p:spPr>
            <a:xfrm>
              <a:off x="9341872"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60 case(s)</a:t>
              </a:r>
            </a:p>
          </p:txBody>
        </p:sp>
        <p:sp>
          <p:nvSpPr>
            <p:cNvPr id="169" name="rc168"/>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70" name="rc169"/>
            <p:cNvSpPr/>
            <p:nvPr/>
          </p:nvSpPr>
          <p:spPr>
            <a:xfrm>
              <a:off x="11491817" y="2153563"/>
              <a:ext cx="3239694" cy="3131794"/>
            </a:xfrm>
            <a:prstGeom prst="rect">
              <a:avLst/>
            </a:prstGeom>
            <a:solidFill>
              <a:srgbClr val="FFFFFF">
                <a:alpha val="100000"/>
              </a:srgbClr>
            </a:solidFill>
          </p:spPr>
          <p:txBody>
            <a:bodyPr/>
            <a:lstStyle/>
            <a:p/>
          </p:txBody>
        </p:sp>
        <p:sp>
          <p:nvSpPr>
            <p:cNvPr id="171" name="pl170"/>
            <p:cNvSpPr/>
            <p:nvPr/>
          </p:nvSpPr>
          <p:spPr>
            <a:xfrm>
              <a:off x="11491817"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2" name="pl171"/>
            <p:cNvSpPr/>
            <p:nvPr/>
          </p:nvSpPr>
          <p:spPr>
            <a:xfrm>
              <a:off x="11491817"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3" name="pl172"/>
            <p:cNvSpPr/>
            <p:nvPr/>
          </p:nvSpPr>
          <p:spPr>
            <a:xfrm>
              <a:off x="11491817"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4" name="pl173"/>
            <p:cNvSpPr/>
            <p:nvPr/>
          </p:nvSpPr>
          <p:spPr>
            <a:xfrm>
              <a:off x="11491817"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5" name="pl174"/>
            <p:cNvSpPr/>
            <p:nvPr/>
          </p:nvSpPr>
          <p:spPr>
            <a:xfrm>
              <a:off x="11491817"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6" name="pl175"/>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7" name="pl176"/>
            <p:cNvSpPr/>
            <p:nvPr/>
          </p:nvSpPr>
          <p:spPr>
            <a:xfrm>
              <a:off x="11491817"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8" name="pl177"/>
            <p:cNvSpPr/>
            <p:nvPr/>
          </p:nvSpPr>
          <p:spPr>
            <a:xfrm>
              <a:off x="11491817"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9" name="pl178"/>
            <p:cNvSpPr/>
            <p:nvPr/>
          </p:nvSpPr>
          <p:spPr>
            <a:xfrm>
              <a:off x="11491817"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0" name="pl179"/>
            <p:cNvSpPr/>
            <p:nvPr/>
          </p:nvSpPr>
          <p:spPr>
            <a:xfrm>
              <a:off x="11491817"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1" name="rc180"/>
            <p:cNvSpPr/>
            <p:nvPr/>
          </p:nvSpPr>
          <p:spPr>
            <a:xfrm>
              <a:off x="11531649"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31649"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31649"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31649" y="52509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797198" y="5182112"/>
              <a:ext cx="238993"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797198" y="518211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797198" y="518211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797198" y="4975620"/>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062747"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062747"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062747"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062747" y="5078866"/>
              <a:ext cx="238993" cy="1720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28296"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28296"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28296"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28296" y="4872374"/>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593845"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593845"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593845"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593845" y="5078866"/>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124942" y="5250942"/>
              <a:ext cx="238993" cy="344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24942" y="52509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24942" y="52509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24942" y="5113281"/>
              <a:ext cx="238993" cy="1376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656040"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656040"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656040"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656040" y="4975620"/>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921588" y="5216527"/>
              <a:ext cx="238993" cy="68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921588" y="52165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921588" y="52165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921588" y="4906789"/>
              <a:ext cx="238993" cy="30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187137" y="5078866"/>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pg216"/>
            <p:cNvSpPr/>
            <p:nvPr/>
          </p:nvSpPr>
          <p:spPr>
            <a:xfrm>
              <a:off x="1228308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8" name="tx217"/>
            <p:cNvSpPr/>
            <p:nvPr/>
          </p:nvSpPr>
          <p:spPr>
            <a:xfrm>
              <a:off x="1240796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219" name="pg218"/>
            <p:cNvSpPr/>
            <p:nvPr/>
          </p:nvSpPr>
          <p:spPr>
            <a:xfrm>
              <a:off x="1247749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0" name="tx219"/>
            <p:cNvSpPr/>
            <p:nvPr/>
          </p:nvSpPr>
          <p:spPr>
            <a:xfrm>
              <a:off x="1258156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221" name="rc22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22" name="rc221"/>
            <p:cNvSpPr/>
            <p:nvPr/>
          </p:nvSpPr>
          <p:spPr>
            <a:xfrm>
              <a:off x="14731512" y="2153563"/>
              <a:ext cx="3239694" cy="3131794"/>
            </a:xfrm>
            <a:prstGeom prst="rect">
              <a:avLst/>
            </a:prstGeom>
            <a:solidFill>
              <a:srgbClr val="FFFFFF">
                <a:alpha val="100000"/>
              </a:srgbClr>
            </a:solidFill>
          </p:spPr>
          <p:txBody>
            <a:bodyPr/>
            <a:lstStyle/>
            <a:p/>
          </p:txBody>
        </p:sp>
        <p:sp>
          <p:nvSpPr>
            <p:cNvPr id="223" name="pl222"/>
            <p:cNvSpPr/>
            <p:nvPr/>
          </p:nvSpPr>
          <p:spPr>
            <a:xfrm>
              <a:off x="14731512" y="49412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4" name="pl223"/>
            <p:cNvSpPr/>
            <p:nvPr/>
          </p:nvSpPr>
          <p:spPr>
            <a:xfrm>
              <a:off x="14731512" y="425289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5" name="pl224"/>
            <p:cNvSpPr/>
            <p:nvPr/>
          </p:nvSpPr>
          <p:spPr>
            <a:xfrm>
              <a:off x="14731512" y="356459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6" name="pl225"/>
            <p:cNvSpPr/>
            <p:nvPr/>
          </p:nvSpPr>
          <p:spPr>
            <a:xfrm>
              <a:off x="14731512" y="28762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7" name="pl226"/>
            <p:cNvSpPr/>
            <p:nvPr/>
          </p:nvSpPr>
          <p:spPr>
            <a:xfrm>
              <a:off x="14731512" y="218797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28" name="pl227"/>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9" name="pl228"/>
            <p:cNvSpPr/>
            <p:nvPr/>
          </p:nvSpPr>
          <p:spPr>
            <a:xfrm>
              <a:off x="14731512" y="459705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0" name="pl229"/>
            <p:cNvSpPr/>
            <p:nvPr/>
          </p:nvSpPr>
          <p:spPr>
            <a:xfrm>
              <a:off x="14731512" y="390874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1" name="pl230"/>
            <p:cNvSpPr/>
            <p:nvPr/>
          </p:nvSpPr>
          <p:spPr>
            <a:xfrm>
              <a:off x="14731512" y="32204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2" name="pl231"/>
            <p:cNvSpPr/>
            <p:nvPr/>
          </p:nvSpPr>
          <p:spPr>
            <a:xfrm>
              <a:off x="14731512" y="25321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3" name="rc23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771344" y="5010035"/>
              <a:ext cx="238993" cy="2753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5036893" y="5044450"/>
              <a:ext cx="238993" cy="240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5302442" y="5216527"/>
              <a:ext cx="238993" cy="688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5302442" y="4803543"/>
              <a:ext cx="238993" cy="412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567991" y="5147696"/>
              <a:ext cx="238993" cy="137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567991" y="514769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567991" y="514769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567991" y="4837959"/>
              <a:ext cx="238993" cy="30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833539" y="4837959"/>
              <a:ext cx="238993" cy="447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833539" y="48379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833539" y="48379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833539" y="4631467"/>
              <a:ext cx="238993" cy="206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6099088" y="4941205"/>
              <a:ext cx="238993" cy="344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6099088" y="494120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6099088" y="49412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6099088" y="4562636"/>
              <a:ext cx="238993" cy="378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6364637" y="4906789"/>
              <a:ext cx="238993" cy="3785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6364637" y="490678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6364637" y="490678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6364637" y="4493805"/>
              <a:ext cx="238993" cy="4129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630186" y="5182112"/>
              <a:ext cx="238993" cy="1032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630186" y="518211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630186" y="518211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630186" y="5078866"/>
              <a:ext cx="238993" cy="10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pg264"/>
            <p:cNvSpPr/>
            <p:nvPr/>
          </p:nvSpPr>
          <p:spPr>
            <a:xfrm>
              <a:off x="1552277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6" name="tx265"/>
            <p:cNvSpPr/>
            <p:nvPr/>
          </p:nvSpPr>
          <p:spPr>
            <a:xfrm>
              <a:off x="1564765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 case(s)</a:t>
              </a:r>
            </a:p>
          </p:txBody>
        </p:sp>
        <p:sp>
          <p:nvSpPr>
            <p:cNvPr id="267" name="pg266"/>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8" name="rc267"/>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69" name="tx268"/>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0" name="tx269"/>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1" name="tx270"/>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2" name="tx271"/>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3" name="tx272"/>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4" name="pl273"/>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tx285"/>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7" name="tx286"/>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8" name="tx287"/>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9" name="tx288"/>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0" name="tx289"/>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1" name="tx290"/>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2" name="tx291"/>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3" name="tx292"/>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4" name="tx293"/>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5" name="tx294"/>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6" name="tx295"/>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7" name="tx296"/>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8" name="pl297"/>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tx309"/>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1" name="tx310"/>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2" name="tx311"/>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3" name="tx312"/>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4" name="tx313"/>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5" name="tx314"/>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6" name="tx315"/>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7" name="tx316"/>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8" name="tx317"/>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9" name="tx318"/>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0" name="tx319"/>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1" name="tx320"/>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2" name="pl321"/>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tx333"/>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5" name="tx334"/>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6" name="tx335"/>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7" name="tx336"/>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8" name="tx337"/>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9" name="tx338"/>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0" name="tx339"/>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1" name="tx340"/>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2" name="tx341"/>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3" name="tx342"/>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4" name="tx343"/>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5" name="tx344"/>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6" name="pl345"/>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tx357"/>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9" name="tx358"/>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0" name="tx359"/>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1" name="tx360"/>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2" name="tx361"/>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3" name="tx362"/>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4" name="tx363"/>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5" name="tx364"/>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6" name="tx365"/>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7" name="tx366"/>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8" name="tx367"/>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9" name="tx368"/>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0" name="pl369"/>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tx381"/>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3" name="tx382"/>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4" name="tx383"/>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5" name="tx384"/>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6" name="tx385"/>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7" name="tx386"/>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8" name="tx387"/>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9" name="tx388"/>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0" name="tx389"/>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1" name="tx390"/>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2" name="tx391"/>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3" name="tx392"/>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4" name="tx393"/>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5" name="tx394"/>
            <p:cNvSpPr/>
            <p:nvPr/>
          </p:nvSpPr>
          <p:spPr>
            <a:xfrm>
              <a:off x="1230614" y="451177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96" name="tx395"/>
            <p:cNvSpPr/>
            <p:nvPr/>
          </p:nvSpPr>
          <p:spPr>
            <a:xfrm>
              <a:off x="1230614" y="382346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97" name="tx396"/>
            <p:cNvSpPr/>
            <p:nvPr/>
          </p:nvSpPr>
          <p:spPr>
            <a:xfrm>
              <a:off x="1230614" y="313516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98" name="tx397"/>
            <p:cNvSpPr/>
            <p:nvPr/>
          </p:nvSpPr>
          <p:spPr>
            <a:xfrm>
              <a:off x="1230614" y="244685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399" name="pl398"/>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pl399"/>
            <p:cNvSpPr/>
            <p:nvPr/>
          </p:nvSpPr>
          <p:spPr>
            <a:xfrm>
              <a:off x="1737938" y="45970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1" name="pl400"/>
            <p:cNvSpPr/>
            <p:nvPr/>
          </p:nvSpPr>
          <p:spPr>
            <a:xfrm>
              <a:off x="1737938" y="39087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2" name="pl401"/>
            <p:cNvSpPr/>
            <p:nvPr/>
          </p:nvSpPr>
          <p:spPr>
            <a:xfrm>
              <a:off x="1737938" y="32204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402"/>
            <p:cNvSpPr/>
            <p:nvPr/>
          </p:nvSpPr>
          <p:spPr>
            <a:xfrm>
              <a:off x="1737938" y="25321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753945" cy="1236458"/>
            </a:xfrm>
            <a:prstGeom prst="rect">
              <a:avLst/>
            </a:prstGeom>
            <a:solidFill>
              <a:srgbClr val="FFFFFF">
                <a:alpha val="100000"/>
              </a:srgbClr>
            </a:solidFill>
          </p:spPr>
          <p:txBody>
            <a:bodyPr/>
            <a:lstStyle/>
            <a:p/>
          </p:txBody>
        </p:sp>
        <p:sp>
          <p:nvSpPr>
            <p:cNvPr id="406" name="rc405"/>
            <p:cNvSpPr/>
            <p:nvPr/>
          </p:nvSpPr>
          <p:spPr>
            <a:xfrm>
              <a:off x="18179974" y="2223153"/>
              <a:ext cx="274319" cy="274319"/>
            </a:xfrm>
            <a:prstGeom prst="rect">
              <a:avLst/>
            </a:prstGeom>
            <a:solidFill>
              <a:srgbClr val="FFFFFF">
                <a:alpha val="100000"/>
              </a:srgbClr>
            </a:solidFill>
          </p:spPr>
          <p:txBody>
            <a:bodyPr/>
            <a:lstStyle/>
            <a:p/>
          </p:txBody>
        </p:sp>
        <p:sp>
          <p:nvSpPr>
            <p:cNvPr id="407" name="rc40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8" name="rc407"/>
            <p:cNvSpPr/>
            <p:nvPr/>
          </p:nvSpPr>
          <p:spPr>
            <a:xfrm>
              <a:off x="18179974" y="2497473"/>
              <a:ext cx="274319" cy="274319"/>
            </a:xfrm>
            <a:prstGeom prst="rect">
              <a:avLst/>
            </a:prstGeom>
            <a:solidFill>
              <a:srgbClr val="FFFFFF">
                <a:alpha val="100000"/>
              </a:srgbClr>
            </a:solidFill>
          </p:spPr>
          <p:txBody>
            <a:bodyPr/>
            <a:lstStyle/>
            <a:p/>
          </p:txBody>
        </p:sp>
        <p:sp>
          <p:nvSpPr>
            <p:cNvPr id="409" name="rc40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0" name="rc409"/>
            <p:cNvSpPr/>
            <p:nvPr/>
          </p:nvSpPr>
          <p:spPr>
            <a:xfrm>
              <a:off x="18179974" y="2771793"/>
              <a:ext cx="274319" cy="274319"/>
            </a:xfrm>
            <a:prstGeom prst="rect">
              <a:avLst/>
            </a:prstGeom>
            <a:solidFill>
              <a:srgbClr val="FFFFFF">
                <a:alpha val="100000"/>
              </a:srgbClr>
            </a:solidFill>
          </p:spPr>
          <p:txBody>
            <a:bodyPr/>
            <a:lstStyle/>
            <a:p/>
          </p:txBody>
        </p:sp>
        <p:sp>
          <p:nvSpPr>
            <p:cNvPr id="411" name="rc41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3046113"/>
              <a:ext cx="274319" cy="274319"/>
            </a:xfrm>
            <a:prstGeom prst="rect">
              <a:avLst/>
            </a:prstGeom>
            <a:solidFill>
              <a:srgbClr val="FFFFFF">
                <a:alpha val="100000"/>
              </a:srgbClr>
            </a:solidFill>
          </p:spPr>
          <p:txBody>
            <a:bodyPr/>
            <a:lstStyle/>
            <a:p/>
          </p:txBody>
        </p:sp>
        <p:sp>
          <p:nvSpPr>
            <p:cNvPr id="413" name="rc41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4" name="tx41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5" name="tx41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16" name="tx41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7" name="tx41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8" name=""/>
          <p:cNvGrpSpPr/>
          <p:nvPr/>
        </p:nvGrpSpPr>
        <p:grpSpPr>
          <a:xfrm>
            <a:off x="6400800" y="6217920"/>
            <a:ext cx="5486400" cy="4251960"/>
            <a:chOff x="6400800" y="6217920"/>
            <a:chExt cx="5486400" cy="4251960"/>
          </a:xfrm>
        </p:grpSpPr>
        <p:sp>
          <p:nvSpPr>
            <p:cNvPr id="41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1" name="rc5"/>
            <p:cNvSpPr/>
            <p:nvPr/>
          </p:nvSpPr>
          <p:spPr>
            <a:xfrm>
              <a:off x="7068913" y="6510025"/>
              <a:ext cx="4191941" cy="2788960"/>
            </a:xfrm>
            <a:prstGeom prst="rect">
              <a:avLst/>
            </a:prstGeom>
            <a:solidFill>
              <a:srgbClr val="FFFFFF">
                <a:alpha val="100000"/>
              </a:srgbClr>
            </a:solidFill>
          </p:spPr>
          <p:txBody>
            <a:bodyPr/>
            <a:lstStyle/>
            <a:p/>
          </p:txBody>
        </p:sp>
        <p:sp>
          <p:nvSpPr>
            <p:cNvPr id="422" name="pl6"/>
            <p:cNvSpPr/>
            <p:nvPr/>
          </p:nvSpPr>
          <p:spPr>
            <a:xfrm>
              <a:off x="7068913" y="885528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3" name="pl7"/>
            <p:cNvSpPr/>
            <p:nvPr/>
          </p:nvSpPr>
          <p:spPr>
            <a:xfrm>
              <a:off x="7068913" y="822143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4" name="pl8"/>
            <p:cNvSpPr/>
            <p:nvPr/>
          </p:nvSpPr>
          <p:spPr>
            <a:xfrm>
              <a:off x="7068913" y="758757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5" name="pl9"/>
            <p:cNvSpPr/>
            <p:nvPr/>
          </p:nvSpPr>
          <p:spPr>
            <a:xfrm>
              <a:off x="7068913" y="695372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26"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7" name="pl11"/>
            <p:cNvSpPr/>
            <p:nvPr/>
          </p:nvSpPr>
          <p:spPr>
            <a:xfrm>
              <a:off x="7068913" y="853836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8" name="pl12"/>
            <p:cNvSpPr/>
            <p:nvPr/>
          </p:nvSpPr>
          <p:spPr>
            <a:xfrm>
              <a:off x="7068913" y="790450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29" name="pl13"/>
            <p:cNvSpPr/>
            <p:nvPr/>
          </p:nvSpPr>
          <p:spPr>
            <a:xfrm>
              <a:off x="7068913" y="727065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0" name="pl14"/>
            <p:cNvSpPr/>
            <p:nvPr/>
          </p:nvSpPr>
          <p:spPr>
            <a:xfrm>
              <a:off x="7068913" y="663679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1" name="rc15"/>
            <p:cNvSpPr/>
            <p:nvPr/>
          </p:nvSpPr>
          <p:spPr>
            <a:xfrm>
              <a:off x="7214466" y="7777734"/>
              <a:ext cx="407549"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2" name="rc16"/>
            <p:cNvSpPr/>
            <p:nvPr/>
          </p:nvSpPr>
          <p:spPr>
            <a:xfrm>
              <a:off x="7796680" y="7777734"/>
              <a:ext cx="407549" cy="13944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3" name="rc17"/>
            <p:cNvSpPr/>
            <p:nvPr/>
          </p:nvSpPr>
          <p:spPr>
            <a:xfrm>
              <a:off x="8378894" y="8665131"/>
              <a:ext cx="407549"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4" name="rc18"/>
            <p:cNvSpPr/>
            <p:nvPr/>
          </p:nvSpPr>
          <p:spPr>
            <a:xfrm>
              <a:off x="7214466" y="7524192"/>
              <a:ext cx="407549" cy="2535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19"/>
            <p:cNvSpPr/>
            <p:nvPr/>
          </p:nvSpPr>
          <p:spPr>
            <a:xfrm>
              <a:off x="7796680" y="7143879"/>
              <a:ext cx="407549"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6" name="rc20"/>
            <p:cNvSpPr/>
            <p:nvPr/>
          </p:nvSpPr>
          <p:spPr>
            <a:xfrm>
              <a:off x="8378894" y="8158047"/>
              <a:ext cx="407549" cy="5070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21"/>
            <p:cNvSpPr/>
            <p:nvPr/>
          </p:nvSpPr>
          <p:spPr>
            <a:xfrm>
              <a:off x="7214466" y="7397421"/>
              <a:ext cx="407549" cy="1267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8" name="rc22"/>
            <p:cNvSpPr/>
            <p:nvPr/>
          </p:nvSpPr>
          <p:spPr>
            <a:xfrm>
              <a:off x="7796680" y="6636796"/>
              <a:ext cx="407549"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9" name="rc23"/>
            <p:cNvSpPr/>
            <p:nvPr/>
          </p:nvSpPr>
          <p:spPr>
            <a:xfrm>
              <a:off x="8378894" y="8031276"/>
              <a:ext cx="407549" cy="1267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0" name="rc24"/>
            <p:cNvSpPr/>
            <p:nvPr/>
          </p:nvSpPr>
          <p:spPr>
            <a:xfrm>
              <a:off x="8961109" y="9045443"/>
              <a:ext cx="407549" cy="1267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1" name="rc25"/>
            <p:cNvSpPr/>
            <p:nvPr/>
          </p:nvSpPr>
          <p:spPr>
            <a:xfrm>
              <a:off x="7214466" y="8284818"/>
              <a:ext cx="407549" cy="88739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2" name="rc26"/>
            <p:cNvSpPr/>
            <p:nvPr/>
          </p:nvSpPr>
          <p:spPr>
            <a:xfrm>
              <a:off x="8378894" y="8918672"/>
              <a:ext cx="407549" cy="253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3" name="pl27"/>
            <p:cNvSpPr/>
            <p:nvPr/>
          </p:nvSpPr>
          <p:spPr>
            <a:xfrm>
              <a:off x="7418241" y="6867288"/>
              <a:ext cx="1746642" cy="2270150"/>
            </a:xfrm>
            <a:custGeom>
              <a:avLst/>
              <a:pathLst>
                <a:path w="1746642" h="2270150">
                  <a:moveTo>
                    <a:pt x="0" y="0"/>
                  </a:moveTo>
                  <a:lnTo>
                    <a:pt x="582214" y="1453131"/>
                  </a:lnTo>
                  <a:lnTo>
                    <a:pt x="1164428" y="1993122"/>
                  </a:lnTo>
                  <a:lnTo>
                    <a:pt x="1746642" y="2270150"/>
                  </a:lnTo>
                </a:path>
              </a:pathLst>
            </a:custGeom>
            <a:ln w="40651" cap="flat">
              <a:solidFill>
                <a:srgbClr val="000000">
                  <a:alpha val="100000"/>
                </a:srgbClr>
              </a:solidFill>
              <a:prstDash val="solid"/>
              <a:round/>
            </a:ln>
          </p:spPr>
          <p:txBody>
            <a:bodyPr/>
            <a:lstStyle/>
            <a:p/>
          </p:txBody>
        </p:sp>
        <p:sp>
          <p:nvSpPr>
            <p:cNvPr id="444" name="rc28"/>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45" name="tx29"/>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46" name="tx30"/>
            <p:cNvSpPr/>
            <p:nvPr/>
          </p:nvSpPr>
          <p:spPr>
            <a:xfrm>
              <a:off x="6843756" y="8537988"/>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47" name="tx31"/>
            <p:cNvSpPr/>
            <p:nvPr/>
          </p:nvSpPr>
          <p:spPr>
            <a:xfrm>
              <a:off x="6801340" y="790219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48" name="tx32"/>
            <p:cNvSpPr/>
            <p:nvPr/>
          </p:nvSpPr>
          <p:spPr>
            <a:xfrm>
              <a:off x="6801340" y="726834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49" name="tx33"/>
            <p:cNvSpPr/>
            <p:nvPr/>
          </p:nvSpPr>
          <p:spPr>
            <a:xfrm>
              <a:off x="6801340" y="663448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0" name="pl34"/>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5"/>
            <p:cNvSpPr/>
            <p:nvPr/>
          </p:nvSpPr>
          <p:spPr>
            <a:xfrm>
              <a:off x="70341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36"/>
            <p:cNvSpPr/>
            <p:nvPr/>
          </p:nvSpPr>
          <p:spPr>
            <a:xfrm>
              <a:off x="70341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37"/>
            <p:cNvSpPr/>
            <p:nvPr/>
          </p:nvSpPr>
          <p:spPr>
            <a:xfrm>
              <a:off x="70341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38"/>
            <p:cNvSpPr/>
            <p:nvPr/>
          </p:nvSpPr>
          <p:spPr>
            <a:xfrm>
              <a:off x="70341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9"/>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6" name="pl40"/>
            <p:cNvSpPr/>
            <p:nvPr/>
          </p:nvSpPr>
          <p:spPr>
            <a:xfrm>
              <a:off x="11260854" y="83907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7" name="pl41"/>
            <p:cNvSpPr/>
            <p:nvPr/>
          </p:nvSpPr>
          <p:spPr>
            <a:xfrm>
              <a:off x="11260854" y="7609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8" name="pl42"/>
            <p:cNvSpPr/>
            <p:nvPr/>
          </p:nvSpPr>
          <p:spPr>
            <a:xfrm>
              <a:off x="11260854" y="682782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9" name="tx4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0" name="tx44"/>
            <p:cNvSpPr/>
            <p:nvPr/>
          </p:nvSpPr>
          <p:spPr>
            <a:xfrm>
              <a:off x="11358911" y="838844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61" name="tx45"/>
            <p:cNvSpPr/>
            <p:nvPr/>
          </p:nvSpPr>
          <p:spPr>
            <a:xfrm>
              <a:off x="11358911" y="760698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62" name="tx46"/>
            <p:cNvSpPr/>
            <p:nvPr/>
          </p:nvSpPr>
          <p:spPr>
            <a:xfrm>
              <a:off x="11358911" y="682551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63" name="pl47"/>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8"/>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9"/>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50"/>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51"/>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52"/>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53"/>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tx54"/>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1" name="tx55"/>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2" name="tx56"/>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3" name="tx57"/>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4" name="tx58"/>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5" name="tx59"/>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6" name="tx60"/>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7" name="tx61"/>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8" name="tx62"/>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9"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0"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1" name="rc65"/>
            <p:cNvSpPr/>
            <p:nvPr/>
          </p:nvSpPr>
          <p:spPr>
            <a:xfrm>
              <a:off x="6522375" y="10217410"/>
              <a:ext cx="1051268" cy="182880"/>
            </a:xfrm>
            <a:prstGeom prst="rect">
              <a:avLst/>
            </a:prstGeom>
            <a:solidFill>
              <a:srgbClr val="FFFFFF">
                <a:alpha val="100000"/>
              </a:srgbClr>
            </a:solidFill>
          </p:spPr>
          <p:txBody>
            <a:bodyPr/>
            <a:lstStyle/>
            <a:p/>
          </p:txBody>
        </p:sp>
        <p:sp>
          <p:nvSpPr>
            <p:cNvPr id="482" name="rc66"/>
            <p:cNvSpPr/>
            <p:nvPr/>
          </p:nvSpPr>
          <p:spPr>
            <a:xfrm>
              <a:off x="6522375" y="10217410"/>
              <a:ext cx="182879" cy="182880"/>
            </a:xfrm>
            <a:prstGeom prst="rect">
              <a:avLst/>
            </a:prstGeom>
            <a:solidFill>
              <a:srgbClr val="FFFFFF">
                <a:alpha val="100000"/>
              </a:srgbClr>
            </a:solidFill>
          </p:spPr>
          <p:txBody>
            <a:bodyPr/>
            <a:lstStyle/>
            <a:p/>
          </p:txBody>
        </p:sp>
        <p:sp>
          <p:nvSpPr>
            <p:cNvPr id="483" name="pl67"/>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4" name="tx68"/>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5" name="rc69"/>
            <p:cNvSpPr/>
            <p:nvPr/>
          </p:nvSpPr>
          <p:spPr>
            <a:xfrm>
              <a:off x="7753643" y="10217410"/>
              <a:ext cx="4053749" cy="182880"/>
            </a:xfrm>
            <a:prstGeom prst="rect">
              <a:avLst/>
            </a:prstGeom>
            <a:solidFill>
              <a:srgbClr val="FFFFFF">
                <a:alpha val="100000"/>
              </a:srgbClr>
            </a:solidFill>
          </p:spPr>
          <p:txBody>
            <a:bodyPr/>
            <a:lstStyle/>
            <a:p/>
          </p:txBody>
        </p:sp>
        <p:sp>
          <p:nvSpPr>
            <p:cNvPr id="486" name="rc70"/>
            <p:cNvSpPr/>
            <p:nvPr/>
          </p:nvSpPr>
          <p:spPr>
            <a:xfrm>
              <a:off x="7753643" y="10217410"/>
              <a:ext cx="182880" cy="182880"/>
            </a:xfrm>
            <a:prstGeom prst="rect">
              <a:avLst/>
            </a:prstGeom>
            <a:solidFill>
              <a:srgbClr val="FFFFFF">
                <a:alpha val="100000"/>
              </a:srgbClr>
            </a:solidFill>
          </p:spPr>
          <p:txBody>
            <a:bodyPr/>
            <a:lstStyle/>
            <a:p/>
          </p:txBody>
        </p:sp>
        <p:sp>
          <p:nvSpPr>
            <p:cNvPr id="487" name="rc71"/>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72"/>
            <p:cNvSpPr/>
            <p:nvPr/>
          </p:nvSpPr>
          <p:spPr>
            <a:xfrm>
              <a:off x="8844883" y="10217410"/>
              <a:ext cx="182879" cy="182880"/>
            </a:xfrm>
            <a:prstGeom prst="rect">
              <a:avLst/>
            </a:prstGeom>
            <a:solidFill>
              <a:srgbClr val="FFFFFF">
                <a:alpha val="100000"/>
              </a:srgbClr>
            </a:solidFill>
          </p:spPr>
          <p:txBody>
            <a:bodyPr/>
            <a:lstStyle/>
            <a:p/>
          </p:txBody>
        </p:sp>
        <p:sp>
          <p:nvSpPr>
            <p:cNvPr id="489" name="rc73"/>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74"/>
            <p:cNvSpPr/>
            <p:nvPr/>
          </p:nvSpPr>
          <p:spPr>
            <a:xfrm>
              <a:off x="9770924" y="10217410"/>
              <a:ext cx="182879" cy="182880"/>
            </a:xfrm>
            <a:prstGeom prst="rect">
              <a:avLst/>
            </a:prstGeom>
            <a:solidFill>
              <a:srgbClr val="FFFFFF">
                <a:alpha val="100000"/>
              </a:srgbClr>
            </a:solidFill>
          </p:spPr>
          <p:txBody>
            <a:bodyPr/>
            <a:lstStyle/>
            <a:p/>
          </p:txBody>
        </p:sp>
        <p:sp>
          <p:nvSpPr>
            <p:cNvPr id="491" name="rc75"/>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92" name="rc76"/>
            <p:cNvSpPr/>
            <p:nvPr/>
          </p:nvSpPr>
          <p:spPr>
            <a:xfrm>
              <a:off x="10773165" y="10217410"/>
              <a:ext cx="182879" cy="182880"/>
            </a:xfrm>
            <a:prstGeom prst="rect">
              <a:avLst/>
            </a:prstGeom>
            <a:solidFill>
              <a:srgbClr val="FFFFFF">
                <a:alpha val="100000"/>
              </a:srgbClr>
            </a:solidFill>
          </p:spPr>
          <p:txBody>
            <a:bodyPr/>
            <a:lstStyle/>
            <a:p/>
          </p:txBody>
        </p:sp>
        <p:sp>
          <p:nvSpPr>
            <p:cNvPr id="493" name="rc77"/>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tx78"/>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5" name="tx79"/>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6" name="tx80"/>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97" name="tx81"/>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8" name="tx82"/>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9" name=""/>
          <p:cNvGrpSpPr/>
          <p:nvPr/>
        </p:nvGrpSpPr>
        <p:grpSpPr>
          <a:xfrm>
            <a:off x="12527280" y="6217920"/>
            <a:ext cx="5486400" cy="4297680"/>
            <a:chOff x="12527280" y="6217920"/>
            <a:chExt cx="5486400" cy="4297680"/>
          </a:xfrm>
        </p:grpSpPr>
        <p:sp>
          <p:nvSpPr>
            <p:cNvPr id="50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4" name="pl17"/>
            <p:cNvSpPr/>
            <p:nvPr/>
          </p:nvSpPr>
          <p:spPr>
            <a:xfrm>
              <a:off x="13325144" y="6996567"/>
              <a:ext cx="4510689" cy="947477"/>
            </a:xfrm>
            <a:custGeom>
              <a:avLst/>
              <a:pathLst>
                <a:path w="4510689" h="947477">
                  <a:moveTo>
                    <a:pt x="0" y="921869"/>
                  </a:moveTo>
                  <a:lnTo>
                    <a:pt x="180427" y="947477"/>
                  </a:lnTo>
                  <a:lnTo>
                    <a:pt x="360855" y="614579"/>
                  </a:lnTo>
                  <a:lnTo>
                    <a:pt x="541282" y="512149"/>
                  </a:lnTo>
                  <a:lnTo>
                    <a:pt x="721710" y="665794"/>
                  </a:lnTo>
                  <a:lnTo>
                    <a:pt x="902137" y="537757"/>
                  </a:lnTo>
                  <a:lnTo>
                    <a:pt x="1082565" y="486542"/>
                  </a:lnTo>
                  <a:lnTo>
                    <a:pt x="1262993" y="307289"/>
                  </a:lnTo>
                  <a:lnTo>
                    <a:pt x="1443420" y="332897"/>
                  </a:lnTo>
                  <a:lnTo>
                    <a:pt x="1623848" y="51214"/>
                  </a:lnTo>
                  <a:lnTo>
                    <a:pt x="1804275" y="25607"/>
                  </a:lnTo>
                  <a:lnTo>
                    <a:pt x="1984703" y="51214"/>
                  </a:lnTo>
                  <a:lnTo>
                    <a:pt x="2165131" y="76822"/>
                  </a:lnTo>
                  <a:lnTo>
                    <a:pt x="2345558" y="153644"/>
                  </a:lnTo>
                  <a:lnTo>
                    <a:pt x="2525986" y="384112"/>
                  </a:lnTo>
                  <a:lnTo>
                    <a:pt x="2706413" y="307289"/>
                  </a:lnTo>
                  <a:lnTo>
                    <a:pt x="2886841" y="281682"/>
                  </a:lnTo>
                  <a:lnTo>
                    <a:pt x="3067268" y="128037"/>
                  </a:lnTo>
                  <a:lnTo>
                    <a:pt x="3247696" y="0"/>
                  </a:lnTo>
                  <a:lnTo>
                    <a:pt x="3428124" y="76822"/>
                  </a:lnTo>
                  <a:lnTo>
                    <a:pt x="3608551" y="614579"/>
                  </a:lnTo>
                  <a:lnTo>
                    <a:pt x="3788979" y="921869"/>
                  </a:lnTo>
                  <a:lnTo>
                    <a:pt x="3969406" y="921869"/>
                  </a:lnTo>
                  <a:lnTo>
                    <a:pt x="4149834" y="256074"/>
                  </a:lnTo>
                  <a:lnTo>
                    <a:pt x="4330262" y="281682"/>
                  </a:lnTo>
                  <a:lnTo>
                    <a:pt x="4510689" y="281682"/>
                  </a:lnTo>
                </a:path>
              </a:pathLst>
            </a:custGeom>
            <a:ln w="32521" cap="flat">
              <a:solidFill>
                <a:srgbClr val="5EB0E8">
                  <a:alpha val="100000"/>
                </a:srgbClr>
              </a:solidFill>
              <a:prstDash val="solid"/>
              <a:round/>
            </a:ln>
          </p:spPr>
          <p:txBody>
            <a:bodyPr/>
            <a:lstStyle/>
            <a:p/>
          </p:txBody>
        </p:sp>
        <p:sp>
          <p:nvSpPr>
            <p:cNvPr id="515" name="pl18"/>
            <p:cNvSpPr/>
            <p:nvPr/>
          </p:nvSpPr>
          <p:spPr>
            <a:xfrm>
              <a:off x="15490275" y="7098997"/>
              <a:ext cx="2345558" cy="870654"/>
            </a:xfrm>
            <a:custGeom>
              <a:avLst/>
              <a:pathLst>
                <a:path w="2345558" h="870654">
                  <a:moveTo>
                    <a:pt x="0" y="0"/>
                  </a:moveTo>
                  <a:lnTo>
                    <a:pt x="180427" y="0"/>
                  </a:lnTo>
                  <a:lnTo>
                    <a:pt x="360855" y="0"/>
                  </a:lnTo>
                  <a:lnTo>
                    <a:pt x="541282" y="0"/>
                  </a:lnTo>
                  <a:lnTo>
                    <a:pt x="721710" y="25607"/>
                  </a:lnTo>
                  <a:lnTo>
                    <a:pt x="902137" y="25607"/>
                  </a:lnTo>
                  <a:lnTo>
                    <a:pt x="1082565" y="25607"/>
                  </a:lnTo>
                  <a:lnTo>
                    <a:pt x="1262993" y="25607"/>
                  </a:lnTo>
                  <a:lnTo>
                    <a:pt x="1443420" y="563364"/>
                  </a:lnTo>
                  <a:lnTo>
                    <a:pt x="1623848" y="870654"/>
                  </a:lnTo>
                  <a:lnTo>
                    <a:pt x="1804275" y="870654"/>
                  </a:lnTo>
                  <a:lnTo>
                    <a:pt x="1984703" y="460934"/>
                  </a:lnTo>
                  <a:lnTo>
                    <a:pt x="2165131" y="793832"/>
                  </a:lnTo>
                  <a:lnTo>
                    <a:pt x="2345558" y="614579"/>
                  </a:lnTo>
                </a:path>
              </a:pathLst>
            </a:custGeom>
            <a:ln w="32521" cap="flat">
              <a:solidFill>
                <a:srgbClr val="00A173">
                  <a:alpha val="100000"/>
                </a:srgbClr>
              </a:solidFill>
              <a:prstDash val="solid"/>
              <a:round/>
            </a:ln>
          </p:spPr>
          <p:txBody>
            <a:bodyPr/>
            <a:lstStyle/>
            <a:p/>
          </p:txBody>
        </p:sp>
        <p:sp>
          <p:nvSpPr>
            <p:cNvPr id="51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1" name="rc84"/>
            <p:cNvSpPr/>
            <p:nvPr/>
          </p:nvSpPr>
          <p:spPr>
            <a:xfrm>
              <a:off x="14005791" y="9941072"/>
              <a:ext cx="3149396" cy="504938"/>
            </a:xfrm>
            <a:prstGeom prst="rect">
              <a:avLst/>
            </a:prstGeom>
            <a:solidFill>
              <a:srgbClr val="FFFFFF">
                <a:alpha val="100000"/>
              </a:srgbClr>
            </a:solidFill>
          </p:spPr>
          <p:txBody>
            <a:bodyPr/>
            <a:lstStyle/>
            <a:p/>
          </p:txBody>
        </p:sp>
        <p:sp>
          <p:nvSpPr>
            <p:cNvPr id="58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7" name=""/>
          <p:cNvGrpSpPr/>
          <p:nvPr/>
        </p:nvGrpSpPr>
        <p:grpSpPr>
          <a:xfrm>
            <a:off x="594360" y="6217920"/>
            <a:ext cx="5562295" cy="3045120"/>
            <a:chOff x="594360" y="6217920"/>
            <a:chExt cx="5562295" cy="3045120"/>
          </a:xfrm>
        </p:grpSpPr>
        <p:sp>
          <p:nvSpPr>
            <p:cNvPr id="588"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9" name="rc4"/>
            <p:cNvSpPr/>
            <p:nvPr/>
          </p:nvSpPr>
          <p:spPr>
            <a:xfrm>
              <a:off x="1663766" y="6522243"/>
              <a:ext cx="4423299" cy="1522775"/>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0" name="rc5"/>
            <p:cNvSpPr/>
            <p:nvPr/>
          </p:nvSpPr>
          <p:spPr>
            <a:xfrm>
              <a:off x="1700023"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6"/>
            <p:cNvSpPr/>
            <p:nvPr/>
          </p:nvSpPr>
          <p:spPr>
            <a:xfrm>
              <a:off x="2062588" y="6558500"/>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2" name="rc7"/>
            <p:cNvSpPr/>
            <p:nvPr/>
          </p:nvSpPr>
          <p:spPr>
            <a:xfrm>
              <a:off x="2425154"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8"/>
            <p:cNvSpPr/>
            <p:nvPr/>
          </p:nvSpPr>
          <p:spPr>
            <a:xfrm>
              <a:off x="2787719"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9"/>
            <p:cNvSpPr/>
            <p:nvPr/>
          </p:nvSpPr>
          <p:spPr>
            <a:xfrm>
              <a:off x="3150285"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10"/>
            <p:cNvSpPr/>
            <p:nvPr/>
          </p:nvSpPr>
          <p:spPr>
            <a:xfrm>
              <a:off x="3512850"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11"/>
            <p:cNvSpPr/>
            <p:nvPr/>
          </p:nvSpPr>
          <p:spPr>
            <a:xfrm>
              <a:off x="3875416" y="6558500"/>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12"/>
            <p:cNvSpPr/>
            <p:nvPr/>
          </p:nvSpPr>
          <p:spPr>
            <a:xfrm>
              <a:off x="4237981" y="6558500"/>
              <a:ext cx="362565" cy="3625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598" name="rc13"/>
            <p:cNvSpPr/>
            <p:nvPr/>
          </p:nvSpPr>
          <p:spPr>
            <a:xfrm>
              <a:off x="4600547" y="6558500"/>
              <a:ext cx="362565" cy="362565"/>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599" name="rc14"/>
            <p:cNvSpPr/>
            <p:nvPr/>
          </p:nvSpPr>
          <p:spPr>
            <a:xfrm>
              <a:off x="4963113" y="6558500"/>
              <a:ext cx="362565" cy="3625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00" name="rc15"/>
            <p:cNvSpPr/>
            <p:nvPr/>
          </p:nvSpPr>
          <p:spPr>
            <a:xfrm>
              <a:off x="5325678" y="6558500"/>
              <a:ext cx="362565" cy="362565"/>
            </a:xfrm>
            <a:prstGeom prst="rect">
              <a:avLst/>
            </a:prstGeom>
            <a:solidFill>
              <a:srgbClr val="B70F17">
                <a:alpha val="100000"/>
              </a:srgbClr>
            </a:solidFill>
            <a:ln w="5420" cap="flat">
              <a:solidFill>
                <a:srgbClr val="FFFFFF">
                  <a:alpha val="100000"/>
                </a:srgbClr>
              </a:solidFill>
              <a:prstDash val="solid"/>
              <a:miter/>
            </a:ln>
          </p:spPr>
          <p:txBody>
            <a:bodyPr/>
            <a:lstStyle/>
            <a:p/>
          </p:txBody>
        </p:sp>
        <p:sp>
          <p:nvSpPr>
            <p:cNvPr id="601" name="rc16"/>
            <p:cNvSpPr/>
            <p:nvPr/>
          </p:nvSpPr>
          <p:spPr>
            <a:xfrm>
              <a:off x="5688244" y="6558500"/>
              <a:ext cx="362565" cy="3625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02" name="rc17"/>
            <p:cNvSpPr/>
            <p:nvPr/>
          </p:nvSpPr>
          <p:spPr>
            <a:xfrm>
              <a:off x="1700023"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18"/>
            <p:cNvSpPr/>
            <p:nvPr/>
          </p:nvSpPr>
          <p:spPr>
            <a:xfrm>
              <a:off x="2062588" y="6921065"/>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4" name="rc19"/>
            <p:cNvSpPr/>
            <p:nvPr/>
          </p:nvSpPr>
          <p:spPr>
            <a:xfrm>
              <a:off x="2425154"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0"/>
            <p:cNvSpPr/>
            <p:nvPr/>
          </p:nvSpPr>
          <p:spPr>
            <a:xfrm>
              <a:off x="2787719"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21"/>
            <p:cNvSpPr/>
            <p:nvPr/>
          </p:nvSpPr>
          <p:spPr>
            <a:xfrm>
              <a:off x="3150285"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22"/>
            <p:cNvSpPr/>
            <p:nvPr/>
          </p:nvSpPr>
          <p:spPr>
            <a:xfrm>
              <a:off x="3512850"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23"/>
            <p:cNvSpPr/>
            <p:nvPr/>
          </p:nvSpPr>
          <p:spPr>
            <a:xfrm>
              <a:off x="3875416"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24"/>
            <p:cNvSpPr/>
            <p:nvPr/>
          </p:nvSpPr>
          <p:spPr>
            <a:xfrm>
              <a:off x="4237981"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25"/>
            <p:cNvSpPr/>
            <p:nvPr/>
          </p:nvSpPr>
          <p:spPr>
            <a:xfrm>
              <a:off x="4600547"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6"/>
            <p:cNvSpPr/>
            <p:nvPr/>
          </p:nvSpPr>
          <p:spPr>
            <a:xfrm>
              <a:off x="4963113" y="6921065"/>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2" name="rc27"/>
            <p:cNvSpPr/>
            <p:nvPr/>
          </p:nvSpPr>
          <p:spPr>
            <a:xfrm>
              <a:off x="5325678"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28"/>
            <p:cNvSpPr/>
            <p:nvPr/>
          </p:nvSpPr>
          <p:spPr>
            <a:xfrm>
              <a:off x="5688244" y="6921065"/>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29"/>
            <p:cNvSpPr/>
            <p:nvPr/>
          </p:nvSpPr>
          <p:spPr>
            <a:xfrm>
              <a:off x="1700023"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0"/>
            <p:cNvSpPr/>
            <p:nvPr/>
          </p:nvSpPr>
          <p:spPr>
            <a:xfrm>
              <a:off x="2062588"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31"/>
            <p:cNvSpPr/>
            <p:nvPr/>
          </p:nvSpPr>
          <p:spPr>
            <a:xfrm>
              <a:off x="2425154" y="7283631"/>
              <a:ext cx="362565" cy="3625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17" name="rc32"/>
            <p:cNvSpPr/>
            <p:nvPr/>
          </p:nvSpPr>
          <p:spPr>
            <a:xfrm>
              <a:off x="2787719"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33"/>
            <p:cNvSpPr/>
            <p:nvPr/>
          </p:nvSpPr>
          <p:spPr>
            <a:xfrm>
              <a:off x="3150285"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34"/>
            <p:cNvSpPr/>
            <p:nvPr/>
          </p:nvSpPr>
          <p:spPr>
            <a:xfrm>
              <a:off x="3512850"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35"/>
            <p:cNvSpPr/>
            <p:nvPr/>
          </p:nvSpPr>
          <p:spPr>
            <a:xfrm>
              <a:off x="3875416"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6"/>
            <p:cNvSpPr/>
            <p:nvPr/>
          </p:nvSpPr>
          <p:spPr>
            <a:xfrm>
              <a:off x="4237981"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37"/>
            <p:cNvSpPr/>
            <p:nvPr/>
          </p:nvSpPr>
          <p:spPr>
            <a:xfrm>
              <a:off x="4600547"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38"/>
            <p:cNvSpPr/>
            <p:nvPr/>
          </p:nvSpPr>
          <p:spPr>
            <a:xfrm>
              <a:off x="4963113"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39"/>
            <p:cNvSpPr/>
            <p:nvPr/>
          </p:nvSpPr>
          <p:spPr>
            <a:xfrm>
              <a:off x="5325678"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40"/>
            <p:cNvSpPr/>
            <p:nvPr/>
          </p:nvSpPr>
          <p:spPr>
            <a:xfrm>
              <a:off x="5688244" y="7283631"/>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41"/>
            <p:cNvSpPr/>
            <p:nvPr/>
          </p:nvSpPr>
          <p:spPr>
            <a:xfrm>
              <a:off x="1700023"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42"/>
            <p:cNvSpPr/>
            <p:nvPr/>
          </p:nvSpPr>
          <p:spPr>
            <a:xfrm>
              <a:off x="2062588"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43"/>
            <p:cNvSpPr/>
            <p:nvPr/>
          </p:nvSpPr>
          <p:spPr>
            <a:xfrm>
              <a:off x="2425154"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44"/>
            <p:cNvSpPr/>
            <p:nvPr/>
          </p:nvSpPr>
          <p:spPr>
            <a:xfrm>
              <a:off x="2787719"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45"/>
            <p:cNvSpPr/>
            <p:nvPr/>
          </p:nvSpPr>
          <p:spPr>
            <a:xfrm>
              <a:off x="3150285"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46"/>
            <p:cNvSpPr/>
            <p:nvPr/>
          </p:nvSpPr>
          <p:spPr>
            <a:xfrm>
              <a:off x="3512850"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47"/>
            <p:cNvSpPr/>
            <p:nvPr/>
          </p:nvSpPr>
          <p:spPr>
            <a:xfrm>
              <a:off x="3875416"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48"/>
            <p:cNvSpPr/>
            <p:nvPr/>
          </p:nvSpPr>
          <p:spPr>
            <a:xfrm>
              <a:off x="4237981"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49"/>
            <p:cNvSpPr/>
            <p:nvPr/>
          </p:nvSpPr>
          <p:spPr>
            <a:xfrm>
              <a:off x="4600547"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50"/>
            <p:cNvSpPr/>
            <p:nvPr/>
          </p:nvSpPr>
          <p:spPr>
            <a:xfrm>
              <a:off x="4963113" y="7646196"/>
              <a:ext cx="362565" cy="3625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6" name="rc51"/>
            <p:cNvSpPr/>
            <p:nvPr/>
          </p:nvSpPr>
          <p:spPr>
            <a:xfrm>
              <a:off x="5325678"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52"/>
            <p:cNvSpPr/>
            <p:nvPr/>
          </p:nvSpPr>
          <p:spPr>
            <a:xfrm>
              <a:off x="5688244" y="7646196"/>
              <a:ext cx="362565" cy="3625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tx53"/>
            <p:cNvSpPr/>
            <p:nvPr/>
          </p:nvSpPr>
          <p:spPr>
            <a:xfrm>
              <a:off x="663949" y="7769213"/>
              <a:ext cx="83849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ALI-SABIEH</a:t>
              </a:r>
            </a:p>
          </p:txBody>
        </p:sp>
        <p:sp>
          <p:nvSpPr>
            <p:cNvPr id="639" name="tx54"/>
            <p:cNvSpPr/>
            <p:nvPr/>
          </p:nvSpPr>
          <p:spPr>
            <a:xfrm>
              <a:off x="952005" y="7406573"/>
              <a:ext cx="550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OBOCK</a:t>
              </a:r>
            </a:p>
          </p:txBody>
        </p:sp>
        <p:sp>
          <p:nvSpPr>
            <p:cNvPr id="640" name="tx55"/>
            <p:cNvSpPr/>
            <p:nvPr/>
          </p:nvSpPr>
          <p:spPr>
            <a:xfrm>
              <a:off x="1095997" y="7047802"/>
              <a:ext cx="4064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ARTA</a:t>
              </a:r>
            </a:p>
          </p:txBody>
        </p:sp>
        <p:sp>
          <p:nvSpPr>
            <p:cNvPr id="641" name="tx56"/>
            <p:cNvSpPr/>
            <p:nvPr/>
          </p:nvSpPr>
          <p:spPr>
            <a:xfrm>
              <a:off x="808163" y="6681442"/>
              <a:ext cx="6942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DJIBOUTI</a:t>
              </a:r>
            </a:p>
          </p:txBody>
        </p:sp>
        <p:sp>
          <p:nvSpPr>
            <p:cNvPr id="642" name="tx57"/>
            <p:cNvSpPr/>
            <p:nvPr/>
          </p:nvSpPr>
          <p:spPr>
            <a:xfrm rot="-2700000">
              <a:off x="1441670"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43" name="tx58"/>
            <p:cNvSpPr/>
            <p:nvPr/>
          </p:nvSpPr>
          <p:spPr>
            <a:xfrm rot="-2700000">
              <a:off x="1804236"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44" name="tx59"/>
            <p:cNvSpPr/>
            <p:nvPr/>
          </p:nvSpPr>
          <p:spPr>
            <a:xfrm rot="-2700000">
              <a:off x="2166801"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45" name="tx60"/>
            <p:cNvSpPr/>
            <p:nvPr/>
          </p:nvSpPr>
          <p:spPr>
            <a:xfrm rot="-2700000">
              <a:off x="2529367"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46" name="tx61"/>
            <p:cNvSpPr/>
            <p:nvPr/>
          </p:nvSpPr>
          <p:spPr>
            <a:xfrm rot="-2700000">
              <a:off x="2891932"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47" name="tx62"/>
            <p:cNvSpPr/>
            <p:nvPr/>
          </p:nvSpPr>
          <p:spPr>
            <a:xfrm rot="-2700000">
              <a:off x="3254498"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48" name="tx63"/>
            <p:cNvSpPr/>
            <p:nvPr/>
          </p:nvSpPr>
          <p:spPr>
            <a:xfrm rot="-2700000">
              <a:off x="3617064"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49" name="tx64"/>
            <p:cNvSpPr/>
            <p:nvPr/>
          </p:nvSpPr>
          <p:spPr>
            <a:xfrm rot="-2700000">
              <a:off x="3979603" y="8360766"/>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50" name="tx65"/>
            <p:cNvSpPr/>
            <p:nvPr/>
          </p:nvSpPr>
          <p:spPr>
            <a:xfrm rot="-2700000">
              <a:off x="4342195"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51" name="tx66"/>
            <p:cNvSpPr/>
            <p:nvPr/>
          </p:nvSpPr>
          <p:spPr>
            <a:xfrm rot="-2700000">
              <a:off x="4704760"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52" name="tx67"/>
            <p:cNvSpPr/>
            <p:nvPr/>
          </p:nvSpPr>
          <p:spPr>
            <a:xfrm rot="-2700000">
              <a:off x="5067326"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53" name="tx68"/>
            <p:cNvSpPr/>
            <p:nvPr/>
          </p:nvSpPr>
          <p:spPr>
            <a:xfrm rot="-2700000">
              <a:off x="5429891" y="836082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54" name="pic69"/>
            <p:cNvPicPr/>
            <p:nvPr/>
          </p:nvPicPr>
          <p:blipFill>
            <a:blip r:embed="rId2" cstate="print"/>
            <a:stretch>
              <a:fillRect/>
            </a:stretch>
          </p:blipFill>
          <p:spPr>
            <a:xfrm>
              <a:off x="2795416" y="8856333"/>
              <a:ext cx="2160000" cy="144000"/>
            </a:xfrm>
            <a:prstGeom prst="rect">
              <a:avLst/>
            </a:prstGeom>
          </p:spPr>
        </p:pic>
        <p:sp>
          <p:nvSpPr>
            <p:cNvPr id="655" name="pl70"/>
            <p:cNvSpPr/>
            <p:nvPr/>
          </p:nvSpPr>
          <p:spPr>
            <a:xfrm>
              <a:off x="301429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6" name="pl71"/>
            <p:cNvSpPr/>
            <p:nvPr/>
          </p:nvSpPr>
          <p:spPr>
            <a:xfrm>
              <a:off x="344485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7" name="pl72"/>
            <p:cNvSpPr/>
            <p:nvPr/>
          </p:nvSpPr>
          <p:spPr>
            <a:xfrm>
              <a:off x="387541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8" name="pl73"/>
            <p:cNvSpPr/>
            <p:nvPr/>
          </p:nvSpPr>
          <p:spPr>
            <a:xfrm>
              <a:off x="430597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59" name="pl74"/>
            <p:cNvSpPr/>
            <p:nvPr/>
          </p:nvSpPr>
          <p:spPr>
            <a:xfrm>
              <a:off x="4736536" y="895644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60" name="pl75"/>
            <p:cNvSpPr/>
            <p:nvPr/>
          </p:nvSpPr>
          <p:spPr>
            <a:xfrm>
              <a:off x="301429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1" name="pl76"/>
            <p:cNvSpPr/>
            <p:nvPr/>
          </p:nvSpPr>
          <p:spPr>
            <a:xfrm>
              <a:off x="344485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2" name="pl77"/>
            <p:cNvSpPr/>
            <p:nvPr/>
          </p:nvSpPr>
          <p:spPr>
            <a:xfrm>
              <a:off x="387541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3" name="pl78"/>
            <p:cNvSpPr/>
            <p:nvPr/>
          </p:nvSpPr>
          <p:spPr>
            <a:xfrm>
              <a:off x="430597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4" name="pl79"/>
            <p:cNvSpPr/>
            <p:nvPr/>
          </p:nvSpPr>
          <p:spPr>
            <a:xfrm>
              <a:off x="4736536" y="885633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65" name="tx80"/>
            <p:cNvSpPr/>
            <p:nvPr/>
          </p:nvSpPr>
          <p:spPr>
            <a:xfrm>
              <a:off x="2978980" y="906955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66" name="tx81"/>
            <p:cNvSpPr/>
            <p:nvPr/>
          </p:nvSpPr>
          <p:spPr>
            <a:xfrm>
              <a:off x="3409540" y="9069922"/>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67" name="tx82"/>
            <p:cNvSpPr/>
            <p:nvPr/>
          </p:nvSpPr>
          <p:spPr>
            <a:xfrm>
              <a:off x="3840100" y="9068000"/>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668" name="tx83"/>
            <p:cNvSpPr/>
            <p:nvPr/>
          </p:nvSpPr>
          <p:spPr>
            <a:xfrm>
              <a:off x="4270660" y="9068000"/>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669" name="tx84"/>
            <p:cNvSpPr/>
            <p:nvPr/>
          </p:nvSpPr>
          <p:spPr>
            <a:xfrm>
              <a:off x="4665905" y="9068000"/>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670" name="tx85"/>
            <p:cNvSpPr/>
            <p:nvPr/>
          </p:nvSpPr>
          <p:spPr>
            <a:xfrm>
              <a:off x="1187650" y="6256640"/>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7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7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7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Angola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750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6807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26109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42156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31458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rc12"/>
            <p:cNvSpPr/>
            <p:nvPr/>
          </p:nvSpPr>
          <p:spPr>
            <a:xfrm>
              <a:off x="2129569" y="5256475"/>
              <a:ext cx="234305" cy="288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38289"/>
              <a:ext cx="234305" cy="181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5237219"/>
              <a:ext cx="234305" cy="1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12615"/>
              <a:ext cx="234305" cy="246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47917"/>
              <a:ext cx="234305" cy="374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27591"/>
              <a:ext cx="234305" cy="203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21173"/>
              <a:ext cx="234305" cy="64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182662"/>
              <a:ext cx="234305" cy="385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240428"/>
              <a:ext cx="234305" cy="449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159127"/>
              <a:ext cx="234305" cy="813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53779"/>
              <a:ext cx="234305" cy="53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022200"/>
              <a:ext cx="234305" cy="131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5250056"/>
              <a:ext cx="234305" cy="353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156988"/>
              <a:ext cx="234305" cy="930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154848"/>
              <a:ext cx="234305" cy="21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102431"/>
              <a:ext cx="234305" cy="52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5227591"/>
              <a:ext cx="234305" cy="577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073548"/>
              <a:ext cx="234305" cy="1540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071408"/>
              <a:ext cx="234305" cy="21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4990107"/>
              <a:ext cx="234305" cy="81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5214754"/>
              <a:ext cx="234305" cy="706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4918434"/>
              <a:ext cx="234305" cy="29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4906667"/>
              <a:ext cx="234305" cy="11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4828575"/>
              <a:ext cx="234305" cy="780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5146290"/>
              <a:ext cx="234305" cy="1390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4612486"/>
              <a:ext cx="234305" cy="5338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4600719"/>
              <a:ext cx="234305" cy="11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457373"/>
              <a:ext cx="234305" cy="143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098152"/>
              <a:ext cx="234305" cy="1872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4801832"/>
              <a:ext cx="234305" cy="29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4795413"/>
              <a:ext cx="234305" cy="64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4654206"/>
              <a:ext cx="234305" cy="1412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048943"/>
              <a:ext cx="234305" cy="2364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4766530"/>
              <a:ext cx="234305" cy="2824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4755832"/>
              <a:ext cx="234305" cy="106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4611416"/>
              <a:ext cx="234305" cy="144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186941"/>
              <a:ext cx="234305" cy="984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4912016"/>
              <a:ext cx="234305" cy="2749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4909876"/>
              <a:ext cx="234305" cy="21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4844622"/>
              <a:ext cx="234305" cy="65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2960" y="5252196"/>
              <a:ext cx="234305" cy="331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2960" y="4951596"/>
              <a:ext cx="234305" cy="3005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4949457"/>
              <a:ext cx="234305" cy="21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4930201"/>
              <a:ext cx="234305" cy="192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993299" y="5253265"/>
              <a:ext cx="234305" cy="320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993299" y="5181592"/>
              <a:ext cx="234305" cy="716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177313"/>
              <a:ext cx="234305" cy="42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151639"/>
              <a:ext cx="234305" cy="25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729445"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854327"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3,263 case(s)</a:t>
              </a:r>
            </a:p>
          </p:txBody>
        </p:sp>
        <p:sp>
          <p:nvSpPr>
            <p:cNvPr id="63" name="pg62"/>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3,271 case(s)</a:t>
              </a:r>
            </a:p>
          </p:txBody>
        </p:sp>
        <p:sp>
          <p:nvSpPr>
            <p:cNvPr id="65" name="rc64"/>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266656" y="2153563"/>
              <a:ext cx="3176137" cy="3131794"/>
            </a:xfrm>
            <a:prstGeom prst="rect">
              <a:avLst/>
            </a:prstGeom>
            <a:solidFill>
              <a:srgbClr val="FFFFFF">
                <a:alpha val="100000"/>
              </a:srgbClr>
            </a:solidFill>
          </p:spPr>
          <p:txBody>
            <a:bodyPr/>
            <a:lstStyle/>
            <a:p/>
          </p:txBody>
        </p:sp>
        <p:sp>
          <p:nvSpPr>
            <p:cNvPr id="67" name="pl66"/>
            <p:cNvSpPr/>
            <p:nvPr/>
          </p:nvSpPr>
          <p:spPr>
            <a:xfrm>
              <a:off x="5266656" y="4750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8" name="pl67"/>
            <p:cNvSpPr/>
            <p:nvPr/>
          </p:nvSpPr>
          <p:spPr>
            <a:xfrm>
              <a:off x="5266656" y="36807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9" name="pl68"/>
            <p:cNvSpPr/>
            <p:nvPr/>
          </p:nvSpPr>
          <p:spPr>
            <a:xfrm>
              <a:off x="5266656" y="26109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1" name="pl70"/>
            <p:cNvSpPr/>
            <p:nvPr/>
          </p:nvSpPr>
          <p:spPr>
            <a:xfrm>
              <a:off x="5266656" y="42156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2" name="pl71"/>
            <p:cNvSpPr/>
            <p:nvPr/>
          </p:nvSpPr>
          <p:spPr>
            <a:xfrm>
              <a:off x="5266656" y="31458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3" name="rc72"/>
            <p:cNvSpPr/>
            <p:nvPr/>
          </p:nvSpPr>
          <p:spPr>
            <a:xfrm>
              <a:off x="5305706" y="5173034"/>
              <a:ext cx="234305" cy="1123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05706" y="5027548"/>
              <a:ext cx="234305" cy="1454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05706" y="5026479"/>
              <a:ext cx="234305" cy="1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05706" y="4983689"/>
              <a:ext cx="234305" cy="427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66046" y="5194429"/>
              <a:ext cx="234305" cy="90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66046" y="4891690"/>
              <a:ext cx="234305" cy="3027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66046" y="4887411"/>
              <a:ext cx="234305" cy="42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66046" y="4807180"/>
              <a:ext cx="234305" cy="802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26385" y="5241498"/>
              <a:ext cx="234305" cy="438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26385" y="5026479"/>
              <a:ext cx="234305" cy="2150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26385" y="5025409"/>
              <a:ext cx="234305" cy="1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26385" y="4948387"/>
              <a:ext cx="234305" cy="77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086724" y="5208336"/>
              <a:ext cx="234305" cy="77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086724" y="4960154"/>
              <a:ext cx="234305" cy="2481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086724" y="4954806"/>
              <a:ext cx="234305" cy="53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086724" y="4887411"/>
              <a:ext cx="234305" cy="67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47063" y="5205127"/>
              <a:ext cx="234305" cy="802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47063" y="4964433"/>
              <a:ext cx="234305" cy="2406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47063" y="49644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47063" y="4894900"/>
              <a:ext cx="234305" cy="69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07402" y="5234010"/>
              <a:ext cx="234305" cy="513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07402" y="5018990"/>
              <a:ext cx="234305" cy="2150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07402" y="5016851"/>
              <a:ext cx="234305" cy="21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07402" y="4966573"/>
              <a:ext cx="234305" cy="50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867741" y="5236149"/>
              <a:ext cx="234305" cy="492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867741" y="4953736"/>
              <a:ext cx="234305" cy="2824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867741" y="4952666"/>
              <a:ext cx="234305" cy="1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867741" y="4919504"/>
              <a:ext cx="234305" cy="33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28081" y="5214754"/>
              <a:ext cx="234305" cy="706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28081" y="4947317"/>
              <a:ext cx="234305" cy="267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28081" y="4946248"/>
              <a:ext cx="234305" cy="1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28081" y="4859598"/>
              <a:ext cx="234305" cy="86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388420" y="5267172"/>
              <a:ext cx="234305" cy="18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388420" y="5185871"/>
              <a:ext cx="234305" cy="813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388420" y="51858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388420" y="5174104"/>
              <a:ext cx="234305" cy="11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648759" y="5245777"/>
              <a:ext cx="234305" cy="395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648759" y="52457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648759" y="52457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pg112"/>
            <p:cNvSpPr/>
            <p:nvPr/>
          </p:nvSpPr>
          <p:spPr>
            <a:xfrm>
              <a:off x="5905583"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4" name="tx113"/>
            <p:cNvSpPr/>
            <p:nvPr/>
          </p:nvSpPr>
          <p:spPr>
            <a:xfrm>
              <a:off x="6030465"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2,475 case(s)</a:t>
              </a:r>
            </a:p>
          </p:txBody>
        </p:sp>
        <p:sp>
          <p:nvSpPr>
            <p:cNvPr id="115" name="pg114"/>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6" name="tx115"/>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3,508 case(s)</a:t>
              </a:r>
            </a:p>
          </p:txBody>
        </p:sp>
        <p:sp>
          <p:nvSpPr>
            <p:cNvPr id="117" name="rc116"/>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18" name="rc117"/>
            <p:cNvSpPr/>
            <p:nvPr/>
          </p:nvSpPr>
          <p:spPr>
            <a:xfrm>
              <a:off x="8442793" y="2153563"/>
              <a:ext cx="3176137" cy="3131794"/>
            </a:xfrm>
            <a:prstGeom prst="rect">
              <a:avLst/>
            </a:prstGeom>
            <a:solidFill>
              <a:srgbClr val="FFFFFF">
                <a:alpha val="100000"/>
              </a:srgbClr>
            </a:solidFill>
          </p:spPr>
          <p:txBody>
            <a:bodyPr/>
            <a:lstStyle/>
            <a:p/>
          </p:txBody>
        </p:sp>
        <p:sp>
          <p:nvSpPr>
            <p:cNvPr id="119" name="pl118"/>
            <p:cNvSpPr/>
            <p:nvPr/>
          </p:nvSpPr>
          <p:spPr>
            <a:xfrm>
              <a:off x="8442793" y="4750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0" name="pl119"/>
            <p:cNvSpPr/>
            <p:nvPr/>
          </p:nvSpPr>
          <p:spPr>
            <a:xfrm>
              <a:off x="8442793" y="36807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1" name="pl120"/>
            <p:cNvSpPr/>
            <p:nvPr/>
          </p:nvSpPr>
          <p:spPr>
            <a:xfrm>
              <a:off x="8442793" y="26109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2" name="pl12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3" name="pl122"/>
            <p:cNvSpPr/>
            <p:nvPr/>
          </p:nvSpPr>
          <p:spPr>
            <a:xfrm>
              <a:off x="8442793" y="42156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4" name="pl123"/>
            <p:cNvSpPr/>
            <p:nvPr/>
          </p:nvSpPr>
          <p:spPr>
            <a:xfrm>
              <a:off x="8442793" y="31458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5" name="rc124"/>
            <p:cNvSpPr/>
            <p:nvPr/>
          </p:nvSpPr>
          <p:spPr>
            <a:xfrm>
              <a:off x="8481844" y="5230801"/>
              <a:ext cx="234305" cy="545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481844" y="5029688"/>
              <a:ext cx="234305" cy="2011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481844" y="5021130"/>
              <a:ext cx="234305" cy="85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481844" y="4948387"/>
              <a:ext cx="234305" cy="727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8742183" y="5268242"/>
              <a:ext cx="234305" cy="17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742183" y="5121686"/>
              <a:ext cx="234305" cy="1465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742183" y="5109919"/>
              <a:ext cx="234305" cy="117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742183" y="5093873"/>
              <a:ext cx="234305" cy="16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002523" y="5273591"/>
              <a:ext cx="234305" cy="11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002523" y="5130244"/>
              <a:ext cx="234305" cy="1433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002523" y="5129175"/>
              <a:ext cx="234305" cy="1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002523" y="5097082"/>
              <a:ext cx="234305" cy="32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262862" y="5273591"/>
              <a:ext cx="234305" cy="117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262862" y="527359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262862" y="527359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pg140"/>
            <p:cNvSpPr/>
            <p:nvPr/>
          </p:nvSpPr>
          <p:spPr>
            <a:xfrm>
              <a:off x="9105858"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2" name="tx141"/>
            <p:cNvSpPr/>
            <p:nvPr/>
          </p:nvSpPr>
          <p:spPr>
            <a:xfrm>
              <a:off x="9230740"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568 case(s)</a:t>
              </a:r>
            </a:p>
          </p:txBody>
        </p:sp>
        <p:sp>
          <p:nvSpPr>
            <p:cNvPr id="143" name="pg142"/>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4" name="tx143"/>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619 case(s)</a:t>
              </a:r>
            </a:p>
          </p:txBody>
        </p:sp>
        <p:sp>
          <p:nvSpPr>
            <p:cNvPr id="145" name="rc14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46" name="rc145"/>
            <p:cNvSpPr/>
            <p:nvPr/>
          </p:nvSpPr>
          <p:spPr>
            <a:xfrm>
              <a:off x="11618931" y="2153563"/>
              <a:ext cx="3176137" cy="3131794"/>
            </a:xfrm>
            <a:prstGeom prst="rect">
              <a:avLst/>
            </a:prstGeom>
            <a:solidFill>
              <a:srgbClr val="FFFFFF">
                <a:alpha val="100000"/>
              </a:srgbClr>
            </a:solidFill>
          </p:spPr>
          <p:txBody>
            <a:bodyPr/>
            <a:lstStyle/>
            <a:p/>
          </p:txBody>
        </p:sp>
        <p:sp>
          <p:nvSpPr>
            <p:cNvPr id="147" name="pl146"/>
            <p:cNvSpPr/>
            <p:nvPr/>
          </p:nvSpPr>
          <p:spPr>
            <a:xfrm>
              <a:off x="11618931" y="4750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8" name="pl147"/>
            <p:cNvSpPr/>
            <p:nvPr/>
          </p:nvSpPr>
          <p:spPr>
            <a:xfrm>
              <a:off x="11618931" y="36807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9" name="pl148"/>
            <p:cNvSpPr/>
            <p:nvPr/>
          </p:nvSpPr>
          <p:spPr>
            <a:xfrm>
              <a:off x="11618931" y="26109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50" name="pl14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1" name="pl150"/>
            <p:cNvSpPr/>
            <p:nvPr/>
          </p:nvSpPr>
          <p:spPr>
            <a:xfrm>
              <a:off x="11618931" y="42156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2" name="pl151"/>
            <p:cNvSpPr/>
            <p:nvPr/>
          </p:nvSpPr>
          <p:spPr>
            <a:xfrm>
              <a:off x="11618931" y="31458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3" name="rc152"/>
            <p:cNvSpPr/>
            <p:nvPr/>
          </p:nvSpPr>
          <p:spPr>
            <a:xfrm>
              <a:off x="116579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1657982" y="5284288"/>
              <a:ext cx="234305" cy="10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1657982" y="4401746"/>
              <a:ext cx="234305" cy="8825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1657982" y="4396397"/>
              <a:ext cx="234305" cy="5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9183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9183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918321" y="4241284"/>
              <a:ext cx="234305" cy="10440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918321" y="4237005"/>
              <a:ext cx="234305" cy="42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2178660" y="5283218"/>
              <a:ext cx="234305" cy="21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2178660" y="52832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2178660" y="4401746"/>
              <a:ext cx="234305" cy="8814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2178660" y="440174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2439000" y="5237219"/>
              <a:ext cx="234305" cy="481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2439000" y="5152709"/>
              <a:ext cx="234305" cy="845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2439000" y="4677741"/>
              <a:ext cx="234305" cy="474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2439000" y="4575045"/>
              <a:ext cx="234305" cy="1026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2699339" y="5199778"/>
              <a:ext cx="234305" cy="85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2699339" y="5150569"/>
              <a:ext cx="234305" cy="492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2699339" y="4523697"/>
              <a:ext cx="234305" cy="6268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2699339" y="4391048"/>
              <a:ext cx="234305" cy="1326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2959678" y="5181592"/>
              <a:ext cx="234305" cy="1037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2959678" y="5155918"/>
              <a:ext cx="234305" cy="256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2959678" y="4071194"/>
              <a:ext cx="234305" cy="10847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2959678" y="3940684"/>
              <a:ext cx="234305" cy="130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3220017" y="5133454"/>
              <a:ext cx="234305" cy="151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3220017" y="5066059"/>
              <a:ext cx="234305" cy="673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3220017" y="4169611"/>
              <a:ext cx="234305" cy="896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3220017" y="3805896"/>
              <a:ext cx="234305" cy="363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3480356" y="5067129"/>
              <a:ext cx="234305" cy="218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3480356" y="4928062"/>
              <a:ext cx="234305" cy="1390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3480356" y="3816594"/>
              <a:ext cx="234305" cy="11114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3480356" y="3590877"/>
              <a:ext cx="234305" cy="225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3740696" y="5106710"/>
              <a:ext cx="234305" cy="1786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3740696" y="5016851"/>
              <a:ext cx="234305" cy="898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3740696" y="3541668"/>
              <a:ext cx="234305" cy="14751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3740696" y="3311673"/>
              <a:ext cx="234305" cy="229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4001035" y="5109919"/>
              <a:ext cx="234305" cy="1754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4001035" y="4941969"/>
              <a:ext cx="234305" cy="1679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4001035" y="3707479"/>
              <a:ext cx="234305" cy="12344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4001035" y="3465716"/>
              <a:ext cx="234305" cy="2417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4261374" y="5180522"/>
              <a:ext cx="234305" cy="104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4261374" y="5064990"/>
              <a:ext cx="234305" cy="1155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4261374" y="4509790"/>
              <a:ext cx="234305" cy="5551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4261374" y="4360026"/>
              <a:ext cx="234305" cy="1497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4521713" y="5152709"/>
              <a:ext cx="234305" cy="1326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4521713" y="5014711"/>
              <a:ext cx="234305" cy="1379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4521713" y="4622114"/>
              <a:ext cx="234305" cy="3925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4521713" y="4469140"/>
              <a:ext cx="234305" cy="1529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pg200"/>
            <p:cNvSpPr/>
            <p:nvPr/>
          </p:nvSpPr>
          <p:spPr>
            <a:xfrm>
              <a:off x="1223372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2" name="tx201"/>
            <p:cNvSpPr/>
            <p:nvPr/>
          </p:nvSpPr>
          <p:spPr>
            <a:xfrm>
              <a:off x="1235860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11,909 case(s)</a:t>
              </a:r>
            </a:p>
          </p:txBody>
        </p:sp>
        <p:sp>
          <p:nvSpPr>
            <p:cNvPr id="203" name="pg202"/>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4" name="tx203"/>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2,043 case(s)</a:t>
              </a:r>
            </a:p>
          </p:txBody>
        </p:sp>
        <p:sp>
          <p:nvSpPr>
            <p:cNvPr id="205" name="rc204"/>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06" name="rc205"/>
            <p:cNvSpPr/>
            <p:nvPr/>
          </p:nvSpPr>
          <p:spPr>
            <a:xfrm>
              <a:off x="14795069" y="2153563"/>
              <a:ext cx="3176137" cy="3131794"/>
            </a:xfrm>
            <a:prstGeom prst="rect">
              <a:avLst/>
            </a:prstGeom>
            <a:solidFill>
              <a:srgbClr val="FFFFFF">
                <a:alpha val="100000"/>
              </a:srgbClr>
            </a:solidFill>
          </p:spPr>
          <p:txBody>
            <a:bodyPr/>
            <a:lstStyle/>
            <a:p/>
          </p:txBody>
        </p:sp>
        <p:sp>
          <p:nvSpPr>
            <p:cNvPr id="207" name="pl206"/>
            <p:cNvSpPr/>
            <p:nvPr/>
          </p:nvSpPr>
          <p:spPr>
            <a:xfrm>
              <a:off x="14795069" y="4750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8" name="pl207"/>
            <p:cNvSpPr/>
            <p:nvPr/>
          </p:nvSpPr>
          <p:spPr>
            <a:xfrm>
              <a:off x="14795069" y="36807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9" name="pl208"/>
            <p:cNvSpPr/>
            <p:nvPr/>
          </p:nvSpPr>
          <p:spPr>
            <a:xfrm>
              <a:off x="14795069" y="261098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10" name="pl20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1" name="pl210"/>
            <p:cNvSpPr/>
            <p:nvPr/>
          </p:nvSpPr>
          <p:spPr>
            <a:xfrm>
              <a:off x="14795069" y="421561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4795069" y="314586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rc212"/>
            <p:cNvSpPr/>
            <p:nvPr/>
          </p:nvSpPr>
          <p:spPr>
            <a:xfrm>
              <a:off x="14834120" y="5168755"/>
              <a:ext cx="234305" cy="1166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834120" y="4709833"/>
              <a:ext cx="234305" cy="4589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834120" y="2925494"/>
              <a:ext cx="234305" cy="1784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834120" y="2876285"/>
              <a:ext cx="234305" cy="492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5094459" y="5166616"/>
              <a:ext cx="234305" cy="118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5094459" y="4524767"/>
              <a:ext cx="234305" cy="6418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5094459" y="3063491"/>
              <a:ext cx="234305" cy="14612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5094459" y="3024980"/>
              <a:ext cx="234305" cy="385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5354798" y="5244707"/>
              <a:ext cx="234305" cy="406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5354798" y="4954806"/>
              <a:ext cx="234305" cy="2899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5354798" y="4155704"/>
              <a:ext cx="234305" cy="799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5354798" y="4143937"/>
              <a:ext cx="234305" cy="117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5615138" y="5236149"/>
              <a:ext cx="234305" cy="492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5615138" y="4928062"/>
              <a:ext cx="234305" cy="3080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5615138" y="4541883"/>
              <a:ext cx="234305" cy="3861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5615138" y="4525837"/>
              <a:ext cx="234305" cy="160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5875477" y="5230801"/>
              <a:ext cx="234305" cy="545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5875477" y="5123826"/>
              <a:ext cx="234305" cy="1069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5875477" y="4695927"/>
              <a:ext cx="234305" cy="4278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5875477" y="4663834"/>
              <a:ext cx="234305" cy="32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6135816" y="5278939"/>
              <a:ext cx="234305" cy="64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6135816" y="5204057"/>
              <a:ext cx="234305" cy="748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6135816" y="4895969"/>
              <a:ext cx="234305" cy="3080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6135816" y="4894900"/>
              <a:ext cx="234305" cy="10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639615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6396155" y="5229731"/>
              <a:ext cx="234305" cy="556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6396155" y="4939829"/>
              <a:ext cx="234305" cy="2899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6396155" y="493982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665649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6656494" y="5281079"/>
              <a:ext cx="234305" cy="42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6656494" y="5134523"/>
              <a:ext cx="234305" cy="1465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6656494" y="513452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7,413 case(s)</a:t>
              </a:r>
            </a:p>
          </p:txBody>
        </p:sp>
        <p:sp>
          <p:nvSpPr>
            <p:cNvPr id="247" name="pg246"/>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rc247"/>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49" name="tx248"/>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0" name="tx249"/>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1" name="tx250"/>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2" name="tx251"/>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3" name="tx252"/>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4" name="pl253"/>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tx265"/>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7" name="tx266"/>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8" name="tx267"/>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9" name="tx268"/>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0" name="tx269"/>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1" name="tx270"/>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2" name="tx271"/>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3" name="tx272"/>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4" name="tx273"/>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5" name="tx274"/>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6" name="tx275"/>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7" name="tx276"/>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8" name="pl277"/>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tx289"/>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313"/>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337"/>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tx361"/>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4" name="tx373"/>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5" name="tx374"/>
            <p:cNvSpPr/>
            <p:nvPr/>
          </p:nvSpPr>
          <p:spPr>
            <a:xfrm>
              <a:off x="1230614" y="410075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76" name="tx375"/>
            <p:cNvSpPr/>
            <p:nvPr/>
          </p:nvSpPr>
          <p:spPr>
            <a:xfrm>
              <a:off x="1230614" y="303100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377" name="pl376"/>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8" name="pl377"/>
            <p:cNvSpPr/>
            <p:nvPr/>
          </p:nvSpPr>
          <p:spPr>
            <a:xfrm>
              <a:off x="2055723" y="4215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9" name="pl378"/>
            <p:cNvSpPr/>
            <p:nvPr/>
          </p:nvSpPr>
          <p:spPr>
            <a:xfrm>
              <a:off x="2055723" y="31458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1" name="rc380"/>
            <p:cNvSpPr/>
            <p:nvPr/>
          </p:nvSpPr>
          <p:spPr>
            <a:xfrm>
              <a:off x="18110385" y="2153563"/>
              <a:ext cx="1753945" cy="1236458"/>
            </a:xfrm>
            <a:prstGeom prst="rect">
              <a:avLst/>
            </a:prstGeom>
            <a:solidFill>
              <a:srgbClr val="FFFFFF">
                <a:alpha val="100000"/>
              </a:srgbClr>
            </a:solidFill>
          </p:spPr>
          <p:txBody>
            <a:bodyPr/>
            <a:lstStyle/>
            <a:p/>
          </p:txBody>
        </p:sp>
        <p:sp>
          <p:nvSpPr>
            <p:cNvPr id="382" name="rc381"/>
            <p:cNvSpPr/>
            <p:nvPr/>
          </p:nvSpPr>
          <p:spPr>
            <a:xfrm>
              <a:off x="18179974" y="2223153"/>
              <a:ext cx="274319" cy="274319"/>
            </a:xfrm>
            <a:prstGeom prst="rect">
              <a:avLst/>
            </a:prstGeom>
            <a:solidFill>
              <a:srgbClr val="FFFFFF">
                <a:alpha val="100000"/>
              </a:srgbClr>
            </a:solidFill>
          </p:spPr>
          <p:txBody>
            <a:bodyPr/>
            <a:lstStyle/>
            <a:p/>
          </p:txBody>
        </p:sp>
        <p:sp>
          <p:nvSpPr>
            <p:cNvPr id="383" name="rc38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4" name="rc383"/>
            <p:cNvSpPr/>
            <p:nvPr/>
          </p:nvSpPr>
          <p:spPr>
            <a:xfrm>
              <a:off x="18179974" y="2497473"/>
              <a:ext cx="274319" cy="274319"/>
            </a:xfrm>
            <a:prstGeom prst="rect">
              <a:avLst/>
            </a:prstGeom>
            <a:solidFill>
              <a:srgbClr val="FFFFFF">
                <a:alpha val="100000"/>
              </a:srgbClr>
            </a:solidFill>
          </p:spPr>
          <p:txBody>
            <a:bodyPr/>
            <a:lstStyle/>
            <a:p/>
          </p:txBody>
        </p:sp>
        <p:sp>
          <p:nvSpPr>
            <p:cNvPr id="385" name="rc38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6" name="rc385"/>
            <p:cNvSpPr/>
            <p:nvPr/>
          </p:nvSpPr>
          <p:spPr>
            <a:xfrm>
              <a:off x="18179974" y="2771793"/>
              <a:ext cx="274319" cy="274319"/>
            </a:xfrm>
            <a:prstGeom prst="rect">
              <a:avLst/>
            </a:prstGeom>
            <a:solidFill>
              <a:srgbClr val="FFFFFF">
                <a:alpha val="100000"/>
              </a:srgbClr>
            </a:solidFill>
          </p:spPr>
          <p:txBody>
            <a:bodyPr/>
            <a:lstStyle/>
            <a:p/>
          </p:txBody>
        </p:sp>
        <p:sp>
          <p:nvSpPr>
            <p:cNvPr id="387" name="rc38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8" name="rc387"/>
            <p:cNvSpPr/>
            <p:nvPr/>
          </p:nvSpPr>
          <p:spPr>
            <a:xfrm>
              <a:off x="18179974" y="3046113"/>
              <a:ext cx="274319" cy="274319"/>
            </a:xfrm>
            <a:prstGeom prst="rect">
              <a:avLst/>
            </a:prstGeom>
            <a:solidFill>
              <a:srgbClr val="FFFFFF">
                <a:alpha val="100000"/>
              </a:srgbClr>
            </a:solidFill>
          </p:spPr>
          <p:txBody>
            <a:bodyPr/>
            <a:lstStyle/>
            <a:p/>
          </p:txBody>
        </p:sp>
        <p:sp>
          <p:nvSpPr>
            <p:cNvPr id="389" name="rc38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0" name="tx38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1" name="tx39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2" name="tx39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93" name="tx39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94" name=""/>
          <p:cNvGrpSpPr/>
          <p:nvPr/>
        </p:nvGrpSpPr>
        <p:grpSpPr>
          <a:xfrm>
            <a:off x="6400800" y="6217920"/>
            <a:ext cx="5486400" cy="4251960"/>
            <a:chOff x="6400800" y="6217920"/>
            <a:chExt cx="5486400" cy="4251960"/>
          </a:xfrm>
        </p:grpSpPr>
        <p:sp>
          <p:nvSpPr>
            <p:cNvPr id="39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9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97" name="rc5"/>
            <p:cNvSpPr/>
            <p:nvPr/>
          </p:nvSpPr>
          <p:spPr>
            <a:xfrm>
              <a:off x="7280770" y="6510025"/>
              <a:ext cx="3895326" cy="2788960"/>
            </a:xfrm>
            <a:prstGeom prst="rect">
              <a:avLst/>
            </a:prstGeom>
            <a:solidFill>
              <a:srgbClr val="FFFFFF">
                <a:alpha val="100000"/>
              </a:srgbClr>
            </a:solidFill>
          </p:spPr>
          <p:txBody>
            <a:bodyPr/>
            <a:lstStyle/>
            <a:p/>
          </p:txBody>
        </p:sp>
        <p:sp>
          <p:nvSpPr>
            <p:cNvPr id="398" name="pl6"/>
            <p:cNvSpPr/>
            <p:nvPr/>
          </p:nvSpPr>
          <p:spPr>
            <a:xfrm>
              <a:off x="7280770" y="8780462"/>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399" name="pl7"/>
            <p:cNvSpPr/>
            <p:nvPr/>
          </p:nvSpPr>
          <p:spPr>
            <a:xfrm>
              <a:off x="7280770" y="7996958"/>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00" name="pl8"/>
            <p:cNvSpPr/>
            <p:nvPr/>
          </p:nvSpPr>
          <p:spPr>
            <a:xfrm>
              <a:off x="7280770" y="7213455"/>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01" name="pl9"/>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2" name="pl10"/>
            <p:cNvSpPr/>
            <p:nvPr/>
          </p:nvSpPr>
          <p:spPr>
            <a:xfrm>
              <a:off x="7280770" y="8388710"/>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3" name="pl11"/>
            <p:cNvSpPr/>
            <p:nvPr/>
          </p:nvSpPr>
          <p:spPr>
            <a:xfrm>
              <a:off x="7280770" y="7605206"/>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4" name="pl12"/>
            <p:cNvSpPr/>
            <p:nvPr/>
          </p:nvSpPr>
          <p:spPr>
            <a:xfrm>
              <a:off x="7280770" y="6821703"/>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5" name="rc13"/>
            <p:cNvSpPr/>
            <p:nvPr/>
          </p:nvSpPr>
          <p:spPr>
            <a:xfrm>
              <a:off x="7416024" y="8005969"/>
              <a:ext cx="378712" cy="885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6" name="rc14"/>
            <p:cNvSpPr/>
            <p:nvPr/>
          </p:nvSpPr>
          <p:spPr>
            <a:xfrm>
              <a:off x="7957042" y="6889867"/>
              <a:ext cx="378712" cy="1108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7" name="rc15"/>
            <p:cNvSpPr/>
            <p:nvPr/>
          </p:nvSpPr>
          <p:spPr>
            <a:xfrm>
              <a:off x="8498059" y="8369515"/>
              <a:ext cx="378712" cy="2624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8" name="rc16"/>
            <p:cNvSpPr/>
            <p:nvPr/>
          </p:nvSpPr>
          <p:spPr>
            <a:xfrm>
              <a:off x="9039077" y="8897988"/>
              <a:ext cx="378712" cy="117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9" name="rc17"/>
            <p:cNvSpPr/>
            <p:nvPr/>
          </p:nvSpPr>
          <p:spPr>
            <a:xfrm>
              <a:off x="9580095" y="9080936"/>
              <a:ext cx="378712" cy="352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0" name="rc18"/>
            <p:cNvSpPr/>
            <p:nvPr/>
          </p:nvSpPr>
          <p:spPr>
            <a:xfrm>
              <a:off x="10121112" y="9093864"/>
              <a:ext cx="378712" cy="313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1" name="rc19"/>
            <p:cNvSpPr/>
            <p:nvPr/>
          </p:nvSpPr>
          <p:spPr>
            <a:xfrm>
              <a:off x="10662130" y="9146359"/>
              <a:ext cx="378712" cy="39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2" name="rc20"/>
            <p:cNvSpPr/>
            <p:nvPr/>
          </p:nvSpPr>
          <p:spPr>
            <a:xfrm>
              <a:off x="7416024" y="7978546"/>
              <a:ext cx="378712" cy="27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3" name="rc21"/>
            <p:cNvSpPr/>
            <p:nvPr/>
          </p:nvSpPr>
          <p:spPr>
            <a:xfrm>
              <a:off x="7957042" y="6705744"/>
              <a:ext cx="378712" cy="1841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4" name="rc22"/>
            <p:cNvSpPr/>
            <p:nvPr/>
          </p:nvSpPr>
          <p:spPr>
            <a:xfrm>
              <a:off x="8498059" y="8317803"/>
              <a:ext cx="378712" cy="517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5" name="rc23"/>
            <p:cNvSpPr/>
            <p:nvPr/>
          </p:nvSpPr>
          <p:spPr>
            <a:xfrm>
              <a:off x="9039077" y="8888978"/>
              <a:ext cx="378712" cy="90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24"/>
            <p:cNvSpPr/>
            <p:nvPr/>
          </p:nvSpPr>
          <p:spPr>
            <a:xfrm>
              <a:off x="9580095" y="9078586"/>
              <a:ext cx="378712" cy="23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7" name="rc25"/>
            <p:cNvSpPr/>
            <p:nvPr/>
          </p:nvSpPr>
          <p:spPr>
            <a:xfrm>
              <a:off x="10121112" y="9093080"/>
              <a:ext cx="378712" cy="7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8" name="rc26"/>
            <p:cNvSpPr/>
            <p:nvPr/>
          </p:nvSpPr>
          <p:spPr>
            <a:xfrm>
              <a:off x="7416024" y="7967185"/>
              <a:ext cx="378712" cy="113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19" name="rc27"/>
            <p:cNvSpPr/>
            <p:nvPr/>
          </p:nvSpPr>
          <p:spPr>
            <a:xfrm>
              <a:off x="7957042" y="6636796"/>
              <a:ext cx="378712" cy="6894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0" name="rc28"/>
            <p:cNvSpPr/>
            <p:nvPr/>
          </p:nvSpPr>
          <p:spPr>
            <a:xfrm>
              <a:off x="8498059" y="8280195"/>
              <a:ext cx="378712" cy="376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1" name="rc29"/>
            <p:cNvSpPr/>
            <p:nvPr/>
          </p:nvSpPr>
          <p:spPr>
            <a:xfrm>
              <a:off x="9039077" y="8876050"/>
              <a:ext cx="378712" cy="129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2" name="rc30"/>
            <p:cNvSpPr/>
            <p:nvPr/>
          </p:nvSpPr>
          <p:spPr>
            <a:xfrm>
              <a:off x="9580095" y="9077019"/>
              <a:ext cx="378712" cy="156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3" name="rc31"/>
            <p:cNvSpPr/>
            <p:nvPr/>
          </p:nvSpPr>
          <p:spPr>
            <a:xfrm>
              <a:off x="10121112" y="9092297"/>
              <a:ext cx="378712" cy="7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4" name="rc32"/>
            <p:cNvSpPr/>
            <p:nvPr/>
          </p:nvSpPr>
          <p:spPr>
            <a:xfrm>
              <a:off x="10662130" y="9145967"/>
              <a:ext cx="378712" cy="39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5" name="rc33"/>
            <p:cNvSpPr/>
            <p:nvPr/>
          </p:nvSpPr>
          <p:spPr>
            <a:xfrm>
              <a:off x="7416024" y="8094505"/>
              <a:ext cx="378712" cy="107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6" name="rc34"/>
            <p:cNvSpPr/>
            <p:nvPr/>
          </p:nvSpPr>
          <p:spPr>
            <a:xfrm>
              <a:off x="7957042" y="7000733"/>
              <a:ext cx="378712" cy="217148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7" name="rc35"/>
            <p:cNvSpPr/>
            <p:nvPr/>
          </p:nvSpPr>
          <p:spPr>
            <a:xfrm>
              <a:off x="8498059" y="8395762"/>
              <a:ext cx="378712" cy="7764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8" name="rc36"/>
            <p:cNvSpPr/>
            <p:nvPr/>
          </p:nvSpPr>
          <p:spPr>
            <a:xfrm>
              <a:off x="9039077" y="8909741"/>
              <a:ext cx="378712" cy="2624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9" name="rc37"/>
            <p:cNvSpPr/>
            <p:nvPr/>
          </p:nvSpPr>
          <p:spPr>
            <a:xfrm>
              <a:off x="9580095" y="9084462"/>
              <a:ext cx="378712" cy="8775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0" name="rc38"/>
            <p:cNvSpPr/>
            <p:nvPr/>
          </p:nvSpPr>
          <p:spPr>
            <a:xfrm>
              <a:off x="10121112" y="9096998"/>
              <a:ext cx="378712" cy="752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1" name="rc39"/>
            <p:cNvSpPr/>
            <p:nvPr/>
          </p:nvSpPr>
          <p:spPr>
            <a:xfrm>
              <a:off x="10662130" y="9146750"/>
              <a:ext cx="378712" cy="254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2" name="pl40"/>
            <p:cNvSpPr/>
            <p:nvPr/>
          </p:nvSpPr>
          <p:spPr>
            <a:xfrm>
              <a:off x="7605380" y="6867288"/>
              <a:ext cx="3246105" cy="2295101"/>
            </a:xfrm>
            <a:custGeom>
              <a:avLst/>
              <a:pathLst>
                <a:path w="3246105" h="2295101">
                  <a:moveTo>
                    <a:pt x="0" y="0"/>
                  </a:moveTo>
                  <a:lnTo>
                    <a:pt x="541017" y="1008878"/>
                  </a:lnTo>
                  <a:lnTo>
                    <a:pt x="1082035" y="1898222"/>
                  </a:lnTo>
                  <a:lnTo>
                    <a:pt x="1623052" y="2150493"/>
                  </a:lnTo>
                  <a:lnTo>
                    <a:pt x="2164070" y="2271972"/>
                  </a:lnTo>
                  <a:lnTo>
                    <a:pt x="2705088" y="2276372"/>
                  </a:lnTo>
                  <a:lnTo>
                    <a:pt x="3246105" y="2295101"/>
                  </a:lnTo>
                </a:path>
              </a:pathLst>
            </a:custGeom>
            <a:ln w="40651" cap="flat">
              <a:solidFill>
                <a:srgbClr val="000000">
                  <a:alpha val="100000"/>
                </a:srgbClr>
              </a:solidFill>
              <a:prstDash val="solid"/>
              <a:round/>
            </a:ln>
          </p:spPr>
          <p:txBody>
            <a:bodyPr/>
            <a:lstStyle/>
            <a:p/>
          </p:txBody>
        </p:sp>
        <p:sp>
          <p:nvSpPr>
            <p:cNvPr id="433" name="rc41"/>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34" name="tx42"/>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35" name="tx43"/>
            <p:cNvSpPr/>
            <p:nvPr/>
          </p:nvSpPr>
          <p:spPr>
            <a:xfrm>
              <a:off x="6801340" y="8366684"/>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36" name="tx44"/>
            <p:cNvSpPr/>
            <p:nvPr/>
          </p:nvSpPr>
          <p:spPr>
            <a:xfrm>
              <a:off x="6801340" y="7583180"/>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437" name="tx45"/>
            <p:cNvSpPr/>
            <p:nvPr/>
          </p:nvSpPr>
          <p:spPr>
            <a:xfrm>
              <a:off x="6801340" y="679967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6,000</a:t>
              </a:r>
            </a:p>
          </p:txBody>
        </p:sp>
        <p:sp>
          <p:nvSpPr>
            <p:cNvPr id="438" name="pl46"/>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7"/>
            <p:cNvSpPr/>
            <p:nvPr/>
          </p:nvSpPr>
          <p:spPr>
            <a:xfrm>
              <a:off x="7245975" y="83887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8"/>
            <p:cNvSpPr/>
            <p:nvPr/>
          </p:nvSpPr>
          <p:spPr>
            <a:xfrm>
              <a:off x="7245975" y="760520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9"/>
            <p:cNvSpPr/>
            <p:nvPr/>
          </p:nvSpPr>
          <p:spPr>
            <a:xfrm>
              <a:off x="7245975" y="68217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50"/>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3" name="pl51"/>
            <p:cNvSpPr/>
            <p:nvPr/>
          </p:nvSpPr>
          <p:spPr>
            <a:xfrm>
              <a:off x="11176096" y="86605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4" name="pl52"/>
            <p:cNvSpPr/>
            <p:nvPr/>
          </p:nvSpPr>
          <p:spPr>
            <a:xfrm>
              <a:off x="11176096" y="81488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5" name="pl53"/>
            <p:cNvSpPr/>
            <p:nvPr/>
          </p:nvSpPr>
          <p:spPr>
            <a:xfrm>
              <a:off x="11176096" y="763709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6" name="pl54"/>
            <p:cNvSpPr/>
            <p:nvPr/>
          </p:nvSpPr>
          <p:spPr>
            <a:xfrm>
              <a:off x="11176096" y="712539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55"/>
            <p:cNvSpPr/>
            <p:nvPr/>
          </p:nvSpPr>
          <p:spPr>
            <a:xfrm>
              <a:off x="11176096" y="66136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tx56"/>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9" name="tx57"/>
            <p:cNvSpPr/>
            <p:nvPr/>
          </p:nvSpPr>
          <p:spPr>
            <a:xfrm>
              <a:off x="11274154" y="865820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50" name="tx58"/>
            <p:cNvSpPr/>
            <p:nvPr/>
          </p:nvSpPr>
          <p:spPr>
            <a:xfrm>
              <a:off x="11274154" y="8146497"/>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51" name="tx59"/>
            <p:cNvSpPr/>
            <p:nvPr/>
          </p:nvSpPr>
          <p:spPr>
            <a:xfrm>
              <a:off x="11274154" y="7634791"/>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452" name="tx60"/>
            <p:cNvSpPr/>
            <p:nvPr/>
          </p:nvSpPr>
          <p:spPr>
            <a:xfrm>
              <a:off x="11274154" y="7123086"/>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53" name="tx61"/>
            <p:cNvSpPr/>
            <p:nvPr/>
          </p:nvSpPr>
          <p:spPr>
            <a:xfrm>
              <a:off x="11274154" y="66113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2500</a:t>
              </a:r>
            </a:p>
          </p:txBody>
        </p:sp>
        <p:sp>
          <p:nvSpPr>
            <p:cNvPr id="454" name="pl62"/>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63"/>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64"/>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65"/>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66"/>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67"/>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68"/>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tx69"/>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2" name="tx70"/>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3" name="tx71"/>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4" name="tx72"/>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5" name="tx73"/>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6" name="tx74"/>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7" name="tx75"/>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8" name="tx76"/>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69" name="tx77"/>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0" name="tx78"/>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1" name="tx79"/>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2" name="rc80"/>
            <p:cNvSpPr/>
            <p:nvPr/>
          </p:nvSpPr>
          <p:spPr>
            <a:xfrm>
              <a:off x="6585924" y="10217410"/>
              <a:ext cx="1051268" cy="182880"/>
            </a:xfrm>
            <a:prstGeom prst="rect">
              <a:avLst/>
            </a:prstGeom>
            <a:solidFill>
              <a:srgbClr val="FFFFFF">
                <a:alpha val="100000"/>
              </a:srgbClr>
            </a:solidFill>
          </p:spPr>
          <p:txBody>
            <a:bodyPr/>
            <a:lstStyle/>
            <a:p/>
          </p:txBody>
        </p:sp>
        <p:sp>
          <p:nvSpPr>
            <p:cNvPr id="473" name="rc81"/>
            <p:cNvSpPr/>
            <p:nvPr/>
          </p:nvSpPr>
          <p:spPr>
            <a:xfrm>
              <a:off x="6585924" y="10217410"/>
              <a:ext cx="182880" cy="182880"/>
            </a:xfrm>
            <a:prstGeom prst="rect">
              <a:avLst/>
            </a:prstGeom>
            <a:solidFill>
              <a:srgbClr val="FFFFFF">
                <a:alpha val="100000"/>
              </a:srgbClr>
            </a:solidFill>
          </p:spPr>
          <p:txBody>
            <a:bodyPr/>
            <a:lstStyle/>
            <a:p/>
          </p:txBody>
        </p:sp>
        <p:sp>
          <p:nvSpPr>
            <p:cNvPr id="474" name="pl82"/>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5" name="tx83"/>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6" name="rc84"/>
            <p:cNvSpPr/>
            <p:nvPr/>
          </p:nvSpPr>
          <p:spPr>
            <a:xfrm>
              <a:off x="7817192" y="10217410"/>
              <a:ext cx="4053749" cy="182880"/>
            </a:xfrm>
            <a:prstGeom prst="rect">
              <a:avLst/>
            </a:prstGeom>
            <a:solidFill>
              <a:srgbClr val="FFFFFF">
                <a:alpha val="100000"/>
              </a:srgbClr>
            </a:solidFill>
          </p:spPr>
          <p:txBody>
            <a:bodyPr/>
            <a:lstStyle/>
            <a:p/>
          </p:txBody>
        </p:sp>
        <p:sp>
          <p:nvSpPr>
            <p:cNvPr id="477" name="rc85"/>
            <p:cNvSpPr/>
            <p:nvPr/>
          </p:nvSpPr>
          <p:spPr>
            <a:xfrm>
              <a:off x="7817192" y="10217410"/>
              <a:ext cx="182879" cy="182880"/>
            </a:xfrm>
            <a:prstGeom prst="rect">
              <a:avLst/>
            </a:prstGeom>
            <a:solidFill>
              <a:srgbClr val="FFFFFF">
                <a:alpha val="100000"/>
              </a:srgbClr>
            </a:solidFill>
          </p:spPr>
          <p:txBody>
            <a:bodyPr/>
            <a:lstStyle/>
            <a:p/>
          </p:txBody>
        </p:sp>
        <p:sp>
          <p:nvSpPr>
            <p:cNvPr id="478" name="rc86"/>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9" name="rc87"/>
            <p:cNvSpPr/>
            <p:nvPr/>
          </p:nvSpPr>
          <p:spPr>
            <a:xfrm>
              <a:off x="8908433" y="10217410"/>
              <a:ext cx="182879" cy="182880"/>
            </a:xfrm>
            <a:prstGeom prst="rect">
              <a:avLst/>
            </a:prstGeom>
            <a:solidFill>
              <a:srgbClr val="FFFFFF">
                <a:alpha val="100000"/>
              </a:srgbClr>
            </a:solidFill>
          </p:spPr>
          <p:txBody>
            <a:bodyPr/>
            <a:lstStyle/>
            <a:p/>
          </p:txBody>
        </p:sp>
        <p:sp>
          <p:nvSpPr>
            <p:cNvPr id="480" name="rc88"/>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89"/>
            <p:cNvSpPr/>
            <p:nvPr/>
          </p:nvSpPr>
          <p:spPr>
            <a:xfrm>
              <a:off x="9834474" y="10217410"/>
              <a:ext cx="182879" cy="182880"/>
            </a:xfrm>
            <a:prstGeom prst="rect">
              <a:avLst/>
            </a:prstGeom>
            <a:solidFill>
              <a:srgbClr val="FFFFFF">
                <a:alpha val="100000"/>
              </a:srgbClr>
            </a:solidFill>
          </p:spPr>
          <p:txBody>
            <a:bodyPr/>
            <a:lstStyle/>
            <a:p/>
          </p:txBody>
        </p:sp>
        <p:sp>
          <p:nvSpPr>
            <p:cNvPr id="482" name="rc90"/>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91"/>
            <p:cNvSpPr/>
            <p:nvPr/>
          </p:nvSpPr>
          <p:spPr>
            <a:xfrm>
              <a:off x="10836715" y="10217410"/>
              <a:ext cx="182879" cy="182880"/>
            </a:xfrm>
            <a:prstGeom prst="rect">
              <a:avLst/>
            </a:prstGeom>
            <a:solidFill>
              <a:srgbClr val="FFFFFF">
                <a:alpha val="100000"/>
              </a:srgbClr>
            </a:solidFill>
          </p:spPr>
          <p:txBody>
            <a:bodyPr/>
            <a:lstStyle/>
            <a:p/>
          </p:txBody>
        </p:sp>
        <p:sp>
          <p:nvSpPr>
            <p:cNvPr id="484" name="rc92"/>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tx93"/>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6" name="tx94"/>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7" name="tx95"/>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8" name="tx96"/>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89" name="tx97"/>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0" name=""/>
          <p:cNvGrpSpPr/>
          <p:nvPr/>
        </p:nvGrpSpPr>
        <p:grpSpPr>
          <a:xfrm>
            <a:off x="12527280" y="6217920"/>
            <a:ext cx="5486400" cy="4297680"/>
            <a:chOff x="12527280" y="6217920"/>
            <a:chExt cx="5486400" cy="4297680"/>
          </a:xfrm>
        </p:grpSpPr>
        <p:sp>
          <p:nvSpPr>
            <p:cNvPr id="49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7"/>
            <p:cNvSpPr/>
            <p:nvPr/>
          </p:nvSpPr>
          <p:spPr>
            <a:xfrm>
              <a:off x="13325144" y="7303857"/>
              <a:ext cx="4510689" cy="845047"/>
            </a:xfrm>
            <a:custGeom>
              <a:avLst/>
              <a:pathLst>
                <a:path w="4510689" h="845047">
                  <a:moveTo>
                    <a:pt x="0" y="845047"/>
                  </a:moveTo>
                  <a:lnTo>
                    <a:pt x="180427" y="51214"/>
                  </a:lnTo>
                  <a:lnTo>
                    <a:pt x="360855" y="0"/>
                  </a:lnTo>
                  <a:lnTo>
                    <a:pt x="541282" y="307289"/>
                  </a:lnTo>
                  <a:lnTo>
                    <a:pt x="721710" y="256074"/>
                  </a:lnTo>
                  <a:lnTo>
                    <a:pt x="902137" y="742617"/>
                  </a:lnTo>
                  <a:lnTo>
                    <a:pt x="1082565" y="665794"/>
                  </a:lnTo>
                  <a:lnTo>
                    <a:pt x="1262993" y="409719"/>
                  </a:lnTo>
                  <a:lnTo>
                    <a:pt x="1443420" y="409719"/>
                  </a:lnTo>
                  <a:lnTo>
                    <a:pt x="1623848" y="409719"/>
                  </a:lnTo>
                  <a:lnTo>
                    <a:pt x="1804275" y="384112"/>
                  </a:lnTo>
                  <a:lnTo>
                    <a:pt x="1984703" y="384112"/>
                  </a:lnTo>
                  <a:lnTo>
                    <a:pt x="2165131" y="384112"/>
                  </a:lnTo>
                  <a:lnTo>
                    <a:pt x="2345558" y="384112"/>
                  </a:lnTo>
                  <a:lnTo>
                    <a:pt x="2525986" y="460934"/>
                  </a:lnTo>
                  <a:lnTo>
                    <a:pt x="2706413" y="563364"/>
                  </a:lnTo>
                  <a:lnTo>
                    <a:pt x="2886841" y="640187"/>
                  </a:lnTo>
                  <a:lnTo>
                    <a:pt x="3067268" y="691402"/>
                  </a:lnTo>
                  <a:lnTo>
                    <a:pt x="3247696" y="460934"/>
                  </a:lnTo>
                  <a:lnTo>
                    <a:pt x="3428124" y="384112"/>
                  </a:lnTo>
                  <a:lnTo>
                    <a:pt x="3608551" y="512149"/>
                  </a:lnTo>
                  <a:lnTo>
                    <a:pt x="3788979" y="665794"/>
                  </a:lnTo>
                  <a:lnTo>
                    <a:pt x="3969406" y="614579"/>
                  </a:lnTo>
                  <a:lnTo>
                    <a:pt x="4149834" y="281682"/>
                  </a:lnTo>
                  <a:lnTo>
                    <a:pt x="4330262" y="537757"/>
                  </a:lnTo>
                  <a:lnTo>
                    <a:pt x="4510689" y="76822"/>
                  </a:lnTo>
                </a:path>
              </a:pathLst>
            </a:custGeom>
            <a:ln w="32521" cap="flat">
              <a:solidFill>
                <a:srgbClr val="5EB0E8">
                  <a:alpha val="100000"/>
                </a:srgbClr>
              </a:solidFill>
              <a:prstDash val="solid"/>
              <a:round/>
            </a:ln>
          </p:spPr>
          <p:txBody>
            <a:bodyPr/>
            <a:lstStyle/>
            <a:p/>
          </p:txBody>
        </p:sp>
        <p:sp>
          <p:nvSpPr>
            <p:cNvPr id="506" name="pl18"/>
            <p:cNvSpPr/>
            <p:nvPr/>
          </p:nvSpPr>
          <p:spPr>
            <a:xfrm>
              <a:off x="16031558" y="8020867"/>
              <a:ext cx="1804275" cy="768224"/>
            </a:xfrm>
            <a:custGeom>
              <a:avLst/>
              <a:pathLst>
                <a:path w="1804275" h="768224">
                  <a:moveTo>
                    <a:pt x="0" y="742617"/>
                  </a:moveTo>
                  <a:lnTo>
                    <a:pt x="180427" y="768224"/>
                  </a:lnTo>
                  <a:lnTo>
                    <a:pt x="360855" y="640187"/>
                  </a:lnTo>
                  <a:lnTo>
                    <a:pt x="541282" y="537757"/>
                  </a:lnTo>
                  <a:lnTo>
                    <a:pt x="721710" y="128037"/>
                  </a:lnTo>
                  <a:lnTo>
                    <a:pt x="902137" y="256074"/>
                  </a:lnTo>
                  <a:lnTo>
                    <a:pt x="1082565" y="435327"/>
                  </a:lnTo>
                  <a:lnTo>
                    <a:pt x="1262993" y="332897"/>
                  </a:lnTo>
                  <a:lnTo>
                    <a:pt x="1443420" y="76822"/>
                  </a:lnTo>
                  <a:lnTo>
                    <a:pt x="1623848" y="384112"/>
                  </a:lnTo>
                  <a:lnTo>
                    <a:pt x="1804275" y="0"/>
                  </a:lnTo>
                </a:path>
              </a:pathLst>
            </a:custGeom>
            <a:ln w="32521" cap="flat">
              <a:solidFill>
                <a:srgbClr val="00A173">
                  <a:alpha val="100000"/>
                </a:srgbClr>
              </a:solidFill>
              <a:prstDash val="solid"/>
              <a:round/>
            </a:ln>
          </p:spPr>
          <p:txBody>
            <a:bodyPr/>
            <a:lstStyle/>
            <a:p/>
          </p:txBody>
        </p:sp>
        <p:sp>
          <p:nvSpPr>
            <p:cNvPr id="50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2" name="rc84"/>
            <p:cNvSpPr/>
            <p:nvPr/>
          </p:nvSpPr>
          <p:spPr>
            <a:xfrm>
              <a:off x="14005791" y="9941072"/>
              <a:ext cx="3149396" cy="504938"/>
            </a:xfrm>
            <a:prstGeom prst="rect">
              <a:avLst/>
            </a:prstGeom>
            <a:solidFill>
              <a:srgbClr val="FFFFFF">
                <a:alpha val="100000"/>
              </a:srgbClr>
            </a:solidFill>
          </p:spPr>
          <p:txBody>
            <a:bodyPr/>
            <a:lstStyle/>
            <a:p/>
          </p:txBody>
        </p:sp>
        <p:sp>
          <p:nvSpPr>
            <p:cNvPr id="57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8" name=""/>
          <p:cNvGrpSpPr/>
          <p:nvPr/>
        </p:nvGrpSpPr>
        <p:grpSpPr>
          <a:xfrm>
            <a:off x="594360" y="6217920"/>
            <a:ext cx="5562295" cy="4320959"/>
            <a:chOff x="594360" y="6217920"/>
            <a:chExt cx="5562295" cy="4320959"/>
          </a:xfrm>
        </p:grpSpPr>
        <p:sp>
          <p:nvSpPr>
            <p:cNvPr id="579"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0" name="rc4"/>
            <p:cNvSpPr/>
            <p:nvPr/>
          </p:nvSpPr>
          <p:spPr>
            <a:xfrm>
              <a:off x="2376593"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1" name="rc5"/>
            <p:cNvSpPr/>
            <p:nvPr/>
          </p:nvSpPr>
          <p:spPr>
            <a:xfrm>
              <a:off x="2404145" y="6543904"/>
              <a:ext cx="275529" cy="275529"/>
            </a:xfrm>
            <a:prstGeom prst="rect">
              <a:avLst/>
            </a:prstGeom>
            <a:solidFill>
              <a:srgbClr val="FC8767">
                <a:alpha val="100000"/>
              </a:srgbClr>
            </a:solidFill>
            <a:ln w="5420" cap="flat">
              <a:solidFill>
                <a:srgbClr val="FFFFFF">
                  <a:alpha val="100000"/>
                </a:srgbClr>
              </a:solidFill>
              <a:prstDash val="solid"/>
              <a:miter/>
            </a:ln>
          </p:spPr>
          <p:txBody>
            <a:bodyPr/>
            <a:lstStyle/>
            <a:p/>
          </p:txBody>
        </p:sp>
        <p:sp>
          <p:nvSpPr>
            <p:cNvPr id="582" name="rc6"/>
            <p:cNvSpPr/>
            <p:nvPr/>
          </p:nvSpPr>
          <p:spPr>
            <a:xfrm>
              <a:off x="2679675" y="6543904"/>
              <a:ext cx="275529" cy="275529"/>
            </a:xfrm>
            <a:prstGeom prst="rect">
              <a:avLst/>
            </a:prstGeom>
            <a:solidFill>
              <a:srgbClr val="FB6E4D">
                <a:alpha val="100000"/>
              </a:srgbClr>
            </a:solidFill>
            <a:ln w="5420" cap="flat">
              <a:solidFill>
                <a:srgbClr val="FFFFFF">
                  <a:alpha val="100000"/>
                </a:srgbClr>
              </a:solidFill>
              <a:prstDash val="solid"/>
              <a:miter/>
            </a:ln>
          </p:spPr>
          <p:txBody>
            <a:bodyPr/>
            <a:lstStyle/>
            <a:p/>
          </p:txBody>
        </p:sp>
        <p:sp>
          <p:nvSpPr>
            <p:cNvPr id="583" name="rc7"/>
            <p:cNvSpPr/>
            <p:nvPr/>
          </p:nvSpPr>
          <p:spPr>
            <a:xfrm>
              <a:off x="2955204" y="6543904"/>
              <a:ext cx="275529" cy="275529"/>
            </a:xfrm>
            <a:prstGeom prst="rect">
              <a:avLst/>
            </a:prstGeom>
            <a:solidFill>
              <a:srgbClr val="F96446">
                <a:alpha val="100000"/>
              </a:srgbClr>
            </a:solidFill>
            <a:ln w="5420" cap="flat">
              <a:solidFill>
                <a:srgbClr val="FFFFFF">
                  <a:alpha val="100000"/>
                </a:srgbClr>
              </a:solidFill>
              <a:prstDash val="solid"/>
              <a:miter/>
            </a:ln>
          </p:spPr>
          <p:txBody>
            <a:bodyPr/>
            <a:lstStyle/>
            <a:p/>
          </p:txBody>
        </p:sp>
        <p:sp>
          <p:nvSpPr>
            <p:cNvPr id="584" name="rc8"/>
            <p:cNvSpPr/>
            <p:nvPr/>
          </p:nvSpPr>
          <p:spPr>
            <a:xfrm>
              <a:off x="3230733" y="6543904"/>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585" name="rc9"/>
            <p:cNvSpPr/>
            <p:nvPr/>
          </p:nvSpPr>
          <p:spPr>
            <a:xfrm>
              <a:off x="3506263" y="6543904"/>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586" name="rc10"/>
            <p:cNvSpPr/>
            <p:nvPr/>
          </p:nvSpPr>
          <p:spPr>
            <a:xfrm>
              <a:off x="3781792" y="6543904"/>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587" name="rc11"/>
            <p:cNvSpPr/>
            <p:nvPr/>
          </p:nvSpPr>
          <p:spPr>
            <a:xfrm>
              <a:off x="4057321" y="6543904"/>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588" name="rc12"/>
            <p:cNvSpPr/>
            <p:nvPr/>
          </p:nvSpPr>
          <p:spPr>
            <a:xfrm>
              <a:off x="4332850"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89" name="rc13"/>
            <p:cNvSpPr/>
            <p:nvPr/>
          </p:nvSpPr>
          <p:spPr>
            <a:xfrm>
              <a:off x="4608380" y="6543904"/>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590" name="rc14"/>
            <p:cNvSpPr/>
            <p:nvPr/>
          </p:nvSpPr>
          <p:spPr>
            <a:xfrm>
              <a:off x="4883909" y="6543904"/>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91" name="rc15"/>
            <p:cNvSpPr/>
            <p:nvPr/>
          </p:nvSpPr>
          <p:spPr>
            <a:xfrm>
              <a:off x="5159438" y="6543904"/>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592" name="rc16"/>
            <p:cNvSpPr/>
            <p:nvPr/>
          </p:nvSpPr>
          <p:spPr>
            <a:xfrm>
              <a:off x="5434968" y="6543904"/>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93" name="rc17"/>
            <p:cNvSpPr/>
            <p:nvPr/>
          </p:nvSpPr>
          <p:spPr>
            <a:xfrm>
              <a:off x="2404145" y="6819433"/>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594" name="rc18"/>
            <p:cNvSpPr/>
            <p:nvPr/>
          </p:nvSpPr>
          <p:spPr>
            <a:xfrm>
              <a:off x="2679675" y="6819433"/>
              <a:ext cx="275529" cy="275529"/>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595" name="rc19"/>
            <p:cNvSpPr/>
            <p:nvPr/>
          </p:nvSpPr>
          <p:spPr>
            <a:xfrm>
              <a:off x="2955204" y="6819433"/>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596" name="rc20"/>
            <p:cNvSpPr/>
            <p:nvPr/>
          </p:nvSpPr>
          <p:spPr>
            <a:xfrm>
              <a:off x="3230733" y="6819433"/>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597" name="rc21"/>
            <p:cNvSpPr/>
            <p:nvPr/>
          </p:nvSpPr>
          <p:spPr>
            <a:xfrm>
              <a:off x="3506263" y="6819433"/>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598" name="rc22"/>
            <p:cNvSpPr/>
            <p:nvPr/>
          </p:nvSpPr>
          <p:spPr>
            <a:xfrm>
              <a:off x="3781792" y="6819433"/>
              <a:ext cx="275529" cy="275529"/>
            </a:xfrm>
            <a:prstGeom prst="rect">
              <a:avLst/>
            </a:prstGeom>
            <a:solidFill>
              <a:srgbClr val="FC8261">
                <a:alpha val="100000"/>
              </a:srgbClr>
            </a:solidFill>
            <a:ln w="5420" cap="flat">
              <a:solidFill>
                <a:srgbClr val="FFFFFF">
                  <a:alpha val="100000"/>
                </a:srgbClr>
              </a:solidFill>
              <a:prstDash val="solid"/>
              <a:miter/>
            </a:ln>
          </p:spPr>
          <p:txBody>
            <a:bodyPr/>
            <a:lstStyle/>
            <a:p/>
          </p:txBody>
        </p:sp>
        <p:sp>
          <p:nvSpPr>
            <p:cNvPr id="599" name="rc23"/>
            <p:cNvSpPr/>
            <p:nvPr/>
          </p:nvSpPr>
          <p:spPr>
            <a:xfrm>
              <a:off x="4057321" y="6819433"/>
              <a:ext cx="275529" cy="275529"/>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600" name="rc24"/>
            <p:cNvSpPr/>
            <p:nvPr/>
          </p:nvSpPr>
          <p:spPr>
            <a:xfrm>
              <a:off x="4332850" y="6819433"/>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01" name="rc25"/>
            <p:cNvSpPr/>
            <p:nvPr/>
          </p:nvSpPr>
          <p:spPr>
            <a:xfrm>
              <a:off x="4608380" y="6819433"/>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02" name="rc26"/>
            <p:cNvSpPr/>
            <p:nvPr/>
          </p:nvSpPr>
          <p:spPr>
            <a:xfrm>
              <a:off x="4883909"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3" name="rc27"/>
            <p:cNvSpPr/>
            <p:nvPr/>
          </p:nvSpPr>
          <p:spPr>
            <a:xfrm>
              <a:off x="5159438"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4" name="rc28"/>
            <p:cNvSpPr/>
            <p:nvPr/>
          </p:nvSpPr>
          <p:spPr>
            <a:xfrm>
              <a:off x="5434968" y="6819433"/>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05" name="rc29"/>
            <p:cNvSpPr/>
            <p:nvPr/>
          </p:nvSpPr>
          <p:spPr>
            <a:xfrm>
              <a:off x="2404145" y="7094962"/>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06" name="rc30"/>
            <p:cNvSpPr/>
            <p:nvPr/>
          </p:nvSpPr>
          <p:spPr>
            <a:xfrm>
              <a:off x="2679675" y="7094962"/>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07" name="rc31"/>
            <p:cNvSpPr/>
            <p:nvPr/>
          </p:nvSpPr>
          <p:spPr>
            <a:xfrm>
              <a:off x="2955204" y="7094962"/>
              <a:ext cx="275529" cy="275529"/>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608" name="rc32"/>
            <p:cNvSpPr/>
            <p:nvPr/>
          </p:nvSpPr>
          <p:spPr>
            <a:xfrm>
              <a:off x="3230733" y="7094962"/>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09" name="rc33"/>
            <p:cNvSpPr/>
            <p:nvPr/>
          </p:nvSpPr>
          <p:spPr>
            <a:xfrm>
              <a:off x="3506263" y="709496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10" name="rc34"/>
            <p:cNvSpPr/>
            <p:nvPr/>
          </p:nvSpPr>
          <p:spPr>
            <a:xfrm>
              <a:off x="3781792" y="7094962"/>
              <a:ext cx="275529" cy="275529"/>
            </a:xfrm>
            <a:prstGeom prst="rect">
              <a:avLst/>
            </a:prstGeom>
            <a:solidFill>
              <a:srgbClr val="FC7D5C">
                <a:alpha val="100000"/>
              </a:srgbClr>
            </a:solidFill>
            <a:ln w="5420" cap="flat">
              <a:solidFill>
                <a:srgbClr val="FFFFFF">
                  <a:alpha val="100000"/>
                </a:srgbClr>
              </a:solidFill>
              <a:prstDash val="solid"/>
              <a:miter/>
            </a:ln>
          </p:spPr>
          <p:txBody>
            <a:bodyPr/>
            <a:lstStyle/>
            <a:p/>
          </p:txBody>
        </p:sp>
        <p:sp>
          <p:nvSpPr>
            <p:cNvPr id="611" name="rc35"/>
            <p:cNvSpPr/>
            <p:nvPr/>
          </p:nvSpPr>
          <p:spPr>
            <a:xfrm>
              <a:off x="4057321" y="7094962"/>
              <a:ext cx="275529" cy="275529"/>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612" name="rc36"/>
            <p:cNvSpPr/>
            <p:nvPr/>
          </p:nvSpPr>
          <p:spPr>
            <a:xfrm>
              <a:off x="4332850" y="7094962"/>
              <a:ext cx="275529" cy="275529"/>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13" name="rc37"/>
            <p:cNvSpPr/>
            <p:nvPr/>
          </p:nvSpPr>
          <p:spPr>
            <a:xfrm>
              <a:off x="4608380" y="7094962"/>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14" name="rc38"/>
            <p:cNvSpPr/>
            <p:nvPr/>
          </p:nvSpPr>
          <p:spPr>
            <a:xfrm>
              <a:off x="4883909" y="7094962"/>
              <a:ext cx="275529" cy="275529"/>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15" name="rc39"/>
            <p:cNvSpPr/>
            <p:nvPr/>
          </p:nvSpPr>
          <p:spPr>
            <a:xfrm>
              <a:off x="5159438" y="709496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16" name="rc40"/>
            <p:cNvSpPr/>
            <p:nvPr/>
          </p:nvSpPr>
          <p:spPr>
            <a:xfrm>
              <a:off x="5434968" y="7094962"/>
              <a:ext cx="275529" cy="275529"/>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17" name="rc41"/>
            <p:cNvSpPr/>
            <p:nvPr/>
          </p:nvSpPr>
          <p:spPr>
            <a:xfrm>
              <a:off x="2404145" y="737049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18" name="rc42"/>
            <p:cNvSpPr/>
            <p:nvPr/>
          </p:nvSpPr>
          <p:spPr>
            <a:xfrm>
              <a:off x="2679675" y="7370492"/>
              <a:ext cx="275529" cy="275529"/>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619" name="rc43"/>
            <p:cNvSpPr/>
            <p:nvPr/>
          </p:nvSpPr>
          <p:spPr>
            <a:xfrm>
              <a:off x="2955204" y="7370492"/>
              <a:ext cx="275529" cy="275529"/>
            </a:xfrm>
            <a:prstGeom prst="rect">
              <a:avLst/>
            </a:prstGeom>
            <a:solidFill>
              <a:srgbClr val="FCBBA2">
                <a:alpha val="100000"/>
              </a:srgbClr>
            </a:solidFill>
            <a:ln w="5420" cap="flat">
              <a:solidFill>
                <a:srgbClr val="FFFFFF">
                  <a:alpha val="100000"/>
                </a:srgbClr>
              </a:solidFill>
              <a:prstDash val="solid"/>
              <a:miter/>
            </a:ln>
          </p:spPr>
          <p:txBody>
            <a:bodyPr/>
            <a:lstStyle/>
            <a:p/>
          </p:txBody>
        </p:sp>
        <p:sp>
          <p:nvSpPr>
            <p:cNvPr id="620" name="rc44"/>
            <p:cNvSpPr/>
            <p:nvPr/>
          </p:nvSpPr>
          <p:spPr>
            <a:xfrm>
              <a:off x="3230733" y="7370492"/>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21" name="rc45"/>
            <p:cNvSpPr/>
            <p:nvPr/>
          </p:nvSpPr>
          <p:spPr>
            <a:xfrm>
              <a:off x="3506263" y="737049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22" name="rc46"/>
            <p:cNvSpPr/>
            <p:nvPr/>
          </p:nvSpPr>
          <p:spPr>
            <a:xfrm>
              <a:off x="3781792" y="7370492"/>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23" name="rc47"/>
            <p:cNvSpPr/>
            <p:nvPr/>
          </p:nvSpPr>
          <p:spPr>
            <a:xfrm>
              <a:off x="4057321" y="7370492"/>
              <a:ext cx="275529" cy="275529"/>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624" name="rc48"/>
            <p:cNvSpPr/>
            <p:nvPr/>
          </p:nvSpPr>
          <p:spPr>
            <a:xfrm>
              <a:off x="4332850" y="7370492"/>
              <a:ext cx="275529" cy="275529"/>
            </a:xfrm>
            <a:prstGeom prst="rect">
              <a:avLst/>
            </a:prstGeom>
            <a:solidFill>
              <a:srgbClr val="FED0BC">
                <a:alpha val="100000"/>
              </a:srgbClr>
            </a:solidFill>
            <a:ln w="5420" cap="flat">
              <a:solidFill>
                <a:srgbClr val="FFFFFF">
                  <a:alpha val="100000"/>
                </a:srgbClr>
              </a:solidFill>
              <a:prstDash val="solid"/>
              <a:miter/>
            </a:ln>
          </p:spPr>
          <p:txBody>
            <a:bodyPr/>
            <a:lstStyle/>
            <a:p/>
          </p:txBody>
        </p:sp>
        <p:sp>
          <p:nvSpPr>
            <p:cNvPr id="625" name="rc49"/>
            <p:cNvSpPr/>
            <p:nvPr/>
          </p:nvSpPr>
          <p:spPr>
            <a:xfrm>
              <a:off x="4608380" y="737049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26" name="rc50"/>
            <p:cNvSpPr/>
            <p:nvPr/>
          </p:nvSpPr>
          <p:spPr>
            <a:xfrm>
              <a:off x="4883909" y="7370492"/>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27" name="rc51"/>
            <p:cNvSpPr/>
            <p:nvPr/>
          </p:nvSpPr>
          <p:spPr>
            <a:xfrm>
              <a:off x="5159438" y="7370492"/>
              <a:ext cx="275529" cy="275529"/>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28" name="rc52"/>
            <p:cNvSpPr/>
            <p:nvPr/>
          </p:nvSpPr>
          <p:spPr>
            <a:xfrm>
              <a:off x="5434968" y="7370492"/>
              <a:ext cx="275529" cy="275529"/>
            </a:xfrm>
            <a:prstGeom prst="rect">
              <a:avLst/>
            </a:prstGeom>
            <a:solidFill>
              <a:srgbClr val="FDC9B4">
                <a:alpha val="100000"/>
              </a:srgbClr>
            </a:solidFill>
            <a:ln w="5420" cap="flat">
              <a:solidFill>
                <a:srgbClr val="FFFFFF">
                  <a:alpha val="100000"/>
                </a:srgbClr>
              </a:solidFill>
              <a:prstDash val="solid"/>
              <a:miter/>
            </a:ln>
          </p:spPr>
          <p:txBody>
            <a:bodyPr/>
            <a:lstStyle/>
            <a:p/>
          </p:txBody>
        </p:sp>
        <p:sp>
          <p:nvSpPr>
            <p:cNvPr id="629" name="rc53"/>
            <p:cNvSpPr/>
            <p:nvPr/>
          </p:nvSpPr>
          <p:spPr>
            <a:xfrm>
              <a:off x="2404145" y="7646021"/>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30" name="rc54"/>
            <p:cNvSpPr/>
            <p:nvPr/>
          </p:nvSpPr>
          <p:spPr>
            <a:xfrm>
              <a:off x="2679675" y="7646021"/>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p:txBody>
        </p:sp>
        <p:sp>
          <p:nvSpPr>
            <p:cNvPr id="631" name="rc55"/>
            <p:cNvSpPr/>
            <p:nvPr/>
          </p:nvSpPr>
          <p:spPr>
            <a:xfrm>
              <a:off x="2955204" y="7646021"/>
              <a:ext cx="275529" cy="275529"/>
            </a:xfrm>
            <a:prstGeom prst="rect">
              <a:avLst/>
            </a:prstGeom>
            <a:solidFill>
              <a:srgbClr val="FCBBA0">
                <a:alpha val="100000"/>
              </a:srgbClr>
            </a:solidFill>
            <a:ln w="5420" cap="flat">
              <a:solidFill>
                <a:srgbClr val="FFFFFF">
                  <a:alpha val="100000"/>
                </a:srgbClr>
              </a:solidFill>
              <a:prstDash val="solid"/>
              <a:miter/>
            </a:ln>
          </p:spPr>
          <p:txBody>
            <a:bodyPr/>
            <a:lstStyle/>
            <a:p/>
          </p:txBody>
        </p:sp>
        <p:sp>
          <p:nvSpPr>
            <p:cNvPr id="632" name="rc56"/>
            <p:cNvSpPr/>
            <p:nvPr/>
          </p:nvSpPr>
          <p:spPr>
            <a:xfrm>
              <a:off x="3230733" y="7646021"/>
              <a:ext cx="275529" cy="275529"/>
            </a:xfrm>
            <a:prstGeom prst="rect">
              <a:avLst/>
            </a:prstGeom>
            <a:solidFill>
              <a:srgbClr val="FEC9B4">
                <a:alpha val="100000"/>
              </a:srgbClr>
            </a:solidFill>
            <a:ln w="5420" cap="flat">
              <a:solidFill>
                <a:srgbClr val="FFFFFF">
                  <a:alpha val="100000"/>
                </a:srgbClr>
              </a:solidFill>
              <a:prstDash val="solid"/>
              <a:miter/>
            </a:ln>
          </p:spPr>
          <p:txBody>
            <a:bodyPr/>
            <a:lstStyle/>
            <a:p/>
          </p:txBody>
        </p:sp>
        <p:sp>
          <p:nvSpPr>
            <p:cNvPr id="633" name="rc57"/>
            <p:cNvSpPr/>
            <p:nvPr/>
          </p:nvSpPr>
          <p:spPr>
            <a:xfrm>
              <a:off x="3506263" y="7646021"/>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34" name="rc58"/>
            <p:cNvSpPr/>
            <p:nvPr/>
          </p:nvSpPr>
          <p:spPr>
            <a:xfrm>
              <a:off x="3781792" y="7646021"/>
              <a:ext cx="275529" cy="275529"/>
            </a:xfrm>
            <a:prstGeom prst="rect">
              <a:avLst/>
            </a:prstGeom>
            <a:solidFill>
              <a:srgbClr val="FDAD91">
                <a:alpha val="100000"/>
              </a:srgbClr>
            </a:solidFill>
            <a:ln w="5420" cap="flat">
              <a:solidFill>
                <a:srgbClr val="FFFFFF">
                  <a:alpha val="100000"/>
                </a:srgbClr>
              </a:solidFill>
              <a:prstDash val="solid"/>
              <a:miter/>
            </a:ln>
          </p:spPr>
          <p:txBody>
            <a:bodyPr/>
            <a:lstStyle/>
            <a:p/>
          </p:txBody>
        </p:sp>
        <p:sp>
          <p:nvSpPr>
            <p:cNvPr id="635" name="rc59"/>
            <p:cNvSpPr/>
            <p:nvPr/>
          </p:nvSpPr>
          <p:spPr>
            <a:xfrm>
              <a:off x="4057321" y="7646021"/>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36" name="rc60"/>
            <p:cNvSpPr/>
            <p:nvPr/>
          </p:nvSpPr>
          <p:spPr>
            <a:xfrm>
              <a:off x="4332850" y="7646021"/>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37" name="rc61"/>
            <p:cNvSpPr/>
            <p:nvPr/>
          </p:nvSpPr>
          <p:spPr>
            <a:xfrm>
              <a:off x="4608380" y="7646021"/>
              <a:ext cx="275529" cy="275529"/>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638" name="rc62"/>
            <p:cNvSpPr/>
            <p:nvPr/>
          </p:nvSpPr>
          <p:spPr>
            <a:xfrm>
              <a:off x="4883909" y="7646021"/>
              <a:ext cx="275529" cy="275529"/>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39" name="rc63"/>
            <p:cNvSpPr/>
            <p:nvPr/>
          </p:nvSpPr>
          <p:spPr>
            <a:xfrm>
              <a:off x="5159438" y="7646021"/>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0" name="rc64"/>
            <p:cNvSpPr/>
            <p:nvPr/>
          </p:nvSpPr>
          <p:spPr>
            <a:xfrm>
              <a:off x="5434968" y="7646021"/>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1" name="rc65"/>
            <p:cNvSpPr/>
            <p:nvPr/>
          </p:nvSpPr>
          <p:spPr>
            <a:xfrm>
              <a:off x="2404145" y="7921550"/>
              <a:ext cx="275529" cy="275529"/>
            </a:xfrm>
            <a:prstGeom prst="rect">
              <a:avLst/>
            </a:prstGeom>
            <a:solidFill>
              <a:srgbClr val="FEE1D3">
                <a:alpha val="100000"/>
              </a:srgbClr>
            </a:solidFill>
            <a:ln w="5420" cap="flat">
              <a:solidFill>
                <a:srgbClr val="FFFFFF">
                  <a:alpha val="100000"/>
                </a:srgbClr>
              </a:solidFill>
              <a:prstDash val="solid"/>
              <a:miter/>
            </a:ln>
          </p:spPr>
          <p:txBody>
            <a:bodyPr/>
            <a:lstStyle/>
            <a:p/>
          </p:txBody>
        </p:sp>
        <p:sp>
          <p:nvSpPr>
            <p:cNvPr id="642" name="rc66"/>
            <p:cNvSpPr/>
            <p:nvPr/>
          </p:nvSpPr>
          <p:spPr>
            <a:xfrm>
              <a:off x="2679675" y="7921550"/>
              <a:ext cx="275529" cy="275529"/>
            </a:xfrm>
            <a:prstGeom prst="rect">
              <a:avLst/>
            </a:prstGeom>
            <a:solidFill>
              <a:srgbClr val="FDC8B1">
                <a:alpha val="100000"/>
              </a:srgbClr>
            </a:solidFill>
            <a:ln w="5420" cap="flat">
              <a:solidFill>
                <a:srgbClr val="FFFFFF">
                  <a:alpha val="100000"/>
                </a:srgbClr>
              </a:solidFill>
              <a:prstDash val="solid"/>
              <a:miter/>
            </a:ln>
          </p:spPr>
          <p:txBody>
            <a:bodyPr/>
            <a:lstStyle/>
            <a:p/>
          </p:txBody>
        </p:sp>
        <p:sp>
          <p:nvSpPr>
            <p:cNvPr id="643" name="rc67"/>
            <p:cNvSpPr/>
            <p:nvPr/>
          </p:nvSpPr>
          <p:spPr>
            <a:xfrm>
              <a:off x="2955204" y="7921550"/>
              <a:ext cx="275529" cy="275529"/>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44" name="rc68"/>
            <p:cNvSpPr/>
            <p:nvPr/>
          </p:nvSpPr>
          <p:spPr>
            <a:xfrm>
              <a:off x="3230733" y="7921550"/>
              <a:ext cx="275529" cy="275529"/>
            </a:xfrm>
            <a:prstGeom prst="rect">
              <a:avLst/>
            </a:prstGeom>
            <a:solidFill>
              <a:srgbClr val="FED4C3">
                <a:alpha val="100000"/>
              </a:srgbClr>
            </a:solidFill>
            <a:ln w="5420" cap="flat">
              <a:solidFill>
                <a:srgbClr val="FFFFFF">
                  <a:alpha val="100000"/>
                </a:srgbClr>
              </a:solidFill>
              <a:prstDash val="solid"/>
              <a:miter/>
            </a:ln>
          </p:spPr>
          <p:txBody>
            <a:bodyPr/>
            <a:lstStyle/>
            <a:p/>
          </p:txBody>
        </p:sp>
        <p:sp>
          <p:nvSpPr>
            <p:cNvPr id="645" name="rc69"/>
            <p:cNvSpPr/>
            <p:nvPr/>
          </p:nvSpPr>
          <p:spPr>
            <a:xfrm>
              <a:off x="3506263" y="7921550"/>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46" name="rc70"/>
            <p:cNvSpPr/>
            <p:nvPr/>
          </p:nvSpPr>
          <p:spPr>
            <a:xfrm>
              <a:off x="3781792" y="7921550"/>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47" name="rc71"/>
            <p:cNvSpPr/>
            <p:nvPr/>
          </p:nvSpPr>
          <p:spPr>
            <a:xfrm>
              <a:off x="4057321" y="7921550"/>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8" name="rc72"/>
            <p:cNvSpPr/>
            <p:nvPr/>
          </p:nvSpPr>
          <p:spPr>
            <a:xfrm>
              <a:off x="4332850" y="7921550"/>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49" name="rc73"/>
            <p:cNvSpPr/>
            <p:nvPr/>
          </p:nvSpPr>
          <p:spPr>
            <a:xfrm>
              <a:off x="4608380" y="7921550"/>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50" name="rc74"/>
            <p:cNvSpPr/>
            <p:nvPr/>
          </p:nvSpPr>
          <p:spPr>
            <a:xfrm>
              <a:off x="4883909" y="7921550"/>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51" name="rc75"/>
            <p:cNvSpPr/>
            <p:nvPr/>
          </p:nvSpPr>
          <p:spPr>
            <a:xfrm>
              <a:off x="5159438" y="7921550"/>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52" name="rc76"/>
            <p:cNvSpPr/>
            <p:nvPr/>
          </p:nvSpPr>
          <p:spPr>
            <a:xfrm>
              <a:off x="5434968" y="7921550"/>
              <a:ext cx="275529" cy="275529"/>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53" name="rc77"/>
            <p:cNvSpPr/>
            <p:nvPr/>
          </p:nvSpPr>
          <p:spPr>
            <a:xfrm>
              <a:off x="2404145" y="8197080"/>
              <a:ext cx="275529" cy="275529"/>
            </a:xfrm>
            <a:prstGeom prst="rect">
              <a:avLst/>
            </a:prstGeom>
            <a:solidFill>
              <a:srgbClr val="F96445">
                <a:alpha val="100000"/>
              </a:srgbClr>
            </a:solidFill>
            <a:ln w="5420" cap="flat">
              <a:solidFill>
                <a:srgbClr val="FFFFFF">
                  <a:alpha val="100000"/>
                </a:srgbClr>
              </a:solidFill>
              <a:prstDash val="solid"/>
              <a:miter/>
            </a:ln>
          </p:spPr>
          <p:txBody>
            <a:bodyPr/>
            <a:lstStyle/>
            <a:p/>
          </p:txBody>
        </p:sp>
        <p:sp>
          <p:nvSpPr>
            <p:cNvPr id="654" name="rc78"/>
            <p:cNvSpPr/>
            <p:nvPr/>
          </p:nvSpPr>
          <p:spPr>
            <a:xfrm>
              <a:off x="2679675" y="8197080"/>
              <a:ext cx="275529" cy="275529"/>
            </a:xfrm>
            <a:prstGeom prst="rect">
              <a:avLst/>
            </a:prstGeom>
            <a:solidFill>
              <a:srgbClr val="FC9676">
                <a:alpha val="100000"/>
              </a:srgbClr>
            </a:solidFill>
            <a:ln w="5420" cap="flat">
              <a:solidFill>
                <a:srgbClr val="FFFFFF">
                  <a:alpha val="100000"/>
                </a:srgbClr>
              </a:solidFill>
              <a:prstDash val="solid"/>
              <a:miter/>
            </a:ln>
          </p:spPr>
          <p:txBody>
            <a:bodyPr/>
            <a:lstStyle/>
            <a:p/>
          </p:txBody>
        </p:sp>
        <p:sp>
          <p:nvSpPr>
            <p:cNvPr id="655" name="rc79"/>
            <p:cNvSpPr/>
            <p:nvPr/>
          </p:nvSpPr>
          <p:spPr>
            <a:xfrm>
              <a:off x="2955204" y="8197080"/>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6" name="rc80"/>
            <p:cNvSpPr/>
            <p:nvPr/>
          </p:nvSpPr>
          <p:spPr>
            <a:xfrm>
              <a:off x="3230733" y="8197080"/>
              <a:ext cx="275529" cy="275529"/>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57" name="rc81"/>
            <p:cNvSpPr/>
            <p:nvPr/>
          </p:nvSpPr>
          <p:spPr>
            <a:xfrm>
              <a:off x="3506263" y="8197080"/>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58" name="rc82"/>
            <p:cNvSpPr/>
            <p:nvPr/>
          </p:nvSpPr>
          <p:spPr>
            <a:xfrm>
              <a:off x="378179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83"/>
            <p:cNvSpPr/>
            <p:nvPr/>
          </p:nvSpPr>
          <p:spPr>
            <a:xfrm>
              <a:off x="405732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84"/>
            <p:cNvSpPr/>
            <p:nvPr/>
          </p:nvSpPr>
          <p:spPr>
            <a:xfrm>
              <a:off x="433285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85"/>
            <p:cNvSpPr/>
            <p:nvPr/>
          </p:nvSpPr>
          <p:spPr>
            <a:xfrm>
              <a:off x="460838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86"/>
            <p:cNvSpPr/>
            <p:nvPr/>
          </p:nvSpPr>
          <p:spPr>
            <a:xfrm>
              <a:off x="488390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87"/>
            <p:cNvSpPr/>
            <p:nvPr/>
          </p:nvSpPr>
          <p:spPr>
            <a:xfrm>
              <a:off x="515943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88"/>
            <p:cNvSpPr/>
            <p:nvPr/>
          </p:nvSpPr>
          <p:spPr>
            <a:xfrm>
              <a:off x="543496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89"/>
            <p:cNvSpPr/>
            <p:nvPr/>
          </p:nvSpPr>
          <p:spPr>
            <a:xfrm>
              <a:off x="2404145" y="8472609"/>
              <a:ext cx="275529" cy="275529"/>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66" name="rc90"/>
            <p:cNvSpPr/>
            <p:nvPr/>
          </p:nvSpPr>
          <p:spPr>
            <a:xfrm>
              <a:off x="2679675" y="8472609"/>
              <a:ext cx="275529" cy="275529"/>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67" name="rc91"/>
            <p:cNvSpPr/>
            <p:nvPr/>
          </p:nvSpPr>
          <p:spPr>
            <a:xfrm>
              <a:off x="2955204"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8" name="rc92"/>
            <p:cNvSpPr/>
            <p:nvPr/>
          </p:nvSpPr>
          <p:spPr>
            <a:xfrm>
              <a:off x="3230733" y="8472609"/>
              <a:ext cx="275529" cy="275529"/>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69" name="rc93"/>
            <p:cNvSpPr/>
            <p:nvPr/>
          </p:nvSpPr>
          <p:spPr>
            <a:xfrm>
              <a:off x="3506263" y="8472609"/>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70" name="rc94"/>
            <p:cNvSpPr/>
            <p:nvPr/>
          </p:nvSpPr>
          <p:spPr>
            <a:xfrm>
              <a:off x="3781792" y="8472609"/>
              <a:ext cx="275529" cy="275529"/>
            </a:xfrm>
            <a:prstGeom prst="rect">
              <a:avLst/>
            </a:prstGeom>
            <a:solidFill>
              <a:srgbClr val="FDC1A8">
                <a:alpha val="100000"/>
              </a:srgbClr>
            </a:solidFill>
            <a:ln w="5420" cap="flat">
              <a:solidFill>
                <a:srgbClr val="FFFFFF">
                  <a:alpha val="100000"/>
                </a:srgbClr>
              </a:solidFill>
              <a:prstDash val="solid"/>
              <a:miter/>
            </a:ln>
          </p:spPr>
          <p:txBody>
            <a:bodyPr/>
            <a:lstStyle/>
            <a:p/>
          </p:txBody>
        </p:sp>
        <p:sp>
          <p:nvSpPr>
            <p:cNvPr id="671" name="rc95"/>
            <p:cNvSpPr/>
            <p:nvPr/>
          </p:nvSpPr>
          <p:spPr>
            <a:xfrm>
              <a:off x="4057321" y="8472609"/>
              <a:ext cx="275529" cy="275529"/>
            </a:xfrm>
            <a:prstGeom prst="rect">
              <a:avLst/>
            </a:prstGeom>
            <a:solidFill>
              <a:srgbClr val="FDC5AF">
                <a:alpha val="100000"/>
              </a:srgbClr>
            </a:solidFill>
            <a:ln w="5420" cap="flat">
              <a:solidFill>
                <a:srgbClr val="FFFFFF">
                  <a:alpha val="100000"/>
                </a:srgbClr>
              </a:solidFill>
              <a:prstDash val="solid"/>
              <a:miter/>
            </a:ln>
          </p:spPr>
          <p:txBody>
            <a:bodyPr/>
            <a:lstStyle/>
            <a:p/>
          </p:txBody>
        </p:sp>
        <p:sp>
          <p:nvSpPr>
            <p:cNvPr id="672" name="rc96"/>
            <p:cNvSpPr/>
            <p:nvPr/>
          </p:nvSpPr>
          <p:spPr>
            <a:xfrm>
              <a:off x="4332850" y="8472609"/>
              <a:ext cx="275529" cy="275529"/>
            </a:xfrm>
            <a:prstGeom prst="rect">
              <a:avLst/>
            </a:prstGeom>
            <a:solidFill>
              <a:srgbClr val="FECEB9">
                <a:alpha val="100000"/>
              </a:srgbClr>
            </a:solidFill>
            <a:ln w="5420" cap="flat">
              <a:solidFill>
                <a:srgbClr val="FFFFFF">
                  <a:alpha val="100000"/>
                </a:srgbClr>
              </a:solidFill>
              <a:prstDash val="solid"/>
              <a:miter/>
            </a:ln>
          </p:spPr>
          <p:txBody>
            <a:bodyPr/>
            <a:lstStyle/>
            <a:p/>
          </p:txBody>
        </p:sp>
        <p:sp>
          <p:nvSpPr>
            <p:cNvPr id="673" name="rc97"/>
            <p:cNvSpPr/>
            <p:nvPr/>
          </p:nvSpPr>
          <p:spPr>
            <a:xfrm>
              <a:off x="4608380" y="8472609"/>
              <a:ext cx="275529" cy="275529"/>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674" name="rc98"/>
            <p:cNvSpPr/>
            <p:nvPr/>
          </p:nvSpPr>
          <p:spPr>
            <a:xfrm>
              <a:off x="4883909" y="8472609"/>
              <a:ext cx="275529" cy="275529"/>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5" name="rc99"/>
            <p:cNvSpPr/>
            <p:nvPr/>
          </p:nvSpPr>
          <p:spPr>
            <a:xfrm>
              <a:off x="5159438" y="8472609"/>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6" name="rc100"/>
            <p:cNvSpPr/>
            <p:nvPr/>
          </p:nvSpPr>
          <p:spPr>
            <a:xfrm>
              <a:off x="5434968" y="8472609"/>
              <a:ext cx="275529" cy="275529"/>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77" name="rc101"/>
            <p:cNvSpPr/>
            <p:nvPr/>
          </p:nvSpPr>
          <p:spPr>
            <a:xfrm>
              <a:off x="2404145" y="8748138"/>
              <a:ext cx="275529" cy="275529"/>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78" name="rc102"/>
            <p:cNvSpPr/>
            <p:nvPr/>
          </p:nvSpPr>
          <p:spPr>
            <a:xfrm>
              <a:off x="2679675" y="8748138"/>
              <a:ext cx="275529" cy="275529"/>
            </a:xfrm>
            <a:prstGeom prst="rect">
              <a:avLst/>
            </a:prstGeom>
            <a:solidFill>
              <a:srgbClr val="FC9170">
                <a:alpha val="100000"/>
              </a:srgbClr>
            </a:solidFill>
            <a:ln w="5420" cap="flat">
              <a:solidFill>
                <a:srgbClr val="FFFFFF">
                  <a:alpha val="100000"/>
                </a:srgbClr>
              </a:solidFill>
              <a:prstDash val="solid"/>
              <a:miter/>
            </a:ln>
          </p:spPr>
          <p:txBody>
            <a:bodyPr/>
            <a:lstStyle/>
            <a:p/>
          </p:txBody>
        </p:sp>
        <p:sp>
          <p:nvSpPr>
            <p:cNvPr id="679" name="rc103"/>
            <p:cNvSpPr/>
            <p:nvPr/>
          </p:nvSpPr>
          <p:spPr>
            <a:xfrm>
              <a:off x="2955204" y="8748138"/>
              <a:ext cx="275529" cy="275529"/>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680" name="rc104"/>
            <p:cNvSpPr/>
            <p:nvPr/>
          </p:nvSpPr>
          <p:spPr>
            <a:xfrm>
              <a:off x="3230733" y="8748138"/>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681" name="rc105"/>
            <p:cNvSpPr/>
            <p:nvPr/>
          </p:nvSpPr>
          <p:spPr>
            <a:xfrm>
              <a:off x="3506263" y="8748138"/>
              <a:ext cx="275529" cy="275529"/>
            </a:xfrm>
            <a:prstGeom prst="rect">
              <a:avLst/>
            </a:prstGeom>
            <a:solidFill>
              <a:srgbClr val="FDB095">
                <a:alpha val="100000"/>
              </a:srgbClr>
            </a:solidFill>
            <a:ln w="5420" cap="flat">
              <a:solidFill>
                <a:srgbClr val="FFFFFF">
                  <a:alpha val="100000"/>
                </a:srgbClr>
              </a:solidFill>
              <a:prstDash val="solid"/>
              <a:miter/>
            </a:ln>
          </p:spPr>
          <p:txBody>
            <a:bodyPr/>
            <a:lstStyle/>
            <a:p/>
          </p:txBody>
        </p:sp>
        <p:sp>
          <p:nvSpPr>
            <p:cNvPr id="682" name="rc106"/>
            <p:cNvSpPr/>
            <p:nvPr/>
          </p:nvSpPr>
          <p:spPr>
            <a:xfrm>
              <a:off x="3781792" y="8748138"/>
              <a:ext cx="275529" cy="275529"/>
            </a:xfrm>
            <a:prstGeom prst="rect">
              <a:avLst/>
            </a:prstGeom>
            <a:solidFill>
              <a:srgbClr val="C6161B">
                <a:alpha val="100000"/>
              </a:srgbClr>
            </a:solidFill>
            <a:ln w="5420" cap="flat">
              <a:solidFill>
                <a:srgbClr val="FFFFFF">
                  <a:alpha val="100000"/>
                </a:srgbClr>
              </a:solidFill>
              <a:prstDash val="solid"/>
              <a:miter/>
            </a:ln>
          </p:spPr>
          <p:txBody>
            <a:bodyPr/>
            <a:lstStyle/>
            <a:p/>
          </p:txBody>
        </p:sp>
        <p:sp>
          <p:nvSpPr>
            <p:cNvPr id="683" name="rc107"/>
            <p:cNvSpPr/>
            <p:nvPr/>
          </p:nvSpPr>
          <p:spPr>
            <a:xfrm>
              <a:off x="4057321" y="8748138"/>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84" name="rc108"/>
            <p:cNvSpPr/>
            <p:nvPr/>
          </p:nvSpPr>
          <p:spPr>
            <a:xfrm>
              <a:off x="4332850" y="8748138"/>
              <a:ext cx="275529" cy="275529"/>
            </a:xfrm>
            <a:prstGeom prst="rect">
              <a:avLst/>
            </a:prstGeom>
            <a:solidFill>
              <a:srgbClr val="FC8B6B">
                <a:alpha val="100000"/>
              </a:srgbClr>
            </a:solidFill>
            <a:ln w="5420" cap="flat">
              <a:solidFill>
                <a:srgbClr val="FFFFFF">
                  <a:alpha val="100000"/>
                </a:srgbClr>
              </a:solidFill>
              <a:prstDash val="solid"/>
              <a:miter/>
            </a:ln>
          </p:spPr>
          <p:txBody>
            <a:bodyPr/>
            <a:lstStyle/>
            <a:p/>
          </p:txBody>
        </p:sp>
        <p:sp>
          <p:nvSpPr>
            <p:cNvPr id="685" name="rc109"/>
            <p:cNvSpPr/>
            <p:nvPr/>
          </p:nvSpPr>
          <p:spPr>
            <a:xfrm>
              <a:off x="4608380" y="8748138"/>
              <a:ext cx="275529" cy="275529"/>
            </a:xfrm>
            <a:prstGeom prst="rect">
              <a:avLst/>
            </a:prstGeom>
            <a:solidFill>
              <a:srgbClr val="FDC8B1">
                <a:alpha val="100000"/>
              </a:srgbClr>
            </a:solidFill>
            <a:ln w="5420" cap="flat">
              <a:solidFill>
                <a:srgbClr val="FFFFFF">
                  <a:alpha val="100000"/>
                </a:srgbClr>
              </a:solidFill>
              <a:prstDash val="solid"/>
              <a:miter/>
            </a:ln>
          </p:spPr>
          <p:txBody>
            <a:bodyPr/>
            <a:lstStyle/>
            <a:p/>
          </p:txBody>
        </p:sp>
        <p:sp>
          <p:nvSpPr>
            <p:cNvPr id="686" name="rc110"/>
            <p:cNvSpPr/>
            <p:nvPr/>
          </p:nvSpPr>
          <p:spPr>
            <a:xfrm>
              <a:off x="4883909" y="8748138"/>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87" name="rc111"/>
            <p:cNvSpPr/>
            <p:nvPr/>
          </p:nvSpPr>
          <p:spPr>
            <a:xfrm>
              <a:off x="5159438" y="8748138"/>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88" name="rc112"/>
            <p:cNvSpPr/>
            <p:nvPr/>
          </p:nvSpPr>
          <p:spPr>
            <a:xfrm>
              <a:off x="5434968" y="8748138"/>
              <a:ext cx="275529" cy="275529"/>
            </a:xfrm>
            <a:prstGeom prst="rect">
              <a:avLst/>
            </a:prstGeom>
            <a:solidFill>
              <a:srgbClr val="FECFBC">
                <a:alpha val="100000"/>
              </a:srgbClr>
            </a:solidFill>
            <a:ln w="5420" cap="flat">
              <a:solidFill>
                <a:srgbClr val="FFFFFF">
                  <a:alpha val="100000"/>
                </a:srgbClr>
              </a:solidFill>
              <a:prstDash val="solid"/>
              <a:miter/>
            </a:ln>
          </p:spPr>
          <p:txBody>
            <a:bodyPr/>
            <a:lstStyle/>
            <a:p/>
          </p:txBody>
        </p:sp>
        <p:sp>
          <p:nvSpPr>
            <p:cNvPr id="689" name="rc113"/>
            <p:cNvSpPr/>
            <p:nvPr/>
          </p:nvSpPr>
          <p:spPr>
            <a:xfrm>
              <a:off x="240414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114"/>
            <p:cNvSpPr/>
            <p:nvPr/>
          </p:nvSpPr>
          <p:spPr>
            <a:xfrm>
              <a:off x="267967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115"/>
            <p:cNvSpPr/>
            <p:nvPr/>
          </p:nvSpPr>
          <p:spPr>
            <a:xfrm>
              <a:off x="29552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116"/>
            <p:cNvSpPr/>
            <p:nvPr/>
          </p:nvSpPr>
          <p:spPr>
            <a:xfrm>
              <a:off x="323073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117"/>
            <p:cNvSpPr/>
            <p:nvPr/>
          </p:nvSpPr>
          <p:spPr>
            <a:xfrm>
              <a:off x="350626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118"/>
            <p:cNvSpPr/>
            <p:nvPr/>
          </p:nvSpPr>
          <p:spPr>
            <a:xfrm>
              <a:off x="3781792" y="9023667"/>
              <a:ext cx="275529" cy="275529"/>
            </a:xfrm>
            <a:prstGeom prst="rect">
              <a:avLst/>
            </a:prstGeom>
            <a:solidFill>
              <a:srgbClr val="FC9676">
                <a:alpha val="100000"/>
              </a:srgbClr>
            </a:solidFill>
            <a:ln w="5420" cap="flat">
              <a:solidFill>
                <a:srgbClr val="FFFFFF">
                  <a:alpha val="100000"/>
                </a:srgbClr>
              </a:solidFill>
              <a:prstDash val="solid"/>
              <a:miter/>
            </a:ln>
          </p:spPr>
          <p:txBody>
            <a:bodyPr/>
            <a:lstStyle/>
            <a:p/>
          </p:txBody>
        </p:sp>
        <p:sp>
          <p:nvSpPr>
            <p:cNvPr id="695" name="rc119"/>
            <p:cNvSpPr/>
            <p:nvPr/>
          </p:nvSpPr>
          <p:spPr>
            <a:xfrm>
              <a:off x="4057321" y="9023667"/>
              <a:ext cx="275529" cy="275529"/>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96" name="rc120"/>
            <p:cNvSpPr/>
            <p:nvPr/>
          </p:nvSpPr>
          <p:spPr>
            <a:xfrm>
              <a:off x="4332850" y="9023667"/>
              <a:ext cx="275529" cy="275529"/>
            </a:xfrm>
            <a:prstGeom prst="rect">
              <a:avLst/>
            </a:prstGeom>
            <a:solidFill>
              <a:srgbClr val="FC8564">
                <a:alpha val="100000"/>
              </a:srgbClr>
            </a:solidFill>
            <a:ln w="5420" cap="flat">
              <a:solidFill>
                <a:srgbClr val="FFFFFF">
                  <a:alpha val="100000"/>
                </a:srgbClr>
              </a:solidFill>
              <a:prstDash val="solid"/>
              <a:miter/>
            </a:ln>
          </p:spPr>
          <p:txBody>
            <a:bodyPr/>
            <a:lstStyle/>
            <a:p/>
          </p:txBody>
        </p:sp>
        <p:sp>
          <p:nvSpPr>
            <p:cNvPr id="697" name="rc121"/>
            <p:cNvSpPr/>
            <p:nvPr/>
          </p:nvSpPr>
          <p:spPr>
            <a:xfrm>
              <a:off x="4608380" y="9023667"/>
              <a:ext cx="275529" cy="275529"/>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98" name="rc122"/>
            <p:cNvSpPr/>
            <p:nvPr/>
          </p:nvSpPr>
          <p:spPr>
            <a:xfrm>
              <a:off x="4883909" y="9023667"/>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99" name="rc123"/>
            <p:cNvSpPr/>
            <p:nvPr/>
          </p:nvSpPr>
          <p:spPr>
            <a:xfrm>
              <a:off x="5159438" y="9023667"/>
              <a:ext cx="275529" cy="275529"/>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00" name="rc124"/>
            <p:cNvSpPr/>
            <p:nvPr/>
          </p:nvSpPr>
          <p:spPr>
            <a:xfrm>
              <a:off x="5434968" y="9023667"/>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01" name="tx125"/>
            <p:cNvSpPr/>
            <p:nvPr/>
          </p:nvSpPr>
          <p:spPr>
            <a:xfrm>
              <a:off x="1418968"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02" name="tx126"/>
            <p:cNvSpPr/>
            <p:nvPr/>
          </p:nvSpPr>
          <p:spPr>
            <a:xfrm>
              <a:off x="1757924"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03" name="tx127"/>
            <p:cNvSpPr/>
            <p:nvPr/>
          </p:nvSpPr>
          <p:spPr>
            <a:xfrm>
              <a:off x="1546364" y="8552033"/>
              <a:ext cx="6689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HUAMBO</a:t>
              </a:r>
            </a:p>
          </p:txBody>
        </p:sp>
        <p:sp>
          <p:nvSpPr>
            <p:cNvPr id="704" name="tx128"/>
            <p:cNvSpPr/>
            <p:nvPr/>
          </p:nvSpPr>
          <p:spPr>
            <a:xfrm>
              <a:off x="1842681" y="8250905"/>
              <a:ext cx="372591" cy="13848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UÍGE</a:t>
              </a:r>
            </a:p>
          </p:txBody>
        </p:sp>
        <p:sp>
          <p:nvSpPr>
            <p:cNvPr id="705" name="tx129"/>
            <p:cNvSpPr/>
            <p:nvPr/>
          </p:nvSpPr>
          <p:spPr>
            <a:xfrm>
              <a:off x="1571740" y="8001049"/>
              <a:ext cx="6435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CUNENE</a:t>
              </a:r>
            </a:p>
          </p:txBody>
        </p:sp>
        <p:sp>
          <p:nvSpPr>
            <p:cNvPr id="706" name="tx130"/>
            <p:cNvSpPr/>
            <p:nvPr/>
          </p:nvSpPr>
          <p:spPr>
            <a:xfrm>
              <a:off x="1537807" y="7725519"/>
              <a:ext cx="6774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CABINDA</a:t>
              </a:r>
            </a:p>
          </p:txBody>
        </p:sp>
        <p:sp>
          <p:nvSpPr>
            <p:cNvPr id="707" name="tx131"/>
            <p:cNvSpPr/>
            <p:nvPr/>
          </p:nvSpPr>
          <p:spPr>
            <a:xfrm>
              <a:off x="1359883" y="7449990"/>
              <a:ext cx="85538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LUNDA SUL</a:t>
              </a:r>
            </a:p>
          </p:txBody>
        </p:sp>
        <p:sp>
          <p:nvSpPr>
            <p:cNvPr id="708" name="tx132"/>
            <p:cNvSpPr/>
            <p:nvPr/>
          </p:nvSpPr>
          <p:spPr>
            <a:xfrm>
              <a:off x="1012964" y="7174386"/>
              <a:ext cx="12023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CUANZA NORTE</a:t>
              </a:r>
            </a:p>
          </p:txBody>
        </p:sp>
        <p:sp>
          <p:nvSpPr>
            <p:cNvPr id="709" name="tx133"/>
            <p:cNvSpPr/>
            <p:nvPr/>
          </p:nvSpPr>
          <p:spPr>
            <a:xfrm>
              <a:off x="1385258" y="6898932"/>
              <a:ext cx="83001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BENGUELA</a:t>
              </a:r>
            </a:p>
          </p:txBody>
        </p:sp>
        <p:sp>
          <p:nvSpPr>
            <p:cNvPr id="710" name="tx134"/>
            <p:cNvSpPr/>
            <p:nvPr/>
          </p:nvSpPr>
          <p:spPr>
            <a:xfrm>
              <a:off x="1597040" y="6625263"/>
              <a:ext cx="61823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LUANDA</a:t>
              </a:r>
            </a:p>
          </p:txBody>
        </p:sp>
        <p:sp>
          <p:nvSpPr>
            <p:cNvPr id="711" name="tx135"/>
            <p:cNvSpPr/>
            <p:nvPr/>
          </p:nvSpPr>
          <p:spPr>
            <a:xfrm rot="-2700000">
              <a:off x="21022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12" name="tx136"/>
            <p:cNvSpPr/>
            <p:nvPr/>
          </p:nvSpPr>
          <p:spPr>
            <a:xfrm rot="-2700000">
              <a:off x="237780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3" name="tx137"/>
            <p:cNvSpPr/>
            <p:nvPr/>
          </p:nvSpPr>
          <p:spPr>
            <a:xfrm rot="-2700000">
              <a:off x="265333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4" name="tx138"/>
            <p:cNvSpPr/>
            <p:nvPr/>
          </p:nvSpPr>
          <p:spPr>
            <a:xfrm rot="-2700000">
              <a:off x="29288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5" name="tx139"/>
            <p:cNvSpPr/>
            <p:nvPr/>
          </p:nvSpPr>
          <p:spPr>
            <a:xfrm rot="-2700000">
              <a:off x="320439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6" name="tx140"/>
            <p:cNvSpPr/>
            <p:nvPr/>
          </p:nvSpPr>
          <p:spPr>
            <a:xfrm rot="-2700000">
              <a:off x="347992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7" name="tx141"/>
            <p:cNvSpPr/>
            <p:nvPr/>
          </p:nvSpPr>
          <p:spPr>
            <a:xfrm rot="-2700000">
              <a:off x="375545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8" name="tx142"/>
            <p:cNvSpPr/>
            <p:nvPr/>
          </p:nvSpPr>
          <p:spPr>
            <a:xfrm rot="-2700000">
              <a:off x="4030954"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9" name="tx143"/>
            <p:cNvSpPr/>
            <p:nvPr/>
          </p:nvSpPr>
          <p:spPr>
            <a:xfrm rot="-2700000">
              <a:off x="430650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0" name="tx144"/>
            <p:cNvSpPr/>
            <p:nvPr/>
          </p:nvSpPr>
          <p:spPr>
            <a:xfrm rot="-2700000">
              <a:off x="458203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1" name="tx145"/>
            <p:cNvSpPr/>
            <p:nvPr/>
          </p:nvSpPr>
          <p:spPr>
            <a:xfrm rot="-2700000">
              <a:off x="485756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2" name="tx146"/>
            <p:cNvSpPr/>
            <p:nvPr/>
          </p:nvSpPr>
          <p:spPr>
            <a:xfrm rot="-2700000">
              <a:off x="513309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23" name="pic147"/>
            <p:cNvPicPr/>
            <p:nvPr/>
          </p:nvPicPr>
          <p:blipFill>
            <a:blip r:embed="rId2" cstate="print"/>
            <a:stretch>
              <a:fillRect/>
            </a:stretch>
          </p:blipFill>
          <p:spPr>
            <a:xfrm>
              <a:off x="2977321" y="10138064"/>
              <a:ext cx="2160000" cy="144000"/>
            </a:xfrm>
            <a:prstGeom prst="rect">
              <a:avLst/>
            </a:prstGeom>
          </p:spPr>
        </p:pic>
        <p:sp>
          <p:nvSpPr>
            <p:cNvPr id="724" name="pl148"/>
            <p:cNvSpPr/>
            <p:nvPr/>
          </p:nvSpPr>
          <p:spPr>
            <a:xfrm>
              <a:off x="351979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5" name="pl149"/>
            <p:cNvSpPr/>
            <p:nvPr/>
          </p:nvSpPr>
          <p:spPr>
            <a:xfrm>
              <a:off x="406138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6" name="pl150"/>
            <p:cNvSpPr/>
            <p:nvPr/>
          </p:nvSpPr>
          <p:spPr>
            <a:xfrm>
              <a:off x="460296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7" name="pl151"/>
            <p:cNvSpPr/>
            <p:nvPr/>
          </p:nvSpPr>
          <p:spPr>
            <a:xfrm>
              <a:off x="351979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8" name="pl152"/>
            <p:cNvSpPr/>
            <p:nvPr/>
          </p:nvSpPr>
          <p:spPr>
            <a:xfrm>
              <a:off x="406138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9" name="pl153"/>
            <p:cNvSpPr/>
            <p:nvPr/>
          </p:nvSpPr>
          <p:spPr>
            <a:xfrm>
              <a:off x="460296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0" name="tx154"/>
            <p:cNvSpPr/>
            <p:nvPr/>
          </p:nvSpPr>
          <p:spPr>
            <a:xfrm>
              <a:off x="3413851"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31" name="tx155"/>
            <p:cNvSpPr/>
            <p:nvPr/>
          </p:nvSpPr>
          <p:spPr>
            <a:xfrm>
              <a:off x="395543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32" name="tx156"/>
            <p:cNvSpPr/>
            <p:nvPr/>
          </p:nvSpPr>
          <p:spPr>
            <a:xfrm>
              <a:off x="4497021"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33" name="tx15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Dominica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4033740" cy="3131794"/>
            </a:xfrm>
            <a:prstGeom prst="rect">
              <a:avLst/>
            </a:prstGeom>
            <a:solidFill>
              <a:srgbClr val="FFFFFF">
                <a:alpha val="100000"/>
              </a:srgbClr>
            </a:solidFill>
          </p:spPr>
          <p:txBody>
            <a:bodyPr/>
            <a:lstStyle/>
            <a:p/>
          </p:txBody>
        </p:sp>
        <p:sp>
          <p:nvSpPr>
            <p:cNvPr id="7" name="pl6"/>
            <p:cNvSpPr/>
            <p:nvPr/>
          </p:nvSpPr>
          <p:spPr>
            <a:xfrm>
              <a:off x="1836245"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18" name="rc17"/>
            <p:cNvSpPr/>
            <p:nvPr/>
          </p:nvSpPr>
          <p:spPr>
            <a:xfrm>
              <a:off x="5192185"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5192185"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5192185"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5192185"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pg21"/>
            <p:cNvSpPr/>
            <p:nvPr/>
          </p:nvSpPr>
          <p:spPr>
            <a:xfrm>
              <a:off x="309685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 name="tx22"/>
            <p:cNvSpPr/>
            <p:nvPr/>
          </p:nvSpPr>
          <p:spPr>
            <a:xfrm>
              <a:off x="322174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 name="pg23"/>
            <p:cNvSpPr/>
            <p:nvPr/>
          </p:nvSpPr>
          <p:spPr>
            <a:xfrm>
              <a:off x="327922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 name="tx24"/>
            <p:cNvSpPr/>
            <p:nvPr/>
          </p:nvSpPr>
          <p:spPr>
            <a:xfrm>
              <a:off x="338328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6" name="rc25"/>
            <p:cNvSpPr/>
            <p:nvPr/>
          </p:nvSpPr>
          <p:spPr>
            <a:xfrm>
              <a:off x="1836245" y="2153563"/>
              <a:ext cx="4033740" cy="3131794"/>
            </a:xfrm>
            <a:prstGeom prst="rect">
              <a:avLst/>
            </a:prstGeom>
            <a:ln w="13550" cap="rnd">
              <a:solidFill>
                <a:srgbClr val="333333">
                  <a:alpha val="100000"/>
                </a:srgbClr>
              </a:solidFill>
              <a:prstDash val="solid"/>
              <a:round/>
            </a:ln>
          </p:spPr>
          <p:txBody>
            <a:bodyPr/>
            <a:lstStyle/>
            <a:p/>
          </p:txBody>
        </p:sp>
        <p:sp>
          <p:nvSpPr>
            <p:cNvPr id="27" name="rc26"/>
            <p:cNvSpPr/>
            <p:nvPr/>
          </p:nvSpPr>
          <p:spPr>
            <a:xfrm>
              <a:off x="5869985" y="2153563"/>
              <a:ext cx="4033740" cy="3131794"/>
            </a:xfrm>
            <a:prstGeom prst="rect">
              <a:avLst/>
            </a:prstGeom>
            <a:solidFill>
              <a:srgbClr val="FFFFFF">
                <a:alpha val="100000"/>
              </a:srgbClr>
            </a:solidFill>
          </p:spPr>
          <p:txBody>
            <a:bodyPr/>
            <a:lstStyle/>
            <a:p/>
          </p:txBody>
        </p:sp>
        <p:sp>
          <p:nvSpPr>
            <p:cNvPr id="28" name="pl27"/>
            <p:cNvSpPr/>
            <p:nvPr/>
          </p:nvSpPr>
          <p:spPr>
            <a:xfrm>
              <a:off x="5869985"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29" name="pl28"/>
            <p:cNvSpPr/>
            <p:nvPr/>
          </p:nvSpPr>
          <p:spPr>
            <a:xfrm>
              <a:off x="5869985"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0" name="pl29"/>
            <p:cNvSpPr/>
            <p:nvPr/>
          </p:nvSpPr>
          <p:spPr>
            <a:xfrm>
              <a:off x="5869985"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1" name="pl30"/>
            <p:cNvSpPr/>
            <p:nvPr/>
          </p:nvSpPr>
          <p:spPr>
            <a:xfrm>
              <a:off x="5869985"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2" name="pl31"/>
            <p:cNvSpPr/>
            <p:nvPr/>
          </p:nvSpPr>
          <p:spPr>
            <a:xfrm>
              <a:off x="5869985"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33" name="pl32"/>
            <p:cNvSpPr/>
            <p:nvPr/>
          </p:nvSpPr>
          <p:spPr>
            <a:xfrm>
              <a:off x="5869985"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4" name="pl33"/>
            <p:cNvSpPr/>
            <p:nvPr/>
          </p:nvSpPr>
          <p:spPr>
            <a:xfrm>
              <a:off x="5869985"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5" name="pl34"/>
            <p:cNvSpPr/>
            <p:nvPr/>
          </p:nvSpPr>
          <p:spPr>
            <a:xfrm>
              <a:off x="5869985"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6" name="pl35"/>
            <p:cNvSpPr/>
            <p:nvPr/>
          </p:nvSpPr>
          <p:spPr>
            <a:xfrm>
              <a:off x="5869985"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7" name="pl36"/>
            <p:cNvSpPr/>
            <p:nvPr/>
          </p:nvSpPr>
          <p:spPr>
            <a:xfrm>
              <a:off x="5869985"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8" name="pl37"/>
            <p:cNvSpPr/>
            <p:nvPr/>
          </p:nvSpPr>
          <p:spPr>
            <a:xfrm>
              <a:off x="5869985"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39" name="rc38"/>
            <p:cNvSpPr/>
            <p:nvPr/>
          </p:nvSpPr>
          <p:spPr>
            <a:xfrm>
              <a:off x="6580849"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580849"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580849"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580849"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911484"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911484"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911484"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911484"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713059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725548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731296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741703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5869985" y="2153563"/>
              <a:ext cx="4033740"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9903726" y="2153563"/>
              <a:ext cx="4033740" cy="3131794"/>
            </a:xfrm>
            <a:prstGeom prst="rect">
              <a:avLst/>
            </a:prstGeom>
            <a:solidFill>
              <a:srgbClr val="FFFFFF">
                <a:alpha val="100000"/>
              </a:srgbClr>
            </a:solidFill>
          </p:spPr>
          <p:txBody>
            <a:bodyPr/>
            <a:lstStyle/>
            <a:p/>
          </p:txBody>
        </p:sp>
        <p:sp>
          <p:nvSpPr>
            <p:cNvPr id="53" name="pl52"/>
            <p:cNvSpPr/>
            <p:nvPr/>
          </p:nvSpPr>
          <p:spPr>
            <a:xfrm>
              <a:off x="9903726"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4" name="pl53"/>
            <p:cNvSpPr/>
            <p:nvPr/>
          </p:nvSpPr>
          <p:spPr>
            <a:xfrm>
              <a:off x="9903726"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5" name="pl54"/>
            <p:cNvSpPr/>
            <p:nvPr/>
          </p:nvSpPr>
          <p:spPr>
            <a:xfrm>
              <a:off x="9903726"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6" name="pl55"/>
            <p:cNvSpPr/>
            <p:nvPr/>
          </p:nvSpPr>
          <p:spPr>
            <a:xfrm>
              <a:off x="9903726"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7" name="pl56"/>
            <p:cNvSpPr/>
            <p:nvPr/>
          </p:nvSpPr>
          <p:spPr>
            <a:xfrm>
              <a:off x="9903726"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58" name="pl57"/>
            <p:cNvSpPr/>
            <p:nvPr/>
          </p:nvSpPr>
          <p:spPr>
            <a:xfrm>
              <a:off x="990372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59" name="pl58"/>
            <p:cNvSpPr/>
            <p:nvPr/>
          </p:nvSpPr>
          <p:spPr>
            <a:xfrm>
              <a:off x="9903726"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0" name="pl59"/>
            <p:cNvSpPr/>
            <p:nvPr/>
          </p:nvSpPr>
          <p:spPr>
            <a:xfrm>
              <a:off x="990372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1" name="pl60"/>
            <p:cNvSpPr/>
            <p:nvPr/>
          </p:nvSpPr>
          <p:spPr>
            <a:xfrm>
              <a:off x="9903726"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2" name="pl61"/>
            <p:cNvSpPr/>
            <p:nvPr/>
          </p:nvSpPr>
          <p:spPr>
            <a:xfrm>
              <a:off x="990372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3" name="pl62"/>
            <p:cNvSpPr/>
            <p:nvPr/>
          </p:nvSpPr>
          <p:spPr>
            <a:xfrm>
              <a:off x="9903726"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64" name="rc63"/>
            <p:cNvSpPr/>
            <p:nvPr/>
          </p:nvSpPr>
          <p:spPr>
            <a:xfrm>
              <a:off x="11275859"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5" name="rc64"/>
            <p:cNvSpPr/>
            <p:nvPr/>
          </p:nvSpPr>
          <p:spPr>
            <a:xfrm>
              <a:off x="11275859"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6" name="rc65"/>
            <p:cNvSpPr/>
            <p:nvPr/>
          </p:nvSpPr>
          <p:spPr>
            <a:xfrm>
              <a:off x="11275859"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7" name="rc66"/>
            <p:cNvSpPr/>
            <p:nvPr/>
          </p:nvSpPr>
          <p:spPr>
            <a:xfrm>
              <a:off x="11275859"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8" name="rc67"/>
            <p:cNvSpPr/>
            <p:nvPr/>
          </p:nvSpPr>
          <p:spPr>
            <a:xfrm>
              <a:off x="11606493"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9" name="rc68"/>
            <p:cNvSpPr/>
            <p:nvPr/>
          </p:nvSpPr>
          <p:spPr>
            <a:xfrm>
              <a:off x="11606493"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0" name="rc69"/>
            <p:cNvSpPr/>
            <p:nvPr/>
          </p:nvSpPr>
          <p:spPr>
            <a:xfrm>
              <a:off x="11606493"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1" name="rc70"/>
            <p:cNvSpPr/>
            <p:nvPr/>
          </p:nvSpPr>
          <p:spPr>
            <a:xfrm>
              <a:off x="11606493" y="2876285"/>
              <a:ext cx="29757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2" name="rc71"/>
            <p:cNvSpPr/>
            <p:nvPr/>
          </p:nvSpPr>
          <p:spPr>
            <a:xfrm>
              <a:off x="13259666"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13259666"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13259666"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13259666"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pg75"/>
            <p:cNvSpPr/>
            <p:nvPr/>
          </p:nvSpPr>
          <p:spPr>
            <a:xfrm>
              <a:off x="1116433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7" name="tx76"/>
            <p:cNvSpPr/>
            <p:nvPr/>
          </p:nvSpPr>
          <p:spPr>
            <a:xfrm>
              <a:off x="1128922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78" name="pg77"/>
            <p:cNvSpPr/>
            <p:nvPr/>
          </p:nvSpPr>
          <p:spPr>
            <a:xfrm>
              <a:off x="1134670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9" name="tx78"/>
            <p:cNvSpPr/>
            <p:nvPr/>
          </p:nvSpPr>
          <p:spPr>
            <a:xfrm>
              <a:off x="11450771"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80" name="rc79"/>
            <p:cNvSpPr/>
            <p:nvPr/>
          </p:nvSpPr>
          <p:spPr>
            <a:xfrm>
              <a:off x="9903726" y="2153563"/>
              <a:ext cx="4033740" cy="3131794"/>
            </a:xfrm>
            <a:prstGeom prst="rect">
              <a:avLst/>
            </a:prstGeom>
            <a:ln w="13550" cap="rnd">
              <a:solidFill>
                <a:srgbClr val="333333">
                  <a:alpha val="100000"/>
                </a:srgbClr>
              </a:solidFill>
              <a:prstDash val="solid"/>
              <a:round/>
            </a:ln>
          </p:spPr>
          <p:txBody>
            <a:bodyPr/>
            <a:lstStyle/>
            <a:p/>
          </p:txBody>
        </p:sp>
        <p:sp>
          <p:nvSpPr>
            <p:cNvPr id="81" name="rc80"/>
            <p:cNvSpPr/>
            <p:nvPr/>
          </p:nvSpPr>
          <p:spPr>
            <a:xfrm>
              <a:off x="13937466" y="2153563"/>
              <a:ext cx="4033740" cy="3131794"/>
            </a:xfrm>
            <a:prstGeom prst="rect">
              <a:avLst/>
            </a:prstGeom>
            <a:solidFill>
              <a:srgbClr val="FFFFFF">
                <a:alpha val="100000"/>
              </a:srgbClr>
            </a:solidFill>
          </p:spPr>
          <p:txBody>
            <a:bodyPr/>
            <a:lstStyle/>
            <a:p/>
          </p:txBody>
        </p:sp>
        <p:sp>
          <p:nvSpPr>
            <p:cNvPr id="82" name="pl81"/>
            <p:cNvSpPr/>
            <p:nvPr/>
          </p:nvSpPr>
          <p:spPr>
            <a:xfrm>
              <a:off x="13937466" y="4984224"/>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3" name="pl82"/>
            <p:cNvSpPr/>
            <p:nvPr/>
          </p:nvSpPr>
          <p:spPr>
            <a:xfrm>
              <a:off x="13937466" y="4381956"/>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4" name="pl83"/>
            <p:cNvSpPr/>
            <p:nvPr/>
          </p:nvSpPr>
          <p:spPr>
            <a:xfrm>
              <a:off x="13937466" y="3779687"/>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5" name="pl84"/>
            <p:cNvSpPr/>
            <p:nvPr/>
          </p:nvSpPr>
          <p:spPr>
            <a:xfrm>
              <a:off x="13937466" y="3177419"/>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6" name="pl85"/>
            <p:cNvSpPr/>
            <p:nvPr/>
          </p:nvSpPr>
          <p:spPr>
            <a:xfrm>
              <a:off x="13937466" y="2575151"/>
              <a:ext cx="4033740" cy="0"/>
            </a:xfrm>
            <a:custGeom>
              <a:avLst/>
              <a:pathLst>
                <a:path w="4033740" h="0">
                  <a:moveTo>
                    <a:pt x="0" y="0"/>
                  </a:moveTo>
                  <a:lnTo>
                    <a:pt x="4033740" y="0"/>
                  </a:lnTo>
                  <a:lnTo>
                    <a:pt x="4033740" y="0"/>
                  </a:lnTo>
                </a:path>
              </a:pathLst>
            </a:custGeom>
            <a:ln w="6775" cap="flat">
              <a:solidFill>
                <a:srgbClr val="EBEBEB">
                  <a:alpha val="100000"/>
                </a:srgbClr>
              </a:solidFill>
              <a:prstDash val="solid"/>
              <a:round/>
            </a:ln>
          </p:spPr>
          <p:txBody>
            <a:bodyPr/>
            <a:lstStyle/>
            <a:p/>
          </p:txBody>
        </p:sp>
        <p:sp>
          <p:nvSpPr>
            <p:cNvPr id="87" name="pl86"/>
            <p:cNvSpPr/>
            <p:nvPr/>
          </p:nvSpPr>
          <p:spPr>
            <a:xfrm>
              <a:off x="13937466" y="5285358"/>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88" name="pl87"/>
            <p:cNvSpPr/>
            <p:nvPr/>
          </p:nvSpPr>
          <p:spPr>
            <a:xfrm>
              <a:off x="13937466" y="4683090"/>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89" name="pl88"/>
            <p:cNvSpPr/>
            <p:nvPr/>
          </p:nvSpPr>
          <p:spPr>
            <a:xfrm>
              <a:off x="13937466" y="4080821"/>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90" name="pl89"/>
            <p:cNvSpPr/>
            <p:nvPr/>
          </p:nvSpPr>
          <p:spPr>
            <a:xfrm>
              <a:off x="13937466" y="3478553"/>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91" name="pl90"/>
            <p:cNvSpPr/>
            <p:nvPr/>
          </p:nvSpPr>
          <p:spPr>
            <a:xfrm>
              <a:off x="13937466" y="2876285"/>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92" name="pl91"/>
            <p:cNvSpPr/>
            <p:nvPr/>
          </p:nvSpPr>
          <p:spPr>
            <a:xfrm>
              <a:off x="13937466" y="2274017"/>
              <a:ext cx="4033740" cy="0"/>
            </a:xfrm>
            <a:custGeom>
              <a:avLst/>
              <a:pathLst>
                <a:path w="4033740" h="0">
                  <a:moveTo>
                    <a:pt x="0" y="0"/>
                  </a:moveTo>
                  <a:lnTo>
                    <a:pt x="4033740" y="0"/>
                  </a:lnTo>
                  <a:lnTo>
                    <a:pt x="4033740" y="0"/>
                  </a:lnTo>
                </a:path>
              </a:pathLst>
            </a:custGeom>
            <a:ln w="13550" cap="flat">
              <a:solidFill>
                <a:srgbClr val="EBEBEB">
                  <a:alpha val="100000"/>
                </a:srgbClr>
              </a:solidFill>
              <a:prstDash val="solid"/>
              <a:round/>
            </a:ln>
          </p:spPr>
          <p:txBody>
            <a:bodyPr/>
            <a:lstStyle/>
            <a:p/>
          </p:txBody>
        </p:sp>
        <p:sp>
          <p:nvSpPr>
            <p:cNvPr id="93" name="rc92"/>
            <p:cNvSpPr/>
            <p:nvPr/>
          </p:nvSpPr>
          <p:spPr>
            <a:xfrm>
              <a:off x="14978965" y="5285358"/>
              <a:ext cx="29757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14978965" y="5285358"/>
              <a:ext cx="29757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14978965" y="5285358"/>
              <a:ext cx="29757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14978965" y="4080821"/>
              <a:ext cx="297571"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pg96"/>
            <p:cNvSpPr/>
            <p:nvPr/>
          </p:nvSpPr>
          <p:spPr>
            <a:xfrm>
              <a:off x="1519808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8" name="tx97"/>
            <p:cNvSpPr/>
            <p:nvPr/>
          </p:nvSpPr>
          <p:spPr>
            <a:xfrm>
              <a:off x="1532296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9" name="pg98"/>
            <p:cNvSpPr/>
            <p:nvPr/>
          </p:nvSpPr>
          <p:spPr>
            <a:xfrm>
              <a:off x="1585026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0" name="rc99"/>
            <p:cNvSpPr/>
            <p:nvPr/>
          </p:nvSpPr>
          <p:spPr>
            <a:xfrm>
              <a:off x="13937466" y="2153563"/>
              <a:ext cx="4033740" cy="3131794"/>
            </a:xfrm>
            <a:prstGeom prst="rect">
              <a:avLst/>
            </a:prstGeom>
            <a:ln w="13550" cap="rnd">
              <a:solidFill>
                <a:srgbClr val="333333">
                  <a:alpha val="100000"/>
                </a:srgbClr>
              </a:solidFill>
              <a:prstDash val="solid"/>
              <a:round/>
            </a:ln>
          </p:spPr>
          <p:txBody>
            <a:bodyPr/>
            <a:lstStyle/>
            <a:p/>
          </p:txBody>
        </p:sp>
        <p:sp>
          <p:nvSpPr>
            <p:cNvPr id="101" name="tx100"/>
            <p:cNvSpPr/>
            <p:nvPr/>
          </p:nvSpPr>
          <p:spPr>
            <a:xfrm>
              <a:off x="357059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02" name="tx101"/>
            <p:cNvSpPr/>
            <p:nvPr/>
          </p:nvSpPr>
          <p:spPr>
            <a:xfrm>
              <a:off x="76043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03" name="tx102"/>
            <p:cNvSpPr/>
            <p:nvPr/>
          </p:nvSpPr>
          <p:spPr>
            <a:xfrm>
              <a:off x="1163807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04" name="tx103"/>
            <p:cNvSpPr/>
            <p:nvPr/>
          </p:nvSpPr>
          <p:spPr>
            <a:xfrm>
              <a:off x="1567181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05" name="pl104"/>
            <p:cNvSpPr/>
            <p:nvPr/>
          </p:nvSpPr>
          <p:spPr>
            <a:xfrm>
              <a:off x="2034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23652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2695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30265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33571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3687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40184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4349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4679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pl113"/>
            <p:cNvSpPr/>
            <p:nvPr/>
          </p:nvSpPr>
          <p:spPr>
            <a:xfrm>
              <a:off x="5010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5" name="pl114"/>
            <p:cNvSpPr/>
            <p:nvPr/>
          </p:nvSpPr>
          <p:spPr>
            <a:xfrm>
              <a:off x="53409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6" name="pl115"/>
            <p:cNvSpPr/>
            <p:nvPr/>
          </p:nvSpPr>
          <p:spPr>
            <a:xfrm>
              <a:off x="56716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7" name="tx116"/>
            <p:cNvSpPr/>
            <p:nvPr/>
          </p:nvSpPr>
          <p:spPr>
            <a:xfrm rot="-5400000">
              <a:off x="195384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8" name="tx117"/>
            <p:cNvSpPr/>
            <p:nvPr/>
          </p:nvSpPr>
          <p:spPr>
            <a:xfrm rot="-5400000">
              <a:off x="22746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9" name="tx118"/>
            <p:cNvSpPr/>
            <p:nvPr/>
          </p:nvSpPr>
          <p:spPr>
            <a:xfrm rot="-5400000">
              <a:off x="260538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20" name="tx119"/>
            <p:cNvSpPr/>
            <p:nvPr/>
          </p:nvSpPr>
          <p:spPr>
            <a:xfrm rot="-5400000">
              <a:off x="29341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21" name="tx120"/>
            <p:cNvSpPr/>
            <p:nvPr/>
          </p:nvSpPr>
          <p:spPr>
            <a:xfrm rot="-5400000">
              <a:off x="323414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22" name="tx121"/>
            <p:cNvSpPr/>
            <p:nvPr/>
          </p:nvSpPr>
          <p:spPr>
            <a:xfrm rot="-5400000">
              <a:off x="36070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3" name="tx122"/>
            <p:cNvSpPr/>
            <p:nvPr/>
          </p:nvSpPr>
          <p:spPr>
            <a:xfrm rot="-5400000">
              <a:off x="396734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4" name="tx123"/>
            <p:cNvSpPr/>
            <p:nvPr/>
          </p:nvSpPr>
          <p:spPr>
            <a:xfrm rot="-5400000">
              <a:off x="42358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5" name="tx124"/>
            <p:cNvSpPr/>
            <p:nvPr/>
          </p:nvSpPr>
          <p:spPr>
            <a:xfrm rot="-5400000">
              <a:off x="456640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6" name="tx125"/>
            <p:cNvSpPr/>
            <p:nvPr/>
          </p:nvSpPr>
          <p:spPr>
            <a:xfrm rot="-5400000">
              <a:off x="49334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7" name="tx126"/>
            <p:cNvSpPr/>
            <p:nvPr/>
          </p:nvSpPr>
          <p:spPr>
            <a:xfrm rot="-5400000">
              <a:off x="524547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8" name="tx127"/>
            <p:cNvSpPr/>
            <p:nvPr/>
          </p:nvSpPr>
          <p:spPr>
            <a:xfrm rot="-5400000">
              <a:off x="55761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9" name="pl128"/>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6399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67296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7060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73909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772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pl134"/>
            <p:cNvSpPr/>
            <p:nvPr/>
          </p:nvSpPr>
          <p:spPr>
            <a:xfrm>
              <a:off x="80521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6" name="pl135"/>
            <p:cNvSpPr/>
            <p:nvPr/>
          </p:nvSpPr>
          <p:spPr>
            <a:xfrm>
              <a:off x="83828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7" name="pl136"/>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8" name="pl137"/>
            <p:cNvSpPr/>
            <p:nvPr/>
          </p:nvSpPr>
          <p:spPr>
            <a:xfrm>
              <a:off x="90440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93747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97053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tx140"/>
            <p:cNvSpPr/>
            <p:nvPr/>
          </p:nvSpPr>
          <p:spPr>
            <a:xfrm rot="-5400000">
              <a:off x="598758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42" name="tx141"/>
            <p:cNvSpPr/>
            <p:nvPr/>
          </p:nvSpPr>
          <p:spPr>
            <a:xfrm rot="-5400000">
              <a:off x="630840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43" name="tx142"/>
            <p:cNvSpPr/>
            <p:nvPr/>
          </p:nvSpPr>
          <p:spPr>
            <a:xfrm rot="-5400000">
              <a:off x="663912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44" name="tx143"/>
            <p:cNvSpPr/>
            <p:nvPr/>
          </p:nvSpPr>
          <p:spPr>
            <a:xfrm rot="-5400000">
              <a:off x="696789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45" name="tx144"/>
            <p:cNvSpPr/>
            <p:nvPr/>
          </p:nvSpPr>
          <p:spPr>
            <a:xfrm rot="-5400000">
              <a:off x="726788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6" name="tx145"/>
            <p:cNvSpPr/>
            <p:nvPr/>
          </p:nvSpPr>
          <p:spPr>
            <a:xfrm rot="-5400000">
              <a:off x="76407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7" name="tx146"/>
            <p:cNvSpPr/>
            <p:nvPr/>
          </p:nvSpPr>
          <p:spPr>
            <a:xfrm rot="-5400000">
              <a:off x="80010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8" name="tx147"/>
            <p:cNvSpPr/>
            <p:nvPr/>
          </p:nvSpPr>
          <p:spPr>
            <a:xfrm rot="-5400000">
              <a:off x="826955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9" name="tx148"/>
            <p:cNvSpPr/>
            <p:nvPr/>
          </p:nvSpPr>
          <p:spPr>
            <a:xfrm rot="-5400000">
              <a:off x="86001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0" name="tx149"/>
            <p:cNvSpPr/>
            <p:nvPr/>
          </p:nvSpPr>
          <p:spPr>
            <a:xfrm rot="-5400000">
              <a:off x="89672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51" name="tx150"/>
            <p:cNvSpPr/>
            <p:nvPr/>
          </p:nvSpPr>
          <p:spPr>
            <a:xfrm rot="-5400000">
              <a:off x="927921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52" name="tx151"/>
            <p:cNvSpPr/>
            <p:nvPr/>
          </p:nvSpPr>
          <p:spPr>
            <a:xfrm rot="-5400000">
              <a:off x="96098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53" name="pl152"/>
            <p:cNvSpPr/>
            <p:nvPr/>
          </p:nvSpPr>
          <p:spPr>
            <a:xfrm>
              <a:off x="101021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04327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07633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14246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17552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120859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124165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127471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130778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1340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tx164"/>
            <p:cNvSpPr/>
            <p:nvPr/>
          </p:nvSpPr>
          <p:spPr>
            <a:xfrm rot="-5400000">
              <a:off x="100213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6" name="tx165"/>
            <p:cNvSpPr/>
            <p:nvPr/>
          </p:nvSpPr>
          <p:spPr>
            <a:xfrm rot="-5400000">
              <a:off x="10342148"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7" name="tx166"/>
            <p:cNvSpPr/>
            <p:nvPr/>
          </p:nvSpPr>
          <p:spPr>
            <a:xfrm rot="-5400000">
              <a:off x="106728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8" name="tx167"/>
            <p:cNvSpPr/>
            <p:nvPr/>
          </p:nvSpPr>
          <p:spPr>
            <a:xfrm rot="-5400000">
              <a:off x="1100163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9" name="tx168"/>
            <p:cNvSpPr/>
            <p:nvPr/>
          </p:nvSpPr>
          <p:spPr>
            <a:xfrm rot="-5400000">
              <a:off x="1130162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0" name="tx169"/>
            <p:cNvSpPr/>
            <p:nvPr/>
          </p:nvSpPr>
          <p:spPr>
            <a:xfrm rot="-5400000">
              <a:off x="1167449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1" name="tx170"/>
            <p:cNvSpPr/>
            <p:nvPr/>
          </p:nvSpPr>
          <p:spPr>
            <a:xfrm rot="-5400000">
              <a:off x="1203482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2" name="tx171"/>
            <p:cNvSpPr/>
            <p:nvPr/>
          </p:nvSpPr>
          <p:spPr>
            <a:xfrm rot="-5400000">
              <a:off x="1230329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3" name="tx172"/>
            <p:cNvSpPr/>
            <p:nvPr/>
          </p:nvSpPr>
          <p:spPr>
            <a:xfrm rot="-5400000">
              <a:off x="126338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4" name="tx173"/>
            <p:cNvSpPr/>
            <p:nvPr/>
          </p:nvSpPr>
          <p:spPr>
            <a:xfrm rot="-5400000">
              <a:off x="1300094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5" name="tx174"/>
            <p:cNvSpPr/>
            <p:nvPr/>
          </p:nvSpPr>
          <p:spPr>
            <a:xfrm rot="-5400000">
              <a:off x="133129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6" name="tx175"/>
            <p:cNvSpPr/>
            <p:nvPr/>
          </p:nvSpPr>
          <p:spPr>
            <a:xfrm rot="-5400000">
              <a:off x="1364358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7" name="pl176"/>
            <p:cNvSpPr/>
            <p:nvPr/>
          </p:nvSpPr>
          <p:spPr>
            <a:xfrm>
              <a:off x="14135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44664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47971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51277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5458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5789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161196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16450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167809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171115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7442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77728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tx188"/>
            <p:cNvSpPr/>
            <p:nvPr/>
          </p:nvSpPr>
          <p:spPr>
            <a:xfrm rot="-5400000">
              <a:off x="140550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0" name="tx189"/>
            <p:cNvSpPr/>
            <p:nvPr/>
          </p:nvSpPr>
          <p:spPr>
            <a:xfrm rot="-5400000">
              <a:off x="1437588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1" name="tx190"/>
            <p:cNvSpPr/>
            <p:nvPr/>
          </p:nvSpPr>
          <p:spPr>
            <a:xfrm rot="-5400000">
              <a:off x="1470661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2" name="tx191"/>
            <p:cNvSpPr/>
            <p:nvPr/>
          </p:nvSpPr>
          <p:spPr>
            <a:xfrm rot="-5400000">
              <a:off x="1503537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3" name="tx192"/>
            <p:cNvSpPr/>
            <p:nvPr/>
          </p:nvSpPr>
          <p:spPr>
            <a:xfrm rot="-5400000">
              <a:off x="1533536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4" name="tx193"/>
            <p:cNvSpPr/>
            <p:nvPr/>
          </p:nvSpPr>
          <p:spPr>
            <a:xfrm rot="-5400000">
              <a:off x="1570823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5" name="tx194"/>
            <p:cNvSpPr/>
            <p:nvPr/>
          </p:nvSpPr>
          <p:spPr>
            <a:xfrm rot="-5400000">
              <a:off x="160685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6" name="tx195"/>
            <p:cNvSpPr/>
            <p:nvPr/>
          </p:nvSpPr>
          <p:spPr>
            <a:xfrm rot="-5400000">
              <a:off x="163370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7" name="tx196"/>
            <p:cNvSpPr/>
            <p:nvPr/>
          </p:nvSpPr>
          <p:spPr>
            <a:xfrm rot="-5400000">
              <a:off x="16667628"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8" name="tx197"/>
            <p:cNvSpPr/>
            <p:nvPr/>
          </p:nvSpPr>
          <p:spPr>
            <a:xfrm rot="-5400000">
              <a:off x="1703468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9" name="tx198"/>
            <p:cNvSpPr/>
            <p:nvPr/>
          </p:nvSpPr>
          <p:spPr>
            <a:xfrm rot="-5400000">
              <a:off x="1734669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0" name="tx199"/>
            <p:cNvSpPr/>
            <p:nvPr/>
          </p:nvSpPr>
          <p:spPr>
            <a:xfrm rot="-5400000">
              <a:off x="176773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1" name="tx200"/>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02" name="tx201"/>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03" name="tx202"/>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04" name="tx203"/>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05" name="tx204"/>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206" name="tx205"/>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207" name="pl206"/>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8" name="pl207"/>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9" name="pl208"/>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0" name="pl209"/>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1" name="pl210"/>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2" name="pl211"/>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3" name="tx21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14" name="rc213"/>
            <p:cNvSpPr/>
            <p:nvPr/>
          </p:nvSpPr>
          <p:spPr>
            <a:xfrm>
              <a:off x="18110385" y="2153563"/>
              <a:ext cx="1753945" cy="1236458"/>
            </a:xfrm>
            <a:prstGeom prst="rect">
              <a:avLst/>
            </a:prstGeom>
            <a:solidFill>
              <a:srgbClr val="FFFFFF">
                <a:alpha val="100000"/>
              </a:srgbClr>
            </a:solidFill>
          </p:spPr>
          <p:txBody>
            <a:bodyPr/>
            <a:lstStyle/>
            <a:p/>
          </p:txBody>
        </p:sp>
        <p:sp>
          <p:nvSpPr>
            <p:cNvPr id="215" name="rc214"/>
            <p:cNvSpPr/>
            <p:nvPr/>
          </p:nvSpPr>
          <p:spPr>
            <a:xfrm>
              <a:off x="18179974" y="2223153"/>
              <a:ext cx="274319" cy="274319"/>
            </a:xfrm>
            <a:prstGeom prst="rect">
              <a:avLst/>
            </a:prstGeom>
            <a:solidFill>
              <a:srgbClr val="FFFFFF">
                <a:alpha val="100000"/>
              </a:srgbClr>
            </a:solidFill>
          </p:spPr>
          <p:txBody>
            <a:bodyPr/>
            <a:lstStyle/>
            <a:p/>
          </p:txBody>
        </p:sp>
        <p:sp>
          <p:nvSpPr>
            <p:cNvPr id="216" name="rc21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8179974" y="2497473"/>
              <a:ext cx="274319" cy="274319"/>
            </a:xfrm>
            <a:prstGeom prst="rect">
              <a:avLst/>
            </a:prstGeom>
            <a:solidFill>
              <a:srgbClr val="FFFFFF">
                <a:alpha val="100000"/>
              </a:srgbClr>
            </a:solidFill>
          </p:spPr>
          <p:txBody>
            <a:bodyPr/>
            <a:lstStyle/>
            <a:p/>
          </p:txBody>
        </p:sp>
        <p:sp>
          <p:nvSpPr>
            <p:cNvPr id="218" name="rc21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9" name="rc218"/>
            <p:cNvSpPr/>
            <p:nvPr/>
          </p:nvSpPr>
          <p:spPr>
            <a:xfrm>
              <a:off x="18179974" y="2771793"/>
              <a:ext cx="274319" cy="274319"/>
            </a:xfrm>
            <a:prstGeom prst="rect">
              <a:avLst/>
            </a:prstGeom>
            <a:solidFill>
              <a:srgbClr val="FFFFFF">
                <a:alpha val="100000"/>
              </a:srgbClr>
            </a:solidFill>
          </p:spPr>
          <p:txBody>
            <a:bodyPr/>
            <a:lstStyle/>
            <a:p/>
          </p:txBody>
        </p:sp>
        <p:sp>
          <p:nvSpPr>
            <p:cNvPr id="220" name="rc21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8179974" y="3046113"/>
              <a:ext cx="274319" cy="274319"/>
            </a:xfrm>
            <a:prstGeom prst="rect">
              <a:avLst/>
            </a:prstGeom>
            <a:solidFill>
              <a:srgbClr val="FFFFFF">
                <a:alpha val="100000"/>
              </a:srgbClr>
            </a:solidFill>
          </p:spPr>
          <p:txBody>
            <a:bodyPr/>
            <a:lstStyle/>
            <a:p/>
          </p:txBody>
        </p:sp>
        <p:sp>
          <p:nvSpPr>
            <p:cNvPr id="222" name="rc22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tx22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24" name="tx22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25" name="tx22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26" name="tx22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2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28" name=""/>
          <p:cNvGrpSpPr/>
          <p:nvPr/>
        </p:nvGrpSpPr>
        <p:grpSpPr>
          <a:xfrm>
            <a:off x="12527280" y="6217920"/>
            <a:ext cx="5486400" cy="4297680"/>
            <a:chOff x="12527280" y="6217920"/>
            <a:chExt cx="5486400" cy="4297680"/>
          </a:xfrm>
        </p:grpSpPr>
        <p:sp>
          <p:nvSpPr>
            <p:cNvPr id="2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3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3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3" name="pl17"/>
            <p:cNvSpPr/>
            <p:nvPr/>
          </p:nvSpPr>
          <p:spPr>
            <a:xfrm>
              <a:off x="13325144" y="6663670"/>
              <a:ext cx="4510689" cy="563364"/>
            </a:xfrm>
            <a:custGeom>
              <a:avLst/>
              <a:pathLst>
                <a:path w="4510689" h="563364">
                  <a:moveTo>
                    <a:pt x="0" y="0"/>
                  </a:moveTo>
                  <a:lnTo>
                    <a:pt x="180427" y="0"/>
                  </a:lnTo>
                  <a:lnTo>
                    <a:pt x="360855" y="0"/>
                  </a:lnTo>
                  <a:lnTo>
                    <a:pt x="541282" y="0"/>
                  </a:lnTo>
                  <a:lnTo>
                    <a:pt x="721710" y="0"/>
                  </a:lnTo>
                  <a:lnTo>
                    <a:pt x="902137" y="25607"/>
                  </a:lnTo>
                  <a:lnTo>
                    <a:pt x="1082565" y="51214"/>
                  </a:lnTo>
                  <a:lnTo>
                    <a:pt x="1262993" y="76822"/>
                  </a:lnTo>
                  <a:lnTo>
                    <a:pt x="1443420" y="0"/>
                  </a:lnTo>
                  <a:lnTo>
                    <a:pt x="1623848" y="0"/>
                  </a:lnTo>
                  <a:lnTo>
                    <a:pt x="1804275" y="0"/>
                  </a:lnTo>
                  <a:lnTo>
                    <a:pt x="1984703" y="0"/>
                  </a:lnTo>
                  <a:lnTo>
                    <a:pt x="2165131" y="0"/>
                  </a:lnTo>
                  <a:lnTo>
                    <a:pt x="2345558" y="153644"/>
                  </a:lnTo>
                  <a:lnTo>
                    <a:pt x="2525986" y="128037"/>
                  </a:lnTo>
                  <a:lnTo>
                    <a:pt x="2706413" y="76822"/>
                  </a:lnTo>
                  <a:lnTo>
                    <a:pt x="2886841" y="76822"/>
                  </a:lnTo>
                  <a:lnTo>
                    <a:pt x="3067268" y="563364"/>
                  </a:lnTo>
                  <a:lnTo>
                    <a:pt x="3247696" y="384112"/>
                  </a:lnTo>
                  <a:lnTo>
                    <a:pt x="3428124" y="179252"/>
                  </a:lnTo>
                  <a:lnTo>
                    <a:pt x="3608551" y="179252"/>
                  </a:lnTo>
                  <a:lnTo>
                    <a:pt x="3788979" y="281682"/>
                  </a:lnTo>
                  <a:lnTo>
                    <a:pt x="3969406" y="307289"/>
                  </a:lnTo>
                  <a:lnTo>
                    <a:pt x="4149834" y="384112"/>
                  </a:lnTo>
                  <a:lnTo>
                    <a:pt x="4330262" y="486542"/>
                  </a:lnTo>
                  <a:lnTo>
                    <a:pt x="4510689" y="486542"/>
                  </a:lnTo>
                </a:path>
              </a:pathLst>
            </a:custGeom>
            <a:ln w="32521" cap="flat">
              <a:solidFill>
                <a:srgbClr val="5EB0E8">
                  <a:alpha val="100000"/>
                </a:srgbClr>
              </a:solidFill>
              <a:prstDash val="solid"/>
              <a:round/>
            </a:ln>
          </p:spPr>
          <p:txBody>
            <a:bodyPr/>
            <a:lstStyle/>
            <a:p/>
          </p:txBody>
        </p:sp>
        <p:sp>
          <p:nvSpPr>
            <p:cNvPr id="244" name="pl18"/>
            <p:cNvSpPr/>
            <p:nvPr/>
          </p:nvSpPr>
          <p:spPr>
            <a:xfrm>
              <a:off x="13505572" y="6663670"/>
              <a:ext cx="4330262" cy="947477"/>
            </a:xfrm>
            <a:custGeom>
              <a:avLst/>
              <a:pathLst>
                <a:path w="4330262" h="947477">
                  <a:moveTo>
                    <a:pt x="0" y="947477"/>
                  </a:moveTo>
                  <a:lnTo>
                    <a:pt x="180427" y="0"/>
                  </a:lnTo>
                  <a:lnTo>
                    <a:pt x="360855" y="0"/>
                  </a:lnTo>
                  <a:lnTo>
                    <a:pt x="541282" y="0"/>
                  </a:lnTo>
                  <a:lnTo>
                    <a:pt x="721710" y="0"/>
                  </a:lnTo>
                  <a:lnTo>
                    <a:pt x="902137" y="0"/>
                  </a:lnTo>
                  <a:lnTo>
                    <a:pt x="1082565" y="102429"/>
                  </a:lnTo>
                  <a:lnTo>
                    <a:pt x="1262993" y="102429"/>
                  </a:lnTo>
                  <a:lnTo>
                    <a:pt x="1443420" y="102429"/>
                  </a:lnTo>
                  <a:lnTo>
                    <a:pt x="1623848" y="102429"/>
                  </a:lnTo>
                  <a:lnTo>
                    <a:pt x="1804275" y="128037"/>
                  </a:lnTo>
                  <a:lnTo>
                    <a:pt x="1984703" y="128037"/>
                  </a:lnTo>
                  <a:lnTo>
                    <a:pt x="2165131" y="204859"/>
                  </a:lnTo>
                  <a:lnTo>
                    <a:pt x="2345558" y="256074"/>
                  </a:lnTo>
                  <a:lnTo>
                    <a:pt x="2525986" y="128037"/>
                  </a:lnTo>
                  <a:lnTo>
                    <a:pt x="2706413" y="179252"/>
                  </a:lnTo>
                  <a:lnTo>
                    <a:pt x="2886841" y="460934"/>
                  </a:lnTo>
                  <a:lnTo>
                    <a:pt x="3067268" y="460934"/>
                  </a:lnTo>
                  <a:lnTo>
                    <a:pt x="3247696" y="179252"/>
                  </a:lnTo>
                  <a:lnTo>
                    <a:pt x="3428124" y="230467"/>
                  </a:lnTo>
                  <a:lnTo>
                    <a:pt x="3608551" y="307289"/>
                  </a:lnTo>
                  <a:lnTo>
                    <a:pt x="3788979" y="307289"/>
                  </a:lnTo>
                  <a:lnTo>
                    <a:pt x="3969406" y="460934"/>
                  </a:lnTo>
                  <a:lnTo>
                    <a:pt x="4149834" y="614579"/>
                  </a:lnTo>
                  <a:lnTo>
                    <a:pt x="4330262" y="640187"/>
                  </a:lnTo>
                </a:path>
              </a:pathLst>
            </a:custGeom>
            <a:ln w="32521" cap="flat">
              <a:solidFill>
                <a:srgbClr val="00A173">
                  <a:alpha val="100000"/>
                </a:srgbClr>
              </a:solidFill>
              <a:prstDash val="solid"/>
              <a:round/>
            </a:ln>
          </p:spPr>
          <p:txBody>
            <a:bodyPr/>
            <a:lstStyle/>
            <a:p/>
          </p:txBody>
        </p:sp>
        <p:sp>
          <p:nvSpPr>
            <p:cNvPr id="24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4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4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4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4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5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5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8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8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8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8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8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8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9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9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9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9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9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9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9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9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9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9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0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0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0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0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0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0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0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0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0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0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10" name="rc84"/>
            <p:cNvSpPr/>
            <p:nvPr/>
          </p:nvSpPr>
          <p:spPr>
            <a:xfrm>
              <a:off x="14005791" y="9941072"/>
              <a:ext cx="3149396" cy="504938"/>
            </a:xfrm>
            <a:prstGeom prst="rect">
              <a:avLst/>
            </a:prstGeom>
            <a:solidFill>
              <a:srgbClr val="FFFFFF">
                <a:alpha val="100000"/>
              </a:srgbClr>
            </a:solidFill>
          </p:spPr>
          <p:txBody>
            <a:bodyPr/>
            <a:lstStyle/>
            <a:p/>
          </p:txBody>
        </p:sp>
        <p:sp>
          <p:nvSpPr>
            <p:cNvPr id="31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1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1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1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1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1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1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1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1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Dominican Republic</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134791"/>
              <a:ext cx="238993"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184980"/>
              <a:ext cx="238993"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4934035"/>
              <a:ext cx="238993" cy="351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4984224"/>
              <a:ext cx="238993"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4984224"/>
              <a:ext cx="238993"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4532523"/>
              <a:ext cx="238993" cy="752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3729498"/>
              <a:ext cx="238993" cy="1555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4934035"/>
              <a:ext cx="238993" cy="3513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6" name="rc65"/>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012427" y="2153563"/>
              <a:ext cx="3239694" cy="3131794"/>
            </a:xfrm>
            <a:prstGeom prst="rect">
              <a:avLst/>
            </a:prstGeom>
            <a:solidFill>
              <a:srgbClr val="FFFFFF">
                <a:alpha val="100000"/>
              </a:srgbClr>
            </a:solidFill>
          </p:spPr>
          <p:txBody>
            <a:bodyPr/>
            <a:lstStyle/>
            <a:p/>
          </p:txBody>
        </p:sp>
        <p:sp>
          <p:nvSpPr>
            <p:cNvPr id="68" name="pl67"/>
            <p:cNvSpPr/>
            <p:nvPr/>
          </p:nvSpPr>
          <p:spPr>
            <a:xfrm>
              <a:off x="5012427"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9" name="pl68"/>
            <p:cNvSpPr/>
            <p:nvPr/>
          </p:nvSpPr>
          <p:spPr>
            <a:xfrm>
              <a:off x="5012427"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5012427"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pl72"/>
            <p:cNvSpPr/>
            <p:nvPr/>
          </p:nvSpPr>
          <p:spPr>
            <a:xfrm>
              <a:off x="501242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rc74"/>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052260" y="5134791"/>
              <a:ext cx="238993"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17808" y="4833657"/>
              <a:ext cx="238993" cy="451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83357" y="4231389"/>
              <a:ext cx="238993" cy="1053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48906" y="4131010"/>
              <a:ext cx="238993" cy="11543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114455" y="4783468"/>
              <a:ext cx="238993" cy="501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80003"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45552" y="3428364"/>
              <a:ext cx="238993" cy="1856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11101"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76650" y="3327986"/>
              <a:ext cx="238993" cy="1957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442199" y="3629120"/>
              <a:ext cx="238993" cy="1656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07747" y="4281578"/>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73296" y="4833657"/>
              <a:ext cx="238993" cy="4517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5" name="pg124"/>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7" name="rc126"/>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252122" y="2153563"/>
              <a:ext cx="3239694" cy="3131794"/>
            </a:xfrm>
            <a:prstGeom prst="rect">
              <a:avLst/>
            </a:prstGeom>
            <a:solidFill>
              <a:srgbClr val="FFFFFF">
                <a:alpha val="100000"/>
              </a:srgbClr>
            </a:solidFill>
          </p:spPr>
          <p:txBody>
            <a:bodyPr/>
            <a:lstStyle/>
            <a:p/>
          </p:txBody>
        </p:sp>
        <p:sp>
          <p:nvSpPr>
            <p:cNvPr id="129" name="pl128"/>
            <p:cNvSpPr/>
            <p:nvPr/>
          </p:nvSpPr>
          <p:spPr>
            <a:xfrm>
              <a:off x="8252122"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8252122"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1" name="pl130"/>
            <p:cNvSpPr/>
            <p:nvPr/>
          </p:nvSpPr>
          <p:spPr>
            <a:xfrm>
              <a:off x="8252122"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2" name="pl131"/>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pl132"/>
            <p:cNvSpPr/>
            <p:nvPr/>
          </p:nvSpPr>
          <p:spPr>
            <a:xfrm>
              <a:off x="8252122"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825212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pl134"/>
            <p:cNvSpPr/>
            <p:nvPr/>
          </p:nvSpPr>
          <p:spPr>
            <a:xfrm>
              <a:off x="825212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6" name="rc135"/>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291955"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503" y="3729498"/>
              <a:ext cx="238993" cy="1555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23052" y="3829876"/>
              <a:ext cx="238993" cy="1455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088601" y="3478553"/>
              <a:ext cx="238993"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354150"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19698"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885247" y="4783468"/>
              <a:ext cx="238993" cy="501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50796"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16345"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81893"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94744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12991" y="4783468"/>
              <a:ext cx="238993" cy="5018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6" name="pg185"/>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8" name="rc187"/>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491817" y="2153563"/>
              <a:ext cx="3239694" cy="3131794"/>
            </a:xfrm>
            <a:prstGeom prst="rect">
              <a:avLst/>
            </a:prstGeom>
            <a:solidFill>
              <a:srgbClr val="FFFFFF">
                <a:alpha val="100000"/>
              </a:srgbClr>
            </a:solidFill>
          </p:spPr>
          <p:txBody>
            <a:bodyPr/>
            <a:lstStyle/>
            <a:p/>
          </p:txBody>
        </p:sp>
        <p:sp>
          <p:nvSpPr>
            <p:cNvPr id="190" name="pl189"/>
            <p:cNvSpPr/>
            <p:nvPr/>
          </p:nvSpPr>
          <p:spPr>
            <a:xfrm>
              <a:off x="11491817"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1" name="pl190"/>
            <p:cNvSpPr/>
            <p:nvPr/>
          </p:nvSpPr>
          <p:spPr>
            <a:xfrm>
              <a:off x="11491817"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2" name="pl191"/>
            <p:cNvSpPr/>
            <p:nvPr/>
          </p:nvSpPr>
          <p:spPr>
            <a:xfrm>
              <a:off x="11491817"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3" name="pl192"/>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4" name="pl193"/>
            <p:cNvSpPr/>
            <p:nvPr/>
          </p:nvSpPr>
          <p:spPr>
            <a:xfrm>
              <a:off x="11491817"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5" name="pl194"/>
            <p:cNvSpPr/>
            <p:nvPr/>
          </p:nvSpPr>
          <p:spPr>
            <a:xfrm>
              <a:off x="11491817"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6" name="pl195"/>
            <p:cNvSpPr/>
            <p:nvPr/>
          </p:nvSpPr>
          <p:spPr>
            <a:xfrm>
              <a:off x="11491817"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7" name="rc19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31649" y="4582712"/>
              <a:ext cx="238993" cy="702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797198" y="4331767"/>
              <a:ext cx="238993" cy="9535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062747"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28296" y="4381956"/>
              <a:ext cx="238993" cy="903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593845" y="3729498"/>
              <a:ext cx="238993" cy="1555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59393"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24942" y="4281578"/>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390491"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56040" y="4181199"/>
              <a:ext cx="238993" cy="11041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21588"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187137" y="4432145"/>
              <a:ext cx="238993" cy="853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52686" y="4632901"/>
              <a:ext cx="238993" cy="652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7" name="pg246"/>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9" name="rc24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31512" y="2153563"/>
              <a:ext cx="3239694" cy="3131794"/>
            </a:xfrm>
            <a:prstGeom prst="rect">
              <a:avLst/>
            </a:prstGeom>
            <a:solidFill>
              <a:srgbClr val="FFFFFF">
                <a:alpha val="100000"/>
              </a:srgbClr>
            </a:solidFill>
          </p:spPr>
          <p:txBody>
            <a:bodyPr/>
            <a:lstStyle/>
            <a:p/>
          </p:txBody>
        </p:sp>
        <p:sp>
          <p:nvSpPr>
            <p:cNvPr id="251" name="pl250"/>
            <p:cNvSpPr/>
            <p:nvPr/>
          </p:nvSpPr>
          <p:spPr>
            <a:xfrm>
              <a:off x="14731512" y="47834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2" name="pl251"/>
            <p:cNvSpPr/>
            <p:nvPr/>
          </p:nvSpPr>
          <p:spPr>
            <a:xfrm>
              <a:off x="14731512" y="377968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3" name="pl252"/>
            <p:cNvSpPr/>
            <p:nvPr/>
          </p:nvSpPr>
          <p:spPr>
            <a:xfrm>
              <a:off x="14731512" y="27759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4" name="pl253"/>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5" name="pl254"/>
            <p:cNvSpPr/>
            <p:nvPr/>
          </p:nvSpPr>
          <p:spPr>
            <a:xfrm>
              <a:off x="14731512" y="42815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6" name="pl255"/>
            <p:cNvSpPr/>
            <p:nvPr/>
          </p:nvSpPr>
          <p:spPr>
            <a:xfrm>
              <a:off x="14731512" y="327779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7" name="pl256"/>
            <p:cNvSpPr/>
            <p:nvPr/>
          </p:nvSpPr>
          <p:spPr>
            <a:xfrm>
              <a:off x="1473151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8" name="rc257"/>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71344" y="4733279"/>
              <a:ext cx="238993" cy="552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36893"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02442" y="4030632"/>
              <a:ext cx="238993" cy="125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67991" y="4281578"/>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33539" y="4080821"/>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099088" y="3980443"/>
              <a:ext cx="238993" cy="13049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64637" y="4432145"/>
              <a:ext cx="238993" cy="853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8" name="pg287"/>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19629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17" name="tx416"/>
            <p:cNvSpPr/>
            <p:nvPr/>
          </p:nvSpPr>
          <p:spPr>
            <a:xfrm>
              <a:off x="1230614" y="31925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18" name="tx417"/>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19" name="pl418"/>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419"/>
            <p:cNvSpPr/>
            <p:nvPr/>
          </p:nvSpPr>
          <p:spPr>
            <a:xfrm>
              <a:off x="1737938" y="4281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1737938" y="32777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4" name="rc423"/>
            <p:cNvSpPr/>
            <p:nvPr/>
          </p:nvSpPr>
          <p:spPr>
            <a:xfrm>
              <a:off x="18110385" y="2153563"/>
              <a:ext cx="1753945" cy="1236458"/>
            </a:xfrm>
            <a:prstGeom prst="rect">
              <a:avLst/>
            </a:prstGeom>
            <a:solidFill>
              <a:srgbClr val="FFFFFF">
                <a:alpha val="100000"/>
              </a:srgbClr>
            </a:solidFill>
          </p:spPr>
          <p:txBody>
            <a:bodyPr/>
            <a:lstStyle/>
            <a:p/>
          </p:txBody>
        </p:sp>
        <p:sp>
          <p:nvSpPr>
            <p:cNvPr id="425" name="rc424"/>
            <p:cNvSpPr/>
            <p:nvPr/>
          </p:nvSpPr>
          <p:spPr>
            <a:xfrm>
              <a:off x="18179974" y="2223153"/>
              <a:ext cx="274319" cy="274319"/>
            </a:xfrm>
            <a:prstGeom prst="rect">
              <a:avLst/>
            </a:prstGeom>
            <a:solidFill>
              <a:srgbClr val="FFFFFF">
                <a:alpha val="100000"/>
              </a:srgbClr>
            </a:solidFill>
          </p:spPr>
          <p:txBody>
            <a:bodyPr/>
            <a:lstStyle/>
            <a:p/>
          </p:txBody>
        </p:sp>
        <p:sp>
          <p:nvSpPr>
            <p:cNvPr id="426" name="rc4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7" name="rc426"/>
            <p:cNvSpPr/>
            <p:nvPr/>
          </p:nvSpPr>
          <p:spPr>
            <a:xfrm>
              <a:off x="18179974" y="2497473"/>
              <a:ext cx="274319" cy="274319"/>
            </a:xfrm>
            <a:prstGeom prst="rect">
              <a:avLst/>
            </a:prstGeom>
            <a:solidFill>
              <a:srgbClr val="FFFFFF">
                <a:alpha val="100000"/>
              </a:srgbClr>
            </a:solidFill>
          </p:spPr>
          <p:txBody>
            <a:bodyPr/>
            <a:lstStyle/>
            <a:p/>
          </p:txBody>
        </p:sp>
        <p:sp>
          <p:nvSpPr>
            <p:cNvPr id="428" name="rc4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2771793"/>
              <a:ext cx="274319" cy="274319"/>
            </a:xfrm>
            <a:prstGeom prst="rect">
              <a:avLst/>
            </a:prstGeom>
            <a:solidFill>
              <a:srgbClr val="FFFFFF">
                <a:alpha val="100000"/>
              </a:srgbClr>
            </a:solidFill>
          </p:spPr>
          <p:txBody>
            <a:bodyPr/>
            <a:lstStyle/>
            <a:p/>
          </p:txBody>
        </p:sp>
        <p:sp>
          <p:nvSpPr>
            <p:cNvPr id="430" name="rc4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3046113"/>
              <a:ext cx="274319" cy="274319"/>
            </a:xfrm>
            <a:prstGeom prst="rect">
              <a:avLst/>
            </a:prstGeom>
            <a:solidFill>
              <a:srgbClr val="FFFFFF">
                <a:alpha val="100000"/>
              </a:srgbClr>
            </a:solidFill>
          </p:spPr>
          <p:txBody>
            <a:bodyPr/>
            <a:lstStyle/>
            <a:p/>
          </p:txBody>
        </p:sp>
        <p:sp>
          <p:nvSpPr>
            <p:cNvPr id="432" name="rc4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3" name="tx43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4" name="tx43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5" name="tx43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6" name="tx43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3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38" name=""/>
          <p:cNvGrpSpPr/>
          <p:nvPr/>
        </p:nvGrpSpPr>
        <p:grpSpPr>
          <a:xfrm>
            <a:off x="12527280" y="6217920"/>
            <a:ext cx="5486400" cy="4297680"/>
            <a:chOff x="12527280" y="6217920"/>
            <a:chExt cx="5486400" cy="4297680"/>
          </a:xfrm>
        </p:grpSpPr>
        <p:sp>
          <p:nvSpPr>
            <p:cNvPr id="4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3" name="pl17"/>
            <p:cNvSpPr/>
            <p:nvPr/>
          </p:nvSpPr>
          <p:spPr>
            <a:xfrm>
              <a:off x="13325144" y="6740492"/>
              <a:ext cx="4510689" cy="435327"/>
            </a:xfrm>
            <a:custGeom>
              <a:avLst/>
              <a:pathLst>
                <a:path w="4510689" h="435327">
                  <a:moveTo>
                    <a:pt x="0" y="281682"/>
                  </a:moveTo>
                  <a:lnTo>
                    <a:pt x="180427" y="204859"/>
                  </a:lnTo>
                  <a:lnTo>
                    <a:pt x="360855" y="256074"/>
                  </a:lnTo>
                  <a:lnTo>
                    <a:pt x="541282" y="332897"/>
                  </a:lnTo>
                  <a:lnTo>
                    <a:pt x="721710" y="384112"/>
                  </a:lnTo>
                  <a:lnTo>
                    <a:pt x="902137" y="435327"/>
                  </a:lnTo>
                  <a:lnTo>
                    <a:pt x="1082565" y="384112"/>
                  </a:lnTo>
                  <a:lnTo>
                    <a:pt x="1262993" y="358504"/>
                  </a:lnTo>
                  <a:lnTo>
                    <a:pt x="1443420" y="332897"/>
                  </a:lnTo>
                  <a:lnTo>
                    <a:pt x="1623848" y="307289"/>
                  </a:lnTo>
                  <a:lnTo>
                    <a:pt x="1804275" y="281682"/>
                  </a:lnTo>
                  <a:lnTo>
                    <a:pt x="1984703" y="230467"/>
                  </a:lnTo>
                  <a:lnTo>
                    <a:pt x="2165131" y="204859"/>
                  </a:lnTo>
                  <a:lnTo>
                    <a:pt x="2345558" y="332897"/>
                  </a:lnTo>
                  <a:lnTo>
                    <a:pt x="2525986" y="204859"/>
                  </a:lnTo>
                  <a:lnTo>
                    <a:pt x="2706413" y="153644"/>
                  </a:lnTo>
                  <a:lnTo>
                    <a:pt x="2886841" y="281682"/>
                  </a:lnTo>
                  <a:lnTo>
                    <a:pt x="3067268" y="256074"/>
                  </a:lnTo>
                  <a:lnTo>
                    <a:pt x="3247696" y="128037"/>
                  </a:lnTo>
                  <a:lnTo>
                    <a:pt x="3428124" y="0"/>
                  </a:lnTo>
                  <a:lnTo>
                    <a:pt x="3608551" y="358504"/>
                  </a:lnTo>
                  <a:lnTo>
                    <a:pt x="3788979" y="204859"/>
                  </a:lnTo>
                  <a:lnTo>
                    <a:pt x="3969406" y="128037"/>
                  </a:lnTo>
                  <a:lnTo>
                    <a:pt x="4149834" y="51214"/>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454" name="pl18"/>
            <p:cNvSpPr/>
            <p:nvPr/>
          </p:nvSpPr>
          <p:spPr>
            <a:xfrm>
              <a:off x="16572841" y="7201427"/>
              <a:ext cx="1262993" cy="1203552"/>
            </a:xfrm>
            <a:custGeom>
              <a:avLst/>
              <a:pathLst>
                <a:path w="1262993" h="1203552">
                  <a:moveTo>
                    <a:pt x="0" y="1203552"/>
                  </a:moveTo>
                  <a:lnTo>
                    <a:pt x="180427" y="460934"/>
                  </a:lnTo>
                  <a:lnTo>
                    <a:pt x="360855" y="588972"/>
                  </a:lnTo>
                  <a:lnTo>
                    <a:pt x="541282" y="460934"/>
                  </a:lnTo>
                  <a:lnTo>
                    <a:pt x="721710" y="332897"/>
                  </a:lnTo>
                  <a:lnTo>
                    <a:pt x="902137" y="204859"/>
                  </a:lnTo>
                  <a:lnTo>
                    <a:pt x="1082565" y="0"/>
                  </a:lnTo>
                  <a:lnTo>
                    <a:pt x="1262993" y="0"/>
                  </a:lnTo>
                </a:path>
              </a:pathLst>
            </a:custGeom>
            <a:ln w="32521" cap="flat">
              <a:solidFill>
                <a:srgbClr val="00A173">
                  <a:alpha val="100000"/>
                </a:srgbClr>
              </a:solidFill>
              <a:prstDash val="solid"/>
              <a:round/>
            </a:ln>
          </p:spPr>
          <p:txBody>
            <a:bodyPr/>
            <a:lstStyle/>
            <a:p/>
          </p:txBody>
        </p:sp>
        <p:sp>
          <p:nvSpPr>
            <p:cNvPr id="45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5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9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9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9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9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0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0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0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0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0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1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1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1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1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1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0" name="rc84"/>
            <p:cNvSpPr/>
            <p:nvPr/>
          </p:nvSpPr>
          <p:spPr>
            <a:xfrm>
              <a:off x="14005791" y="9941072"/>
              <a:ext cx="3149396" cy="504938"/>
            </a:xfrm>
            <a:prstGeom prst="rect">
              <a:avLst/>
            </a:prstGeom>
            <a:solidFill>
              <a:srgbClr val="FFFFFF">
                <a:alpha val="100000"/>
              </a:srgbClr>
            </a:solidFill>
          </p:spPr>
          <p:txBody>
            <a:bodyPr/>
            <a:lstStyle/>
            <a:p/>
          </p:txBody>
        </p:sp>
        <p:sp>
          <p:nvSpPr>
            <p:cNvPr id="52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2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2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2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Ecuador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4017834" cy="3131794"/>
            </a:xfrm>
            <a:prstGeom prst="rect">
              <a:avLst/>
            </a:prstGeom>
            <a:solidFill>
              <a:srgbClr val="FFFFFF">
                <a:alpha val="100000"/>
              </a:srgbClr>
            </a:solidFill>
          </p:spPr>
          <p:txBody>
            <a:bodyPr/>
            <a:lstStyle/>
            <a:p/>
          </p:txBody>
        </p:sp>
        <p:sp>
          <p:nvSpPr>
            <p:cNvPr id="7" name="pl6"/>
            <p:cNvSpPr/>
            <p:nvPr/>
          </p:nvSpPr>
          <p:spPr>
            <a:xfrm>
              <a:off x="1899869" y="466446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8" name="pl7"/>
            <p:cNvSpPr/>
            <p:nvPr/>
          </p:nvSpPr>
          <p:spPr>
            <a:xfrm>
              <a:off x="1899869" y="34226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9" name="pl8"/>
            <p:cNvSpPr/>
            <p:nvPr/>
          </p:nvSpPr>
          <p:spPr>
            <a:xfrm>
              <a:off x="1899869" y="218088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04356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280177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 name="rc12"/>
            <p:cNvSpPr/>
            <p:nvPr/>
          </p:nvSpPr>
          <p:spPr>
            <a:xfrm>
              <a:off x="1949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49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4926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49268" y="4540284"/>
              <a:ext cx="296397" cy="745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78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78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7859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78599" y="4664463"/>
              <a:ext cx="296397" cy="6208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607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607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60793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607930" y="4565120"/>
              <a:ext cx="296397" cy="720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93726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93726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93726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937261" y="4217418"/>
              <a:ext cx="296397" cy="1067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326659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326659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326659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3266591" y="4316762"/>
              <a:ext cx="296397" cy="96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59592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59592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59592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595922" y="3919389"/>
              <a:ext cx="296397" cy="13659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92525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92525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92525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925253" y="4142911"/>
              <a:ext cx="296397" cy="1142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4254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4254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425458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4254583" y="4440941"/>
              <a:ext cx="296397" cy="844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583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583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58391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583914" y="3969060"/>
              <a:ext cx="296397" cy="13162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913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913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91324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913245" y="3497180"/>
              <a:ext cx="296397" cy="1788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524257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24257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24257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242575" y="3969060"/>
              <a:ext cx="296397" cy="13162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557190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57190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57190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571906" y="4267090"/>
              <a:ext cx="296397" cy="10182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315252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327741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333489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3438961"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899869" y="2153563"/>
              <a:ext cx="4017834"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917703" y="2153563"/>
              <a:ext cx="4017834" cy="3131794"/>
            </a:xfrm>
            <a:prstGeom prst="rect">
              <a:avLst/>
            </a:prstGeom>
            <a:solidFill>
              <a:srgbClr val="FFFFFF">
                <a:alpha val="100000"/>
              </a:srgbClr>
            </a:solidFill>
          </p:spPr>
          <p:txBody>
            <a:bodyPr/>
            <a:lstStyle/>
            <a:p/>
          </p:txBody>
        </p:sp>
        <p:sp>
          <p:nvSpPr>
            <p:cNvPr id="67" name="pl66"/>
            <p:cNvSpPr/>
            <p:nvPr/>
          </p:nvSpPr>
          <p:spPr>
            <a:xfrm>
              <a:off x="5917703" y="466446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8" name="pl67"/>
            <p:cNvSpPr/>
            <p:nvPr/>
          </p:nvSpPr>
          <p:spPr>
            <a:xfrm>
              <a:off x="5917703" y="34226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69" name="pl68"/>
            <p:cNvSpPr/>
            <p:nvPr/>
          </p:nvSpPr>
          <p:spPr>
            <a:xfrm>
              <a:off x="5917703" y="218088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70" name="pl69"/>
            <p:cNvSpPr/>
            <p:nvPr/>
          </p:nvSpPr>
          <p:spPr>
            <a:xfrm>
              <a:off x="5917703"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1" name="pl70"/>
            <p:cNvSpPr/>
            <p:nvPr/>
          </p:nvSpPr>
          <p:spPr>
            <a:xfrm>
              <a:off x="5917703" y="404356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2" name="pl71"/>
            <p:cNvSpPr/>
            <p:nvPr/>
          </p:nvSpPr>
          <p:spPr>
            <a:xfrm>
              <a:off x="5917703" y="280177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73" name="rc72"/>
            <p:cNvSpPr/>
            <p:nvPr/>
          </p:nvSpPr>
          <p:spPr>
            <a:xfrm>
              <a:off x="596710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96710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96710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967103" y="4093239"/>
              <a:ext cx="296397" cy="1192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29643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29643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29643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296434" y="3795210"/>
              <a:ext cx="296397" cy="1490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62576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62576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62576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625764" y="2876285"/>
              <a:ext cx="29639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95509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95509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95509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955095" y="3472344"/>
              <a:ext cx="296397" cy="1813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28442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28442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28442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284426" y="4142911"/>
              <a:ext cx="296397" cy="1142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613756"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613756"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613756"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613756" y="4068404"/>
              <a:ext cx="296397" cy="121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943087"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943087"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943087"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943087" y="3795210"/>
              <a:ext cx="296397" cy="1490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827241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827241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827241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8272418" y="4391269"/>
              <a:ext cx="296397" cy="894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860174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860174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860174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8601749" y="4167747"/>
              <a:ext cx="296397" cy="11176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893107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893107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893107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8931079" y="4217418"/>
              <a:ext cx="296397" cy="1067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926041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926041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926041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9260410" y="4291926"/>
              <a:ext cx="296397" cy="993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958974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958974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958974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9589741" y="4714134"/>
              <a:ext cx="296397" cy="571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717036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729524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3" name="pg122"/>
            <p:cNvSpPr/>
            <p:nvPr/>
          </p:nvSpPr>
          <p:spPr>
            <a:xfrm>
              <a:off x="735272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745679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5" name="rc124"/>
            <p:cNvSpPr/>
            <p:nvPr/>
          </p:nvSpPr>
          <p:spPr>
            <a:xfrm>
              <a:off x="5917703" y="2153563"/>
              <a:ext cx="4017834"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9935538" y="2153563"/>
              <a:ext cx="4017834" cy="3131794"/>
            </a:xfrm>
            <a:prstGeom prst="rect">
              <a:avLst/>
            </a:prstGeom>
            <a:solidFill>
              <a:srgbClr val="FFFFFF">
                <a:alpha val="100000"/>
              </a:srgbClr>
            </a:solidFill>
          </p:spPr>
          <p:txBody>
            <a:bodyPr/>
            <a:lstStyle/>
            <a:p/>
          </p:txBody>
        </p:sp>
        <p:sp>
          <p:nvSpPr>
            <p:cNvPr id="127" name="pl126"/>
            <p:cNvSpPr/>
            <p:nvPr/>
          </p:nvSpPr>
          <p:spPr>
            <a:xfrm>
              <a:off x="9935538" y="466446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8" name="pl127"/>
            <p:cNvSpPr/>
            <p:nvPr/>
          </p:nvSpPr>
          <p:spPr>
            <a:xfrm>
              <a:off x="9935538" y="34226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29" name="pl128"/>
            <p:cNvSpPr/>
            <p:nvPr/>
          </p:nvSpPr>
          <p:spPr>
            <a:xfrm>
              <a:off x="9935538" y="218088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30" name="pl129"/>
            <p:cNvSpPr/>
            <p:nvPr/>
          </p:nvSpPr>
          <p:spPr>
            <a:xfrm>
              <a:off x="9935538"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1" name="pl130"/>
            <p:cNvSpPr/>
            <p:nvPr/>
          </p:nvSpPr>
          <p:spPr>
            <a:xfrm>
              <a:off x="9935538" y="404356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2" name="pl131"/>
            <p:cNvSpPr/>
            <p:nvPr/>
          </p:nvSpPr>
          <p:spPr>
            <a:xfrm>
              <a:off x="9935538" y="280177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33" name="rc132"/>
            <p:cNvSpPr/>
            <p:nvPr/>
          </p:nvSpPr>
          <p:spPr>
            <a:xfrm>
              <a:off x="998493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98493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98493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984938" y="3919389"/>
              <a:ext cx="296397" cy="13659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0314268"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0314268"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0314268"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0314268" y="4192583"/>
              <a:ext cx="296397" cy="10927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643599"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643599"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643599"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643599" y="4043568"/>
              <a:ext cx="296397" cy="12417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97293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97293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97293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972930" y="4142911"/>
              <a:ext cx="296397" cy="1142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1302260"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1302260"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1302260"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1302260" y="3621359"/>
              <a:ext cx="296397" cy="16639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1631591"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1631591"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1631591"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1631591" y="4018732"/>
              <a:ext cx="296397" cy="1266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96092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96092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96092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960922" y="4391269"/>
              <a:ext cx="296397" cy="8940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229025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229025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229025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2290252" y="3795210"/>
              <a:ext cx="296397" cy="1490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261958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261958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261958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2619583" y="3844881"/>
              <a:ext cx="296397" cy="14404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2948914"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2948914"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2948914"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2948914" y="4416105"/>
              <a:ext cx="296397" cy="8692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327824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327824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327824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3278245" y="4068404"/>
              <a:ext cx="296397" cy="121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3607575"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3607575"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3607575"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3607575" y="4589955"/>
              <a:ext cx="296397" cy="6954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1118819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1131308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3" name="pg182"/>
            <p:cNvSpPr/>
            <p:nvPr/>
          </p:nvSpPr>
          <p:spPr>
            <a:xfrm>
              <a:off x="1137056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1147463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5" name="rc184"/>
            <p:cNvSpPr/>
            <p:nvPr/>
          </p:nvSpPr>
          <p:spPr>
            <a:xfrm>
              <a:off x="9935538" y="2153563"/>
              <a:ext cx="4017834"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3953372" y="2153563"/>
              <a:ext cx="4017834" cy="3131794"/>
            </a:xfrm>
            <a:prstGeom prst="rect">
              <a:avLst/>
            </a:prstGeom>
            <a:solidFill>
              <a:srgbClr val="FFFFFF">
                <a:alpha val="100000"/>
              </a:srgbClr>
            </a:solidFill>
          </p:spPr>
          <p:txBody>
            <a:bodyPr/>
            <a:lstStyle/>
            <a:p/>
          </p:txBody>
        </p:sp>
        <p:sp>
          <p:nvSpPr>
            <p:cNvPr id="187" name="pl186"/>
            <p:cNvSpPr/>
            <p:nvPr/>
          </p:nvSpPr>
          <p:spPr>
            <a:xfrm>
              <a:off x="13953372" y="466446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88" name="pl187"/>
            <p:cNvSpPr/>
            <p:nvPr/>
          </p:nvSpPr>
          <p:spPr>
            <a:xfrm>
              <a:off x="13953372" y="342267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89" name="pl188"/>
            <p:cNvSpPr/>
            <p:nvPr/>
          </p:nvSpPr>
          <p:spPr>
            <a:xfrm>
              <a:off x="13953372" y="2180883"/>
              <a:ext cx="4017834" cy="0"/>
            </a:xfrm>
            <a:custGeom>
              <a:avLst/>
              <a:pathLst>
                <a:path w="4017834" h="0">
                  <a:moveTo>
                    <a:pt x="0" y="0"/>
                  </a:moveTo>
                  <a:lnTo>
                    <a:pt x="4017834" y="0"/>
                  </a:lnTo>
                  <a:lnTo>
                    <a:pt x="4017834" y="0"/>
                  </a:lnTo>
                </a:path>
              </a:pathLst>
            </a:custGeom>
            <a:ln w="6775" cap="flat">
              <a:solidFill>
                <a:srgbClr val="EBEBEB">
                  <a:alpha val="100000"/>
                </a:srgbClr>
              </a:solidFill>
              <a:prstDash val="solid"/>
              <a:round/>
            </a:ln>
          </p:spPr>
          <p:txBody>
            <a:bodyPr/>
            <a:lstStyle/>
            <a:p/>
          </p:txBody>
        </p:sp>
        <p:sp>
          <p:nvSpPr>
            <p:cNvPr id="190" name="pl189"/>
            <p:cNvSpPr/>
            <p:nvPr/>
          </p:nvSpPr>
          <p:spPr>
            <a:xfrm>
              <a:off x="13953372" y="528535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1" name="pl190"/>
            <p:cNvSpPr/>
            <p:nvPr/>
          </p:nvSpPr>
          <p:spPr>
            <a:xfrm>
              <a:off x="13953372" y="404356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2" name="pl191"/>
            <p:cNvSpPr/>
            <p:nvPr/>
          </p:nvSpPr>
          <p:spPr>
            <a:xfrm>
              <a:off x="13953372" y="2801778"/>
              <a:ext cx="4017834" cy="0"/>
            </a:xfrm>
            <a:custGeom>
              <a:avLst/>
              <a:pathLst>
                <a:path w="4017834" h="0">
                  <a:moveTo>
                    <a:pt x="0" y="0"/>
                  </a:moveTo>
                  <a:lnTo>
                    <a:pt x="4017834" y="0"/>
                  </a:lnTo>
                  <a:lnTo>
                    <a:pt x="4017834" y="0"/>
                  </a:lnTo>
                </a:path>
              </a:pathLst>
            </a:custGeom>
            <a:ln w="13550" cap="flat">
              <a:solidFill>
                <a:srgbClr val="EBEBEB">
                  <a:alpha val="100000"/>
                </a:srgbClr>
              </a:solidFill>
              <a:prstDash val="solid"/>
              <a:round/>
            </a:ln>
          </p:spPr>
          <p:txBody>
            <a:bodyPr/>
            <a:lstStyle/>
            <a:p/>
          </p:txBody>
        </p:sp>
        <p:sp>
          <p:nvSpPr>
            <p:cNvPr id="193" name="rc192"/>
            <p:cNvSpPr/>
            <p:nvPr/>
          </p:nvSpPr>
          <p:spPr>
            <a:xfrm>
              <a:off x="14002772"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4002772"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4002772"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4002772" y="3969060"/>
              <a:ext cx="296397" cy="13162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433210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433210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433210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4332103" y="3671031"/>
              <a:ext cx="296397" cy="1614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4661433" y="5285358"/>
              <a:ext cx="29639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4661433" y="5285358"/>
              <a:ext cx="29639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4661433" y="5285358"/>
              <a:ext cx="29639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4661433" y="4540284"/>
              <a:ext cx="296397" cy="7450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pg204"/>
            <p:cNvSpPr/>
            <p:nvPr/>
          </p:nvSpPr>
          <p:spPr>
            <a:xfrm>
              <a:off x="1520603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6" name="tx205"/>
            <p:cNvSpPr/>
            <p:nvPr/>
          </p:nvSpPr>
          <p:spPr>
            <a:xfrm>
              <a:off x="1533091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07" name="pg206"/>
            <p:cNvSpPr/>
            <p:nvPr/>
          </p:nvSpPr>
          <p:spPr>
            <a:xfrm>
              <a:off x="1585822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8" name="rc207"/>
            <p:cNvSpPr/>
            <p:nvPr/>
          </p:nvSpPr>
          <p:spPr>
            <a:xfrm>
              <a:off x="13953372" y="2153563"/>
              <a:ext cx="4017834" cy="3131794"/>
            </a:xfrm>
            <a:prstGeom prst="rect">
              <a:avLst/>
            </a:prstGeom>
            <a:ln w="13550" cap="rnd">
              <a:solidFill>
                <a:srgbClr val="333333">
                  <a:alpha val="100000"/>
                </a:srgbClr>
              </a:solidFill>
              <a:prstDash val="solid"/>
              <a:round/>
            </a:ln>
          </p:spPr>
          <p:txBody>
            <a:bodyPr/>
            <a:lstStyle/>
            <a:p/>
          </p:txBody>
        </p:sp>
        <p:sp>
          <p:nvSpPr>
            <p:cNvPr id="209" name="tx208"/>
            <p:cNvSpPr/>
            <p:nvPr/>
          </p:nvSpPr>
          <p:spPr>
            <a:xfrm>
              <a:off x="36262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10" name="tx209"/>
            <p:cNvSpPr/>
            <p:nvPr/>
          </p:nvSpPr>
          <p:spPr>
            <a:xfrm>
              <a:off x="76440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11" name="tx210"/>
            <p:cNvSpPr/>
            <p:nvPr/>
          </p:nvSpPr>
          <p:spPr>
            <a:xfrm>
              <a:off x="1166193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12" name="tx211"/>
            <p:cNvSpPr/>
            <p:nvPr/>
          </p:nvSpPr>
          <p:spPr>
            <a:xfrm>
              <a:off x="1567976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13" name="pl212"/>
            <p:cNvSpPr/>
            <p:nvPr/>
          </p:nvSpPr>
          <p:spPr>
            <a:xfrm>
              <a:off x="2097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2426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2756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3085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3414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3744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4073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4402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4732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5061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5390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57201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tx224"/>
            <p:cNvSpPr/>
            <p:nvPr/>
          </p:nvSpPr>
          <p:spPr>
            <a:xfrm rot="-5400000">
              <a:off x="201668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6" name="tx225"/>
            <p:cNvSpPr/>
            <p:nvPr/>
          </p:nvSpPr>
          <p:spPr>
            <a:xfrm rot="-5400000">
              <a:off x="23362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7" name="tx226"/>
            <p:cNvSpPr/>
            <p:nvPr/>
          </p:nvSpPr>
          <p:spPr>
            <a:xfrm rot="-5400000">
              <a:off x="266562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8" name="tx227"/>
            <p:cNvSpPr/>
            <p:nvPr/>
          </p:nvSpPr>
          <p:spPr>
            <a:xfrm rot="-5400000">
              <a:off x="299308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9" name="tx228"/>
            <p:cNvSpPr/>
            <p:nvPr/>
          </p:nvSpPr>
          <p:spPr>
            <a:xfrm rot="-5400000">
              <a:off x="32917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0" name="tx229"/>
            <p:cNvSpPr/>
            <p:nvPr/>
          </p:nvSpPr>
          <p:spPr>
            <a:xfrm rot="-5400000">
              <a:off x="36633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1" name="tx230"/>
            <p:cNvSpPr/>
            <p:nvPr/>
          </p:nvSpPr>
          <p:spPr>
            <a:xfrm rot="-5400000">
              <a:off x="402236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2" name="tx231"/>
            <p:cNvSpPr/>
            <p:nvPr/>
          </p:nvSpPr>
          <p:spPr>
            <a:xfrm rot="-5400000">
              <a:off x="428953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3" name="tx232"/>
            <p:cNvSpPr/>
            <p:nvPr/>
          </p:nvSpPr>
          <p:spPr>
            <a:xfrm rot="-5400000">
              <a:off x="461881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4" name="tx233"/>
            <p:cNvSpPr/>
            <p:nvPr/>
          </p:nvSpPr>
          <p:spPr>
            <a:xfrm rot="-5400000">
              <a:off x="49845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5" name="tx234"/>
            <p:cNvSpPr/>
            <p:nvPr/>
          </p:nvSpPr>
          <p:spPr>
            <a:xfrm rot="-5400000">
              <a:off x="5295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6" name="tx235"/>
            <p:cNvSpPr/>
            <p:nvPr/>
          </p:nvSpPr>
          <p:spPr>
            <a:xfrm rot="-5400000">
              <a:off x="562460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7" name="pl236"/>
            <p:cNvSpPr/>
            <p:nvPr/>
          </p:nvSpPr>
          <p:spPr>
            <a:xfrm>
              <a:off x="6115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6444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6773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7103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74326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7761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8091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8420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9079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9408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9737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tx248"/>
            <p:cNvSpPr/>
            <p:nvPr/>
          </p:nvSpPr>
          <p:spPr>
            <a:xfrm rot="-5400000">
              <a:off x="60345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0" name="tx249"/>
            <p:cNvSpPr/>
            <p:nvPr/>
          </p:nvSpPr>
          <p:spPr>
            <a:xfrm rot="-5400000">
              <a:off x="635404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1" name="tx250"/>
            <p:cNvSpPr/>
            <p:nvPr/>
          </p:nvSpPr>
          <p:spPr>
            <a:xfrm rot="-5400000">
              <a:off x="668345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2" name="tx251"/>
            <p:cNvSpPr/>
            <p:nvPr/>
          </p:nvSpPr>
          <p:spPr>
            <a:xfrm rot="-5400000">
              <a:off x="701092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3" name="tx252"/>
            <p:cNvSpPr/>
            <p:nvPr/>
          </p:nvSpPr>
          <p:spPr>
            <a:xfrm rot="-5400000">
              <a:off x="730960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4" name="tx253"/>
            <p:cNvSpPr/>
            <p:nvPr/>
          </p:nvSpPr>
          <p:spPr>
            <a:xfrm rot="-5400000">
              <a:off x="768117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5" name="tx254"/>
            <p:cNvSpPr/>
            <p:nvPr/>
          </p:nvSpPr>
          <p:spPr>
            <a:xfrm rot="-5400000">
              <a:off x="804019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6" name="tx255"/>
            <p:cNvSpPr/>
            <p:nvPr/>
          </p:nvSpPr>
          <p:spPr>
            <a:xfrm rot="-5400000">
              <a:off x="830736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7" name="tx256"/>
            <p:cNvSpPr/>
            <p:nvPr/>
          </p:nvSpPr>
          <p:spPr>
            <a:xfrm rot="-5400000">
              <a:off x="863665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8" name="tx257"/>
            <p:cNvSpPr/>
            <p:nvPr/>
          </p:nvSpPr>
          <p:spPr>
            <a:xfrm rot="-5400000">
              <a:off x="900240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9" name="tx258"/>
            <p:cNvSpPr/>
            <p:nvPr/>
          </p:nvSpPr>
          <p:spPr>
            <a:xfrm rot="-5400000">
              <a:off x="9313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0" name="tx259"/>
            <p:cNvSpPr/>
            <p:nvPr/>
          </p:nvSpPr>
          <p:spPr>
            <a:xfrm rot="-5400000">
              <a:off x="9642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1" name="pl260"/>
            <p:cNvSpPr/>
            <p:nvPr/>
          </p:nvSpPr>
          <p:spPr>
            <a:xfrm>
              <a:off x="10133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0462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079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14504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17797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21091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2438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127677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13097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134264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13755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tx272"/>
            <p:cNvSpPr/>
            <p:nvPr/>
          </p:nvSpPr>
          <p:spPr>
            <a:xfrm rot="-5400000">
              <a:off x="1005235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4" name="tx273"/>
            <p:cNvSpPr/>
            <p:nvPr/>
          </p:nvSpPr>
          <p:spPr>
            <a:xfrm rot="-5400000">
              <a:off x="103718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5" name="tx274"/>
            <p:cNvSpPr/>
            <p:nvPr/>
          </p:nvSpPr>
          <p:spPr>
            <a:xfrm rot="-5400000">
              <a:off x="1070129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6" name="tx275"/>
            <p:cNvSpPr/>
            <p:nvPr/>
          </p:nvSpPr>
          <p:spPr>
            <a:xfrm rot="-5400000">
              <a:off x="1102875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7" name="tx276"/>
            <p:cNvSpPr/>
            <p:nvPr/>
          </p:nvSpPr>
          <p:spPr>
            <a:xfrm rot="-5400000">
              <a:off x="113274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8" name="tx277"/>
            <p:cNvSpPr/>
            <p:nvPr/>
          </p:nvSpPr>
          <p:spPr>
            <a:xfrm rot="-5400000">
              <a:off x="1169900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9" name="tx278"/>
            <p:cNvSpPr/>
            <p:nvPr/>
          </p:nvSpPr>
          <p:spPr>
            <a:xfrm rot="-5400000">
              <a:off x="1205802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0" name="tx279"/>
            <p:cNvSpPr/>
            <p:nvPr/>
          </p:nvSpPr>
          <p:spPr>
            <a:xfrm rot="-5400000">
              <a:off x="1232519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1" name="tx280"/>
            <p:cNvSpPr/>
            <p:nvPr/>
          </p:nvSpPr>
          <p:spPr>
            <a:xfrm rot="-5400000">
              <a:off x="1265448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2" name="tx281"/>
            <p:cNvSpPr/>
            <p:nvPr/>
          </p:nvSpPr>
          <p:spPr>
            <a:xfrm rot="-5400000">
              <a:off x="1302023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3" name="tx282"/>
            <p:cNvSpPr/>
            <p:nvPr/>
          </p:nvSpPr>
          <p:spPr>
            <a:xfrm rot="-5400000">
              <a:off x="133309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4" name="tx283"/>
            <p:cNvSpPr/>
            <p:nvPr/>
          </p:nvSpPr>
          <p:spPr>
            <a:xfrm rot="-5400000">
              <a:off x="1366027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5" name="pl284"/>
            <p:cNvSpPr/>
            <p:nvPr/>
          </p:nvSpPr>
          <p:spPr>
            <a:xfrm>
              <a:off x="141509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4480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48096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51389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54682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5797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61269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64562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67856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7114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74442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7773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140701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1438970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1471912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1504659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153452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157168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1607586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1634303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1667232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1703807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173487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176781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tx30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10" name="tx309"/>
            <p:cNvSpPr/>
            <p:nvPr/>
          </p:nvSpPr>
          <p:spPr>
            <a:xfrm>
              <a:off x="1294238" y="395828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311" name="tx310"/>
            <p:cNvSpPr/>
            <p:nvPr/>
          </p:nvSpPr>
          <p:spPr>
            <a:xfrm>
              <a:off x="1230614" y="27164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12" name="pl31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3" name="pl312"/>
            <p:cNvSpPr/>
            <p:nvPr/>
          </p:nvSpPr>
          <p:spPr>
            <a:xfrm>
              <a:off x="1865074" y="40435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4" name="pl313"/>
            <p:cNvSpPr/>
            <p:nvPr/>
          </p:nvSpPr>
          <p:spPr>
            <a:xfrm>
              <a:off x="1865074" y="28017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16" name="rc315"/>
            <p:cNvSpPr/>
            <p:nvPr/>
          </p:nvSpPr>
          <p:spPr>
            <a:xfrm>
              <a:off x="18110385" y="2153563"/>
              <a:ext cx="1753945" cy="1236458"/>
            </a:xfrm>
            <a:prstGeom prst="rect">
              <a:avLst/>
            </a:prstGeom>
            <a:solidFill>
              <a:srgbClr val="FFFFFF">
                <a:alpha val="100000"/>
              </a:srgbClr>
            </a:solidFill>
          </p:spPr>
          <p:txBody>
            <a:bodyPr/>
            <a:lstStyle/>
            <a:p/>
          </p:txBody>
        </p:sp>
        <p:sp>
          <p:nvSpPr>
            <p:cNvPr id="317" name="rc316"/>
            <p:cNvSpPr/>
            <p:nvPr/>
          </p:nvSpPr>
          <p:spPr>
            <a:xfrm>
              <a:off x="18179974" y="2223153"/>
              <a:ext cx="274319" cy="274319"/>
            </a:xfrm>
            <a:prstGeom prst="rect">
              <a:avLst/>
            </a:prstGeom>
            <a:solidFill>
              <a:srgbClr val="FFFFFF">
                <a:alpha val="100000"/>
              </a:srgbClr>
            </a:solidFill>
          </p:spPr>
          <p:txBody>
            <a:bodyPr/>
            <a:lstStyle/>
            <a:p/>
          </p:txBody>
        </p:sp>
        <p:sp>
          <p:nvSpPr>
            <p:cNvPr id="318" name="rc31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9" name="rc318"/>
            <p:cNvSpPr/>
            <p:nvPr/>
          </p:nvSpPr>
          <p:spPr>
            <a:xfrm>
              <a:off x="18179974" y="2497473"/>
              <a:ext cx="274319" cy="274319"/>
            </a:xfrm>
            <a:prstGeom prst="rect">
              <a:avLst/>
            </a:prstGeom>
            <a:solidFill>
              <a:srgbClr val="FFFFFF">
                <a:alpha val="100000"/>
              </a:srgbClr>
            </a:solidFill>
          </p:spPr>
          <p:txBody>
            <a:bodyPr/>
            <a:lstStyle/>
            <a:p/>
          </p:txBody>
        </p:sp>
        <p:sp>
          <p:nvSpPr>
            <p:cNvPr id="320" name="rc31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1" name="rc320"/>
            <p:cNvSpPr/>
            <p:nvPr/>
          </p:nvSpPr>
          <p:spPr>
            <a:xfrm>
              <a:off x="18179974" y="2771793"/>
              <a:ext cx="274319" cy="274319"/>
            </a:xfrm>
            <a:prstGeom prst="rect">
              <a:avLst/>
            </a:prstGeom>
            <a:solidFill>
              <a:srgbClr val="FFFFFF">
                <a:alpha val="100000"/>
              </a:srgbClr>
            </a:solidFill>
          </p:spPr>
          <p:txBody>
            <a:bodyPr/>
            <a:lstStyle/>
            <a:p/>
          </p:txBody>
        </p:sp>
        <p:sp>
          <p:nvSpPr>
            <p:cNvPr id="322" name="rc32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3" name="rc322"/>
            <p:cNvSpPr/>
            <p:nvPr/>
          </p:nvSpPr>
          <p:spPr>
            <a:xfrm>
              <a:off x="18179974" y="3046113"/>
              <a:ext cx="274319" cy="274319"/>
            </a:xfrm>
            <a:prstGeom prst="rect">
              <a:avLst/>
            </a:prstGeom>
            <a:solidFill>
              <a:srgbClr val="FFFFFF">
                <a:alpha val="100000"/>
              </a:srgbClr>
            </a:solidFill>
          </p:spPr>
          <p:txBody>
            <a:bodyPr/>
            <a:lstStyle/>
            <a:p/>
          </p:txBody>
        </p:sp>
        <p:sp>
          <p:nvSpPr>
            <p:cNvPr id="324" name="rc32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5" name="tx32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26" name="tx32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27" name="tx32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28" name="tx32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2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30" name=""/>
          <p:cNvGrpSpPr/>
          <p:nvPr/>
        </p:nvGrpSpPr>
        <p:grpSpPr>
          <a:xfrm>
            <a:off x="12527280" y="6217920"/>
            <a:ext cx="5486400" cy="4297680"/>
            <a:chOff x="12527280" y="6217920"/>
            <a:chExt cx="5486400" cy="4297680"/>
          </a:xfrm>
        </p:grpSpPr>
        <p:sp>
          <p:nvSpPr>
            <p:cNvPr id="3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7"/>
            <p:cNvSpPr/>
            <p:nvPr/>
          </p:nvSpPr>
          <p:spPr>
            <a:xfrm>
              <a:off x="13325144" y="6663670"/>
              <a:ext cx="4510689" cy="870654"/>
            </a:xfrm>
            <a:custGeom>
              <a:avLst/>
              <a:pathLst>
                <a:path w="4510689" h="870654">
                  <a:moveTo>
                    <a:pt x="0" y="0"/>
                  </a:moveTo>
                  <a:lnTo>
                    <a:pt x="180427" y="0"/>
                  </a:lnTo>
                  <a:lnTo>
                    <a:pt x="360855" y="0"/>
                  </a:lnTo>
                  <a:lnTo>
                    <a:pt x="541282" y="0"/>
                  </a:lnTo>
                  <a:lnTo>
                    <a:pt x="721710" y="0"/>
                  </a:lnTo>
                  <a:lnTo>
                    <a:pt x="902137" y="153644"/>
                  </a:lnTo>
                  <a:lnTo>
                    <a:pt x="1082565" y="51214"/>
                  </a:lnTo>
                  <a:lnTo>
                    <a:pt x="1262993" y="25607"/>
                  </a:lnTo>
                  <a:lnTo>
                    <a:pt x="1443420" y="25607"/>
                  </a:lnTo>
                  <a:lnTo>
                    <a:pt x="1623848" y="51214"/>
                  </a:lnTo>
                  <a:lnTo>
                    <a:pt x="1804275" y="102429"/>
                  </a:lnTo>
                  <a:lnTo>
                    <a:pt x="1984703" y="128037"/>
                  </a:lnTo>
                  <a:lnTo>
                    <a:pt x="2165131" y="76822"/>
                  </a:lnTo>
                  <a:lnTo>
                    <a:pt x="2345558" y="51214"/>
                  </a:lnTo>
                  <a:lnTo>
                    <a:pt x="2525986" y="358504"/>
                  </a:lnTo>
                  <a:lnTo>
                    <a:pt x="2706413" y="384112"/>
                  </a:lnTo>
                  <a:lnTo>
                    <a:pt x="2886841" y="332897"/>
                  </a:lnTo>
                  <a:lnTo>
                    <a:pt x="3067268" y="460934"/>
                  </a:lnTo>
                  <a:lnTo>
                    <a:pt x="3247696" y="409719"/>
                  </a:lnTo>
                  <a:lnTo>
                    <a:pt x="3428124" y="409719"/>
                  </a:lnTo>
                  <a:lnTo>
                    <a:pt x="3608551" y="460934"/>
                  </a:lnTo>
                  <a:lnTo>
                    <a:pt x="3788979" y="870654"/>
                  </a:lnTo>
                  <a:lnTo>
                    <a:pt x="3969406" y="640187"/>
                  </a:lnTo>
                  <a:lnTo>
                    <a:pt x="4149834" y="460934"/>
                  </a:lnTo>
                  <a:lnTo>
                    <a:pt x="4330262" y="307289"/>
                  </a:lnTo>
                  <a:lnTo>
                    <a:pt x="4510689" y="537757"/>
                  </a:lnTo>
                </a:path>
              </a:pathLst>
            </a:custGeom>
            <a:ln w="32521" cap="flat">
              <a:solidFill>
                <a:srgbClr val="5EB0E8">
                  <a:alpha val="100000"/>
                </a:srgbClr>
              </a:solidFill>
              <a:prstDash val="solid"/>
              <a:round/>
            </a:ln>
          </p:spPr>
          <p:txBody>
            <a:bodyPr/>
            <a:lstStyle/>
            <a:p/>
          </p:txBody>
        </p:sp>
        <p:sp>
          <p:nvSpPr>
            <p:cNvPr id="346" name="pl18"/>
            <p:cNvSpPr/>
            <p:nvPr/>
          </p:nvSpPr>
          <p:spPr>
            <a:xfrm>
              <a:off x="14948993" y="6663670"/>
              <a:ext cx="2886841" cy="1049907"/>
            </a:xfrm>
            <a:custGeom>
              <a:avLst/>
              <a:pathLst>
                <a:path w="2886841" h="1049907">
                  <a:moveTo>
                    <a:pt x="0" y="0"/>
                  </a:moveTo>
                  <a:lnTo>
                    <a:pt x="180427" y="204859"/>
                  </a:lnTo>
                  <a:lnTo>
                    <a:pt x="360855" y="179252"/>
                  </a:lnTo>
                  <a:lnTo>
                    <a:pt x="541282" y="460934"/>
                  </a:lnTo>
                  <a:lnTo>
                    <a:pt x="721710" y="742617"/>
                  </a:lnTo>
                  <a:lnTo>
                    <a:pt x="902137" y="1024299"/>
                  </a:lnTo>
                  <a:lnTo>
                    <a:pt x="1082565" y="588972"/>
                  </a:lnTo>
                  <a:lnTo>
                    <a:pt x="1262993" y="896262"/>
                  </a:lnTo>
                  <a:lnTo>
                    <a:pt x="1443420" y="665794"/>
                  </a:lnTo>
                  <a:lnTo>
                    <a:pt x="1623848" y="640187"/>
                  </a:lnTo>
                  <a:lnTo>
                    <a:pt x="1804275" y="588972"/>
                  </a:lnTo>
                  <a:lnTo>
                    <a:pt x="1984703" y="742617"/>
                  </a:lnTo>
                  <a:lnTo>
                    <a:pt x="2165131" y="1049907"/>
                  </a:lnTo>
                  <a:lnTo>
                    <a:pt x="2345558" y="998692"/>
                  </a:lnTo>
                  <a:lnTo>
                    <a:pt x="2525986" y="819439"/>
                  </a:lnTo>
                  <a:lnTo>
                    <a:pt x="2706413" y="640187"/>
                  </a:lnTo>
                  <a:lnTo>
                    <a:pt x="2886841" y="512149"/>
                  </a:lnTo>
                </a:path>
              </a:pathLst>
            </a:custGeom>
            <a:ln w="32521" cap="flat">
              <a:solidFill>
                <a:srgbClr val="00A173">
                  <a:alpha val="100000"/>
                </a:srgbClr>
              </a:solidFill>
              <a:prstDash val="solid"/>
              <a:round/>
            </a:ln>
          </p:spPr>
          <p:txBody>
            <a:bodyPr/>
            <a:lstStyle/>
            <a:p/>
          </p:txBody>
        </p:sp>
        <p:sp>
          <p:nvSpPr>
            <p:cNvPr id="34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4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4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8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8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8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8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9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9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9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9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9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0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0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0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0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0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2" name="rc84"/>
            <p:cNvSpPr/>
            <p:nvPr/>
          </p:nvSpPr>
          <p:spPr>
            <a:xfrm>
              <a:off x="14005791" y="9941072"/>
              <a:ext cx="3149396" cy="504938"/>
            </a:xfrm>
            <a:prstGeom prst="rect">
              <a:avLst/>
            </a:prstGeom>
            <a:solidFill>
              <a:srgbClr val="FFFFFF">
                <a:alpha val="100000"/>
              </a:srgbClr>
            </a:solidFill>
          </p:spPr>
          <p:txBody>
            <a:bodyPr/>
            <a:lstStyle/>
            <a:p/>
          </p:txBody>
        </p:sp>
        <p:sp>
          <p:nvSpPr>
            <p:cNvPr id="41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1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1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1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1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1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2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Egypt</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4743076"/>
              <a:ext cx="237118" cy="5374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128811"/>
              <a:ext cx="237118" cy="1156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3970446"/>
              <a:ext cx="237118" cy="13101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66162"/>
              <a:ext cx="237118" cy="191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661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661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291975"/>
              <a:ext cx="237118" cy="974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61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61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3456958"/>
              <a:ext cx="237118" cy="1804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085620"/>
              <a:ext cx="237118" cy="1194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4407150"/>
              <a:ext cx="237118" cy="878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3725699"/>
              <a:ext cx="237118" cy="1554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3946451"/>
              <a:ext cx="237118" cy="1338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085620"/>
              <a:ext cx="237118" cy="1199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3908059"/>
              <a:ext cx="237118" cy="1377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0559"/>
              <a:ext cx="237118" cy="4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0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0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383155"/>
              <a:ext cx="237118" cy="8974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64" name="pg63"/>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75760"/>
              <a:ext cx="237118" cy="9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75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757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3936853"/>
              <a:ext cx="237118" cy="13389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3898461"/>
              <a:ext cx="237118" cy="1372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22971"/>
              <a:ext cx="237118" cy="62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229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229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3044248"/>
              <a:ext cx="237118" cy="2178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155786"/>
              <a:ext cx="237118" cy="1295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1557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155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3888864"/>
              <a:ext cx="237118" cy="1266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021416"/>
              <a:ext cx="237118" cy="2639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963828"/>
              <a:ext cx="237118" cy="575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96382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2876285"/>
              <a:ext cx="237118" cy="2087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155786"/>
              <a:ext cx="237118" cy="1295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1557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55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3927255"/>
              <a:ext cx="237118" cy="1228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150987"/>
              <a:ext cx="237118" cy="134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1509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509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066425"/>
              <a:ext cx="237118" cy="10845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08575"/>
              <a:ext cx="237118" cy="767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0857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085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152806"/>
              <a:ext cx="237118" cy="10557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03776"/>
              <a:ext cx="237118" cy="815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037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037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172002"/>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94178"/>
              <a:ext cx="237118" cy="91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941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9417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162404"/>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75760"/>
              <a:ext cx="237118" cy="9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75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757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291975"/>
              <a:ext cx="237118" cy="9837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122193"/>
              <a:ext cx="237118" cy="1631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117395"/>
              <a:ext cx="237118" cy="47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1739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172002"/>
              <a:ext cx="237118" cy="945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256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267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03776"/>
              <a:ext cx="237118" cy="815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037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037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272779"/>
              <a:ext cx="237118" cy="930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70183"/>
              <a:ext cx="237118" cy="1151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1701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1701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3898461"/>
              <a:ext cx="237118" cy="1271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22971"/>
              <a:ext cx="237118" cy="62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229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229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3864869"/>
              <a:ext cx="237118" cy="13581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51765"/>
              <a:ext cx="237118" cy="33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251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3812080"/>
              <a:ext cx="237118" cy="14396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229589"/>
              <a:ext cx="237118" cy="10413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75760"/>
              <a:ext cx="237118" cy="9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757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757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839055"/>
              <a:ext cx="237118" cy="4367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18172"/>
              <a:ext cx="237118" cy="671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1817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18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4296774"/>
              <a:ext cx="237118" cy="9213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4047229"/>
              <a:ext cx="237118" cy="12381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272779"/>
              <a:ext cx="237118" cy="1012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61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61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229589"/>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3663313"/>
              <a:ext cx="237118" cy="16076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3538540"/>
              <a:ext cx="237118" cy="1732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91 case(s)</a:t>
              </a:r>
            </a:p>
          </p:txBody>
        </p:sp>
        <p:sp>
          <p:nvSpPr>
            <p:cNvPr id="186" name="pg185"/>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91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251765"/>
              <a:ext cx="237118" cy="33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2517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3826477"/>
              <a:ext cx="237118" cy="14252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5213373"/>
              <a:ext cx="237118" cy="71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2133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2133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3912858"/>
              <a:ext cx="237118" cy="1300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251765"/>
              <a:ext cx="237118" cy="33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246966"/>
              <a:ext cx="237118" cy="47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2469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3711302"/>
              <a:ext cx="237118" cy="1535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222971"/>
              <a:ext cx="237118" cy="62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08575"/>
              <a:ext cx="237118" cy="143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0857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3399371"/>
              <a:ext cx="237118" cy="1809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246966"/>
              <a:ext cx="237118" cy="38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37368"/>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373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3605726"/>
              <a:ext cx="237118" cy="16316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51765"/>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373557"/>
              <a:ext cx="237118" cy="878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256564"/>
              <a:ext cx="237118" cy="287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51765"/>
              <a:ext cx="237118" cy="47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517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4373557"/>
              <a:ext cx="237118" cy="878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27770"/>
              <a:ext cx="237118" cy="575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18172"/>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1817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4527124"/>
              <a:ext cx="237118" cy="691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261363"/>
              <a:ext cx="237118" cy="23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37368"/>
              <a:ext cx="237118" cy="23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373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4354362"/>
              <a:ext cx="237118" cy="883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266162"/>
              <a:ext cx="237118" cy="191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661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661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4234388"/>
              <a:ext cx="237118" cy="1031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270961"/>
              <a:ext cx="237118" cy="143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709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709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4080821"/>
              <a:ext cx="237118" cy="11901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266162"/>
              <a:ext cx="237118" cy="191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56564"/>
              <a:ext cx="237118" cy="95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565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4243986"/>
              <a:ext cx="237118" cy="1012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4274587"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6" name="pg245"/>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107 case(s)</a:t>
              </a:r>
            </a:p>
          </p:txBody>
        </p:sp>
        <p:sp>
          <p:nvSpPr>
            <p:cNvPr id="248" name="pg247"/>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107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80546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84567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288588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32556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36577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40598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60" name="tx25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61" name="tx26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62" name="tx26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63" name="tx26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64" name="tx26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65" name="pl26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tx27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8" name="tx27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9" name="tx27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0" name="tx27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1" name="tx28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2" name="tx28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3" name="tx28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4" name="tx28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5" name="tx28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6" name="tx28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7" name="tx28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8" name="tx28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9" name="pl28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tx30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tx32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tx34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1" name="pl36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tx37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4" name="tx37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5" name="tx37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6" name="tx37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7" name="tx37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8" name="tx37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9" name="tx37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0" name="tx37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1" name="tx38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2" name="tx38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3" name="tx38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4" name="tx38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5" name="tx38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86" name="tx385"/>
            <p:cNvSpPr/>
            <p:nvPr/>
          </p:nvSpPr>
          <p:spPr>
            <a:xfrm>
              <a:off x="1230614" y="424028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87" name="tx386"/>
            <p:cNvSpPr/>
            <p:nvPr/>
          </p:nvSpPr>
          <p:spPr>
            <a:xfrm>
              <a:off x="1230614" y="328050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388" name="tx387"/>
            <p:cNvSpPr/>
            <p:nvPr/>
          </p:nvSpPr>
          <p:spPr>
            <a:xfrm>
              <a:off x="1230614" y="232071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389" name="pl38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0" name="pl389"/>
            <p:cNvSpPr/>
            <p:nvPr/>
          </p:nvSpPr>
          <p:spPr>
            <a:xfrm>
              <a:off x="1865074" y="43255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1" name="pl390"/>
            <p:cNvSpPr/>
            <p:nvPr/>
          </p:nvSpPr>
          <p:spPr>
            <a:xfrm>
              <a:off x="1865074" y="33657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2" name="pl391"/>
            <p:cNvSpPr/>
            <p:nvPr/>
          </p:nvSpPr>
          <p:spPr>
            <a:xfrm>
              <a:off x="1865074" y="240598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94" name="rc393"/>
            <p:cNvSpPr/>
            <p:nvPr/>
          </p:nvSpPr>
          <p:spPr>
            <a:xfrm>
              <a:off x="18110385" y="2153563"/>
              <a:ext cx="1240079" cy="413498"/>
            </a:xfrm>
            <a:prstGeom prst="rect">
              <a:avLst/>
            </a:prstGeom>
            <a:solidFill>
              <a:srgbClr val="FFFFFF">
                <a:alpha val="100000"/>
              </a:srgbClr>
            </a:solidFill>
          </p:spPr>
          <p:txBody>
            <a:bodyPr/>
            <a:lstStyle/>
            <a:p/>
          </p:txBody>
        </p:sp>
        <p:sp>
          <p:nvSpPr>
            <p:cNvPr id="395" name="rc394"/>
            <p:cNvSpPr/>
            <p:nvPr/>
          </p:nvSpPr>
          <p:spPr>
            <a:xfrm>
              <a:off x="18179974" y="2223153"/>
              <a:ext cx="274319" cy="274319"/>
            </a:xfrm>
            <a:prstGeom prst="rect">
              <a:avLst/>
            </a:prstGeom>
            <a:solidFill>
              <a:srgbClr val="FFFFFF">
                <a:alpha val="100000"/>
              </a:srgbClr>
            </a:solidFill>
          </p:spPr>
          <p:txBody>
            <a:bodyPr/>
            <a:lstStyle/>
            <a:p/>
          </p:txBody>
        </p:sp>
        <p:sp>
          <p:nvSpPr>
            <p:cNvPr id="396" name="pg39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97" name="tx39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98" name="rc397"/>
            <p:cNvSpPr/>
            <p:nvPr/>
          </p:nvSpPr>
          <p:spPr>
            <a:xfrm>
              <a:off x="18110385" y="2706240"/>
              <a:ext cx="1753945" cy="1236458"/>
            </a:xfrm>
            <a:prstGeom prst="rect">
              <a:avLst/>
            </a:prstGeom>
            <a:solidFill>
              <a:srgbClr val="FFFFFF">
                <a:alpha val="100000"/>
              </a:srgbClr>
            </a:solidFill>
          </p:spPr>
          <p:txBody>
            <a:bodyPr/>
            <a:lstStyle/>
            <a:p/>
          </p:txBody>
        </p:sp>
        <p:sp>
          <p:nvSpPr>
            <p:cNvPr id="399" name="rc398"/>
            <p:cNvSpPr/>
            <p:nvPr/>
          </p:nvSpPr>
          <p:spPr>
            <a:xfrm>
              <a:off x="18179974" y="2775829"/>
              <a:ext cx="274319" cy="274319"/>
            </a:xfrm>
            <a:prstGeom prst="rect">
              <a:avLst/>
            </a:prstGeom>
            <a:solidFill>
              <a:srgbClr val="FFFFFF">
                <a:alpha val="100000"/>
              </a:srgbClr>
            </a:solidFill>
          </p:spPr>
          <p:txBody>
            <a:bodyPr/>
            <a:lstStyle/>
            <a:p/>
          </p:txBody>
        </p:sp>
        <p:sp>
          <p:nvSpPr>
            <p:cNvPr id="400" name="rc39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1" name="rc400"/>
            <p:cNvSpPr/>
            <p:nvPr/>
          </p:nvSpPr>
          <p:spPr>
            <a:xfrm>
              <a:off x="18179974" y="3050149"/>
              <a:ext cx="274319" cy="274319"/>
            </a:xfrm>
            <a:prstGeom prst="rect">
              <a:avLst/>
            </a:prstGeom>
            <a:solidFill>
              <a:srgbClr val="FFFFFF">
                <a:alpha val="100000"/>
              </a:srgbClr>
            </a:solidFill>
          </p:spPr>
          <p:txBody>
            <a:bodyPr/>
            <a:lstStyle/>
            <a:p/>
          </p:txBody>
        </p:sp>
        <p:sp>
          <p:nvSpPr>
            <p:cNvPr id="402" name="rc40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3" name="rc402"/>
            <p:cNvSpPr/>
            <p:nvPr/>
          </p:nvSpPr>
          <p:spPr>
            <a:xfrm>
              <a:off x="18179974" y="3324469"/>
              <a:ext cx="274319" cy="274320"/>
            </a:xfrm>
            <a:prstGeom prst="rect">
              <a:avLst/>
            </a:prstGeom>
            <a:solidFill>
              <a:srgbClr val="FFFFFF">
                <a:alpha val="100000"/>
              </a:srgbClr>
            </a:solidFill>
          </p:spPr>
          <p:txBody>
            <a:bodyPr/>
            <a:lstStyle/>
            <a:p/>
          </p:txBody>
        </p:sp>
        <p:sp>
          <p:nvSpPr>
            <p:cNvPr id="404" name="rc40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5" name="rc404"/>
            <p:cNvSpPr/>
            <p:nvPr/>
          </p:nvSpPr>
          <p:spPr>
            <a:xfrm>
              <a:off x="18179974" y="3598789"/>
              <a:ext cx="274319" cy="274320"/>
            </a:xfrm>
            <a:prstGeom prst="rect">
              <a:avLst/>
            </a:prstGeom>
            <a:solidFill>
              <a:srgbClr val="FFFFFF">
                <a:alpha val="100000"/>
              </a:srgbClr>
            </a:solidFill>
          </p:spPr>
          <p:txBody>
            <a:bodyPr/>
            <a:lstStyle/>
            <a:p/>
          </p:txBody>
        </p:sp>
        <p:sp>
          <p:nvSpPr>
            <p:cNvPr id="406" name="rc40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7" name="tx40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08" name="tx40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09" name="tx40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10" name="tx40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1" name=""/>
          <p:cNvGrpSpPr/>
          <p:nvPr/>
        </p:nvGrpSpPr>
        <p:grpSpPr>
          <a:xfrm>
            <a:off x="6400800" y="6217920"/>
            <a:ext cx="5486400" cy="4251960"/>
            <a:chOff x="6400800" y="6217920"/>
            <a:chExt cx="5486400" cy="4251960"/>
          </a:xfrm>
        </p:grpSpPr>
        <p:sp>
          <p:nvSpPr>
            <p:cNvPr id="41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4" name="rc5"/>
            <p:cNvSpPr/>
            <p:nvPr/>
          </p:nvSpPr>
          <p:spPr>
            <a:xfrm>
              <a:off x="7111254" y="6510025"/>
              <a:ext cx="4319114" cy="2788960"/>
            </a:xfrm>
            <a:prstGeom prst="rect">
              <a:avLst/>
            </a:prstGeom>
            <a:solidFill>
              <a:srgbClr val="FFFFFF">
                <a:alpha val="100000"/>
              </a:srgbClr>
            </a:solidFill>
          </p:spPr>
          <p:txBody>
            <a:bodyPr/>
            <a:lstStyle/>
            <a:p/>
          </p:txBody>
        </p:sp>
        <p:sp>
          <p:nvSpPr>
            <p:cNvPr id="415" name="pl6"/>
            <p:cNvSpPr/>
            <p:nvPr/>
          </p:nvSpPr>
          <p:spPr>
            <a:xfrm>
              <a:off x="7111254" y="882007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16" name="pl7"/>
            <p:cNvSpPr/>
            <p:nvPr/>
          </p:nvSpPr>
          <p:spPr>
            <a:xfrm>
              <a:off x="7111254" y="8115790"/>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17" name="pl8"/>
            <p:cNvSpPr/>
            <p:nvPr/>
          </p:nvSpPr>
          <p:spPr>
            <a:xfrm>
              <a:off x="7111254" y="741150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18" name="pl9"/>
            <p:cNvSpPr/>
            <p:nvPr/>
          </p:nvSpPr>
          <p:spPr>
            <a:xfrm>
              <a:off x="7111254" y="6707224"/>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19" name="pl10"/>
            <p:cNvSpPr/>
            <p:nvPr/>
          </p:nvSpPr>
          <p:spPr>
            <a:xfrm>
              <a:off x="7111254"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20" name="pl11"/>
            <p:cNvSpPr/>
            <p:nvPr/>
          </p:nvSpPr>
          <p:spPr>
            <a:xfrm>
              <a:off x="7111254" y="8467931"/>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21" name="pl12"/>
            <p:cNvSpPr/>
            <p:nvPr/>
          </p:nvSpPr>
          <p:spPr>
            <a:xfrm>
              <a:off x="7111254" y="7763648"/>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22" name="pl13"/>
            <p:cNvSpPr/>
            <p:nvPr/>
          </p:nvSpPr>
          <p:spPr>
            <a:xfrm>
              <a:off x="7111254" y="705936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23" name="rc14"/>
            <p:cNvSpPr/>
            <p:nvPr/>
          </p:nvSpPr>
          <p:spPr>
            <a:xfrm>
              <a:off x="7261224" y="6918509"/>
              <a:ext cx="419913" cy="2817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4" name="rc15"/>
            <p:cNvSpPr/>
            <p:nvPr/>
          </p:nvSpPr>
          <p:spPr>
            <a:xfrm>
              <a:off x="7861101" y="7481935"/>
              <a:ext cx="419913"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5" name="rc16"/>
            <p:cNvSpPr/>
            <p:nvPr/>
          </p:nvSpPr>
          <p:spPr>
            <a:xfrm>
              <a:off x="8460978" y="7763648"/>
              <a:ext cx="419913" cy="140856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6" name="rc17"/>
            <p:cNvSpPr/>
            <p:nvPr/>
          </p:nvSpPr>
          <p:spPr>
            <a:xfrm>
              <a:off x="9060855" y="8890501"/>
              <a:ext cx="419913" cy="2817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7" name="rc18"/>
            <p:cNvSpPr/>
            <p:nvPr/>
          </p:nvSpPr>
          <p:spPr>
            <a:xfrm>
              <a:off x="7261224" y="7200222"/>
              <a:ext cx="419913" cy="197199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8" name="rc19"/>
            <p:cNvSpPr/>
            <p:nvPr/>
          </p:nvSpPr>
          <p:spPr>
            <a:xfrm>
              <a:off x="9660732" y="8608788"/>
              <a:ext cx="419913" cy="5634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29" name="rc20"/>
            <p:cNvSpPr/>
            <p:nvPr/>
          </p:nvSpPr>
          <p:spPr>
            <a:xfrm>
              <a:off x="10260609" y="8890501"/>
              <a:ext cx="419913"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0" name="rc21"/>
            <p:cNvSpPr/>
            <p:nvPr/>
          </p:nvSpPr>
          <p:spPr>
            <a:xfrm>
              <a:off x="10860486" y="8890501"/>
              <a:ext cx="419913" cy="2817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1" name="rc22"/>
            <p:cNvSpPr/>
            <p:nvPr/>
          </p:nvSpPr>
          <p:spPr>
            <a:xfrm>
              <a:off x="7861101" y="7200222"/>
              <a:ext cx="419913" cy="28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23"/>
            <p:cNvSpPr/>
            <p:nvPr/>
          </p:nvSpPr>
          <p:spPr>
            <a:xfrm>
              <a:off x="7861101" y="6636796"/>
              <a:ext cx="419913" cy="5634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3" name="rc24"/>
            <p:cNvSpPr/>
            <p:nvPr/>
          </p:nvSpPr>
          <p:spPr>
            <a:xfrm>
              <a:off x="8460978" y="6636796"/>
              <a:ext cx="419913" cy="11268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4" name="rc25"/>
            <p:cNvSpPr/>
            <p:nvPr/>
          </p:nvSpPr>
          <p:spPr>
            <a:xfrm>
              <a:off x="9060855" y="8045362"/>
              <a:ext cx="419913"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5" name="rc26"/>
            <p:cNvSpPr/>
            <p:nvPr/>
          </p:nvSpPr>
          <p:spPr>
            <a:xfrm>
              <a:off x="9660732" y="8045362"/>
              <a:ext cx="419913" cy="56342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6" name="rc27"/>
            <p:cNvSpPr/>
            <p:nvPr/>
          </p:nvSpPr>
          <p:spPr>
            <a:xfrm>
              <a:off x="10260609" y="8608788"/>
              <a:ext cx="419913" cy="2817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7" name="pl28"/>
            <p:cNvSpPr/>
            <p:nvPr/>
          </p:nvSpPr>
          <p:spPr>
            <a:xfrm>
              <a:off x="7471181" y="6867288"/>
              <a:ext cx="3599262" cy="2304926"/>
            </a:xfrm>
            <a:custGeom>
              <a:avLst/>
              <a:pathLst>
                <a:path w="3599262" h="2304926">
                  <a:moveTo>
                    <a:pt x="0" y="0"/>
                  </a:moveTo>
                  <a:lnTo>
                    <a:pt x="599877" y="1606463"/>
                  </a:lnTo>
                  <a:lnTo>
                    <a:pt x="1199754" y="1816002"/>
                  </a:lnTo>
                  <a:lnTo>
                    <a:pt x="1799631" y="2095387"/>
                  </a:lnTo>
                  <a:lnTo>
                    <a:pt x="2399508" y="2165233"/>
                  </a:lnTo>
                  <a:lnTo>
                    <a:pt x="2999385" y="2235079"/>
                  </a:lnTo>
                  <a:lnTo>
                    <a:pt x="3599262" y="2304926"/>
                  </a:lnTo>
                </a:path>
              </a:pathLst>
            </a:custGeom>
            <a:ln w="40651" cap="flat">
              <a:solidFill>
                <a:srgbClr val="000000">
                  <a:alpha val="100000"/>
                </a:srgbClr>
              </a:solidFill>
              <a:prstDash val="solid"/>
              <a:round/>
            </a:ln>
          </p:spPr>
          <p:txBody>
            <a:bodyPr/>
            <a:lstStyle/>
            <a:p/>
          </p:txBody>
        </p:sp>
        <p:sp>
          <p:nvSpPr>
            <p:cNvPr id="438" name="rc29"/>
            <p:cNvSpPr/>
            <p:nvPr/>
          </p:nvSpPr>
          <p:spPr>
            <a:xfrm>
              <a:off x="7111254" y="6510025"/>
              <a:ext cx="4319114" cy="2788960"/>
            </a:xfrm>
            <a:prstGeom prst="rect">
              <a:avLst/>
            </a:prstGeom>
            <a:ln w="13550" cap="rnd">
              <a:solidFill>
                <a:srgbClr val="333333">
                  <a:alpha val="100000"/>
                </a:srgbClr>
              </a:solidFill>
              <a:prstDash val="solid"/>
              <a:round/>
            </a:ln>
          </p:spPr>
          <p:txBody>
            <a:bodyPr/>
            <a:lstStyle/>
            <a:p/>
          </p:txBody>
        </p:sp>
        <p:sp>
          <p:nvSpPr>
            <p:cNvPr id="439" name="tx30"/>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40" name="tx31"/>
            <p:cNvSpPr/>
            <p:nvPr/>
          </p:nvSpPr>
          <p:spPr>
            <a:xfrm>
              <a:off x="6801340" y="846562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41" name="tx32"/>
            <p:cNvSpPr/>
            <p:nvPr/>
          </p:nvSpPr>
          <p:spPr>
            <a:xfrm>
              <a:off x="6801340" y="7761342"/>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42" name="tx33"/>
            <p:cNvSpPr/>
            <p:nvPr/>
          </p:nvSpPr>
          <p:spPr>
            <a:xfrm>
              <a:off x="6801340" y="7058919"/>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43" name="pl34"/>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35"/>
            <p:cNvSpPr/>
            <p:nvPr/>
          </p:nvSpPr>
          <p:spPr>
            <a:xfrm>
              <a:off x="7076460"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36"/>
            <p:cNvSpPr/>
            <p:nvPr/>
          </p:nvSpPr>
          <p:spPr>
            <a:xfrm>
              <a:off x="7076460"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37"/>
            <p:cNvSpPr/>
            <p:nvPr/>
          </p:nvSpPr>
          <p:spPr>
            <a:xfrm>
              <a:off x="7076460"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38"/>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pl39"/>
            <p:cNvSpPr/>
            <p:nvPr/>
          </p:nvSpPr>
          <p:spPr>
            <a:xfrm>
              <a:off x="11430369" y="847375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9" name="pl40"/>
            <p:cNvSpPr/>
            <p:nvPr/>
          </p:nvSpPr>
          <p:spPr>
            <a:xfrm>
              <a:off x="11430369" y="77752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0" name="pl41"/>
            <p:cNvSpPr/>
            <p:nvPr/>
          </p:nvSpPr>
          <p:spPr>
            <a:xfrm>
              <a:off x="11430369" y="70768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1" name="tx42"/>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2" name="tx43"/>
            <p:cNvSpPr/>
            <p:nvPr/>
          </p:nvSpPr>
          <p:spPr>
            <a:xfrm>
              <a:off x="11528427" y="8473305"/>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53" name="tx44"/>
            <p:cNvSpPr/>
            <p:nvPr/>
          </p:nvSpPr>
          <p:spPr>
            <a:xfrm>
              <a:off x="11528427" y="777484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54" name="tx45"/>
            <p:cNvSpPr/>
            <p:nvPr/>
          </p:nvSpPr>
          <p:spPr>
            <a:xfrm>
              <a:off x="11528427" y="7074446"/>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55" name="pl46"/>
            <p:cNvSpPr/>
            <p:nvPr/>
          </p:nvSpPr>
          <p:spPr>
            <a:xfrm>
              <a:off x="74711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7"/>
            <p:cNvSpPr/>
            <p:nvPr/>
          </p:nvSpPr>
          <p:spPr>
            <a:xfrm>
              <a:off x="807105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8"/>
            <p:cNvSpPr/>
            <p:nvPr/>
          </p:nvSpPr>
          <p:spPr>
            <a:xfrm>
              <a:off x="867093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9"/>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50"/>
            <p:cNvSpPr/>
            <p:nvPr/>
          </p:nvSpPr>
          <p:spPr>
            <a:xfrm>
              <a:off x="98706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51"/>
            <p:cNvSpPr/>
            <p:nvPr/>
          </p:nvSpPr>
          <p:spPr>
            <a:xfrm>
              <a:off x="1047056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52"/>
            <p:cNvSpPr/>
            <p:nvPr/>
          </p:nvSpPr>
          <p:spPr>
            <a:xfrm>
              <a:off x="11070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tx53"/>
            <p:cNvSpPr/>
            <p:nvPr/>
          </p:nvSpPr>
          <p:spPr>
            <a:xfrm rot="-2700000">
              <a:off x="73612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3" name="tx54"/>
            <p:cNvSpPr/>
            <p:nvPr/>
          </p:nvSpPr>
          <p:spPr>
            <a:xfrm rot="-2700000">
              <a:off x="792146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4" name="tx55"/>
            <p:cNvSpPr/>
            <p:nvPr/>
          </p:nvSpPr>
          <p:spPr>
            <a:xfrm rot="-2700000">
              <a:off x="8520680"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5" name="tx56"/>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6" name="tx57"/>
            <p:cNvSpPr/>
            <p:nvPr/>
          </p:nvSpPr>
          <p:spPr>
            <a:xfrm rot="-2700000">
              <a:off x="9575744"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7" name="tx58"/>
            <p:cNvSpPr/>
            <p:nvPr/>
          </p:nvSpPr>
          <p:spPr>
            <a:xfrm rot="-2700000">
              <a:off x="1017559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8" name="tx59"/>
            <p:cNvSpPr/>
            <p:nvPr/>
          </p:nvSpPr>
          <p:spPr>
            <a:xfrm rot="-2700000">
              <a:off x="1088754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9" name="tx60"/>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0" name="tx61"/>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1" name="tx6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2" name="tx6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3" name="rc64"/>
            <p:cNvSpPr/>
            <p:nvPr/>
          </p:nvSpPr>
          <p:spPr>
            <a:xfrm>
              <a:off x="6628303" y="10217410"/>
              <a:ext cx="1051268" cy="182880"/>
            </a:xfrm>
            <a:prstGeom prst="rect">
              <a:avLst/>
            </a:prstGeom>
            <a:solidFill>
              <a:srgbClr val="FFFFFF">
                <a:alpha val="100000"/>
              </a:srgbClr>
            </a:solidFill>
          </p:spPr>
          <p:txBody>
            <a:bodyPr/>
            <a:lstStyle/>
            <a:p/>
          </p:txBody>
        </p:sp>
        <p:sp>
          <p:nvSpPr>
            <p:cNvPr id="474" name="rc65"/>
            <p:cNvSpPr/>
            <p:nvPr/>
          </p:nvSpPr>
          <p:spPr>
            <a:xfrm>
              <a:off x="6628303" y="10217410"/>
              <a:ext cx="182879" cy="182880"/>
            </a:xfrm>
            <a:prstGeom prst="rect">
              <a:avLst/>
            </a:prstGeom>
            <a:solidFill>
              <a:srgbClr val="FFFFFF">
                <a:alpha val="100000"/>
              </a:srgbClr>
            </a:solidFill>
          </p:spPr>
          <p:txBody>
            <a:bodyPr/>
            <a:lstStyle/>
            <a:p/>
          </p:txBody>
        </p:sp>
        <p:sp>
          <p:nvSpPr>
            <p:cNvPr id="475" name="pl66"/>
            <p:cNvSpPr/>
            <p:nvPr/>
          </p:nvSpPr>
          <p:spPr>
            <a:xfrm>
              <a:off x="664659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6" name="tx67"/>
            <p:cNvSpPr/>
            <p:nvPr/>
          </p:nvSpPr>
          <p:spPr>
            <a:xfrm>
              <a:off x="691918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7" name="rc68"/>
            <p:cNvSpPr/>
            <p:nvPr/>
          </p:nvSpPr>
          <p:spPr>
            <a:xfrm>
              <a:off x="7859571" y="10217410"/>
              <a:ext cx="4027628" cy="182880"/>
            </a:xfrm>
            <a:prstGeom prst="rect">
              <a:avLst/>
            </a:prstGeom>
            <a:solidFill>
              <a:srgbClr val="FFFFFF">
                <a:alpha val="100000"/>
              </a:srgbClr>
            </a:solidFill>
          </p:spPr>
          <p:txBody>
            <a:bodyPr/>
            <a:lstStyle/>
            <a:p/>
          </p:txBody>
        </p:sp>
        <p:sp>
          <p:nvSpPr>
            <p:cNvPr id="478" name="rc69"/>
            <p:cNvSpPr/>
            <p:nvPr/>
          </p:nvSpPr>
          <p:spPr>
            <a:xfrm>
              <a:off x="7859571" y="10217410"/>
              <a:ext cx="182880" cy="182880"/>
            </a:xfrm>
            <a:prstGeom prst="rect">
              <a:avLst/>
            </a:prstGeom>
            <a:solidFill>
              <a:srgbClr val="FFFFFF">
                <a:alpha val="100000"/>
              </a:srgbClr>
            </a:solidFill>
          </p:spPr>
          <p:txBody>
            <a:bodyPr/>
            <a:lstStyle/>
            <a:p/>
          </p:txBody>
        </p:sp>
        <p:sp>
          <p:nvSpPr>
            <p:cNvPr id="479" name="rc70"/>
            <p:cNvSpPr/>
            <p:nvPr/>
          </p:nvSpPr>
          <p:spPr>
            <a:xfrm>
              <a:off x="786857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71"/>
            <p:cNvSpPr/>
            <p:nvPr/>
          </p:nvSpPr>
          <p:spPr>
            <a:xfrm>
              <a:off x="8950811" y="10217410"/>
              <a:ext cx="182879" cy="182880"/>
            </a:xfrm>
            <a:prstGeom prst="rect">
              <a:avLst/>
            </a:prstGeom>
            <a:solidFill>
              <a:srgbClr val="FFFFFF">
                <a:alpha val="100000"/>
              </a:srgbClr>
            </a:solidFill>
          </p:spPr>
          <p:txBody>
            <a:bodyPr/>
            <a:lstStyle/>
            <a:p/>
          </p:txBody>
        </p:sp>
        <p:sp>
          <p:nvSpPr>
            <p:cNvPr id="481" name="rc72"/>
            <p:cNvSpPr/>
            <p:nvPr/>
          </p:nvSpPr>
          <p:spPr>
            <a:xfrm>
              <a:off x="895981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73"/>
            <p:cNvSpPr/>
            <p:nvPr/>
          </p:nvSpPr>
          <p:spPr>
            <a:xfrm>
              <a:off x="9876852" y="10217410"/>
              <a:ext cx="182879" cy="182880"/>
            </a:xfrm>
            <a:prstGeom prst="rect">
              <a:avLst/>
            </a:prstGeom>
            <a:solidFill>
              <a:srgbClr val="FFFFFF">
                <a:alpha val="100000"/>
              </a:srgbClr>
            </a:solidFill>
          </p:spPr>
          <p:txBody>
            <a:bodyPr/>
            <a:lstStyle/>
            <a:p/>
          </p:txBody>
        </p:sp>
        <p:sp>
          <p:nvSpPr>
            <p:cNvPr id="483" name="rc74"/>
            <p:cNvSpPr/>
            <p:nvPr/>
          </p:nvSpPr>
          <p:spPr>
            <a:xfrm>
              <a:off x="988585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75"/>
            <p:cNvSpPr/>
            <p:nvPr/>
          </p:nvSpPr>
          <p:spPr>
            <a:xfrm>
              <a:off x="10879094" y="10217410"/>
              <a:ext cx="182879" cy="182880"/>
            </a:xfrm>
            <a:prstGeom prst="rect">
              <a:avLst/>
            </a:prstGeom>
            <a:solidFill>
              <a:srgbClr val="FFFFFF">
                <a:alpha val="100000"/>
              </a:srgbClr>
            </a:solidFill>
          </p:spPr>
          <p:txBody>
            <a:bodyPr/>
            <a:lstStyle/>
            <a:p/>
          </p:txBody>
        </p:sp>
        <p:sp>
          <p:nvSpPr>
            <p:cNvPr id="485" name="rc76"/>
            <p:cNvSpPr/>
            <p:nvPr/>
          </p:nvSpPr>
          <p:spPr>
            <a:xfrm>
              <a:off x="1088809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tx77"/>
            <p:cNvSpPr/>
            <p:nvPr/>
          </p:nvSpPr>
          <p:spPr>
            <a:xfrm>
              <a:off x="815045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7" name="tx78"/>
            <p:cNvSpPr/>
            <p:nvPr/>
          </p:nvSpPr>
          <p:spPr>
            <a:xfrm>
              <a:off x="92416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8" name="tx79"/>
            <p:cNvSpPr/>
            <p:nvPr/>
          </p:nvSpPr>
          <p:spPr>
            <a:xfrm>
              <a:off x="1016773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9" name="tx80"/>
            <p:cNvSpPr/>
            <p:nvPr/>
          </p:nvSpPr>
          <p:spPr>
            <a:xfrm>
              <a:off x="1116997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0" name="tx81"/>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1" name=""/>
          <p:cNvGrpSpPr/>
          <p:nvPr/>
        </p:nvGrpSpPr>
        <p:grpSpPr>
          <a:xfrm>
            <a:off x="12527280" y="6217920"/>
            <a:ext cx="5486400" cy="4297680"/>
            <a:chOff x="12527280" y="6217920"/>
            <a:chExt cx="5486400" cy="4297680"/>
          </a:xfrm>
        </p:grpSpPr>
        <p:sp>
          <p:nvSpPr>
            <p:cNvPr id="49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7"/>
            <p:cNvSpPr/>
            <p:nvPr/>
          </p:nvSpPr>
          <p:spPr>
            <a:xfrm>
              <a:off x="13325144" y="6689277"/>
              <a:ext cx="4510689" cy="153644"/>
            </a:xfrm>
            <a:custGeom>
              <a:avLst/>
              <a:pathLst>
                <a:path w="4510689" h="153644">
                  <a:moveTo>
                    <a:pt x="0" y="0"/>
                  </a:moveTo>
                  <a:lnTo>
                    <a:pt x="180427" y="25607"/>
                  </a:lnTo>
                  <a:lnTo>
                    <a:pt x="360855" y="25607"/>
                  </a:lnTo>
                  <a:lnTo>
                    <a:pt x="541282" y="0"/>
                  </a:lnTo>
                  <a:lnTo>
                    <a:pt x="721710" y="25607"/>
                  </a:lnTo>
                  <a:lnTo>
                    <a:pt x="902137" y="0"/>
                  </a:lnTo>
                  <a:lnTo>
                    <a:pt x="1082565" y="0"/>
                  </a:lnTo>
                  <a:lnTo>
                    <a:pt x="1262993" y="25607"/>
                  </a:lnTo>
                  <a:lnTo>
                    <a:pt x="1443420" y="153644"/>
                  </a:lnTo>
                  <a:lnTo>
                    <a:pt x="1623848" y="76822"/>
                  </a:lnTo>
                  <a:lnTo>
                    <a:pt x="1804275" y="51214"/>
                  </a:lnTo>
                  <a:lnTo>
                    <a:pt x="1984703" y="51214"/>
                  </a:lnTo>
                  <a:lnTo>
                    <a:pt x="2165131" y="128037"/>
                  </a:lnTo>
                  <a:lnTo>
                    <a:pt x="2345558" y="51214"/>
                  </a:lnTo>
                  <a:lnTo>
                    <a:pt x="2525986" y="128037"/>
                  </a:lnTo>
                  <a:lnTo>
                    <a:pt x="2706413" y="153644"/>
                  </a:lnTo>
                  <a:lnTo>
                    <a:pt x="2886841" y="76822"/>
                  </a:lnTo>
                  <a:lnTo>
                    <a:pt x="3067268" y="102429"/>
                  </a:lnTo>
                  <a:lnTo>
                    <a:pt x="3247696" y="102429"/>
                  </a:lnTo>
                  <a:lnTo>
                    <a:pt x="3428124" y="76822"/>
                  </a:lnTo>
                  <a:lnTo>
                    <a:pt x="3608551" y="102429"/>
                  </a:lnTo>
                  <a:lnTo>
                    <a:pt x="3788979" y="51214"/>
                  </a:lnTo>
                  <a:lnTo>
                    <a:pt x="3969406" y="51214"/>
                  </a:lnTo>
                  <a:lnTo>
                    <a:pt x="4149834" y="51214"/>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07" name="pl18"/>
            <p:cNvSpPr/>
            <p:nvPr/>
          </p:nvSpPr>
          <p:spPr>
            <a:xfrm>
              <a:off x="13325144" y="6663670"/>
              <a:ext cx="4510689" cy="179252"/>
            </a:xfrm>
            <a:custGeom>
              <a:avLst/>
              <a:pathLst>
                <a:path w="4510689" h="179252">
                  <a:moveTo>
                    <a:pt x="0" y="51214"/>
                  </a:moveTo>
                  <a:lnTo>
                    <a:pt x="180427" y="0"/>
                  </a:lnTo>
                  <a:lnTo>
                    <a:pt x="360855" y="76822"/>
                  </a:lnTo>
                  <a:lnTo>
                    <a:pt x="541282" y="51214"/>
                  </a:lnTo>
                  <a:lnTo>
                    <a:pt x="721710" y="76822"/>
                  </a:lnTo>
                  <a:lnTo>
                    <a:pt x="902137" y="51214"/>
                  </a:lnTo>
                  <a:lnTo>
                    <a:pt x="1082565" y="51214"/>
                  </a:lnTo>
                  <a:lnTo>
                    <a:pt x="1262993" y="51214"/>
                  </a:lnTo>
                  <a:lnTo>
                    <a:pt x="1443420" y="76822"/>
                  </a:lnTo>
                  <a:lnTo>
                    <a:pt x="1623848" y="76822"/>
                  </a:lnTo>
                  <a:lnTo>
                    <a:pt x="1804275" y="51214"/>
                  </a:lnTo>
                  <a:lnTo>
                    <a:pt x="1984703" y="51214"/>
                  </a:lnTo>
                  <a:lnTo>
                    <a:pt x="2165131" y="179252"/>
                  </a:lnTo>
                  <a:lnTo>
                    <a:pt x="2345558" y="76822"/>
                  </a:lnTo>
                  <a:lnTo>
                    <a:pt x="2525986" y="153644"/>
                  </a:lnTo>
                  <a:lnTo>
                    <a:pt x="2706413" y="179252"/>
                  </a:lnTo>
                  <a:lnTo>
                    <a:pt x="2886841" y="76822"/>
                  </a:lnTo>
                  <a:lnTo>
                    <a:pt x="3067268" y="128037"/>
                  </a:lnTo>
                  <a:lnTo>
                    <a:pt x="3247696" y="128037"/>
                  </a:lnTo>
                  <a:lnTo>
                    <a:pt x="3428124" y="128037"/>
                  </a:lnTo>
                  <a:lnTo>
                    <a:pt x="3608551" y="128037"/>
                  </a:lnTo>
                  <a:lnTo>
                    <a:pt x="3788979" y="76822"/>
                  </a:lnTo>
                  <a:lnTo>
                    <a:pt x="3969406" y="76822"/>
                  </a:lnTo>
                  <a:lnTo>
                    <a:pt x="4149834" y="102429"/>
                  </a:lnTo>
                  <a:lnTo>
                    <a:pt x="4330262" y="76822"/>
                  </a:lnTo>
                  <a:lnTo>
                    <a:pt x="4510689" y="76822"/>
                  </a:lnTo>
                </a:path>
              </a:pathLst>
            </a:custGeom>
            <a:ln w="32521" cap="flat">
              <a:solidFill>
                <a:srgbClr val="00A173">
                  <a:alpha val="100000"/>
                </a:srgbClr>
              </a:solidFill>
              <a:prstDash val="solid"/>
              <a:round/>
            </a:ln>
          </p:spPr>
          <p:txBody>
            <a:bodyPr/>
            <a:lstStyle/>
            <a:p/>
          </p:txBody>
        </p:sp>
        <p:sp>
          <p:nvSpPr>
            <p:cNvPr id="50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3" name="rc84"/>
            <p:cNvSpPr/>
            <p:nvPr/>
          </p:nvSpPr>
          <p:spPr>
            <a:xfrm>
              <a:off x="14005791" y="9941072"/>
              <a:ext cx="3149396" cy="504938"/>
            </a:xfrm>
            <a:prstGeom prst="rect">
              <a:avLst/>
            </a:prstGeom>
            <a:solidFill>
              <a:srgbClr val="FFFFFF">
                <a:alpha val="100000"/>
              </a:srgbClr>
            </a:solidFill>
          </p:spPr>
          <p:txBody>
            <a:bodyPr/>
            <a:lstStyle/>
            <a:p/>
          </p:txBody>
        </p:sp>
        <p:sp>
          <p:nvSpPr>
            <p:cNvPr id="57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9" name=""/>
          <p:cNvGrpSpPr/>
          <p:nvPr/>
        </p:nvGrpSpPr>
        <p:grpSpPr>
          <a:xfrm>
            <a:off x="594360" y="6217920"/>
            <a:ext cx="5562295" cy="4108319"/>
            <a:chOff x="594360" y="6217920"/>
            <a:chExt cx="5562295" cy="4108319"/>
          </a:xfrm>
        </p:grpSpPr>
        <p:sp>
          <p:nvSpPr>
            <p:cNvPr id="58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1" name="rc4"/>
            <p:cNvSpPr/>
            <p:nvPr/>
          </p:nvSpPr>
          <p:spPr>
            <a:xfrm>
              <a:off x="2216501"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2" name="rc5"/>
            <p:cNvSpPr/>
            <p:nvPr/>
          </p:nvSpPr>
          <p:spPr>
            <a:xfrm>
              <a:off x="2244738" y="6544587"/>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583" name="rc6"/>
            <p:cNvSpPr/>
            <p:nvPr/>
          </p:nvSpPr>
          <p:spPr>
            <a:xfrm>
              <a:off x="2527103" y="6544587"/>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584" name="rc7"/>
            <p:cNvSpPr/>
            <p:nvPr/>
          </p:nvSpPr>
          <p:spPr>
            <a:xfrm>
              <a:off x="280946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8"/>
            <p:cNvSpPr/>
            <p:nvPr/>
          </p:nvSpPr>
          <p:spPr>
            <a:xfrm>
              <a:off x="3091833"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6" name="rc9"/>
            <p:cNvSpPr/>
            <p:nvPr/>
          </p:nvSpPr>
          <p:spPr>
            <a:xfrm>
              <a:off x="3374198" y="6544587"/>
              <a:ext cx="282365" cy="282365"/>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587" name="rc10"/>
            <p:cNvSpPr/>
            <p:nvPr/>
          </p:nvSpPr>
          <p:spPr>
            <a:xfrm>
              <a:off x="365656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1"/>
            <p:cNvSpPr/>
            <p:nvPr/>
          </p:nvSpPr>
          <p:spPr>
            <a:xfrm>
              <a:off x="393892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12"/>
            <p:cNvSpPr/>
            <p:nvPr/>
          </p:nvSpPr>
          <p:spPr>
            <a:xfrm>
              <a:off x="422129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3"/>
            <p:cNvSpPr/>
            <p:nvPr/>
          </p:nvSpPr>
          <p:spPr>
            <a:xfrm>
              <a:off x="450365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4"/>
            <p:cNvSpPr/>
            <p:nvPr/>
          </p:nvSpPr>
          <p:spPr>
            <a:xfrm>
              <a:off x="478602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5"/>
            <p:cNvSpPr/>
            <p:nvPr/>
          </p:nvSpPr>
          <p:spPr>
            <a:xfrm>
              <a:off x="506838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16"/>
            <p:cNvSpPr/>
            <p:nvPr/>
          </p:nvSpPr>
          <p:spPr>
            <a:xfrm>
              <a:off x="535075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17"/>
            <p:cNvSpPr/>
            <p:nvPr/>
          </p:nvSpPr>
          <p:spPr>
            <a:xfrm>
              <a:off x="224473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18"/>
            <p:cNvSpPr/>
            <p:nvPr/>
          </p:nvSpPr>
          <p:spPr>
            <a:xfrm>
              <a:off x="2527103" y="682695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6" name="rc19"/>
            <p:cNvSpPr/>
            <p:nvPr/>
          </p:nvSpPr>
          <p:spPr>
            <a:xfrm>
              <a:off x="280946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20"/>
            <p:cNvSpPr/>
            <p:nvPr/>
          </p:nvSpPr>
          <p:spPr>
            <a:xfrm>
              <a:off x="309183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21"/>
            <p:cNvSpPr/>
            <p:nvPr/>
          </p:nvSpPr>
          <p:spPr>
            <a:xfrm>
              <a:off x="337419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2"/>
            <p:cNvSpPr/>
            <p:nvPr/>
          </p:nvSpPr>
          <p:spPr>
            <a:xfrm>
              <a:off x="365656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23"/>
            <p:cNvSpPr/>
            <p:nvPr/>
          </p:nvSpPr>
          <p:spPr>
            <a:xfrm>
              <a:off x="393892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24"/>
            <p:cNvSpPr/>
            <p:nvPr/>
          </p:nvSpPr>
          <p:spPr>
            <a:xfrm>
              <a:off x="422129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25"/>
            <p:cNvSpPr/>
            <p:nvPr/>
          </p:nvSpPr>
          <p:spPr>
            <a:xfrm>
              <a:off x="450365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26"/>
            <p:cNvSpPr/>
            <p:nvPr/>
          </p:nvSpPr>
          <p:spPr>
            <a:xfrm>
              <a:off x="478602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27"/>
            <p:cNvSpPr/>
            <p:nvPr/>
          </p:nvSpPr>
          <p:spPr>
            <a:xfrm>
              <a:off x="506838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8"/>
            <p:cNvSpPr/>
            <p:nvPr/>
          </p:nvSpPr>
          <p:spPr>
            <a:xfrm>
              <a:off x="535075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29"/>
            <p:cNvSpPr/>
            <p:nvPr/>
          </p:nvSpPr>
          <p:spPr>
            <a:xfrm>
              <a:off x="2244738" y="710931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07" name="rc30"/>
            <p:cNvSpPr/>
            <p:nvPr/>
          </p:nvSpPr>
          <p:spPr>
            <a:xfrm>
              <a:off x="252710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31"/>
            <p:cNvSpPr/>
            <p:nvPr/>
          </p:nvSpPr>
          <p:spPr>
            <a:xfrm>
              <a:off x="280946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32"/>
            <p:cNvSpPr/>
            <p:nvPr/>
          </p:nvSpPr>
          <p:spPr>
            <a:xfrm>
              <a:off x="309183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33"/>
            <p:cNvSpPr/>
            <p:nvPr/>
          </p:nvSpPr>
          <p:spPr>
            <a:xfrm>
              <a:off x="3374198"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1" name="rc34"/>
            <p:cNvSpPr/>
            <p:nvPr/>
          </p:nvSpPr>
          <p:spPr>
            <a:xfrm>
              <a:off x="365656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35"/>
            <p:cNvSpPr/>
            <p:nvPr/>
          </p:nvSpPr>
          <p:spPr>
            <a:xfrm>
              <a:off x="393892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36"/>
            <p:cNvSpPr/>
            <p:nvPr/>
          </p:nvSpPr>
          <p:spPr>
            <a:xfrm>
              <a:off x="422129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37"/>
            <p:cNvSpPr/>
            <p:nvPr/>
          </p:nvSpPr>
          <p:spPr>
            <a:xfrm>
              <a:off x="450365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8"/>
            <p:cNvSpPr/>
            <p:nvPr/>
          </p:nvSpPr>
          <p:spPr>
            <a:xfrm>
              <a:off x="478602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39"/>
            <p:cNvSpPr/>
            <p:nvPr/>
          </p:nvSpPr>
          <p:spPr>
            <a:xfrm>
              <a:off x="506838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40"/>
            <p:cNvSpPr/>
            <p:nvPr/>
          </p:nvSpPr>
          <p:spPr>
            <a:xfrm>
              <a:off x="535075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41"/>
            <p:cNvSpPr/>
            <p:nvPr/>
          </p:nvSpPr>
          <p:spPr>
            <a:xfrm>
              <a:off x="2244738" y="739168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19" name="rc42"/>
            <p:cNvSpPr/>
            <p:nvPr/>
          </p:nvSpPr>
          <p:spPr>
            <a:xfrm>
              <a:off x="252710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43"/>
            <p:cNvSpPr/>
            <p:nvPr/>
          </p:nvSpPr>
          <p:spPr>
            <a:xfrm>
              <a:off x="280946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44"/>
            <p:cNvSpPr/>
            <p:nvPr/>
          </p:nvSpPr>
          <p:spPr>
            <a:xfrm>
              <a:off x="309183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5"/>
            <p:cNvSpPr/>
            <p:nvPr/>
          </p:nvSpPr>
          <p:spPr>
            <a:xfrm>
              <a:off x="337419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46"/>
            <p:cNvSpPr/>
            <p:nvPr/>
          </p:nvSpPr>
          <p:spPr>
            <a:xfrm>
              <a:off x="365656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47"/>
            <p:cNvSpPr/>
            <p:nvPr/>
          </p:nvSpPr>
          <p:spPr>
            <a:xfrm>
              <a:off x="393892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48"/>
            <p:cNvSpPr/>
            <p:nvPr/>
          </p:nvSpPr>
          <p:spPr>
            <a:xfrm>
              <a:off x="422129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49"/>
            <p:cNvSpPr/>
            <p:nvPr/>
          </p:nvSpPr>
          <p:spPr>
            <a:xfrm>
              <a:off x="450365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50"/>
            <p:cNvSpPr/>
            <p:nvPr/>
          </p:nvSpPr>
          <p:spPr>
            <a:xfrm>
              <a:off x="478602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51"/>
            <p:cNvSpPr/>
            <p:nvPr/>
          </p:nvSpPr>
          <p:spPr>
            <a:xfrm>
              <a:off x="506838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52"/>
            <p:cNvSpPr/>
            <p:nvPr/>
          </p:nvSpPr>
          <p:spPr>
            <a:xfrm>
              <a:off x="535075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53"/>
            <p:cNvSpPr/>
            <p:nvPr/>
          </p:nvSpPr>
          <p:spPr>
            <a:xfrm>
              <a:off x="224473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54"/>
            <p:cNvSpPr/>
            <p:nvPr/>
          </p:nvSpPr>
          <p:spPr>
            <a:xfrm>
              <a:off x="252710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55"/>
            <p:cNvSpPr/>
            <p:nvPr/>
          </p:nvSpPr>
          <p:spPr>
            <a:xfrm>
              <a:off x="2809468"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56"/>
            <p:cNvSpPr/>
            <p:nvPr/>
          </p:nvSpPr>
          <p:spPr>
            <a:xfrm>
              <a:off x="3091833"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4" name="rc57"/>
            <p:cNvSpPr/>
            <p:nvPr/>
          </p:nvSpPr>
          <p:spPr>
            <a:xfrm>
              <a:off x="337419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58"/>
            <p:cNvSpPr/>
            <p:nvPr/>
          </p:nvSpPr>
          <p:spPr>
            <a:xfrm>
              <a:off x="365656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59"/>
            <p:cNvSpPr/>
            <p:nvPr/>
          </p:nvSpPr>
          <p:spPr>
            <a:xfrm>
              <a:off x="393892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60"/>
            <p:cNvSpPr/>
            <p:nvPr/>
          </p:nvSpPr>
          <p:spPr>
            <a:xfrm>
              <a:off x="422129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61"/>
            <p:cNvSpPr/>
            <p:nvPr/>
          </p:nvSpPr>
          <p:spPr>
            <a:xfrm>
              <a:off x="450365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62"/>
            <p:cNvSpPr/>
            <p:nvPr/>
          </p:nvSpPr>
          <p:spPr>
            <a:xfrm>
              <a:off x="478602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63"/>
            <p:cNvSpPr/>
            <p:nvPr/>
          </p:nvSpPr>
          <p:spPr>
            <a:xfrm>
              <a:off x="506838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64"/>
            <p:cNvSpPr/>
            <p:nvPr/>
          </p:nvSpPr>
          <p:spPr>
            <a:xfrm>
              <a:off x="535075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65"/>
            <p:cNvSpPr/>
            <p:nvPr/>
          </p:nvSpPr>
          <p:spPr>
            <a:xfrm>
              <a:off x="2244738" y="795641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43" name="rc66"/>
            <p:cNvSpPr/>
            <p:nvPr/>
          </p:nvSpPr>
          <p:spPr>
            <a:xfrm>
              <a:off x="252710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67"/>
            <p:cNvSpPr/>
            <p:nvPr/>
          </p:nvSpPr>
          <p:spPr>
            <a:xfrm>
              <a:off x="280946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68"/>
            <p:cNvSpPr/>
            <p:nvPr/>
          </p:nvSpPr>
          <p:spPr>
            <a:xfrm>
              <a:off x="309183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69"/>
            <p:cNvSpPr/>
            <p:nvPr/>
          </p:nvSpPr>
          <p:spPr>
            <a:xfrm>
              <a:off x="337419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70"/>
            <p:cNvSpPr/>
            <p:nvPr/>
          </p:nvSpPr>
          <p:spPr>
            <a:xfrm>
              <a:off x="365656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71"/>
            <p:cNvSpPr/>
            <p:nvPr/>
          </p:nvSpPr>
          <p:spPr>
            <a:xfrm>
              <a:off x="393892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72"/>
            <p:cNvSpPr/>
            <p:nvPr/>
          </p:nvSpPr>
          <p:spPr>
            <a:xfrm>
              <a:off x="422129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73"/>
            <p:cNvSpPr/>
            <p:nvPr/>
          </p:nvSpPr>
          <p:spPr>
            <a:xfrm>
              <a:off x="450365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74"/>
            <p:cNvSpPr/>
            <p:nvPr/>
          </p:nvSpPr>
          <p:spPr>
            <a:xfrm>
              <a:off x="478602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75"/>
            <p:cNvSpPr/>
            <p:nvPr/>
          </p:nvSpPr>
          <p:spPr>
            <a:xfrm>
              <a:off x="506838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76"/>
            <p:cNvSpPr/>
            <p:nvPr/>
          </p:nvSpPr>
          <p:spPr>
            <a:xfrm>
              <a:off x="535075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77"/>
            <p:cNvSpPr/>
            <p:nvPr/>
          </p:nvSpPr>
          <p:spPr>
            <a:xfrm>
              <a:off x="224473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5" name="rc78"/>
            <p:cNvSpPr/>
            <p:nvPr/>
          </p:nvSpPr>
          <p:spPr>
            <a:xfrm>
              <a:off x="252710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79"/>
            <p:cNvSpPr/>
            <p:nvPr/>
          </p:nvSpPr>
          <p:spPr>
            <a:xfrm>
              <a:off x="280946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80"/>
            <p:cNvSpPr/>
            <p:nvPr/>
          </p:nvSpPr>
          <p:spPr>
            <a:xfrm>
              <a:off x="309183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81"/>
            <p:cNvSpPr/>
            <p:nvPr/>
          </p:nvSpPr>
          <p:spPr>
            <a:xfrm>
              <a:off x="337419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82"/>
            <p:cNvSpPr/>
            <p:nvPr/>
          </p:nvSpPr>
          <p:spPr>
            <a:xfrm>
              <a:off x="365656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83"/>
            <p:cNvSpPr/>
            <p:nvPr/>
          </p:nvSpPr>
          <p:spPr>
            <a:xfrm>
              <a:off x="393892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84"/>
            <p:cNvSpPr/>
            <p:nvPr/>
          </p:nvSpPr>
          <p:spPr>
            <a:xfrm>
              <a:off x="422129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85"/>
            <p:cNvSpPr/>
            <p:nvPr/>
          </p:nvSpPr>
          <p:spPr>
            <a:xfrm>
              <a:off x="450365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86"/>
            <p:cNvSpPr/>
            <p:nvPr/>
          </p:nvSpPr>
          <p:spPr>
            <a:xfrm>
              <a:off x="478602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87"/>
            <p:cNvSpPr/>
            <p:nvPr/>
          </p:nvSpPr>
          <p:spPr>
            <a:xfrm>
              <a:off x="506838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88"/>
            <p:cNvSpPr/>
            <p:nvPr/>
          </p:nvSpPr>
          <p:spPr>
            <a:xfrm>
              <a:off x="535075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89"/>
            <p:cNvSpPr/>
            <p:nvPr/>
          </p:nvSpPr>
          <p:spPr>
            <a:xfrm>
              <a:off x="224473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7" name="rc90"/>
            <p:cNvSpPr/>
            <p:nvPr/>
          </p:nvSpPr>
          <p:spPr>
            <a:xfrm>
              <a:off x="252710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91"/>
            <p:cNvSpPr/>
            <p:nvPr/>
          </p:nvSpPr>
          <p:spPr>
            <a:xfrm>
              <a:off x="280946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92"/>
            <p:cNvSpPr/>
            <p:nvPr/>
          </p:nvSpPr>
          <p:spPr>
            <a:xfrm>
              <a:off x="309183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93"/>
            <p:cNvSpPr/>
            <p:nvPr/>
          </p:nvSpPr>
          <p:spPr>
            <a:xfrm>
              <a:off x="337419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94"/>
            <p:cNvSpPr/>
            <p:nvPr/>
          </p:nvSpPr>
          <p:spPr>
            <a:xfrm>
              <a:off x="365656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95"/>
            <p:cNvSpPr/>
            <p:nvPr/>
          </p:nvSpPr>
          <p:spPr>
            <a:xfrm>
              <a:off x="393892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96"/>
            <p:cNvSpPr/>
            <p:nvPr/>
          </p:nvSpPr>
          <p:spPr>
            <a:xfrm>
              <a:off x="422129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97"/>
            <p:cNvSpPr/>
            <p:nvPr/>
          </p:nvSpPr>
          <p:spPr>
            <a:xfrm>
              <a:off x="450365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98"/>
            <p:cNvSpPr/>
            <p:nvPr/>
          </p:nvSpPr>
          <p:spPr>
            <a:xfrm>
              <a:off x="478602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99"/>
            <p:cNvSpPr/>
            <p:nvPr/>
          </p:nvSpPr>
          <p:spPr>
            <a:xfrm>
              <a:off x="506838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100"/>
            <p:cNvSpPr/>
            <p:nvPr/>
          </p:nvSpPr>
          <p:spPr>
            <a:xfrm>
              <a:off x="535075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101"/>
            <p:cNvSpPr/>
            <p:nvPr/>
          </p:nvSpPr>
          <p:spPr>
            <a:xfrm>
              <a:off x="224473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102"/>
            <p:cNvSpPr/>
            <p:nvPr/>
          </p:nvSpPr>
          <p:spPr>
            <a:xfrm>
              <a:off x="252710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103"/>
            <p:cNvSpPr/>
            <p:nvPr/>
          </p:nvSpPr>
          <p:spPr>
            <a:xfrm>
              <a:off x="2809468" y="8803508"/>
              <a:ext cx="282365" cy="282365"/>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81" name="rc104"/>
            <p:cNvSpPr/>
            <p:nvPr/>
          </p:nvSpPr>
          <p:spPr>
            <a:xfrm>
              <a:off x="309183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105"/>
            <p:cNvSpPr/>
            <p:nvPr/>
          </p:nvSpPr>
          <p:spPr>
            <a:xfrm>
              <a:off x="337419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106"/>
            <p:cNvSpPr/>
            <p:nvPr/>
          </p:nvSpPr>
          <p:spPr>
            <a:xfrm>
              <a:off x="365656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107"/>
            <p:cNvSpPr/>
            <p:nvPr/>
          </p:nvSpPr>
          <p:spPr>
            <a:xfrm>
              <a:off x="393892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108"/>
            <p:cNvSpPr/>
            <p:nvPr/>
          </p:nvSpPr>
          <p:spPr>
            <a:xfrm>
              <a:off x="422129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109"/>
            <p:cNvSpPr/>
            <p:nvPr/>
          </p:nvSpPr>
          <p:spPr>
            <a:xfrm>
              <a:off x="450365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110"/>
            <p:cNvSpPr/>
            <p:nvPr/>
          </p:nvSpPr>
          <p:spPr>
            <a:xfrm>
              <a:off x="478602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111"/>
            <p:cNvSpPr/>
            <p:nvPr/>
          </p:nvSpPr>
          <p:spPr>
            <a:xfrm>
              <a:off x="506838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112"/>
            <p:cNvSpPr/>
            <p:nvPr/>
          </p:nvSpPr>
          <p:spPr>
            <a:xfrm>
              <a:off x="535075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tx113"/>
            <p:cNvSpPr/>
            <p:nvPr/>
          </p:nvSpPr>
          <p:spPr>
            <a:xfrm>
              <a:off x="1597832"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691" name="tx114"/>
            <p:cNvSpPr/>
            <p:nvPr/>
          </p:nvSpPr>
          <p:spPr>
            <a:xfrm>
              <a:off x="1284773" y="8603985"/>
              <a:ext cx="7704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MATROUH</a:t>
              </a:r>
            </a:p>
          </p:txBody>
        </p:sp>
        <p:sp>
          <p:nvSpPr>
            <p:cNvPr id="692" name="tx115"/>
            <p:cNvSpPr/>
            <p:nvPr/>
          </p:nvSpPr>
          <p:spPr>
            <a:xfrm>
              <a:off x="1572532" y="8321620"/>
              <a:ext cx="4826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CAIRO</a:t>
              </a:r>
            </a:p>
          </p:txBody>
        </p:sp>
        <p:sp>
          <p:nvSpPr>
            <p:cNvPr id="693" name="tx116"/>
            <p:cNvSpPr/>
            <p:nvPr/>
          </p:nvSpPr>
          <p:spPr>
            <a:xfrm>
              <a:off x="1089659" y="8043050"/>
              <a:ext cx="96552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ALEXANDRIA</a:t>
              </a:r>
            </a:p>
          </p:txBody>
        </p:sp>
        <p:sp>
          <p:nvSpPr>
            <p:cNvPr id="694" name="tx117"/>
            <p:cNvSpPr/>
            <p:nvPr/>
          </p:nvSpPr>
          <p:spPr>
            <a:xfrm>
              <a:off x="1699556" y="7756964"/>
              <a:ext cx="3556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GIZA</a:t>
              </a:r>
            </a:p>
          </p:txBody>
        </p:sp>
        <p:sp>
          <p:nvSpPr>
            <p:cNvPr id="695" name="tx118"/>
            <p:cNvSpPr/>
            <p:nvPr/>
          </p:nvSpPr>
          <p:spPr>
            <a:xfrm>
              <a:off x="1301367" y="7478320"/>
              <a:ext cx="75381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DAKAHLIA</a:t>
              </a:r>
            </a:p>
          </p:txBody>
        </p:sp>
        <p:sp>
          <p:nvSpPr>
            <p:cNvPr id="696" name="tx119"/>
            <p:cNvSpPr/>
            <p:nvPr/>
          </p:nvSpPr>
          <p:spPr>
            <a:xfrm>
              <a:off x="1386124" y="7192234"/>
              <a:ext cx="6690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RED SEA</a:t>
              </a:r>
            </a:p>
          </p:txBody>
        </p:sp>
        <p:sp>
          <p:nvSpPr>
            <p:cNvPr id="697" name="tx120"/>
            <p:cNvSpPr/>
            <p:nvPr/>
          </p:nvSpPr>
          <p:spPr>
            <a:xfrm>
              <a:off x="1530116" y="6909794"/>
              <a:ext cx="5250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LUXOR</a:t>
              </a:r>
            </a:p>
          </p:txBody>
        </p:sp>
        <p:sp>
          <p:nvSpPr>
            <p:cNvPr id="698" name="tx121"/>
            <p:cNvSpPr/>
            <p:nvPr/>
          </p:nvSpPr>
          <p:spPr>
            <a:xfrm>
              <a:off x="1496332" y="6627504"/>
              <a:ext cx="5588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ASWAN</a:t>
              </a:r>
            </a:p>
          </p:txBody>
        </p:sp>
        <p:sp>
          <p:nvSpPr>
            <p:cNvPr id="699" name="tx122"/>
            <p:cNvSpPr/>
            <p:nvPr/>
          </p:nvSpPr>
          <p:spPr>
            <a:xfrm rot="-2700000">
              <a:off x="19462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00" name="tx123"/>
            <p:cNvSpPr/>
            <p:nvPr/>
          </p:nvSpPr>
          <p:spPr>
            <a:xfrm rot="-2700000">
              <a:off x="222865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1" name="tx124"/>
            <p:cNvSpPr/>
            <p:nvPr/>
          </p:nvSpPr>
          <p:spPr>
            <a:xfrm rot="-2700000">
              <a:off x="25110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2" name="tx125"/>
            <p:cNvSpPr/>
            <p:nvPr/>
          </p:nvSpPr>
          <p:spPr>
            <a:xfrm rot="-2700000">
              <a:off x="279338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3" name="tx126"/>
            <p:cNvSpPr/>
            <p:nvPr/>
          </p:nvSpPr>
          <p:spPr>
            <a:xfrm rot="-2700000">
              <a:off x="307574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4" name="tx127"/>
            <p:cNvSpPr/>
            <p:nvPr/>
          </p:nvSpPr>
          <p:spPr>
            <a:xfrm rot="-2700000">
              <a:off x="335811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05" name="tx128"/>
            <p:cNvSpPr/>
            <p:nvPr/>
          </p:nvSpPr>
          <p:spPr>
            <a:xfrm rot="-2700000">
              <a:off x="364047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06" name="tx129"/>
            <p:cNvSpPr/>
            <p:nvPr/>
          </p:nvSpPr>
          <p:spPr>
            <a:xfrm rot="-2700000">
              <a:off x="3922815"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07" name="tx130"/>
            <p:cNvSpPr/>
            <p:nvPr/>
          </p:nvSpPr>
          <p:spPr>
            <a:xfrm rot="-2700000">
              <a:off x="420520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08" name="tx131"/>
            <p:cNvSpPr/>
            <p:nvPr/>
          </p:nvSpPr>
          <p:spPr>
            <a:xfrm rot="-2700000">
              <a:off x="448757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09" name="tx132"/>
            <p:cNvSpPr/>
            <p:nvPr/>
          </p:nvSpPr>
          <p:spPr>
            <a:xfrm rot="-2700000">
              <a:off x="476993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0" name="tx133"/>
            <p:cNvSpPr/>
            <p:nvPr/>
          </p:nvSpPr>
          <p:spPr>
            <a:xfrm rot="-2700000">
              <a:off x="505230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11" name="pic134"/>
            <p:cNvPicPr/>
            <p:nvPr/>
          </p:nvPicPr>
          <p:blipFill>
            <a:blip r:embed="rId2" cstate="print"/>
            <a:stretch>
              <a:fillRect/>
            </a:stretch>
          </p:blipFill>
          <p:spPr>
            <a:xfrm>
              <a:off x="2858928" y="9925424"/>
              <a:ext cx="2160000" cy="144000"/>
            </a:xfrm>
            <a:prstGeom prst="rect">
              <a:avLst/>
            </a:prstGeom>
          </p:spPr>
        </p:pic>
        <p:sp>
          <p:nvSpPr>
            <p:cNvPr id="712" name="pl135"/>
            <p:cNvSpPr/>
            <p:nvPr/>
          </p:nvSpPr>
          <p:spPr>
            <a:xfrm>
              <a:off x="286252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3" name="pl136"/>
            <p:cNvSpPr/>
            <p:nvPr/>
          </p:nvSpPr>
          <p:spPr>
            <a:xfrm>
              <a:off x="340072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4" name="pl137"/>
            <p:cNvSpPr/>
            <p:nvPr/>
          </p:nvSpPr>
          <p:spPr>
            <a:xfrm>
              <a:off x="393892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5" name="pl138"/>
            <p:cNvSpPr/>
            <p:nvPr/>
          </p:nvSpPr>
          <p:spPr>
            <a:xfrm>
              <a:off x="447712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6" name="pl139"/>
            <p:cNvSpPr/>
            <p:nvPr/>
          </p:nvSpPr>
          <p:spPr>
            <a:xfrm>
              <a:off x="5015328"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7" name="pl140"/>
            <p:cNvSpPr/>
            <p:nvPr/>
          </p:nvSpPr>
          <p:spPr>
            <a:xfrm>
              <a:off x="286252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8" name="pl141"/>
            <p:cNvSpPr/>
            <p:nvPr/>
          </p:nvSpPr>
          <p:spPr>
            <a:xfrm>
              <a:off x="340072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9" name="pl142"/>
            <p:cNvSpPr/>
            <p:nvPr/>
          </p:nvSpPr>
          <p:spPr>
            <a:xfrm>
              <a:off x="393892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0" name="pl143"/>
            <p:cNvSpPr/>
            <p:nvPr/>
          </p:nvSpPr>
          <p:spPr>
            <a:xfrm>
              <a:off x="447712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1" name="pl144"/>
            <p:cNvSpPr/>
            <p:nvPr/>
          </p:nvSpPr>
          <p:spPr>
            <a:xfrm>
              <a:off x="5015328"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tx145"/>
            <p:cNvSpPr/>
            <p:nvPr/>
          </p:nvSpPr>
          <p:spPr>
            <a:xfrm>
              <a:off x="2827213"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23" name="tx146"/>
            <p:cNvSpPr/>
            <p:nvPr/>
          </p:nvSpPr>
          <p:spPr>
            <a:xfrm>
              <a:off x="3365413"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4" name="tx147"/>
            <p:cNvSpPr/>
            <p:nvPr/>
          </p:nvSpPr>
          <p:spPr>
            <a:xfrm>
              <a:off x="3903613" y="1013702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25" name="tx148"/>
            <p:cNvSpPr/>
            <p:nvPr/>
          </p:nvSpPr>
          <p:spPr>
            <a:xfrm>
              <a:off x="4441813" y="1013901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6" name="tx149"/>
            <p:cNvSpPr/>
            <p:nvPr/>
          </p:nvSpPr>
          <p:spPr>
            <a:xfrm>
              <a:off x="4980013" y="1013870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27"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El Salvador</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69580"/>
              <a:ext cx="237118" cy="1157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089426"/>
              <a:ext cx="237118" cy="1959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946930"/>
              <a:ext cx="237118" cy="338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035990"/>
              <a:ext cx="237118" cy="24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782169"/>
              <a:ext cx="237118" cy="5031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942477"/>
              <a:ext cx="237118" cy="342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62708"/>
              <a:ext cx="237118" cy="222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098332"/>
              <a:ext cx="237118" cy="1870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120597"/>
              <a:ext cx="237118" cy="164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196298"/>
              <a:ext cx="237118" cy="89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31922"/>
              <a:ext cx="237118" cy="53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09657"/>
              <a:ext cx="237118" cy="75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107238"/>
              <a:ext cx="237118" cy="1781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067161"/>
              <a:ext cx="237118" cy="218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116144"/>
              <a:ext cx="237118" cy="169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156221"/>
              <a:ext cx="237118" cy="129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071614"/>
              <a:ext cx="237118" cy="2137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044896"/>
              <a:ext cx="237118" cy="2404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084973"/>
              <a:ext cx="237118" cy="200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022631"/>
              <a:ext cx="237118" cy="262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40443"/>
              <a:ext cx="237118" cy="2449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035990"/>
              <a:ext cx="237118" cy="24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22631"/>
              <a:ext cx="237118" cy="262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147315"/>
              <a:ext cx="237118" cy="1380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7" name="pg126"/>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rc13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004819"/>
              <a:ext cx="237118" cy="2805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951383"/>
              <a:ext cx="237118" cy="3339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982554"/>
              <a:ext cx="237118" cy="302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866776"/>
              <a:ext cx="237118" cy="4185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256715"/>
              <a:ext cx="237118" cy="10286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390305"/>
              <a:ext cx="237118" cy="895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3931646"/>
              <a:ext cx="237118" cy="135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483818"/>
              <a:ext cx="237118" cy="801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889041"/>
              <a:ext cx="237118" cy="3963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009272"/>
              <a:ext cx="237118" cy="2760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133956"/>
              <a:ext cx="237118" cy="1514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178486"/>
              <a:ext cx="237118" cy="1068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9" name="pg188"/>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1" name="rc19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542672" y="2153563"/>
              <a:ext cx="3214267" cy="3131794"/>
            </a:xfrm>
            <a:prstGeom prst="rect">
              <a:avLst/>
            </a:prstGeom>
            <a:solidFill>
              <a:srgbClr val="FFFFFF">
                <a:alpha val="100000"/>
              </a:srgbClr>
            </a:solidFill>
          </p:spPr>
          <p:txBody>
            <a:bodyPr/>
            <a:lstStyle/>
            <a:p/>
          </p:txBody>
        </p:sp>
        <p:sp>
          <p:nvSpPr>
            <p:cNvPr id="193" name="pl192"/>
            <p:cNvSpPr/>
            <p:nvPr/>
          </p:nvSpPr>
          <p:spPr>
            <a:xfrm>
              <a:off x="11542672"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076067"/>
              <a:ext cx="237118" cy="209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4973648"/>
              <a:ext cx="237118" cy="3117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795528"/>
              <a:ext cx="237118" cy="4898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5004819"/>
              <a:ext cx="237118" cy="2805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804434"/>
              <a:ext cx="237118" cy="4809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4657485"/>
              <a:ext cx="237118" cy="627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4532801"/>
              <a:ext cx="237118" cy="752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4679750"/>
              <a:ext cx="237118" cy="6056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4750998"/>
              <a:ext cx="237118" cy="534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013725"/>
              <a:ext cx="237118" cy="2716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031537"/>
              <a:ext cx="237118" cy="253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120597"/>
              <a:ext cx="237118" cy="164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1" name="pg250"/>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8400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39494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0588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21682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0" name="pl259"/>
            <p:cNvSpPr/>
            <p:nvPr/>
          </p:nvSpPr>
          <p:spPr>
            <a:xfrm>
              <a:off x="14756939" y="43947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3504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26135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rc26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4216638"/>
              <a:ext cx="237118" cy="10687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359134"/>
              <a:ext cx="237118" cy="926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23388" y="5254187"/>
              <a:ext cx="237118" cy="311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23388" y="52541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2541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216638"/>
              <a:ext cx="237118" cy="1037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5258640"/>
              <a:ext cx="237118" cy="267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525864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2586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2956439"/>
              <a:ext cx="237118" cy="23022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5231922"/>
              <a:ext cx="237118" cy="534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52319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2319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3018781"/>
              <a:ext cx="237118" cy="22131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5205204"/>
              <a:ext cx="237118" cy="80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5200751"/>
              <a:ext cx="237118" cy="44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200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2996516"/>
              <a:ext cx="237118" cy="22042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5236375"/>
              <a:ext cx="237118" cy="489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5231922"/>
              <a:ext cx="237118" cy="44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2319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2876285"/>
              <a:ext cx="237118" cy="2355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3174636"/>
              <a:ext cx="237118" cy="2110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904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904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904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904176" y="5267546"/>
              <a:ext cx="237118" cy="178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pg298"/>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0" name="tx299"/>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 case(s)</a:t>
              </a:r>
            </a:p>
          </p:txBody>
        </p:sp>
        <p:sp>
          <p:nvSpPr>
            <p:cNvPr id="301" name="pg30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2" name="rc30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3" name="tx30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4" name="tx30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5" name="tx30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6" name="tx30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7" name="tx30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8" name="pl30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tx34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tx39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4" name="pl40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7" name="tx41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8" name="tx41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9" name="tx41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0" name="tx41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1" name="tx42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2" name="tx42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3" name="tx42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4" name="tx42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5" name="tx42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6" name="tx42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7" name="tx42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8" name="tx42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9" name="tx428"/>
            <p:cNvSpPr/>
            <p:nvPr/>
          </p:nvSpPr>
          <p:spPr>
            <a:xfrm>
              <a:off x="1230614" y="430947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0" name="tx429"/>
            <p:cNvSpPr/>
            <p:nvPr/>
          </p:nvSpPr>
          <p:spPr>
            <a:xfrm>
              <a:off x="1230614" y="34188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1" name="tx430"/>
            <p:cNvSpPr/>
            <p:nvPr/>
          </p:nvSpPr>
          <p:spPr>
            <a:xfrm>
              <a:off x="1230614" y="252828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32" name="pl43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43947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5041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26135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tx43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7" name="rc436"/>
            <p:cNvSpPr/>
            <p:nvPr/>
          </p:nvSpPr>
          <p:spPr>
            <a:xfrm>
              <a:off x="18110385" y="2153563"/>
              <a:ext cx="1753945" cy="1236458"/>
            </a:xfrm>
            <a:prstGeom prst="rect">
              <a:avLst/>
            </a:prstGeom>
            <a:solidFill>
              <a:srgbClr val="FFFFFF">
                <a:alpha val="100000"/>
              </a:srgbClr>
            </a:solidFill>
          </p:spPr>
          <p:txBody>
            <a:bodyPr/>
            <a:lstStyle/>
            <a:p/>
          </p:txBody>
        </p:sp>
        <p:sp>
          <p:nvSpPr>
            <p:cNvPr id="438" name="rc437"/>
            <p:cNvSpPr/>
            <p:nvPr/>
          </p:nvSpPr>
          <p:spPr>
            <a:xfrm>
              <a:off x="18179974" y="2223153"/>
              <a:ext cx="274319" cy="274319"/>
            </a:xfrm>
            <a:prstGeom prst="rect">
              <a:avLst/>
            </a:prstGeom>
            <a:solidFill>
              <a:srgbClr val="FFFFFF">
                <a:alpha val="100000"/>
              </a:srgbClr>
            </a:solidFill>
          </p:spPr>
          <p:txBody>
            <a:bodyPr/>
            <a:lstStyle/>
            <a:p/>
          </p:txBody>
        </p:sp>
        <p:sp>
          <p:nvSpPr>
            <p:cNvPr id="439" name="rc43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2497473"/>
              <a:ext cx="274319" cy="274319"/>
            </a:xfrm>
            <a:prstGeom prst="rect">
              <a:avLst/>
            </a:prstGeom>
            <a:solidFill>
              <a:srgbClr val="FFFFFF">
                <a:alpha val="100000"/>
              </a:srgbClr>
            </a:solidFill>
          </p:spPr>
          <p:txBody>
            <a:bodyPr/>
            <a:lstStyle/>
            <a:p/>
          </p:txBody>
        </p:sp>
        <p:sp>
          <p:nvSpPr>
            <p:cNvPr id="441" name="rc44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2" name="rc441"/>
            <p:cNvSpPr/>
            <p:nvPr/>
          </p:nvSpPr>
          <p:spPr>
            <a:xfrm>
              <a:off x="18179974" y="2771793"/>
              <a:ext cx="274319" cy="274319"/>
            </a:xfrm>
            <a:prstGeom prst="rect">
              <a:avLst/>
            </a:prstGeom>
            <a:solidFill>
              <a:srgbClr val="FFFFFF">
                <a:alpha val="100000"/>
              </a:srgbClr>
            </a:solidFill>
          </p:spPr>
          <p:txBody>
            <a:bodyPr/>
            <a:lstStyle/>
            <a:p/>
          </p:txBody>
        </p:sp>
        <p:sp>
          <p:nvSpPr>
            <p:cNvPr id="443" name="rc44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3046113"/>
              <a:ext cx="274319" cy="274319"/>
            </a:xfrm>
            <a:prstGeom prst="rect">
              <a:avLst/>
            </a:prstGeom>
            <a:solidFill>
              <a:srgbClr val="FFFFFF">
                <a:alpha val="100000"/>
              </a:srgbClr>
            </a:solidFill>
          </p:spPr>
          <p:txBody>
            <a:bodyPr/>
            <a:lstStyle/>
            <a:p/>
          </p:txBody>
        </p:sp>
        <p:sp>
          <p:nvSpPr>
            <p:cNvPr id="445" name="rc44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6" name="tx44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7" name="tx44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8" name="tx44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9" name="tx44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0" name=""/>
          <p:cNvGrpSpPr/>
          <p:nvPr/>
        </p:nvGrpSpPr>
        <p:grpSpPr>
          <a:xfrm>
            <a:off x="6400800" y="6217920"/>
            <a:ext cx="5486400" cy="4251960"/>
            <a:chOff x="6400800" y="6217920"/>
            <a:chExt cx="5486400" cy="4251960"/>
          </a:xfrm>
        </p:grpSpPr>
        <p:sp>
          <p:nvSpPr>
            <p:cNvPr id="45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3" name="rc5"/>
            <p:cNvSpPr/>
            <p:nvPr/>
          </p:nvSpPr>
          <p:spPr>
            <a:xfrm>
              <a:off x="7068913" y="6510025"/>
              <a:ext cx="4276698" cy="2788960"/>
            </a:xfrm>
            <a:prstGeom prst="rect">
              <a:avLst/>
            </a:prstGeom>
            <a:solidFill>
              <a:srgbClr val="FFFFFF">
                <a:alpha val="100000"/>
              </a:srgbClr>
            </a:solidFill>
          </p:spPr>
          <p:txBody>
            <a:bodyPr/>
            <a:lstStyle/>
            <a:p/>
          </p:txBody>
        </p:sp>
        <p:sp>
          <p:nvSpPr>
            <p:cNvPr id="454" name="pl6"/>
            <p:cNvSpPr/>
            <p:nvPr/>
          </p:nvSpPr>
          <p:spPr>
            <a:xfrm>
              <a:off x="7068913" y="883860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5" name="pl7"/>
            <p:cNvSpPr/>
            <p:nvPr/>
          </p:nvSpPr>
          <p:spPr>
            <a:xfrm>
              <a:off x="7068913" y="817139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6" name="pl8"/>
            <p:cNvSpPr/>
            <p:nvPr/>
          </p:nvSpPr>
          <p:spPr>
            <a:xfrm>
              <a:off x="7068913" y="750417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7" name="pl9"/>
            <p:cNvSpPr/>
            <p:nvPr/>
          </p:nvSpPr>
          <p:spPr>
            <a:xfrm>
              <a:off x="7068913" y="6836960"/>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58"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59" name="pl11"/>
            <p:cNvSpPr/>
            <p:nvPr/>
          </p:nvSpPr>
          <p:spPr>
            <a:xfrm>
              <a:off x="7068913" y="850499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0" name="pl12"/>
            <p:cNvSpPr/>
            <p:nvPr/>
          </p:nvSpPr>
          <p:spPr>
            <a:xfrm>
              <a:off x="7068913" y="783778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1" name="pl13"/>
            <p:cNvSpPr/>
            <p:nvPr/>
          </p:nvSpPr>
          <p:spPr>
            <a:xfrm>
              <a:off x="7068913" y="717056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2" name="rc14"/>
            <p:cNvSpPr/>
            <p:nvPr/>
          </p:nvSpPr>
          <p:spPr>
            <a:xfrm>
              <a:off x="7217409" y="8371556"/>
              <a:ext cx="415790" cy="1334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15"/>
            <p:cNvSpPr/>
            <p:nvPr/>
          </p:nvSpPr>
          <p:spPr>
            <a:xfrm>
              <a:off x="7811395" y="8771885"/>
              <a:ext cx="415790" cy="1334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16"/>
            <p:cNvSpPr/>
            <p:nvPr/>
          </p:nvSpPr>
          <p:spPr>
            <a:xfrm>
              <a:off x="9593353" y="7037125"/>
              <a:ext cx="415790" cy="4003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17"/>
            <p:cNvSpPr/>
            <p:nvPr/>
          </p:nvSpPr>
          <p:spPr>
            <a:xfrm>
              <a:off x="10781325" y="8771885"/>
              <a:ext cx="415790" cy="1334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18"/>
            <p:cNvSpPr/>
            <p:nvPr/>
          </p:nvSpPr>
          <p:spPr>
            <a:xfrm>
              <a:off x="7217409" y="8504999"/>
              <a:ext cx="415790" cy="6672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7" name="rc19"/>
            <p:cNvSpPr/>
            <p:nvPr/>
          </p:nvSpPr>
          <p:spPr>
            <a:xfrm>
              <a:off x="7811395" y="8905328"/>
              <a:ext cx="415790" cy="2668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20"/>
            <p:cNvSpPr/>
            <p:nvPr/>
          </p:nvSpPr>
          <p:spPr>
            <a:xfrm>
              <a:off x="8405381" y="8638442"/>
              <a:ext cx="415790" cy="53377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21"/>
            <p:cNvSpPr/>
            <p:nvPr/>
          </p:nvSpPr>
          <p:spPr>
            <a:xfrm>
              <a:off x="8999367" y="8504999"/>
              <a:ext cx="415790" cy="6672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2"/>
            <p:cNvSpPr/>
            <p:nvPr/>
          </p:nvSpPr>
          <p:spPr>
            <a:xfrm>
              <a:off x="9593353" y="7437454"/>
              <a:ext cx="415790" cy="173476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23"/>
            <p:cNvSpPr/>
            <p:nvPr/>
          </p:nvSpPr>
          <p:spPr>
            <a:xfrm>
              <a:off x="10187339" y="6636796"/>
              <a:ext cx="41579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24"/>
            <p:cNvSpPr/>
            <p:nvPr/>
          </p:nvSpPr>
          <p:spPr>
            <a:xfrm>
              <a:off x="10781325" y="8905328"/>
              <a:ext cx="415790" cy="2668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pl25"/>
            <p:cNvSpPr/>
            <p:nvPr/>
          </p:nvSpPr>
          <p:spPr>
            <a:xfrm>
              <a:off x="7425304" y="6867288"/>
              <a:ext cx="3563915" cy="2249071"/>
            </a:xfrm>
            <a:custGeom>
              <a:avLst/>
              <a:pathLst>
                <a:path w="3563915" h="2249071">
                  <a:moveTo>
                    <a:pt x="0" y="0"/>
                  </a:moveTo>
                  <a:lnTo>
                    <a:pt x="593985" y="2018206"/>
                  </a:lnTo>
                  <a:lnTo>
                    <a:pt x="1187971" y="2010759"/>
                  </a:lnTo>
                  <a:lnTo>
                    <a:pt x="1781957" y="1969799"/>
                  </a:lnTo>
                  <a:lnTo>
                    <a:pt x="2375943" y="1779894"/>
                  </a:lnTo>
                  <a:lnTo>
                    <a:pt x="2969929" y="1865537"/>
                  </a:lnTo>
                  <a:lnTo>
                    <a:pt x="3563915" y="2249071"/>
                  </a:lnTo>
                </a:path>
              </a:pathLst>
            </a:custGeom>
            <a:ln w="40651" cap="flat">
              <a:solidFill>
                <a:srgbClr val="000000">
                  <a:alpha val="100000"/>
                </a:srgbClr>
              </a:solidFill>
              <a:prstDash val="solid"/>
              <a:round/>
            </a:ln>
          </p:spPr>
          <p:txBody>
            <a:bodyPr/>
            <a:lstStyle/>
            <a:p/>
          </p:txBody>
        </p:sp>
        <p:sp>
          <p:nvSpPr>
            <p:cNvPr id="474" name="rc26"/>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75" name="tx27"/>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6" name="tx28"/>
            <p:cNvSpPr/>
            <p:nvPr/>
          </p:nvSpPr>
          <p:spPr>
            <a:xfrm>
              <a:off x="6843756" y="8504627"/>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77" name="tx29"/>
            <p:cNvSpPr/>
            <p:nvPr/>
          </p:nvSpPr>
          <p:spPr>
            <a:xfrm>
              <a:off x="6801340" y="783547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78" name="tx30"/>
            <p:cNvSpPr/>
            <p:nvPr/>
          </p:nvSpPr>
          <p:spPr>
            <a:xfrm>
              <a:off x="6801340" y="716826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79" name="pl31"/>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32"/>
            <p:cNvSpPr/>
            <p:nvPr/>
          </p:nvSpPr>
          <p:spPr>
            <a:xfrm>
              <a:off x="7034118" y="85049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33"/>
            <p:cNvSpPr/>
            <p:nvPr/>
          </p:nvSpPr>
          <p:spPr>
            <a:xfrm>
              <a:off x="7034118" y="783778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34"/>
            <p:cNvSpPr/>
            <p:nvPr/>
          </p:nvSpPr>
          <p:spPr>
            <a:xfrm>
              <a:off x="7034118" y="71705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pl36"/>
            <p:cNvSpPr/>
            <p:nvPr/>
          </p:nvSpPr>
          <p:spPr>
            <a:xfrm>
              <a:off x="11345612" y="84274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pl37"/>
            <p:cNvSpPr/>
            <p:nvPr/>
          </p:nvSpPr>
          <p:spPr>
            <a:xfrm>
              <a:off x="11345612" y="76827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pl38"/>
            <p:cNvSpPr/>
            <p:nvPr/>
          </p:nvSpPr>
          <p:spPr>
            <a:xfrm>
              <a:off x="11345612" y="69380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8" name="tx40"/>
            <p:cNvSpPr/>
            <p:nvPr/>
          </p:nvSpPr>
          <p:spPr>
            <a:xfrm>
              <a:off x="11443669" y="842518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9" name="tx41"/>
            <p:cNvSpPr/>
            <p:nvPr/>
          </p:nvSpPr>
          <p:spPr>
            <a:xfrm>
              <a:off x="11443669" y="768045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0" name="tx42"/>
            <p:cNvSpPr/>
            <p:nvPr/>
          </p:nvSpPr>
          <p:spPr>
            <a:xfrm>
              <a:off x="11443669" y="69357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1" name="pl43"/>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4"/>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5"/>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7"/>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8"/>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9"/>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tx50"/>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9" name="tx51"/>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0" name="tx52"/>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1" name="tx5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2" name="tx54"/>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3" name="tx55"/>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4" name="tx56"/>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5" name="tx5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6" name="tx5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7"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8"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9" name="rc61"/>
            <p:cNvSpPr/>
            <p:nvPr/>
          </p:nvSpPr>
          <p:spPr>
            <a:xfrm>
              <a:off x="7611494" y="10217410"/>
              <a:ext cx="1051268" cy="182880"/>
            </a:xfrm>
            <a:prstGeom prst="rect">
              <a:avLst/>
            </a:prstGeom>
            <a:solidFill>
              <a:srgbClr val="FFFFFF">
                <a:alpha val="100000"/>
              </a:srgbClr>
            </a:solidFill>
          </p:spPr>
          <p:txBody>
            <a:bodyPr/>
            <a:lstStyle/>
            <a:p/>
          </p:txBody>
        </p:sp>
        <p:sp>
          <p:nvSpPr>
            <p:cNvPr id="510" name="rc62"/>
            <p:cNvSpPr/>
            <p:nvPr/>
          </p:nvSpPr>
          <p:spPr>
            <a:xfrm>
              <a:off x="7611494" y="10217410"/>
              <a:ext cx="182879" cy="182880"/>
            </a:xfrm>
            <a:prstGeom prst="rect">
              <a:avLst/>
            </a:prstGeom>
            <a:solidFill>
              <a:srgbClr val="FFFFFF">
                <a:alpha val="100000"/>
              </a:srgbClr>
            </a:solidFill>
          </p:spPr>
          <p:txBody>
            <a:bodyPr/>
            <a:lstStyle/>
            <a:p/>
          </p:txBody>
        </p:sp>
        <p:sp>
          <p:nvSpPr>
            <p:cNvPr id="511" name="pl63"/>
            <p:cNvSpPr/>
            <p:nvPr/>
          </p:nvSpPr>
          <p:spPr>
            <a:xfrm>
              <a:off x="762978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2" name="tx64"/>
            <p:cNvSpPr/>
            <p:nvPr/>
          </p:nvSpPr>
          <p:spPr>
            <a:xfrm>
              <a:off x="790237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3" name="rc65"/>
            <p:cNvSpPr/>
            <p:nvPr/>
          </p:nvSpPr>
          <p:spPr>
            <a:xfrm>
              <a:off x="8842762" y="10217410"/>
              <a:ext cx="1960268" cy="182880"/>
            </a:xfrm>
            <a:prstGeom prst="rect">
              <a:avLst/>
            </a:prstGeom>
            <a:solidFill>
              <a:srgbClr val="FFFFFF">
                <a:alpha val="100000"/>
              </a:srgbClr>
            </a:solidFill>
          </p:spPr>
          <p:txBody>
            <a:bodyPr/>
            <a:lstStyle/>
            <a:p/>
          </p:txBody>
        </p:sp>
        <p:sp>
          <p:nvSpPr>
            <p:cNvPr id="514" name="rc66"/>
            <p:cNvSpPr/>
            <p:nvPr/>
          </p:nvSpPr>
          <p:spPr>
            <a:xfrm>
              <a:off x="8842762" y="10217410"/>
              <a:ext cx="182879" cy="182880"/>
            </a:xfrm>
            <a:prstGeom prst="rect">
              <a:avLst/>
            </a:prstGeom>
            <a:solidFill>
              <a:srgbClr val="FFFFFF">
                <a:alpha val="100000"/>
              </a:srgbClr>
            </a:solidFill>
          </p:spPr>
          <p:txBody>
            <a:bodyPr/>
            <a:lstStyle/>
            <a:p/>
          </p:txBody>
        </p:sp>
        <p:sp>
          <p:nvSpPr>
            <p:cNvPr id="515" name="rc67"/>
            <p:cNvSpPr/>
            <p:nvPr/>
          </p:nvSpPr>
          <p:spPr>
            <a:xfrm>
              <a:off x="885176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6" name="rc68"/>
            <p:cNvSpPr/>
            <p:nvPr/>
          </p:nvSpPr>
          <p:spPr>
            <a:xfrm>
              <a:off x="9768803" y="10217410"/>
              <a:ext cx="182880" cy="182880"/>
            </a:xfrm>
            <a:prstGeom prst="rect">
              <a:avLst/>
            </a:prstGeom>
            <a:solidFill>
              <a:srgbClr val="FFFFFF">
                <a:alpha val="100000"/>
              </a:srgbClr>
            </a:solidFill>
          </p:spPr>
          <p:txBody>
            <a:bodyPr/>
            <a:lstStyle/>
            <a:p/>
          </p:txBody>
        </p:sp>
        <p:sp>
          <p:nvSpPr>
            <p:cNvPr id="517" name="rc69"/>
            <p:cNvSpPr/>
            <p:nvPr/>
          </p:nvSpPr>
          <p:spPr>
            <a:xfrm>
              <a:off x="977780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8" name="tx70"/>
            <p:cNvSpPr/>
            <p:nvPr/>
          </p:nvSpPr>
          <p:spPr>
            <a:xfrm>
              <a:off x="91336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9" name="tx71"/>
            <p:cNvSpPr/>
            <p:nvPr/>
          </p:nvSpPr>
          <p:spPr>
            <a:xfrm>
              <a:off x="1005968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0" name="tx7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1" name=""/>
          <p:cNvGrpSpPr/>
          <p:nvPr/>
        </p:nvGrpSpPr>
        <p:grpSpPr>
          <a:xfrm>
            <a:off x="12527280" y="6217920"/>
            <a:ext cx="5486400" cy="4297680"/>
            <a:chOff x="12527280" y="6217920"/>
            <a:chExt cx="5486400" cy="4297680"/>
          </a:xfrm>
        </p:grpSpPr>
        <p:sp>
          <p:nvSpPr>
            <p:cNvPr id="52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7"/>
            <p:cNvSpPr/>
            <p:nvPr/>
          </p:nvSpPr>
          <p:spPr>
            <a:xfrm>
              <a:off x="13325144" y="6663670"/>
              <a:ext cx="4510689" cy="486542"/>
            </a:xfrm>
            <a:custGeom>
              <a:avLst/>
              <a:pathLst>
                <a:path w="4510689" h="486542">
                  <a:moveTo>
                    <a:pt x="0" y="51214"/>
                  </a:moveTo>
                  <a:lnTo>
                    <a:pt x="180427" y="102429"/>
                  </a:lnTo>
                  <a:lnTo>
                    <a:pt x="360855" y="153644"/>
                  </a:lnTo>
                  <a:lnTo>
                    <a:pt x="541282" y="230467"/>
                  </a:lnTo>
                  <a:lnTo>
                    <a:pt x="721710" y="153644"/>
                  </a:lnTo>
                  <a:lnTo>
                    <a:pt x="902137" y="0"/>
                  </a:lnTo>
                  <a:lnTo>
                    <a:pt x="1082565" y="25607"/>
                  </a:lnTo>
                  <a:lnTo>
                    <a:pt x="1262993" y="0"/>
                  </a:lnTo>
                  <a:lnTo>
                    <a:pt x="1443420" y="102429"/>
                  </a:lnTo>
                  <a:lnTo>
                    <a:pt x="1623848" y="204859"/>
                  </a:lnTo>
                  <a:lnTo>
                    <a:pt x="1804275" y="179252"/>
                  </a:lnTo>
                  <a:lnTo>
                    <a:pt x="1984703" y="256074"/>
                  </a:lnTo>
                  <a:lnTo>
                    <a:pt x="2165131" y="153644"/>
                  </a:lnTo>
                  <a:lnTo>
                    <a:pt x="2345558" y="128037"/>
                  </a:lnTo>
                  <a:lnTo>
                    <a:pt x="2525986" y="76822"/>
                  </a:lnTo>
                  <a:lnTo>
                    <a:pt x="2706413" y="51214"/>
                  </a:lnTo>
                  <a:lnTo>
                    <a:pt x="2886841" y="25607"/>
                  </a:lnTo>
                  <a:lnTo>
                    <a:pt x="3067268" y="256074"/>
                  </a:lnTo>
                  <a:lnTo>
                    <a:pt x="3247696" y="307289"/>
                  </a:lnTo>
                  <a:lnTo>
                    <a:pt x="3428124" y="76822"/>
                  </a:lnTo>
                  <a:lnTo>
                    <a:pt x="3608551" y="384112"/>
                  </a:lnTo>
                  <a:lnTo>
                    <a:pt x="3788979" y="51214"/>
                  </a:lnTo>
                  <a:lnTo>
                    <a:pt x="3969406" y="486542"/>
                  </a:lnTo>
                  <a:lnTo>
                    <a:pt x="4149834" y="0"/>
                  </a:lnTo>
                  <a:lnTo>
                    <a:pt x="4330262" y="76822"/>
                  </a:lnTo>
                  <a:lnTo>
                    <a:pt x="4510689" y="25607"/>
                  </a:lnTo>
                </a:path>
              </a:pathLst>
            </a:custGeom>
            <a:ln w="32521" cap="flat">
              <a:solidFill>
                <a:srgbClr val="5EB0E8">
                  <a:alpha val="100000"/>
                </a:srgbClr>
              </a:solidFill>
              <a:prstDash val="solid"/>
              <a:round/>
            </a:ln>
          </p:spPr>
          <p:txBody>
            <a:bodyPr/>
            <a:lstStyle/>
            <a:p/>
          </p:txBody>
        </p:sp>
        <p:sp>
          <p:nvSpPr>
            <p:cNvPr id="537" name="pl18"/>
            <p:cNvSpPr/>
            <p:nvPr/>
          </p:nvSpPr>
          <p:spPr>
            <a:xfrm>
              <a:off x="13866427" y="6766100"/>
              <a:ext cx="3969406" cy="742617"/>
            </a:xfrm>
            <a:custGeom>
              <a:avLst/>
              <a:pathLst>
                <a:path w="3969406" h="742617">
                  <a:moveTo>
                    <a:pt x="0" y="460934"/>
                  </a:moveTo>
                  <a:lnTo>
                    <a:pt x="180427" y="384112"/>
                  </a:lnTo>
                  <a:lnTo>
                    <a:pt x="360855" y="256074"/>
                  </a:lnTo>
                  <a:lnTo>
                    <a:pt x="541282" y="153644"/>
                  </a:lnTo>
                  <a:lnTo>
                    <a:pt x="721710" y="230467"/>
                  </a:lnTo>
                  <a:lnTo>
                    <a:pt x="902137" y="409719"/>
                  </a:lnTo>
                  <a:lnTo>
                    <a:pt x="1082565" y="332897"/>
                  </a:lnTo>
                  <a:lnTo>
                    <a:pt x="1262993" y="435327"/>
                  </a:lnTo>
                  <a:lnTo>
                    <a:pt x="1443420" y="358504"/>
                  </a:lnTo>
                  <a:lnTo>
                    <a:pt x="1623848" y="0"/>
                  </a:lnTo>
                  <a:lnTo>
                    <a:pt x="1804275" y="256074"/>
                  </a:lnTo>
                  <a:lnTo>
                    <a:pt x="1984703" y="256074"/>
                  </a:lnTo>
                  <a:lnTo>
                    <a:pt x="2165131" y="179252"/>
                  </a:lnTo>
                  <a:lnTo>
                    <a:pt x="2345558" y="204859"/>
                  </a:lnTo>
                  <a:lnTo>
                    <a:pt x="2525986" y="230467"/>
                  </a:lnTo>
                  <a:lnTo>
                    <a:pt x="2706413" y="256074"/>
                  </a:lnTo>
                  <a:lnTo>
                    <a:pt x="2886841" y="486542"/>
                  </a:lnTo>
                  <a:lnTo>
                    <a:pt x="3067268" y="742617"/>
                  </a:lnTo>
                  <a:lnTo>
                    <a:pt x="3247696" y="384112"/>
                  </a:lnTo>
                  <a:lnTo>
                    <a:pt x="3428124" y="588972"/>
                  </a:lnTo>
                  <a:lnTo>
                    <a:pt x="3608551" y="614579"/>
                  </a:lnTo>
                  <a:lnTo>
                    <a:pt x="3788979" y="614579"/>
                  </a:lnTo>
                  <a:lnTo>
                    <a:pt x="3969406" y="614579"/>
                  </a:lnTo>
                </a:path>
              </a:pathLst>
            </a:custGeom>
            <a:ln w="32521" cap="flat">
              <a:solidFill>
                <a:srgbClr val="00A173">
                  <a:alpha val="100000"/>
                </a:srgbClr>
              </a:solidFill>
              <a:prstDash val="solid"/>
              <a:round/>
            </a:ln>
          </p:spPr>
          <p:txBody>
            <a:bodyPr/>
            <a:lstStyle/>
            <a:p/>
          </p:txBody>
        </p:sp>
        <p:sp>
          <p:nvSpPr>
            <p:cNvPr id="53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3" name="rc84"/>
            <p:cNvSpPr/>
            <p:nvPr/>
          </p:nvSpPr>
          <p:spPr>
            <a:xfrm>
              <a:off x="14005791" y="9941072"/>
              <a:ext cx="3149396" cy="504938"/>
            </a:xfrm>
            <a:prstGeom prst="rect">
              <a:avLst/>
            </a:prstGeom>
            <a:solidFill>
              <a:srgbClr val="FFFFFF">
                <a:alpha val="100000"/>
              </a:srgbClr>
            </a:solidFill>
          </p:spPr>
          <p:txBody>
            <a:bodyPr/>
            <a:lstStyle/>
            <a:p/>
          </p:txBody>
        </p:sp>
        <p:sp>
          <p:nvSpPr>
            <p:cNvPr id="60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9" name=""/>
          <p:cNvGrpSpPr/>
          <p:nvPr/>
        </p:nvGrpSpPr>
        <p:grpSpPr>
          <a:xfrm>
            <a:off x="594360" y="6217920"/>
            <a:ext cx="5562295" cy="3683039"/>
            <a:chOff x="594360" y="6217920"/>
            <a:chExt cx="5562295" cy="3683039"/>
          </a:xfrm>
        </p:grpSpPr>
        <p:sp>
          <p:nvSpPr>
            <p:cNvPr id="610"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1" name="rc4"/>
            <p:cNvSpPr/>
            <p:nvPr/>
          </p:nvSpPr>
          <p:spPr>
            <a:xfrm>
              <a:off x="2208452"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2" name="rc5"/>
            <p:cNvSpPr/>
            <p:nvPr/>
          </p:nvSpPr>
          <p:spPr>
            <a:xfrm>
              <a:off x="2238625"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6"/>
            <p:cNvSpPr/>
            <p:nvPr/>
          </p:nvSpPr>
          <p:spPr>
            <a:xfrm>
              <a:off x="254035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7"/>
            <p:cNvSpPr/>
            <p:nvPr/>
          </p:nvSpPr>
          <p:spPr>
            <a:xfrm>
              <a:off x="284209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8"/>
            <p:cNvSpPr/>
            <p:nvPr/>
          </p:nvSpPr>
          <p:spPr>
            <a:xfrm>
              <a:off x="31438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9"/>
            <p:cNvSpPr/>
            <p:nvPr/>
          </p:nvSpPr>
          <p:spPr>
            <a:xfrm>
              <a:off x="3445558"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10"/>
            <p:cNvSpPr/>
            <p:nvPr/>
          </p:nvSpPr>
          <p:spPr>
            <a:xfrm>
              <a:off x="374729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11"/>
            <p:cNvSpPr/>
            <p:nvPr/>
          </p:nvSpPr>
          <p:spPr>
            <a:xfrm>
              <a:off x="40490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2"/>
            <p:cNvSpPr/>
            <p:nvPr/>
          </p:nvSpPr>
          <p:spPr>
            <a:xfrm>
              <a:off x="4350757" y="6546524"/>
              <a:ext cx="301733" cy="301733"/>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20" name="rc13"/>
            <p:cNvSpPr/>
            <p:nvPr/>
          </p:nvSpPr>
          <p:spPr>
            <a:xfrm>
              <a:off x="4652490" y="6546524"/>
              <a:ext cx="301733" cy="301733"/>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21" name="rc14"/>
            <p:cNvSpPr/>
            <p:nvPr/>
          </p:nvSpPr>
          <p:spPr>
            <a:xfrm>
              <a:off x="49542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5"/>
            <p:cNvSpPr/>
            <p:nvPr/>
          </p:nvSpPr>
          <p:spPr>
            <a:xfrm>
              <a:off x="5255957"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3" name="rc16"/>
            <p:cNvSpPr/>
            <p:nvPr/>
          </p:nvSpPr>
          <p:spPr>
            <a:xfrm>
              <a:off x="5557690" y="6546524"/>
              <a:ext cx="301733" cy="301733"/>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24" name="rc17"/>
            <p:cNvSpPr/>
            <p:nvPr/>
          </p:nvSpPr>
          <p:spPr>
            <a:xfrm>
              <a:off x="2238625"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18"/>
            <p:cNvSpPr/>
            <p:nvPr/>
          </p:nvSpPr>
          <p:spPr>
            <a:xfrm>
              <a:off x="254035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19"/>
            <p:cNvSpPr/>
            <p:nvPr/>
          </p:nvSpPr>
          <p:spPr>
            <a:xfrm>
              <a:off x="284209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0"/>
            <p:cNvSpPr/>
            <p:nvPr/>
          </p:nvSpPr>
          <p:spPr>
            <a:xfrm>
              <a:off x="31438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1"/>
            <p:cNvSpPr/>
            <p:nvPr/>
          </p:nvSpPr>
          <p:spPr>
            <a:xfrm>
              <a:off x="344555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2"/>
            <p:cNvSpPr/>
            <p:nvPr/>
          </p:nvSpPr>
          <p:spPr>
            <a:xfrm>
              <a:off x="374729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23"/>
            <p:cNvSpPr/>
            <p:nvPr/>
          </p:nvSpPr>
          <p:spPr>
            <a:xfrm>
              <a:off x="40490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4"/>
            <p:cNvSpPr/>
            <p:nvPr/>
          </p:nvSpPr>
          <p:spPr>
            <a:xfrm>
              <a:off x="435075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25"/>
            <p:cNvSpPr/>
            <p:nvPr/>
          </p:nvSpPr>
          <p:spPr>
            <a:xfrm>
              <a:off x="46524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26"/>
            <p:cNvSpPr/>
            <p:nvPr/>
          </p:nvSpPr>
          <p:spPr>
            <a:xfrm>
              <a:off x="4954224" y="6848257"/>
              <a:ext cx="301733" cy="30173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34" name="rc27"/>
            <p:cNvSpPr/>
            <p:nvPr/>
          </p:nvSpPr>
          <p:spPr>
            <a:xfrm>
              <a:off x="5255957" y="6848257"/>
              <a:ext cx="301733" cy="301733"/>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35" name="rc28"/>
            <p:cNvSpPr/>
            <p:nvPr/>
          </p:nvSpPr>
          <p:spPr>
            <a:xfrm>
              <a:off x="55576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9"/>
            <p:cNvSpPr/>
            <p:nvPr/>
          </p:nvSpPr>
          <p:spPr>
            <a:xfrm>
              <a:off x="2238625"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0"/>
            <p:cNvSpPr/>
            <p:nvPr/>
          </p:nvSpPr>
          <p:spPr>
            <a:xfrm>
              <a:off x="254035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31"/>
            <p:cNvSpPr/>
            <p:nvPr/>
          </p:nvSpPr>
          <p:spPr>
            <a:xfrm>
              <a:off x="284209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2"/>
            <p:cNvSpPr/>
            <p:nvPr/>
          </p:nvSpPr>
          <p:spPr>
            <a:xfrm>
              <a:off x="31438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3"/>
            <p:cNvSpPr/>
            <p:nvPr/>
          </p:nvSpPr>
          <p:spPr>
            <a:xfrm>
              <a:off x="344555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4"/>
            <p:cNvSpPr/>
            <p:nvPr/>
          </p:nvSpPr>
          <p:spPr>
            <a:xfrm>
              <a:off x="374729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5"/>
            <p:cNvSpPr/>
            <p:nvPr/>
          </p:nvSpPr>
          <p:spPr>
            <a:xfrm>
              <a:off x="40490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36"/>
            <p:cNvSpPr/>
            <p:nvPr/>
          </p:nvSpPr>
          <p:spPr>
            <a:xfrm>
              <a:off x="435075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37"/>
            <p:cNvSpPr/>
            <p:nvPr/>
          </p:nvSpPr>
          <p:spPr>
            <a:xfrm>
              <a:off x="465249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8"/>
            <p:cNvSpPr/>
            <p:nvPr/>
          </p:nvSpPr>
          <p:spPr>
            <a:xfrm>
              <a:off x="4954224"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6" name="rc39"/>
            <p:cNvSpPr/>
            <p:nvPr/>
          </p:nvSpPr>
          <p:spPr>
            <a:xfrm>
              <a:off x="525595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40"/>
            <p:cNvSpPr/>
            <p:nvPr/>
          </p:nvSpPr>
          <p:spPr>
            <a:xfrm>
              <a:off x="5557690" y="7149991"/>
              <a:ext cx="301733" cy="301733"/>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48" name="rc41"/>
            <p:cNvSpPr/>
            <p:nvPr/>
          </p:nvSpPr>
          <p:spPr>
            <a:xfrm>
              <a:off x="2238625"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2"/>
            <p:cNvSpPr/>
            <p:nvPr/>
          </p:nvSpPr>
          <p:spPr>
            <a:xfrm>
              <a:off x="254035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3"/>
            <p:cNvSpPr/>
            <p:nvPr/>
          </p:nvSpPr>
          <p:spPr>
            <a:xfrm>
              <a:off x="284209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4"/>
            <p:cNvSpPr/>
            <p:nvPr/>
          </p:nvSpPr>
          <p:spPr>
            <a:xfrm>
              <a:off x="31438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5"/>
            <p:cNvSpPr/>
            <p:nvPr/>
          </p:nvSpPr>
          <p:spPr>
            <a:xfrm>
              <a:off x="344555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6"/>
            <p:cNvSpPr/>
            <p:nvPr/>
          </p:nvSpPr>
          <p:spPr>
            <a:xfrm>
              <a:off x="374729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7"/>
            <p:cNvSpPr/>
            <p:nvPr/>
          </p:nvSpPr>
          <p:spPr>
            <a:xfrm>
              <a:off x="40490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8"/>
            <p:cNvSpPr/>
            <p:nvPr/>
          </p:nvSpPr>
          <p:spPr>
            <a:xfrm>
              <a:off x="4350757"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49"/>
            <p:cNvSpPr/>
            <p:nvPr/>
          </p:nvSpPr>
          <p:spPr>
            <a:xfrm>
              <a:off x="46524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50"/>
            <p:cNvSpPr/>
            <p:nvPr/>
          </p:nvSpPr>
          <p:spPr>
            <a:xfrm>
              <a:off x="4954224"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51"/>
            <p:cNvSpPr/>
            <p:nvPr/>
          </p:nvSpPr>
          <p:spPr>
            <a:xfrm>
              <a:off x="52559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52"/>
            <p:cNvSpPr/>
            <p:nvPr/>
          </p:nvSpPr>
          <p:spPr>
            <a:xfrm>
              <a:off x="5557690"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53"/>
            <p:cNvSpPr/>
            <p:nvPr/>
          </p:nvSpPr>
          <p:spPr>
            <a:xfrm>
              <a:off x="2238625"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54"/>
            <p:cNvSpPr/>
            <p:nvPr/>
          </p:nvSpPr>
          <p:spPr>
            <a:xfrm>
              <a:off x="254035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5"/>
            <p:cNvSpPr/>
            <p:nvPr/>
          </p:nvSpPr>
          <p:spPr>
            <a:xfrm>
              <a:off x="284209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56"/>
            <p:cNvSpPr/>
            <p:nvPr/>
          </p:nvSpPr>
          <p:spPr>
            <a:xfrm>
              <a:off x="31438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7"/>
            <p:cNvSpPr/>
            <p:nvPr/>
          </p:nvSpPr>
          <p:spPr>
            <a:xfrm>
              <a:off x="344555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8"/>
            <p:cNvSpPr/>
            <p:nvPr/>
          </p:nvSpPr>
          <p:spPr>
            <a:xfrm>
              <a:off x="374729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9"/>
            <p:cNvSpPr/>
            <p:nvPr/>
          </p:nvSpPr>
          <p:spPr>
            <a:xfrm>
              <a:off x="40490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60"/>
            <p:cNvSpPr/>
            <p:nvPr/>
          </p:nvSpPr>
          <p:spPr>
            <a:xfrm>
              <a:off x="4350757"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61"/>
            <p:cNvSpPr/>
            <p:nvPr/>
          </p:nvSpPr>
          <p:spPr>
            <a:xfrm>
              <a:off x="46524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62"/>
            <p:cNvSpPr/>
            <p:nvPr/>
          </p:nvSpPr>
          <p:spPr>
            <a:xfrm>
              <a:off x="4954224" y="7753457"/>
              <a:ext cx="301733" cy="301733"/>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70" name="rc63"/>
            <p:cNvSpPr/>
            <p:nvPr/>
          </p:nvSpPr>
          <p:spPr>
            <a:xfrm>
              <a:off x="525595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64"/>
            <p:cNvSpPr/>
            <p:nvPr/>
          </p:nvSpPr>
          <p:spPr>
            <a:xfrm>
              <a:off x="55576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65"/>
            <p:cNvSpPr/>
            <p:nvPr/>
          </p:nvSpPr>
          <p:spPr>
            <a:xfrm>
              <a:off x="2238625"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66"/>
            <p:cNvSpPr/>
            <p:nvPr/>
          </p:nvSpPr>
          <p:spPr>
            <a:xfrm>
              <a:off x="254035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67"/>
            <p:cNvSpPr/>
            <p:nvPr/>
          </p:nvSpPr>
          <p:spPr>
            <a:xfrm>
              <a:off x="284209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8"/>
            <p:cNvSpPr/>
            <p:nvPr/>
          </p:nvSpPr>
          <p:spPr>
            <a:xfrm>
              <a:off x="31438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9"/>
            <p:cNvSpPr/>
            <p:nvPr/>
          </p:nvSpPr>
          <p:spPr>
            <a:xfrm>
              <a:off x="344555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70"/>
            <p:cNvSpPr/>
            <p:nvPr/>
          </p:nvSpPr>
          <p:spPr>
            <a:xfrm>
              <a:off x="374729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71"/>
            <p:cNvSpPr/>
            <p:nvPr/>
          </p:nvSpPr>
          <p:spPr>
            <a:xfrm>
              <a:off x="40490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72"/>
            <p:cNvSpPr/>
            <p:nvPr/>
          </p:nvSpPr>
          <p:spPr>
            <a:xfrm>
              <a:off x="43507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73"/>
            <p:cNvSpPr/>
            <p:nvPr/>
          </p:nvSpPr>
          <p:spPr>
            <a:xfrm>
              <a:off x="46524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4"/>
            <p:cNvSpPr/>
            <p:nvPr/>
          </p:nvSpPr>
          <p:spPr>
            <a:xfrm>
              <a:off x="4954224"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75"/>
            <p:cNvSpPr/>
            <p:nvPr/>
          </p:nvSpPr>
          <p:spPr>
            <a:xfrm>
              <a:off x="52559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76"/>
            <p:cNvSpPr/>
            <p:nvPr/>
          </p:nvSpPr>
          <p:spPr>
            <a:xfrm>
              <a:off x="55576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77"/>
            <p:cNvSpPr/>
            <p:nvPr/>
          </p:nvSpPr>
          <p:spPr>
            <a:xfrm>
              <a:off x="2238625"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78"/>
            <p:cNvSpPr/>
            <p:nvPr/>
          </p:nvSpPr>
          <p:spPr>
            <a:xfrm>
              <a:off x="254035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9"/>
            <p:cNvSpPr/>
            <p:nvPr/>
          </p:nvSpPr>
          <p:spPr>
            <a:xfrm>
              <a:off x="284209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80"/>
            <p:cNvSpPr/>
            <p:nvPr/>
          </p:nvSpPr>
          <p:spPr>
            <a:xfrm>
              <a:off x="31438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81"/>
            <p:cNvSpPr/>
            <p:nvPr/>
          </p:nvSpPr>
          <p:spPr>
            <a:xfrm>
              <a:off x="344555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82"/>
            <p:cNvSpPr/>
            <p:nvPr/>
          </p:nvSpPr>
          <p:spPr>
            <a:xfrm>
              <a:off x="374729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83"/>
            <p:cNvSpPr/>
            <p:nvPr/>
          </p:nvSpPr>
          <p:spPr>
            <a:xfrm>
              <a:off x="40490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84"/>
            <p:cNvSpPr/>
            <p:nvPr/>
          </p:nvSpPr>
          <p:spPr>
            <a:xfrm>
              <a:off x="43507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85"/>
            <p:cNvSpPr/>
            <p:nvPr/>
          </p:nvSpPr>
          <p:spPr>
            <a:xfrm>
              <a:off x="4652490" y="8356923"/>
              <a:ext cx="301733" cy="301733"/>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93" name="rc86"/>
            <p:cNvSpPr/>
            <p:nvPr/>
          </p:nvSpPr>
          <p:spPr>
            <a:xfrm>
              <a:off x="4954224"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87"/>
            <p:cNvSpPr/>
            <p:nvPr/>
          </p:nvSpPr>
          <p:spPr>
            <a:xfrm>
              <a:off x="52559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8"/>
            <p:cNvSpPr/>
            <p:nvPr/>
          </p:nvSpPr>
          <p:spPr>
            <a:xfrm>
              <a:off x="5557690"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tx89"/>
            <p:cNvSpPr/>
            <p:nvPr/>
          </p:nvSpPr>
          <p:spPr>
            <a:xfrm>
              <a:off x="1250827" y="8421098"/>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97" name="tx90"/>
            <p:cNvSpPr/>
            <p:nvPr/>
          </p:nvSpPr>
          <p:spPr>
            <a:xfrm>
              <a:off x="1030933" y="8147791"/>
              <a:ext cx="10161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VICENTE</a:t>
              </a:r>
            </a:p>
          </p:txBody>
        </p:sp>
        <p:sp>
          <p:nvSpPr>
            <p:cNvPr id="698" name="tx91"/>
            <p:cNvSpPr/>
            <p:nvPr/>
          </p:nvSpPr>
          <p:spPr>
            <a:xfrm>
              <a:off x="1073126" y="7849778"/>
              <a:ext cx="97400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 LIBERTAD</a:t>
              </a:r>
            </a:p>
          </p:txBody>
        </p:sp>
        <p:sp>
          <p:nvSpPr>
            <p:cNvPr id="699" name="tx92"/>
            <p:cNvSpPr/>
            <p:nvPr/>
          </p:nvSpPr>
          <p:spPr>
            <a:xfrm>
              <a:off x="1183333" y="7544324"/>
              <a:ext cx="8637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SANTA ANA</a:t>
              </a:r>
            </a:p>
          </p:txBody>
        </p:sp>
        <p:sp>
          <p:nvSpPr>
            <p:cNvPr id="700" name="tx93"/>
            <p:cNvSpPr/>
            <p:nvPr/>
          </p:nvSpPr>
          <p:spPr>
            <a:xfrm>
              <a:off x="988591" y="7242591"/>
              <a:ext cx="10585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AHUACHAPAN</a:t>
              </a:r>
            </a:p>
          </p:txBody>
        </p:sp>
        <p:sp>
          <p:nvSpPr>
            <p:cNvPr id="701" name="tx94"/>
            <p:cNvSpPr/>
            <p:nvPr/>
          </p:nvSpPr>
          <p:spPr>
            <a:xfrm>
              <a:off x="1107133" y="6940858"/>
              <a:ext cx="9399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MIGUEL</a:t>
              </a:r>
            </a:p>
          </p:txBody>
        </p:sp>
        <p:sp>
          <p:nvSpPr>
            <p:cNvPr id="702" name="tx95"/>
            <p:cNvSpPr/>
            <p:nvPr/>
          </p:nvSpPr>
          <p:spPr>
            <a:xfrm>
              <a:off x="861418" y="6639050"/>
              <a:ext cx="118571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SAN SALVADOR</a:t>
              </a:r>
            </a:p>
          </p:txBody>
        </p:sp>
        <p:sp>
          <p:nvSpPr>
            <p:cNvPr id="703" name="tx96"/>
            <p:cNvSpPr/>
            <p:nvPr/>
          </p:nvSpPr>
          <p:spPr>
            <a:xfrm rot="-2700000">
              <a:off x="1949856"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04" name="tx97"/>
            <p:cNvSpPr/>
            <p:nvPr/>
          </p:nvSpPr>
          <p:spPr>
            <a:xfrm rot="-2700000">
              <a:off x="225158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5" name="tx98"/>
            <p:cNvSpPr/>
            <p:nvPr/>
          </p:nvSpPr>
          <p:spPr>
            <a:xfrm rot="-2700000">
              <a:off x="2553323"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6" name="tx99"/>
            <p:cNvSpPr/>
            <p:nvPr/>
          </p:nvSpPr>
          <p:spPr>
            <a:xfrm rot="-2700000">
              <a:off x="2855056"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7" name="tx100"/>
            <p:cNvSpPr/>
            <p:nvPr/>
          </p:nvSpPr>
          <p:spPr>
            <a:xfrm rot="-2700000">
              <a:off x="315678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8" name="tx101"/>
            <p:cNvSpPr/>
            <p:nvPr/>
          </p:nvSpPr>
          <p:spPr>
            <a:xfrm rot="-2700000">
              <a:off x="345852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09" name="tx102"/>
            <p:cNvSpPr/>
            <p:nvPr/>
          </p:nvSpPr>
          <p:spPr>
            <a:xfrm rot="-2700000">
              <a:off x="376025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0" name="tx103"/>
            <p:cNvSpPr/>
            <p:nvPr/>
          </p:nvSpPr>
          <p:spPr>
            <a:xfrm rot="-2700000">
              <a:off x="4061962"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1" name="tx104"/>
            <p:cNvSpPr/>
            <p:nvPr/>
          </p:nvSpPr>
          <p:spPr>
            <a:xfrm rot="-2700000">
              <a:off x="436372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2" name="tx105"/>
            <p:cNvSpPr/>
            <p:nvPr/>
          </p:nvSpPr>
          <p:spPr>
            <a:xfrm rot="-2700000">
              <a:off x="466545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3" name="tx106"/>
            <p:cNvSpPr/>
            <p:nvPr/>
          </p:nvSpPr>
          <p:spPr>
            <a:xfrm rot="-2700000">
              <a:off x="496718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4" name="tx107"/>
            <p:cNvSpPr/>
            <p:nvPr/>
          </p:nvSpPr>
          <p:spPr>
            <a:xfrm rot="-2700000">
              <a:off x="526892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15" name="pic108"/>
            <p:cNvPicPr/>
            <p:nvPr/>
          </p:nvPicPr>
          <p:blipFill>
            <a:blip r:embed="rId2" cstate="print"/>
            <a:stretch>
              <a:fillRect/>
            </a:stretch>
          </p:blipFill>
          <p:spPr>
            <a:xfrm>
              <a:off x="2969024" y="9500145"/>
              <a:ext cx="2160000" cy="144000"/>
            </a:xfrm>
            <a:prstGeom prst="rect">
              <a:avLst/>
            </a:prstGeom>
          </p:spPr>
        </p:pic>
        <p:sp>
          <p:nvSpPr>
            <p:cNvPr id="716" name="pl109"/>
            <p:cNvSpPr/>
            <p:nvPr/>
          </p:nvSpPr>
          <p:spPr>
            <a:xfrm>
              <a:off x="3546704"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7" name="pl110"/>
            <p:cNvSpPr/>
            <p:nvPr/>
          </p:nvSpPr>
          <p:spPr>
            <a:xfrm>
              <a:off x="4264304"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8" name="pl111"/>
            <p:cNvSpPr/>
            <p:nvPr/>
          </p:nvSpPr>
          <p:spPr>
            <a:xfrm>
              <a:off x="4981904"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9" name="pl112"/>
            <p:cNvSpPr/>
            <p:nvPr/>
          </p:nvSpPr>
          <p:spPr>
            <a:xfrm>
              <a:off x="3546704"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0" name="pl113"/>
            <p:cNvSpPr/>
            <p:nvPr/>
          </p:nvSpPr>
          <p:spPr>
            <a:xfrm>
              <a:off x="4264304"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1" name="pl114"/>
            <p:cNvSpPr/>
            <p:nvPr/>
          </p:nvSpPr>
          <p:spPr>
            <a:xfrm>
              <a:off x="4981904"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tx115"/>
            <p:cNvSpPr/>
            <p:nvPr/>
          </p:nvSpPr>
          <p:spPr>
            <a:xfrm>
              <a:off x="3511388" y="9713424"/>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23" name="tx116"/>
            <p:cNvSpPr/>
            <p:nvPr/>
          </p:nvSpPr>
          <p:spPr>
            <a:xfrm>
              <a:off x="4193673"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24" name="tx117"/>
            <p:cNvSpPr/>
            <p:nvPr/>
          </p:nvSpPr>
          <p:spPr>
            <a:xfrm>
              <a:off x="4911273" y="971181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25" name="tx118"/>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2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Equatorial Guinea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 name="pl12"/>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pl17"/>
            <p:cNvSpPr/>
            <p:nvPr/>
          </p:nvSpPr>
          <p:spPr>
            <a:xfrm>
              <a:off x="1899869"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73994"/>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05813"/>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28540"/>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73994"/>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194449"/>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171722"/>
              <a:ext cx="237118" cy="102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39904"/>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62631"/>
              <a:ext cx="237118" cy="22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51267"/>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17176"/>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61" name="pg60"/>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49 case(s)</a:t>
              </a:r>
            </a:p>
          </p:txBody>
        </p:sp>
        <p:sp>
          <p:nvSpPr>
            <p:cNvPr id="63" name="rc62"/>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5114136" y="2153563"/>
              <a:ext cx="3214267" cy="3131794"/>
            </a:xfrm>
            <a:prstGeom prst="rect">
              <a:avLst/>
            </a:prstGeom>
            <a:solidFill>
              <a:srgbClr val="FFFFFF">
                <a:alpha val="100000"/>
              </a:srgbClr>
            </a:solidFill>
          </p:spPr>
          <p:txBody>
            <a:bodyPr/>
            <a:lstStyle/>
            <a:p/>
          </p:txBody>
        </p:sp>
        <p:sp>
          <p:nvSpPr>
            <p:cNvPr id="65" name="pl64"/>
            <p:cNvSpPr/>
            <p:nvPr/>
          </p:nvSpPr>
          <p:spPr>
            <a:xfrm>
              <a:off x="5114136"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28540"/>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05813"/>
              <a:ext cx="237118" cy="795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0581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103541"/>
              <a:ext cx="237118" cy="1022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023996"/>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171722"/>
              <a:ext cx="237118" cy="1136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148995"/>
              <a:ext cx="237118" cy="227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126268"/>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4955815"/>
              <a:ext cx="237118" cy="17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080814"/>
              <a:ext cx="237118" cy="204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0808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035360"/>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4830816"/>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103541"/>
              <a:ext cx="237118" cy="181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092177"/>
              <a:ext cx="237118" cy="11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069450"/>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4739907"/>
              <a:ext cx="237118" cy="329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421728"/>
              <a:ext cx="237118" cy="704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41036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4171730"/>
              <a:ext cx="237118" cy="2386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26268"/>
              <a:ext cx="237118" cy="159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376274"/>
              <a:ext cx="237118" cy="7499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4353547"/>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228548"/>
              <a:ext cx="237118" cy="1249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62631"/>
              <a:ext cx="237118" cy="22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626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62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183086"/>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51267"/>
              <a:ext cx="237118"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512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512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17176"/>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83086"/>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092177"/>
              <a:ext cx="237118" cy="1249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058087"/>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148995"/>
              <a:ext cx="237118" cy="1363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103541"/>
              <a:ext cx="237118" cy="454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267 case(s)</a:t>
              </a:r>
            </a:p>
          </p:txBody>
        </p:sp>
        <p:sp>
          <p:nvSpPr>
            <p:cNvPr id="127" name="pg126"/>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270 case(s)</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rc142"/>
            <p:cNvSpPr/>
            <p:nvPr/>
          </p:nvSpPr>
          <p:spPr>
            <a:xfrm>
              <a:off x="8367924" y="5069450"/>
              <a:ext cx="237118" cy="215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4933088"/>
              <a:ext cx="237118" cy="1363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808089"/>
              <a:ext cx="237118" cy="1249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4455819"/>
              <a:ext cx="237118" cy="3522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4444455"/>
              <a:ext cx="237118" cy="7954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3842187"/>
              <a:ext cx="237118" cy="60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3762642"/>
              <a:ext cx="237118" cy="79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4603545"/>
              <a:ext cx="237118" cy="6818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2887649"/>
              <a:ext cx="237118" cy="17158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2876285"/>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51267"/>
              <a:ext cx="237118" cy="34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4830816"/>
              <a:ext cx="237118" cy="4204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239911"/>
              <a:ext cx="237118" cy="590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423991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103541"/>
              <a:ext cx="237118" cy="1818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876270"/>
              <a:ext cx="237118" cy="2272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4864906"/>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62631"/>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6263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39904"/>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183086"/>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pg17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0" name="tx17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516 case(s)</a:t>
              </a:r>
            </a:p>
          </p:txBody>
        </p:sp>
        <p:sp>
          <p:nvSpPr>
            <p:cNvPr id="181" name="pg18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2" name="tx18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463 case(s)</a:t>
              </a:r>
            </a:p>
          </p:txBody>
        </p:sp>
        <p:sp>
          <p:nvSpPr>
            <p:cNvPr id="183" name="rc18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4" name="rc183"/>
            <p:cNvSpPr/>
            <p:nvPr/>
          </p:nvSpPr>
          <p:spPr>
            <a:xfrm>
              <a:off x="11542672" y="2153563"/>
              <a:ext cx="3214267" cy="3131794"/>
            </a:xfrm>
            <a:prstGeom prst="rect">
              <a:avLst/>
            </a:prstGeom>
            <a:solidFill>
              <a:srgbClr val="FFFFFF">
                <a:alpha val="100000"/>
              </a:srgbClr>
            </a:solidFill>
          </p:spPr>
          <p:txBody>
            <a:bodyPr/>
            <a:lstStyle/>
            <a:p/>
          </p:txBody>
        </p:sp>
        <p:sp>
          <p:nvSpPr>
            <p:cNvPr id="185" name="pl184"/>
            <p:cNvSpPr/>
            <p:nvPr/>
          </p:nvSpPr>
          <p:spPr>
            <a:xfrm>
              <a:off x="11542672"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7" name="pl186"/>
            <p:cNvSpPr/>
            <p:nvPr/>
          </p:nvSpPr>
          <p:spPr>
            <a:xfrm>
              <a:off x="11542672"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pl192"/>
            <p:cNvSpPr/>
            <p:nvPr/>
          </p:nvSpPr>
          <p:spPr>
            <a:xfrm>
              <a:off x="11542672"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035360"/>
              <a:ext cx="237118" cy="2499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023996"/>
              <a:ext cx="237118" cy="11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001269"/>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4796725"/>
              <a:ext cx="237118" cy="2045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4967178"/>
              <a:ext cx="237118" cy="3181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496717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4944451"/>
              <a:ext cx="237118" cy="227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4614908"/>
              <a:ext cx="237118" cy="329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5148995"/>
              <a:ext cx="237118" cy="1363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103541"/>
              <a:ext cx="237118" cy="454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10354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4955815"/>
              <a:ext cx="237118" cy="147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5239904"/>
              <a:ext cx="237118" cy="45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399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28540"/>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217176"/>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5217176"/>
              <a:ext cx="237118" cy="681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5228540"/>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216837" y="5273994"/>
              <a:ext cx="237118" cy="113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16837" y="52739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16837" y="52739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16837"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430335"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26" name="pg225"/>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7" name="tx226"/>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77 case(s)</a:t>
              </a:r>
            </a:p>
          </p:txBody>
        </p:sp>
        <p:sp>
          <p:nvSpPr>
            <p:cNvPr id="228" name="pg227"/>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9" name="tx228"/>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 case(s)</a:t>
              </a:r>
            </a:p>
          </p:txBody>
        </p:sp>
        <p:sp>
          <p:nvSpPr>
            <p:cNvPr id="230" name="rc22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1" name="rc230"/>
            <p:cNvSpPr/>
            <p:nvPr/>
          </p:nvSpPr>
          <p:spPr>
            <a:xfrm>
              <a:off x="14756939" y="2153563"/>
              <a:ext cx="3214267" cy="3131794"/>
            </a:xfrm>
            <a:prstGeom prst="rect">
              <a:avLst/>
            </a:prstGeom>
            <a:solidFill>
              <a:srgbClr val="FFFFFF">
                <a:alpha val="100000"/>
              </a:srgbClr>
            </a:solidFill>
          </p:spPr>
          <p:txBody>
            <a:bodyPr/>
            <a:lstStyle/>
            <a:p/>
          </p:txBody>
        </p:sp>
        <p:sp>
          <p:nvSpPr>
            <p:cNvPr id="232" name="pl231"/>
            <p:cNvSpPr/>
            <p:nvPr/>
          </p:nvSpPr>
          <p:spPr>
            <a:xfrm>
              <a:off x="14756939" y="50012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3" name="pl232"/>
            <p:cNvSpPr/>
            <p:nvPr/>
          </p:nvSpPr>
          <p:spPr>
            <a:xfrm>
              <a:off x="14756939" y="44330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4" name="pl233"/>
            <p:cNvSpPr/>
            <p:nvPr/>
          </p:nvSpPr>
          <p:spPr>
            <a:xfrm>
              <a:off x="14756939" y="38649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5" name="pl234"/>
            <p:cNvSpPr/>
            <p:nvPr/>
          </p:nvSpPr>
          <p:spPr>
            <a:xfrm>
              <a:off x="14756939" y="3296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2728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216038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39" name="pl238"/>
            <p:cNvSpPr/>
            <p:nvPr/>
          </p:nvSpPr>
          <p:spPr>
            <a:xfrm>
              <a:off x="14756939" y="471718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414900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35808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301264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pl242"/>
            <p:cNvSpPr/>
            <p:nvPr/>
          </p:nvSpPr>
          <p:spPr>
            <a:xfrm>
              <a:off x="14756939" y="24444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4" name="rc243"/>
            <p:cNvSpPr/>
            <p:nvPr/>
          </p:nvSpPr>
          <p:spPr>
            <a:xfrm>
              <a:off x="15059924" y="5217176"/>
              <a:ext cx="237118" cy="681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59924" y="52171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59924" y="52171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183086"/>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rc247"/>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23388"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5239904"/>
              <a:ext cx="237118" cy="34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586853" y="5273994"/>
              <a:ext cx="237118" cy="113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86853" y="52739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86853" y="527399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5160359"/>
              <a:ext cx="237118" cy="113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50317"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5183086"/>
              <a:ext cx="237118" cy="909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6113782" y="5273994"/>
              <a:ext cx="237118" cy="113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6113782" y="52739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6113782" y="5262631"/>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5205813"/>
              <a:ext cx="237118" cy="56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77246" y="5239904"/>
              <a:ext cx="237118"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5228540"/>
              <a:ext cx="237118" cy="11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640711" y="5273994"/>
              <a:ext cx="237118" cy="113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40711" y="527399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pg271"/>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3" name="tx272"/>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274" name="pg27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5" name="rc27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6" name="tx27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tx40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2" name="tx401"/>
            <p:cNvSpPr/>
            <p:nvPr/>
          </p:nvSpPr>
          <p:spPr>
            <a:xfrm>
              <a:off x="1294238" y="4631902"/>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3" name="tx402"/>
            <p:cNvSpPr/>
            <p:nvPr/>
          </p:nvSpPr>
          <p:spPr>
            <a:xfrm>
              <a:off x="1230614" y="406372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4" name="tx403"/>
            <p:cNvSpPr/>
            <p:nvPr/>
          </p:nvSpPr>
          <p:spPr>
            <a:xfrm>
              <a:off x="1230614" y="349554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05" name="tx404"/>
            <p:cNvSpPr/>
            <p:nvPr/>
          </p:nvSpPr>
          <p:spPr>
            <a:xfrm>
              <a:off x="1230614" y="292736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6" name="tx405"/>
            <p:cNvSpPr/>
            <p:nvPr/>
          </p:nvSpPr>
          <p:spPr>
            <a:xfrm>
              <a:off x="1230614" y="235919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250</a:t>
              </a:r>
            </a:p>
          </p:txBody>
        </p:sp>
        <p:sp>
          <p:nvSpPr>
            <p:cNvPr id="407" name="pl406"/>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1865074" y="47171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414900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35808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1865074" y="3012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pl411"/>
            <p:cNvSpPr/>
            <p:nvPr/>
          </p:nvSpPr>
          <p:spPr>
            <a:xfrm>
              <a:off x="1865074" y="24444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4" name="rc413"/>
            <p:cNvSpPr/>
            <p:nvPr/>
          </p:nvSpPr>
          <p:spPr>
            <a:xfrm>
              <a:off x="18110385" y="2153563"/>
              <a:ext cx="1240079" cy="413498"/>
            </a:xfrm>
            <a:prstGeom prst="rect">
              <a:avLst/>
            </a:prstGeom>
            <a:solidFill>
              <a:srgbClr val="FFFFFF">
                <a:alpha val="100000"/>
              </a:srgbClr>
            </a:solidFill>
          </p:spPr>
          <p:txBody>
            <a:bodyPr/>
            <a:lstStyle/>
            <a:p/>
          </p:txBody>
        </p:sp>
        <p:sp>
          <p:nvSpPr>
            <p:cNvPr id="415" name="rc414"/>
            <p:cNvSpPr/>
            <p:nvPr/>
          </p:nvSpPr>
          <p:spPr>
            <a:xfrm>
              <a:off x="18179974" y="2223153"/>
              <a:ext cx="274319" cy="274319"/>
            </a:xfrm>
            <a:prstGeom prst="rect">
              <a:avLst/>
            </a:prstGeom>
            <a:solidFill>
              <a:srgbClr val="FFFFFF">
                <a:alpha val="100000"/>
              </a:srgbClr>
            </a:solidFill>
          </p:spPr>
          <p:txBody>
            <a:bodyPr/>
            <a:lstStyle/>
            <a:p/>
          </p:txBody>
        </p:sp>
        <p:sp>
          <p:nvSpPr>
            <p:cNvPr id="416" name="pg41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17" name="tx41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18" name="rc417"/>
            <p:cNvSpPr/>
            <p:nvPr/>
          </p:nvSpPr>
          <p:spPr>
            <a:xfrm>
              <a:off x="18110385" y="2706240"/>
              <a:ext cx="1753945" cy="1236458"/>
            </a:xfrm>
            <a:prstGeom prst="rect">
              <a:avLst/>
            </a:prstGeom>
            <a:solidFill>
              <a:srgbClr val="FFFFFF">
                <a:alpha val="100000"/>
              </a:srgbClr>
            </a:solidFill>
          </p:spPr>
          <p:txBody>
            <a:bodyPr/>
            <a:lstStyle/>
            <a:p/>
          </p:txBody>
        </p:sp>
        <p:sp>
          <p:nvSpPr>
            <p:cNvPr id="419" name="rc418"/>
            <p:cNvSpPr/>
            <p:nvPr/>
          </p:nvSpPr>
          <p:spPr>
            <a:xfrm>
              <a:off x="18179974" y="2775829"/>
              <a:ext cx="274319" cy="274319"/>
            </a:xfrm>
            <a:prstGeom prst="rect">
              <a:avLst/>
            </a:prstGeom>
            <a:solidFill>
              <a:srgbClr val="FFFFFF">
                <a:alpha val="100000"/>
              </a:srgbClr>
            </a:solidFill>
          </p:spPr>
          <p:txBody>
            <a:bodyPr/>
            <a:lstStyle/>
            <a:p/>
          </p:txBody>
        </p:sp>
        <p:sp>
          <p:nvSpPr>
            <p:cNvPr id="420" name="rc4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1" name="rc420"/>
            <p:cNvSpPr/>
            <p:nvPr/>
          </p:nvSpPr>
          <p:spPr>
            <a:xfrm>
              <a:off x="18179974" y="3050149"/>
              <a:ext cx="274319" cy="274319"/>
            </a:xfrm>
            <a:prstGeom prst="rect">
              <a:avLst/>
            </a:prstGeom>
            <a:solidFill>
              <a:srgbClr val="FFFFFF">
                <a:alpha val="100000"/>
              </a:srgbClr>
            </a:solidFill>
          </p:spPr>
          <p:txBody>
            <a:bodyPr/>
            <a:lstStyle/>
            <a:p/>
          </p:txBody>
        </p:sp>
        <p:sp>
          <p:nvSpPr>
            <p:cNvPr id="422" name="rc4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3" name="rc422"/>
            <p:cNvSpPr/>
            <p:nvPr/>
          </p:nvSpPr>
          <p:spPr>
            <a:xfrm>
              <a:off x="18179974" y="3324469"/>
              <a:ext cx="274319" cy="274320"/>
            </a:xfrm>
            <a:prstGeom prst="rect">
              <a:avLst/>
            </a:prstGeom>
            <a:solidFill>
              <a:srgbClr val="FFFFFF">
                <a:alpha val="100000"/>
              </a:srgbClr>
            </a:solidFill>
          </p:spPr>
          <p:txBody>
            <a:bodyPr/>
            <a:lstStyle/>
            <a:p/>
          </p:txBody>
        </p:sp>
        <p:sp>
          <p:nvSpPr>
            <p:cNvPr id="424" name="rc4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5" name="rc424"/>
            <p:cNvSpPr/>
            <p:nvPr/>
          </p:nvSpPr>
          <p:spPr>
            <a:xfrm>
              <a:off x="18179974" y="3598789"/>
              <a:ext cx="274319" cy="274320"/>
            </a:xfrm>
            <a:prstGeom prst="rect">
              <a:avLst/>
            </a:prstGeom>
            <a:solidFill>
              <a:srgbClr val="FFFFFF">
                <a:alpha val="100000"/>
              </a:srgbClr>
            </a:solidFill>
          </p:spPr>
          <p:txBody>
            <a:bodyPr/>
            <a:lstStyle/>
            <a:p/>
          </p:txBody>
        </p:sp>
        <p:sp>
          <p:nvSpPr>
            <p:cNvPr id="426" name="rc4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7" name="tx42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8" name="tx42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9" name="tx42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0" name="tx42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1" name=""/>
          <p:cNvGrpSpPr/>
          <p:nvPr/>
        </p:nvGrpSpPr>
        <p:grpSpPr>
          <a:xfrm>
            <a:off x="6400800" y="6217920"/>
            <a:ext cx="5486400" cy="4251960"/>
            <a:chOff x="6400800" y="6217920"/>
            <a:chExt cx="5486400" cy="4251960"/>
          </a:xfrm>
        </p:grpSpPr>
        <p:sp>
          <p:nvSpPr>
            <p:cNvPr id="43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4" name="rc5"/>
            <p:cNvSpPr/>
            <p:nvPr/>
          </p:nvSpPr>
          <p:spPr>
            <a:xfrm>
              <a:off x="7026497" y="6510025"/>
              <a:ext cx="4319114" cy="2788960"/>
            </a:xfrm>
            <a:prstGeom prst="rect">
              <a:avLst/>
            </a:prstGeom>
            <a:solidFill>
              <a:srgbClr val="FFFFFF">
                <a:alpha val="100000"/>
              </a:srgbClr>
            </a:solidFill>
          </p:spPr>
          <p:txBody>
            <a:bodyPr/>
            <a:lstStyle/>
            <a:p/>
          </p:txBody>
        </p:sp>
        <p:sp>
          <p:nvSpPr>
            <p:cNvPr id="435" name="pl6"/>
            <p:cNvSpPr/>
            <p:nvPr/>
          </p:nvSpPr>
          <p:spPr>
            <a:xfrm>
              <a:off x="7026497" y="881001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36" name="pl7"/>
            <p:cNvSpPr/>
            <p:nvPr/>
          </p:nvSpPr>
          <p:spPr>
            <a:xfrm>
              <a:off x="7026497" y="8085606"/>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37" name="pl8"/>
            <p:cNvSpPr/>
            <p:nvPr/>
          </p:nvSpPr>
          <p:spPr>
            <a:xfrm>
              <a:off x="7026497" y="7361201"/>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38" name="pl9"/>
            <p:cNvSpPr/>
            <p:nvPr/>
          </p:nvSpPr>
          <p:spPr>
            <a:xfrm>
              <a:off x="7026497" y="6636796"/>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39" name="pl10"/>
            <p:cNvSpPr/>
            <p:nvPr/>
          </p:nvSpPr>
          <p:spPr>
            <a:xfrm>
              <a:off x="7026497"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40" name="pl11"/>
            <p:cNvSpPr/>
            <p:nvPr/>
          </p:nvSpPr>
          <p:spPr>
            <a:xfrm>
              <a:off x="7026497" y="8447809"/>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41" name="pl12"/>
            <p:cNvSpPr/>
            <p:nvPr/>
          </p:nvSpPr>
          <p:spPr>
            <a:xfrm>
              <a:off x="7026497" y="772340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42" name="pl13"/>
            <p:cNvSpPr/>
            <p:nvPr/>
          </p:nvSpPr>
          <p:spPr>
            <a:xfrm>
              <a:off x="7026497" y="6998998"/>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43" name="rc14"/>
            <p:cNvSpPr/>
            <p:nvPr/>
          </p:nvSpPr>
          <p:spPr>
            <a:xfrm>
              <a:off x="7176466" y="8085606"/>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4" name="rc15"/>
            <p:cNvSpPr/>
            <p:nvPr/>
          </p:nvSpPr>
          <p:spPr>
            <a:xfrm>
              <a:off x="7776343" y="8085606"/>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16"/>
            <p:cNvSpPr/>
            <p:nvPr/>
          </p:nvSpPr>
          <p:spPr>
            <a:xfrm>
              <a:off x="8376220" y="6998998"/>
              <a:ext cx="419913" cy="3622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6" name="rc17"/>
            <p:cNvSpPr/>
            <p:nvPr/>
          </p:nvSpPr>
          <p:spPr>
            <a:xfrm>
              <a:off x="7176466" y="8447809"/>
              <a:ext cx="419913" cy="7244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7" name="rc18"/>
            <p:cNvSpPr/>
            <p:nvPr/>
          </p:nvSpPr>
          <p:spPr>
            <a:xfrm>
              <a:off x="7776343" y="8447809"/>
              <a:ext cx="419913" cy="72440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rc19"/>
            <p:cNvSpPr/>
            <p:nvPr/>
          </p:nvSpPr>
          <p:spPr>
            <a:xfrm>
              <a:off x="8376220" y="7361201"/>
              <a:ext cx="419913" cy="181101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20"/>
            <p:cNvSpPr/>
            <p:nvPr/>
          </p:nvSpPr>
          <p:spPr>
            <a:xfrm>
              <a:off x="10175851"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rc21"/>
            <p:cNvSpPr/>
            <p:nvPr/>
          </p:nvSpPr>
          <p:spPr>
            <a:xfrm>
              <a:off x="7776343" y="7723404"/>
              <a:ext cx="419913" cy="3622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1" name="rc22"/>
            <p:cNvSpPr/>
            <p:nvPr/>
          </p:nvSpPr>
          <p:spPr>
            <a:xfrm>
              <a:off x="8376220" y="6636796"/>
              <a:ext cx="419913" cy="3622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2" name="rc23"/>
            <p:cNvSpPr/>
            <p:nvPr/>
          </p:nvSpPr>
          <p:spPr>
            <a:xfrm>
              <a:off x="9575974" y="8810012"/>
              <a:ext cx="419913" cy="3622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3" name="pl24"/>
            <p:cNvSpPr/>
            <p:nvPr/>
          </p:nvSpPr>
          <p:spPr>
            <a:xfrm>
              <a:off x="7386423" y="6867288"/>
              <a:ext cx="1199754" cy="1483243"/>
            </a:xfrm>
            <a:custGeom>
              <a:avLst/>
              <a:pathLst>
                <a:path w="1199754" h="1483243">
                  <a:moveTo>
                    <a:pt x="0" y="0"/>
                  </a:moveTo>
                  <a:lnTo>
                    <a:pt x="599877" y="1483243"/>
                  </a:lnTo>
                  <a:lnTo>
                    <a:pt x="1199754" y="1078722"/>
                  </a:lnTo>
                </a:path>
              </a:pathLst>
            </a:custGeom>
            <a:ln w="40651" cap="flat">
              <a:solidFill>
                <a:srgbClr val="000000">
                  <a:alpha val="100000"/>
                </a:srgbClr>
              </a:solidFill>
              <a:prstDash val="solid"/>
              <a:round/>
            </a:ln>
          </p:spPr>
          <p:txBody>
            <a:bodyPr/>
            <a:lstStyle/>
            <a:p/>
          </p:txBody>
        </p:sp>
        <p:sp>
          <p:nvSpPr>
            <p:cNvPr id="454" name="pl25"/>
            <p:cNvSpPr/>
            <p:nvPr/>
          </p:nvSpPr>
          <p:spPr>
            <a:xfrm>
              <a:off x="9785931" y="9050015"/>
              <a:ext cx="599877" cy="21068"/>
            </a:xfrm>
            <a:custGeom>
              <a:avLst/>
              <a:pathLst>
                <a:path w="599877" h="21068">
                  <a:moveTo>
                    <a:pt x="0" y="0"/>
                  </a:moveTo>
                  <a:lnTo>
                    <a:pt x="599877" y="21068"/>
                  </a:lnTo>
                </a:path>
              </a:pathLst>
            </a:custGeom>
            <a:ln w="40651" cap="flat">
              <a:solidFill>
                <a:srgbClr val="000000">
                  <a:alpha val="100000"/>
                </a:srgbClr>
              </a:solidFill>
              <a:prstDash val="solid"/>
              <a:round/>
            </a:ln>
          </p:spPr>
          <p:txBody>
            <a:bodyPr/>
            <a:lstStyle/>
            <a:p/>
          </p:txBody>
        </p:sp>
        <p:sp>
          <p:nvSpPr>
            <p:cNvPr id="455" name="rc26"/>
            <p:cNvSpPr/>
            <p:nvPr/>
          </p:nvSpPr>
          <p:spPr>
            <a:xfrm>
              <a:off x="7026497" y="6510025"/>
              <a:ext cx="4319114" cy="2788960"/>
            </a:xfrm>
            <a:prstGeom prst="rect">
              <a:avLst/>
            </a:prstGeom>
            <a:ln w="13550" cap="rnd">
              <a:solidFill>
                <a:srgbClr val="333333">
                  <a:alpha val="100000"/>
                </a:srgbClr>
              </a:solidFill>
              <a:prstDash val="solid"/>
              <a:round/>
            </a:ln>
          </p:spPr>
          <p:txBody>
            <a:bodyPr/>
            <a:lstStyle/>
            <a:p/>
          </p:txBody>
        </p:sp>
        <p:sp>
          <p:nvSpPr>
            <p:cNvPr id="456" name="tx27"/>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7" name="tx28"/>
            <p:cNvSpPr/>
            <p:nvPr/>
          </p:nvSpPr>
          <p:spPr>
            <a:xfrm>
              <a:off x="6801340" y="8447363"/>
              <a:ext cx="127099"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a:t>
              </a:r>
            </a:p>
          </p:txBody>
        </p:sp>
        <p:sp>
          <p:nvSpPr>
            <p:cNvPr id="458" name="tx29"/>
            <p:cNvSpPr/>
            <p:nvPr/>
          </p:nvSpPr>
          <p:spPr>
            <a:xfrm>
              <a:off x="6801340" y="7723404"/>
              <a:ext cx="1270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4</a:t>
              </a:r>
            </a:p>
          </p:txBody>
        </p:sp>
        <p:sp>
          <p:nvSpPr>
            <p:cNvPr id="459" name="tx30"/>
            <p:cNvSpPr/>
            <p:nvPr/>
          </p:nvSpPr>
          <p:spPr>
            <a:xfrm>
              <a:off x="6801340" y="6996691"/>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60" name="pl31"/>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1" name="pl32"/>
            <p:cNvSpPr/>
            <p:nvPr/>
          </p:nvSpPr>
          <p:spPr>
            <a:xfrm>
              <a:off x="6991702" y="8447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2" name="pl33"/>
            <p:cNvSpPr/>
            <p:nvPr/>
          </p:nvSpPr>
          <p:spPr>
            <a:xfrm>
              <a:off x="6991702" y="77234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34"/>
            <p:cNvSpPr/>
            <p:nvPr/>
          </p:nvSpPr>
          <p:spPr>
            <a:xfrm>
              <a:off x="6991702" y="69989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5" name="pl36"/>
            <p:cNvSpPr/>
            <p:nvPr/>
          </p:nvSpPr>
          <p:spPr>
            <a:xfrm>
              <a:off x="11345612" y="83294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6" name="pl37"/>
            <p:cNvSpPr/>
            <p:nvPr/>
          </p:nvSpPr>
          <p:spPr>
            <a:xfrm>
              <a:off x="11345612" y="748671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pl38"/>
            <p:cNvSpPr/>
            <p:nvPr/>
          </p:nvSpPr>
          <p:spPr>
            <a:xfrm>
              <a:off x="11345612" y="664395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8"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9" name="tx40"/>
            <p:cNvSpPr/>
            <p:nvPr/>
          </p:nvSpPr>
          <p:spPr>
            <a:xfrm>
              <a:off x="11443669" y="832715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0" name="tx41"/>
            <p:cNvSpPr/>
            <p:nvPr/>
          </p:nvSpPr>
          <p:spPr>
            <a:xfrm>
              <a:off x="11443669" y="748440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1" name="tx42"/>
            <p:cNvSpPr/>
            <p:nvPr/>
          </p:nvSpPr>
          <p:spPr>
            <a:xfrm>
              <a:off x="11443669" y="664165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2" name="pl43"/>
            <p:cNvSpPr/>
            <p:nvPr/>
          </p:nvSpPr>
          <p:spPr>
            <a:xfrm>
              <a:off x="73864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4"/>
            <p:cNvSpPr/>
            <p:nvPr/>
          </p:nvSpPr>
          <p:spPr>
            <a:xfrm>
              <a:off x="798630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5"/>
            <p:cNvSpPr/>
            <p:nvPr/>
          </p:nvSpPr>
          <p:spPr>
            <a:xfrm>
              <a:off x="85861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46"/>
            <p:cNvSpPr/>
            <p:nvPr/>
          </p:nvSpPr>
          <p:spPr>
            <a:xfrm>
              <a:off x="91860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47"/>
            <p:cNvSpPr/>
            <p:nvPr/>
          </p:nvSpPr>
          <p:spPr>
            <a:xfrm>
              <a:off x="97859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8"/>
            <p:cNvSpPr/>
            <p:nvPr/>
          </p:nvSpPr>
          <p:spPr>
            <a:xfrm>
              <a:off x="1038580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9"/>
            <p:cNvSpPr/>
            <p:nvPr/>
          </p:nvSpPr>
          <p:spPr>
            <a:xfrm>
              <a:off x="1098568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tx50"/>
            <p:cNvSpPr/>
            <p:nvPr/>
          </p:nvSpPr>
          <p:spPr>
            <a:xfrm rot="-2700000">
              <a:off x="727652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0" name="tx51"/>
            <p:cNvSpPr/>
            <p:nvPr/>
          </p:nvSpPr>
          <p:spPr>
            <a:xfrm rot="-2700000">
              <a:off x="783670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1" name="tx52"/>
            <p:cNvSpPr/>
            <p:nvPr/>
          </p:nvSpPr>
          <p:spPr>
            <a:xfrm rot="-2700000">
              <a:off x="843592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2" name="tx53"/>
            <p:cNvSpPr/>
            <p:nvPr/>
          </p:nvSpPr>
          <p:spPr>
            <a:xfrm rot="-2700000">
              <a:off x="88911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3" name="tx54"/>
            <p:cNvSpPr/>
            <p:nvPr/>
          </p:nvSpPr>
          <p:spPr>
            <a:xfrm rot="-2700000">
              <a:off x="949098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4" name="tx55"/>
            <p:cNvSpPr/>
            <p:nvPr/>
          </p:nvSpPr>
          <p:spPr>
            <a:xfrm rot="-2700000">
              <a:off x="1009083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5" name="tx56"/>
            <p:cNvSpPr/>
            <p:nvPr/>
          </p:nvSpPr>
          <p:spPr>
            <a:xfrm rot="-2700000">
              <a:off x="10802783"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6" name="tx57"/>
            <p:cNvSpPr/>
            <p:nvPr/>
          </p:nvSpPr>
          <p:spPr>
            <a:xfrm>
              <a:off x="9186054"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7" name="tx58"/>
            <p:cNvSpPr/>
            <p:nvPr/>
          </p:nvSpPr>
          <p:spPr>
            <a:xfrm>
              <a:off x="836880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8"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9"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0" name="rc61"/>
            <p:cNvSpPr/>
            <p:nvPr/>
          </p:nvSpPr>
          <p:spPr>
            <a:xfrm>
              <a:off x="7044666" y="10217410"/>
              <a:ext cx="1051268" cy="182880"/>
            </a:xfrm>
            <a:prstGeom prst="rect">
              <a:avLst/>
            </a:prstGeom>
            <a:solidFill>
              <a:srgbClr val="FFFFFF">
                <a:alpha val="100000"/>
              </a:srgbClr>
            </a:solidFill>
          </p:spPr>
          <p:txBody>
            <a:bodyPr/>
            <a:lstStyle/>
            <a:p/>
          </p:txBody>
        </p:sp>
        <p:sp>
          <p:nvSpPr>
            <p:cNvPr id="491" name="rc62"/>
            <p:cNvSpPr/>
            <p:nvPr/>
          </p:nvSpPr>
          <p:spPr>
            <a:xfrm>
              <a:off x="7044666" y="10217410"/>
              <a:ext cx="182879" cy="182880"/>
            </a:xfrm>
            <a:prstGeom prst="rect">
              <a:avLst/>
            </a:prstGeom>
            <a:solidFill>
              <a:srgbClr val="FFFFFF">
                <a:alpha val="100000"/>
              </a:srgbClr>
            </a:solidFill>
          </p:spPr>
          <p:txBody>
            <a:bodyPr/>
            <a:lstStyle/>
            <a:p/>
          </p:txBody>
        </p:sp>
        <p:sp>
          <p:nvSpPr>
            <p:cNvPr id="492" name="pl63"/>
            <p:cNvSpPr/>
            <p:nvPr/>
          </p:nvSpPr>
          <p:spPr>
            <a:xfrm>
              <a:off x="706295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3" name="tx64"/>
            <p:cNvSpPr/>
            <p:nvPr/>
          </p:nvSpPr>
          <p:spPr>
            <a:xfrm>
              <a:off x="733554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4" name="rc65"/>
            <p:cNvSpPr/>
            <p:nvPr/>
          </p:nvSpPr>
          <p:spPr>
            <a:xfrm>
              <a:off x="8275934" y="10217410"/>
              <a:ext cx="3051508" cy="182880"/>
            </a:xfrm>
            <a:prstGeom prst="rect">
              <a:avLst/>
            </a:prstGeom>
            <a:solidFill>
              <a:srgbClr val="FFFFFF">
                <a:alpha val="100000"/>
              </a:srgbClr>
            </a:solidFill>
          </p:spPr>
          <p:txBody>
            <a:bodyPr/>
            <a:lstStyle/>
            <a:p/>
          </p:txBody>
        </p:sp>
        <p:sp>
          <p:nvSpPr>
            <p:cNvPr id="495" name="rc66"/>
            <p:cNvSpPr/>
            <p:nvPr/>
          </p:nvSpPr>
          <p:spPr>
            <a:xfrm>
              <a:off x="8275934" y="10217410"/>
              <a:ext cx="182880" cy="182880"/>
            </a:xfrm>
            <a:prstGeom prst="rect">
              <a:avLst/>
            </a:prstGeom>
            <a:solidFill>
              <a:srgbClr val="FFFFFF">
                <a:alpha val="100000"/>
              </a:srgbClr>
            </a:solidFill>
          </p:spPr>
          <p:txBody>
            <a:bodyPr/>
            <a:lstStyle/>
            <a:p/>
          </p:txBody>
        </p:sp>
        <p:sp>
          <p:nvSpPr>
            <p:cNvPr id="496" name="rc67"/>
            <p:cNvSpPr/>
            <p:nvPr/>
          </p:nvSpPr>
          <p:spPr>
            <a:xfrm>
              <a:off x="8284934"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7" name="rc68"/>
            <p:cNvSpPr/>
            <p:nvPr/>
          </p:nvSpPr>
          <p:spPr>
            <a:xfrm>
              <a:off x="9367174" y="10217410"/>
              <a:ext cx="182879" cy="182880"/>
            </a:xfrm>
            <a:prstGeom prst="rect">
              <a:avLst/>
            </a:prstGeom>
            <a:solidFill>
              <a:srgbClr val="FFFFFF">
                <a:alpha val="100000"/>
              </a:srgbClr>
            </a:solidFill>
          </p:spPr>
          <p:txBody>
            <a:bodyPr/>
            <a:lstStyle/>
            <a:p/>
          </p:txBody>
        </p:sp>
        <p:sp>
          <p:nvSpPr>
            <p:cNvPr id="498" name="rc69"/>
            <p:cNvSpPr/>
            <p:nvPr/>
          </p:nvSpPr>
          <p:spPr>
            <a:xfrm>
              <a:off x="9376174"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9" name="rc70"/>
            <p:cNvSpPr/>
            <p:nvPr/>
          </p:nvSpPr>
          <p:spPr>
            <a:xfrm>
              <a:off x="10293215" y="10217410"/>
              <a:ext cx="182879" cy="182880"/>
            </a:xfrm>
            <a:prstGeom prst="rect">
              <a:avLst/>
            </a:prstGeom>
            <a:solidFill>
              <a:srgbClr val="FFFFFF">
                <a:alpha val="100000"/>
              </a:srgbClr>
            </a:solidFill>
          </p:spPr>
          <p:txBody>
            <a:bodyPr/>
            <a:lstStyle/>
            <a:p/>
          </p:txBody>
        </p:sp>
        <p:sp>
          <p:nvSpPr>
            <p:cNvPr id="500" name="rc71"/>
            <p:cNvSpPr/>
            <p:nvPr/>
          </p:nvSpPr>
          <p:spPr>
            <a:xfrm>
              <a:off x="1030221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tx72"/>
            <p:cNvSpPr/>
            <p:nvPr/>
          </p:nvSpPr>
          <p:spPr>
            <a:xfrm>
              <a:off x="856681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2" name="tx73"/>
            <p:cNvSpPr/>
            <p:nvPr/>
          </p:nvSpPr>
          <p:spPr>
            <a:xfrm>
              <a:off x="9658054"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3" name="tx74"/>
            <p:cNvSpPr/>
            <p:nvPr/>
          </p:nvSpPr>
          <p:spPr>
            <a:xfrm>
              <a:off x="105840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4" name="tx75"/>
            <p:cNvSpPr/>
            <p:nvPr/>
          </p:nvSpPr>
          <p:spPr>
            <a:xfrm>
              <a:off x="655775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05" name=""/>
          <p:cNvGrpSpPr/>
          <p:nvPr/>
        </p:nvGrpSpPr>
        <p:grpSpPr>
          <a:xfrm>
            <a:off x="12527280" y="6217920"/>
            <a:ext cx="5486400" cy="4297680"/>
            <a:chOff x="12527280" y="6217920"/>
            <a:chExt cx="5486400" cy="4297680"/>
          </a:xfrm>
        </p:grpSpPr>
        <p:sp>
          <p:nvSpPr>
            <p:cNvPr id="50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0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7"/>
            <p:cNvSpPr/>
            <p:nvPr/>
          </p:nvSpPr>
          <p:spPr>
            <a:xfrm>
              <a:off x="13325144" y="7611147"/>
              <a:ext cx="4510689" cy="460934"/>
            </a:xfrm>
            <a:custGeom>
              <a:avLst/>
              <a:pathLst>
                <a:path w="4510689" h="460934">
                  <a:moveTo>
                    <a:pt x="0" y="307289"/>
                  </a:moveTo>
                  <a:lnTo>
                    <a:pt x="180427" y="307289"/>
                  </a:lnTo>
                  <a:lnTo>
                    <a:pt x="360855" y="332897"/>
                  </a:lnTo>
                  <a:lnTo>
                    <a:pt x="541282" y="358504"/>
                  </a:lnTo>
                  <a:lnTo>
                    <a:pt x="721710" y="358504"/>
                  </a:lnTo>
                  <a:lnTo>
                    <a:pt x="902137" y="384112"/>
                  </a:lnTo>
                  <a:lnTo>
                    <a:pt x="1082565" y="384112"/>
                  </a:lnTo>
                  <a:lnTo>
                    <a:pt x="1262993" y="409719"/>
                  </a:lnTo>
                  <a:lnTo>
                    <a:pt x="1443420" y="435327"/>
                  </a:lnTo>
                  <a:lnTo>
                    <a:pt x="1623848" y="435327"/>
                  </a:lnTo>
                  <a:lnTo>
                    <a:pt x="1804275" y="460934"/>
                  </a:lnTo>
                  <a:lnTo>
                    <a:pt x="1984703" y="409719"/>
                  </a:lnTo>
                  <a:lnTo>
                    <a:pt x="2165131" y="332897"/>
                  </a:lnTo>
                  <a:lnTo>
                    <a:pt x="2345558" y="281682"/>
                  </a:lnTo>
                  <a:lnTo>
                    <a:pt x="2525986" y="230467"/>
                  </a:lnTo>
                  <a:lnTo>
                    <a:pt x="2706413" y="307289"/>
                  </a:lnTo>
                  <a:lnTo>
                    <a:pt x="2886841" y="230467"/>
                  </a:lnTo>
                  <a:lnTo>
                    <a:pt x="3067268" y="204859"/>
                  </a:lnTo>
                  <a:lnTo>
                    <a:pt x="3247696" y="179252"/>
                  </a:lnTo>
                  <a:lnTo>
                    <a:pt x="3428124" y="128037"/>
                  </a:lnTo>
                  <a:lnTo>
                    <a:pt x="3608551" y="102429"/>
                  </a:lnTo>
                  <a:lnTo>
                    <a:pt x="3788979" y="76822"/>
                  </a:lnTo>
                  <a:lnTo>
                    <a:pt x="3969406" y="51214"/>
                  </a:lnTo>
                  <a:lnTo>
                    <a:pt x="4149834" y="25607"/>
                  </a:lnTo>
                  <a:lnTo>
                    <a:pt x="4330262" y="230467"/>
                  </a:lnTo>
                  <a:lnTo>
                    <a:pt x="4510689" y="0"/>
                  </a:lnTo>
                </a:path>
              </a:pathLst>
            </a:custGeom>
            <a:ln w="32521" cap="flat">
              <a:solidFill>
                <a:srgbClr val="5EB0E8">
                  <a:alpha val="100000"/>
                </a:srgbClr>
              </a:solidFill>
              <a:prstDash val="solid"/>
              <a:round/>
            </a:ln>
          </p:spPr>
          <p:txBody>
            <a:bodyPr/>
            <a:lstStyle/>
            <a:p/>
          </p:txBody>
        </p:sp>
        <p:sp>
          <p:nvSpPr>
            <p:cNvPr id="521" name="pl18"/>
            <p:cNvSpPr/>
            <p:nvPr/>
          </p:nvSpPr>
          <p:spPr>
            <a:xfrm>
              <a:off x="17114124" y="7841614"/>
              <a:ext cx="721710" cy="1024299"/>
            </a:xfrm>
            <a:custGeom>
              <a:avLst/>
              <a:pathLst>
                <a:path w="721710" h="1024299">
                  <a:moveTo>
                    <a:pt x="0" y="921869"/>
                  </a:moveTo>
                  <a:lnTo>
                    <a:pt x="180427" y="1024299"/>
                  </a:lnTo>
                  <a:lnTo>
                    <a:pt x="360855" y="640187"/>
                  </a:lnTo>
                  <a:lnTo>
                    <a:pt x="541282" y="563364"/>
                  </a:lnTo>
                  <a:lnTo>
                    <a:pt x="721710" y="0"/>
                  </a:lnTo>
                </a:path>
              </a:pathLst>
            </a:custGeom>
            <a:ln w="32521" cap="flat">
              <a:solidFill>
                <a:srgbClr val="00A173">
                  <a:alpha val="100000"/>
                </a:srgbClr>
              </a:solidFill>
              <a:prstDash val="solid"/>
              <a:round/>
            </a:ln>
          </p:spPr>
          <p:txBody>
            <a:bodyPr/>
            <a:lstStyle/>
            <a:p/>
          </p:txBody>
        </p:sp>
        <p:sp>
          <p:nvSpPr>
            <p:cNvPr id="52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2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2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6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6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6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7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7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7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8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8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87" name="rc84"/>
            <p:cNvSpPr/>
            <p:nvPr/>
          </p:nvSpPr>
          <p:spPr>
            <a:xfrm>
              <a:off x="14005791" y="9941072"/>
              <a:ext cx="3149396" cy="504938"/>
            </a:xfrm>
            <a:prstGeom prst="rect">
              <a:avLst/>
            </a:prstGeom>
            <a:solidFill>
              <a:srgbClr val="FFFFFF">
                <a:alpha val="100000"/>
              </a:srgbClr>
            </a:solidFill>
          </p:spPr>
          <p:txBody>
            <a:bodyPr/>
            <a:lstStyle/>
            <a:p/>
          </p:txBody>
        </p:sp>
        <p:sp>
          <p:nvSpPr>
            <p:cNvPr id="58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3" name=""/>
          <p:cNvGrpSpPr/>
          <p:nvPr/>
        </p:nvGrpSpPr>
        <p:grpSpPr>
          <a:xfrm>
            <a:off x="594360" y="6217920"/>
            <a:ext cx="5562295" cy="3257760"/>
            <a:chOff x="594360" y="6217920"/>
            <a:chExt cx="5562295" cy="3257760"/>
          </a:xfrm>
        </p:grpSpPr>
        <p:sp>
          <p:nvSpPr>
            <p:cNvPr id="594" name="rc3"/>
            <p:cNvSpPr/>
            <p:nvPr/>
          </p:nvSpPr>
          <p:spPr>
            <a:xfrm>
              <a:off x="594360" y="6217920"/>
              <a:ext cx="5562295" cy="32577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95" name="rc4"/>
            <p:cNvSpPr/>
            <p:nvPr/>
          </p:nvSpPr>
          <p:spPr>
            <a:xfrm>
              <a:off x="1935801" y="6516351"/>
              <a:ext cx="4099197" cy="174719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96" name="rc5"/>
            <p:cNvSpPr/>
            <p:nvPr/>
          </p:nvSpPr>
          <p:spPr>
            <a:xfrm>
              <a:off x="1969401"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6"/>
            <p:cNvSpPr/>
            <p:nvPr/>
          </p:nvSpPr>
          <p:spPr>
            <a:xfrm>
              <a:off x="2305401"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7"/>
            <p:cNvSpPr/>
            <p:nvPr/>
          </p:nvSpPr>
          <p:spPr>
            <a:xfrm>
              <a:off x="2641401"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8"/>
            <p:cNvSpPr/>
            <p:nvPr/>
          </p:nvSpPr>
          <p:spPr>
            <a:xfrm>
              <a:off x="2977400"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9"/>
            <p:cNvSpPr/>
            <p:nvPr/>
          </p:nvSpPr>
          <p:spPr>
            <a:xfrm>
              <a:off x="3313400"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10"/>
            <p:cNvSpPr/>
            <p:nvPr/>
          </p:nvSpPr>
          <p:spPr>
            <a:xfrm>
              <a:off x="3649400"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11"/>
            <p:cNvSpPr/>
            <p:nvPr/>
          </p:nvSpPr>
          <p:spPr>
            <a:xfrm>
              <a:off x="3985400" y="6549951"/>
              <a:ext cx="335999" cy="33599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03" name="rc12"/>
            <p:cNvSpPr/>
            <p:nvPr/>
          </p:nvSpPr>
          <p:spPr>
            <a:xfrm>
              <a:off x="4321400"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13"/>
            <p:cNvSpPr/>
            <p:nvPr/>
          </p:nvSpPr>
          <p:spPr>
            <a:xfrm>
              <a:off x="4657400"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14"/>
            <p:cNvSpPr/>
            <p:nvPr/>
          </p:nvSpPr>
          <p:spPr>
            <a:xfrm>
              <a:off x="4993399"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15"/>
            <p:cNvSpPr/>
            <p:nvPr/>
          </p:nvSpPr>
          <p:spPr>
            <a:xfrm>
              <a:off x="5329399" y="6549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16"/>
            <p:cNvSpPr/>
            <p:nvPr/>
          </p:nvSpPr>
          <p:spPr>
            <a:xfrm>
              <a:off x="5665399" y="6549951"/>
              <a:ext cx="335999" cy="33599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8" name="rc17"/>
            <p:cNvSpPr/>
            <p:nvPr/>
          </p:nvSpPr>
          <p:spPr>
            <a:xfrm>
              <a:off x="1969401" y="6885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18"/>
            <p:cNvSpPr/>
            <p:nvPr/>
          </p:nvSpPr>
          <p:spPr>
            <a:xfrm>
              <a:off x="2305401" y="6885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19"/>
            <p:cNvSpPr/>
            <p:nvPr/>
          </p:nvSpPr>
          <p:spPr>
            <a:xfrm>
              <a:off x="2641401" y="6885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0"/>
            <p:cNvSpPr/>
            <p:nvPr/>
          </p:nvSpPr>
          <p:spPr>
            <a:xfrm>
              <a:off x="2977400" y="6885951"/>
              <a:ext cx="335999" cy="33599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2" name="rc21"/>
            <p:cNvSpPr/>
            <p:nvPr/>
          </p:nvSpPr>
          <p:spPr>
            <a:xfrm>
              <a:off x="3313400" y="6885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22"/>
            <p:cNvSpPr/>
            <p:nvPr/>
          </p:nvSpPr>
          <p:spPr>
            <a:xfrm>
              <a:off x="3649400" y="6885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23"/>
            <p:cNvSpPr/>
            <p:nvPr/>
          </p:nvSpPr>
          <p:spPr>
            <a:xfrm>
              <a:off x="3985400" y="6885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24"/>
            <p:cNvSpPr/>
            <p:nvPr/>
          </p:nvSpPr>
          <p:spPr>
            <a:xfrm>
              <a:off x="4321400" y="6885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25"/>
            <p:cNvSpPr/>
            <p:nvPr/>
          </p:nvSpPr>
          <p:spPr>
            <a:xfrm>
              <a:off x="4657400" y="6885951"/>
              <a:ext cx="335999" cy="33599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7" name="rc26"/>
            <p:cNvSpPr/>
            <p:nvPr/>
          </p:nvSpPr>
          <p:spPr>
            <a:xfrm>
              <a:off x="4993399" y="6885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27"/>
            <p:cNvSpPr/>
            <p:nvPr/>
          </p:nvSpPr>
          <p:spPr>
            <a:xfrm>
              <a:off x="5329399" y="6885951"/>
              <a:ext cx="335999" cy="33599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9" name="rc28"/>
            <p:cNvSpPr/>
            <p:nvPr/>
          </p:nvSpPr>
          <p:spPr>
            <a:xfrm>
              <a:off x="5665399" y="6885951"/>
              <a:ext cx="335999" cy="33599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0" name="rc29"/>
            <p:cNvSpPr/>
            <p:nvPr/>
          </p:nvSpPr>
          <p:spPr>
            <a:xfrm>
              <a:off x="1969401" y="7221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0"/>
            <p:cNvSpPr/>
            <p:nvPr/>
          </p:nvSpPr>
          <p:spPr>
            <a:xfrm>
              <a:off x="2305401" y="7221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31"/>
            <p:cNvSpPr/>
            <p:nvPr/>
          </p:nvSpPr>
          <p:spPr>
            <a:xfrm>
              <a:off x="2641401" y="7221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32"/>
            <p:cNvSpPr/>
            <p:nvPr/>
          </p:nvSpPr>
          <p:spPr>
            <a:xfrm>
              <a:off x="2977400" y="7221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33"/>
            <p:cNvSpPr/>
            <p:nvPr/>
          </p:nvSpPr>
          <p:spPr>
            <a:xfrm>
              <a:off x="3313400" y="7221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34"/>
            <p:cNvSpPr/>
            <p:nvPr/>
          </p:nvSpPr>
          <p:spPr>
            <a:xfrm>
              <a:off x="3649400" y="7221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35"/>
            <p:cNvSpPr/>
            <p:nvPr/>
          </p:nvSpPr>
          <p:spPr>
            <a:xfrm>
              <a:off x="3985400" y="7221951"/>
              <a:ext cx="335999" cy="33599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27" name="rc36"/>
            <p:cNvSpPr/>
            <p:nvPr/>
          </p:nvSpPr>
          <p:spPr>
            <a:xfrm>
              <a:off x="4321400" y="7221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37"/>
            <p:cNvSpPr/>
            <p:nvPr/>
          </p:nvSpPr>
          <p:spPr>
            <a:xfrm>
              <a:off x="4657400" y="7221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38"/>
            <p:cNvSpPr/>
            <p:nvPr/>
          </p:nvSpPr>
          <p:spPr>
            <a:xfrm>
              <a:off x="4993399" y="7221951"/>
              <a:ext cx="335999" cy="33599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0" name="rc39"/>
            <p:cNvSpPr/>
            <p:nvPr/>
          </p:nvSpPr>
          <p:spPr>
            <a:xfrm>
              <a:off x="5329399" y="7221951"/>
              <a:ext cx="335999" cy="33599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40"/>
            <p:cNvSpPr/>
            <p:nvPr/>
          </p:nvSpPr>
          <p:spPr>
            <a:xfrm>
              <a:off x="5665399" y="7221951"/>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41"/>
            <p:cNvSpPr/>
            <p:nvPr/>
          </p:nvSpPr>
          <p:spPr>
            <a:xfrm>
              <a:off x="1969401"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42"/>
            <p:cNvSpPr/>
            <p:nvPr/>
          </p:nvSpPr>
          <p:spPr>
            <a:xfrm>
              <a:off x="2305401"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43"/>
            <p:cNvSpPr/>
            <p:nvPr/>
          </p:nvSpPr>
          <p:spPr>
            <a:xfrm>
              <a:off x="2641401"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44"/>
            <p:cNvSpPr/>
            <p:nvPr/>
          </p:nvSpPr>
          <p:spPr>
            <a:xfrm>
              <a:off x="2977400"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45"/>
            <p:cNvSpPr/>
            <p:nvPr/>
          </p:nvSpPr>
          <p:spPr>
            <a:xfrm>
              <a:off x="3313400"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46"/>
            <p:cNvSpPr/>
            <p:nvPr/>
          </p:nvSpPr>
          <p:spPr>
            <a:xfrm>
              <a:off x="3649400"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47"/>
            <p:cNvSpPr/>
            <p:nvPr/>
          </p:nvSpPr>
          <p:spPr>
            <a:xfrm>
              <a:off x="3985400"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48"/>
            <p:cNvSpPr/>
            <p:nvPr/>
          </p:nvSpPr>
          <p:spPr>
            <a:xfrm>
              <a:off x="4321400"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49"/>
            <p:cNvSpPr/>
            <p:nvPr/>
          </p:nvSpPr>
          <p:spPr>
            <a:xfrm>
              <a:off x="4657400"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50"/>
            <p:cNvSpPr/>
            <p:nvPr/>
          </p:nvSpPr>
          <p:spPr>
            <a:xfrm>
              <a:off x="4993399"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51"/>
            <p:cNvSpPr/>
            <p:nvPr/>
          </p:nvSpPr>
          <p:spPr>
            <a:xfrm>
              <a:off x="5329399" y="7557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52"/>
            <p:cNvSpPr/>
            <p:nvPr/>
          </p:nvSpPr>
          <p:spPr>
            <a:xfrm>
              <a:off x="5665399" y="7557950"/>
              <a:ext cx="335999" cy="33599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44" name="rc53"/>
            <p:cNvSpPr/>
            <p:nvPr/>
          </p:nvSpPr>
          <p:spPr>
            <a:xfrm>
              <a:off x="1969401"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54"/>
            <p:cNvSpPr/>
            <p:nvPr/>
          </p:nvSpPr>
          <p:spPr>
            <a:xfrm>
              <a:off x="2305401"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55"/>
            <p:cNvSpPr/>
            <p:nvPr/>
          </p:nvSpPr>
          <p:spPr>
            <a:xfrm>
              <a:off x="2641401"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56"/>
            <p:cNvSpPr/>
            <p:nvPr/>
          </p:nvSpPr>
          <p:spPr>
            <a:xfrm>
              <a:off x="2977400"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57"/>
            <p:cNvSpPr/>
            <p:nvPr/>
          </p:nvSpPr>
          <p:spPr>
            <a:xfrm>
              <a:off x="3313400"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58"/>
            <p:cNvSpPr/>
            <p:nvPr/>
          </p:nvSpPr>
          <p:spPr>
            <a:xfrm>
              <a:off x="3649400"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59"/>
            <p:cNvSpPr/>
            <p:nvPr/>
          </p:nvSpPr>
          <p:spPr>
            <a:xfrm>
              <a:off x="3985400"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60"/>
            <p:cNvSpPr/>
            <p:nvPr/>
          </p:nvSpPr>
          <p:spPr>
            <a:xfrm>
              <a:off x="4321400" y="7893950"/>
              <a:ext cx="335999" cy="33599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61"/>
            <p:cNvSpPr/>
            <p:nvPr/>
          </p:nvSpPr>
          <p:spPr>
            <a:xfrm>
              <a:off x="4657400"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62"/>
            <p:cNvSpPr/>
            <p:nvPr/>
          </p:nvSpPr>
          <p:spPr>
            <a:xfrm>
              <a:off x="4993399"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63"/>
            <p:cNvSpPr/>
            <p:nvPr/>
          </p:nvSpPr>
          <p:spPr>
            <a:xfrm>
              <a:off x="5329399"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64"/>
            <p:cNvSpPr/>
            <p:nvPr/>
          </p:nvSpPr>
          <p:spPr>
            <a:xfrm>
              <a:off x="5665399" y="7893950"/>
              <a:ext cx="335999" cy="33599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tx65"/>
            <p:cNvSpPr/>
            <p:nvPr/>
          </p:nvSpPr>
          <p:spPr>
            <a:xfrm>
              <a:off x="766915" y="8003610"/>
              <a:ext cx="100756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CENTRO SUR</a:t>
              </a:r>
            </a:p>
          </p:txBody>
        </p:sp>
        <p:sp>
          <p:nvSpPr>
            <p:cNvPr id="657" name="tx66"/>
            <p:cNvSpPr/>
            <p:nvPr/>
          </p:nvSpPr>
          <p:spPr>
            <a:xfrm>
              <a:off x="885382" y="7667684"/>
              <a:ext cx="88909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WELE-NZAS</a:t>
              </a:r>
            </a:p>
          </p:txBody>
        </p:sp>
        <p:sp>
          <p:nvSpPr>
            <p:cNvPr id="658" name="tx67"/>
            <p:cNvSpPr/>
            <p:nvPr/>
          </p:nvSpPr>
          <p:spPr>
            <a:xfrm>
              <a:off x="1046339" y="7335405"/>
              <a:ext cx="72814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KIE-NTEM</a:t>
              </a:r>
            </a:p>
          </p:txBody>
        </p:sp>
        <p:sp>
          <p:nvSpPr>
            <p:cNvPr id="659" name="tx68"/>
            <p:cNvSpPr/>
            <p:nvPr/>
          </p:nvSpPr>
          <p:spPr>
            <a:xfrm>
              <a:off x="716015" y="6995610"/>
              <a:ext cx="10584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BIOKO NORTE</a:t>
              </a:r>
            </a:p>
          </p:txBody>
        </p:sp>
        <p:sp>
          <p:nvSpPr>
            <p:cNvPr id="660" name="tx69"/>
            <p:cNvSpPr/>
            <p:nvPr/>
          </p:nvSpPr>
          <p:spPr>
            <a:xfrm>
              <a:off x="1139282" y="6659610"/>
              <a:ext cx="63519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LITORAL</a:t>
              </a:r>
            </a:p>
          </p:txBody>
        </p:sp>
        <p:sp>
          <p:nvSpPr>
            <p:cNvPr id="661" name="tx70"/>
            <p:cNvSpPr/>
            <p:nvPr/>
          </p:nvSpPr>
          <p:spPr>
            <a:xfrm rot="-2700000">
              <a:off x="1697766"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62" name="tx71"/>
            <p:cNvSpPr/>
            <p:nvPr/>
          </p:nvSpPr>
          <p:spPr>
            <a:xfrm rot="-2700000">
              <a:off x="2033766"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63" name="tx72"/>
            <p:cNvSpPr/>
            <p:nvPr/>
          </p:nvSpPr>
          <p:spPr>
            <a:xfrm rot="-2700000">
              <a:off x="2369765"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64" name="tx73"/>
            <p:cNvSpPr/>
            <p:nvPr/>
          </p:nvSpPr>
          <p:spPr>
            <a:xfrm rot="-2700000">
              <a:off x="2705765"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65" name="tx74"/>
            <p:cNvSpPr/>
            <p:nvPr/>
          </p:nvSpPr>
          <p:spPr>
            <a:xfrm rot="-2700000">
              <a:off x="3041765"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66" name="tx75"/>
            <p:cNvSpPr/>
            <p:nvPr/>
          </p:nvSpPr>
          <p:spPr>
            <a:xfrm rot="-2700000">
              <a:off x="3377765"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67" name="tx76"/>
            <p:cNvSpPr/>
            <p:nvPr/>
          </p:nvSpPr>
          <p:spPr>
            <a:xfrm rot="-2700000">
              <a:off x="3713765"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68" name="tx77"/>
            <p:cNvSpPr/>
            <p:nvPr/>
          </p:nvSpPr>
          <p:spPr>
            <a:xfrm rot="-2700000">
              <a:off x="4049738" y="8579298"/>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69" name="tx78"/>
            <p:cNvSpPr/>
            <p:nvPr/>
          </p:nvSpPr>
          <p:spPr>
            <a:xfrm rot="-2700000">
              <a:off x="4385764"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70" name="tx79"/>
            <p:cNvSpPr/>
            <p:nvPr/>
          </p:nvSpPr>
          <p:spPr>
            <a:xfrm rot="-2700000">
              <a:off x="4721764"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71" name="tx80"/>
            <p:cNvSpPr/>
            <p:nvPr/>
          </p:nvSpPr>
          <p:spPr>
            <a:xfrm rot="-2700000">
              <a:off x="5057764"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72" name="tx81"/>
            <p:cNvSpPr/>
            <p:nvPr/>
          </p:nvSpPr>
          <p:spPr>
            <a:xfrm rot="-2700000">
              <a:off x="5393764" y="85793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73" name="pic82"/>
            <p:cNvPicPr/>
            <p:nvPr/>
          </p:nvPicPr>
          <p:blipFill>
            <a:blip r:embed="rId2" cstate="print"/>
            <a:stretch>
              <a:fillRect/>
            </a:stretch>
          </p:blipFill>
          <p:spPr>
            <a:xfrm>
              <a:off x="2905400" y="9074865"/>
              <a:ext cx="2160000" cy="144000"/>
            </a:xfrm>
            <a:prstGeom prst="rect">
              <a:avLst/>
            </a:prstGeom>
          </p:spPr>
        </p:pic>
        <p:sp>
          <p:nvSpPr>
            <p:cNvPr id="674" name="pl83"/>
            <p:cNvSpPr/>
            <p:nvPr/>
          </p:nvSpPr>
          <p:spPr>
            <a:xfrm>
              <a:off x="2909000" y="917497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5" name="pl84"/>
            <p:cNvSpPr/>
            <p:nvPr/>
          </p:nvSpPr>
          <p:spPr>
            <a:xfrm>
              <a:off x="3626600" y="917497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6" name="pl85"/>
            <p:cNvSpPr/>
            <p:nvPr/>
          </p:nvSpPr>
          <p:spPr>
            <a:xfrm>
              <a:off x="3626600" y="917497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7" name="pl86"/>
            <p:cNvSpPr/>
            <p:nvPr/>
          </p:nvSpPr>
          <p:spPr>
            <a:xfrm>
              <a:off x="3626600" y="917497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8" name="pl87"/>
            <p:cNvSpPr/>
            <p:nvPr/>
          </p:nvSpPr>
          <p:spPr>
            <a:xfrm>
              <a:off x="4344200" y="917497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79" name="pl88"/>
            <p:cNvSpPr/>
            <p:nvPr/>
          </p:nvSpPr>
          <p:spPr>
            <a:xfrm>
              <a:off x="5061800" y="917497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0" name="pl89"/>
            <p:cNvSpPr/>
            <p:nvPr/>
          </p:nvSpPr>
          <p:spPr>
            <a:xfrm>
              <a:off x="5061800" y="917497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1" name="pl90"/>
            <p:cNvSpPr/>
            <p:nvPr/>
          </p:nvSpPr>
          <p:spPr>
            <a:xfrm>
              <a:off x="2909000" y="907486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2" name="pl91"/>
            <p:cNvSpPr/>
            <p:nvPr/>
          </p:nvSpPr>
          <p:spPr>
            <a:xfrm>
              <a:off x="3626600" y="907486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3" name="pl92"/>
            <p:cNvSpPr/>
            <p:nvPr/>
          </p:nvSpPr>
          <p:spPr>
            <a:xfrm>
              <a:off x="3626600" y="907486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4" name="pl93"/>
            <p:cNvSpPr/>
            <p:nvPr/>
          </p:nvSpPr>
          <p:spPr>
            <a:xfrm>
              <a:off x="3626600" y="907486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5" name="pl94"/>
            <p:cNvSpPr/>
            <p:nvPr/>
          </p:nvSpPr>
          <p:spPr>
            <a:xfrm>
              <a:off x="4344200" y="907486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6" name="pl95"/>
            <p:cNvSpPr/>
            <p:nvPr/>
          </p:nvSpPr>
          <p:spPr>
            <a:xfrm>
              <a:off x="5061800" y="907486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7" name="pl96"/>
            <p:cNvSpPr/>
            <p:nvPr/>
          </p:nvSpPr>
          <p:spPr>
            <a:xfrm>
              <a:off x="5061800" y="907486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8" name="tx97"/>
            <p:cNvSpPr/>
            <p:nvPr/>
          </p:nvSpPr>
          <p:spPr>
            <a:xfrm>
              <a:off x="2873684" y="928808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89" name="tx98"/>
            <p:cNvSpPr/>
            <p:nvPr/>
          </p:nvSpPr>
          <p:spPr>
            <a:xfrm>
              <a:off x="3591284" y="928808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90" name="tx99"/>
            <p:cNvSpPr/>
            <p:nvPr/>
          </p:nvSpPr>
          <p:spPr>
            <a:xfrm>
              <a:off x="3591284" y="928808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91" name="tx100"/>
            <p:cNvSpPr/>
            <p:nvPr/>
          </p:nvSpPr>
          <p:spPr>
            <a:xfrm>
              <a:off x="3591284" y="928808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92" name="tx101"/>
            <p:cNvSpPr/>
            <p:nvPr/>
          </p:nvSpPr>
          <p:spPr>
            <a:xfrm>
              <a:off x="4308884" y="928646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93" name="tx102"/>
            <p:cNvSpPr/>
            <p:nvPr/>
          </p:nvSpPr>
          <p:spPr>
            <a:xfrm>
              <a:off x="5026484" y="928845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94" name="tx103"/>
            <p:cNvSpPr/>
            <p:nvPr/>
          </p:nvSpPr>
          <p:spPr>
            <a:xfrm>
              <a:off x="5026484" y="928845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95" name="tx10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9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9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9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Eritrea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rc14"/>
            <p:cNvSpPr/>
            <p:nvPr/>
          </p:nvSpPr>
          <p:spPr>
            <a:xfrm>
              <a:off x="1812565"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4361880"/>
              <a:ext cx="238993" cy="88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2916436"/>
              <a:ext cx="238993" cy="23689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3237646"/>
              <a:ext cx="238993" cy="2047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2996739"/>
              <a:ext cx="238993" cy="2288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4161124"/>
              <a:ext cx="238993" cy="1124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4161124"/>
              <a:ext cx="238993" cy="1084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4040670"/>
              <a:ext cx="238993" cy="1244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4402031"/>
              <a:ext cx="238993" cy="88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164904"/>
              <a:ext cx="238993" cy="120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65" name="pg64"/>
            <p:cNvSpPr/>
            <p:nvPr/>
          </p:nvSpPr>
          <p:spPr>
            <a:xfrm>
              <a:off x="277849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288256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 case(s)</a:t>
              </a:r>
            </a:p>
          </p:txBody>
        </p:sp>
        <p:sp>
          <p:nvSpPr>
            <p:cNvPr id="67" name="rc66"/>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012427" y="2153563"/>
              <a:ext cx="3239694" cy="3131794"/>
            </a:xfrm>
            <a:prstGeom prst="rect">
              <a:avLst/>
            </a:prstGeom>
            <a:solidFill>
              <a:srgbClr val="FFFFFF">
                <a:alpha val="100000"/>
              </a:srgbClr>
            </a:solidFill>
          </p:spPr>
          <p:txBody>
            <a:bodyPr/>
            <a:lstStyle/>
            <a:p/>
          </p:txBody>
        </p:sp>
        <p:sp>
          <p:nvSpPr>
            <p:cNvPr id="69" name="pl68"/>
            <p:cNvSpPr/>
            <p:nvPr/>
          </p:nvSpPr>
          <p:spPr>
            <a:xfrm>
              <a:off x="5012427"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rc76"/>
            <p:cNvSpPr/>
            <p:nvPr/>
          </p:nvSpPr>
          <p:spPr>
            <a:xfrm>
              <a:off x="5052260"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052260"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052260"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052260" y="5205055"/>
              <a:ext cx="238993" cy="401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317808" y="5124753"/>
              <a:ext cx="238993"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17808" y="51247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17808" y="512475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17808" y="4120973"/>
              <a:ext cx="238993" cy="1003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83357" y="5245207"/>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83357" y="4843694"/>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48906" y="4763392"/>
              <a:ext cx="238993" cy="521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48906" y="476339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48906" y="476339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48906" y="3599007"/>
              <a:ext cx="238993" cy="1164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114455" y="4442182"/>
              <a:ext cx="238993" cy="8431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pg96"/>
            <p:cNvSpPr/>
            <p:nvPr/>
          </p:nvSpPr>
          <p:spPr>
            <a:xfrm>
              <a:off x="582778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8" name="tx97"/>
            <p:cNvSpPr/>
            <p:nvPr/>
          </p:nvSpPr>
          <p:spPr>
            <a:xfrm>
              <a:off x="595266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99" name="pg98"/>
            <p:cNvSpPr/>
            <p:nvPr/>
          </p:nvSpPr>
          <p:spPr>
            <a:xfrm>
              <a:off x="601818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0" name="tx99"/>
            <p:cNvSpPr/>
            <p:nvPr/>
          </p:nvSpPr>
          <p:spPr>
            <a:xfrm>
              <a:off x="612225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54 case(s)</a:t>
              </a:r>
            </a:p>
          </p:txBody>
        </p:sp>
        <p:sp>
          <p:nvSpPr>
            <p:cNvPr id="101" name="rc10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2" name="rc101"/>
            <p:cNvSpPr/>
            <p:nvPr/>
          </p:nvSpPr>
          <p:spPr>
            <a:xfrm>
              <a:off x="8252122" y="2153563"/>
              <a:ext cx="3239694" cy="3131794"/>
            </a:xfrm>
            <a:prstGeom prst="rect">
              <a:avLst/>
            </a:prstGeom>
            <a:solidFill>
              <a:srgbClr val="FFFFFF">
                <a:alpha val="100000"/>
              </a:srgbClr>
            </a:solidFill>
          </p:spPr>
          <p:txBody>
            <a:bodyPr/>
            <a:lstStyle/>
            <a:p/>
          </p:txBody>
        </p:sp>
        <p:sp>
          <p:nvSpPr>
            <p:cNvPr id="103" name="pl102"/>
            <p:cNvSpPr/>
            <p:nvPr/>
          </p:nvSpPr>
          <p:spPr>
            <a:xfrm>
              <a:off x="825212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4" name="pl103"/>
            <p:cNvSpPr/>
            <p:nvPr/>
          </p:nvSpPr>
          <p:spPr>
            <a:xfrm>
              <a:off x="825212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5" name="pl104"/>
            <p:cNvSpPr/>
            <p:nvPr/>
          </p:nvSpPr>
          <p:spPr>
            <a:xfrm>
              <a:off x="825212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6" name="pl105"/>
            <p:cNvSpPr/>
            <p:nvPr/>
          </p:nvSpPr>
          <p:spPr>
            <a:xfrm>
              <a:off x="825212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7" name="pl10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8" name="pl107"/>
            <p:cNvSpPr/>
            <p:nvPr/>
          </p:nvSpPr>
          <p:spPr>
            <a:xfrm>
              <a:off x="825212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9" name="pl108"/>
            <p:cNvSpPr/>
            <p:nvPr/>
          </p:nvSpPr>
          <p:spPr>
            <a:xfrm>
              <a:off x="825212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0" name="pl109"/>
            <p:cNvSpPr/>
            <p:nvPr/>
          </p:nvSpPr>
          <p:spPr>
            <a:xfrm>
              <a:off x="825212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1" name="rc110"/>
            <p:cNvSpPr/>
            <p:nvPr/>
          </p:nvSpPr>
          <p:spPr>
            <a:xfrm>
              <a:off x="8291955" y="5124753"/>
              <a:ext cx="238993"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291955" y="51247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291955" y="512475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291955" y="4683090"/>
              <a:ext cx="238993" cy="44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557503"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557503"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557503" y="5205055"/>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557503" y="4522485"/>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82305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82305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82305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823052" y="4161124"/>
              <a:ext cx="238993" cy="1084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9088601"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9088601"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9088601" y="5164904"/>
              <a:ext cx="238993" cy="803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9088601" y="4040670"/>
              <a:ext cx="238993" cy="1124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9354150" y="4482334"/>
              <a:ext cx="238993" cy="8030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619698" y="5124753"/>
              <a:ext cx="238993" cy="1606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pg134"/>
            <p:cNvSpPr/>
            <p:nvPr/>
          </p:nvSpPr>
          <p:spPr>
            <a:xfrm>
              <a:off x="914728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36" name="pg135"/>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7" name="tx136"/>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138" name="pg137"/>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9" name="tx138"/>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 case(s)</a:t>
              </a:r>
            </a:p>
          </p:txBody>
        </p:sp>
        <p:sp>
          <p:nvSpPr>
            <p:cNvPr id="140" name="rc139"/>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41" name="rc140"/>
            <p:cNvSpPr/>
            <p:nvPr/>
          </p:nvSpPr>
          <p:spPr>
            <a:xfrm>
              <a:off x="11491817" y="2153563"/>
              <a:ext cx="3239694" cy="3131794"/>
            </a:xfrm>
            <a:prstGeom prst="rect">
              <a:avLst/>
            </a:prstGeom>
            <a:solidFill>
              <a:srgbClr val="FFFFFF">
                <a:alpha val="100000"/>
              </a:srgbClr>
            </a:solidFill>
          </p:spPr>
          <p:txBody>
            <a:bodyPr/>
            <a:lstStyle/>
            <a:p/>
          </p:txBody>
        </p:sp>
        <p:sp>
          <p:nvSpPr>
            <p:cNvPr id="142" name="pl141"/>
            <p:cNvSpPr/>
            <p:nvPr/>
          </p:nvSpPr>
          <p:spPr>
            <a:xfrm>
              <a:off x="11491817"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3" name="pl142"/>
            <p:cNvSpPr/>
            <p:nvPr/>
          </p:nvSpPr>
          <p:spPr>
            <a:xfrm>
              <a:off x="11491817"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4" name="pl143"/>
            <p:cNvSpPr/>
            <p:nvPr/>
          </p:nvSpPr>
          <p:spPr>
            <a:xfrm>
              <a:off x="1149181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5" name="pl144"/>
            <p:cNvSpPr/>
            <p:nvPr/>
          </p:nvSpPr>
          <p:spPr>
            <a:xfrm>
              <a:off x="11491817"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6" name="pl145"/>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7" name="pl146"/>
            <p:cNvSpPr/>
            <p:nvPr/>
          </p:nvSpPr>
          <p:spPr>
            <a:xfrm>
              <a:off x="11491817"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8" name="pl147"/>
            <p:cNvSpPr/>
            <p:nvPr/>
          </p:nvSpPr>
          <p:spPr>
            <a:xfrm>
              <a:off x="11491817"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9" name="pl148"/>
            <p:cNvSpPr/>
            <p:nvPr/>
          </p:nvSpPr>
          <p:spPr>
            <a:xfrm>
              <a:off x="11491817"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0" name="rc149"/>
            <p:cNvSpPr/>
            <p:nvPr/>
          </p:nvSpPr>
          <p:spPr>
            <a:xfrm>
              <a:off x="11531649"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1531649"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1531649" y="5164904"/>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1531649" y="4522485"/>
              <a:ext cx="238993" cy="6424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1797198"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1797198"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1797198" y="5164904"/>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1797198" y="4482334"/>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2062747" y="5124753"/>
              <a:ext cx="238993" cy="160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2062747" y="512475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2062747" y="5084602"/>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2062747" y="4321729"/>
              <a:ext cx="238993" cy="762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2328296" y="4361880"/>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2593845" y="5044450"/>
              <a:ext cx="238993" cy="240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2593845" y="50444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2593845" y="4964148"/>
              <a:ext cx="238993" cy="803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2593845" y="3036890"/>
              <a:ext cx="238993" cy="192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2859393"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2859393"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2859393"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2859393" y="4000519"/>
              <a:ext cx="238993"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3124942"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3124942"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3124942"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3124942" y="4361880"/>
              <a:ext cx="238993" cy="88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3390491"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3390491"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3390491"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3390491" y="4562636"/>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3656040" y="5205055"/>
              <a:ext cx="238993"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3656040" y="520505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3656040" y="520505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3656040" y="4281578"/>
              <a:ext cx="238993" cy="923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3921588" y="5044450"/>
              <a:ext cx="238993" cy="240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3921588" y="50444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3921588" y="5004299"/>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3921588" y="3759612"/>
              <a:ext cx="238993" cy="1244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4187137" y="4602787"/>
              <a:ext cx="238993" cy="6825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4452686" y="5245207"/>
              <a:ext cx="238993" cy="401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4452686" y="52452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4452686" y="52452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4452686" y="4883846"/>
              <a:ext cx="238993" cy="361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pg197"/>
            <p:cNvSpPr/>
            <p:nvPr/>
          </p:nvSpPr>
          <p:spPr>
            <a:xfrm>
              <a:off x="123869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9" name="pg198"/>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0" name="tx199"/>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33 case(s)</a:t>
              </a:r>
            </a:p>
          </p:txBody>
        </p:sp>
        <p:sp>
          <p:nvSpPr>
            <p:cNvPr id="201" name="pg200"/>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2" name="tx201"/>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27 case(s)</a:t>
              </a:r>
            </a:p>
          </p:txBody>
        </p:sp>
        <p:sp>
          <p:nvSpPr>
            <p:cNvPr id="203" name="rc202"/>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04" name="rc203"/>
            <p:cNvSpPr/>
            <p:nvPr/>
          </p:nvSpPr>
          <p:spPr>
            <a:xfrm>
              <a:off x="14731512" y="2153563"/>
              <a:ext cx="3239694" cy="3131794"/>
            </a:xfrm>
            <a:prstGeom prst="rect">
              <a:avLst/>
            </a:prstGeom>
            <a:solidFill>
              <a:srgbClr val="FFFFFF">
                <a:alpha val="100000"/>
              </a:srgbClr>
            </a:solidFill>
          </p:spPr>
          <p:txBody>
            <a:bodyPr/>
            <a:lstStyle/>
            <a:p/>
          </p:txBody>
        </p:sp>
        <p:sp>
          <p:nvSpPr>
            <p:cNvPr id="205" name="pl204"/>
            <p:cNvSpPr/>
            <p:nvPr/>
          </p:nvSpPr>
          <p:spPr>
            <a:xfrm>
              <a:off x="14731512" y="48838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6" name="pl205"/>
            <p:cNvSpPr/>
            <p:nvPr/>
          </p:nvSpPr>
          <p:spPr>
            <a:xfrm>
              <a:off x="14731512" y="408082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7" name="pl206"/>
            <p:cNvSpPr/>
            <p:nvPr/>
          </p:nvSpPr>
          <p:spPr>
            <a:xfrm>
              <a:off x="1473151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8" name="pl207"/>
            <p:cNvSpPr/>
            <p:nvPr/>
          </p:nvSpPr>
          <p:spPr>
            <a:xfrm>
              <a:off x="14731512" y="247477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9" name="pl208"/>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0" name="pl209"/>
            <p:cNvSpPr/>
            <p:nvPr/>
          </p:nvSpPr>
          <p:spPr>
            <a:xfrm>
              <a:off x="14731512" y="448233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1" name="pl210"/>
            <p:cNvSpPr/>
            <p:nvPr/>
          </p:nvSpPr>
          <p:spPr>
            <a:xfrm>
              <a:off x="14731512" y="36793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2" name="pl211"/>
            <p:cNvSpPr/>
            <p:nvPr/>
          </p:nvSpPr>
          <p:spPr>
            <a:xfrm>
              <a:off x="14731512" y="287628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3" name="rc21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4771344" y="4683090"/>
              <a:ext cx="238993"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5036893" y="4522485"/>
              <a:ext cx="238993" cy="762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5302442" y="5004299"/>
              <a:ext cx="238993" cy="2810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5302442" y="500429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5302442" y="4964148"/>
              <a:ext cx="238993" cy="40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5302442" y="3438402"/>
              <a:ext cx="238993" cy="1525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5567991" y="5205055"/>
              <a:ext cx="238993" cy="803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5567991" y="3719461"/>
              <a:ext cx="238993" cy="14855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0" name="tx229"/>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231" name="pg230"/>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2" name="rc231"/>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33" name="tx232"/>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34" name="tx233"/>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5" name="tx234"/>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6" name="tx235"/>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37" name="tx236"/>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38" name="pl237"/>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tx249"/>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1" name="tx250"/>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2" name="tx251"/>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3" name="tx252"/>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4" name="tx253"/>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5" name="tx254"/>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6" name="tx255"/>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7" name="tx256"/>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8" name="tx257"/>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9" name="tx258"/>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0" name="tx259"/>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1" name="tx260"/>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2" name="pl261"/>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tx273"/>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5" name="tx274"/>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6" name="tx275"/>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7" name="tx276"/>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8" name="tx277"/>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9" name="tx278"/>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0" name="tx279"/>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1" name="tx280"/>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2" name="tx281"/>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3" name="tx282"/>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4" name="tx283"/>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5" name="tx284"/>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6" name="pl285"/>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tx357"/>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59" name="tx358"/>
            <p:cNvSpPr/>
            <p:nvPr/>
          </p:nvSpPr>
          <p:spPr>
            <a:xfrm>
              <a:off x="1230614" y="439705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60" name="tx359"/>
            <p:cNvSpPr/>
            <p:nvPr/>
          </p:nvSpPr>
          <p:spPr>
            <a:xfrm>
              <a:off x="1230614" y="359403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61" name="tx360"/>
            <p:cNvSpPr/>
            <p:nvPr/>
          </p:nvSpPr>
          <p:spPr>
            <a:xfrm>
              <a:off x="1230614" y="279100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362" name="pl361"/>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62"/>
            <p:cNvSpPr/>
            <p:nvPr/>
          </p:nvSpPr>
          <p:spPr>
            <a:xfrm>
              <a:off x="1737938" y="44823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363"/>
            <p:cNvSpPr/>
            <p:nvPr/>
          </p:nvSpPr>
          <p:spPr>
            <a:xfrm>
              <a:off x="1737938" y="36793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5" name="pl364"/>
            <p:cNvSpPr/>
            <p:nvPr/>
          </p:nvSpPr>
          <p:spPr>
            <a:xfrm>
              <a:off x="1737938"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67" name="rc366"/>
            <p:cNvSpPr/>
            <p:nvPr/>
          </p:nvSpPr>
          <p:spPr>
            <a:xfrm>
              <a:off x="18110385" y="2153563"/>
              <a:ext cx="1240079" cy="413498"/>
            </a:xfrm>
            <a:prstGeom prst="rect">
              <a:avLst/>
            </a:prstGeom>
            <a:solidFill>
              <a:srgbClr val="FFFFFF">
                <a:alpha val="100000"/>
              </a:srgbClr>
            </a:solidFill>
          </p:spPr>
          <p:txBody>
            <a:bodyPr/>
            <a:lstStyle/>
            <a:p/>
          </p:txBody>
        </p:sp>
        <p:sp>
          <p:nvSpPr>
            <p:cNvPr id="368" name="rc367"/>
            <p:cNvSpPr/>
            <p:nvPr/>
          </p:nvSpPr>
          <p:spPr>
            <a:xfrm>
              <a:off x="18179974" y="2223153"/>
              <a:ext cx="274319" cy="274319"/>
            </a:xfrm>
            <a:prstGeom prst="rect">
              <a:avLst/>
            </a:prstGeom>
            <a:solidFill>
              <a:srgbClr val="FFFFFF">
                <a:alpha val="100000"/>
              </a:srgbClr>
            </a:solidFill>
          </p:spPr>
          <p:txBody>
            <a:bodyPr/>
            <a:lstStyle/>
            <a:p/>
          </p:txBody>
        </p:sp>
        <p:sp>
          <p:nvSpPr>
            <p:cNvPr id="369" name="pg368"/>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70" name="tx369"/>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71" name="rc370"/>
            <p:cNvSpPr/>
            <p:nvPr/>
          </p:nvSpPr>
          <p:spPr>
            <a:xfrm>
              <a:off x="18110385" y="2706240"/>
              <a:ext cx="1753945" cy="1236458"/>
            </a:xfrm>
            <a:prstGeom prst="rect">
              <a:avLst/>
            </a:prstGeom>
            <a:solidFill>
              <a:srgbClr val="FFFFFF">
                <a:alpha val="100000"/>
              </a:srgbClr>
            </a:solidFill>
          </p:spPr>
          <p:txBody>
            <a:bodyPr/>
            <a:lstStyle/>
            <a:p/>
          </p:txBody>
        </p:sp>
        <p:sp>
          <p:nvSpPr>
            <p:cNvPr id="372" name="rc371"/>
            <p:cNvSpPr/>
            <p:nvPr/>
          </p:nvSpPr>
          <p:spPr>
            <a:xfrm>
              <a:off x="18179974" y="2775829"/>
              <a:ext cx="274319" cy="274319"/>
            </a:xfrm>
            <a:prstGeom prst="rect">
              <a:avLst/>
            </a:prstGeom>
            <a:solidFill>
              <a:srgbClr val="FFFFFF">
                <a:alpha val="100000"/>
              </a:srgbClr>
            </a:solidFill>
          </p:spPr>
          <p:txBody>
            <a:bodyPr/>
            <a:lstStyle/>
            <a:p/>
          </p:txBody>
        </p:sp>
        <p:sp>
          <p:nvSpPr>
            <p:cNvPr id="373" name="rc372"/>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4" name="rc373"/>
            <p:cNvSpPr/>
            <p:nvPr/>
          </p:nvSpPr>
          <p:spPr>
            <a:xfrm>
              <a:off x="18179974" y="3050149"/>
              <a:ext cx="274319" cy="274319"/>
            </a:xfrm>
            <a:prstGeom prst="rect">
              <a:avLst/>
            </a:prstGeom>
            <a:solidFill>
              <a:srgbClr val="FFFFFF">
                <a:alpha val="100000"/>
              </a:srgbClr>
            </a:solidFill>
          </p:spPr>
          <p:txBody>
            <a:bodyPr/>
            <a:lstStyle/>
            <a:p/>
          </p:txBody>
        </p:sp>
        <p:sp>
          <p:nvSpPr>
            <p:cNvPr id="375" name="rc374"/>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6" name="rc375"/>
            <p:cNvSpPr/>
            <p:nvPr/>
          </p:nvSpPr>
          <p:spPr>
            <a:xfrm>
              <a:off x="18179974" y="3324469"/>
              <a:ext cx="274319" cy="274320"/>
            </a:xfrm>
            <a:prstGeom prst="rect">
              <a:avLst/>
            </a:prstGeom>
            <a:solidFill>
              <a:srgbClr val="FFFFFF">
                <a:alpha val="100000"/>
              </a:srgbClr>
            </a:solidFill>
          </p:spPr>
          <p:txBody>
            <a:bodyPr/>
            <a:lstStyle/>
            <a:p/>
          </p:txBody>
        </p:sp>
        <p:sp>
          <p:nvSpPr>
            <p:cNvPr id="377" name="rc376"/>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8" name="rc377"/>
            <p:cNvSpPr/>
            <p:nvPr/>
          </p:nvSpPr>
          <p:spPr>
            <a:xfrm>
              <a:off x="18179974" y="3598789"/>
              <a:ext cx="274319" cy="274320"/>
            </a:xfrm>
            <a:prstGeom prst="rect">
              <a:avLst/>
            </a:prstGeom>
            <a:solidFill>
              <a:srgbClr val="FFFFFF">
                <a:alpha val="100000"/>
              </a:srgbClr>
            </a:solidFill>
          </p:spPr>
          <p:txBody>
            <a:bodyPr/>
            <a:lstStyle/>
            <a:p/>
          </p:txBody>
        </p:sp>
        <p:sp>
          <p:nvSpPr>
            <p:cNvPr id="379" name="rc378"/>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0" name="tx379"/>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81" name="tx380"/>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82" name="tx381"/>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83" name="tx382"/>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84" name=""/>
          <p:cNvGrpSpPr/>
          <p:nvPr/>
        </p:nvGrpSpPr>
        <p:grpSpPr>
          <a:xfrm>
            <a:off x="6400800" y="6217920"/>
            <a:ext cx="5486400" cy="4251960"/>
            <a:chOff x="6400800" y="6217920"/>
            <a:chExt cx="5486400" cy="4251960"/>
          </a:xfrm>
        </p:grpSpPr>
        <p:sp>
          <p:nvSpPr>
            <p:cNvPr id="38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87" name="rc5"/>
            <p:cNvSpPr/>
            <p:nvPr/>
          </p:nvSpPr>
          <p:spPr>
            <a:xfrm>
              <a:off x="7026497" y="6510025"/>
              <a:ext cx="4319114" cy="2788960"/>
            </a:xfrm>
            <a:prstGeom prst="rect">
              <a:avLst/>
            </a:prstGeom>
            <a:solidFill>
              <a:srgbClr val="FFFFFF">
                <a:alpha val="100000"/>
              </a:srgbClr>
            </a:solidFill>
          </p:spPr>
          <p:txBody>
            <a:bodyPr/>
            <a:lstStyle/>
            <a:p/>
          </p:txBody>
        </p:sp>
        <p:sp>
          <p:nvSpPr>
            <p:cNvPr id="388" name="pl6"/>
            <p:cNvSpPr/>
            <p:nvPr/>
          </p:nvSpPr>
          <p:spPr>
            <a:xfrm>
              <a:off x="7026497" y="881001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89" name="pl7"/>
            <p:cNvSpPr/>
            <p:nvPr/>
          </p:nvSpPr>
          <p:spPr>
            <a:xfrm>
              <a:off x="7026497" y="8085606"/>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90" name="pl8"/>
            <p:cNvSpPr/>
            <p:nvPr/>
          </p:nvSpPr>
          <p:spPr>
            <a:xfrm>
              <a:off x="7026497" y="7361201"/>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91" name="pl9"/>
            <p:cNvSpPr/>
            <p:nvPr/>
          </p:nvSpPr>
          <p:spPr>
            <a:xfrm>
              <a:off x="7026497" y="6636796"/>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392" name="pl10"/>
            <p:cNvSpPr/>
            <p:nvPr/>
          </p:nvSpPr>
          <p:spPr>
            <a:xfrm>
              <a:off x="7026497"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93" name="pl11"/>
            <p:cNvSpPr/>
            <p:nvPr/>
          </p:nvSpPr>
          <p:spPr>
            <a:xfrm>
              <a:off x="7026497" y="8447809"/>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94" name="pl12"/>
            <p:cNvSpPr/>
            <p:nvPr/>
          </p:nvSpPr>
          <p:spPr>
            <a:xfrm>
              <a:off x="7026497" y="772340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95" name="pl13"/>
            <p:cNvSpPr/>
            <p:nvPr/>
          </p:nvSpPr>
          <p:spPr>
            <a:xfrm>
              <a:off x="7026497" y="6998998"/>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396" name="rc14"/>
            <p:cNvSpPr/>
            <p:nvPr/>
          </p:nvSpPr>
          <p:spPr>
            <a:xfrm>
              <a:off x="7176466"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7" name="rc15"/>
            <p:cNvSpPr/>
            <p:nvPr/>
          </p:nvSpPr>
          <p:spPr>
            <a:xfrm>
              <a:off x="8976097"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8" name="rc16"/>
            <p:cNvSpPr/>
            <p:nvPr/>
          </p:nvSpPr>
          <p:spPr>
            <a:xfrm>
              <a:off x="10175851" y="6998998"/>
              <a:ext cx="419913" cy="21732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9" name="rc17"/>
            <p:cNvSpPr/>
            <p:nvPr/>
          </p:nvSpPr>
          <p:spPr>
            <a:xfrm>
              <a:off x="10775728" y="8810012"/>
              <a:ext cx="419913"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0" name="rc18"/>
            <p:cNvSpPr/>
            <p:nvPr/>
          </p:nvSpPr>
          <p:spPr>
            <a:xfrm>
              <a:off x="7776343" y="8810012"/>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1" name="rc19"/>
            <p:cNvSpPr/>
            <p:nvPr/>
          </p:nvSpPr>
          <p:spPr>
            <a:xfrm>
              <a:off x="8376220" y="8810012"/>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2" name="rc20"/>
            <p:cNvSpPr/>
            <p:nvPr/>
          </p:nvSpPr>
          <p:spPr>
            <a:xfrm>
              <a:off x="8976097" y="8447809"/>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3" name="rc21"/>
            <p:cNvSpPr/>
            <p:nvPr/>
          </p:nvSpPr>
          <p:spPr>
            <a:xfrm>
              <a:off x="10175851" y="6636796"/>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4" name="rc22"/>
            <p:cNvSpPr/>
            <p:nvPr/>
          </p:nvSpPr>
          <p:spPr>
            <a:xfrm>
              <a:off x="10775728" y="8447809"/>
              <a:ext cx="419913"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5" name="rc23"/>
            <p:cNvSpPr/>
            <p:nvPr/>
          </p:nvSpPr>
          <p:spPr>
            <a:xfrm>
              <a:off x="7776343" y="7723404"/>
              <a:ext cx="419913" cy="10866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6" name="rc24"/>
            <p:cNvSpPr/>
            <p:nvPr/>
          </p:nvSpPr>
          <p:spPr>
            <a:xfrm>
              <a:off x="7776343" y="6998998"/>
              <a:ext cx="419913" cy="7244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7" name="rc25"/>
            <p:cNvSpPr/>
            <p:nvPr/>
          </p:nvSpPr>
          <p:spPr>
            <a:xfrm>
              <a:off x="8376220" y="8085606"/>
              <a:ext cx="419913" cy="7244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8" name="pl26"/>
            <p:cNvSpPr/>
            <p:nvPr/>
          </p:nvSpPr>
          <p:spPr>
            <a:xfrm>
              <a:off x="7386423" y="6867288"/>
              <a:ext cx="1799631" cy="1652588"/>
            </a:xfrm>
            <a:custGeom>
              <a:avLst/>
              <a:pathLst>
                <a:path w="1799631" h="1652588">
                  <a:moveTo>
                    <a:pt x="0" y="855287"/>
                  </a:moveTo>
                  <a:lnTo>
                    <a:pt x="599877" y="0"/>
                  </a:lnTo>
                  <a:lnTo>
                    <a:pt x="1199754" y="1319171"/>
                  </a:lnTo>
                  <a:lnTo>
                    <a:pt x="1799631" y="1652588"/>
                  </a:lnTo>
                </a:path>
              </a:pathLst>
            </a:custGeom>
            <a:ln w="40651" cap="flat">
              <a:solidFill>
                <a:srgbClr val="000000">
                  <a:alpha val="100000"/>
                </a:srgbClr>
              </a:solidFill>
              <a:prstDash val="solid"/>
              <a:round/>
            </a:ln>
          </p:spPr>
          <p:txBody>
            <a:bodyPr/>
            <a:lstStyle/>
            <a:p/>
          </p:txBody>
        </p:sp>
        <p:sp>
          <p:nvSpPr>
            <p:cNvPr id="409" name="pl27"/>
            <p:cNvSpPr/>
            <p:nvPr/>
          </p:nvSpPr>
          <p:spPr>
            <a:xfrm>
              <a:off x="10385808" y="7751568"/>
              <a:ext cx="599877" cy="1029243"/>
            </a:xfrm>
            <a:custGeom>
              <a:avLst/>
              <a:pathLst>
                <a:path w="599877" h="1029243">
                  <a:moveTo>
                    <a:pt x="0" y="0"/>
                  </a:moveTo>
                  <a:lnTo>
                    <a:pt x="599877" y="1029243"/>
                  </a:lnTo>
                </a:path>
              </a:pathLst>
            </a:custGeom>
            <a:ln w="40651" cap="flat">
              <a:solidFill>
                <a:srgbClr val="000000">
                  <a:alpha val="100000"/>
                </a:srgbClr>
              </a:solidFill>
              <a:prstDash val="solid"/>
              <a:round/>
            </a:ln>
          </p:spPr>
          <p:txBody>
            <a:bodyPr/>
            <a:lstStyle/>
            <a:p/>
          </p:txBody>
        </p:sp>
        <p:sp>
          <p:nvSpPr>
            <p:cNvPr id="410" name="rc28"/>
            <p:cNvSpPr/>
            <p:nvPr/>
          </p:nvSpPr>
          <p:spPr>
            <a:xfrm>
              <a:off x="7026497" y="6510025"/>
              <a:ext cx="4319114" cy="2788960"/>
            </a:xfrm>
            <a:prstGeom prst="rect">
              <a:avLst/>
            </a:prstGeom>
            <a:ln w="13550" cap="rnd">
              <a:solidFill>
                <a:srgbClr val="333333">
                  <a:alpha val="100000"/>
                </a:srgbClr>
              </a:solidFill>
              <a:prstDash val="solid"/>
              <a:round/>
            </a:ln>
          </p:spPr>
          <p:txBody>
            <a:bodyPr/>
            <a:lstStyle/>
            <a:p/>
          </p:txBody>
        </p:sp>
        <p:sp>
          <p:nvSpPr>
            <p:cNvPr id="411" name="tx29"/>
            <p:cNvSpPr/>
            <p:nvPr/>
          </p:nvSpPr>
          <p:spPr>
            <a:xfrm>
              <a:off x="6801340"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12" name="tx30"/>
            <p:cNvSpPr/>
            <p:nvPr/>
          </p:nvSpPr>
          <p:spPr>
            <a:xfrm>
              <a:off x="6801340" y="8447363"/>
              <a:ext cx="127099"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a:t>
              </a:r>
            </a:p>
          </p:txBody>
        </p:sp>
        <p:sp>
          <p:nvSpPr>
            <p:cNvPr id="413" name="tx31"/>
            <p:cNvSpPr/>
            <p:nvPr/>
          </p:nvSpPr>
          <p:spPr>
            <a:xfrm>
              <a:off x="6801340" y="7723404"/>
              <a:ext cx="1270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4</a:t>
              </a:r>
            </a:p>
          </p:txBody>
        </p:sp>
        <p:sp>
          <p:nvSpPr>
            <p:cNvPr id="414" name="tx32"/>
            <p:cNvSpPr/>
            <p:nvPr/>
          </p:nvSpPr>
          <p:spPr>
            <a:xfrm>
              <a:off x="6801340" y="6996691"/>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a:t>
              </a:r>
            </a:p>
          </p:txBody>
        </p:sp>
        <p:sp>
          <p:nvSpPr>
            <p:cNvPr id="415" name="pl33"/>
            <p:cNvSpPr/>
            <p:nvPr/>
          </p:nvSpPr>
          <p:spPr>
            <a:xfrm>
              <a:off x="6991702"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pl34"/>
            <p:cNvSpPr/>
            <p:nvPr/>
          </p:nvSpPr>
          <p:spPr>
            <a:xfrm>
              <a:off x="6991702" y="84478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35"/>
            <p:cNvSpPr/>
            <p:nvPr/>
          </p:nvSpPr>
          <p:spPr>
            <a:xfrm>
              <a:off x="6991702" y="77234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36"/>
            <p:cNvSpPr/>
            <p:nvPr/>
          </p:nvSpPr>
          <p:spPr>
            <a:xfrm>
              <a:off x="6991702" y="69989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37"/>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0" name="pl38"/>
            <p:cNvSpPr/>
            <p:nvPr/>
          </p:nvSpPr>
          <p:spPr>
            <a:xfrm>
              <a:off x="11345612" y="84473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1" name="pl39"/>
            <p:cNvSpPr/>
            <p:nvPr/>
          </p:nvSpPr>
          <p:spPr>
            <a:xfrm>
              <a:off x="11345612" y="772257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2" name="pl40"/>
            <p:cNvSpPr/>
            <p:nvPr/>
          </p:nvSpPr>
          <p:spPr>
            <a:xfrm>
              <a:off x="11345612" y="69977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3" name="tx41"/>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24" name="tx42"/>
            <p:cNvSpPr/>
            <p:nvPr/>
          </p:nvSpPr>
          <p:spPr>
            <a:xfrm>
              <a:off x="11443669" y="8447023"/>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25" name="tx43"/>
            <p:cNvSpPr/>
            <p:nvPr/>
          </p:nvSpPr>
          <p:spPr>
            <a:xfrm>
              <a:off x="11443669" y="772026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26" name="tx44"/>
            <p:cNvSpPr/>
            <p:nvPr/>
          </p:nvSpPr>
          <p:spPr>
            <a:xfrm>
              <a:off x="11443669" y="699544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27" name="pl45"/>
            <p:cNvSpPr/>
            <p:nvPr/>
          </p:nvSpPr>
          <p:spPr>
            <a:xfrm>
              <a:off x="73864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pl46"/>
            <p:cNvSpPr/>
            <p:nvPr/>
          </p:nvSpPr>
          <p:spPr>
            <a:xfrm>
              <a:off x="798630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9" name="pl47"/>
            <p:cNvSpPr/>
            <p:nvPr/>
          </p:nvSpPr>
          <p:spPr>
            <a:xfrm>
              <a:off x="85861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8"/>
            <p:cNvSpPr/>
            <p:nvPr/>
          </p:nvSpPr>
          <p:spPr>
            <a:xfrm>
              <a:off x="91860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9"/>
            <p:cNvSpPr/>
            <p:nvPr/>
          </p:nvSpPr>
          <p:spPr>
            <a:xfrm>
              <a:off x="978593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50"/>
            <p:cNvSpPr/>
            <p:nvPr/>
          </p:nvSpPr>
          <p:spPr>
            <a:xfrm>
              <a:off x="1038580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51"/>
            <p:cNvSpPr/>
            <p:nvPr/>
          </p:nvSpPr>
          <p:spPr>
            <a:xfrm>
              <a:off x="1098568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tx52"/>
            <p:cNvSpPr/>
            <p:nvPr/>
          </p:nvSpPr>
          <p:spPr>
            <a:xfrm rot="-2700000">
              <a:off x="727652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35" name="tx53"/>
            <p:cNvSpPr/>
            <p:nvPr/>
          </p:nvSpPr>
          <p:spPr>
            <a:xfrm rot="-2700000">
              <a:off x="783670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36" name="tx54"/>
            <p:cNvSpPr/>
            <p:nvPr/>
          </p:nvSpPr>
          <p:spPr>
            <a:xfrm rot="-2700000">
              <a:off x="843592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37" name="tx55"/>
            <p:cNvSpPr/>
            <p:nvPr/>
          </p:nvSpPr>
          <p:spPr>
            <a:xfrm rot="-2700000">
              <a:off x="88911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38" name="tx56"/>
            <p:cNvSpPr/>
            <p:nvPr/>
          </p:nvSpPr>
          <p:spPr>
            <a:xfrm rot="-2700000">
              <a:off x="949098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39" name="tx57"/>
            <p:cNvSpPr/>
            <p:nvPr/>
          </p:nvSpPr>
          <p:spPr>
            <a:xfrm rot="-2700000">
              <a:off x="1009083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40" name="tx58"/>
            <p:cNvSpPr/>
            <p:nvPr/>
          </p:nvSpPr>
          <p:spPr>
            <a:xfrm rot="-2700000">
              <a:off x="10802783"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1" name="tx59"/>
            <p:cNvSpPr/>
            <p:nvPr/>
          </p:nvSpPr>
          <p:spPr>
            <a:xfrm>
              <a:off x="9186054"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42" name="tx60"/>
            <p:cNvSpPr/>
            <p:nvPr/>
          </p:nvSpPr>
          <p:spPr>
            <a:xfrm>
              <a:off x="836880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3"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4"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45" name="rc63"/>
            <p:cNvSpPr/>
            <p:nvPr/>
          </p:nvSpPr>
          <p:spPr>
            <a:xfrm>
              <a:off x="6543545" y="10217410"/>
              <a:ext cx="1051268" cy="182880"/>
            </a:xfrm>
            <a:prstGeom prst="rect">
              <a:avLst/>
            </a:prstGeom>
            <a:solidFill>
              <a:srgbClr val="FFFFFF">
                <a:alpha val="100000"/>
              </a:srgbClr>
            </a:solidFill>
          </p:spPr>
          <p:txBody>
            <a:bodyPr/>
            <a:lstStyle/>
            <a:p/>
          </p:txBody>
        </p:sp>
        <p:sp>
          <p:nvSpPr>
            <p:cNvPr id="446" name="rc64"/>
            <p:cNvSpPr/>
            <p:nvPr/>
          </p:nvSpPr>
          <p:spPr>
            <a:xfrm>
              <a:off x="6543545" y="10217410"/>
              <a:ext cx="182879" cy="182880"/>
            </a:xfrm>
            <a:prstGeom prst="rect">
              <a:avLst/>
            </a:prstGeom>
            <a:solidFill>
              <a:srgbClr val="FFFFFF">
                <a:alpha val="100000"/>
              </a:srgbClr>
            </a:solidFill>
          </p:spPr>
          <p:txBody>
            <a:bodyPr/>
            <a:lstStyle/>
            <a:p/>
          </p:txBody>
        </p:sp>
        <p:sp>
          <p:nvSpPr>
            <p:cNvPr id="447" name="pl65"/>
            <p:cNvSpPr/>
            <p:nvPr/>
          </p:nvSpPr>
          <p:spPr>
            <a:xfrm>
              <a:off x="656183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48" name="tx66"/>
            <p:cNvSpPr/>
            <p:nvPr/>
          </p:nvSpPr>
          <p:spPr>
            <a:xfrm>
              <a:off x="683442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49" name="rc67"/>
            <p:cNvSpPr/>
            <p:nvPr/>
          </p:nvSpPr>
          <p:spPr>
            <a:xfrm>
              <a:off x="7774813" y="10217410"/>
              <a:ext cx="4053749" cy="182880"/>
            </a:xfrm>
            <a:prstGeom prst="rect">
              <a:avLst/>
            </a:prstGeom>
            <a:solidFill>
              <a:srgbClr val="FFFFFF">
                <a:alpha val="100000"/>
              </a:srgbClr>
            </a:solidFill>
          </p:spPr>
          <p:txBody>
            <a:bodyPr/>
            <a:lstStyle/>
            <a:p/>
          </p:txBody>
        </p:sp>
        <p:sp>
          <p:nvSpPr>
            <p:cNvPr id="450" name="rc68"/>
            <p:cNvSpPr/>
            <p:nvPr/>
          </p:nvSpPr>
          <p:spPr>
            <a:xfrm>
              <a:off x="7774813" y="10217410"/>
              <a:ext cx="182880" cy="182880"/>
            </a:xfrm>
            <a:prstGeom prst="rect">
              <a:avLst/>
            </a:prstGeom>
            <a:solidFill>
              <a:srgbClr val="FFFFFF">
                <a:alpha val="100000"/>
              </a:srgbClr>
            </a:solidFill>
          </p:spPr>
          <p:txBody>
            <a:bodyPr/>
            <a:lstStyle/>
            <a:p/>
          </p:txBody>
        </p:sp>
        <p:sp>
          <p:nvSpPr>
            <p:cNvPr id="451" name="rc69"/>
            <p:cNvSpPr/>
            <p:nvPr/>
          </p:nvSpPr>
          <p:spPr>
            <a:xfrm>
              <a:off x="778381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2" name="rc70"/>
            <p:cNvSpPr/>
            <p:nvPr/>
          </p:nvSpPr>
          <p:spPr>
            <a:xfrm>
              <a:off x="8866054" y="10217410"/>
              <a:ext cx="182879" cy="182880"/>
            </a:xfrm>
            <a:prstGeom prst="rect">
              <a:avLst/>
            </a:prstGeom>
            <a:solidFill>
              <a:srgbClr val="FFFFFF">
                <a:alpha val="100000"/>
              </a:srgbClr>
            </a:solidFill>
          </p:spPr>
          <p:txBody>
            <a:bodyPr/>
            <a:lstStyle/>
            <a:p/>
          </p:txBody>
        </p:sp>
        <p:sp>
          <p:nvSpPr>
            <p:cNvPr id="453" name="rc71"/>
            <p:cNvSpPr/>
            <p:nvPr/>
          </p:nvSpPr>
          <p:spPr>
            <a:xfrm>
              <a:off x="8875054"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72"/>
            <p:cNvSpPr/>
            <p:nvPr/>
          </p:nvSpPr>
          <p:spPr>
            <a:xfrm>
              <a:off x="9792095" y="10217410"/>
              <a:ext cx="182879" cy="182880"/>
            </a:xfrm>
            <a:prstGeom prst="rect">
              <a:avLst/>
            </a:prstGeom>
            <a:solidFill>
              <a:srgbClr val="FFFFFF">
                <a:alpha val="100000"/>
              </a:srgbClr>
            </a:solidFill>
          </p:spPr>
          <p:txBody>
            <a:bodyPr/>
            <a:lstStyle/>
            <a:p/>
          </p:txBody>
        </p:sp>
        <p:sp>
          <p:nvSpPr>
            <p:cNvPr id="455" name="rc73"/>
            <p:cNvSpPr/>
            <p:nvPr/>
          </p:nvSpPr>
          <p:spPr>
            <a:xfrm>
              <a:off x="9801095"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6" name="rc74"/>
            <p:cNvSpPr/>
            <p:nvPr/>
          </p:nvSpPr>
          <p:spPr>
            <a:xfrm>
              <a:off x="10794336" y="10217410"/>
              <a:ext cx="182879" cy="182880"/>
            </a:xfrm>
            <a:prstGeom prst="rect">
              <a:avLst/>
            </a:prstGeom>
            <a:solidFill>
              <a:srgbClr val="FFFFFF">
                <a:alpha val="100000"/>
              </a:srgbClr>
            </a:solidFill>
          </p:spPr>
          <p:txBody>
            <a:bodyPr/>
            <a:lstStyle/>
            <a:p/>
          </p:txBody>
        </p:sp>
        <p:sp>
          <p:nvSpPr>
            <p:cNvPr id="457" name="rc75"/>
            <p:cNvSpPr/>
            <p:nvPr/>
          </p:nvSpPr>
          <p:spPr>
            <a:xfrm>
              <a:off x="10803336"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tx76"/>
            <p:cNvSpPr/>
            <p:nvPr/>
          </p:nvSpPr>
          <p:spPr>
            <a:xfrm>
              <a:off x="806569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59" name="tx77"/>
            <p:cNvSpPr/>
            <p:nvPr/>
          </p:nvSpPr>
          <p:spPr>
            <a:xfrm>
              <a:off x="9156934"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60" name="tx78"/>
            <p:cNvSpPr/>
            <p:nvPr/>
          </p:nvSpPr>
          <p:spPr>
            <a:xfrm>
              <a:off x="10082975"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61" name="tx79"/>
            <p:cNvSpPr/>
            <p:nvPr/>
          </p:nvSpPr>
          <p:spPr>
            <a:xfrm>
              <a:off x="1108521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62" name="tx80"/>
            <p:cNvSpPr/>
            <p:nvPr/>
          </p:nvSpPr>
          <p:spPr>
            <a:xfrm>
              <a:off x="655775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3" name=""/>
          <p:cNvGrpSpPr/>
          <p:nvPr/>
        </p:nvGrpSpPr>
        <p:grpSpPr>
          <a:xfrm>
            <a:off x="12527280" y="6217920"/>
            <a:ext cx="5486400" cy="4297680"/>
            <a:chOff x="12527280" y="6217920"/>
            <a:chExt cx="5486400" cy="4297680"/>
          </a:xfrm>
        </p:grpSpPr>
        <p:sp>
          <p:nvSpPr>
            <p:cNvPr id="46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8" name="pl17"/>
            <p:cNvSpPr/>
            <p:nvPr/>
          </p:nvSpPr>
          <p:spPr>
            <a:xfrm>
              <a:off x="13325144" y="6689277"/>
              <a:ext cx="4510689" cy="563364"/>
            </a:xfrm>
            <a:custGeom>
              <a:avLst/>
              <a:pathLst>
                <a:path w="4510689" h="563364">
                  <a:moveTo>
                    <a:pt x="0" y="563364"/>
                  </a:moveTo>
                  <a:lnTo>
                    <a:pt x="180427" y="358504"/>
                  </a:lnTo>
                  <a:lnTo>
                    <a:pt x="360855" y="384112"/>
                  </a:lnTo>
                  <a:lnTo>
                    <a:pt x="541282" y="153644"/>
                  </a:lnTo>
                  <a:lnTo>
                    <a:pt x="721710" y="51214"/>
                  </a:lnTo>
                  <a:lnTo>
                    <a:pt x="902137" y="76822"/>
                  </a:lnTo>
                  <a:lnTo>
                    <a:pt x="1082565" y="102429"/>
                  </a:lnTo>
                  <a:lnTo>
                    <a:pt x="1262993" y="153644"/>
                  </a:lnTo>
                  <a:lnTo>
                    <a:pt x="1443420" y="179252"/>
                  </a:lnTo>
                  <a:lnTo>
                    <a:pt x="1623848" y="128037"/>
                  </a:lnTo>
                  <a:lnTo>
                    <a:pt x="1804275" y="76822"/>
                  </a:lnTo>
                  <a:lnTo>
                    <a:pt x="1984703" y="51214"/>
                  </a:lnTo>
                  <a:lnTo>
                    <a:pt x="2165131" y="0"/>
                  </a:lnTo>
                  <a:lnTo>
                    <a:pt x="2345558" y="102429"/>
                  </a:lnTo>
                  <a:lnTo>
                    <a:pt x="2525986" y="204859"/>
                  </a:lnTo>
                  <a:lnTo>
                    <a:pt x="2706413" y="25607"/>
                  </a:lnTo>
                  <a:lnTo>
                    <a:pt x="2886841" y="76822"/>
                  </a:lnTo>
                  <a:lnTo>
                    <a:pt x="3067268" y="128037"/>
                  </a:lnTo>
                  <a:lnTo>
                    <a:pt x="3247696" y="128037"/>
                  </a:lnTo>
                  <a:lnTo>
                    <a:pt x="3428124" y="128037"/>
                  </a:lnTo>
                  <a:lnTo>
                    <a:pt x="3608551" y="128037"/>
                  </a:lnTo>
                  <a:lnTo>
                    <a:pt x="3788979" y="128037"/>
                  </a:lnTo>
                  <a:lnTo>
                    <a:pt x="3969406" y="128037"/>
                  </a:lnTo>
                  <a:lnTo>
                    <a:pt x="4149834" y="128037"/>
                  </a:lnTo>
                  <a:lnTo>
                    <a:pt x="4330262" y="128037"/>
                  </a:lnTo>
                  <a:lnTo>
                    <a:pt x="4510689" y="128037"/>
                  </a:lnTo>
                </a:path>
              </a:pathLst>
            </a:custGeom>
            <a:ln w="32521" cap="flat">
              <a:solidFill>
                <a:srgbClr val="5EB0E8">
                  <a:alpha val="100000"/>
                </a:srgbClr>
              </a:solidFill>
              <a:prstDash val="solid"/>
              <a:round/>
            </a:ln>
          </p:spPr>
          <p:txBody>
            <a:bodyPr/>
            <a:lstStyle/>
            <a:p/>
          </p:txBody>
        </p:sp>
        <p:sp>
          <p:nvSpPr>
            <p:cNvPr id="479" name="pl18"/>
            <p:cNvSpPr/>
            <p:nvPr/>
          </p:nvSpPr>
          <p:spPr>
            <a:xfrm>
              <a:off x="16031558" y="6919745"/>
              <a:ext cx="1804275" cy="102429"/>
            </a:xfrm>
            <a:custGeom>
              <a:avLst/>
              <a:pathLst>
                <a:path w="1804275" h="102429">
                  <a:moveTo>
                    <a:pt x="0" y="25607"/>
                  </a:moveTo>
                  <a:lnTo>
                    <a:pt x="180427" y="25607"/>
                  </a:lnTo>
                  <a:lnTo>
                    <a:pt x="360855" y="25607"/>
                  </a:lnTo>
                  <a:lnTo>
                    <a:pt x="541282" y="102429"/>
                  </a:lnTo>
                  <a:lnTo>
                    <a:pt x="721710" y="102429"/>
                  </a:lnTo>
                  <a:lnTo>
                    <a:pt x="902137" y="102429"/>
                  </a:lnTo>
                  <a:lnTo>
                    <a:pt x="1082565" y="102429"/>
                  </a:lnTo>
                  <a:lnTo>
                    <a:pt x="1262993" y="102429"/>
                  </a:lnTo>
                  <a:lnTo>
                    <a:pt x="1443420" y="102429"/>
                  </a:lnTo>
                  <a:lnTo>
                    <a:pt x="1623848" y="102429"/>
                  </a:lnTo>
                  <a:lnTo>
                    <a:pt x="1804275" y="0"/>
                  </a:lnTo>
                </a:path>
              </a:pathLst>
            </a:custGeom>
            <a:ln w="32521" cap="flat">
              <a:solidFill>
                <a:srgbClr val="00A173">
                  <a:alpha val="100000"/>
                </a:srgbClr>
              </a:solidFill>
              <a:prstDash val="solid"/>
              <a:round/>
            </a:ln>
          </p:spPr>
          <p:txBody>
            <a:bodyPr/>
            <a:lstStyle/>
            <a:p/>
          </p:txBody>
        </p:sp>
        <p:sp>
          <p:nvSpPr>
            <p:cNvPr id="48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2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2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2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2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2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2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2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3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3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3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4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4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5" name="rc84"/>
            <p:cNvSpPr/>
            <p:nvPr/>
          </p:nvSpPr>
          <p:spPr>
            <a:xfrm>
              <a:off x="14005791" y="9941072"/>
              <a:ext cx="3149396" cy="504938"/>
            </a:xfrm>
            <a:prstGeom prst="rect">
              <a:avLst/>
            </a:prstGeom>
            <a:solidFill>
              <a:srgbClr val="FFFFFF">
                <a:alpha val="100000"/>
              </a:srgbClr>
            </a:solidFill>
          </p:spPr>
          <p:txBody>
            <a:bodyPr/>
            <a:lstStyle/>
            <a:p/>
          </p:txBody>
        </p:sp>
        <p:sp>
          <p:nvSpPr>
            <p:cNvPr id="54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1" name=""/>
          <p:cNvGrpSpPr/>
          <p:nvPr/>
        </p:nvGrpSpPr>
        <p:grpSpPr>
          <a:xfrm>
            <a:off x="594360" y="6217920"/>
            <a:ext cx="5562295" cy="3045120"/>
            <a:chOff x="594360" y="6217920"/>
            <a:chExt cx="5562295" cy="3045120"/>
          </a:xfrm>
        </p:grpSpPr>
        <p:sp>
          <p:nvSpPr>
            <p:cNvPr id="552" name="rc3"/>
            <p:cNvSpPr/>
            <p:nvPr/>
          </p:nvSpPr>
          <p:spPr>
            <a:xfrm>
              <a:off x="594360" y="6217920"/>
              <a:ext cx="5562295" cy="30451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3" name="rc4"/>
            <p:cNvSpPr/>
            <p:nvPr/>
          </p:nvSpPr>
          <p:spPr>
            <a:xfrm>
              <a:off x="2391833" y="6647566"/>
              <a:ext cx="3695232" cy="127212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4" name="rc5"/>
            <p:cNvSpPr/>
            <p:nvPr/>
          </p:nvSpPr>
          <p:spPr>
            <a:xfrm>
              <a:off x="2422122"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5" name="rc6"/>
            <p:cNvSpPr/>
            <p:nvPr/>
          </p:nvSpPr>
          <p:spPr>
            <a:xfrm>
              <a:off x="2725010" y="6677855"/>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56" name="rc7"/>
            <p:cNvSpPr/>
            <p:nvPr/>
          </p:nvSpPr>
          <p:spPr>
            <a:xfrm>
              <a:off x="3027898" y="6677855"/>
              <a:ext cx="302887" cy="30288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57" name="rc8"/>
            <p:cNvSpPr/>
            <p:nvPr/>
          </p:nvSpPr>
          <p:spPr>
            <a:xfrm>
              <a:off x="3330786"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8" name="rc9"/>
            <p:cNvSpPr/>
            <p:nvPr/>
          </p:nvSpPr>
          <p:spPr>
            <a:xfrm>
              <a:off x="3633674"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9" name="rc10"/>
            <p:cNvSpPr/>
            <p:nvPr/>
          </p:nvSpPr>
          <p:spPr>
            <a:xfrm>
              <a:off x="3936562"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0" name="rc11"/>
            <p:cNvSpPr/>
            <p:nvPr/>
          </p:nvSpPr>
          <p:spPr>
            <a:xfrm>
              <a:off x="4239450"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1" name="rc12"/>
            <p:cNvSpPr/>
            <p:nvPr/>
          </p:nvSpPr>
          <p:spPr>
            <a:xfrm>
              <a:off x="4542337" y="6677855"/>
              <a:ext cx="302887" cy="302887"/>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62" name="rc13"/>
            <p:cNvSpPr/>
            <p:nvPr/>
          </p:nvSpPr>
          <p:spPr>
            <a:xfrm>
              <a:off x="4845225" y="6677855"/>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63" name="rc14"/>
            <p:cNvSpPr/>
            <p:nvPr/>
          </p:nvSpPr>
          <p:spPr>
            <a:xfrm>
              <a:off x="5148113"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4" name="rc15"/>
            <p:cNvSpPr/>
            <p:nvPr/>
          </p:nvSpPr>
          <p:spPr>
            <a:xfrm>
              <a:off x="5451001"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5" name="rc16"/>
            <p:cNvSpPr/>
            <p:nvPr/>
          </p:nvSpPr>
          <p:spPr>
            <a:xfrm>
              <a:off x="5753889" y="6677855"/>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6" name="rc17"/>
            <p:cNvSpPr/>
            <p:nvPr/>
          </p:nvSpPr>
          <p:spPr>
            <a:xfrm>
              <a:off x="2422122" y="6980743"/>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67" name="rc18"/>
            <p:cNvSpPr/>
            <p:nvPr/>
          </p:nvSpPr>
          <p:spPr>
            <a:xfrm>
              <a:off x="2725010"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8" name="rc19"/>
            <p:cNvSpPr/>
            <p:nvPr/>
          </p:nvSpPr>
          <p:spPr>
            <a:xfrm>
              <a:off x="3027898"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9" name="rc20"/>
            <p:cNvSpPr/>
            <p:nvPr/>
          </p:nvSpPr>
          <p:spPr>
            <a:xfrm>
              <a:off x="3330786"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0" name="rc21"/>
            <p:cNvSpPr/>
            <p:nvPr/>
          </p:nvSpPr>
          <p:spPr>
            <a:xfrm>
              <a:off x="3633674" y="6980743"/>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71" name="rc22"/>
            <p:cNvSpPr/>
            <p:nvPr/>
          </p:nvSpPr>
          <p:spPr>
            <a:xfrm>
              <a:off x="3936562"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2" name="rc23"/>
            <p:cNvSpPr/>
            <p:nvPr/>
          </p:nvSpPr>
          <p:spPr>
            <a:xfrm>
              <a:off x="4239450"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3" name="rc24"/>
            <p:cNvSpPr/>
            <p:nvPr/>
          </p:nvSpPr>
          <p:spPr>
            <a:xfrm>
              <a:off x="4542337" y="6980743"/>
              <a:ext cx="302887" cy="302887"/>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574" name="rc25"/>
            <p:cNvSpPr/>
            <p:nvPr/>
          </p:nvSpPr>
          <p:spPr>
            <a:xfrm>
              <a:off x="4845225" y="6980743"/>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75" name="rc26"/>
            <p:cNvSpPr/>
            <p:nvPr/>
          </p:nvSpPr>
          <p:spPr>
            <a:xfrm>
              <a:off x="5148113"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6" name="rc27"/>
            <p:cNvSpPr/>
            <p:nvPr/>
          </p:nvSpPr>
          <p:spPr>
            <a:xfrm>
              <a:off x="5451001"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7" name="rc28"/>
            <p:cNvSpPr/>
            <p:nvPr/>
          </p:nvSpPr>
          <p:spPr>
            <a:xfrm>
              <a:off x="5753889" y="6980743"/>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8" name="rc29"/>
            <p:cNvSpPr/>
            <p:nvPr/>
          </p:nvSpPr>
          <p:spPr>
            <a:xfrm>
              <a:off x="2422122"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30"/>
            <p:cNvSpPr/>
            <p:nvPr/>
          </p:nvSpPr>
          <p:spPr>
            <a:xfrm>
              <a:off x="2725010"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31"/>
            <p:cNvSpPr/>
            <p:nvPr/>
          </p:nvSpPr>
          <p:spPr>
            <a:xfrm>
              <a:off x="3027898" y="7283631"/>
              <a:ext cx="302887" cy="302887"/>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581" name="rc32"/>
            <p:cNvSpPr/>
            <p:nvPr/>
          </p:nvSpPr>
          <p:spPr>
            <a:xfrm>
              <a:off x="3330786"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33"/>
            <p:cNvSpPr/>
            <p:nvPr/>
          </p:nvSpPr>
          <p:spPr>
            <a:xfrm>
              <a:off x="3633674"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34"/>
            <p:cNvSpPr/>
            <p:nvPr/>
          </p:nvSpPr>
          <p:spPr>
            <a:xfrm>
              <a:off x="3936562"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35"/>
            <p:cNvSpPr/>
            <p:nvPr/>
          </p:nvSpPr>
          <p:spPr>
            <a:xfrm>
              <a:off x="4239450"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36"/>
            <p:cNvSpPr/>
            <p:nvPr/>
          </p:nvSpPr>
          <p:spPr>
            <a:xfrm>
              <a:off x="4542337" y="7283631"/>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6" name="rc37"/>
            <p:cNvSpPr/>
            <p:nvPr/>
          </p:nvSpPr>
          <p:spPr>
            <a:xfrm>
              <a:off x="4845225"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38"/>
            <p:cNvSpPr/>
            <p:nvPr/>
          </p:nvSpPr>
          <p:spPr>
            <a:xfrm>
              <a:off x="5148113"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39"/>
            <p:cNvSpPr/>
            <p:nvPr/>
          </p:nvSpPr>
          <p:spPr>
            <a:xfrm>
              <a:off x="5451001"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40"/>
            <p:cNvSpPr/>
            <p:nvPr/>
          </p:nvSpPr>
          <p:spPr>
            <a:xfrm>
              <a:off x="5753889" y="7283631"/>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41"/>
            <p:cNvSpPr/>
            <p:nvPr/>
          </p:nvSpPr>
          <p:spPr>
            <a:xfrm>
              <a:off x="2422122"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42"/>
            <p:cNvSpPr/>
            <p:nvPr/>
          </p:nvSpPr>
          <p:spPr>
            <a:xfrm>
              <a:off x="2725010" y="7586518"/>
              <a:ext cx="302887" cy="302887"/>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2" name="rc43"/>
            <p:cNvSpPr/>
            <p:nvPr/>
          </p:nvSpPr>
          <p:spPr>
            <a:xfrm>
              <a:off x="3027898"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44"/>
            <p:cNvSpPr/>
            <p:nvPr/>
          </p:nvSpPr>
          <p:spPr>
            <a:xfrm>
              <a:off x="3330786"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45"/>
            <p:cNvSpPr/>
            <p:nvPr/>
          </p:nvSpPr>
          <p:spPr>
            <a:xfrm>
              <a:off x="3633674"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46"/>
            <p:cNvSpPr/>
            <p:nvPr/>
          </p:nvSpPr>
          <p:spPr>
            <a:xfrm>
              <a:off x="3936562"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47"/>
            <p:cNvSpPr/>
            <p:nvPr/>
          </p:nvSpPr>
          <p:spPr>
            <a:xfrm>
              <a:off x="4239450"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48"/>
            <p:cNvSpPr/>
            <p:nvPr/>
          </p:nvSpPr>
          <p:spPr>
            <a:xfrm>
              <a:off x="4542337"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49"/>
            <p:cNvSpPr/>
            <p:nvPr/>
          </p:nvSpPr>
          <p:spPr>
            <a:xfrm>
              <a:off x="4845225"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50"/>
            <p:cNvSpPr/>
            <p:nvPr/>
          </p:nvSpPr>
          <p:spPr>
            <a:xfrm>
              <a:off x="5148113"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51"/>
            <p:cNvSpPr/>
            <p:nvPr/>
          </p:nvSpPr>
          <p:spPr>
            <a:xfrm>
              <a:off x="5451001"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52"/>
            <p:cNvSpPr/>
            <p:nvPr/>
          </p:nvSpPr>
          <p:spPr>
            <a:xfrm>
              <a:off x="5753889" y="7586518"/>
              <a:ext cx="302887" cy="30288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tx53"/>
            <p:cNvSpPr/>
            <p:nvPr/>
          </p:nvSpPr>
          <p:spPr>
            <a:xfrm>
              <a:off x="663949" y="7679622"/>
              <a:ext cx="15665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SOUTHERN RED SEA</a:t>
              </a:r>
            </a:p>
          </p:txBody>
        </p:sp>
        <p:sp>
          <p:nvSpPr>
            <p:cNvPr id="603" name="tx54"/>
            <p:cNvSpPr/>
            <p:nvPr/>
          </p:nvSpPr>
          <p:spPr>
            <a:xfrm>
              <a:off x="1281957" y="7376808"/>
              <a:ext cx="9485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GASHBARKA</a:t>
              </a:r>
            </a:p>
          </p:txBody>
        </p:sp>
        <p:sp>
          <p:nvSpPr>
            <p:cNvPr id="604" name="tx55"/>
            <p:cNvSpPr/>
            <p:nvPr/>
          </p:nvSpPr>
          <p:spPr>
            <a:xfrm>
              <a:off x="1265140" y="7073920"/>
              <a:ext cx="96537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ERICENTRAL</a:t>
              </a:r>
            </a:p>
          </p:txBody>
        </p:sp>
        <p:sp>
          <p:nvSpPr>
            <p:cNvPr id="605" name="tx56"/>
            <p:cNvSpPr/>
            <p:nvPr/>
          </p:nvSpPr>
          <p:spPr>
            <a:xfrm>
              <a:off x="1612207" y="6771033"/>
              <a:ext cx="61830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ANSEBA</a:t>
              </a:r>
            </a:p>
          </p:txBody>
        </p:sp>
        <p:sp>
          <p:nvSpPr>
            <p:cNvPr id="606" name="tx57"/>
            <p:cNvSpPr/>
            <p:nvPr/>
          </p:nvSpPr>
          <p:spPr>
            <a:xfrm rot="-2700000">
              <a:off x="2133931"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07" name="tx58"/>
            <p:cNvSpPr/>
            <p:nvPr/>
          </p:nvSpPr>
          <p:spPr>
            <a:xfrm rot="-2700000">
              <a:off x="2436819"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08" name="tx59"/>
            <p:cNvSpPr/>
            <p:nvPr/>
          </p:nvSpPr>
          <p:spPr>
            <a:xfrm rot="-2700000">
              <a:off x="2739707"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09" name="tx60"/>
            <p:cNvSpPr/>
            <p:nvPr/>
          </p:nvSpPr>
          <p:spPr>
            <a:xfrm rot="-2700000">
              <a:off x="3042595"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10" name="tx61"/>
            <p:cNvSpPr/>
            <p:nvPr/>
          </p:nvSpPr>
          <p:spPr>
            <a:xfrm rot="-2700000">
              <a:off x="3345483"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11" name="tx62"/>
            <p:cNvSpPr/>
            <p:nvPr/>
          </p:nvSpPr>
          <p:spPr>
            <a:xfrm rot="-2700000">
              <a:off x="3648370"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12" name="tx63"/>
            <p:cNvSpPr/>
            <p:nvPr/>
          </p:nvSpPr>
          <p:spPr>
            <a:xfrm rot="-2700000">
              <a:off x="3951258"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13" name="tx64"/>
            <p:cNvSpPr/>
            <p:nvPr/>
          </p:nvSpPr>
          <p:spPr>
            <a:xfrm rot="-2700000">
              <a:off x="4254120" y="8235443"/>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14" name="tx65"/>
            <p:cNvSpPr/>
            <p:nvPr/>
          </p:nvSpPr>
          <p:spPr>
            <a:xfrm rot="-2700000">
              <a:off x="4557034"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15" name="tx66"/>
            <p:cNvSpPr/>
            <p:nvPr/>
          </p:nvSpPr>
          <p:spPr>
            <a:xfrm rot="-2700000">
              <a:off x="4859922"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16" name="tx67"/>
            <p:cNvSpPr/>
            <p:nvPr/>
          </p:nvSpPr>
          <p:spPr>
            <a:xfrm rot="-2700000">
              <a:off x="5162810"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17" name="tx68"/>
            <p:cNvSpPr/>
            <p:nvPr/>
          </p:nvSpPr>
          <p:spPr>
            <a:xfrm rot="-2700000">
              <a:off x="5465698" y="8235506"/>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18" name="pic69"/>
            <p:cNvPicPr/>
            <p:nvPr/>
          </p:nvPicPr>
          <p:blipFill>
            <a:blip r:embed="rId2" cstate="print"/>
            <a:stretch>
              <a:fillRect/>
            </a:stretch>
          </p:blipFill>
          <p:spPr>
            <a:xfrm>
              <a:off x="3159450" y="8731010"/>
              <a:ext cx="2160000" cy="144000"/>
            </a:xfrm>
            <a:prstGeom prst="rect">
              <a:avLst/>
            </a:prstGeom>
          </p:spPr>
        </p:pic>
        <p:sp>
          <p:nvSpPr>
            <p:cNvPr id="619" name="pl70"/>
            <p:cNvSpPr/>
            <p:nvPr/>
          </p:nvSpPr>
          <p:spPr>
            <a:xfrm>
              <a:off x="31630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0" name="pl71"/>
            <p:cNvSpPr/>
            <p:nvPr/>
          </p:nvSpPr>
          <p:spPr>
            <a:xfrm>
              <a:off x="37012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1" name="pl72"/>
            <p:cNvSpPr/>
            <p:nvPr/>
          </p:nvSpPr>
          <p:spPr>
            <a:xfrm>
              <a:off x="42394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2" name="pl73"/>
            <p:cNvSpPr/>
            <p:nvPr/>
          </p:nvSpPr>
          <p:spPr>
            <a:xfrm>
              <a:off x="47776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3" name="pl74"/>
            <p:cNvSpPr/>
            <p:nvPr/>
          </p:nvSpPr>
          <p:spPr>
            <a:xfrm>
              <a:off x="5315850" y="8831119"/>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24" name="pl75"/>
            <p:cNvSpPr/>
            <p:nvPr/>
          </p:nvSpPr>
          <p:spPr>
            <a:xfrm>
              <a:off x="31630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5" name="pl76"/>
            <p:cNvSpPr/>
            <p:nvPr/>
          </p:nvSpPr>
          <p:spPr>
            <a:xfrm>
              <a:off x="37012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6" name="pl77"/>
            <p:cNvSpPr/>
            <p:nvPr/>
          </p:nvSpPr>
          <p:spPr>
            <a:xfrm>
              <a:off x="42394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7" name="pl78"/>
            <p:cNvSpPr/>
            <p:nvPr/>
          </p:nvSpPr>
          <p:spPr>
            <a:xfrm>
              <a:off x="47776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8" name="pl79"/>
            <p:cNvSpPr/>
            <p:nvPr/>
          </p:nvSpPr>
          <p:spPr>
            <a:xfrm>
              <a:off x="5315850" y="8731010"/>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29" name="tx80"/>
            <p:cNvSpPr/>
            <p:nvPr/>
          </p:nvSpPr>
          <p:spPr>
            <a:xfrm>
              <a:off x="3127734" y="8944227"/>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30" name="tx81"/>
            <p:cNvSpPr/>
            <p:nvPr/>
          </p:nvSpPr>
          <p:spPr>
            <a:xfrm>
              <a:off x="3665934" y="8944227"/>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31" name="tx82"/>
            <p:cNvSpPr/>
            <p:nvPr/>
          </p:nvSpPr>
          <p:spPr>
            <a:xfrm>
              <a:off x="4204134" y="8942614"/>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32" name="tx83"/>
            <p:cNvSpPr/>
            <p:nvPr/>
          </p:nvSpPr>
          <p:spPr>
            <a:xfrm>
              <a:off x="4742334" y="8944599"/>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633" name="tx84"/>
            <p:cNvSpPr/>
            <p:nvPr/>
          </p:nvSpPr>
          <p:spPr>
            <a:xfrm>
              <a:off x="5280534" y="8944289"/>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634" name="tx85"/>
            <p:cNvSpPr/>
            <p:nvPr/>
          </p:nvSpPr>
          <p:spPr>
            <a:xfrm>
              <a:off x="1187650" y="6381963"/>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3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3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3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Estonia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rc15"/>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812565" y="4638144"/>
              <a:ext cx="238993" cy="647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4566232"/>
              <a:ext cx="238993" cy="719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4458363"/>
              <a:ext cx="238993" cy="826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4314537"/>
              <a:ext cx="238993" cy="970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4853882"/>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5249401"/>
              <a:ext cx="238993" cy="35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4853882"/>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4853882"/>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069620"/>
              <a:ext cx="238993" cy="2157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4997707"/>
              <a:ext cx="238993" cy="287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5033664"/>
              <a:ext cx="238993" cy="2516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6" name="pg65"/>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8" name="rc67"/>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012427" y="2153563"/>
              <a:ext cx="3239694" cy="3131794"/>
            </a:xfrm>
            <a:prstGeom prst="rect">
              <a:avLst/>
            </a:prstGeom>
            <a:solidFill>
              <a:srgbClr val="FFFFFF">
                <a:alpha val="100000"/>
              </a:srgbClr>
            </a:solidFill>
          </p:spPr>
          <p:txBody>
            <a:bodyPr/>
            <a:lstStyle/>
            <a:p/>
          </p:txBody>
        </p:sp>
        <p:sp>
          <p:nvSpPr>
            <p:cNvPr id="70" name="pl69"/>
            <p:cNvSpPr/>
            <p:nvPr/>
          </p:nvSpPr>
          <p:spPr>
            <a:xfrm>
              <a:off x="5012427"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pl76"/>
            <p:cNvSpPr/>
            <p:nvPr/>
          </p:nvSpPr>
          <p:spPr>
            <a:xfrm>
              <a:off x="5012427"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8" name="pl77"/>
            <p:cNvSpPr/>
            <p:nvPr/>
          </p:nvSpPr>
          <p:spPr>
            <a:xfrm>
              <a:off x="5012427"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9" name="rc78"/>
            <p:cNvSpPr/>
            <p:nvPr/>
          </p:nvSpPr>
          <p:spPr>
            <a:xfrm>
              <a:off x="5052260"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052260"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052260"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052260" y="3990931"/>
              <a:ext cx="238993" cy="1258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17808" y="4350494"/>
              <a:ext cx="238993" cy="934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83357"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83357"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83357"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83357" y="4350494"/>
              <a:ext cx="238993" cy="898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48906" y="4170712"/>
              <a:ext cx="238993" cy="1114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114455"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114455"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114455"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114455" y="4242625"/>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80003" y="4602188"/>
              <a:ext cx="238993" cy="68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45552" y="4638144"/>
              <a:ext cx="238993" cy="647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11101" y="4278581"/>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76650"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76650"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76650"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76650" y="4242625"/>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442199" y="4350494"/>
              <a:ext cx="238993" cy="934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07747" y="3343717"/>
              <a:ext cx="238993" cy="1941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73296"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29" name="pg128"/>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31" name="rc13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252122" y="2153563"/>
              <a:ext cx="3239694" cy="3131794"/>
            </a:xfrm>
            <a:prstGeom prst="rect">
              <a:avLst/>
            </a:prstGeom>
            <a:solidFill>
              <a:srgbClr val="FFFFFF">
                <a:alpha val="100000"/>
              </a:srgbClr>
            </a:solidFill>
          </p:spPr>
          <p:txBody>
            <a:bodyPr/>
            <a:lstStyle/>
            <a:p/>
          </p:txBody>
        </p:sp>
        <p:sp>
          <p:nvSpPr>
            <p:cNvPr id="133" name="pl132"/>
            <p:cNvSpPr/>
            <p:nvPr/>
          </p:nvSpPr>
          <p:spPr>
            <a:xfrm>
              <a:off x="8252122"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4" name="pl133"/>
            <p:cNvSpPr/>
            <p:nvPr/>
          </p:nvSpPr>
          <p:spPr>
            <a:xfrm>
              <a:off x="8252122"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5" name="pl134"/>
            <p:cNvSpPr/>
            <p:nvPr/>
          </p:nvSpPr>
          <p:spPr>
            <a:xfrm>
              <a:off x="8252122"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8252122"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8" name="pl137"/>
            <p:cNvSpPr/>
            <p:nvPr/>
          </p:nvSpPr>
          <p:spPr>
            <a:xfrm>
              <a:off x="8252122"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9" name="pl138"/>
            <p:cNvSpPr/>
            <p:nvPr/>
          </p:nvSpPr>
          <p:spPr>
            <a:xfrm>
              <a:off x="8252122"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0" name="pl139"/>
            <p:cNvSpPr/>
            <p:nvPr/>
          </p:nvSpPr>
          <p:spPr>
            <a:xfrm>
              <a:off x="8252122"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8252122"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rc141"/>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291955" y="3056067"/>
              <a:ext cx="238993" cy="22292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557503"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557503"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557503"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503" y="3271805"/>
              <a:ext cx="238993" cy="1977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23052" y="5213445"/>
              <a:ext cx="238993" cy="71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23052" y="521344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23052" y="52134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23052" y="2912242"/>
              <a:ext cx="238993" cy="2301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088601" y="4278581"/>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354150" y="3415630"/>
              <a:ext cx="238993" cy="1869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19698"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885247" y="3595411"/>
              <a:ext cx="238993" cy="168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50796" y="3343717"/>
              <a:ext cx="238993" cy="19416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16345" y="4710057"/>
              <a:ext cx="238993" cy="575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81893"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0947442" y="4530275"/>
              <a:ext cx="238993" cy="7550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12991"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12991"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12991"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12991" y="4674101"/>
              <a:ext cx="238993" cy="5753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09161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2165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192" name="pg191"/>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94" name="rc193"/>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491817" y="2153563"/>
              <a:ext cx="3239694" cy="3131794"/>
            </a:xfrm>
            <a:prstGeom prst="rect">
              <a:avLst/>
            </a:prstGeom>
            <a:solidFill>
              <a:srgbClr val="FFFFFF">
                <a:alpha val="100000"/>
              </a:srgbClr>
            </a:solidFill>
          </p:spPr>
          <p:txBody>
            <a:bodyPr/>
            <a:lstStyle/>
            <a:p/>
          </p:txBody>
        </p:sp>
        <p:sp>
          <p:nvSpPr>
            <p:cNvPr id="196" name="pl195"/>
            <p:cNvSpPr/>
            <p:nvPr/>
          </p:nvSpPr>
          <p:spPr>
            <a:xfrm>
              <a:off x="11491817"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7" name="pl196"/>
            <p:cNvSpPr/>
            <p:nvPr/>
          </p:nvSpPr>
          <p:spPr>
            <a:xfrm>
              <a:off x="11491817"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8" name="pl197"/>
            <p:cNvSpPr/>
            <p:nvPr/>
          </p:nvSpPr>
          <p:spPr>
            <a:xfrm>
              <a:off x="11491817"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9" name="pl198"/>
            <p:cNvSpPr/>
            <p:nvPr/>
          </p:nvSpPr>
          <p:spPr>
            <a:xfrm>
              <a:off x="11491817"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0" name="pl19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1" name="pl200"/>
            <p:cNvSpPr/>
            <p:nvPr/>
          </p:nvSpPr>
          <p:spPr>
            <a:xfrm>
              <a:off x="11491817"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2" name="pl201"/>
            <p:cNvSpPr/>
            <p:nvPr/>
          </p:nvSpPr>
          <p:spPr>
            <a:xfrm>
              <a:off x="11491817"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3" name="pl202"/>
            <p:cNvSpPr/>
            <p:nvPr/>
          </p:nvSpPr>
          <p:spPr>
            <a:xfrm>
              <a:off x="11491817"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4" name="pl203"/>
            <p:cNvSpPr/>
            <p:nvPr/>
          </p:nvSpPr>
          <p:spPr>
            <a:xfrm>
              <a:off x="11491817"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5" name="rc204"/>
            <p:cNvSpPr/>
            <p:nvPr/>
          </p:nvSpPr>
          <p:spPr>
            <a:xfrm>
              <a:off x="11531649" y="5213445"/>
              <a:ext cx="238993" cy="71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31649" y="521344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31649" y="52134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31649" y="4602188"/>
              <a:ext cx="238993" cy="6112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797198"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797198"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797198"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797198" y="4710057"/>
              <a:ext cx="238993" cy="539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062747" y="4170712"/>
              <a:ext cx="238993" cy="1114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28296" y="5213445"/>
              <a:ext cx="238993" cy="719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28296" y="521344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28296" y="52134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28296" y="4134756"/>
              <a:ext cx="238993" cy="1078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593845" y="4206669"/>
              <a:ext cx="238993" cy="1078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59393" y="4458363"/>
              <a:ext cx="238993" cy="8269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24942" y="4350494"/>
              <a:ext cx="238993" cy="934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390491" y="4997707"/>
              <a:ext cx="238993" cy="287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56040"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21588" y="4817926"/>
              <a:ext cx="238993" cy="467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187137"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187137"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187137"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187137" y="4817926"/>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52686" y="5069620"/>
              <a:ext cx="238993" cy="2157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52686" y="506962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52686" y="50696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52686" y="4206669"/>
              <a:ext cx="238993" cy="8629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255" name="pg254"/>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257" name="rc256"/>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31512" y="2153563"/>
              <a:ext cx="3239694" cy="3131794"/>
            </a:xfrm>
            <a:prstGeom prst="rect">
              <a:avLst/>
            </a:prstGeom>
            <a:solidFill>
              <a:srgbClr val="FFFFFF">
                <a:alpha val="100000"/>
              </a:srgbClr>
            </a:solidFill>
          </p:spPr>
          <p:txBody>
            <a:bodyPr/>
            <a:lstStyle/>
            <a:p/>
          </p:txBody>
        </p:sp>
        <p:sp>
          <p:nvSpPr>
            <p:cNvPr id="259" name="pl258"/>
            <p:cNvSpPr/>
            <p:nvPr/>
          </p:nvSpPr>
          <p:spPr>
            <a:xfrm>
              <a:off x="14731512" y="492579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0" name="pl259"/>
            <p:cNvSpPr/>
            <p:nvPr/>
          </p:nvSpPr>
          <p:spPr>
            <a:xfrm>
              <a:off x="14731512" y="4206669"/>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1" name="pl260"/>
            <p:cNvSpPr/>
            <p:nvPr/>
          </p:nvSpPr>
          <p:spPr>
            <a:xfrm>
              <a:off x="14731512" y="34875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2" name="pl261"/>
            <p:cNvSpPr/>
            <p:nvPr/>
          </p:nvSpPr>
          <p:spPr>
            <a:xfrm>
              <a:off x="14731512" y="276841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3" name="pl262"/>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4" name="pl263"/>
            <p:cNvSpPr/>
            <p:nvPr/>
          </p:nvSpPr>
          <p:spPr>
            <a:xfrm>
              <a:off x="14731512" y="456623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5" name="pl264"/>
            <p:cNvSpPr/>
            <p:nvPr/>
          </p:nvSpPr>
          <p:spPr>
            <a:xfrm>
              <a:off x="14731512" y="384710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6" name="pl265"/>
            <p:cNvSpPr/>
            <p:nvPr/>
          </p:nvSpPr>
          <p:spPr>
            <a:xfrm>
              <a:off x="14731512" y="312797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7" name="pl266"/>
            <p:cNvSpPr/>
            <p:nvPr/>
          </p:nvSpPr>
          <p:spPr>
            <a:xfrm>
              <a:off x="14731512" y="240885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8" name="rc267"/>
            <p:cNvSpPr/>
            <p:nvPr/>
          </p:nvSpPr>
          <p:spPr>
            <a:xfrm>
              <a:off x="14771344"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71344"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71344"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71344" y="4242625"/>
              <a:ext cx="238993" cy="10067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36893" y="4817926"/>
              <a:ext cx="238993" cy="467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02442" y="4781969"/>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67991"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67991"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67991"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67991" y="4746013"/>
              <a:ext cx="238993" cy="503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33539" y="4746013"/>
              <a:ext cx="238993" cy="5393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099088" y="4997707"/>
              <a:ext cx="238993" cy="287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64637" y="5249401"/>
              <a:ext cx="238993" cy="35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64637" y="52494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64637" y="52494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64637" y="4817926"/>
              <a:ext cx="238993" cy="431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pg295"/>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7" name="tx296"/>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98" name="pg297"/>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9" name="rc298"/>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00" name="tx299"/>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1" name="tx300"/>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2" name="tx301"/>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3" name="tx302"/>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4" name="tx303"/>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5" name="pl304"/>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pl400"/>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tx412"/>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4" name="tx413"/>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5" name="tx414"/>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6" name="tx415"/>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7" name="tx416"/>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8" name="tx417"/>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9" name="tx418"/>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0" name="tx419"/>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1" name="tx420"/>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2" name="tx421"/>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3" name="tx422"/>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4" name="tx423"/>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5" name="tx424"/>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6" name="tx425"/>
            <p:cNvSpPr/>
            <p:nvPr/>
          </p:nvSpPr>
          <p:spPr>
            <a:xfrm>
              <a:off x="1230614" y="448095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27" name="tx426"/>
            <p:cNvSpPr/>
            <p:nvPr/>
          </p:nvSpPr>
          <p:spPr>
            <a:xfrm>
              <a:off x="1230614" y="376182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28" name="tx427"/>
            <p:cNvSpPr/>
            <p:nvPr/>
          </p:nvSpPr>
          <p:spPr>
            <a:xfrm>
              <a:off x="1230614" y="304270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29" name="tx428"/>
            <p:cNvSpPr/>
            <p:nvPr/>
          </p:nvSpPr>
          <p:spPr>
            <a:xfrm>
              <a:off x="1230614" y="232357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430" name="pl429"/>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737938" y="45662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pl431"/>
            <p:cNvSpPr/>
            <p:nvPr/>
          </p:nvSpPr>
          <p:spPr>
            <a:xfrm>
              <a:off x="1737938" y="38471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737938" y="31279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737938" y="24088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tx43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6" name="rc435"/>
            <p:cNvSpPr/>
            <p:nvPr/>
          </p:nvSpPr>
          <p:spPr>
            <a:xfrm>
              <a:off x="18110385" y="2153563"/>
              <a:ext cx="1753945" cy="1236458"/>
            </a:xfrm>
            <a:prstGeom prst="rect">
              <a:avLst/>
            </a:prstGeom>
            <a:solidFill>
              <a:srgbClr val="FFFFFF">
                <a:alpha val="100000"/>
              </a:srgbClr>
            </a:solidFill>
          </p:spPr>
          <p:txBody>
            <a:bodyPr/>
            <a:lstStyle/>
            <a:p/>
          </p:txBody>
        </p:sp>
        <p:sp>
          <p:nvSpPr>
            <p:cNvPr id="437" name="rc436"/>
            <p:cNvSpPr/>
            <p:nvPr/>
          </p:nvSpPr>
          <p:spPr>
            <a:xfrm>
              <a:off x="18179974" y="2223153"/>
              <a:ext cx="274319" cy="274319"/>
            </a:xfrm>
            <a:prstGeom prst="rect">
              <a:avLst/>
            </a:prstGeom>
            <a:solidFill>
              <a:srgbClr val="FFFFFF">
                <a:alpha val="100000"/>
              </a:srgbClr>
            </a:solidFill>
          </p:spPr>
          <p:txBody>
            <a:bodyPr/>
            <a:lstStyle/>
            <a:p/>
          </p:txBody>
        </p:sp>
        <p:sp>
          <p:nvSpPr>
            <p:cNvPr id="438" name="rc43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2497473"/>
              <a:ext cx="274319" cy="274319"/>
            </a:xfrm>
            <a:prstGeom prst="rect">
              <a:avLst/>
            </a:prstGeom>
            <a:solidFill>
              <a:srgbClr val="FFFFFF">
                <a:alpha val="100000"/>
              </a:srgbClr>
            </a:solidFill>
          </p:spPr>
          <p:txBody>
            <a:bodyPr/>
            <a:lstStyle/>
            <a:p/>
          </p:txBody>
        </p:sp>
        <p:sp>
          <p:nvSpPr>
            <p:cNvPr id="440" name="rc43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2771793"/>
              <a:ext cx="274319" cy="274319"/>
            </a:xfrm>
            <a:prstGeom prst="rect">
              <a:avLst/>
            </a:prstGeom>
            <a:solidFill>
              <a:srgbClr val="FFFFFF">
                <a:alpha val="100000"/>
              </a:srgbClr>
            </a:solidFill>
          </p:spPr>
          <p:txBody>
            <a:bodyPr/>
            <a:lstStyle/>
            <a:p/>
          </p:txBody>
        </p:sp>
        <p:sp>
          <p:nvSpPr>
            <p:cNvPr id="442" name="rc44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3" name="rc442"/>
            <p:cNvSpPr/>
            <p:nvPr/>
          </p:nvSpPr>
          <p:spPr>
            <a:xfrm>
              <a:off x="18179974" y="3046113"/>
              <a:ext cx="274319" cy="274319"/>
            </a:xfrm>
            <a:prstGeom prst="rect">
              <a:avLst/>
            </a:prstGeom>
            <a:solidFill>
              <a:srgbClr val="FFFFFF">
                <a:alpha val="100000"/>
              </a:srgbClr>
            </a:solidFill>
          </p:spPr>
          <p:txBody>
            <a:bodyPr/>
            <a:lstStyle/>
            <a:p/>
          </p:txBody>
        </p:sp>
        <p:sp>
          <p:nvSpPr>
            <p:cNvPr id="444" name="rc44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5" name="tx44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6" name="tx44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7" name="tx44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8" name="tx44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9" name=""/>
          <p:cNvGrpSpPr/>
          <p:nvPr/>
        </p:nvGrpSpPr>
        <p:grpSpPr>
          <a:xfrm>
            <a:off x="6400800" y="6217920"/>
            <a:ext cx="5486400" cy="4251960"/>
            <a:chOff x="6400800" y="6217920"/>
            <a:chExt cx="5486400" cy="4251960"/>
          </a:xfrm>
        </p:grpSpPr>
        <p:sp>
          <p:nvSpPr>
            <p:cNvPr id="450"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1"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2" name="rc5"/>
            <p:cNvSpPr/>
            <p:nvPr/>
          </p:nvSpPr>
          <p:spPr>
            <a:xfrm>
              <a:off x="6984155" y="6510025"/>
              <a:ext cx="4361456" cy="2788960"/>
            </a:xfrm>
            <a:prstGeom prst="rect">
              <a:avLst/>
            </a:prstGeom>
            <a:solidFill>
              <a:srgbClr val="FFFFFF">
                <a:alpha val="100000"/>
              </a:srgbClr>
            </a:solidFill>
          </p:spPr>
          <p:txBody>
            <a:bodyPr/>
            <a:lstStyle/>
            <a:p/>
          </p:txBody>
        </p:sp>
        <p:sp>
          <p:nvSpPr>
            <p:cNvPr id="453" name="pl6"/>
            <p:cNvSpPr/>
            <p:nvPr/>
          </p:nvSpPr>
          <p:spPr>
            <a:xfrm>
              <a:off x="6984155" y="874964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4" name="pl7"/>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5" name="pl8"/>
            <p:cNvSpPr/>
            <p:nvPr/>
          </p:nvSpPr>
          <p:spPr>
            <a:xfrm>
              <a:off x="6984155" y="705936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6" name="pl9"/>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7" name="pl10"/>
            <p:cNvSpPr/>
            <p:nvPr/>
          </p:nvSpPr>
          <p:spPr>
            <a:xfrm>
              <a:off x="6984155" y="832707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8" name="pl11"/>
            <p:cNvSpPr/>
            <p:nvPr/>
          </p:nvSpPr>
          <p:spPr>
            <a:xfrm>
              <a:off x="6984155" y="748193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9" name="pl12"/>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60" name="rc13"/>
            <p:cNvSpPr/>
            <p:nvPr/>
          </p:nvSpPr>
          <p:spPr>
            <a:xfrm>
              <a:off x="8347110"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4"/>
            <p:cNvSpPr/>
            <p:nvPr/>
          </p:nvSpPr>
          <p:spPr>
            <a:xfrm>
              <a:off x="8952868"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15"/>
            <p:cNvSpPr/>
            <p:nvPr/>
          </p:nvSpPr>
          <p:spPr>
            <a:xfrm>
              <a:off x="9558626"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6"/>
            <p:cNvSpPr/>
            <p:nvPr/>
          </p:nvSpPr>
          <p:spPr>
            <a:xfrm>
              <a:off x="8347110" y="748193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17"/>
            <p:cNvSpPr/>
            <p:nvPr/>
          </p:nvSpPr>
          <p:spPr>
            <a:xfrm>
              <a:off x="8952868" y="748193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18"/>
            <p:cNvSpPr/>
            <p:nvPr/>
          </p:nvSpPr>
          <p:spPr>
            <a:xfrm>
              <a:off x="10770142" y="6636796"/>
              <a:ext cx="424030" cy="16902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19"/>
            <p:cNvSpPr/>
            <p:nvPr/>
          </p:nvSpPr>
          <p:spPr>
            <a:xfrm>
              <a:off x="10164384"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7" name="rc20"/>
            <p:cNvSpPr/>
            <p:nvPr/>
          </p:nvSpPr>
          <p:spPr>
            <a:xfrm>
              <a:off x="10770142"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pl21"/>
            <p:cNvSpPr/>
            <p:nvPr/>
          </p:nvSpPr>
          <p:spPr>
            <a:xfrm>
              <a:off x="8559126" y="6867288"/>
              <a:ext cx="2423031" cy="1970878"/>
            </a:xfrm>
            <a:custGeom>
              <a:avLst/>
              <a:pathLst>
                <a:path w="2423031" h="1970878">
                  <a:moveTo>
                    <a:pt x="0" y="0"/>
                  </a:moveTo>
                  <a:lnTo>
                    <a:pt x="605757" y="50107"/>
                  </a:lnTo>
                  <a:lnTo>
                    <a:pt x="1211515" y="1135760"/>
                  </a:lnTo>
                  <a:lnTo>
                    <a:pt x="1817273" y="1970878"/>
                  </a:lnTo>
                  <a:lnTo>
                    <a:pt x="2423031" y="1970878"/>
                  </a:lnTo>
                </a:path>
              </a:pathLst>
            </a:custGeom>
            <a:ln w="40651" cap="flat">
              <a:solidFill>
                <a:srgbClr val="000000">
                  <a:alpha val="100000"/>
                </a:srgbClr>
              </a:solidFill>
              <a:prstDash val="solid"/>
              <a:round/>
            </a:ln>
          </p:spPr>
          <p:txBody>
            <a:bodyPr/>
            <a:lstStyle/>
            <a:p/>
          </p:txBody>
        </p:sp>
        <p:sp>
          <p:nvSpPr>
            <p:cNvPr id="469" name="rc22"/>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70" name="tx23"/>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1" name="tx24"/>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72" name="tx25"/>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3" name="tx26"/>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4" name="pl27"/>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28"/>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29"/>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0"/>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pl32"/>
            <p:cNvSpPr/>
            <p:nvPr/>
          </p:nvSpPr>
          <p:spPr>
            <a:xfrm>
              <a:off x="11345612" y="833709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33"/>
            <p:cNvSpPr/>
            <p:nvPr/>
          </p:nvSpPr>
          <p:spPr>
            <a:xfrm>
              <a:off x="11345612" y="75019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34"/>
            <p:cNvSpPr/>
            <p:nvPr/>
          </p:nvSpPr>
          <p:spPr>
            <a:xfrm>
              <a:off x="11345612" y="66668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tx35"/>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3" name="tx36"/>
            <p:cNvSpPr/>
            <p:nvPr/>
          </p:nvSpPr>
          <p:spPr>
            <a:xfrm>
              <a:off x="11443669" y="833478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4" name="tx37"/>
            <p:cNvSpPr/>
            <p:nvPr/>
          </p:nvSpPr>
          <p:spPr>
            <a:xfrm>
              <a:off x="11443669" y="749967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5" name="tx38"/>
            <p:cNvSpPr/>
            <p:nvPr/>
          </p:nvSpPr>
          <p:spPr>
            <a:xfrm>
              <a:off x="11443669" y="6664479"/>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86" name="pl39"/>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0"/>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1"/>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2"/>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3"/>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4"/>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5"/>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tx46"/>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4" name="tx47"/>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5" name="tx48"/>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6" name="tx49"/>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7" name="tx50"/>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8" name="tx51"/>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9" name="tx52"/>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0" name="tx53"/>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1" name="tx54"/>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2"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3"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4" name="rc57"/>
            <p:cNvSpPr/>
            <p:nvPr/>
          </p:nvSpPr>
          <p:spPr>
            <a:xfrm>
              <a:off x="7067995" y="10217410"/>
              <a:ext cx="1051268" cy="182880"/>
            </a:xfrm>
            <a:prstGeom prst="rect">
              <a:avLst/>
            </a:prstGeom>
            <a:solidFill>
              <a:srgbClr val="FFFFFF">
                <a:alpha val="100000"/>
              </a:srgbClr>
            </a:solidFill>
          </p:spPr>
          <p:txBody>
            <a:bodyPr/>
            <a:lstStyle/>
            <a:p/>
          </p:txBody>
        </p:sp>
        <p:sp>
          <p:nvSpPr>
            <p:cNvPr id="505" name="rc58"/>
            <p:cNvSpPr/>
            <p:nvPr/>
          </p:nvSpPr>
          <p:spPr>
            <a:xfrm>
              <a:off x="7067995" y="10217410"/>
              <a:ext cx="182879" cy="182880"/>
            </a:xfrm>
            <a:prstGeom prst="rect">
              <a:avLst/>
            </a:prstGeom>
            <a:solidFill>
              <a:srgbClr val="FFFFFF">
                <a:alpha val="100000"/>
              </a:srgbClr>
            </a:solidFill>
          </p:spPr>
          <p:txBody>
            <a:bodyPr/>
            <a:lstStyle/>
            <a:p/>
          </p:txBody>
        </p:sp>
        <p:sp>
          <p:nvSpPr>
            <p:cNvPr id="506" name="pl59"/>
            <p:cNvSpPr/>
            <p:nvPr/>
          </p:nvSpPr>
          <p:spPr>
            <a:xfrm>
              <a:off x="70862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07" name="tx60"/>
            <p:cNvSpPr/>
            <p:nvPr/>
          </p:nvSpPr>
          <p:spPr>
            <a:xfrm>
              <a:off x="73588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8" name="rc61"/>
            <p:cNvSpPr/>
            <p:nvPr/>
          </p:nvSpPr>
          <p:spPr>
            <a:xfrm>
              <a:off x="8299263" y="10217410"/>
              <a:ext cx="2962509" cy="182880"/>
            </a:xfrm>
            <a:prstGeom prst="rect">
              <a:avLst/>
            </a:prstGeom>
            <a:solidFill>
              <a:srgbClr val="FFFFFF">
                <a:alpha val="100000"/>
              </a:srgbClr>
            </a:solidFill>
          </p:spPr>
          <p:txBody>
            <a:bodyPr/>
            <a:lstStyle/>
            <a:p/>
          </p:txBody>
        </p:sp>
        <p:sp>
          <p:nvSpPr>
            <p:cNvPr id="509" name="rc62"/>
            <p:cNvSpPr/>
            <p:nvPr/>
          </p:nvSpPr>
          <p:spPr>
            <a:xfrm>
              <a:off x="8299263" y="10217410"/>
              <a:ext cx="182880" cy="182880"/>
            </a:xfrm>
            <a:prstGeom prst="rect">
              <a:avLst/>
            </a:prstGeom>
            <a:solidFill>
              <a:srgbClr val="FFFFFF">
                <a:alpha val="100000"/>
              </a:srgbClr>
            </a:solidFill>
          </p:spPr>
          <p:txBody>
            <a:bodyPr/>
            <a:lstStyle/>
            <a:p/>
          </p:txBody>
        </p:sp>
        <p:sp>
          <p:nvSpPr>
            <p:cNvPr id="510" name="rc63"/>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1" name="rc64"/>
            <p:cNvSpPr/>
            <p:nvPr/>
          </p:nvSpPr>
          <p:spPr>
            <a:xfrm>
              <a:off x="9225304" y="10217410"/>
              <a:ext cx="182879" cy="182880"/>
            </a:xfrm>
            <a:prstGeom prst="rect">
              <a:avLst/>
            </a:prstGeom>
            <a:solidFill>
              <a:srgbClr val="FFFFFF">
                <a:alpha val="100000"/>
              </a:srgbClr>
            </a:solidFill>
          </p:spPr>
          <p:txBody>
            <a:bodyPr/>
            <a:lstStyle/>
            <a:p/>
          </p:txBody>
        </p:sp>
        <p:sp>
          <p:nvSpPr>
            <p:cNvPr id="512" name="rc65"/>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3" name="rc66"/>
            <p:cNvSpPr/>
            <p:nvPr/>
          </p:nvSpPr>
          <p:spPr>
            <a:xfrm>
              <a:off x="10227545" y="10217410"/>
              <a:ext cx="182879" cy="182880"/>
            </a:xfrm>
            <a:prstGeom prst="rect">
              <a:avLst/>
            </a:prstGeom>
            <a:solidFill>
              <a:srgbClr val="FFFFFF">
                <a:alpha val="100000"/>
              </a:srgbClr>
            </a:solidFill>
          </p:spPr>
          <p:txBody>
            <a:bodyPr/>
            <a:lstStyle/>
            <a:p/>
          </p:txBody>
        </p:sp>
        <p:sp>
          <p:nvSpPr>
            <p:cNvPr id="514" name="rc67"/>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5" name="tx68"/>
            <p:cNvSpPr/>
            <p:nvPr/>
          </p:nvSpPr>
          <p:spPr>
            <a:xfrm>
              <a:off x="859014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6" name="tx69"/>
            <p:cNvSpPr/>
            <p:nvPr/>
          </p:nvSpPr>
          <p:spPr>
            <a:xfrm>
              <a:off x="951618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7" name="tx70"/>
            <p:cNvSpPr/>
            <p:nvPr/>
          </p:nvSpPr>
          <p:spPr>
            <a:xfrm>
              <a:off x="105184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8" name="tx71"/>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9" name=""/>
          <p:cNvGrpSpPr/>
          <p:nvPr/>
        </p:nvGrpSpPr>
        <p:grpSpPr>
          <a:xfrm>
            <a:off x="12527280" y="6217920"/>
            <a:ext cx="5486400" cy="4297680"/>
            <a:chOff x="12527280" y="6217920"/>
            <a:chExt cx="5486400" cy="4297680"/>
          </a:xfrm>
        </p:grpSpPr>
        <p:sp>
          <p:nvSpPr>
            <p:cNvPr id="52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7"/>
            <p:cNvSpPr/>
            <p:nvPr/>
          </p:nvSpPr>
          <p:spPr>
            <a:xfrm>
              <a:off x="13325144" y="6740492"/>
              <a:ext cx="4510689" cy="332897"/>
            </a:xfrm>
            <a:custGeom>
              <a:avLst/>
              <a:pathLst>
                <a:path w="4510689" h="332897">
                  <a:moveTo>
                    <a:pt x="0" y="76822"/>
                  </a:moveTo>
                  <a:lnTo>
                    <a:pt x="180427" y="25607"/>
                  </a:lnTo>
                  <a:lnTo>
                    <a:pt x="360855" y="25607"/>
                  </a:lnTo>
                  <a:lnTo>
                    <a:pt x="541282" y="25607"/>
                  </a:lnTo>
                  <a:lnTo>
                    <a:pt x="721710" y="0"/>
                  </a:lnTo>
                  <a:lnTo>
                    <a:pt x="902137" y="0"/>
                  </a:lnTo>
                  <a:lnTo>
                    <a:pt x="1082565" y="0"/>
                  </a:lnTo>
                  <a:lnTo>
                    <a:pt x="1262993" y="0"/>
                  </a:lnTo>
                  <a:lnTo>
                    <a:pt x="1443420" y="25607"/>
                  </a:lnTo>
                  <a:lnTo>
                    <a:pt x="1623848" y="25607"/>
                  </a:lnTo>
                  <a:lnTo>
                    <a:pt x="1804275" y="25607"/>
                  </a:lnTo>
                  <a:lnTo>
                    <a:pt x="1984703" y="51214"/>
                  </a:lnTo>
                  <a:lnTo>
                    <a:pt x="2165131" y="51214"/>
                  </a:lnTo>
                  <a:lnTo>
                    <a:pt x="2345558" y="51214"/>
                  </a:lnTo>
                  <a:lnTo>
                    <a:pt x="2525986" y="76822"/>
                  </a:lnTo>
                  <a:lnTo>
                    <a:pt x="2706413" y="76822"/>
                  </a:lnTo>
                  <a:lnTo>
                    <a:pt x="2886841" y="76822"/>
                  </a:lnTo>
                  <a:lnTo>
                    <a:pt x="3067268" y="76822"/>
                  </a:lnTo>
                  <a:lnTo>
                    <a:pt x="3247696" y="230467"/>
                  </a:lnTo>
                  <a:lnTo>
                    <a:pt x="3428124" y="204859"/>
                  </a:lnTo>
                  <a:lnTo>
                    <a:pt x="3608551" y="128037"/>
                  </a:lnTo>
                  <a:lnTo>
                    <a:pt x="3788979" y="179252"/>
                  </a:lnTo>
                  <a:lnTo>
                    <a:pt x="3969406" y="230467"/>
                  </a:lnTo>
                  <a:lnTo>
                    <a:pt x="4149834" y="281682"/>
                  </a:lnTo>
                  <a:lnTo>
                    <a:pt x="4330262" y="332897"/>
                  </a:lnTo>
                  <a:lnTo>
                    <a:pt x="4510689" y="332897"/>
                  </a:lnTo>
                </a:path>
              </a:pathLst>
            </a:custGeom>
            <a:ln w="32521" cap="flat">
              <a:solidFill>
                <a:srgbClr val="5EB0E8">
                  <a:alpha val="100000"/>
                </a:srgbClr>
              </a:solidFill>
              <a:prstDash val="solid"/>
              <a:round/>
            </a:ln>
          </p:spPr>
          <p:txBody>
            <a:bodyPr/>
            <a:lstStyle/>
            <a:p/>
          </p:txBody>
        </p:sp>
        <p:sp>
          <p:nvSpPr>
            <p:cNvPr id="535" name="pl18"/>
            <p:cNvSpPr/>
            <p:nvPr/>
          </p:nvSpPr>
          <p:spPr>
            <a:xfrm>
              <a:off x="13325144" y="6689277"/>
              <a:ext cx="4510689" cy="614579"/>
            </a:xfrm>
            <a:custGeom>
              <a:avLst/>
              <a:pathLst>
                <a:path w="4510689" h="614579">
                  <a:moveTo>
                    <a:pt x="0" y="230467"/>
                  </a:moveTo>
                  <a:lnTo>
                    <a:pt x="180427" y="358504"/>
                  </a:lnTo>
                  <a:lnTo>
                    <a:pt x="360855" y="102429"/>
                  </a:lnTo>
                  <a:lnTo>
                    <a:pt x="541282" y="51214"/>
                  </a:lnTo>
                  <a:lnTo>
                    <a:pt x="721710" y="25607"/>
                  </a:lnTo>
                  <a:lnTo>
                    <a:pt x="902137" y="0"/>
                  </a:lnTo>
                  <a:lnTo>
                    <a:pt x="1082565" y="0"/>
                  </a:lnTo>
                  <a:lnTo>
                    <a:pt x="1262993" y="51214"/>
                  </a:lnTo>
                  <a:lnTo>
                    <a:pt x="1443420" y="25607"/>
                  </a:lnTo>
                  <a:lnTo>
                    <a:pt x="1623848" y="51214"/>
                  </a:lnTo>
                  <a:lnTo>
                    <a:pt x="1804275" y="76822"/>
                  </a:lnTo>
                  <a:lnTo>
                    <a:pt x="1984703" y="76822"/>
                  </a:lnTo>
                  <a:lnTo>
                    <a:pt x="2165131" y="102429"/>
                  </a:lnTo>
                  <a:lnTo>
                    <a:pt x="2345558" y="153644"/>
                  </a:lnTo>
                  <a:lnTo>
                    <a:pt x="2525986" y="128037"/>
                  </a:lnTo>
                  <a:lnTo>
                    <a:pt x="2706413" y="153644"/>
                  </a:lnTo>
                  <a:lnTo>
                    <a:pt x="2886841" y="153644"/>
                  </a:lnTo>
                  <a:lnTo>
                    <a:pt x="3067268" y="179252"/>
                  </a:lnTo>
                  <a:lnTo>
                    <a:pt x="3247696" y="256074"/>
                  </a:lnTo>
                  <a:lnTo>
                    <a:pt x="3428124" y="204859"/>
                  </a:lnTo>
                  <a:lnTo>
                    <a:pt x="3608551" y="281682"/>
                  </a:lnTo>
                  <a:lnTo>
                    <a:pt x="3788979" y="358504"/>
                  </a:lnTo>
                  <a:lnTo>
                    <a:pt x="3969406" y="435327"/>
                  </a:lnTo>
                  <a:lnTo>
                    <a:pt x="4149834" y="537757"/>
                  </a:lnTo>
                  <a:lnTo>
                    <a:pt x="4330262" y="614579"/>
                  </a:lnTo>
                  <a:lnTo>
                    <a:pt x="4510689" y="588972"/>
                  </a:lnTo>
                </a:path>
              </a:pathLst>
            </a:custGeom>
            <a:ln w="32521" cap="flat">
              <a:solidFill>
                <a:srgbClr val="00A173">
                  <a:alpha val="100000"/>
                </a:srgbClr>
              </a:solidFill>
              <a:prstDash val="solid"/>
              <a:round/>
            </a:ln>
          </p:spPr>
          <p:txBody>
            <a:bodyPr/>
            <a:lstStyle/>
            <a:p/>
          </p:txBody>
        </p:sp>
        <p:sp>
          <p:nvSpPr>
            <p:cNvPr id="53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1" name="rc84"/>
            <p:cNvSpPr/>
            <p:nvPr/>
          </p:nvSpPr>
          <p:spPr>
            <a:xfrm>
              <a:off x="14005791" y="9941072"/>
              <a:ext cx="3149396" cy="504938"/>
            </a:xfrm>
            <a:prstGeom prst="rect">
              <a:avLst/>
            </a:prstGeom>
            <a:solidFill>
              <a:srgbClr val="FFFFFF">
                <a:alpha val="100000"/>
              </a:srgbClr>
            </a:solidFill>
          </p:spPr>
          <p:txBody>
            <a:bodyPr/>
            <a:lstStyle/>
            <a:p/>
          </p:txBody>
        </p:sp>
        <p:sp>
          <p:nvSpPr>
            <p:cNvPr id="60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1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Eswatini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rc13"/>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192701"/>
              <a:ext cx="238993" cy="9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4266135"/>
              <a:ext cx="238993" cy="1019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4" name="pg63"/>
            <p:cNvSpPr/>
            <p:nvPr/>
          </p:nvSpPr>
          <p:spPr>
            <a:xfrm>
              <a:off x="277849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88256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 case(s)</a:t>
              </a:r>
            </a:p>
          </p:txBody>
        </p:sp>
        <p:sp>
          <p:nvSpPr>
            <p:cNvPr id="66" name="rc65"/>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012427" y="2153563"/>
              <a:ext cx="3239694" cy="3131794"/>
            </a:xfrm>
            <a:prstGeom prst="rect">
              <a:avLst/>
            </a:prstGeom>
            <a:solidFill>
              <a:srgbClr val="FFFFFF">
                <a:alpha val="100000"/>
              </a:srgbClr>
            </a:solidFill>
          </p:spPr>
          <p:txBody>
            <a:bodyPr/>
            <a:lstStyle/>
            <a:p/>
          </p:txBody>
        </p:sp>
        <p:sp>
          <p:nvSpPr>
            <p:cNvPr id="68" name="pl67"/>
            <p:cNvSpPr/>
            <p:nvPr/>
          </p:nvSpPr>
          <p:spPr>
            <a:xfrm>
              <a:off x="501242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9" name="pl68"/>
            <p:cNvSpPr/>
            <p:nvPr/>
          </p:nvSpPr>
          <p:spPr>
            <a:xfrm>
              <a:off x="501242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0" name="pl69"/>
            <p:cNvSpPr/>
            <p:nvPr/>
          </p:nvSpPr>
          <p:spPr>
            <a:xfrm>
              <a:off x="501242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501242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pl72"/>
            <p:cNvSpPr/>
            <p:nvPr/>
          </p:nvSpPr>
          <p:spPr>
            <a:xfrm>
              <a:off x="501242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4" name="pl73"/>
            <p:cNvSpPr/>
            <p:nvPr/>
          </p:nvSpPr>
          <p:spPr>
            <a:xfrm>
              <a:off x="501242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rc74"/>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052260"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317808"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583357" y="5192701"/>
              <a:ext cx="238993" cy="9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583357" y="519270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583357" y="519270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583357" y="2876285"/>
              <a:ext cx="238993" cy="23164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848906"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114455"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380003"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645552"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11101" y="4266135"/>
              <a:ext cx="238993" cy="1019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176650"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442199" y="5100044"/>
              <a:ext cx="238993"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442199" y="510004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442199" y="510004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442199" y="3710195"/>
              <a:ext cx="238993" cy="13898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07747" y="3617538"/>
              <a:ext cx="238993" cy="1667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973296"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25" name="pg124"/>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127" name="rc126"/>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252122" y="2153563"/>
              <a:ext cx="3239694" cy="3131794"/>
            </a:xfrm>
            <a:prstGeom prst="rect">
              <a:avLst/>
            </a:prstGeom>
            <a:solidFill>
              <a:srgbClr val="FFFFFF">
                <a:alpha val="100000"/>
              </a:srgbClr>
            </a:solidFill>
          </p:spPr>
          <p:txBody>
            <a:bodyPr/>
            <a:lstStyle/>
            <a:p/>
          </p:txBody>
        </p:sp>
        <p:sp>
          <p:nvSpPr>
            <p:cNvPr id="129" name="pl128"/>
            <p:cNvSpPr/>
            <p:nvPr/>
          </p:nvSpPr>
          <p:spPr>
            <a:xfrm>
              <a:off x="825212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0" name="pl129"/>
            <p:cNvSpPr/>
            <p:nvPr/>
          </p:nvSpPr>
          <p:spPr>
            <a:xfrm>
              <a:off x="825212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1" name="pl130"/>
            <p:cNvSpPr/>
            <p:nvPr/>
          </p:nvSpPr>
          <p:spPr>
            <a:xfrm>
              <a:off x="825212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2" name="pl131"/>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3" name="pl132"/>
            <p:cNvSpPr/>
            <p:nvPr/>
          </p:nvSpPr>
          <p:spPr>
            <a:xfrm>
              <a:off x="825212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825212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pl134"/>
            <p:cNvSpPr/>
            <p:nvPr/>
          </p:nvSpPr>
          <p:spPr>
            <a:xfrm>
              <a:off x="825212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6" name="rc135"/>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291955"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557503"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23052"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088601"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354150"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19698"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885247"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150796"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16345" y="4544105"/>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681893" y="3988165"/>
              <a:ext cx="238993" cy="12971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947442" y="3802852"/>
              <a:ext cx="238993" cy="14825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12991" y="4358791"/>
              <a:ext cx="238993" cy="926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6" name="pg185"/>
            <p:cNvSpPr/>
            <p:nvPr/>
          </p:nvSpPr>
          <p:spPr>
            <a:xfrm>
              <a:off x="927799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206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88" name="rc187"/>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491817" y="2153563"/>
              <a:ext cx="3239694" cy="3131794"/>
            </a:xfrm>
            <a:prstGeom prst="rect">
              <a:avLst/>
            </a:prstGeom>
            <a:solidFill>
              <a:srgbClr val="FFFFFF">
                <a:alpha val="100000"/>
              </a:srgbClr>
            </a:solidFill>
          </p:spPr>
          <p:txBody>
            <a:bodyPr/>
            <a:lstStyle/>
            <a:p/>
          </p:txBody>
        </p:sp>
        <p:sp>
          <p:nvSpPr>
            <p:cNvPr id="190" name="pl189"/>
            <p:cNvSpPr/>
            <p:nvPr/>
          </p:nvSpPr>
          <p:spPr>
            <a:xfrm>
              <a:off x="11491817"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1" name="pl190"/>
            <p:cNvSpPr/>
            <p:nvPr/>
          </p:nvSpPr>
          <p:spPr>
            <a:xfrm>
              <a:off x="11491817"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2" name="pl191"/>
            <p:cNvSpPr/>
            <p:nvPr/>
          </p:nvSpPr>
          <p:spPr>
            <a:xfrm>
              <a:off x="11491817"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3" name="pl192"/>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4" name="pl193"/>
            <p:cNvSpPr/>
            <p:nvPr/>
          </p:nvSpPr>
          <p:spPr>
            <a:xfrm>
              <a:off x="11491817"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5" name="pl194"/>
            <p:cNvSpPr/>
            <p:nvPr/>
          </p:nvSpPr>
          <p:spPr>
            <a:xfrm>
              <a:off x="11491817"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6" name="pl195"/>
            <p:cNvSpPr/>
            <p:nvPr/>
          </p:nvSpPr>
          <p:spPr>
            <a:xfrm>
              <a:off x="11491817"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7" name="rc19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31649" y="4451448"/>
              <a:ext cx="238993" cy="833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797198"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062747" y="4266135"/>
              <a:ext cx="238993" cy="1019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28296" y="4544105"/>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593845"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59393"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24942" y="5100044"/>
              <a:ext cx="238993"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390491" y="4544105"/>
              <a:ext cx="238993" cy="741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56040"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21588" y="4822075"/>
              <a:ext cx="238993" cy="463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187137" y="3988165"/>
              <a:ext cx="238993" cy="12971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344917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2" name="pg241"/>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3" name="tx242"/>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44" name="pg243"/>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5" name="tx244"/>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6" name="rc245"/>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47" name="rc246"/>
            <p:cNvSpPr/>
            <p:nvPr/>
          </p:nvSpPr>
          <p:spPr>
            <a:xfrm>
              <a:off x="14731512" y="2153563"/>
              <a:ext cx="3239694" cy="3131794"/>
            </a:xfrm>
            <a:prstGeom prst="rect">
              <a:avLst/>
            </a:prstGeom>
            <a:solidFill>
              <a:srgbClr val="FFFFFF">
                <a:alpha val="100000"/>
              </a:srgbClr>
            </a:solidFill>
          </p:spPr>
          <p:txBody>
            <a:bodyPr/>
            <a:lstStyle/>
            <a:p/>
          </p:txBody>
        </p:sp>
        <p:sp>
          <p:nvSpPr>
            <p:cNvPr id="248" name="pl247"/>
            <p:cNvSpPr/>
            <p:nvPr/>
          </p:nvSpPr>
          <p:spPr>
            <a:xfrm>
              <a:off x="14731512" y="482207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9" name="pl248"/>
            <p:cNvSpPr/>
            <p:nvPr/>
          </p:nvSpPr>
          <p:spPr>
            <a:xfrm>
              <a:off x="14731512" y="38955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0" name="pl249"/>
            <p:cNvSpPr/>
            <p:nvPr/>
          </p:nvSpPr>
          <p:spPr>
            <a:xfrm>
              <a:off x="14731512" y="296894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51" name="pl250"/>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2" name="pl251"/>
            <p:cNvSpPr/>
            <p:nvPr/>
          </p:nvSpPr>
          <p:spPr>
            <a:xfrm>
              <a:off x="14731512" y="435879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3" name="pl252"/>
            <p:cNvSpPr/>
            <p:nvPr/>
          </p:nvSpPr>
          <p:spPr>
            <a:xfrm>
              <a:off x="14731512" y="343222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4" name="pl253"/>
            <p:cNvSpPr/>
            <p:nvPr/>
          </p:nvSpPr>
          <p:spPr>
            <a:xfrm>
              <a:off x="14731512" y="25056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5" name="rc254"/>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4771344"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36893"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02442" y="4729418"/>
              <a:ext cx="238993" cy="5559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67991" y="5007388"/>
              <a:ext cx="238993" cy="277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33539"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6099088" y="4636761"/>
              <a:ext cx="238993" cy="648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64637" y="4914731"/>
              <a:ext cx="238993" cy="3706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pg282"/>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4" name="tx283"/>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85" name="pg284"/>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6" name="rc285"/>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87" name="tx286"/>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8" name="tx287"/>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9" name="tx288"/>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0" name="tx289"/>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1" name="tx290"/>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2" name="pl291"/>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tx303"/>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5" name="tx304"/>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6" name="tx305"/>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7" name="tx306"/>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8" name="tx307"/>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9" name="tx308"/>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0" name="tx309"/>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1" name="tx310"/>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2" name="tx311"/>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3" name="tx312"/>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4" name="tx313"/>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5" name="tx314"/>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6" name="pl315"/>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tx327"/>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9" name="tx328"/>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0" name="tx329"/>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1" name="tx330"/>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2" name="tx331"/>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3" name="tx332"/>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4" name="tx333"/>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5" name="tx334"/>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6" name="tx335"/>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7" name="tx336"/>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8" name="tx337"/>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9" name="tx338"/>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0" name="pl339"/>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tx351"/>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3" name="tx352"/>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4" name="tx353"/>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5" name="tx354"/>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6" name="tx355"/>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7" name="tx356"/>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8" name="tx357"/>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9" name="tx358"/>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0" name="tx359"/>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1" name="tx360"/>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2" name="tx361"/>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3" name="tx362"/>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4" name="pl363"/>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tx375"/>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7" name="tx376"/>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8" name="tx377"/>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9" name="tx378"/>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0" name="tx379"/>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1" name="tx380"/>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2" name="tx381"/>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3" name="tx382"/>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4" name="tx383"/>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5" name="tx384"/>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6" name="tx385"/>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7" name="tx386"/>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8" name="pl387"/>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tx399"/>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1" name="tx400"/>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2" name="tx401"/>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3" name="tx402"/>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4" name="tx403"/>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5" name="tx404"/>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6" name="tx405"/>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7" name="tx406"/>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8" name="tx407"/>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9" name="tx408"/>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0" name="tx409"/>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1" name="tx410"/>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2" name="tx411"/>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3" name="tx412"/>
            <p:cNvSpPr/>
            <p:nvPr/>
          </p:nvSpPr>
          <p:spPr>
            <a:xfrm>
              <a:off x="1230614" y="42735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14" name="tx413"/>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15" name="tx414"/>
            <p:cNvSpPr/>
            <p:nvPr/>
          </p:nvSpPr>
          <p:spPr>
            <a:xfrm>
              <a:off x="1230614" y="2420269"/>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16" name="pl415"/>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416"/>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417"/>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418"/>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1" name="rc420"/>
            <p:cNvSpPr/>
            <p:nvPr/>
          </p:nvSpPr>
          <p:spPr>
            <a:xfrm>
              <a:off x="18110385" y="2153563"/>
              <a:ext cx="1240079" cy="413498"/>
            </a:xfrm>
            <a:prstGeom prst="rect">
              <a:avLst/>
            </a:prstGeom>
            <a:solidFill>
              <a:srgbClr val="FFFFFF">
                <a:alpha val="100000"/>
              </a:srgbClr>
            </a:solidFill>
          </p:spPr>
          <p:txBody>
            <a:bodyPr/>
            <a:lstStyle/>
            <a:p/>
          </p:txBody>
        </p:sp>
        <p:sp>
          <p:nvSpPr>
            <p:cNvPr id="422" name="rc421"/>
            <p:cNvSpPr/>
            <p:nvPr/>
          </p:nvSpPr>
          <p:spPr>
            <a:xfrm>
              <a:off x="18179974" y="2223153"/>
              <a:ext cx="274319" cy="274319"/>
            </a:xfrm>
            <a:prstGeom prst="rect">
              <a:avLst/>
            </a:prstGeom>
            <a:solidFill>
              <a:srgbClr val="FFFFFF">
                <a:alpha val="100000"/>
              </a:srgbClr>
            </a:solidFill>
          </p:spPr>
          <p:txBody>
            <a:bodyPr/>
            <a:lstStyle/>
            <a:p/>
          </p:txBody>
        </p:sp>
        <p:sp>
          <p:nvSpPr>
            <p:cNvPr id="423" name="pg42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4" name="tx42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5" name="rc424"/>
            <p:cNvSpPr/>
            <p:nvPr/>
          </p:nvSpPr>
          <p:spPr>
            <a:xfrm>
              <a:off x="18110385" y="2706240"/>
              <a:ext cx="1753945" cy="1236458"/>
            </a:xfrm>
            <a:prstGeom prst="rect">
              <a:avLst/>
            </a:prstGeom>
            <a:solidFill>
              <a:srgbClr val="FFFFFF">
                <a:alpha val="100000"/>
              </a:srgbClr>
            </a:solidFill>
          </p:spPr>
          <p:txBody>
            <a:bodyPr/>
            <a:lstStyle/>
            <a:p/>
          </p:txBody>
        </p:sp>
        <p:sp>
          <p:nvSpPr>
            <p:cNvPr id="426" name="rc425"/>
            <p:cNvSpPr/>
            <p:nvPr/>
          </p:nvSpPr>
          <p:spPr>
            <a:xfrm>
              <a:off x="18179974" y="2775829"/>
              <a:ext cx="274319" cy="274319"/>
            </a:xfrm>
            <a:prstGeom prst="rect">
              <a:avLst/>
            </a:prstGeom>
            <a:solidFill>
              <a:srgbClr val="FFFFFF">
                <a:alpha val="100000"/>
              </a:srgbClr>
            </a:solidFill>
          </p:spPr>
          <p:txBody>
            <a:bodyPr/>
            <a:lstStyle/>
            <a:p/>
          </p:txBody>
        </p:sp>
        <p:sp>
          <p:nvSpPr>
            <p:cNvPr id="427" name="rc42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050149"/>
              <a:ext cx="274319" cy="274319"/>
            </a:xfrm>
            <a:prstGeom prst="rect">
              <a:avLst/>
            </a:prstGeom>
            <a:solidFill>
              <a:srgbClr val="FFFFFF">
                <a:alpha val="100000"/>
              </a:srgbClr>
            </a:solidFill>
          </p:spPr>
          <p:txBody>
            <a:bodyPr/>
            <a:lstStyle/>
            <a:p/>
          </p:txBody>
        </p:sp>
        <p:sp>
          <p:nvSpPr>
            <p:cNvPr id="429" name="rc42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3324469"/>
              <a:ext cx="274319" cy="274320"/>
            </a:xfrm>
            <a:prstGeom prst="rect">
              <a:avLst/>
            </a:prstGeom>
            <a:solidFill>
              <a:srgbClr val="FFFFFF">
                <a:alpha val="100000"/>
              </a:srgbClr>
            </a:solidFill>
          </p:spPr>
          <p:txBody>
            <a:bodyPr/>
            <a:lstStyle/>
            <a:p/>
          </p:txBody>
        </p:sp>
        <p:sp>
          <p:nvSpPr>
            <p:cNvPr id="431" name="rc43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2" name="rc431"/>
            <p:cNvSpPr/>
            <p:nvPr/>
          </p:nvSpPr>
          <p:spPr>
            <a:xfrm>
              <a:off x="18179974" y="3598789"/>
              <a:ext cx="274319" cy="274320"/>
            </a:xfrm>
            <a:prstGeom prst="rect">
              <a:avLst/>
            </a:prstGeom>
            <a:solidFill>
              <a:srgbClr val="FFFFFF">
                <a:alpha val="100000"/>
              </a:srgbClr>
            </a:solidFill>
          </p:spPr>
          <p:txBody>
            <a:bodyPr/>
            <a:lstStyle/>
            <a:p/>
          </p:txBody>
        </p:sp>
        <p:sp>
          <p:nvSpPr>
            <p:cNvPr id="433" name="rc43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4" name="tx43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5" name="tx43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6" name="tx43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7" name="tx43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38"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39" name=""/>
          <p:cNvGrpSpPr/>
          <p:nvPr/>
        </p:nvGrpSpPr>
        <p:grpSpPr>
          <a:xfrm>
            <a:off x="12527280" y="6217920"/>
            <a:ext cx="5486400" cy="4297680"/>
            <a:chOff x="12527280" y="6217920"/>
            <a:chExt cx="5486400" cy="4297680"/>
          </a:xfrm>
        </p:grpSpPr>
        <p:sp>
          <p:nvSpPr>
            <p:cNvPr id="44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4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4" name="pl17"/>
            <p:cNvSpPr/>
            <p:nvPr/>
          </p:nvSpPr>
          <p:spPr>
            <a:xfrm>
              <a:off x="13325144" y="6714885"/>
              <a:ext cx="4510689" cy="537757"/>
            </a:xfrm>
            <a:custGeom>
              <a:avLst/>
              <a:pathLst>
                <a:path w="4510689" h="537757">
                  <a:moveTo>
                    <a:pt x="0" y="128037"/>
                  </a:moveTo>
                  <a:lnTo>
                    <a:pt x="180427" y="102429"/>
                  </a:lnTo>
                  <a:lnTo>
                    <a:pt x="360855" y="102429"/>
                  </a:lnTo>
                  <a:lnTo>
                    <a:pt x="541282" y="102429"/>
                  </a:lnTo>
                  <a:lnTo>
                    <a:pt x="721710" y="102429"/>
                  </a:lnTo>
                  <a:lnTo>
                    <a:pt x="902137" y="102429"/>
                  </a:lnTo>
                  <a:lnTo>
                    <a:pt x="1082565" y="102429"/>
                  </a:lnTo>
                  <a:lnTo>
                    <a:pt x="1262993" y="76822"/>
                  </a:lnTo>
                  <a:lnTo>
                    <a:pt x="1443420" y="76822"/>
                  </a:lnTo>
                  <a:lnTo>
                    <a:pt x="1623848" y="76822"/>
                  </a:lnTo>
                  <a:lnTo>
                    <a:pt x="1804275" y="76822"/>
                  </a:lnTo>
                  <a:lnTo>
                    <a:pt x="1984703" y="256074"/>
                  </a:lnTo>
                  <a:lnTo>
                    <a:pt x="2165131" y="230467"/>
                  </a:lnTo>
                  <a:lnTo>
                    <a:pt x="2345558" y="0"/>
                  </a:lnTo>
                  <a:lnTo>
                    <a:pt x="2525986" y="0"/>
                  </a:lnTo>
                  <a:lnTo>
                    <a:pt x="2706413" y="204859"/>
                  </a:lnTo>
                  <a:lnTo>
                    <a:pt x="2886841" y="204859"/>
                  </a:lnTo>
                  <a:lnTo>
                    <a:pt x="3067268" y="204859"/>
                  </a:lnTo>
                  <a:lnTo>
                    <a:pt x="3247696" y="307289"/>
                  </a:lnTo>
                  <a:lnTo>
                    <a:pt x="3428124" y="409719"/>
                  </a:lnTo>
                  <a:lnTo>
                    <a:pt x="3608551" y="537757"/>
                  </a:lnTo>
                  <a:lnTo>
                    <a:pt x="3788979" y="435327"/>
                  </a:lnTo>
                  <a:lnTo>
                    <a:pt x="3969406" y="358504"/>
                  </a:lnTo>
                  <a:lnTo>
                    <a:pt x="4149834" y="307289"/>
                  </a:lnTo>
                  <a:lnTo>
                    <a:pt x="4330262" y="307289"/>
                  </a:lnTo>
                  <a:lnTo>
                    <a:pt x="4510689" y="230467"/>
                  </a:lnTo>
                </a:path>
              </a:pathLst>
            </a:custGeom>
            <a:ln w="32521" cap="flat">
              <a:solidFill>
                <a:srgbClr val="5EB0E8">
                  <a:alpha val="100000"/>
                </a:srgbClr>
              </a:solidFill>
              <a:prstDash val="solid"/>
              <a:round/>
            </a:ln>
          </p:spPr>
          <p:txBody>
            <a:bodyPr/>
            <a:lstStyle/>
            <a:p/>
          </p:txBody>
        </p:sp>
        <p:sp>
          <p:nvSpPr>
            <p:cNvPr id="455" name="pl18"/>
            <p:cNvSpPr/>
            <p:nvPr/>
          </p:nvSpPr>
          <p:spPr>
            <a:xfrm>
              <a:off x="13685999" y="6740492"/>
              <a:ext cx="4149834" cy="1126729"/>
            </a:xfrm>
            <a:custGeom>
              <a:avLst/>
              <a:pathLst>
                <a:path w="4149834" h="1126729">
                  <a:moveTo>
                    <a:pt x="0" y="0"/>
                  </a:moveTo>
                  <a:lnTo>
                    <a:pt x="180427" y="0"/>
                  </a:lnTo>
                  <a:lnTo>
                    <a:pt x="360855" y="0"/>
                  </a:lnTo>
                  <a:lnTo>
                    <a:pt x="541282" y="0"/>
                  </a:lnTo>
                  <a:lnTo>
                    <a:pt x="721710" y="0"/>
                  </a:lnTo>
                  <a:lnTo>
                    <a:pt x="902137" y="0"/>
                  </a:lnTo>
                  <a:lnTo>
                    <a:pt x="1082565" y="0"/>
                  </a:lnTo>
                  <a:lnTo>
                    <a:pt x="1262993" y="0"/>
                  </a:lnTo>
                  <a:lnTo>
                    <a:pt x="1443420" y="0"/>
                  </a:lnTo>
                  <a:lnTo>
                    <a:pt x="1623848" y="384112"/>
                  </a:lnTo>
                  <a:lnTo>
                    <a:pt x="1804275" y="1126729"/>
                  </a:lnTo>
                  <a:lnTo>
                    <a:pt x="1984703" y="179252"/>
                  </a:lnTo>
                  <a:lnTo>
                    <a:pt x="2165131" y="179252"/>
                  </a:lnTo>
                  <a:lnTo>
                    <a:pt x="2345558" y="332897"/>
                  </a:lnTo>
                  <a:lnTo>
                    <a:pt x="2525986" y="512149"/>
                  </a:lnTo>
                  <a:lnTo>
                    <a:pt x="2706413" y="665794"/>
                  </a:lnTo>
                  <a:lnTo>
                    <a:pt x="2886841" y="537757"/>
                  </a:lnTo>
                  <a:lnTo>
                    <a:pt x="3067268" y="537757"/>
                  </a:lnTo>
                  <a:lnTo>
                    <a:pt x="3247696" y="665794"/>
                  </a:lnTo>
                  <a:lnTo>
                    <a:pt x="3428124" y="691402"/>
                  </a:lnTo>
                  <a:lnTo>
                    <a:pt x="3608551" y="486542"/>
                  </a:lnTo>
                  <a:lnTo>
                    <a:pt x="3788979" y="358504"/>
                  </a:lnTo>
                  <a:lnTo>
                    <a:pt x="3969406" y="256074"/>
                  </a:lnTo>
                  <a:lnTo>
                    <a:pt x="4149834" y="230467"/>
                  </a:lnTo>
                </a:path>
              </a:pathLst>
            </a:custGeom>
            <a:ln w="32521" cap="flat">
              <a:solidFill>
                <a:srgbClr val="00A173">
                  <a:alpha val="100000"/>
                </a:srgbClr>
              </a:solidFill>
              <a:prstDash val="solid"/>
              <a:round/>
            </a:ln>
          </p:spPr>
          <p:txBody>
            <a:bodyPr/>
            <a:lstStyle/>
            <a:p/>
          </p:txBody>
        </p:sp>
        <p:sp>
          <p:nvSpPr>
            <p:cNvPr id="45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5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9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9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9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9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0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0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0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0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0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0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1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1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1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1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1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1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1" name="rc84"/>
            <p:cNvSpPr/>
            <p:nvPr/>
          </p:nvSpPr>
          <p:spPr>
            <a:xfrm>
              <a:off x="14005791" y="9941072"/>
              <a:ext cx="3149396" cy="504938"/>
            </a:xfrm>
            <a:prstGeom prst="rect">
              <a:avLst/>
            </a:prstGeom>
            <a:solidFill>
              <a:srgbClr val="FFFFFF">
                <a:alpha val="100000"/>
              </a:srgbClr>
            </a:solidFill>
          </p:spPr>
          <p:txBody>
            <a:bodyPr/>
            <a:lstStyle/>
            <a:p/>
          </p:txBody>
        </p:sp>
        <p:sp>
          <p:nvSpPr>
            <p:cNvPr id="52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2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2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2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2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2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2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3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Ethiopia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rc16"/>
            <p:cNvSpPr/>
            <p:nvPr/>
          </p:nvSpPr>
          <p:spPr>
            <a:xfrm>
              <a:off x="2129569" y="5262028"/>
              <a:ext cx="234305" cy="233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4871263"/>
              <a:ext cx="234305" cy="3907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4870939"/>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4788962"/>
              <a:ext cx="234305" cy="819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63649"/>
              <a:ext cx="234305" cy="21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056925"/>
              <a:ext cx="234305" cy="2067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055953"/>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4971384"/>
              <a:ext cx="234305" cy="84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49068"/>
              <a:ext cx="234305" cy="36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045909"/>
              <a:ext cx="234305" cy="2031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041048"/>
              <a:ext cx="234305" cy="48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4849878"/>
              <a:ext cx="234305" cy="191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62676"/>
              <a:ext cx="234305" cy="226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112980"/>
              <a:ext cx="234305" cy="149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112008"/>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4847286"/>
              <a:ext cx="234305" cy="264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1146"/>
              <a:ext cx="234305" cy="42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077662"/>
              <a:ext cx="234305" cy="2034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077338"/>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4808403"/>
              <a:ext cx="234305" cy="2689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66241"/>
              <a:ext cx="234305" cy="19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133069"/>
              <a:ext cx="234305" cy="1331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131125"/>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4950647"/>
              <a:ext cx="234305" cy="1804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59760"/>
              <a:ext cx="234305" cy="25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142790"/>
              <a:ext cx="234305" cy="1169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141170"/>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017071"/>
              <a:ext cx="234305" cy="124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57816"/>
              <a:ext cx="234305" cy="27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4979809"/>
              <a:ext cx="234305" cy="2780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4977541"/>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4888760"/>
              <a:ext cx="234305" cy="88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54252"/>
              <a:ext cx="234305" cy="311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057573"/>
              <a:ext cx="234305" cy="1966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055305"/>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4982725"/>
              <a:ext cx="234305" cy="72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51012"/>
              <a:ext cx="234305" cy="343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057573"/>
              <a:ext cx="234305" cy="1934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055305"/>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4940603"/>
              <a:ext cx="234305" cy="114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36755"/>
              <a:ext cx="234305" cy="486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4931854"/>
              <a:ext cx="234305" cy="3049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4930882"/>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4749432"/>
              <a:ext cx="234305" cy="181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32867"/>
              <a:ext cx="234305" cy="52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4978513"/>
              <a:ext cx="234305" cy="2543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4977541"/>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4738092"/>
              <a:ext cx="234305" cy="239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29445"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54327"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9,253 case(s)</a:t>
              </a:r>
            </a:p>
          </p:txBody>
        </p:sp>
        <p:sp>
          <p:nvSpPr>
            <p:cNvPr id="67" name="pg66"/>
            <p:cNvSpPr/>
            <p:nvPr/>
          </p:nvSpPr>
          <p:spPr>
            <a:xfrm>
              <a:off x="2943955"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48024"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9,292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266656" y="2153563"/>
              <a:ext cx="3176137" cy="3131794"/>
            </a:xfrm>
            <a:prstGeom prst="rect">
              <a:avLst/>
            </a:prstGeom>
            <a:solidFill>
              <a:srgbClr val="FFFFFF">
                <a:alpha val="100000"/>
              </a:srgbClr>
            </a:solidFill>
          </p:spPr>
          <p:txBody>
            <a:bodyPr/>
            <a:lstStyle/>
            <a:p/>
          </p:txBody>
        </p:sp>
        <p:sp>
          <p:nvSpPr>
            <p:cNvPr id="71" name="pl70"/>
            <p:cNvSpPr/>
            <p:nvPr/>
          </p:nvSpPr>
          <p:spPr>
            <a:xfrm>
              <a:off x="5266656"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rc80"/>
            <p:cNvSpPr/>
            <p:nvPr/>
          </p:nvSpPr>
          <p:spPr>
            <a:xfrm>
              <a:off x="5305706" y="5246476"/>
              <a:ext cx="234305" cy="388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4934770"/>
              <a:ext cx="234305" cy="3117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05706" y="4934122"/>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4775030"/>
              <a:ext cx="234305" cy="159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32867"/>
              <a:ext cx="234305" cy="524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4998278"/>
              <a:ext cx="234305" cy="2345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4996010"/>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4818448"/>
              <a:ext cx="234305" cy="177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218286"/>
              <a:ext cx="234305" cy="67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4962636"/>
              <a:ext cx="234305" cy="2556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4960692"/>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4697265"/>
              <a:ext cx="234305" cy="263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218286"/>
              <a:ext cx="234305" cy="67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4953239"/>
              <a:ext cx="234305" cy="2650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4951619"/>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4759801"/>
              <a:ext cx="234305" cy="191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185236"/>
              <a:ext cx="234305" cy="100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4815856"/>
              <a:ext cx="234305" cy="3693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4814236"/>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4631166"/>
              <a:ext cx="234305" cy="183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231571"/>
              <a:ext cx="234305" cy="537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4968468"/>
              <a:ext cx="234305" cy="2631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4967172"/>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4860246"/>
              <a:ext cx="234305" cy="106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218934"/>
              <a:ext cx="234305" cy="664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4956156"/>
              <a:ext cx="234305" cy="2627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4955508"/>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4867051"/>
              <a:ext cx="234305" cy="884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229303"/>
              <a:ext cx="234305" cy="560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4534932"/>
              <a:ext cx="234305" cy="6943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4534284"/>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4482118"/>
              <a:ext cx="234305" cy="521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221526"/>
              <a:ext cx="234305" cy="63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4402733"/>
              <a:ext cx="234305" cy="8187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4400789"/>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4348298"/>
              <a:ext cx="234305" cy="524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157695"/>
              <a:ext cx="234305" cy="1276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4375192"/>
              <a:ext cx="234305" cy="7825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4373572"/>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4271830"/>
              <a:ext cx="234305" cy="101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243883"/>
              <a:ext cx="234305" cy="414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4903017"/>
              <a:ext cx="234305" cy="3408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49030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4862838"/>
              <a:ext cx="234305" cy="401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8225781"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6" name="pg125"/>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7" name="tx126"/>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16,505 case(s)</a:t>
              </a:r>
            </a:p>
          </p:txBody>
        </p:sp>
        <p:sp>
          <p:nvSpPr>
            <p:cNvPr id="128" name="pg127"/>
            <p:cNvSpPr/>
            <p:nvPr/>
          </p:nvSpPr>
          <p:spPr>
            <a:xfrm>
              <a:off x="6099979"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9" name="tx128"/>
            <p:cNvSpPr/>
            <p:nvPr/>
          </p:nvSpPr>
          <p:spPr>
            <a:xfrm>
              <a:off x="6204047"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24,038 case(s)</a:t>
              </a:r>
            </a:p>
          </p:txBody>
        </p:sp>
        <p:sp>
          <p:nvSpPr>
            <p:cNvPr id="130" name="rc129"/>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1" name="rc130"/>
            <p:cNvSpPr/>
            <p:nvPr/>
          </p:nvSpPr>
          <p:spPr>
            <a:xfrm>
              <a:off x="8442793" y="2153563"/>
              <a:ext cx="3176137" cy="3131794"/>
            </a:xfrm>
            <a:prstGeom prst="rect">
              <a:avLst/>
            </a:prstGeom>
            <a:solidFill>
              <a:srgbClr val="FFFFFF">
                <a:alpha val="100000"/>
              </a:srgbClr>
            </a:solidFill>
          </p:spPr>
          <p:txBody>
            <a:bodyPr/>
            <a:lstStyle/>
            <a:p/>
          </p:txBody>
        </p:sp>
        <p:sp>
          <p:nvSpPr>
            <p:cNvPr id="132" name="pl131"/>
            <p:cNvSpPr/>
            <p:nvPr/>
          </p:nvSpPr>
          <p:spPr>
            <a:xfrm>
              <a:off x="8442793"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pl138"/>
            <p:cNvSpPr/>
            <p:nvPr/>
          </p:nvSpPr>
          <p:spPr>
            <a:xfrm>
              <a:off x="8442793"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0" name="pl139"/>
            <p:cNvSpPr/>
            <p:nvPr/>
          </p:nvSpPr>
          <p:spPr>
            <a:xfrm>
              <a:off x="8442793"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rc141"/>
            <p:cNvSpPr/>
            <p:nvPr/>
          </p:nvSpPr>
          <p:spPr>
            <a:xfrm>
              <a:off x="8481844" y="5201113"/>
              <a:ext cx="234305" cy="842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481844" y="3356156"/>
              <a:ext cx="234305" cy="18449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481844" y="3350971"/>
              <a:ext cx="234305" cy="51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481844" y="3260570"/>
              <a:ext cx="234305" cy="904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5168387"/>
              <a:ext cx="234305" cy="1169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742183" y="3442020"/>
              <a:ext cx="234305" cy="17263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742183" y="3440076"/>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3348703"/>
              <a:ext cx="234305" cy="913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5163851"/>
              <a:ext cx="234305" cy="1215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002523" y="3015937"/>
              <a:ext cx="234305" cy="21479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002523" y="3013345"/>
              <a:ext cx="234305" cy="25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2876285"/>
              <a:ext cx="234305" cy="137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5233515"/>
              <a:ext cx="234305" cy="518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262862" y="4398845"/>
              <a:ext cx="234305" cy="8346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262862" y="4397873"/>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4304556"/>
              <a:ext cx="234305" cy="933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5237079"/>
              <a:ext cx="234305" cy="482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523201" y="4597468"/>
              <a:ext cx="234305" cy="6396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523201" y="4595200"/>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4507391"/>
              <a:ext cx="234305" cy="87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5247448"/>
              <a:ext cx="234305" cy="379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783540" y="4661299"/>
              <a:ext cx="234305" cy="5861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783540" y="4659679"/>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4576407"/>
              <a:ext cx="234305" cy="832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5251336"/>
              <a:ext cx="234305" cy="34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043879" y="4958424"/>
              <a:ext cx="234305" cy="2929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043879" y="4957128"/>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4905285"/>
              <a:ext cx="234305" cy="518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267861"/>
              <a:ext cx="234305" cy="17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304218" y="5127237"/>
              <a:ext cx="234305" cy="1406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304218" y="512723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092891"/>
              <a:ext cx="234305" cy="34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265269"/>
              <a:ext cx="234305" cy="200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564558" y="5040724"/>
              <a:ext cx="234305" cy="2245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564558" y="5040076"/>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5009619"/>
              <a:ext cx="234305" cy="30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56520"/>
              <a:ext cx="234305" cy="28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824897" y="4992122"/>
              <a:ext cx="234305" cy="26439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824897" y="4989853"/>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4916625"/>
              <a:ext cx="234305" cy="732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244531"/>
              <a:ext cx="234305" cy="408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85236" y="4949351"/>
              <a:ext cx="234305" cy="295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85236" y="4947407"/>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4880659"/>
              <a:ext cx="234305" cy="66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5256520"/>
              <a:ext cx="234305" cy="288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345575" y="5120757"/>
              <a:ext cx="234305" cy="135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345575" y="5119785"/>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5054981"/>
              <a:ext cx="234305" cy="64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010022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2" name="tx191"/>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30,201 case(s)</a:t>
              </a:r>
            </a:p>
          </p:txBody>
        </p:sp>
        <p:sp>
          <p:nvSpPr>
            <p:cNvPr id="193" name="pg192"/>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4" name="tx193"/>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31,044 case(s)</a:t>
              </a:r>
            </a:p>
          </p:txBody>
        </p:sp>
        <p:sp>
          <p:nvSpPr>
            <p:cNvPr id="195" name="rc194"/>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6" name="rc195"/>
            <p:cNvSpPr/>
            <p:nvPr/>
          </p:nvSpPr>
          <p:spPr>
            <a:xfrm>
              <a:off x="11618931" y="2153563"/>
              <a:ext cx="3176137" cy="3131794"/>
            </a:xfrm>
            <a:prstGeom prst="rect">
              <a:avLst/>
            </a:prstGeom>
            <a:solidFill>
              <a:srgbClr val="FFFFFF">
                <a:alpha val="100000"/>
              </a:srgbClr>
            </a:solidFill>
          </p:spPr>
          <p:txBody>
            <a:bodyPr/>
            <a:lstStyle/>
            <a:p/>
          </p:txBody>
        </p:sp>
        <p:sp>
          <p:nvSpPr>
            <p:cNvPr id="197" name="pl196"/>
            <p:cNvSpPr/>
            <p:nvPr/>
          </p:nvSpPr>
          <p:spPr>
            <a:xfrm>
              <a:off x="11618931"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9" name="pl198"/>
            <p:cNvSpPr/>
            <p:nvPr/>
          </p:nvSpPr>
          <p:spPr>
            <a:xfrm>
              <a:off x="11618931"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1618931"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2" name="pl201"/>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3" name="pl202"/>
            <p:cNvSpPr/>
            <p:nvPr/>
          </p:nvSpPr>
          <p:spPr>
            <a:xfrm>
              <a:off x="11618931"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4" name="pl203"/>
            <p:cNvSpPr/>
            <p:nvPr/>
          </p:nvSpPr>
          <p:spPr>
            <a:xfrm>
              <a:off x="11618931"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5" name="pl204"/>
            <p:cNvSpPr/>
            <p:nvPr/>
          </p:nvSpPr>
          <p:spPr>
            <a:xfrm>
              <a:off x="11618931"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pl205"/>
            <p:cNvSpPr/>
            <p:nvPr/>
          </p:nvSpPr>
          <p:spPr>
            <a:xfrm>
              <a:off x="11618931"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7" name="rc206"/>
            <p:cNvSpPr/>
            <p:nvPr/>
          </p:nvSpPr>
          <p:spPr>
            <a:xfrm>
              <a:off x="11657982" y="5230275"/>
              <a:ext cx="234305" cy="550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657982" y="4888760"/>
              <a:ext cx="234305" cy="3415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657982" y="4886492"/>
              <a:ext cx="234305" cy="22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657982" y="4781510"/>
              <a:ext cx="234305" cy="104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1918321" y="5231247"/>
              <a:ext cx="234305" cy="541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918321" y="4892000"/>
              <a:ext cx="234305" cy="3392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18321" y="4890380"/>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18321" y="4768549"/>
              <a:ext cx="234305" cy="121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78660" y="5227683"/>
              <a:ext cx="234305" cy="57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78660" y="4800951"/>
              <a:ext cx="234305" cy="4267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78660" y="4795119"/>
              <a:ext cx="234305" cy="58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78660" y="4629546"/>
              <a:ext cx="234305" cy="165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439000" y="5261056"/>
              <a:ext cx="234305" cy="243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439000" y="5054981"/>
              <a:ext cx="234305" cy="2060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39000" y="5053685"/>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39000" y="4859598"/>
              <a:ext cx="234305" cy="194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99339" y="5258464"/>
              <a:ext cx="234305" cy="26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99339" y="5196577"/>
              <a:ext cx="234305" cy="618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99339" y="5189772"/>
              <a:ext cx="234305" cy="68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99339" y="5031652"/>
              <a:ext cx="234305" cy="158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959678" y="5267537"/>
              <a:ext cx="234305" cy="178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959678" y="5253928"/>
              <a:ext cx="234305" cy="136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59678" y="5249716"/>
              <a:ext cx="234305" cy="42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59678" y="5169683"/>
              <a:ext cx="234305" cy="80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220017" y="5273369"/>
              <a:ext cx="234305" cy="119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220017" y="5260732"/>
              <a:ext cx="234305" cy="126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20017" y="5260408"/>
              <a:ext cx="234305" cy="3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20017" y="5214074"/>
              <a:ext cx="234305" cy="46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80356" y="5278553"/>
              <a:ext cx="234305" cy="6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80356" y="5270129"/>
              <a:ext cx="234305" cy="84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80356" y="5269157"/>
              <a:ext cx="234305" cy="9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80356" y="5244531"/>
              <a:ext cx="234305" cy="24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740696" y="5279525"/>
              <a:ext cx="234305" cy="58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740696" y="5278229"/>
              <a:ext cx="234305" cy="12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40696" y="5277581"/>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40696" y="5249716"/>
              <a:ext cx="234305" cy="27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4001035" y="5272397"/>
              <a:ext cx="234305" cy="129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001035" y="5263649"/>
              <a:ext cx="234305" cy="87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01035" y="52636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01035" y="5225414"/>
              <a:ext cx="234305" cy="382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61374" y="5274017"/>
              <a:ext cx="234305" cy="11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61374" y="5260732"/>
              <a:ext cx="234305" cy="13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61374" y="5259436"/>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61374" y="5210186"/>
              <a:ext cx="234305" cy="49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pg250"/>
            <p:cNvSpPr/>
            <p:nvPr/>
          </p:nvSpPr>
          <p:spPr>
            <a:xfrm>
              <a:off x="1275568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2" name="pg251"/>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3" name="tx252"/>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5,381 case(s)</a:t>
              </a:r>
            </a:p>
          </p:txBody>
        </p:sp>
        <p:sp>
          <p:nvSpPr>
            <p:cNvPr id="254" name="pg253"/>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5" name="tx254"/>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5,572 case(s)</a:t>
              </a:r>
            </a:p>
          </p:txBody>
        </p:sp>
        <p:sp>
          <p:nvSpPr>
            <p:cNvPr id="256" name="rc255"/>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7" name="rc256"/>
            <p:cNvSpPr/>
            <p:nvPr/>
          </p:nvSpPr>
          <p:spPr>
            <a:xfrm>
              <a:off x="14795069" y="2153563"/>
              <a:ext cx="3176137" cy="3131794"/>
            </a:xfrm>
            <a:prstGeom prst="rect">
              <a:avLst/>
            </a:prstGeom>
            <a:solidFill>
              <a:srgbClr val="FFFFFF">
                <a:alpha val="100000"/>
              </a:srgbClr>
            </a:solidFill>
          </p:spPr>
          <p:txBody>
            <a:bodyPr/>
            <a:lstStyle/>
            <a:p/>
          </p:txBody>
        </p:sp>
        <p:sp>
          <p:nvSpPr>
            <p:cNvPr id="258" name="pl257"/>
            <p:cNvSpPr/>
            <p:nvPr/>
          </p:nvSpPr>
          <p:spPr>
            <a:xfrm>
              <a:off x="14795069" y="496134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431330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366526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1" name="pl260"/>
            <p:cNvSpPr/>
            <p:nvPr/>
          </p:nvSpPr>
          <p:spPr>
            <a:xfrm>
              <a:off x="14795069" y="301723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2" name="pl261"/>
            <p:cNvSpPr/>
            <p:nvPr/>
          </p:nvSpPr>
          <p:spPr>
            <a:xfrm>
              <a:off x="14795069" y="236919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3" name="pl262"/>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pl263"/>
            <p:cNvSpPr/>
            <p:nvPr/>
          </p:nvSpPr>
          <p:spPr>
            <a:xfrm>
              <a:off x="14795069" y="4637322"/>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5" name="pl264"/>
            <p:cNvSpPr/>
            <p:nvPr/>
          </p:nvSpPr>
          <p:spPr>
            <a:xfrm>
              <a:off x="14795069" y="398928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6" name="pl265"/>
            <p:cNvSpPr/>
            <p:nvPr/>
          </p:nvSpPr>
          <p:spPr>
            <a:xfrm>
              <a:off x="14795069" y="334125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7" name="pl266"/>
            <p:cNvSpPr/>
            <p:nvPr/>
          </p:nvSpPr>
          <p:spPr>
            <a:xfrm>
              <a:off x="14795069" y="269321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8" name="rc267"/>
            <p:cNvSpPr/>
            <p:nvPr/>
          </p:nvSpPr>
          <p:spPr>
            <a:xfrm>
              <a:off x="14834120" y="5276933"/>
              <a:ext cx="234305" cy="84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4834120" y="5243559"/>
              <a:ext cx="234305" cy="33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4834120" y="5242911"/>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4834120" y="5161907"/>
              <a:ext cx="234305" cy="81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94459" y="5267861"/>
              <a:ext cx="234305" cy="17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94459" y="5213750"/>
              <a:ext cx="234305" cy="541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94459" y="5212454"/>
              <a:ext cx="234305" cy="12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94459" y="5118489"/>
              <a:ext cx="234305" cy="939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54798" y="5270129"/>
              <a:ext cx="234305" cy="152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54798" y="5175192"/>
              <a:ext cx="234305" cy="949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54798" y="5173248"/>
              <a:ext cx="234305" cy="19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54798" y="5045909"/>
              <a:ext cx="234305" cy="127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615138" y="5277581"/>
              <a:ext cx="234305" cy="77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615138" y="5196901"/>
              <a:ext cx="234305" cy="806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615138" y="5196253"/>
              <a:ext cx="234305" cy="6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615138" y="5117841"/>
              <a:ext cx="234305" cy="78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75477" y="5274017"/>
              <a:ext cx="234305" cy="11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75477" y="5198521"/>
              <a:ext cx="234305" cy="754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75477" y="5196901"/>
              <a:ext cx="234305" cy="16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75477" y="5100668"/>
              <a:ext cx="234305" cy="962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135816" y="5267213"/>
              <a:ext cx="234305" cy="181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35816" y="5232867"/>
              <a:ext cx="234305" cy="343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35816" y="52328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35816" y="5109740"/>
              <a:ext cx="234305" cy="123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rc291"/>
            <p:cNvSpPr/>
            <p:nvPr/>
          </p:nvSpPr>
          <p:spPr>
            <a:xfrm>
              <a:off x="16396155" y="5276285"/>
              <a:ext cx="234305" cy="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96155" y="5257816"/>
              <a:ext cx="234305" cy="184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96155" y="5254900"/>
              <a:ext cx="234305" cy="29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96155" y="5149918"/>
              <a:ext cx="234305" cy="104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6" name="rc295"/>
            <p:cNvSpPr/>
            <p:nvPr/>
          </p:nvSpPr>
          <p:spPr>
            <a:xfrm>
              <a:off x="16656494" y="5281794"/>
              <a:ext cx="234305" cy="35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56494" y="5270129"/>
              <a:ext cx="234305" cy="116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56494" y="5265593"/>
              <a:ext cx="234305" cy="45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56494" y="5229951"/>
              <a:ext cx="234305" cy="35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0" name="pg299"/>
            <p:cNvSpPr/>
            <p:nvPr/>
          </p:nvSpPr>
          <p:spPr>
            <a:xfrm>
              <a:off x="15433996"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1" name="tx300"/>
            <p:cNvSpPr/>
            <p:nvPr/>
          </p:nvSpPr>
          <p:spPr>
            <a:xfrm>
              <a:off x="15558879"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1,567 case(s)</a:t>
              </a:r>
            </a:p>
          </p:txBody>
        </p:sp>
        <p:sp>
          <p:nvSpPr>
            <p:cNvPr id="302" name="pg301"/>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3" name="rc30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4" name="tx30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5" name="tx30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6" name="tx30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7" name="tx30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8" name="tx30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9" name="pl30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pl40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tx41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8" name="tx41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9" name="tx41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0" name="tx41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1" name="tx42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2" name="tx42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3" name="tx42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4" name="tx42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5" name="tx42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6" name="tx42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7" name="tx42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8" name="tx42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9" name="tx42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0" name="tx429"/>
            <p:cNvSpPr/>
            <p:nvPr/>
          </p:nvSpPr>
          <p:spPr>
            <a:xfrm>
              <a:off x="1230614" y="452246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1" name="tx430"/>
            <p:cNvSpPr/>
            <p:nvPr/>
          </p:nvSpPr>
          <p:spPr>
            <a:xfrm>
              <a:off x="1230614" y="387442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32" name="tx431"/>
            <p:cNvSpPr/>
            <p:nvPr/>
          </p:nvSpPr>
          <p:spPr>
            <a:xfrm>
              <a:off x="1230614" y="322639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33" name="tx432"/>
            <p:cNvSpPr/>
            <p:nvPr/>
          </p:nvSpPr>
          <p:spPr>
            <a:xfrm>
              <a:off x="1230614" y="257835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8,000</a:t>
              </a:r>
            </a:p>
          </p:txBody>
        </p:sp>
        <p:sp>
          <p:nvSpPr>
            <p:cNvPr id="434" name="pl433"/>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2055723" y="46373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2055723" y="39892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2055723" y="334125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2055723" y="26932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tx43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0" name="rc439"/>
            <p:cNvSpPr/>
            <p:nvPr/>
          </p:nvSpPr>
          <p:spPr>
            <a:xfrm>
              <a:off x="18110385" y="2153563"/>
              <a:ext cx="1240079" cy="413498"/>
            </a:xfrm>
            <a:prstGeom prst="rect">
              <a:avLst/>
            </a:prstGeom>
            <a:solidFill>
              <a:srgbClr val="FFFFFF">
                <a:alpha val="100000"/>
              </a:srgbClr>
            </a:solidFill>
          </p:spPr>
          <p:txBody>
            <a:bodyPr/>
            <a:lstStyle/>
            <a:p/>
          </p:txBody>
        </p:sp>
        <p:sp>
          <p:nvSpPr>
            <p:cNvPr id="441" name="rc440"/>
            <p:cNvSpPr/>
            <p:nvPr/>
          </p:nvSpPr>
          <p:spPr>
            <a:xfrm>
              <a:off x="18179974" y="2223153"/>
              <a:ext cx="274319" cy="274319"/>
            </a:xfrm>
            <a:prstGeom prst="rect">
              <a:avLst/>
            </a:prstGeom>
            <a:solidFill>
              <a:srgbClr val="FFFFFF">
                <a:alpha val="100000"/>
              </a:srgbClr>
            </a:solidFill>
          </p:spPr>
          <p:txBody>
            <a:bodyPr/>
            <a:lstStyle/>
            <a:p/>
          </p:txBody>
        </p:sp>
        <p:sp>
          <p:nvSpPr>
            <p:cNvPr id="442" name="pg44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3" name="tx44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4" name="rc443"/>
            <p:cNvSpPr/>
            <p:nvPr/>
          </p:nvSpPr>
          <p:spPr>
            <a:xfrm>
              <a:off x="18110385" y="2706240"/>
              <a:ext cx="1753945" cy="1236458"/>
            </a:xfrm>
            <a:prstGeom prst="rect">
              <a:avLst/>
            </a:prstGeom>
            <a:solidFill>
              <a:srgbClr val="FFFFFF">
                <a:alpha val="100000"/>
              </a:srgbClr>
            </a:solidFill>
          </p:spPr>
          <p:txBody>
            <a:bodyPr/>
            <a:lstStyle/>
            <a:p/>
          </p:txBody>
        </p:sp>
        <p:sp>
          <p:nvSpPr>
            <p:cNvPr id="445" name="rc444"/>
            <p:cNvSpPr/>
            <p:nvPr/>
          </p:nvSpPr>
          <p:spPr>
            <a:xfrm>
              <a:off x="18179974" y="2775829"/>
              <a:ext cx="274319" cy="274319"/>
            </a:xfrm>
            <a:prstGeom prst="rect">
              <a:avLst/>
            </a:prstGeom>
            <a:solidFill>
              <a:srgbClr val="FFFFFF">
                <a:alpha val="100000"/>
              </a:srgbClr>
            </a:solidFill>
          </p:spPr>
          <p:txBody>
            <a:bodyPr/>
            <a:lstStyle/>
            <a:p/>
          </p:txBody>
        </p:sp>
        <p:sp>
          <p:nvSpPr>
            <p:cNvPr id="446" name="rc44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050149"/>
              <a:ext cx="274319" cy="274319"/>
            </a:xfrm>
            <a:prstGeom prst="rect">
              <a:avLst/>
            </a:prstGeom>
            <a:solidFill>
              <a:srgbClr val="FFFFFF">
                <a:alpha val="100000"/>
              </a:srgbClr>
            </a:solidFill>
          </p:spPr>
          <p:txBody>
            <a:bodyPr/>
            <a:lstStyle/>
            <a:p/>
          </p:txBody>
        </p:sp>
        <p:sp>
          <p:nvSpPr>
            <p:cNvPr id="448" name="rc44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324469"/>
              <a:ext cx="274319" cy="274320"/>
            </a:xfrm>
            <a:prstGeom prst="rect">
              <a:avLst/>
            </a:prstGeom>
            <a:solidFill>
              <a:srgbClr val="FFFFFF">
                <a:alpha val="100000"/>
              </a:srgbClr>
            </a:solidFill>
          </p:spPr>
          <p:txBody>
            <a:bodyPr/>
            <a:lstStyle/>
            <a:p/>
          </p:txBody>
        </p:sp>
        <p:sp>
          <p:nvSpPr>
            <p:cNvPr id="450" name="rc44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3598789"/>
              <a:ext cx="274319" cy="274320"/>
            </a:xfrm>
            <a:prstGeom prst="rect">
              <a:avLst/>
            </a:prstGeom>
            <a:solidFill>
              <a:srgbClr val="FFFFFF">
                <a:alpha val="100000"/>
              </a:srgbClr>
            </a:solidFill>
          </p:spPr>
          <p:txBody>
            <a:bodyPr/>
            <a:lstStyle/>
            <a:p/>
          </p:txBody>
        </p:sp>
        <p:sp>
          <p:nvSpPr>
            <p:cNvPr id="452" name="rc45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3" name="tx45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4" name="tx45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5" name="tx45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6" name="tx45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7" name=""/>
          <p:cNvGrpSpPr/>
          <p:nvPr/>
        </p:nvGrpSpPr>
        <p:grpSpPr>
          <a:xfrm>
            <a:off x="6400800" y="6217920"/>
            <a:ext cx="5486400" cy="4251960"/>
            <a:chOff x="6400800" y="6217920"/>
            <a:chExt cx="5486400" cy="4251960"/>
          </a:xfrm>
        </p:grpSpPr>
        <p:sp>
          <p:nvSpPr>
            <p:cNvPr id="45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0" name="rc5"/>
            <p:cNvSpPr/>
            <p:nvPr/>
          </p:nvSpPr>
          <p:spPr>
            <a:xfrm>
              <a:off x="7153670" y="6510025"/>
              <a:ext cx="4191941" cy="2788960"/>
            </a:xfrm>
            <a:prstGeom prst="rect">
              <a:avLst/>
            </a:prstGeom>
            <a:solidFill>
              <a:srgbClr val="FFFFFF">
                <a:alpha val="100000"/>
              </a:srgbClr>
            </a:solidFill>
          </p:spPr>
          <p:txBody>
            <a:bodyPr/>
            <a:lstStyle/>
            <a:p/>
          </p:txBody>
        </p:sp>
        <p:sp>
          <p:nvSpPr>
            <p:cNvPr id="461" name="pl6"/>
            <p:cNvSpPr/>
            <p:nvPr/>
          </p:nvSpPr>
          <p:spPr>
            <a:xfrm>
              <a:off x="7153670" y="879209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2" name="pl7"/>
            <p:cNvSpPr/>
            <p:nvPr/>
          </p:nvSpPr>
          <p:spPr>
            <a:xfrm>
              <a:off x="7153670" y="803184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3" name="pl8"/>
            <p:cNvSpPr/>
            <p:nvPr/>
          </p:nvSpPr>
          <p:spPr>
            <a:xfrm>
              <a:off x="7153670" y="727160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4" name="pl9"/>
            <p:cNvSpPr/>
            <p:nvPr/>
          </p:nvSpPr>
          <p:spPr>
            <a:xfrm>
              <a:off x="7153670" y="6511355"/>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5" name="pl10"/>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6" name="pl11"/>
            <p:cNvSpPr/>
            <p:nvPr/>
          </p:nvSpPr>
          <p:spPr>
            <a:xfrm>
              <a:off x="7153670" y="841196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7" name="pl12"/>
            <p:cNvSpPr/>
            <p:nvPr/>
          </p:nvSpPr>
          <p:spPr>
            <a:xfrm>
              <a:off x="7153670" y="7651723"/>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8" name="pl13"/>
            <p:cNvSpPr/>
            <p:nvPr/>
          </p:nvSpPr>
          <p:spPr>
            <a:xfrm>
              <a:off x="7153670" y="689147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9" name="rc14"/>
            <p:cNvSpPr/>
            <p:nvPr/>
          </p:nvSpPr>
          <p:spPr>
            <a:xfrm>
              <a:off x="7299224" y="8864315"/>
              <a:ext cx="407549" cy="1634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5"/>
            <p:cNvSpPr/>
            <p:nvPr/>
          </p:nvSpPr>
          <p:spPr>
            <a:xfrm>
              <a:off x="7881438" y="7925412"/>
              <a:ext cx="407549" cy="8856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6"/>
            <p:cNvSpPr/>
            <p:nvPr/>
          </p:nvSpPr>
          <p:spPr>
            <a:xfrm>
              <a:off x="8463652" y="8301733"/>
              <a:ext cx="407549" cy="50176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7"/>
            <p:cNvSpPr/>
            <p:nvPr/>
          </p:nvSpPr>
          <p:spPr>
            <a:xfrm>
              <a:off x="9045866" y="8852911"/>
              <a:ext cx="407549" cy="1596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8"/>
            <p:cNvSpPr/>
            <p:nvPr/>
          </p:nvSpPr>
          <p:spPr>
            <a:xfrm>
              <a:off x="9628080" y="8678055"/>
              <a:ext cx="407549" cy="21286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9"/>
            <p:cNvSpPr/>
            <p:nvPr/>
          </p:nvSpPr>
          <p:spPr>
            <a:xfrm>
              <a:off x="10210294" y="8959346"/>
              <a:ext cx="407549" cy="1102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20"/>
            <p:cNvSpPr/>
            <p:nvPr/>
          </p:nvSpPr>
          <p:spPr>
            <a:xfrm>
              <a:off x="10792508" y="9153208"/>
              <a:ext cx="407549" cy="76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21"/>
            <p:cNvSpPr/>
            <p:nvPr/>
          </p:nvSpPr>
          <p:spPr>
            <a:xfrm>
              <a:off x="7299224" y="8799694"/>
              <a:ext cx="407549" cy="646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2"/>
            <p:cNvSpPr/>
            <p:nvPr/>
          </p:nvSpPr>
          <p:spPr>
            <a:xfrm>
              <a:off x="7881438" y="7199377"/>
              <a:ext cx="407549" cy="7260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3"/>
            <p:cNvSpPr/>
            <p:nvPr/>
          </p:nvSpPr>
          <p:spPr>
            <a:xfrm>
              <a:off x="8463652" y="7625115"/>
              <a:ext cx="407549" cy="6766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4"/>
            <p:cNvSpPr/>
            <p:nvPr/>
          </p:nvSpPr>
          <p:spPr>
            <a:xfrm>
              <a:off x="9045866" y="8598229"/>
              <a:ext cx="407549" cy="2546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5"/>
            <p:cNvSpPr/>
            <p:nvPr/>
          </p:nvSpPr>
          <p:spPr>
            <a:xfrm>
              <a:off x="9628080" y="8621036"/>
              <a:ext cx="407549" cy="570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6"/>
            <p:cNvSpPr/>
            <p:nvPr/>
          </p:nvSpPr>
          <p:spPr>
            <a:xfrm>
              <a:off x="10210294" y="8940339"/>
              <a:ext cx="407549" cy="190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27"/>
            <p:cNvSpPr/>
            <p:nvPr/>
          </p:nvSpPr>
          <p:spPr>
            <a:xfrm>
              <a:off x="7299224" y="8784489"/>
              <a:ext cx="407549" cy="152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28"/>
            <p:cNvSpPr/>
            <p:nvPr/>
          </p:nvSpPr>
          <p:spPr>
            <a:xfrm>
              <a:off x="7881438" y="6636796"/>
              <a:ext cx="407549" cy="5625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29"/>
            <p:cNvSpPr/>
            <p:nvPr/>
          </p:nvSpPr>
          <p:spPr>
            <a:xfrm>
              <a:off x="8463652" y="7130955"/>
              <a:ext cx="407549" cy="49415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0"/>
            <p:cNvSpPr/>
            <p:nvPr/>
          </p:nvSpPr>
          <p:spPr>
            <a:xfrm>
              <a:off x="9045866" y="8487993"/>
              <a:ext cx="407549" cy="11023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1"/>
            <p:cNvSpPr/>
            <p:nvPr/>
          </p:nvSpPr>
          <p:spPr>
            <a:xfrm>
              <a:off x="9628080" y="8575422"/>
              <a:ext cx="407549" cy="456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2"/>
            <p:cNvSpPr/>
            <p:nvPr/>
          </p:nvSpPr>
          <p:spPr>
            <a:xfrm>
              <a:off x="10210294" y="8909930"/>
              <a:ext cx="407549" cy="304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3"/>
            <p:cNvSpPr/>
            <p:nvPr/>
          </p:nvSpPr>
          <p:spPr>
            <a:xfrm>
              <a:off x="10792508" y="9141805"/>
              <a:ext cx="407549" cy="1140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4"/>
            <p:cNvSpPr/>
            <p:nvPr/>
          </p:nvSpPr>
          <p:spPr>
            <a:xfrm>
              <a:off x="7299224" y="9027768"/>
              <a:ext cx="407549" cy="14444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0" name="rc35"/>
            <p:cNvSpPr/>
            <p:nvPr/>
          </p:nvSpPr>
          <p:spPr>
            <a:xfrm>
              <a:off x="7881438" y="8811098"/>
              <a:ext cx="407549" cy="3611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rc36"/>
            <p:cNvSpPr/>
            <p:nvPr/>
          </p:nvSpPr>
          <p:spPr>
            <a:xfrm>
              <a:off x="8463652" y="8803495"/>
              <a:ext cx="407549" cy="36871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rc37"/>
            <p:cNvSpPr/>
            <p:nvPr/>
          </p:nvSpPr>
          <p:spPr>
            <a:xfrm>
              <a:off x="9045866" y="9012563"/>
              <a:ext cx="407549" cy="15965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rc38"/>
            <p:cNvSpPr/>
            <p:nvPr/>
          </p:nvSpPr>
          <p:spPr>
            <a:xfrm>
              <a:off x="9628080" y="8890924"/>
              <a:ext cx="407549" cy="2812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4" name="rc39"/>
            <p:cNvSpPr/>
            <p:nvPr/>
          </p:nvSpPr>
          <p:spPr>
            <a:xfrm>
              <a:off x="10210294" y="9069581"/>
              <a:ext cx="407549" cy="10263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40"/>
            <p:cNvSpPr/>
            <p:nvPr/>
          </p:nvSpPr>
          <p:spPr>
            <a:xfrm>
              <a:off x="10792508" y="9160811"/>
              <a:ext cx="407549" cy="114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pl41"/>
            <p:cNvSpPr/>
            <p:nvPr/>
          </p:nvSpPr>
          <p:spPr>
            <a:xfrm>
              <a:off x="7502999" y="6867288"/>
              <a:ext cx="3493284" cy="2288770"/>
            </a:xfrm>
            <a:custGeom>
              <a:avLst/>
              <a:pathLst>
                <a:path w="3493284" h="2288770">
                  <a:moveTo>
                    <a:pt x="0" y="947820"/>
                  </a:moveTo>
                  <a:lnTo>
                    <a:pt x="582214" y="0"/>
                  </a:lnTo>
                  <a:lnTo>
                    <a:pt x="1164428" y="651626"/>
                  </a:lnTo>
                  <a:lnTo>
                    <a:pt x="1746642" y="1674841"/>
                  </a:lnTo>
                  <a:lnTo>
                    <a:pt x="2328856" y="2008732"/>
                  </a:lnTo>
                  <a:lnTo>
                    <a:pt x="2911070" y="2175677"/>
                  </a:lnTo>
                  <a:lnTo>
                    <a:pt x="3493284" y="2288770"/>
                  </a:lnTo>
                </a:path>
              </a:pathLst>
            </a:custGeom>
            <a:ln w="40651" cap="flat">
              <a:solidFill>
                <a:srgbClr val="000000">
                  <a:alpha val="100000"/>
                </a:srgbClr>
              </a:solidFill>
              <a:prstDash val="solid"/>
              <a:round/>
            </a:ln>
          </p:spPr>
          <p:txBody>
            <a:bodyPr/>
            <a:lstStyle/>
            <a:p/>
          </p:txBody>
        </p:sp>
        <p:sp>
          <p:nvSpPr>
            <p:cNvPr id="497" name="rc42"/>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98" name="tx43"/>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9" name="tx44"/>
            <p:cNvSpPr/>
            <p:nvPr/>
          </p:nvSpPr>
          <p:spPr>
            <a:xfrm>
              <a:off x="6801340" y="840966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0" name="tx45"/>
            <p:cNvSpPr/>
            <p:nvPr/>
          </p:nvSpPr>
          <p:spPr>
            <a:xfrm>
              <a:off x="6801340" y="764941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501" name="tx46"/>
            <p:cNvSpPr/>
            <p:nvPr/>
          </p:nvSpPr>
          <p:spPr>
            <a:xfrm>
              <a:off x="6801340" y="688917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502" name="pl47"/>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48"/>
            <p:cNvSpPr/>
            <p:nvPr/>
          </p:nvSpPr>
          <p:spPr>
            <a:xfrm>
              <a:off x="7118876" y="84119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49"/>
            <p:cNvSpPr/>
            <p:nvPr/>
          </p:nvSpPr>
          <p:spPr>
            <a:xfrm>
              <a:off x="7118876" y="76517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50"/>
            <p:cNvSpPr/>
            <p:nvPr/>
          </p:nvSpPr>
          <p:spPr>
            <a:xfrm>
              <a:off x="7118876" y="68914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5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2"/>
            <p:cNvSpPr/>
            <p:nvPr/>
          </p:nvSpPr>
          <p:spPr>
            <a:xfrm>
              <a:off x="11345612" y="863368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53"/>
            <p:cNvSpPr/>
            <p:nvPr/>
          </p:nvSpPr>
          <p:spPr>
            <a:xfrm>
              <a:off x="11345612" y="809514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54"/>
            <p:cNvSpPr/>
            <p:nvPr/>
          </p:nvSpPr>
          <p:spPr>
            <a:xfrm>
              <a:off x="11345612" y="75566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55"/>
            <p:cNvSpPr/>
            <p:nvPr/>
          </p:nvSpPr>
          <p:spPr>
            <a:xfrm>
              <a:off x="11345612" y="70180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tx5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2" name="tx57"/>
            <p:cNvSpPr/>
            <p:nvPr/>
          </p:nvSpPr>
          <p:spPr>
            <a:xfrm>
              <a:off x="11443669" y="863137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13" name="tx58"/>
            <p:cNvSpPr/>
            <p:nvPr/>
          </p:nvSpPr>
          <p:spPr>
            <a:xfrm>
              <a:off x="11443669" y="809283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4" name="tx59"/>
            <p:cNvSpPr/>
            <p:nvPr/>
          </p:nvSpPr>
          <p:spPr>
            <a:xfrm>
              <a:off x="11443669" y="7554231"/>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15" name="tx60"/>
            <p:cNvSpPr/>
            <p:nvPr/>
          </p:nvSpPr>
          <p:spPr>
            <a:xfrm>
              <a:off x="11443669" y="701577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6" name="pl61"/>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2"/>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3"/>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64"/>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65"/>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66"/>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67"/>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tx68"/>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4" name="tx69"/>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5" name="tx70"/>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6" name="tx71"/>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7" name="tx72"/>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8" name="tx73"/>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9" name="tx74"/>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75"/>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1" name="tx76"/>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2" name="tx7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3" name="tx7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4" name="rc79"/>
            <p:cNvSpPr/>
            <p:nvPr/>
          </p:nvSpPr>
          <p:spPr>
            <a:xfrm>
              <a:off x="6607132" y="10217410"/>
              <a:ext cx="1051268" cy="182880"/>
            </a:xfrm>
            <a:prstGeom prst="rect">
              <a:avLst/>
            </a:prstGeom>
            <a:solidFill>
              <a:srgbClr val="FFFFFF">
                <a:alpha val="100000"/>
              </a:srgbClr>
            </a:solidFill>
          </p:spPr>
          <p:txBody>
            <a:bodyPr/>
            <a:lstStyle/>
            <a:p/>
          </p:txBody>
        </p:sp>
        <p:sp>
          <p:nvSpPr>
            <p:cNvPr id="535" name="rc80"/>
            <p:cNvSpPr/>
            <p:nvPr/>
          </p:nvSpPr>
          <p:spPr>
            <a:xfrm>
              <a:off x="6607132" y="10217410"/>
              <a:ext cx="182879" cy="182880"/>
            </a:xfrm>
            <a:prstGeom prst="rect">
              <a:avLst/>
            </a:prstGeom>
            <a:solidFill>
              <a:srgbClr val="FFFFFF">
                <a:alpha val="100000"/>
              </a:srgbClr>
            </a:solidFill>
          </p:spPr>
          <p:txBody>
            <a:bodyPr/>
            <a:lstStyle/>
            <a:p/>
          </p:txBody>
        </p:sp>
        <p:sp>
          <p:nvSpPr>
            <p:cNvPr id="536" name="pl81"/>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7" name="tx82"/>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8" name="rc83"/>
            <p:cNvSpPr/>
            <p:nvPr/>
          </p:nvSpPr>
          <p:spPr>
            <a:xfrm>
              <a:off x="7838400" y="10217410"/>
              <a:ext cx="4048799" cy="182880"/>
            </a:xfrm>
            <a:prstGeom prst="rect">
              <a:avLst/>
            </a:prstGeom>
            <a:solidFill>
              <a:srgbClr val="FFFFFF">
                <a:alpha val="100000"/>
              </a:srgbClr>
            </a:solidFill>
          </p:spPr>
          <p:txBody>
            <a:bodyPr/>
            <a:lstStyle/>
            <a:p/>
          </p:txBody>
        </p:sp>
        <p:sp>
          <p:nvSpPr>
            <p:cNvPr id="539" name="rc84"/>
            <p:cNvSpPr/>
            <p:nvPr/>
          </p:nvSpPr>
          <p:spPr>
            <a:xfrm>
              <a:off x="7838400" y="10217410"/>
              <a:ext cx="182879" cy="182880"/>
            </a:xfrm>
            <a:prstGeom prst="rect">
              <a:avLst/>
            </a:prstGeom>
            <a:solidFill>
              <a:srgbClr val="FFFFFF">
                <a:alpha val="100000"/>
              </a:srgbClr>
            </a:solidFill>
          </p:spPr>
          <p:txBody>
            <a:bodyPr/>
            <a:lstStyle/>
            <a:p/>
          </p:txBody>
        </p:sp>
        <p:sp>
          <p:nvSpPr>
            <p:cNvPr id="540" name="rc85"/>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1" name="rc86"/>
            <p:cNvSpPr/>
            <p:nvPr/>
          </p:nvSpPr>
          <p:spPr>
            <a:xfrm>
              <a:off x="8929641" y="10217410"/>
              <a:ext cx="182879" cy="182880"/>
            </a:xfrm>
            <a:prstGeom prst="rect">
              <a:avLst/>
            </a:prstGeom>
            <a:solidFill>
              <a:srgbClr val="FFFFFF">
                <a:alpha val="100000"/>
              </a:srgbClr>
            </a:solidFill>
          </p:spPr>
          <p:txBody>
            <a:bodyPr/>
            <a:lstStyle/>
            <a:p/>
          </p:txBody>
        </p:sp>
        <p:sp>
          <p:nvSpPr>
            <p:cNvPr id="542" name="rc87"/>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3" name="rc88"/>
            <p:cNvSpPr/>
            <p:nvPr/>
          </p:nvSpPr>
          <p:spPr>
            <a:xfrm>
              <a:off x="9855682" y="10217410"/>
              <a:ext cx="182879" cy="182880"/>
            </a:xfrm>
            <a:prstGeom prst="rect">
              <a:avLst/>
            </a:prstGeom>
            <a:solidFill>
              <a:srgbClr val="FFFFFF">
                <a:alpha val="100000"/>
              </a:srgbClr>
            </a:solidFill>
          </p:spPr>
          <p:txBody>
            <a:bodyPr/>
            <a:lstStyle/>
            <a:p/>
          </p:txBody>
        </p:sp>
        <p:sp>
          <p:nvSpPr>
            <p:cNvPr id="544" name="rc89"/>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5" name="rc90"/>
            <p:cNvSpPr/>
            <p:nvPr/>
          </p:nvSpPr>
          <p:spPr>
            <a:xfrm>
              <a:off x="10857923" y="10217410"/>
              <a:ext cx="182880" cy="182880"/>
            </a:xfrm>
            <a:prstGeom prst="rect">
              <a:avLst/>
            </a:prstGeom>
            <a:solidFill>
              <a:srgbClr val="FFFFFF">
                <a:alpha val="100000"/>
              </a:srgbClr>
            </a:solidFill>
          </p:spPr>
          <p:txBody>
            <a:bodyPr/>
            <a:lstStyle/>
            <a:p/>
          </p:txBody>
        </p:sp>
        <p:sp>
          <p:nvSpPr>
            <p:cNvPr id="546" name="rc91"/>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7" name="tx92"/>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8" name="tx93"/>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9" name="tx94"/>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0" name="tx95"/>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1" name="tx96"/>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2" name=""/>
          <p:cNvGrpSpPr/>
          <p:nvPr/>
        </p:nvGrpSpPr>
        <p:grpSpPr>
          <a:xfrm>
            <a:off x="12527280" y="6217920"/>
            <a:ext cx="5486400" cy="4297680"/>
            <a:chOff x="12527280" y="6217920"/>
            <a:chExt cx="5486400" cy="4297680"/>
          </a:xfrm>
        </p:grpSpPr>
        <p:sp>
          <p:nvSpPr>
            <p:cNvPr id="55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7" name="pl17"/>
            <p:cNvSpPr/>
            <p:nvPr/>
          </p:nvSpPr>
          <p:spPr>
            <a:xfrm>
              <a:off x="13325144" y="7227034"/>
              <a:ext cx="4510689" cy="1254767"/>
            </a:xfrm>
            <a:custGeom>
              <a:avLst/>
              <a:pathLst>
                <a:path w="4510689" h="1254767">
                  <a:moveTo>
                    <a:pt x="0" y="1254767"/>
                  </a:moveTo>
                  <a:lnTo>
                    <a:pt x="180427" y="1229159"/>
                  </a:lnTo>
                  <a:lnTo>
                    <a:pt x="360855" y="1152337"/>
                  </a:lnTo>
                  <a:lnTo>
                    <a:pt x="541282" y="1126729"/>
                  </a:lnTo>
                  <a:lnTo>
                    <a:pt x="721710" y="1075514"/>
                  </a:lnTo>
                  <a:lnTo>
                    <a:pt x="902137" y="947477"/>
                  </a:lnTo>
                  <a:lnTo>
                    <a:pt x="1082565" y="845047"/>
                  </a:lnTo>
                  <a:lnTo>
                    <a:pt x="1262993" y="717009"/>
                  </a:lnTo>
                  <a:lnTo>
                    <a:pt x="1443420" y="588972"/>
                  </a:lnTo>
                  <a:lnTo>
                    <a:pt x="1623848" y="460934"/>
                  </a:lnTo>
                  <a:lnTo>
                    <a:pt x="1804275" y="332897"/>
                  </a:lnTo>
                  <a:lnTo>
                    <a:pt x="1984703" y="230467"/>
                  </a:lnTo>
                  <a:lnTo>
                    <a:pt x="2165131" y="384112"/>
                  </a:lnTo>
                  <a:lnTo>
                    <a:pt x="2345558" y="563364"/>
                  </a:lnTo>
                  <a:lnTo>
                    <a:pt x="2525986" y="588972"/>
                  </a:lnTo>
                  <a:lnTo>
                    <a:pt x="2706413" y="537757"/>
                  </a:lnTo>
                  <a:lnTo>
                    <a:pt x="2886841" y="512149"/>
                  </a:lnTo>
                  <a:lnTo>
                    <a:pt x="3067268" y="460934"/>
                  </a:lnTo>
                  <a:lnTo>
                    <a:pt x="3247696" y="384112"/>
                  </a:lnTo>
                  <a:lnTo>
                    <a:pt x="3428124" y="307289"/>
                  </a:lnTo>
                  <a:lnTo>
                    <a:pt x="3608551" y="256074"/>
                  </a:lnTo>
                  <a:lnTo>
                    <a:pt x="3788979" y="307289"/>
                  </a:lnTo>
                  <a:lnTo>
                    <a:pt x="3969406" y="256074"/>
                  </a:lnTo>
                  <a:lnTo>
                    <a:pt x="4149834" y="153644"/>
                  </a:lnTo>
                  <a:lnTo>
                    <a:pt x="4330262" y="128037"/>
                  </a:lnTo>
                  <a:lnTo>
                    <a:pt x="4510689" y="0"/>
                  </a:lnTo>
                </a:path>
              </a:pathLst>
            </a:custGeom>
            <a:ln w="32521" cap="flat">
              <a:solidFill>
                <a:srgbClr val="5EB0E8">
                  <a:alpha val="100000"/>
                </a:srgbClr>
              </a:solidFill>
              <a:prstDash val="solid"/>
              <a:round/>
            </a:ln>
          </p:spPr>
          <p:txBody>
            <a:bodyPr/>
            <a:lstStyle/>
            <a:p/>
          </p:txBody>
        </p:sp>
        <p:sp>
          <p:nvSpPr>
            <p:cNvPr id="568" name="pl18"/>
            <p:cNvSpPr/>
            <p:nvPr/>
          </p:nvSpPr>
          <p:spPr>
            <a:xfrm>
              <a:off x="16753268" y="7355072"/>
              <a:ext cx="1082565" cy="640187"/>
            </a:xfrm>
            <a:custGeom>
              <a:avLst/>
              <a:pathLst>
                <a:path w="1082565" h="640187">
                  <a:moveTo>
                    <a:pt x="0" y="640187"/>
                  </a:moveTo>
                  <a:lnTo>
                    <a:pt x="180427" y="537757"/>
                  </a:lnTo>
                  <a:lnTo>
                    <a:pt x="360855" y="512149"/>
                  </a:lnTo>
                  <a:lnTo>
                    <a:pt x="541282" y="281682"/>
                  </a:lnTo>
                  <a:lnTo>
                    <a:pt x="721710" y="256074"/>
                  </a:lnTo>
                  <a:lnTo>
                    <a:pt x="902137" y="204859"/>
                  </a:lnTo>
                  <a:lnTo>
                    <a:pt x="1082565" y="0"/>
                  </a:lnTo>
                </a:path>
              </a:pathLst>
            </a:custGeom>
            <a:ln w="32521" cap="flat">
              <a:solidFill>
                <a:srgbClr val="00A173">
                  <a:alpha val="100000"/>
                </a:srgbClr>
              </a:solidFill>
              <a:prstDash val="solid"/>
              <a:round/>
            </a:ln>
          </p:spPr>
          <p:txBody>
            <a:bodyPr/>
            <a:lstStyle/>
            <a:p/>
          </p:txBody>
        </p:sp>
        <p:sp>
          <p:nvSpPr>
            <p:cNvPr id="56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4" name="rc84"/>
            <p:cNvSpPr/>
            <p:nvPr/>
          </p:nvSpPr>
          <p:spPr>
            <a:xfrm>
              <a:off x="14005791" y="9941072"/>
              <a:ext cx="3149396" cy="504938"/>
            </a:xfrm>
            <a:prstGeom prst="rect">
              <a:avLst/>
            </a:prstGeom>
            <a:solidFill>
              <a:srgbClr val="FFFFFF">
                <a:alpha val="100000"/>
              </a:srgbClr>
            </a:solidFill>
          </p:spPr>
          <p:txBody>
            <a:bodyPr/>
            <a:lstStyle/>
            <a:p/>
          </p:txBody>
        </p:sp>
        <p:sp>
          <p:nvSpPr>
            <p:cNvPr id="63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0" name=""/>
          <p:cNvGrpSpPr/>
          <p:nvPr/>
        </p:nvGrpSpPr>
        <p:grpSpPr>
          <a:xfrm>
            <a:off x="594360" y="6217920"/>
            <a:ext cx="5562295" cy="4108319"/>
            <a:chOff x="594360" y="6217920"/>
            <a:chExt cx="5562295" cy="4108319"/>
          </a:xfrm>
        </p:grpSpPr>
        <p:sp>
          <p:nvSpPr>
            <p:cNvPr id="641"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2" name="rc4"/>
            <p:cNvSpPr/>
            <p:nvPr/>
          </p:nvSpPr>
          <p:spPr>
            <a:xfrm>
              <a:off x="2610152"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3" name="rc5"/>
            <p:cNvSpPr/>
            <p:nvPr/>
          </p:nvSpPr>
          <p:spPr>
            <a:xfrm>
              <a:off x="2638388"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6"/>
            <p:cNvSpPr/>
            <p:nvPr/>
          </p:nvSpPr>
          <p:spPr>
            <a:xfrm>
              <a:off x="2920753" y="6544587"/>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5" name="rc7"/>
            <p:cNvSpPr/>
            <p:nvPr/>
          </p:nvSpPr>
          <p:spPr>
            <a:xfrm>
              <a:off x="3203118"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46" name="rc8"/>
            <p:cNvSpPr/>
            <p:nvPr/>
          </p:nvSpPr>
          <p:spPr>
            <a:xfrm>
              <a:off x="3485483" y="6544587"/>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47" name="rc9"/>
            <p:cNvSpPr/>
            <p:nvPr/>
          </p:nvSpPr>
          <p:spPr>
            <a:xfrm>
              <a:off x="376784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0"/>
            <p:cNvSpPr/>
            <p:nvPr/>
          </p:nvSpPr>
          <p:spPr>
            <a:xfrm>
              <a:off x="4050214" y="6544587"/>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49" name="rc11"/>
            <p:cNvSpPr/>
            <p:nvPr/>
          </p:nvSpPr>
          <p:spPr>
            <a:xfrm>
              <a:off x="4332579" y="6544587"/>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50" name="rc12"/>
            <p:cNvSpPr/>
            <p:nvPr/>
          </p:nvSpPr>
          <p:spPr>
            <a:xfrm>
              <a:off x="4614944"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1" name="rc13"/>
            <p:cNvSpPr/>
            <p:nvPr/>
          </p:nvSpPr>
          <p:spPr>
            <a:xfrm>
              <a:off x="4897309" y="6544587"/>
              <a:ext cx="282365" cy="282365"/>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52" name="rc14"/>
            <p:cNvSpPr/>
            <p:nvPr/>
          </p:nvSpPr>
          <p:spPr>
            <a:xfrm>
              <a:off x="5179674" y="6544587"/>
              <a:ext cx="282365" cy="282365"/>
            </a:xfrm>
            <a:prstGeom prst="rect">
              <a:avLst/>
            </a:prstGeom>
            <a:solidFill>
              <a:srgbClr val="F34C35">
                <a:alpha val="100000"/>
              </a:srgbClr>
            </a:solidFill>
            <a:ln w="5420" cap="flat">
              <a:solidFill>
                <a:srgbClr val="FFFFFF">
                  <a:alpha val="100000"/>
                </a:srgbClr>
              </a:solidFill>
              <a:prstDash val="solid"/>
              <a:miter/>
            </a:ln>
          </p:spPr>
          <p:txBody>
            <a:bodyPr/>
            <a:lstStyle/>
            <a:p/>
          </p:txBody>
        </p:sp>
        <p:sp>
          <p:nvSpPr>
            <p:cNvPr id="653" name="rc15"/>
            <p:cNvSpPr/>
            <p:nvPr/>
          </p:nvSpPr>
          <p:spPr>
            <a:xfrm>
              <a:off x="5462039" y="6544587"/>
              <a:ext cx="282365" cy="282365"/>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654" name="rc16"/>
            <p:cNvSpPr/>
            <p:nvPr/>
          </p:nvSpPr>
          <p:spPr>
            <a:xfrm>
              <a:off x="5744404" y="6544587"/>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55" name="rc17"/>
            <p:cNvSpPr/>
            <p:nvPr/>
          </p:nvSpPr>
          <p:spPr>
            <a:xfrm>
              <a:off x="2638388"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56" name="rc18"/>
            <p:cNvSpPr/>
            <p:nvPr/>
          </p:nvSpPr>
          <p:spPr>
            <a:xfrm>
              <a:off x="2920753"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7" name="rc19"/>
            <p:cNvSpPr/>
            <p:nvPr/>
          </p:nvSpPr>
          <p:spPr>
            <a:xfrm>
              <a:off x="3203118"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58" name="rc20"/>
            <p:cNvSpPr/>
            <p:nvPr/>
          </p:nvSpPr>
          <p:spPr>
            <a:xfrm>
              <a:off x="3485483" y="682695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59" name="rc21"/>
            <p:cNvSpPr/>
            <p:nvPr/>
          </p:nvSpPr>
          <p:spPr>
            <a:xfrm>
              <a:off x="376784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2"/>
            <p:cNvSpPr/>
            <p:nvPr/>
          </p:nvSpPr>
          <p:spPr>
            <a:xfrm>
              <a:off x="4050214" y="6826953"/>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661" name="rc23"/>
            <p:cNvSpPr/>
            <p:nvPr/>
          </p:nvSpPr>
          <p:spPr>
            <a:xfrm>
              <a:off x="4332579" y="6826953"/>
              <a:ext cx="282365" cy="282365"/>
            </a:xfrm>
            <a:prstGeom prst="rect">
              <a:avLst/>
            </a:prstGeom>
            <a:solidFill>
              <a:srgbClr val="EF3C2D">
                <a:alpha val="100000"/>
              </a:srgbClr>
            </a:solidFill>
            <a:ln w="5420" cap="flat">
              <a:solidFill>
                <a:srgbClr val="FFFFFF">
                  <a:alpha val="100000"/>
                </a:srgbClr>
              </a:solidFill>
              <a:prstDash val="solid"/>
              <a:miter/>
            </a:ln>
          </p:spPr>
          <p:txBody>
            <a:bodyPr/>
            <a:lstStyle/>
            <a:p/>
          </p:txBody>
        </p:sp>
        <p:sp>
          <p:nvSpPr>
            <p:cNvPr id="662" name="rc24"/>
            <p:cNvSpPr/>
            <p:nvPr/>
          </p:nvSpPr>
          <p:spPr>
            <a:xfrm>
              <a:off x="4614944" y="6826953"/>
              <a:ext cx="282365" cy="282365"/>
            </a:xfrm>
            <a:prstGeom prst="rect">
              <a:avLst/>
            </a:prstGeom>
            <a:solidFill>
              <a:srgbClr val="FCBFA6">
                <a:alpha val="100000"/>
              </a:srgbClr>
            </a:solidFill>
            <a:ln w="5420" cap="flat">
              <a:solidFill>
                <a:srgbClr val="FFFFFF">
                  <a:alpha val="100000"/>
                </a:srgbClr>
              </a:solidFill>
              <a:prstDash val="solid"/>
              <a:miter/>
            </a:ln>
          </p:spPr>
          <p:txBody>
            <a:bodyPr/>
            <a:lstStyle/>
            <a:p/>
          </p:txBody>
        </p:sp>
        <p:sp>
          <p:nvSpPr>
            <p:cNvPr id="663" name="rc25"/>
            <p:cNvSpPr/>
            <p:nvPr/>
          </p:nvSpPr>
          <p:spPr>
            <a:xfrm>
              <a:off x="4897309" y="682695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64" name="rc26"/>
            <p:cNvSpPr/>
            <p:nvPr/>
          </p:nvSpPr>
          <p:spPr>
            <a:xfrm>
              <a:off x="5179674" y="6826953"/>
              <a:ext cx="282365" cy="282365"/>
            </a:xfrm>
            <a:prstGeom prst="rect">
              <a:avLst/>
            </a:prstGeom>
            <a:solidFill>
              <a:srgbClr val="FDA182">
                <a:alpha val="100000"/>
              </a:srgbClr>
            </a:solidFill>
            <a:ln w="5420" cap="flat">
              <a:solidFill>
                <a:srgbClr val="FFFFFF">
                  <a:alpha val="100000"/>
                </a:srgbClr>
              </a:solidFill>
              <a:prstDash val="solid"/>
              <a:miter/>
            </a:ln>
          </p:spPr>
          <p:txBody>
            <a:bodyPr/>
            <a:lstStyle/>
            <a:p/>
          </p:txBody>
        </p:sp>
        <p:sp>
          <p:nvSpPr>
            <p:cNvPr id="665" name="rc27"/>
            <p:cNvSpPr/>
            <p:nvPr/>
          </p:nvSpPr>
          <p:spPr>
            <a:xfrm>
              <a:off x="5462039"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66" name="rc28"/>
            <p:cNvSpPr/>
            <p:nvPr/>
          </p:nvSpPr>
          <p:spPr>
            <a:xfrm>
              <a:off x="5744404" y="682695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67" name="rc29"/>
            <p:cNvSpPr/>
            <p:nvPr/>
          </p:nvSpPr>
          <p:spPr>
            <a:xfrm>
              <a:off x="263838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0"/>
            <p:cNvSpPr/>
            <p:nvPr/>
          </p:nvSpPr>
          <p:spPr>
            <a:xfrm>
              <a:off x="292075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1"/>
            <p:cNvSpPr/>
            <p:nvPr/>
          </p:nvSpPr>
          <p:spPr>
            <a:xfrm>
              <a:off x="320311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2"/>
            <p:cNvSpPr/>
            <p:nvPr/>
          </p:nvSpPr>
          <p:spPr>
            <a:xfrm>
              <a:off x="348548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3"/>
            <p:cNvSpPr/>
            <p:nvPr/>
          </p:nvSpPr>
          <p:spPr>
            <a:xfrm>
              <a:off x="376784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34"/>
            <p:cNvSpPr/>
            <p:nvPr/>
          </p:nvSpPr>
          <p:spPr>
            <a:xfrm>
              <a:off x="4050214" y="710931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73" name="rc35"/>
            <p:cNvSpPr/>
            <p:nvPr/>
          </p:nvSpPr>
          <p:spPr>
            <a:xfrm>
              <a:off x="433257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36"/>
            <p:cNvSpPr/>
            <p:nvPr/>
          </p:nvSpPr>
          <p:spPr>
            <a:xfrm>
              <a:off x="4614944" y="710931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75" name="rc37"/>
            <p:cNvSpPr/>
            <p:nvPr/>
          </p:nvSpPr>
          <p:spPr>
            <a:xfrm>
              <a:off x="4897309" y="710931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76" name="rc38"/>
            <p:cNvSpPr/>
            <p:nvPr/>
          </p:nvSpPr>
          <p:spPr>
            <a:xfrm>
              <a:off x="5179674" y="710931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677" name="rc39"/>
            <p:cNvSpPr/>
            <p:nvPr/>
          </p:nvSpPr>
          <p:spPr>
            <a:xfrm>
              <a:off x="5462039" y="7109318"/>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78" name="rc40"/>
            <p:cNvSpPr/>
            <p:nvPr/>
          </p:nvSpPr>
          <p:spPr>
            <a:xfrm>
              <a:off x="5744404" y="7109318"/>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79" name="rc41"/>
            <p:cNvSpPr/>
            <p:nvPr/>
          </p:nvSpPr>
          <p:spPr>
            <a:xfrm>
              <a:off x="2638388"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0" name="rc42"/>
            <p:cNvSpPr/>
            <p:nvPr/>
          </p:nvSpPr>
          <p:spPr>
            <a:xfrm>
              <a:off x="2920753"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1" name="rc43"/>
            <p:cNvSpPr/>
            <p:nvPr/>
          </p:nvSpPr>
          <p:spPr>
            <a:xfrm>
              <a:off x="3203118" y="739168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82" name="rc44"/>
            <p:cNvSpPr/>
            <p:nvPr/>
          </p:nvSpPr>
          <p:spPr>
            <a:xfrm>
              <a:off x="3485483" y="739168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83" name="rc45"/>
            <p:cNvSpPr/>
            <p:nvPr/>
          </p:nvSpPr>
          <p:spPr>
            <a:xfrm>
              <a:off x="376784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46"/>
            <p:cNvSpPr/>
            <p:nvPr/>
          </p:nvSpPr>
          <p:spPr>
            <a:xfrm>
              <a:off x="4050214" y="739168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85" name="rc47"/>
            <p:cNvSpPr/>
            <p:nvPr/>
          </p:nvSpPr>
          <p:spPr>
            <a:xfrm>
              <a:off x="4332579" y="739168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6" name="rc48"/>
            <p:cNvSpPr/>
            <p:nvPr/>
          </p:nvSpPr>
          <p:spPr>
            <a:xfrm>
              <a:off x="4614944" y="7391683"/>
              <a:ext cx="282365" cy="282365"/>
            </a:xfrm>
            <a:prstGeom prst="rect">
              <a:avLst/>
            </a:prstGeom>
            <a:solidFill>
              <a:srgbClr val="FEDCCC">
                <a:alpha val="100000"/>
              </a:srgbClr>
            </a:solidFill>
            <a:ln w="5420" cap="flat">
              <a:solidFill>
                <a:srgbClr val="FFFFFF">
                  <a:alpha val="100000"/>
                </a:srgbClr>
              </a:solidFill>
              <a:prstDash val="solid"/>
              <a:miter/>
            </a:ln>
          </p:spPr>
          <p:txBody>
            <a:bodyPr/>
            <a:lstStyle/>
            <a:p/>
          </p:txBody>
        </p:sp>
        <p:sp>
          <p:nvSpPr>
            <p:cNvPr id="687" name="rc49"/>
            <p:cNvSpPr/>
            <p:nvPr/>
          </p:nvSpPr>
          <p:spPr>
            <a:xfrm>
              <a:off x="4897309" y="739168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88" name="rc50"/>
            <p:cNvSpPr/>
            <p:nvPr/>
          </p:nvSpPr>
          <p:spPr>
            <a:xfrm>
              <a:off x="5179674" y="7391683"/>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9" name="rc51"/>
            <p:cNvSpPr/>
            <p:nvPr/>
          </p:nvSpPr>
          <p:spPr>
            <a:xfrm>
              <a:off x="5462039" y="739168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90" name="rc52"/>
            <p:cNvSpPr/>
            <p:nvPr/>
          </p:nvSpPr>
          <p:spPr>
            <a:xfrm>
              <a:off x="5744404" y="739168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691" name="rc53"/>
            <p:cNvSpPr/>
            <p:nvPr/>
          </p:nvSpPr>
          <p:spPr>
            <a:xfrm>
              <a:off x="263838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4"/>
            <p:cNvSpPr/>
            <p:nvPr/>
          </p:nvSpPr>
          <p:spPr>
            <a:xfrm>
              <a:off x="292075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55"/>
            <p:cNvSpPr/>
            <p:nvPr/>
          </p:nvSpPr>
          <p:spPr>
            <a:xfrm>
              <a:off x="320311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6"/>
            <p:cNvSpPr/>
            <p:nvPr/>
          </p:nvSpPr>
          <p:spPr>
            <a:xfrm>
              <a:off x="348548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57"/>
            <p:cNvSpPr/>
            <p:nvPr/>
          </p:nvSpPr>
          <p:spPr>
            <a:xfrm>
              <a:off x="376784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58"/>
            <p:cNvSpPr/>
            <p:nvPr/>
          </p:nvSpPr>
          <p:spPr>
            <a:xfrm>
              <a:off x="405021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59"/>
            <p:cNvSpPr/>
            <p:nvPr/>
          </p:nvSpPr>
          <p:spPr>
            <a:xfrm>
              <a:off x="433257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0"/>
            <p:cNvSpPr/>
            <p:nvPr/>
          </p:nvSpPr>
          <p:spPr>
            <a:xfrm>
              <a:off x="461494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1"/>
            <p:cNvSpPr/>
            <p:nvPr/>
          </p:nvSpPr>
          <p:spPr>
            <a:xfrm>
              <a:off x="48973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2"/>
            <p:cNvSpPr/>
            <p:nvPr/>
          </p:nvSpPr>
          <p:spPr>
            <a:xfrm>
              <a:off x="517967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3"/>
            <p:cNvSpPr/>
            <p:nvPr/>
          </p:nvSpPr>
          <p:spPr>
            <a:xfrm>
              <a:off x="5462039" y="7674048"/>
              <a:ext cx="282365" cy="282365"/>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02" name="rc64"/>
            <p:cNvSpPr/>
            <p:nvPr/>
          </p:nvSpPr>
          <p:spPr>
            <a:xfrm>
              <a:off x="5744404" y="7674048"/>
              <a:ext cx="282365" cy="282365"/>
            </a:xfrm>
            <a:prstGeom prst="rect">
              <a:avLst/>
            </a:prstGeom>
            <a:solidFill>
              <a:srgbClr val="FDC2AB">
                <a:alpha val="100000"/>
              </a:srgbClr>
            </a:solidFill>
            <a:ln w="5420" cap="flat">
              <a:solidFill>
                <a:srgbClr val="FFFFFF">
                  <a:alpha val="100000"/>
                </a:srgbClr>
              </a:solidFill>
              <a:prstDash val="solid"/>
              <a:miter/>
            </a:ln>
          </p:spPr>
          <p:txBody>
            <a:bodyPr/>
            <a:lstStyle/>
            <a:p/>
          </p:txBody>
        </p:sp>
        <p:sp>
          <p:nvSpPr>
            <p:cNvPr id="703" name="rc65"/>
            <p:cNvSpPr/>
            <p:nvPr/>
          </p:nvSpPr>
          <p:spPr>
            <a:xfrm>
              <a:off x="2638388"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4" name="rc66"/>
            <p:cNvSpPr/>
            <p:nvPr/>
          </p:nvSpPr>
          <p:spPr>
            <a:xfrm>
              <a:off x="2920753"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5" name="rc67"/>
            <p:cNvSpPr/>
            <p:nvPr/>
          </p:nvSpPr>
          <p:spPr>
            <a:xfrm>
              <a:off x="3203118"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6" name="rc68"/>
            <p:cNvSpPr/>
            <p:nvPr/>
          </p:nvSpPr>
          <p:spPr>
            <a:xfrm>
              <a:off x="3485483" y="795641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707" name="rc69"/>
            <p:cNvSpPr/>
            <p:nvPr/>
          </p:nvSpPr>
          <p:spPr>
            <a:xfrm>
              <a:off x="376784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0"/>
            <p:cNvSpPr/>
            <p:nvPr/>
          </p:nvSpPr>
          <p:spPr>
            <a:xfrm>
              <a:off x="405021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1"/>
            <p:cNvSpPr/>
            <p:nvPr/>
          </p:nvSpPr>
          <p:spPr>
            <a:xfrm>
              <a:off x="4332579"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0" name="rc72"/>
            <p:cNvSpPr/>
            <p:nvPr/>
          </p:nvSpPr>
          <p:spPr>
            <a:xfrm>
              <a:off x="4614944"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11" name="rc73"/>
            <p:cNvSpPr/>
            <p:nvPr/>
          </p:nvSpPr>
          <p:spPr>
            <a:xfrm>
              <a:off x="489730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74"/>
            <p:cNvSpPr/>
            <p:nvPr/>
          </p:nvSpPr>
          <p:spPr>
            <a:xfrm>
              <a:off x="5179674"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3" name="rc75"/>
            <p:cNvSpPr/>
            <p:nvPr/>
          </p:nvSpPr>
          <p:spPr>
            <a:xfrm>
              <a:off x="5462039" y="795641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14" name="rc76"/>
            <p:cNvSpPr/>
            <p:nvPr/>
          </p:nvSpPr>
          <p:spPr>
            <a:xfrm>
              <a:off x="5744404"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715" name="rc77"/>
            <p:cNvSpPr/>
            <p:nvPr/>
          </p:nvSpPr>
          <p:spPr>
            <a:xfrm>
              <a:off x="263838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78"/>
            <p:cNvSpPr/>
            <p:nvPr/>
          </p:nvSpPr>
          <p:spPr>
            <a:xfrm>
              <a:off x="292075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79"/>
            <p:cNvSpPr/>
            <p:nvPr/>
          </p:nvSpPr>
          <p:spPr>
            <a:xfrm>
              <a:off x="32031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0"/>
            <p:cNvSpPr/>
            <p:nvPr/>
          </p:nvSpPr>
          <p:spPr>
            <a:xfrm>
              <a:off x="348548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1"/>
            <p:cNvSpPr/>
            <p:nvPr/>
          </p:nvSpPr>
          <p:spPr>
            <a:xfrm>
              <a:off x="376784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2"/>
            <p:cNvSpPr/>
            <p:nvPr/>
          </p:nvSpPr>
          <p:spPr>
            <a:xfrm>
              <a:off x="4050214" y="8238778"/>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21" name="rc83"/>
            <p:cNvSpPr/>
            <p:nvPr/>
          </p:nvSpPr>
          <p:spPr>
            <a:xfrm>
              <a:off x="433257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84"/>
            <p:cNvSpPr/>
            <p:nvPr/>
          </p:nvSpPr>
          <p:spPr>
            <a:xfrm>
              <a:off x="461494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85"/>
            <p:cNvSpPr/>
            <p:nvPr/>
          </p:nvSpPr>
          <p:spPr>
            <a:xfrm>
              <a:off x="4897309"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86"/>
            <p:cNvSpPr/>
            <p:nvPr/>
          </p:nvSpPr>
          <p:spPr>
            <a:xfrm>
              <a:off x="517967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7"/>
            <p:cNvSpPr/>
            <p:nvPr/>
          </p:nvSpPr>
          <p:spPr>
            <a:xfrm>
              <a:off x="546203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8"/>
            <p:cNvSpPr/>
            <p:nvPr/>
          </p:nvSpPr>
          <p:spPr>
            <a:xfrm>
              <a:off x="574440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89"/>
            <p:cNvSpPr/>
            <p:nvPr/>
          </p:nvSpPr>
          <p:spPr>
            <a:xfrm>
              <a:off x="2638388" y="8521143"/>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8" name="rc90"/>
            <p:cNvSpPr/>
            <p:nvPr/>
          </p:nvSpPr>
          <p:spPr>
            <a:xfrm>
              <a:off x="2920753"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9" name="rc91"/>
            <p:cNvSpPr/>
            <p:nvPr/>
          </p:nvSpPr>
          <p:spPr>
            <a:xfrm>
              <a:off x="320311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2"/>
            <p:cNvSpPr/>
            <p:nvPr/>
          </p:nvSpPr>
          <p:spPr>
            <a:xfrm>
              <a:off x="348548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3"/>
            <p:cNvSpPr/>
            <p:nvPr/>
          </p:nvSpPr>
          <p:spPr>
            <a:xfrm>
              <a:off x="376784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2" name="rc94"/>
            <p:cNvSpPr/>
            <p:nvPr/>
          </p:nvSpPr>
          <p:spPr>
            <a:xfrm>
              <a:off x="405021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5"/>
            <p:cNvSpPr/>
            <p:nvPr/>
          </p:nvSpPr>
          <p:spPr>
            <a:xfrm>
              <a:off x="433257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6"/>
            <p:cNvSpPr/>
            <p:nvPr/>
          </p:nvSpPr>
          <p:spPr>
            <a:xfrm>
              <a:off x="461494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97"/>
            <p:cNvSpPr/>
            <p:nvPr/>
          </p:nvSpPr>
          <p:spPr>
            <a:xfrm>
              <a:off x="489730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8"/>
            <p:cNvSpPr/>
            <p:nvPr/>
          </p:nvSpPr>
          <p:spPr>
            <a:xfrm>
              <a:off x="517967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99"/>
            <p:cNvSpPr/>
            <p:nvPr/>
          </p:nvSpPr>
          <p:spPr>
            <a:xfrm>
              <a:off x="546203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8" name="rc100"/>
            <p:cNvSpPr/>
            <p:nvPr/>
          </p:nvSpPr>
          <p:spPr>
            <a:xfrm>
              <a:off x="574440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9" name="rc101"/>
            <p:cNvSpPr/>
            <p:nvPr/>
          </p:nvSpPr>
          <p:spPr>
            <a:xfrm>
              <a:off x="2638388"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0" name="rc102"/>
            <p:cNvSpPr/>
            <p:nvPr/>
          </p:nvSpPr>
          <p:spPr>
            <a:xfrm>
              <a:off x="2920753"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1" name="rc103"/>
            <p:cNvSpPr/>
            <p:nvPr/>
          </p:nvSpPr>
          <p:spPr>
            <a:xfrm>
              <a:off x="320311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4"/>
            <p:cNvSpPr/>
            <p:nvPr/>
          </p:nvSpPr>
          <p:spPr>
            <a:xfrm>
              <a:off x="348548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3" name="rc105"/>
            <p:cNvSpPr/>
            <p:nvPr/>
          </p:nvSpPr>
          <p:spPr>
            <a:xfrm>
              <a:off x="376784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06"/>
            <p:cNvSpPr/>
            <p:nvPr/>
          </p:nvSpPr>
          <p:spPr>
            <a:xfrm>
              <a:off x="405021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07"/>
            <p:cNvSpPr/>
            <p:nvPr/>
          </p:nvSpPr>
          <p:spPr>
            <a:xfrm>
              <a:off x="4332579"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6" name="rc108"/>
            <p:cNvSpPr/>
            <p:nvPr/>
          </p:nvSpPr>
          <p:spPr>
            <a:xfrm>
              <a:off x="461494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09"/>
            <p:cNvSpPr/>
            <p:nvPr/>
          </p:nvSpPr>
          <p:spPr>
            <a:xfrm>
              <a:off x="4897309"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8" name="rc110"/>
            <p:cNvSpPr/>
            <p:nvPr/>
          </p:nvSpPr>
          <p:spPr>
            <a:xfrm>
              <a:off x="517967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11"/>
            <p:cNvSpPr/>
            <p:nvPr/>
          </p:nvSpPr>
          <p:spPr>
            <a:xfrm>
              <a:off x="546203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12"/>
            <p:cNvSpPr/>
            <p:nvPr/>
          </p:nvSpPr>
          <p:spPr>
            <a:xfrm>
              <a:off x="5744404" y="880350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51" name="tx113"/>
            <p:cNvSpPr/>
            <p:nvPr/>
          </p:nvSpPr>
          <p:spPr>
            <a:xfrm>
              <a:off x="1991483"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2" name="tx114"/>
            <p:cNvSpPr/>
            <p:nvPr/>
          </p:nvSpPr>
          <p:spPr>
            <a:xfrm>
              <a:off x="1881499" y="8604059"/>
              <a:ext cx="5673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TIGRAY</a:t>
              </a:r>
            </a:p>
          </p:txBody>
        </p:sp>
        <p:sp>
          <p:nvSpPr>
            <p:cNvPr id="753" name="tx115"/>
            <p:cNvSpPr/>
            <p:nvPr/>
          </p:nvSpPr>
          <p:spPr>
            <a:xfrm>
              <a:off x="696008" y="8321694"/>
              <a:ext cx="175282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BENESHANGUL GUMUZ</a:t>
              </a:r>
            </a:p>
          </p:txBody>
        </p:sp>
        <p:sp>
          <p:nvSpPr>
            <p:cNvPr id="754" name="tx116"/>
            <p:cNvSpPr/>
            <p:nvPr/>
          </p:nvSpPr>
          <p:spPr>
            <a:xfrm>
              <a:off x="1432484" y="8039329"/>
              <a:ext cx="101634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ADDIS ABABA</a:t>
              </a:r>
            </a:p>
          </p:txBody>
        </p:sp>
        <p:sp>
          <p:nvSpPr>
            <p:cNvPr id="755" name="tx117"/>
            <p:cNvSpPr/>
            <p:nvPr/>
          </p:nvSpPr>
          <p:spPr>
            <a:xfrm>
              <a:off x="1873016" y="7760685"/>
              <a:ext cx="5758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HARARI</a:t>
              </a:r>
            </a:p>
          </p:txBody>
        </p:sp>
        <p:sp>
          <p:nvSpPr>
            <p:cNvPr id="756" name="tx118"/>
            <p:cNvSpPr/>
            <p:nvPr/>
          </p:nvSpPr>
          <p:spPr>
            <a:xfrm>
              <a:off x="2025416" y="7474599"/>
              <a:ext cx="42341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SNNP</a:t>
              </a:r>
            </a:p>
          </p:txBody>
        </p:sp>
        <p:sp>
          <p:nvSpPr>
            <p:cNvPr id="757" name="tx119"/>
            <p:cNvSpPr/>
            <p:nvPr/>
          </p:nvSpPr>
          <p:spPr>
            <a:xfrm>
              <a:off x="1872941" y="7192160"/>
              <a:ext cx="5758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SOMALI</a:t>
              </a:r>
            </a:p>
          </p:txBody>
        </p:sp>
        <p:sp>
          <p:nvSpPr>
            <p:cNvPr id="758" name="tx120"/>
            <p:cNvSpPr/>
            <p:nvPr/>
          </p:nvSpPr>
          <p:spPr>
            <a:xfrm>
              <a:off x="1729099" y="6909794"/>
              <a:ext cx="719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OROMIYA</a:t>
              </a:r>
            </a:p>
          </p:txBody>
        </p:sp>
        <p:sp>
          <p:nvSpPr>
            <p:cNvPr id="759" name="tx121"/>
            <p:cNvSpPr/>
            <p:nvPr/>
          </p:nvSpPr>
          <p:spPr>
            <a:xfrm>
              <a:off x="1796816" y="6631225"/>
              <a:ext cx="6520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AMHARA</a:t>
              </a:r>
            </a:p>
          </p:txBody>
        </p:sp>
        <p:sp>
          <p:nvSpPr>
            <p:cNvPr id="760" name="tx122"/>
            <p:cNvSpPr/>
            <p:nvPr/>
          </p:nvSpPr>
          <p:spPr>
            <a:xfrm rot="-2700000">
              <a:off x="233993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61" name="tx123"/>
            <p:cNvSpPr/>
            <p:nvPr/>
          </p:nvSpPr>
          <p:spPr>
            <a:xfrm rot="-2700000">
              <a:off x="262230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2" name="tx124"/>
            <p:cNvSpPr/>
            <p:nvPr/>
          </p:nvSpPr>
          <p:spPr>
            <a:xfrm rot="-2700000">
              <a:off x="290466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3" name="tx125"/>
            <p:cNvSpPr/>
            <p:nvPr/>
          </p:nvSpPr>
          <p:spPr>
            <a:xfrm rot="-2700000">
              <a:off x="318703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4" name="tx126"/>
            <p:cNvSpPr/>
            <p:nvPr/>
          </p:nvSpPr>
          <p:spPr>
            <a:xfrm rot="-2700000">
              <a:off x="346939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5" name="tx127"/>
            <p:cNvSpPr/>
            <p:nvPr/>
          </p:nvSpPr>
          <p:spPr>
            <a:xfrm rot="-2700000">
              <a:off x="37517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6" name="tx128"/>
            <p:cNvSpPr/>
            <p:nvPr/>
          </p:nvSpPr>
          <p:spPr>
            <a:xfrm rot="-2700000">
              <a:off x="40341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7" name="tx129"/>
            <p:cNvSpPr/>
            <p:nvPr/>
          </p:nvSpPr>
          <p:spPr>
            <a:xfrm rot="-2700000">
              <a:off x="4316465"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8" name="tx130"/>
            <p:cNvSpPr/>
            <p:nvPr/>
          </p:nvSpPr>
          <p:spPr>
            <a:xfrm rot="-2700000">
              <a:off x="459885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9" name="tx131"/>
            <p:cNvSpPr/>
            <p:nvPr/>
          </p:nvSpPr>
          <p:spPr>
            <a:xfrm rot="-2700000">
              <a:off x="488122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0" name="tx132"/>
            <p:cNvSpPr/>
            <p:nvPr/>
          </p:nvSpPr>
          <p:spPr>
            <a:xfrm rot="-2700000">
              <a:off x="516358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1" name="tx133"/>
            <p:cNvSpPr/>
            <p:nvPr/>
          </p:nvSpPr>
          <p:spPr>
            <a:xfrm rot="-2700000">
              <a:off x="544595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72" name="pic134"/>
            <p:cNvPicPr/>
            <p:nvPr/>
          </p:nvPicPr>
          <p:blipFill>
            <a:blip r:embed="rId2" cstate="print"/>
            <a:stretch>
              <a:fillRect/>
            </a:stretch>
          </p:blipFill>
          <p:spPr>
            <a:xfrm>
              <a:off x="3252579" y="9925424"/>
              <a:ext cx="2160000" cy="144000"/>
            </a:xfrm>
            <a:prstGeom prst="rect">
              <a:avLst/>
            </a:prstGeom>
          </p:spPr>
        </p:pic>
        <p:sp>
          <p:nvSpPr>
            <p:cNvPr id="773" name="pl135"/>
            <p:cNvSpPr/>
            <p:nvPr/>
          </p:nvSpPr>
          <p:spPr>
            <a:xfrm>
              <a:off x="364687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36"/>
            <p:cNvSpPr/>
            <p:nvPr/>
          </p:nvSpPr>
          <p:spPr>
            <a:xfrm>
              <a:off x="404553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37"/>
            <p:cNvSpPr/>
            <p:nvPr/>
          </p:nvSpPr>
          <p:spPr>
            <a:xfrm>
              <a:off x="444420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38"/>
            <p:cNvSpPr/>
            <p:nvPr/>
          </p:nvSpPr>
          <p:spPr>
            <a:xfrm>
              <a:off x="484287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7" name="pl139"/>
            <p:cNvSpPr/>
            <p:nvPr/>
          </p:nvSpPr>
          <p:spPr>
            <a:xfrm>
              <a:off x="524153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8" name="pl140"/>
            <p:cNvSpPr/>
            <p:nvPr/>
          </p:nvSpPr>
          <p:spPr>
            <a:xfrm>
              <a:off x="364687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1"/>
            <p:cNvSpPr/>
            <p:nvPr/>
          </p:nvSpPr>
          <p:spPr>
            <a:xfrm>
              <a:off x="404553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pl142"/>
            <p:cNvSpPr/>
            <p:nvPr/>
          </p:nvSpPr>
          <p:spPr>
            <a:xfrm>
              <a:off x="444420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1" name="pl143"/>
            <p:cNvSpPr/>
            <p:nvPr/>
          </p:nvSpPr>
          <p:spPr>
            <a:xfrm>
              <a:off x="484287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2" name="pl144"/>
            <p:cNvSpPr/>
            <p:nvPr/>
          </p:nvSpPr>
          <p:spPr>
            <a:xfrm>
              <a:off x="524153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3" name="tx145"/>
            <p:cNvSpPr/>
            <p:nvPr/>
          </p:nvSpPr>
          <p:spPr>
            <a:xfrm>
              <a:off x="3576241"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84" name="tx146"/>
            <p:cNvSpPr/>
            <p:nvPr/>
          </p:nvSpPr>
          <p:spPr>
            <a:xfrm>
              <a:off x="3939592"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85" name="tx147"/>
            <p:cNvSpPr/>
            <p:nvPr/>
          </p:nvSpPr>
          <p:spPr>
            <a:xfrm>
              <a:off x="4338258"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86" name="tx148"/>
            <p:cNvSpPr/>
            <p:nvPr/>
          </p:nvSpPr>
          <p:spPr>
            <a:xfrm>
              <a:off x="4736925"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87" name="tx149"/>
            <p:cNvSpPr/>
            <p:nvPr/>
          </p:nvSpPr>
          <p:spPr>
            <a:xfrm>
              <a:off x="5135592"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250</a:t>
              </a:r>
            </a:p>
          </p:txBody>
        </p:sp>
        <p:sp>
          <p:nvSpPr>
            <p:cNvPr id="788" name="tx15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Antigua and Barbuda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1" name="pl10"/>
            <p:cNvSpPr/>
            <p:nvPr/>
          </p:nvSpPr>
          <p:spPr>
            <a:xfrm>
              <a:off x="1836245"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2" name="pl11"/>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pl12"/>
            <p:cNvSpPr/>
            <p:nvPr/>
          </p:nvSpPr>
          <p:spPr>
            <a:xfrm>
              <a:off x="1836245"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4" name="pl13"/>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5" name="pl14"/>
            <p:cNvSpPr/>
            <p:nvPr/>
          </p:nvSpPr>
          <p:spPr>
            <a:xfrm>
              <a:off x="1836245"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6" name="pl15"/>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7" name="pl16"/>
            <p:cNvSpPr/>
            <p:nvPr/>
          </p:nvSpPr>
          <p:spPr>
            <a:xfrm>
              <a:off x="1836245"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8" name="rc17"/>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19" name="rc18"/>
            <p:cNvSpPr/>
            <p:nvPr/>
          </p:nvSpPr>
          <p:spPr>
            <a:xfrm>
              <a:off x="7214566" y="2153563"/>
              <a:ext cx="5378320" cy="3131794"/>
            </a:xfrm>
            <a:prstGeom prst="rect">
              <a:avLst/>
            </a:prstGeom>
            <a:solidFill>
              <a:srgbClr val="FFFFFF">
                <a:alpha val="100000"/>
              </a:srgbClr>
            </a:solidFill>
          </p:spPr>
          <p:txBody>
            <a:bodyPr/>
            <a:lstStyle/>
            <a:p/>
          </p:txBody>
        </p:sp>
        <p:sp>
          <p:nvSpPr>
            <p:cNvPr id="20" name="pl19"/>
            <p:cNvSpPr/>
            <p:nvPr/>
          </p:nvSpPr>
          <p:spPr>
            <a:xfrm>
              <a:off x="721456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1" name="pl20"/>
            <p:cNvSpPr/>
            <p:nvPr/>
          </p:nvSpPr>
          <p:spPr>
            <a:xfrm>
              <a:off x="721456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2" name="pl21"/>
            <p:cNvSpPr/>
            <p:nvPr/>
          </p:nvSpPr>
          <p:spPr>
            <a:xfrm>
              <a:off x="721456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3" name="pl22"/>
            <p:cNvSpPr/>
            <p:nvPr/>
          </p:nvSpPr>
          <p:spPr>
            <a:xfrm>
              <a:off x="721456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4" name="pl23"/>
            <p:cNvSpPr/>
            <p:nvPr/>
          </p:nvSpPr>
          <p:spPr>
            <a:xfrm>
              <a:off x="721456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5" name="pl24"/>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26" name="pl25"/>
            <p:cNvSpPr/>
            <p:nvPr/>
          </p:nvSpPr>
          <p:spPr>
            <a:xfrm>
              <a:off x="721456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27" name="pl26"/>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28" name="pl27"/>
            <p:cNvSpPr/>
            <p:nvPr/>
          </p:nvSpPr>
          <p:spPr>
            <a:xfrm>
              <a:off x="721456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29" name="pl28"/>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0" name="pl29"/>
            <p:cNvSpPr/>
            <p:nvPr/>
          </p:nvSpPr>
          <p:spPr>
            <a:xfrm>
              <a:off x="721456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1" name="rc30"/>
            <p:cNvSpPr/>
            <p:nvPr/>
          </p:nvSpPr>
          <p:spPr>
            <a:xfrm>
              <a:off x="8603230" y="5285358"/>
              <a:ext cx="396761"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8603230" y="5285358"/>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8603230" y="5285358"/>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8603230" y="2876285"/>
              <a:ext cx="396761"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pg34"/>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6" name="tx35"/>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7" name="pg36"/>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8" name="tx37"/>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39" name="rc38"/>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40" name="rc39"/>
            <p:cNvSpPr/>
            <p:nvPr/>
          </p:nvSpPr>
          <p:spPr>
            <a:xfrm>
              <a:off x="12592886" y="2153563"/>
              <a:ext cx="5378320" cy="3131794"/>
            </a:xfrm>
            <a:prstGeom prst="rect">
              <a:avLst/>
            </a:prstGeom>
            <a:solidFill>
              <a:srgbClr val="FFFFFF">
                <a:alpha val="100000"/>
              </a:srgbClr>
            </a:solidFill>
          </p:spPr>
          <p:txBody>
            <a:bodyPr/>
            <a:lstStyle/>
            <a:p/>
          </p:txBody>
        </p:sp>
        <p:sp>
          <p:nvSpPr>
            <p:cNvPr id="41" name="pl40"/>
            <p:cNvSpPr/>
            <p:nvPr/>
          </p:nvSpPr>
          <p:spPr>
            <a:xfrm>
              <a:off x="12592886" y="4984224"/>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2" name="pl41"/>
            <p:cNvSpPr/>
            <p:nvPr/>
          </p:nvSpPr>
          <p:spPr>
            <a:xfrm>
              <a:off x="12592886" y="4381956"/>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3" name="pl42"/>
            <p:cNvSpPr/>
            <p:nvPr/>
          </p:nvSpPr>
          <p:spPr>
            <a:xfrm>
              <a:off x="12592886" y="377968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4" name="pl43"/>
            <p:cNvSpPr/>
            <p:nvPr/>
          </p:nvSpPr>
          <p:spPr>
            <a:xfrm>
              <a:off x="12592886" y="3177419"/>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5" name="pl44"/>
            <p:cNvSpPr/>
            <p:nvPr/>
          </p:nvSpPr>
          <p:spPr>
            <a:xfrm>
              <a:off x="12592886" y="2575151"/>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46" name="pl45"/>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7" name="pl46"/>
            <p:cNvSpPr/>
            <p:nvPr/>
          </p:nvSpPr>
          <p:spPr>
            <a:xfrm>
              <a:off x="12592886" y="4683090"/>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8" name="pl47"/>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9" name="pl48"/>
            <p:cNvSpPr/>
            <p:nvPr/>
          </p:nvSpPr>
          <p:spPr>
            <a:xfrm>
              <a:off x="12592886" y="3478553"/>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0" name="pl4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1" name="pl50"/>
            <p:cNvSpPr/>
            <p:nvPr/>
          </p:nvSpPr>
          <p:spPr>
            <a:xfrm>
              <a:off x="12592886" y="2274017"/>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52" name="rc51"/>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53" name="tx52"/>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54" name="tx53"/>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55" name="tx54"/>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56" name="pl55"/>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pl56"/>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 name="pl57"/>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 name="pl58"/>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 name="pl59"/>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 name="pl60"/>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 name="pl61"/>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3" name="pl62"/>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4" name="pl63"/>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5" name="pl64"/>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6" name="pl65"/>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7" name="pl66"/>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8" name="tx67"/>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69" name="tx68"/>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70" name="tx69"/>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71" name="tx70"/>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72" name="tx71"/>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73" name="tx72"/>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74" name="tx73"/>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75" name="tx74"/>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76" name="tx75"/>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77" name="tx76"/>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78" name="tx77"/>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79" name="tx78"/>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80" name="pl79"/>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pl84"/>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pl85"/>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7" name="pl86"/>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8" name="pl87"/>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9" name="pl88"/>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0" name="pl89"/>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1" name="pl90"/>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92" name="tx91"/>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93" name="tx92"/>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94" name="tx93"/>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95" name="tx94"/>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96" name="tx95"/>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7" name="tx96"/>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8" name="tx97"/>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9" name="tx98"/>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00" name="tx99"/>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01" name="tx100"/>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02" name="tx101"/>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03" name="tx102"/>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04" name="pl103"/>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pl111"/>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3" name="pl112"/>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4" name="pl113"/>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5" name="pl114"/>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6" name="tx115"/>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7" name="tx116"/>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8" name="tx117"/>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9" name="tx118"/>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20" name="tx119"/>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21" name="tx120"/>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22" name="tx121"/>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23" name="tx122"/>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4" name="tx123"/>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5" name="tx124"/>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6" name="tx125"/>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7" name="tx126"/>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8" name="tx127"/>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29" name="tx128"/>
            <p:cNvSpPr/>
            <p:nvPr/>
          </p:nvSpPr>
          <p:spPr>
            <a:xfrm>
              <a:off x="1230614" y="4597811"/>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30" name="tx129"/>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31" name="tx130"/>
            <p:cNvSpPr/>
            <p:nvPr/>
          </p:nvSpPr>
          <p:spPr>
            <a:xfrm>
              <a:off x="1230614" y="3393275"/>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132" name="tx131"/>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133" name="tx132"/>
            <p:cNvSpPr/>
            <p:nvPr/>
          </p:nvSpPr>
          <p:spPr>
            <a:xfrm>
              <a:off x="1230614" y="218873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2.5</a:t>
              </a:r>
            </a:p>
          </p:txBody>
        </p:sp>
        <p:sp>
          <p:nvSpPr>
            <p:cNvPr id="134" name="pl133"/>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5" name="pl134"/>
            <p:cNvSpPr/>
            <p:nvPr/>
          </p:nvSpPr>
          <p:spPr>
            <a:xfrm>
              <a:off x="1801450"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6" name="pl135"/>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7" name="pl136"/>
            <p:cNvSpPr/>
            <p:nvPr/>
          </p:nvSpPr>
          <p:spPr>
            <a:xfrm>
              <a:off x="1801450"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8" name="pl137"/>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9" name="pl138"/>
            <p:cNvSpPr/>
            <p:nvPr/>
          </p:nvSpPr>
          <p:spPr>
            <a:xfrm>
              <a:off x="1801450"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40" name="tx1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41" name="rc140"/>
            <p:cNvSpPr/>
            <p:nvPr/>
          </p:nvSpPr>
          <p:spPr>
            <a:xfrm>
              <a:off x="18110385" y="2153563"/>
              <a:ext cx="1753945" cy="1236458"/>
            </a:xfrm>
            <a:prstGeom prst="rect">
              <a:avLst/>
            </a:prstGeom>
            <a:solidFill>
              <a:srgbClr val="FFFFFF">
                <a:alpha val="100000"/>
              </a:srgbClr>
            </a:solidFill>
          </p:spPr>
          <p:txBody>
            <a:bodyPr/>
            <a:lstStyle/>
            <a:p/>
          </p:txBody>
        </p:sp>
        <p:sp>
          <p:nvSpPr>
            <p:cNvPr id="142" name="rc141"/>
            <p:cNvSpPr/>
            <p:nvPr/>
          </p:nvSpPr>
          <p:spPr>
            <a:xfrm>
              <a:off x="18179974" y="2223153"/>
              <a:ext cx="274319" cy="274319"/>
            </a:xfrm>
            <a:prstGeom prst="rect">
              <a:avLst/>
            </a:prstGeom>
            <a:solidFill>
              <a:srgbClr val="FFFFFF">
                <a:alpha val="100000"/>
              </a:srgbClr>
            </a:solidFill>
          </p:spPr>
          <p:txBody>
            <a:bodyPr/>
            <a:lstStyle/>
            <a:p/>
          </p:txBody>
        </p:sp>
        <p:sp>
          <p:nvSpPr>
            <p:cNvPr id="143" name="rc1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8179974" y="2497473"/>
              <a:ext cx="274319" cy="274319"/>
            </a:xfrm>
            <a:prstGeom prst="rect">
              <a:avLst/>
            </a:prstGeom>
            <a:solidFill>
              <a:srgbClr val="FFFFFF">
                <a:alpha val="100000"/>
              </a:srgbClr>
            </a:solidFill>
          </p:spPr>
          <p:txBody>
            <a:bodyPr/>
            <a:lstStyle/>
            <a:p/>
          </p:txBody>
        </p:sp>
        <p:sp>
          <p:nvSpPr>
            <p:cNvPr id="145" name="rc1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18179974" y="2771793"/>
              <a:ext cx="274319" cy="274319"/>
            </a:xfrm>
            <a:prstGeom prst="rect">
              <a:avLst/>
            </a:prstGeom>
            <a:solidFill>
              <a:srgbClr val="FFFFFF">
                <a:alpha val="100000"/>
              </a:srgbClr>
            </a:solidFill>
          </p:spPr>
          <p:txBody>
            <a:bodyPr/>
            <a:lstStyle/>
            <a:p/>
          </p:txBody>
        </p:sp>
        <p:sp>
          <p:nvSpPr>
            <p:cNvPr id="147" name="rc1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8179974" y="3046113"/>
              <a:ext cx="274319" cy="274319"/>
            </a:xfrm>
            <a:prstGeom prst="rect">
              <a:avLst/>
            </a:prstGeom>
            <a:solidFill>
              <a:srgbClr val="FFFFFF">
                <a:alpha val="100000"/>
              </a:srgbClr>
            </a:solidFill>
          </p:spPr>
          <p:txBody>
            <a:bodyPr/>
            <a:lstStyle/>
            <a:p/>
          </p:txBody>
        </p:sp>
        <p:sp>
          <p:nvSpPr>
            <p:cNvPr id="149" name="rc1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tx1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51" name="tx1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52" name="tx1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53" name="tx1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154"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155" name=""/>
          <p:cNvGrpSpPr/>
          <p:nvPr/>
        </p:nvGrpSpPr>
        <p:grpSpPr>
          <a:xfrm>
            <a:off x="12527280" y="6217920"/>
            <a:ext cx="5486400" cy="4297680"/>
            <a:chOff x="12527280" y="6217920"/>
            <a:chExt cx="5486400" cy="4297680"/>
          </a:xfrm>
        </p:grpSpPr>
        <p:sp>
          <p:nvSpPr>
            <p:cNvPr id="15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5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5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15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16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6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170" name="pl17"/>
            <p:cNvSpPr/>
            <p:nvPr/>
          </p:nvSpPr>
          <p:spPr>
            <a:xfrm>
              <a:off x="13325144" y="6663670"/>
              <a:ext cx="4510689" cy="358504"/>
            </a:xfrm>
            <a:custGeom>
              <a:avLst/>
              <a:pathLst>
                <a:path w="4510689" h="358504">
                  <a:moveTo>
                    <a:pt x="0" y="102429"/>
                  </a:moveTo>
                  <a:lnTo>
                    <a:pt x="180427" y="51214"/>
                  </a:lnTo>
                  <a:lnTo>
                    <a:pt x="360855" y="0"/>
                  </a:lnTo>
                  <a:lnTo>
                    <a:pt x="541282" y="0"/>
                  </a:lnTo>
                  <a:lnTo>
                    <a:pt x="721710" y="51214"/>
                  </a:lnTo>
                  <a:lnTo>
                    <a:pt x="902137" y="0"/>
                  </a:lnTo>
                  <a:lnTo>
                    <a:pt x="1082565" y="0"/>
                  </a:lnTo>
                  <a:lnTo>
                    <a:pt x="1262993" y="0"/>
                  </a:lnTo>
                  <a:lnTo>
                    <a:pt x="1443420" y="0"/>
                  </a:lnTo>
                  <a:lnTo>
                    <a:pt x="1623848" y="0"/>
                  </a:lnTo>
                  <a:lnTo>
                    <a:pt x="1804275" y="25607"/>
                  </a:lnTo>
                  <a:lnTo>
                    <a:pt x="1984703" y="0"/>
                  </a:lnTo>
                  <a:lnTo>
                    <a:pt x="2165131" y="25607"/>
                  </a:lnTo>
                  <a:lnTo>
                    <a:pt x="2345558" y="76822"/>
                  </a:lnTo>
                  <a:lnTo>
                    <a:pt x="2525986" y="153644"/>
                  </a:lnTo>
                  <a:lnTo>
                    <a:pt x="2706413" y="204859"/>
                  </a:lnTo>
                  <a:lnTo>
                    <a:pt x="2886841" y="281682"/>
                  </a:lnTo>
                  <a:lnTo>
                    <a:pt x="3067268" y="0"/>
                  </a:lnTo>
                  <a:lnTo>
                    <a:pt x="3247696" y="76822"/>
                  </a:lnTo>
                  <a:lnTo>
                    <a:pt x="3428124" y="51214"/>
                  </a:lnTo>
                  <a:lnTo>
                    <a:pt x="3608551" y="256074"/>
                  </a:lnTo>
                  <a:lnTo>
                    <a:pt x="3788979" y="358504"/>
                  </a:lnTo>
                  <a:lnTo>
                    <a:pt x="3969406" y="0"/>
                  </a:lnTo>
                  <a:lnTo>
                    <a:pt x="4149834" y="128037"/>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171" name="pl18"/>
            <p:cNvSpPr/>
            <p:nvPr/>
          </p:nvSpPr>
          <p:spPr>
            <a:xfrm>
              <a:off x="14227282" y="6663670"/>
              <a:ext cx="3608551" cy="1357197"/>
            </a:xfrm>
            <a:custGeom>
              <a:avLst/>
              <a:pathLst>
                <a:path w="3608551" h="1357197">
                  <a:moveTo>
                    <a:pt x="0" y="1357197"/>
                  </a:moveTo>
                  <a:lnTo>
                    <a:pt x="180427" y="793832"/>
                  </a:lnTo>
                  <a:lnTo>
                    <a:pt x="360855" y="537757"/>
                  </a:lnTo>
                  <a:lnTo>
                    <a:pt x="541282" y="409719"/>
                  </a:lnTo>
                  <a:lnTo>
                    <a:pt x="721710" y="128037"/>
                  </a:lnTo>
                  <a:lnTo>
                    <a:pt x="902137" y="179252"/>
                  </a:lnTo>
                  <a:lnTo>
                    <a:pt x="1082565" y="256074"/>
                  </a:lnTo>
                  <a:lnTo>
                    <a:pt x="1262993" y="230467"/>
                  </a:lnTo>
                  <a:lnTo>
                    <a:pt x="1443420" y="307289"/>
                  </a:lnTo>
                  <a:lnTo>
                    <a:pt x="1623848" y="0"/>
                  </a:lnTo>
                  <a:lnTo>
                    <a:pt x="1804275" y="384112"/>
                  </a:lnTo>
                  <a:lnTo>
                    <a:pt x="1984703" y="793832"/>
                  </a:lnTo>
                  <a:lnTo>
                    <a:pt x="2165131" y="102429"/>
                  </a:lnTo>
                  <a:lnTo>
                    <a:pt x="2345558" y="102429"/>
                  </a:lnTo>
                  <a:lnTo>
                    <a:pt x="2525986" y="717009"/>
                  </a:lnTo>
                  <a:lnTo>
                    <a:pt x="2706413" y="486542"/>
                  </a:lnTo>
                  <a:lnTo>
                    <a:pt x="2886841" y="588972"/>
                  </a:lnTo>
                  <a:lnTo>
                    <a:pt x="3067268" y="204859"/>
                  </a:lnTo>
                  <a:lnTo>
                    <a:pt x="3247696" y="307289"/>
                  </a:lnTo>
                  <a:lnTo>
                    <a:pt x="3428124" y="435327"/>
                  </a:lnTo>
                  <a:lnTo>
                    <a:pt x="3608551" y="435327"/>
                  </a:lnTo>
                </a:path>
              </a:pathLst>
            </a:custGeom>
            <a:ln w="32521" cap="flat">
              <a:solidFill>
                <a:srgbClr val="00A173">
                  <a:alpha val="100000"/>
                </a:srgbClr>
              </a:solidFill>
              <a:prstDash val="solid"/>
              <a:round/>
            </a:ln>
          </p:spPr>
          <p:txBody>
            <a:bodyPr/>
            <a:lstStyle/>
            <a:p/>
          </p:txBody>
        </p:sp>
        <p:sp>
          <p:nvSpPr>
            <p:cNvPr id="17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7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17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7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17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17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7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7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8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1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1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1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1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1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1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1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1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1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2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2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2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2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2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2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2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2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2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2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3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3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3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3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3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3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3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37" name="rc84"/>
            <p:cNvSpPr/>
            <p:nvPr/>
          </p:nvSpPr>
          <p:spPr>
            <a:xfrm>
              <a:off x="14005791" y="9941072"/>
              <a:ext cx="3149396" cy="504938"/>
            </a:xfrm>
            <a:prstGeom prst="rect">
              <a:avLst/>
            </a:prstGeom>
            <a:solidFill>
              <a:srgbClr val="FFFFFF">
                <a:alpha val="100000"/>
              </a:srgbClr>
            </a:solidFill>
          </p:spPr>
          <p:txBody>
            <a:bodyPr/>
            <a:lstStyle/>
            <a:p/>
          </p:txBody>
        </p:sp>
        <p:sp>
          <p:nvSpPr>
            <p:cNvPr id="23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3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4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4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4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4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4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4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4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Fiji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0" name="pl9"/>
            <p:cNvSpPr/>
            <p:nvPr/>
          </p:nvSpPr>
          <p:spPr>
            <a:xfrm>
              <a:off x="189986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rc11"/>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105959"/>
              <a:ext cx="237118" cy="179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105959"/>
              <a:ext cx="237118" cy="179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08472"/>
              <a:ext cx="237118" cy="76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59729"/>
              <a:ext cx="237118" cy="256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2978799"/>
              <a:ext cx="237118" cy="2280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3927051"/>
              <a:ext cx="237118" cy="13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08472"/>
              <a:ext cx="237118" cy="768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4619019"/>
              <a:ext cx="237118" cy="589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pg59"/>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1" name="tx60"/>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62" name="pg61"/>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3" name="tx62"/>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4" name="rc6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5" name="rc64"/>
            <p:cNvSpPr/>
            <p:nvPr/>
          </p:nvSpPr>
          <p:spPr>
            <a:xfrm>
              <a:off x="5114136" y="2153563"/>
              <a:ext cx="3214267" cy="3131794"/>
            </a:xfrm>
            <a:prstGeom prst="rect">
              <a:avLst/>
            </a:prstGeom>
            <a:solidFill>
              <a:srgbClr val="FFFFFF">
                <a:alpha val="100000"/>
              </a:srgbClr>
            </a:solidFill>
          </p:spPr>
          <p:txBody>
            <a:bodyPr/>
            <a:lstStyle/>
            <a:p/>
          </p:txBody>
        </p:sp>
        <p:sp>
          <p:nvSpPr>
            <p:cNvPr id="66" name="pl65"/>
            <p:cNvSpPr/>
            <p:nvPr/>
          </p:nvSpPr>
          <p:spPr>
            <a:xfrm>
              <a:off x="5114136"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4875303"/>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4824046"/>
              <a:ext cx="237118" cy="461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1" name="pg120"/>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rc12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4619019"/>
              <a:ext cx="237118" cy="6663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4413991"/>
              <a:ext cx="237118" cy="8713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337106"/>
              <a:ext cx="237118" cy="9482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4465248"/>
              <a:ext cx="237118" cy="8201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4849674"/>
              <a:ext cx="237118" cy="435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003445"/>
              <a:ext cx="237118" cy="2819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4644647"/>
              <a:ext cx="237118" cy="640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0" name="pg179"/>
            <p:cNvSpPr/>
            <p:nvPr/>
          </p:nvSpPr>
          <p:spPr>
            <a:xfrm>
              <a:off x="9429750"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tx180"/>
            <p:cNvSpPr/>
            <p:nvPr/>
          </p:nvSpPr>
          <p:spPr>
            <a:xfrm>
              <a:off x="9533818"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82" name="rc18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3" name="rc182"/>
            <p:cNvSpPr/>
            <p:nvPr/>
          </p:nvSpPr>
          <p:spPr>
            <a:xfrm>
              <a:off x="11542672" y="2153563"/>
              <a:ext cx="3214267" cy="3131794"/>
            </a:xfrm>
            <a:prstGeom prst="rect">
              <a:avLst/>
            </a:prstGeom>
            <a:solidFill>
              <a:srgbClr val="FFFFFF">
                <a:alpha val="100000"/>
              </a:srgbClr>
            </a:solidFill>
          </p:spPr>
          <p:txBody>
            <a:bodyPr/>
            <a:lstStyle/>
            <a:p/>
          </p:txBody>
        </p:sp>
        <p:sp>
          <p:nvSpPr>
            <p:cNvPr id="184" name="pl183"/>
            <p:cNvSpPr/>
            <p:nvPr/>
          </p:nvSpPr>
          <p:spPr>
            <a:xfrm>
              <a:off x="11542672"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4593390"/>
              <a:ext cx="237118" cy="691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4824046"/>
              <a:ext cx="237118" cy="461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4900931"/>
              <a:ext cx="237118" cy="3844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4772789"/>
              <a:ext cx="237118" cy="512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5029073"/>
              <a:ext cx="237118" cy="256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4926560"/>
              <a:ext cx="237118" cy="358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39" name="pg238"/>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56939" y="2153563"/>
              <a:ext cx="3214267" cy="3131794"/>
            </a:xfrm>
            <a:prstGeom prst="rect">
              <a:avLst/>
            </a:prstGeom>
            <a:solidFill>
              <a:srgbClr val="FFFFFF">
                <a:alpha val="100000"/>
              </a:srgbClr>
            </a:solidFill>
          </p:spPr>
          <p:txBody>
            <a:bodyPr/>
            <a:lstStyle/>
            <a:p/>
          </p:txBody>
        </p:sp>
        <p:sp>
          <p:nvSpPr>
            <p:cNvPr id="243" name="pl242"/>
            <p:cNvSpPr/>
            <p:nvPr/>
          </p:nvSpPr>
          <p:spPr>
            <a:xfrm>
              <a:off x="14756939" y="464464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4" name="pl243"/>
            <p:cNvSpPr/>
            <p:nvPr/>
          </p:nvSpPr>
          <p:spPr>
            <a:xfrm>
              <a:off x="14756939" y="3363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5" name="pl24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6" name="pl245"/>
            <p:cNvSpPr/>
            <p:nvPr/>
          </p:nvSpPr>
          <p:spPr>
            <a:xfrm>
              <a:off x="1475693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7" name="pl246"/>
            <p:cNvSpPr/>
            <p:nvPr/>
          </p:nvSpPr>
          <p:spPr>
            <a:xfrm>
              <a:off x="1475693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8" name="rc247"/>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9" name="rc248"/>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0" name="rc249"/>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1" name="rc250"/>
            <p:cNvSpPr/>
            <p:nvPr/>
          </p:nvSpPr>
          <p:spPr>
            <a:xfrm>
              <a:off x="14796459" y="4747161"/>
              <a:ext cx="237118" cy="5381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5157216"/>
              <a:ext cx="237118" cy="128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6" name="rc25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4977817"/>
              <a:ext cx="237118" cy="3075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4952188"/>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77246" y="5080330"/>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pg275"/>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7" name="tx276"/>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8" name="pg27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9" name="rc27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0" name="tx27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1" name="tx28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2" name="tx28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3" name="tx28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4" name="tx28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5" name="pl28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tx29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8" name="tx29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9" name="tx29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0" name="tx29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1" name="tx30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2" name="tx30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3" name="tx30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4" name="tx30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5" name="tx30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6" name="tx30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7" name="tx30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8" name="tx30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9" name="pl30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tx32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2" name="tx32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3" name="tx32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4" name="tx32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5" name="tx32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6" name="tx32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7" name="tx32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8" name="tx32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9" name="tx32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0" name="tx32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1" name="tx33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2" name="tx33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3" name="pl33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tx34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6" name="tx34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7" name="tx34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8" name="tx34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9" name="tx34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0" name="tx34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1" name="tx35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2" name="tx35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3" name="tx35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4" name="tx35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5" name="tx35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6" name="tx35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7" name="pl35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0" name="tx36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1" name="tx37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2" name="tx37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3" name="tx37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4" name="tx37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5" name="tx37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6" name="tx37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7" name="tx37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8" name="tx37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9" name="tx37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0" name="tx37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1" name="pl38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tx39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4" name="tx39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5" name="tx39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6" name="tx39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7" name="tx39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8" name="tx39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9" name="tx39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0" name="tx39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1" name="tx40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2" name="tx40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3" name="tx40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4" name="tx40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5" name="tx40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6" name="tx405"/>
            <p:cNvSpPr/>
            <p:nvPr/>
          </p:nvSpPr>
          <p:spPr>
            <a:xfrm>
              <a:off x="1294238" y="3918658"/>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7" name="tx406"/>
            <p:cNvSpPr/>
            <p:nvPr/>
          </p:nvSpPr>
          <p:spPr>
            <a:xfrm>
              <a:off x="1230614" y="26372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8" name="pl40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40039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27225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2" name="rc411"/>
            <p:cNvSpPr/>
            <p:nvPr/>
          </p:nvSpPr>
          <p:spPr>
            <a:xfrm>
              <a:off x="18110385" y="2153563"/>
              <a:ext cx="1753945" cy="1236458"/>
            </a:xfrm>
            <a:prstGeom prst="rect">
              <a:avLst/>
            </a:prstGeom>
            <a:solidFill>
              <a:srgbClr val="FFFFFF">
                <a:alpha val="100000"/>
              </a:srgbClr>
            </a:solidFill>
          </p:spPr>
          <p:txBody>
            <a:bodyPr/>
            <a:lstStyle/>
            <a:p/>
          </p:txBody>
        </p:sp>
        <p:sp>
          <p:nvSpPr>
            <p:cNvPr id="413" name="rc412"/>
            <p:cNvSpPr/>
            <p:nvPr/>
          </p:nvSpPr>
          <p:spPr>
            <a:xfrm>
              <a:off x="18179974" y="2223153"/>
              <a:ext cx="274319" cy="274319"/>
            </a:xfrm>
            <a:prstGeom prst="rect">
              <a:avLst/>
            </a:prstGeom>
            <a:solidFill>
              <a:srgbClr val="FFFFFF">
                <a:alpha val="100000"/>
              </a:srgbClr>
            </a:solidFill>
          </p:spPr>
          <p:txBody>
            <a:bodyPr/>
            <a:lstStyle/>
            <a:p/>
          </p:txBody>
        </p:sp>
        <p:sp>
          <p:nvSpPr>
            <p:cNvPr id="414" name="rc41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2497473"/>
              <a:ext cx="274319" cy="274319"/>
            </a:xfrm>
            <a:prstGeom prst="rect">
              <a:avLst/>
            </a:prstGeom>
            <a:solidFill>
              <a:srgbClr val="FFFFFF">
                <a:alpha val="100000"/>
              </a:srgbClr>
            </a:solidFill>
          </p:spPr>
          <p:txBody>
            <a:bodyPr/>
            <a:lstStyle/>
            <a:p/>
          </p:txBody>
        </p:sp>
        <p:sp>
          <p:nvSpPr>
            <p:cNvPr id="416" name="rc41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2771793"/>
              <a:ext cx="274319" cy="274319"/>
            </a:xfrm>
            <a:prstGeom prst="rect">
              <a:avLst/>
            </a:prstGeom>
            <a:solidFill>
              <a:srgbClr val="FFFFFF">
                <a:alpha val="100000"/>
              </a:srgbClr>
            </a:solidFill>
          </p:spPr>
          <p:txBody>
            <a:bodyPr/>
            <a:lstStyle/>
            <a:p/>
          </p:txBody>
        </p:sp>
        <p:sp>
          <p:nvSpPr>
            <p:cNvPr id="418" name="rc41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3046113"/>
              <a:ext cx="274319" cy="274319"/>
            </a:xfrm>
            <a:prstGeom prst="rect">
              <a:avLst/>
            </a:prstGeom>
            <a:solidFill>
              <a:srgbClr val="FFFFFF">
                <a:alpha val="100000"/>
              </a:srgbClr>
            </a:solidFill>
          </p:spPr>
          <p:txBody>
            <a:bodyPr/>
            <a:lstStyle/>
            <a:p/>
          </p:txBody>
        </p:sp>
        <p:sp>
          <p:nvSpPr>
            <p:cNvPr id="420" name="rc41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1" name="tx42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2" name="tx42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3" name="tx42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4" name="tx42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5"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26" name=""/>
          <p:cNvGrpSpPr/>
          <p:nvPr/>
        </p:nvGrpSpPr>
        <p:grpSpPr>
          <a:xfrm>
            <a:off x="12527280" y="6217920"/>
            <a:ext cx="5486400" cy="4297680"/>
            <a:chOff x="12527280" y="6217920"/>
            <a:chExt cx="5486400" cy="4297680"/>
          </a:xfrm>
        </p:grpSpPr>
        <p:sp>
          <p:nvSpPr>
            <p:cNvPr id="42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7"/>
            <p:cNvSpPr/>
            <p:nvPr/>
          </p:nvSpPr>
          <p:spPr>
            <a:xfrm>
              <a:off x="13325144" y="6663670"/>
              <a:ext cx="4510689" cy="460934"/>
            </a:xfrm>
            <a:custGeom>
              <a:avLst/>
              <a:pathLst>
                <a:path w="4510689" h="460934">
                  <a:moveTo>
                    <a:pt x="0" y="460934"/>
                  </a:moveTo>
                  <a:lnTo>
                    <a:pt x="180427" y="409719"/>
                  </a:lnTo>
                  <a:lnTo>
                    <a:pt x="360855" y="358504"/>
                  </a:lnTo>
                  <a:lnTo>
                    <a:pt x="541282" y="332897"/>
                  </a:lnTo>
                  <a:lnTo>
                    <a:pt x="721710" y="281682"/>
                  </a:lnTo>
                  <a:lnTo>
                    <a:pt x="902137" y="230467"/>
                  </a:lnTo>
                  <a:lnTo>
                    <a:pt x="1082565" y="179252"/>
                  </a:lnTo>
                  <a:lnTo>
                    <a:pt x="1262993" y="128037"/>
                  </a:lnTo>
                  <a:lnTo>
                    <a:pt x="1443420" y="102429"/>
                  </a:lnTo>
                  <a:lnTo>
                    <a:pt x="1623848" y="102429"/>
                  </a:lnTo>
                  <a:lnTo>
                    <a:pt x="1804275" y="76822"/>
                  </a:lnTo>
                  <a:lnTo>
                    <a:pt x="1984703" y="76822"/>
                  </a:lnTo>
                  <a:lnTo>
                    <a:pt x="2165131" y="25607"/>
                  </a:lnTo>
                  <a:lnTo>
                    <a:pt x="2345558" y="128037"/>
                  </a:lnTo>
                  <a:lnTo>
                    <a:pt x="2525986" y="0"/>
                  </a:lnTo>
                  <a:lnTo>
                    <a:pt x="2706413" y="25607"/>
                  </a:lnTo>
                  <a:lnTo>
                    <a:pt x="2886841" y="51214"/>
                  </a:lnTo>
                  <a:lnTo>
                    <a:pt x="3067268" y="0"/>
                  </a:lnTo>
                  <a:lnTo>
                    <a:pt x="3247696" y="102429"/>
                  </a:lnTo>
                  <a:lnTo>
                    <a:pt x="3428124" y="128037"/>
                  </a:lnTo>
                  <a:lnTo>
                    <a:pt x="3608551" y="179252"/>
                  </a:lnTo>
                  <a:lnTo>
                    <a:pt x="3788979" y="25607"/>
                  </a:lnTo>
                  <a:lnTo>
                    <a:pt x="3969406" y="0"/>
                  </a:lnTo>
                  <a:lnTo>
                    <a:pt x="4149834" y="25607"/>
                  </a:lnTo>
                  <a:lnTo>
                    <a:pt x="4330262" y="204859"/>
                  </a:lnTo>
                  <a:lnTo>
                    <a:pt x="4510689" y="204859"/>
                  </a:lnTo>
                </a:path>
              </a:pathLst>
            </a:custGeom>
            <a:ln w="32521" cap="flat">
              <a:solidFill>
                <a:srgbClr val="5EB0E8">
                  <a:alpha val="100000"/>
                </a:srgbClr>
              </a:solidFill>
              <a:prstDash val="solid"/>
              <a:round/>
            </a:ln>
          </p:spPr>
          <p:txBody>
            <a:bodyPr/>
            <a:lstStyle/>
            <a:p/>
          </p:txBody>
        </p:sp>
        <p:sp>
          <p:nvSpPr>
            <p:cNvPr id="442" name="pl18"/>
            <p:cNvSpPr/>
            <p:nvPr/>
          </p:nvSpPr>
          <p:spPr>
            <a:xfrm>
              <a:off x="14227282" y="6791707"/>
              <a:ext cx="3608551" cy="588972"/>
            </a:xfrm>
            <a:custGeom>
              <a:avLst/>
              <a:pathLst>
                <a:path w="3608551" h="588972">
                  <a:moveTo>
                    <a:pt x="0" y="512149"/>
                  </a:moveTo>
                  <a:lnTo>
                    <a:pt x="180427" y="0"/>
                  </a:lnTo>
                  <a:lnTo>
                    <a:pt x="360855" y="0"/>
                  </a:lnTo>
                  <a:lnTo>
                    <a:pt x="541282" y="25607"/>
                  </a:lnTo>
                  <a:lnTo>
                    <a:pt x="721710" y="25607"/>
                  </a:lnTo>
                  <a:lnTo>
                    <a:pt x="902137" y="25607"/>
                  </a:lnTo>
                  <a:lnTo>
                    <a:pt x="1082565" y="25607"/>
                  </a:lnTo>
                  <a:lnTo>
                    <a:pt x="1262993" y="51214"/>
                  </a:lnTo>
                  <a:lnTo>
                    <a:pt x="1443420" y="51214"/>
                  </a:lnTo>
                  <a:lnTo>
                    <a:pt x="1623848" y="204859"/>
                  </a:lnTo>
                  <a:lnTo>
                    <a:pt x="1804275" y="0"/>
                  </a:lnTo>
                  <a:lnTo>
                    <a:pt x="1984703" y="281682"/>
                  </a:lnTo>
                  <a:lnTo>
                    <a:pt x="2165131" y="204859"/>
                  </a:lnTo>
                  <a:lnTo>
                    <a:pt x="2345558" y="128037"/>
                  </a:lnTo>
                  <a:lnTo>
                    <a:pt x="2525986" y="563364"/>
                  </a:lnTo>
                  <a:lnTo>
                    <a:pt x="2706413" y="588972"/>
                  </a:lnTo>
                  <a:lnTo>
                    <a:pt x="2886841" y="409719"/>
                  </a:lnTo>
                  <a:lnTo>
                    <a:pt x="3067268" y="256074"/>
                  </a:lnTo>
                  <a:lnTo>
                    <a:pt x="3247696" y="281682"/>
                  </a:lnTo>
                  <a:lnTo>
                    <a:pt x="3428124" y="486542"/>
                  </a:lnTo>
                  <a:lnTo>
                    <a:pt x="3608551" y="486542"/>
                  </a:lnTo>
                </a:path>
              </a:pathLst>
            </a:custGeom>
            <a:ln w="32521" cap="flat">
              <a:solidFill>
                <a:srgbClr val="00A173">
                  <a:alpha val="100000"/>
                </a:srgbClr>
              </a:solidFill>
              <a:prstDash val="solid"/>
              <a:round/>
            </a:ln>
          </p:spPr>
          <p:txBody>
            <a:bodyPr/>
            <a:lstStyle/>
            <a:p/>
          </p:txBody>
        </p:sp>
        <p:sp>
          <p:nvSpPr>
            <p:cNvPr id="44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8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9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8" name="rc84"/>
            <p:cNvSpPr/>
            <p:nvPr/>
          </p:nvSpPr>
          <p:spPr>
            <a:xfrm>
              <a:off x="14005791" y="9941072"/>
              <a:ext cx="3149396" cy="504938"/>
            </a:xfrm>
            <a:prstGeom prst="rect">
              <a:avLst/>
            </a:prstGeom>
            <a:solidFill>
              <a:srgbClr val="FFFFFF">
                <a:alpha val="100000"/>
              </a:srgbClr>
            </a:solidFill>
          </p:spPr>
          <p:txBody>
            <a:bodyPr/>
            <a:lstStyle/>
            <a:p/>
          </p:txBody>
        </p:sp>
        <p:sp>
          <p:nvSpPr>
            <p:cNvPr id="50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1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1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Finland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3226992" cy="3131794"/>
            </a:xfrm>
            <a:prstGeom prst="rect">
              <a:avLst/>
            </a:prstGeom>
            <a:solidFill>
              <a:srgbClr val="FFFFFF">
                <a:alpha val="100000"/>
              </a:srgbClr>
            </a:solidFill>
          </p:spPr>
          <p:txBody>
            <a:bodyPr/>
            <a:lstStyle/>
            <a:p/>
          </p:txBody>
        </p:sp>
        <p:sp>
          <p:nvSpPr>
            <p:cNvPr id="7" name="pl6"/>
            <p:cNvSpPr/>
            <p:nvPr/>
          </p:nvSpPr>
          <p:spPr>
            <a:xfrm>
              <a:off x="183624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13" name="rc12"/>
            <p:cNvSpPr/>
            <p:nvPr/>
          </p:nvSpPr>
          <p:spPr>
            <a:xfrm>
              <a:off x="2669444"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669444"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669444"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669444"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3991982"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991982"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991982"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991982"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2693484"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2818367"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 name="pg22"/>
            <p:cNvSpPr/>
            <p:nvPr/>
          </p:nvSpPr>
          <p:spPr>
            <a:xfrm>
              <a:off x="2875847"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297991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 name="rc24"/>
            <p:cNvSpPr/>
            <p:nvPr/>
          </p:nvSpPr>
          <p:spPr>
            <a:xfrm>
              <a:off x="1836245" y="2153563"/>
              <a:ext cx="3226992"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5063237" y="2153563"/>
              <a:ext cx="3226992" cy="3131794"/>
            </a:xfrm>
            <a:prstGeom prst="rect">
              <a:avLst/>
            </a:prstGeom>
            <a:solidFill>
              <a:srgbClr val="FFFFFF">
                <a:alpha val="100000"/>
              </a:srgbClr>
            </a:solidFill>
          </p:spPr>
          <p:txBody>
            <a:bodyPr/>
            <a:lstStyle/>
            <a:p/>
          </p:txBody>
        </p:sp>
        <p:sp>
          <p:nvSpPr>
            <p:cNvPr id="27" name="pl26"/>
            <p:cNvSpPr/>
            <p:nvPr/>
          </p:nvSpPr>
          <p:spPr>
            <a:xfrm>
              <a:off x="5063237"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8" name="pl27"/>
            <p:cNvSpPr/>
            <p:nvPr/>
          </p:nvSpPr>
          <p:spPr>
            <a:xfrm>
              <a:off x="5063237"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29" name="pl28"/>
            <p:cNvSpPr/>
            <p:nvPr/>
          </p:nvSpPr>
          <p:spPr>
            <a:xfrm>
              <a:off x="5063237"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30" name="pl29"/>
            <p:cNvSpPr/>
            <p:nvPr/>
          </p:nvSpPr>
          <p:spPr>
            <a:xfrm>
              <a:off x="5063237"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31" name="pl30"/>
            <p:cNvSpPr/>
            <p:nvPr/>
          </p:nvSpPr>
          <p:spPr>
            <a:xfrm>
              <a:off x="5063237"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32" name="pl31"/>
            <p:cNvSpPr/>
            <p:nvPr/>
          </p:nvSpPr>
          <p:spPr>
            <a:xfrm>
              <a:off x="5063237"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33" name="rc32"/>
            <p:cNvSpPr/>
            <p:nvPr/>
          </p:nvSpPr>
          <p:spPr>
            <a:xfrm>
              <a:off x="563192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563192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563192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5631929"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pg36"/>
            <p:cNvSpPr/>
            <p:nvPr/>
          </p:nvSpPr>
          <p:spPr>
            <a:xfrm>
              <a:off x="592047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8" name="tx37"/>
            <p:cNvSpPr/>
            <p:nvPr/>
          </p:nvSpPr>
          <p:spPr>
            <a:xfrm>
              <a:off x="604535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9" name="pg38"/>
            <p:cNvSpPr/>
            <p:nvPr/>
          </p:nvSpPr>
          <p:spPr>
            <a:xfrm>
              <a:off x="6102839"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0" name="tx39"/>
            <p:cNvSpPr/>
            <p:nvPr/>
          </p:nvSpPr>
          <p:spPr>
            <a:xfrm>
              <a:off x="6206908"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41" name="rc40"/>
            <p:cNvSpPr/>
            <p:nvPr/>
          </p:nvSpPr>
          <p:spPr>
            <a:xfrm>
              <a:off x="5063237" y="2153563"/>
              <a:ext cx="3226992" cy="3131794"/>
            </a:xfrm>
            <a:prstGeom prst="rect">
              <a:avLst/>
            </a:prstGeom>
            <a:ln w="13550" cap="rnd">
              <a:solidFill>
                <a:srgbClr val="333333">
                  <a:alpha val="100000"/>
                </a:srgbClr>
              </a:solidFill>
              <a:prstDash val="solid"/>
              <a:round/>
            </a:ln>
          </p:spPr>
          <p:txBody>
            <a:bodyPr/>
            <a:lstStyle/>
            <a:p/>
          </p:txBody>
        </p:sp>
        <p:sp>
          <p:nvSpPr>
            <p:cNvPr id="42" name="rc41"/>
            <p:cNvSpPr/>
            <p:nvPr/>
          </p:nvSpPr>
          <p:spPr>
            <a:xfrm>
              <a:off x="8290230" y="2153563"/>
              <a:ext cx="3226992" cy="3131794"/>
            </a:xfrm>
            <a:prstGeom prst="rect">
              <a:avLst/>
            </a:prstGeom>
            <a:solidFill>
              <a:srgbClr val="FFFFFF">
                <a:alpha val="100000"/>
              </a:srgbClr>
            </a:solidFill>
          </p:spPr>
          <p:txBody>
            <a:bodyPr/>
            <a:lstStyle/>
            <a:p/>
          </p:txBody>
        </p:sp>
        <p:sp>
          <p:nvSpPr>
            <p:cNvPr id="43" name="pl42"/>
            <p:cNvSpPr/>
            <p:nvPr/>
          </p:nvSpPr>
          <p:spPr>
            <a:xfrm>
              <a:off x="8290230"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4" name="pl43"/>
            <p:cNvSpPr/>
            <p:nvPr/>
          </p:nvSpPr>
          <p:spPr>
            <a:xfrm>
              <a:off x="8290230"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5" name="pl44"/>
            <p:cNvSpPr/>
            <p:nvPr/>
          </p:nvSpPr>
          <p:spPr>
            <a:xfrm>
              <a:off x="8290230"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46" name="pl45"/>
            <p:cNvSpPr/>
            <p:nvPr/>
          </p:nvSpPr>
          <p:spPr>
            <a:xfrm>
              <a:off x="8290230"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7" name="pl46"/>
            <p:cNvSpPr/>
            <p:nvPr/>
          </p:nvSpPr>
          <p:spPr>
            <a:xfrm>
              <a:off x="8290230"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8" name="pl47"/>
            <p:cNvSpPr/>
            <p:nvPr/>
          </p:nvSpPr>
          <p:spPr>
            <a:xfrm>
              <a:off x="8290230"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49" name="rc48"/>
            <p:cNvSpPr/>
            <p:nvPr/>
          </p:nvSpPr>
          <p:spPr>
            <a:xfrm>
              <a:off x="8594413"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8594413"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8594413"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8594413"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9916951"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9916951"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9916951"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9916951"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10181459"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10181459"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10181459"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10181459"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914746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927235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63" name="pg62"/>
            <p:cNvSpPr/>
            <p:nvPr/>
          </p:nvSpPr>
          <p:spPr>
            <a:xfrm>
              <a:off x="9329832"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943390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65" name="rc64"/>
            <p:cNvSpPr/>
            <p:nvPr/>
          </p:nvSpPr>
          <p:spPr>
            <a:xfrm>
              <a:off x="8290230" y="2153563"/>
              <a:ext cx="3226992"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11517222" y="2153563"/>
              <a:ext cx="3226992" cy="3131794"/>
            </a:xfrm>
            <a:prstGeom prst="rect">
              <a:avLst/>
            </a:prstGeom>
            <a:solidFill>
              <a:srgbClr val="FFFFFF">
                <a:alpha val="100000"/>
              </a:srgbClr>
            </a:solidFill>
          </p:spPr>
          <p:txBody>
            <a:bodyPr/>
            <a:lstStyle/>
            <a:p/>
          </p:txBody>
        </p:sp>
        <p:sp>
          <p:nvSpPr>
            <p:cNvPr id="67" name="pl66"/>
            <p:cNvSpPr/>
            <p:nvPr/>
          </p:nvSpPr>
          <p:spPr>
            <a:xfrm>
              <a:off x="11517222"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8" name="pl67"/>
            <p:cNvSpPr/>
            <p:nvPr/>
          </p:nvSpPr>
          <p:spPr>
            <a:xfrm>
              <a:off x="11517222"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69" name="pl68"/>
            <p:cNvSpPr/>
            <p:nvPr/>
          </p:nvSpPr>
          <p:spPr>
            <a:xfrm>
              <a:off x="11517222"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70" name="pl69"/>
            <p:cNvSpPr/>
            <p:nvPr/>
          </p:nvSpPr>
          <p:spPr>
            <a:xfrm>
              <a:off x="11517222"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1" name="pl70"/>
            <p:cNvSpPr/>
            <p:nvPr/>
          </p:nvSpPr>
          <p:spPr>
            <a:xfrm>
              <a:off x="11517222"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2" name="pl71"/>
            <p:cNvSpPr/>
            <p:nvPr/>
          </p:nvSpPr>
          <p:spPr>
            <a:xfrm>
              <a:off x="11517222"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73" name="rc72"/>
            <p:cNvSpPr/>
            <p:nvPr/>
          </p:nvSpPr>
          <p:spPr>
            <a:xfrm>
              <a:off x="11556898" y="2876285"/>
              <a:ext cx="238056"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1556898" y="2876285"/>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1556898" y="2876285"/>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1556898" y="2876285"/>
              <a:ext cx="238056"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13408451" y="5285358"/>
              <a:ext cx="238056"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13408451" y="5285358"/>
              <a:ext cx="238056"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13408451" y="5285358"/>
              <a:ext cx="238056"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13408451" y="2876285"/>
              <a:ext cx="238056"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pg80"/>
            <p:cNvSpPr/>
            <p:nvPr/>
          </p:nvSpPr>
          <p:spPr>
            <a:xfrm>
              <a:off x="123744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2" name="tx81"/>
            <p:cNvSpPr/>
            <p:nvPr/>
          </p:nvSpPr>
          <p:spPr>
            <a:xfrm>
              <a:off x="124993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83" name="pg82"/>
            <p:cNvSpPr/>
            <p:nvPr/>
          </p:nvSpPr>
          <p:spPr>
            <a:xfrm>
              <a:off x="125568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4" name="tx83"/>
            <p:cNvSpPr/>
            <p:nvPr/>
          </p:nvSpPr>
          <p:spPr>
            <a:xfrm>
              <a:off x="126608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85" name="rc84"/>
            <p:cNvSpPr/>
            <p:nvPr/>
          </p:nvSpPr>
          <p:spPr>
            <a:xfrm>
              <a:off x="11517222" y="2153563"/>
              <a:ext cx="3226992" cy="3131794"/>
            </a:xfrm>
            <a:prstGeom prst="rect">
              <a:avLst/>
            </a:prstGeom>
            <a:ln w="13550" cap="rnd">
              <a:solidFill>
                <a:srgbClr val="333333">
                  <a:alpha val="100000"/>
                </a:srgbClr>
              </a:solidFill>
              <a:prstDash val="solid"/>
              <a:round/>
            </a:ln>
          </p:spPr>
          <p:txBody>
            <a:bodyPr/>
            <a:lstStyle/>
            <a:p/>
          </p:txBody>
        </p:sp>
        <p:sp>
          <p:nvSpPr>
            <p:cNvPr id="86" name="rc85"/>
            <p:cNvSpPr/>
            <p:nvPr/>
          </p:nvSpPr>
          <p:spPr>
            <a:xfrm>
              <a:off x="14744215" y="2153563"/>
              <a:ext cx="3226992" cy="3131794"/>
            </a:xfrm>
            <a:prstGeom prst="rect">
              <a:avLst/>
            </a:prstGeom>
            <a:solidFill>
              <a:srgbClr val="FFFFFF">
                <a:alpha val="100000"/>
              </a:srgbClr>
            </a:solidFill>
          </p:spPr>
          <p:txBody>
            <a:bodyPr/>
            <a:lstStyle/>
            <a:p/>
          </p:txBody>
        </p:sp>
        <p:sp>
          <p:nvSpPr>
            <p:cNvPr id="87" name="pl86"/>
            <p:cNvSpPr/>
            <p:nvPr/>
          </p:nvSpPr>
          <p:spPr>
            <a:xfrm>
              <a:off x="14744215" y="4683090"/>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8" name="pl87"/>
            <p:cNvSpPr/>
            <p:nvPr/>
          </p:nvSpPr>
          <p:spPr>
            <a:xfrm>
              <a:off x="14744215" y="3478553"/>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89" name="pl88"/>
            <p:cNvSpPr/>
            <p:nvPr/>
          </p:nvSpPr>
          <p:spPr>
            <a:xfrm>
              <a:off x="14744215" y="2274017"/>
              <a:ext cx="3226992" cy="0"/>
            </a:xfrm>
            <a:custGeom>
              <a:avLst/>
              <a:pathLst>
                <a:path w="3226992" h="0">
                  <a:moveTo>
                    <a:pt x="0" y="0"/>
                  </a:moveTo>
                  <a:lnTo>
                    <a:pt x="3226992" y="0"/>
                  </a:lnTo>
                  <a:lnTo>
                    <a:pt x="3226992" y="0"/>
                  </a:lnTo>
                </a:path>
              </a:pathLst>
            </a:custGeom>
            <a:ln w="6775" cap="flat">
              <a:solidFill>
                <a:srgbClr val="EBEBEB">
                  <a:alpha val="100000"/>
                </a:srgbClr>
              </a:solidFill>
              <a:prstDash val="solid"/>
              <a:round/>
            </a:ln>
          </p:spPr>
          <p:txBody>
            <a:bodyPr/>
            <a:lstStyle/>
            <a:p/>
          </p:txBody>
        </p:sp>
        <p:sp>
          <p:nvSpPr>
            <p:cNvPr id="90" name="pl89"/>
            <p:cNvSpPr/>
            <p:nvPr/>
          </p:nvSpPr>
          <p:spPr>
            <a:xfrm>
              <a:off x="14744215" y="5285358"/>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91" name="pl90"/>
            <p:cNvSpPr/>
            <p:nvPr/>
          </p:nvSpPr>
          <p:spPr>
            <a:xfrm>
              <a:off x="14744215" y="4080821"/>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92" name="pl91"/>
            <p:cNvSpPr/>
            <p:nvPr/>
          </p:nvSpPr>
          <p:spPr>
            <a:xfrm>
              <a:off x="14744215" y="2876285"/>
              <a:ext cx="3226992" cy="0"/>
            </a:xfrm>
            <a:custGeom>
              <a:avLst/>
              <a:pathLst>
                <a:path w="3226992" h="0">
                  <a:moveTo>
                    <a:pt x="0" y="0"/>
                  </a:moveTo>
                  <a:lnTo>
                    <a:pt x="3226992" y="0"/>
                  </a:lnTo>
                  <a:lnTo>
                    <a:pt x="3226992" y="0"/>
                  </a:lnTo>
                </a:path>
              </a:pathLst>
            </a:custGeom>
            <a:ln w="13550" cap="flat">
              <a:solidFill>
                <a:srgbClr val="EBEBEB">
                  <a:alpha val="100000"/>
                </a:srgbClr>
              </a:solidFill>
              <a:prstDash val="solid"/>
              <a:round/>
            </a:ln>
          </p:spPr>
          <p:txBody>
            <a:bodyPr/>
            <a:lstStyle/>
            <a:p/>
          </p:txBody>
        </p:sp>
        <p:sp>
          <p:nvSpPr>
            <p:cNvPr id="93" name="rc92"/>
            <p:cNvSpPr/>
            <p:nvPr/>
          </p:nvSpPr>
          <p:spPr>
            <a:xfrm>
              <a:off x="14744215" y="2153563"/>
              <a:ext cx="3226992" cy="3131794"/>
            </a:xfrm>
            <a:prstGeom prst="rect">
              <a:avLst/>
            </a:prstGeom>
            <a:ln w="13550" cap="rnd">
              <a:solidFill>
                <a:srgbClr val="333333">
                  <a:alpha val="100000"/>
                </a:srgbClr>
              </a:solidFill>
              <a:prstDash val="solid"/>
              <a:round/>
            </a:ln>
          </p:spPr>
          <p:txBody>
            <a:bodyPr/>
            <a:lstStyle/>
            <a:p/>
          </p:txBody>
        </p:sp>
        <p:sp>
          <p:nvSpPr>
            <p:cNvPr id="94" name="tx93"/>
            <p:cNvSpPr/>
            <p:nvPr/>
          </p:nvSpPr>
          <p:spPr>
            <a:xfrm>
              <a:off x="31672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95" name="tx94"/>
            <p:cNvSpPr/>
            <p:nvPr/>
          </p:nvSpPr>
          <p:spPr>
            <a:xfrm>
              <a:off x="639420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96" name="tx95"/>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97" name="tx96"/>
            <p:cNvSpPr/>
            <p:nvPr/>
          </p:nvSpPr>
          <p:spPr>
            <a:xfrm>
              <a:off x="128481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98" name="tx97"/>
            <p:cNvSpPr/>
            <p:nvPr/>
          </p:nvSpPr>
          <p:spPr>
            <a:xfrm>
              <a:off x="1607518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99" name="pl98"/>
            <p:cNvSpPr/>
            <p:nvPr/>
          </p:nvSpPr>
          <p:spPr>
            <a:xfrm>
              <a:off x="1994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0" name="pl99"/>
            <p:cNvSpPr/>
            <p:nvPr/>
          </p:nvSpPr>
          <p:spPr>
            <a:xfrm>
              <a:off x="2259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25239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2788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3052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3317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3581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3846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4111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4375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46400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4904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tx110"/>
            <p:cNvSpPr/>
            <p:nvPr/>
          </p:nvSpPr>
          <p:spPr>
            <a:xfrm rot="-5400000">
              <a:off x="19141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2" name="tx111"/>
            <p:cNvSpPr/>
            <p:nvPr/>
          </p:nvSpPr>
          <p:spPr>
            <a:xfrm rot="-5400000">
              <a:off x="216886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3" name="tx112"/>
            <p:cNvSpPr/>
            <p:nvPr/>
          </p:nvSpPr>
          <p:spPr>
            <a:xfrm rot="-5400000">
              <a:off x="243345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4" name="tx113"/>
            <p:cNvSpPr/>
            <p:nvPr/>
          </p:nvSpPr>
          <p:spPr>
            <a:xfrm rot="-5400000">
              <a:off x="26960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5" name="tx114"/>
            <p:cNvSpPr/>
            <p:nvPr/>
          </p:nvSpPr>
          <p:spPr>
            <a:xfrm rot="-5400000">
              <a:off x="292996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6" name="tx115"/>
            <p:cNvSpPr/>
            <p:nvPr/>
          </p:nvSpPr>
          <p:spPr>
            <a:xfrm rot="-5400000">
              <a:off x="323670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7" name="tx116"/>
            <p:cNvSpPr/>
            <p:nvPr/>
          </p:nvSpPr>
          <p:spPr>
            <a:xfrm rot="-5400000">
              <a:off x="35309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8" name="tx117"/>
            <p:cNvSpPr/>
            <p:nvPr/>
          </p:nvSpPr>
          <p:spPr>
            <a:xfrm rot="-5400000">
              <a:off x="37332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19" name="tx118"/>
            <p:cNvSpPr/>
            <p:nvPr/>
          </p:nvSpPr>
          <p:spPr>
            <a:xfrm rot="-5400000">
              <a:off x="39977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0" name="tx119"/>
            <p:cNvSpPr/>
            <p:nvPr/>
          </p:nvSpPr>
          <p:spPr>
            <a:xfrm rot="-5400000">
              <a:off x="42986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1" name="tx120"/>
            <p:cNvSpPr/>
            <p:nvPr/>
          </p:nvSpPr>
          <p:spPr>
            <a:xfrm rot="-5400000">
              <a:off x="45445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2" name="tx121"/>
            <p:cNvSpPr/>
            <p:nvPr/>
          </p:nvSpPr>
          <p:spPr>
            <a:xfrm rot="-5400000">
              <a:off x="4809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3" name="pl122"/>
            <p:cNvSpPr/>
            <p:nvPr/>
          </p:nvSpPr>
          <p:spPr>
            <a:xfrm>
              <a:off x="5221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5486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57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6015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6279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6544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6808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7073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7338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7602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7867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81315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tx134"/>
            <p:cNvSpPr/>
            <p:nvPr/>
          </p:nvSpPr>
          <p:spPr>
            <a:xfrm rot="-5400000">
              <a:off x="51411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6" name="tx135"/>
            <p:cNvSpPr/>
            <p:nvPr/>
          </p:nvSpPr>
          <p:spPr>
            <a:xfrm rot="-5400000">
              <a:off x="5395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7" name="tx136"/>
            <p:cNvSpPr/>
            <p:nvPr/>
          </p:nvSpPr>
          <p:spPr>
            <a:xfrm rot="-5400000">
              <a:off x="566045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8" name="tx137"/>
            <p:cNvSpPr/>
            <p:nvPr/>
          </p:nvSpPr>
          <p:spPr>
            <a:xfrm rot="-5400000">
              <a:off x="592309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9" name="tx138"/>
            <p:cNvSpPr/>
            <p:nvPr/>
          </p:nvSpPr>
          <p:spPr>
            <a:xfrm rot="-5400000">
              <a:off x="615695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0" name="tx139"/>
            <p:cNvSpPr/>
            <p:nvPr/>
          </p:nvSpPr>
          <p:spPr>
            <a:xfrm rot="-5400000">
              <a:off x="646369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1" name="tx140"/>
            <p:cNvSpPr/>
            <p:nvPr/>
          </p:nvSpPr>
          <p:spPr>
            <a:xfrm rot="-5400000">
              <a:off x="675789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2" name="tx141"/>
            <p:cNvSpPr/>
            <p:nvPr/>
          </p:nvSpPr>
          <p:spPr>
            <a:xfrm rot="-5400000">
              <a:off x="69602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3" name="tx142"/>
            <p:cNvSpPr/>
            <p:nvPr/>
          </p:nvSpPr>
          <p:spPr>
            <a:xfrm rot="-5400000">
              <a:off x="722470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4" name="tx143"/>
            <p:cNvSpPr/>
            <p:nvPr/>
          </p:nvSpPr>
          <p:spPr>
            <a:xfrm rot="-5400000">
              <a:off x="752563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5" name="tx144"/>
            <p:cNvSpPr/>
            <p:nvPr/>
          </p:nvSpPr>
          <p:spPr>
            <a:xfrm rot="-5400000">
              <a:off x="77715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6" name="tx145"/>
            <p:cNvSpPr/>
            <p:nvPr/>
          </p:nvSpPr>
          <p:spPr>
            <a:xfrm rot="-5400000">
              <a:off x="80360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7" name="pl146"/>
            <p:cNvSpPr/>
            <p:nvPr/>
          </p:nvSpPr>
          <p:spPr>
            <a:xfrm>
              <a:off x="8448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8713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8977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9506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9771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0035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0300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0829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10940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135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tx158"/>
            <p:cNvSpPr/>
            <p:nvPr/>
          </p:nvSpPr>
          <p:spPr>
            <a:xfrm rot="-5400000">
              <a:off x="83681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0" name="tx159"/>
            <p:cNvSpPr/>
            <p:nvPr/>
          </p:nvSpPr>
          <p:spPr>
            <a:xfrm rot="-5400000">
              <a:off x="862284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1" name="tx160"/>
            <p:cNvSpPr/>
            <p:nvPr/>
          </p:nvSpPr>
          <p:spPr>
            <a:xfrm rot="-5400000">
              <a:off x="88874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2" name="tx161"/>
            <p:cNvSpPr/>
            <p:nvPr/>
          </p:nvSpPr>
          <p:spPr>
            <a:xfrm rot="-5400000">
              <a:off x="915008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3" name="tx162"/>
            <p:cNvSpPr/>
            <p:nvPr/>
          </p:nvSpPr>
          <p:spPr>
            <a:xfrm rot="-5400000">
              <a:off x="938394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4" name="tx163"/>
            <p:cNvSpPr/>
            <p:nvPr/>
          </p:nvSpPr>
          <p:spPr>
            <a:xfrm rot="-5400000">
              <a:off x="969068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5" name="tx164"/>
            <p:cNvSpPr/>
            <p:nvPr/>
          </p:nvSpPr>
          <p:spPr>
            <a:xfrm rot="-5400000">
              <a:off x="9984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6" name="tx165"/>
            <p:cNvSpPr/>
            <p:nvPr/>
          </p:nvSpPr>
          <p:spPr>
            <a:xfrm rot="-5400000">
              <a:off x="1018723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7" name="tx166"/>
            <p:cNvSpPr/>
            <p:nvPr/>
          </p:nvSpPr>
          <p:spPr>
            <a:xfrm rot="-5400000">
              <a:off x="1045169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8" name="tx167"/>
            <p:cNvSpPr/>
            <p:nvPr/>
          </p:nvSpPr>
          <p:spPr>
            <a:xfrm rot="-5400000">
              <a:off x="107526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9" name="tx168"/>
            <p:cNvSpPr/>
            <p:nvPr/>
          </p:nvSpPr>
          <p:spPr>
            <a:xfrm rot="-5400000">
              <a:off x="109985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0" name="tx169"/>
            <p:cNvSpPr/>
            <p:nvPr/>
          </p:nvSpPr>
          <p:spPr>
            <a:xfrm rot="-5400000">
              <a:off x="1126302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1" name="pl170"/>
            <p:cNvSpPr/>
            <p:nvPr/>
          </p:nvSpPr>
          <p:spPr>
            <a:xfrm>
              <a:off x="116759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1940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22049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2469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2733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2998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32629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35274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37919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4056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4321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4585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tx182"/>
            <p:cNvSpPr/>
            <p:nvPr/>
          </p:nvSpPr>
          <p:spPr>
            <a:xfrm rot="-5400000">
              <a:off x="1159514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4" name="tx183"/>
            <p:cNvSpPr/>
            <p:nvPr/>
          </p:nvSpPr>
          <p:spPr>
            <a:xfrm rot="-5400000">
              <a:off x="118498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5" name="tx184"/>
            <p:cNvSpPr/>
            <p:nvPr/>
          </p:nvSpPr>
          <p:spPr>
            <a:xfrm rot="-5400000">
              <a:off x="1211443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6" name="tx185"/>
            <p:cNvSpPr/>
            <p:nvPr/>
          </p:nvSpPr>
          <p:spPr>
            <a:xfrm rot="-5400000">
              <a:off x="12377077"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7" name="tx186"/>
            <p:cNvSpPr/>
            <p:nvPr/>
          </p:nvSpPr>
          <p:spPr>
            <a:xfrm rot="-5400000">
              <a:off x="126109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8" name="tx187"/>
            <p:cNvSpPr/>
            <p:nvPr/>
          </p:nvSpPr>
          <p:spPr>
            <a:xfrm rot="-5400000">
              <a:off x="1291768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9" name="tx188"/>
            <p:cNvSpPr/>
            <p:nvPr/>
          </p:nvSpPr>
          <p:spPr>
            <a:xfrm rot="-5400000">
              <a:off x="1321188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0" name="tx189"/>
            <p:cNvSpPr/>
            <p:nvPr/>
          </p:nvSpPr>
          <p:spPr>
            <a:xfrm rot="-5400000">
              <a:off x="1341422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1" name="tx190"/>
            <p:cNvSpPr/>
            <p:nvPr/>
          </p:nvSpPr>
          <p:spPr>
            <a:xfrm rot="-5400000">
              <a:off x="1367869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2" name="tx191"/>
            <p:cNvSpPr/>
            <p:nvPr/>
          </p:nvSpPr>
          <p:spPr>
            <a:xfrm rot="-5400000">
              <a:off x="1397961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3" name="tx192"/>
            <p:cNvSpPr/>
            <p:nvPr/>
          </p:nvSpPr>
          <p:spPr>
            <a:xfrm rot="-5400000">
              <a:off x="142255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4" name="tx193"/>
            <p:cNvSpPr/>
            <p:nvPr/>
          </p:nvSpPr>
          <p:spPr>
            <a:xfrm rot="-5400000">
              <a:off x="1449001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5" name="pl194"/>
            <p:cNvSpPr/>
            <p:nvPr/>
          </p:nvSpPr>
          <p:spPr>
            <a:xfrm>
              <a:off x="14902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5167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54319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5696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59609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6225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64899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67544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70189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172834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17547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78125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tx206"/>
            <p:cNvSpPr/>
            <p:nvPr/>
          </p:nvSpPr>
          <p:spPr>
            <a:xfrm rot="-5400000">
              <a:off x="1482213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8" name="tx207"/>
            <p:cNvSpPr/>
            <p:nvPr/>
          </p:nvSpPr>
          <p:spPr>
            <a:xfrm rot="-5400000">
              <a:off x="1507683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9" name="tx208"/>
            <p:cNvSpPr/>
            <p:nvPr/>
          </p:nvSpPr>
          <p:spPr>
            <a:xfrm rot="-5400000">
              <a:off x="1534142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0" name="tx209"/>
            <p:cNvSpPr/>
            <p:nvPr/>
          </p:nvSpPr>
          <p:spPr>
            <a:xfrm rot="-5400000">
              <a:off x="156040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1" name="tx210"/>
            <p:cNvSpPr/>
            <p:nvPr/>
          </p:nvSpPr>
          <p:spPr>
            <a:xfrm rot="-5400000">
              <a:off x="158379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12" name="tx211"/>
            <p:cNvSpPr/>
            <p:nvPr/>
          </p:nvSpPr>
          <p:spPr>
            <a:xfrm rot="-5400000">
              <a:off x="161446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3" name="tx212"/>
            <p:cNvSpPr/>
            <p:nvPr/>
          </p:nvSpPr>
          <p:spPr>
            <a:xfrm rot="-5400000">
              <a:off x="1643887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4" name="tx213"/>
            <p:cNvSpPr/>
            <p:nvPr/>
          </p:nvSpPr>
          <p:spPr>
            <a:xfrm rot="-5400000">
              <a:off x="1664122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5" name="tx214"/>
            <p:cNvSpPr/>
            <p:nvPr/>
          </p:nvSpPr>
          <p:spPr>
            <a:xfrm rot="-5400000">
              <a:off x="1690568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6" name="tx215"/>
            <p:cNvSpPr/>
            <p:nvPr/>
          </p:nvSpPr>
          <p:spPr>
            <a:xfrm rot="-5400000">
              <a:off x="172066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7" name="tx216"/>
            <p:cNvSpPr/>
            <p:nvPr/>
          </p:nvSpPr>
          <p:spPr>
            <a:xfrm rot="-5400000">
              <a:off x="1745249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8" name="tx217"/>
            <p:cNvSpPr/>
            <p:nvPr/>
          </p:nvSpPr>
          <p:spPr>
            <a:xfrm rot="-5400000">
              <a:off x="1771700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9" name="tx218"/>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220" name="tx219"/>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221" name="tx220"/>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22" name="pl221"/>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3" name="pl222"/>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4" name="pl223"/>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25" name="tx22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26" name="rc225"/>
            <p:cNvSpPr/>
            <p:nvPr/>
          </p:nvSpPr>
          <p:spPr>
            <a:xfrm>
              <a:off x="18110385" y="2153563"/>
              <a:ext cx="1753945" cy="1236458"/>
            </a:xfrm>
            <a:prstGeom prst="rect">
              <a:avLst/>
            </a:prstGeom>
            <a:solidFill>
              <a:srgbClr val="FFFFFF">
                <a:alpha val="100000"/>
              </a:srgbClr>
            </a:solidFill>
          </p:spPr>
          <p:txBody>
            <a:bodyPr/>
            <a:lstStyle/>
            <a:p/>
          </p:txBody>
        </p:sp>
        <p:sp>
          <p:nvSpPr>
            <p:cNvPr id="227" name="rc226"/>
            <p:cNvSpPr/>
            <p:nvPr/>
          </p:nvSpPr>
          <p:spPr>
            <a:xfrm>
              <a:off x="18179974" y="2223153"/>
              <a:ext cx="274319" cy="274319"/>
            </a:xfrm>
            <a:prstGeom prst="rect">
              <a:avLst/>
            </a:prstGeom>
            <a:solidFill>
              <a:srgbClr val="FFFFFF">
                <a:alpha val="100000"/>
              </a:srgbClr>
            </a:solidFill>
          </p:spPr>
          <p:txBody>
            <a:bodyPr/>
            <a:lstStyle/>
            <a:p/>
          </p:txBody>
        </p:sp>
        <p:sp>
          <p:nvSpPr>
            <p:cNvPr id="228" name="rc227"/>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8179974" y="2497473"/>
              <a:ext cx="274319" cy="274319"/>
            </a:xfrm>
            <a:prstGeom prst="rect">
              <a:avLst/>
            </a:prstGeom>
            <a:solidFill>
              <a:srgbClr val="FFFFFF">
                <a:alpha val="100000"/>
              </a:srgbClr>
            </a:solidFill>
          </p:spPr>
          <p:txBody>
            <a:bodyPr/>
            <a:lstStyle/>
            <a:p/>
          </p:txBody>
        </p:sp>
        <p:sp>
          <p:nvSpPr>
            <p:cNvPr id="230" name="rc229"/>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1" name="rc230"/>
            <p:cNvSpPr/>
            <p:nvPr/>
          </p:nvSpPr>
          <p:spPr>
            <a:xfrm>
              <a:off x="18179974" y="2771793"/>
              <a:ext cx="274319" cy="274319"/>
            </a:xfrm>
            <a:prstGeom prst="rect">
              <a:avLst/>
            </a:prstGeom>
            <a:solidFill>
              <a:srgbClr val="FFFFFF">
                <a:alpha val="100000"/>
              </a:srgbClr>
            </a:solidFill>
          </p:spPr>
          <p:txBody>
            <a:bodyPr/>
            <a:lstStyle/>
            <a:p/>
          </p:txBody>
        </p:sp>
        <p:sp>
          <p:nvSpPr>
            <p:cNvPr id="232" name="rc231"/>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8179974" y="3046113"/>
              <a:ext cx="274319" cy="274319"/>
            </a:xfrm>
            <a:prstGeom prst="rect">
              <a:avLst/>
            </a:prstGeom>
            <a:solidFill>
              <a:srgbClr val="FFFFFF">
                <a:alpha val="100000"/>
              </a:srgbClr>
            </a:solidFill>
          </p:spPr>
          <p:txBody>
            <a:bodyPr/>
            <a:lstStyle/>
            <a:p/>
          </p:txBody>
        </p:sp>
        <p:sp>
          <p:nvSpPr>
            <p:cNvPr id="234" name="rc233"/>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tx234"/>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36" name="tx235"/>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37" name="tx236"/>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38" name="tx237"/>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39"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40" name=""/>
          <p:cNvGrpSpPr/>
          <p:nvPr/>
        </p:nvGrpSpPr>
        <p:grpSpPr>
          <a:xfrm>
            <a:off x="12527280" y="6217920"/>
            <a:ext cx="5486400" cy="4297680"/>
            <a:chOff x="12527280" y="6217920"/>
            <a:chExt cx="5486400" cy="4297680"/>
          </a:xfrm>
        </p:grpSpPr>
        <p:sp>
          <p:nvSpPr>
            <p:cNvPr id="24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4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4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4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55" name="pl17"/>
            <p:cNvSpPr/>
            <p:nvPr/>
          </p:nvSpPr>
          <p:spPr>
            <a:xfrm>
              <a:off x="13325144" y="6689277"/>
              <a:ext cx="4510689" cy="128037"/>
            </a:xfrm>
            <a:custGeom>
              <a:avLst/>
              <a:pathLst>
                <a:path w="4510689" h="128037">
                  <a:moveTo>
                    <a:pt x="0" y="51214"/>
                  </a:moveTo>
                  <a:lnTo>
                    <a:pt x="180427" y="51214"/>
                  </a:lnTo>
                  <a:lnTo>
                    <a:pt x="360855" y="51214"/>
                  </a:lnTo>
                  <a:lnTo>
                    <a:pt x="541282" y="25607"/>
                  </a:lnTo>
                  <a:lnTo>
                    <a:pt x="721710" y="25607"/>
                  </a:lnTo>
                  <a:lnTo>
                    <a:pt x="902137" y="25607"/>
                  </a:lnTo>
                  <a:lnTo>
                    <a:pt x="1082565" y="25607"/>
                  </a:lnTo>
                  <a:lnTo>
                    <a:pt x="1262993" y="0"/>
                  </a:lnTo>
                  <a:lnTo>
                    <a:pt x="1443420" y="25607"/>
                  </a:lnTo>
                  <a:lnTo>
                    <a:pt x="1623848" y="0"/>
                  </a:lnTo>
                  <a:lnTo>
                    <a:pt x="1804275" y="0"/>
                  </a:lnTo>
                  <a:lnTo>
                    <a:pt x="1984703" y="25607"/>
                  </a:lnTo>
                  <a:lnTo>
                    <a:pt x="2165131" y="25607"/>
                  </a:lnTo>
                  <a:lnTo>
                    <a:pt x="2345558" y="25607"/>
                  </a:lnTo>
                  <a:lnTo>
                    <a:pt x="2525986" y="51214"/>
                  </a:lnTo>
                  <a:lnTo>
                    <a:pt x="2706413" y="76822"/>
                  </a:lnTo>
                  <a:lnTo>
                    <a:pt x="2886841" y="76822"/>
                  </a:lnTo>
                  <a:lnTo>
                    <a:pt x="3067268" y="102429"/>
                  </a:lnTo>
                  <a:lnTo>
                    <a:pt x="3247696" y="51214"/>
                  </a:lnTo>
                  <a:lnTo>
                    <a:pt x="3428124" y="51214"/>
                  </a:lnTo>
                  <a:lnTo>
                    <a:pt x="3608551" y="76822"/>
                  </a:lnTo>
                  <a:lnTo>
                    <a:pt x="3788979" y="128037"/>
                  </a:lnTo>
                  <a:lnTo>
                    <a:pt x="3969406" y="102429"/>
                  </a:lnTo>
                  <a:lnTo>
                    <a:pt x="4149834" y="102429"/>
                  </a:lnTo>
                  <a:lnTo>
                    <a:pt x="4330262" y="76822"/>
                  </a:lnTo>
                  <a:lnTo>
                    <a:pt x="4510689" y="76822"/>
                  </a:lnTo>
                </a:path>
              </a:pathLst>
            </a:custGeom>
            <a:ln w="32521" cap="flat">
              <a:solidFill>
                <a:srgbClr val="5EB0E8">
                  <a:alpha val="100000"/>
                </a:srgbClr>
              </a:solidFill>
              <a:prstDash val="solid"/>
              <a:round/>
            </a:ln>
          </p:spPr>
          <p:txBody>
            <a:bodyPr/>
            <a:lstStyle/>
            <a:p/>
          </p:txBody>
        </p:sp>
        <p:sp>
          <p:nvSpPr>
            <p:cNvPr id="256" name="pl18"/>
            <p:cNvSpPr/>
            <p:nvPr/>
          </p:nvSpPr>
          <p:spPr>
            <a:xfrm>
              <a:off x="16211986" y="6791707"/>
              <a:ext cx="1623848" cy="230467"/>
            </a:xfrm>
            <a:custGeom>
              <a:avLst/>
              <a:pathLst>
                <a:path w="1623848" h="230467">
                  <a:moveTo>
                    <a:pt x="0" y="230467"/>
                  </a:moveTo>
                  <a:lnTo>
                    <a:pt x="180427" y="51214"/>
                  </a:lnTo>
                  <a:lnTo>
                    <a:pt x="360855" y="25607"/>
                  </a:lnTo>
                  <a:lnTo>
                    <a:pt x="541282" y="25607"/>
                  </a:lnTo>
                  <a:lnTo>
                    <a:pt x="721710" y="0"/>
                  </a:lnTo>
                  <a:lnTo>
                    <a:pt x="902137" y="25607"/>
                  </a:lnTo>
                  <a:lnTo>
                    <a:pt x="1082565" y="51214"/>
                  </a:lnTo>
                  <a:lnTo>
                    <a:pt x="1262993" y="51214"/>
                  </a:lnTo>
                  <a:lnTo>
                    <a:pt x="1443420" y="76822"/>
                  </a:lnTo>
                  <a:lnTo>
                    <a:pt x="1623848" y="51214"/>
                  </a:lnTo>
                </a:path>
              </a:pathLst>
            </a:custGeom>
            <a:ln w="32521" cap="flat">
              <a:solidFill>
                <a:srgbClr val="00A173">
                  <a:alpha val="100000"/>
                </a:srgbClr>
              </a:solidFill>
              <a:prstDash val="solid"/>
              <a:round/>
            </a:ln>
          </p:spPr>
          <p:txBody>
            <a:bodyPr/>
            <a:lstStyle/>
            <a:p/>
          </p:txBody>
        </p:sp>
        <p:sp>
          <p:nvSpPr>
            <p:cNvPr id="25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5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5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6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6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6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6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9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9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9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9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0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0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0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0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0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0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0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0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0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0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1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1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1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1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1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1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1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1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1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1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2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2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22" name="rc84"/>
            <p:cNvSpPr/>
            <p:nvPr/>
          </p:nvSpPr>
          <p:spPr>
            <a:xfrm>
              <a:off x="14005791" y="9941072"/>
              <a:ext cx="3149396" cy="504938"/>
            </a:xfrm>
            <a:prstGeom prst="rect">
              <a:avLst/>
            </a:prstGeom>
            <a:solidFill>
              <a:srgbClr val="FFFFFF">
                <a:alpha val="100000"/>
              </a:srgbClr>
            </a:solidFill>
          </p:spPr>
          <p:txBody>
            <a:bodyPr/>
            <a:lstStyle/>
            <a:p/>
          </p:txBody>
        </p:sp>
        <p:sp>
          <p:nvSpPr>
            <p:cNvPr id="32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2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2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2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2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2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2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3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3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France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7672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67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729782" y="5224915"/>
              <a:ext cx="237118" cy="60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729782" y="52249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249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729782" y="522491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27672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993247" y="52767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3520176"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3520176"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3520176" y="5250819"/>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3520176" y="52508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783640"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783640"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783640"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783640"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4047105"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4047105"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4047105"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4047105"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4310570"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4310570"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4310570"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4310570"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pg42"/>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4" name="tx43"/>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45" name="pg44"/>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6" name="tx45"/>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47" name="rc4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48" name="rc47"/>
            <p:cNvSpPr/>
            <p:nvPr/>
          </p:nvSpPr>
          <p:spPr>
            <a:xfrm>
              <a:off x="5114136" y="2153563"/>
              <a:ext cx="3214267" cy="3131794"/>
            </a:xfrm>
            <a:prstGeom prst="rect">
              <a:avLst/>
            </a:prstGeom>
            <a:solidFill>
              <a:srgbClr val="FFFFFF">
                <a:alpha val="100000"/>
              </a:srgbClr>
            </a:solidFill>
          </p:spPr>
          <p:txBody>
            <a:bodyPr/>
            <a:lstStyle/>
            <a:p/>
          </p:txBody>
        </p:sp>
        <p:sp>
          <p:nvSpPr>
            <p:cNvPr id="49" name="pl48"/>
            <p:cNvSpPr/>
            <p:nvPr/>
          </p:nvSpPr>
          <p:spPr>
            <a:xfrm>
              <a:off x="5114136"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0" name="pl49"/>
            <p:cNvSpPr/>
            <p:nvPr/>
          </p:nvSpPr>
          <p:spPr>
            <a:xfrm>
              <a:off x="5114136"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1" name="pl50"/>
            <p:cNvSpPr/>
            <p:nvPr/>
          </p:nvSpPr>
          <p:spPr>
            <a:xfrm>
              <a:off x="5114136"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2" name="pl51"/>
            <p:cNvSpPr/>
            <p:nvPr/>
          </p:nvSpPr>
          <p:spPr>
            <a:xfrm>
              <a:off x="5114136"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3" name="pl5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4" name="pl53"/>
            <p:cNvSpPr/>
            <p:nvPr/>
          </p:nvSpPr>
          <p:spPr>
            <a:xfrm>
              <a:off x="5114136"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5" name="pl54"/>
            <p:cNvSpPr/>
            <p:nvPr/>
          </p:nvSpPr>
          <p:spPr>
            <a:xfrm>
              <a:off x="5114136"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6" name="pl55"/>
            <p:cNvSpPr/>
            <p:nvPr/>
          </p:nvSpPr>
          <p:spPr>
            <a:xfrm>
              <a:off x="5114136"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7" name="rc56"/>
            <p:cNvSpPr/>
            <p:nvPr/>
          </p:nvSpPr>
          <p:spPr>
            <a:xfrm>
              <a:off x="5153656"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153656"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153656" y="525945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153656" y="525945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5417121" y="5276723"/>
              <a:ext cx="237118" cy="86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417121" y="52767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417121" y="5268088"/>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417121"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680585" y="5259454"/>
              <a:ext cx="237118" cy="2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680585" y="52594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680585" y="52594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680585" y="525945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5944050"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944050"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944050"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944050" y="526808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207514" y="527672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207514" y="52767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470979" y="5224915"/>
              <a:ext cx="237118" cy="60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470979" y="52249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470979" y="5207646"/>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470979" y="520764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734443"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734443"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734443" y="52508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734443" y="52508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997908"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997908"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997908" y="52508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997908" y="52508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261373" y="4957240"/>
              <a:ext cx="237118" cy="328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261373" y="4914067"/>
              <a:ext cx="237118" cy="43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261373" y="49140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261373" y="49140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524837" y="5000414"/>
              <a:ext cx="237118" cy="2849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524837" y="498314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524837" y="4974510"/>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524837" y="497451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788302"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788302"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788302" y="524218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788302" y="524218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8051766" y="5250819"/>
              <a:ext cx="237118" cy="345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8051766" y="52508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8051766" y="524218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8051766" y="524218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pg10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6" name="tx10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117 case(s)</a:t>
              </a:r>
            </a:p>
          </p:txBody>
        </p:sp>
        <p:sp>
          <p:nvSpPr>
            <p:cNvPr id="107" name="pg106"/>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8" name="tx107"/>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117 case(s)</a:t>
              </a:r>
            </a:p>
          </p:txBody>
        </p:sp>
        <p:sp>
          <p:nvSpPr>
            <p:cNvPr id="109" name="rc10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10" name="rc109"/>
            <p:cNvSpPr/>
            <p:nvPr/>
          </p:nvSpPr>
          <p:spPr>
            <a:xfrm>
              <a:off x="8328404" y="2153563"/>
              <a:ext cx="3214267" cy="3131794"/>
            </a:xfrm>
            <a:prstGeom prst="rect">
              <a:avLst/>
            </a:prstGeom>
            <a:solidFill>
              <a:srgbClr val="FFFFFF">
                <a:alpha val="100000"/>
              </a:srgbClr>
            </a:solidFill>
          </p:spPr>
          <p:txBody>
            <a:bodyPr/>
            <a:lstStyle/>
            <a:p/>
          </p:txBody>
        </p:sp>
        <p:sp>
          <p:nvSpPr>
            <p:cNvPr id="111" name="pl110"/>
            <p:cNvSpPr/>
            <p:nvPr/>
          </p:nvSpPr>
          <p:spPr>
            <a:xfrm>
              <a:off x="8328404"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2" name="pl111"/>
            <p:cNvSpPr/>
            <p:nvPr/>
          </p:nvSpPr>
          <p:spPr>
            <a:xfrm>
              <a:off x="8328404"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3" name="pl112"/>
            <p:cNvSpPr/>
            <p:nvPr/>
          </p:nvSpPr>
          <p:spPr>
            <a:xfrm>
              <a:off x="8328404"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4" name="pl113"/>
            <p:cNvSpPr/>
            <p:nvPr/>
          </p:nvSpPr>
          <p:spPr>
            <a:xfrm>
              <a:off x="8328404"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5" name="pl11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6" name="pl115"/>
            <p:cNvSpPr/>
            <p:nvPr/>
          </p:nvSpPr>
          <p:spPr>
            <a:xfrm>
              <a:off x="8328404"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7" name="pl116"/>
            <p:cNvSpPr/>
            <p:nvPr/>
          </p:nvSpPr>
          <p:spPr>
            <a:xfrm>
              <a:off x="8328404"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8" name="pl117"/>
            <p:cNvSpPr/>
            <p:nvPr/>
          </p:nvSpPr>
          <p:spPr>
            <a:xfrm>
              <a:off x="8328404"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9" name="rc118"/>
            <p:cNvSpPr/>
            <p:nvPr/>
          </p:nvSpPr>
          <p:spPr>
            <a:xfrm>
              <a:off x="8367924" y="5147203"/>
              <a:ext cx="237118" cy="1381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367924" y="512993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367924" y="5121299"/>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367924" y="5052222"/>
              <a:ext cx="237118" cy="69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631388" y="4974510"/>
              <a:ext cx="237118" cy="3108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631388" y="4965875"/>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631388" y="4948606"/>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631388" y="4888163"/>
              <a:ext cx="237118" cy="60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894853" y="4680931"/>
              <a:ext cx="237118" cy="604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894853" y="4655027"/>
              <a:ext cx="237118" cy="25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894853" y="4629123"/>
              <a:ext cx="237118" cy="25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894853" y="4534142"/>
              <a:ext cx="237118" cy="94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158317" y="4706835"/>
              <a:ext cx="237118" cy="578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158317" y="4663662"/>
              <a:ext cx="237118" cy="431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158317" y="4611854"/>
              <a:ext cx="237118" cy="51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158317" y="3981523"/>
              <a:ext cx="237118" cy="630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421782" y="4499603"/>
              <a:ext cx="237118" cy="785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421782" y="448233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421782" y="4473699"/>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421782" y="4240563"/>
              <a:ext cx="237118" cy="2331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9685247" y="4870894"/>
              <a:ext cx="237118" cy="4144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9685247" y="4853624"/>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9685247" y="4836355"/>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9685247" y="4629123"/>
              <a:ext cx="237118" cy="2072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948711" y="4905432"/>
              <a:ext cx="237118" cy="3799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948711" y="4896798"/>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948711" y="48967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948711" y="4715470"/>
              <a:ext cx="237118" cy="181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212176" y="5190376"/>
              <a:ext cx="237118" cy="94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212176" y="519037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212176" y="51903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212176" y="5164472"/>
              <a:ext cx="237118" cy="2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475640" y="5104030"/>
              <a:ext cx="237118" cy="181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475640" y="5086760"/>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475640" y="5069491"/>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475640" y="5017683"/>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0739105" y="5164472"/>
              <a:ext cx="237118" cy="120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0739105" y="5104030"/>
              <a:ext cx="237118" cy="604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0739105" y="5095395"/>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0739105" y="5009048"/>
              <a:ext cx="237118" cy="86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1002569" y="5199011"/>
              <a:ext cx="237118" cy="86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1002569" y="5190376"/>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1002569" y="5181742"/>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1002569" y="5129934"/>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1266034" y="5216280"/>
              <a:ext cx="237118" cy="690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1266034" y="52162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1266034" y="5190376"/>
              <a:ext cx="237118" cy="259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1266034" y="5121299"/>
              <a:ext cx="237118" cy="69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pg166"/>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8" name="tx167"/>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484 case(s)</a:t>
              </a:r>
            </a:p>
          </p:txBody>
        </p:sp>
        <p:sp>
          <p:nvSpPr>
            <p:cNvPr id="169" name="pg168"/>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0" name="tx169"/>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483 case(s)</a:t>
              </a:r>
            </a:p>
          </p:txBody>
        </p:sp>
        <p:sp>
          <p:nvSpPr>
            <p:cNvPr id="171" name="rc17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2" name="rc171"/>
            <p:cNvSpPr/>
            <p:nvPr/>
          </p:nvSpPr>
          <p:spPr>
            <a:xfrm>
              <a:off x="11542672" y="2153563"/>
              <a:ext cx="3214267" cy="3131794"/>
            </a:xfrm>
            <a:prstGeom prst="rect">
              <a:avLst/>
            </a:prstGeom>
            <a:solidFill>
              <a:srgbClr val="FFFFFF">
                <a:alpha val="100000"/>
              </a:srgbClr>
            </a:solidFill>
          </p:spPr>
          <p:txBody>
            <a:bodyPr/>
            <a:lstStyle/>
            <a:p/>
          </p:txBody>
        </p:sp>
        <p:sp>
          <p:nvSpPr>
            <p:cNvPr id="173" name="pl172"/>
            <p:cNvSpPr/>
            <p:nvPr/>
          </p:nvSpPr>
          <p:spPr>
            <a:xfrm>
              <a:off x="11542672"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4" name="pl173"/>
            <p:cNvSpPr/>
            <p:nvPr/>
          </p:nvSpPr>
          <p:spPr>
            <a:xfrm>
              <a:off x="11542672"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5" name="pl174"/>
            <p:cNvSpPr/>
            <p:nvPr/>
          </p:nvSpPr>
          <p:spPr>
            <a:xfrm>
              <a:off x="11542672"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6" name="pl175"/>
            <p:cNvSpPr/>
            <p:nvPr/>
          </p:nvSpPr>
          <p:spPr>
            <a:xfrm>
              <a:off x="11542672"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7" name="pl17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8" name="pl177"/>
            <p:cNvSpPr/>
            <p:nvPr/>
          </p:nvSpPr>
          <p:spPr>
            <a:xfrm>
              <a:off x="11542672"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pl178"/>
            <p:cNvSpPr/>
            <p:nvPr/>
          </p:nvSpPr>
          <p:spPr>
            <a:xfrm>
              <a:off x="11542672"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0" name="pl179"/>
            <p:cNvSpPr/>
            <p:nvPr/>
          </p:nvSpPr>
          <p:spPr>
            <a:xfrm>
              <a:off x="11542672"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1" name="rc180"/>
            <p:cNvSpPr/>
            <p:nvPr/>
          </p:nvSpPr>
          <p:spPr>
            <a:xfrm>
              <a:off x="11582191" y="4732739"/>
              <a:ext cx="237118" cy="5526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582191" y="4715470"/>
              <a:ext cx="237118" cy="172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582191" y="4698200"/>
              <a:ext cx="237118" cy="172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582191" y="4646392"/>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845656" y="4637758"/>
              <a:ext cx="237118" cy="647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845656" y="4568680"/>
              <a:ext cx="237118" cy="690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845656" y="4560046"/>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845656" y="4395987"/>
              <a:ext cx="237118" cy="1640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109121" y="3843368"/>
              <a:ext cx="237118" cy="1441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109121" y="3731117"/>
              <a:ext cx="237118" cy="1122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109121" y="3653405"/>
              <a:ext cx="237118" cy="777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109121" y="2876285"/>
              <a:ext cx="237118" cy="7771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372585" y="3826099"/>
              <a:ext cx="237118" cy="14592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372585" y="3705213"/>
              <a:ext cx="237118" cy="1208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372585" y="3653405"/>
              <a:ext cx="237118" cy="51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372585" y="3238941"/>
              <a:ext cx="237118" cy="414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636050" y="4180120"/>
              <a:ext cx="237118" cy="1105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636050" y="4085139"/>
              <a:ext cx="237118" cy="949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636050" y="4041965"/>
              <a:ext cx="237118" cy="431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636050" y="3636136"/>
              <a:ext cx="237118" cy="4058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899514" y="4698200"/>
              <a:ext cx="237118" cy="587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899514" y="4620488"/>
              <a:ext cx="237118" cy="777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899514" y="4611854"/>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899514" y="4344179"/>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162979" y="4844990"/>
              <a:ext cx="237118" cy="4403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162979" y="4784547"/>
              <a:ext cx="237118" cy="604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162979" y="4775912"/>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162979" y="4637758"/>
              <a:ext cx="237118" cy="138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426443" y="5095395"/>
              <a:ext cx="237118" cy="1899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426443" y="50953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426443" y="5043587"/>
              <a:ext cx="237118" cy="5180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426443" y="5000414"/>
              <a:ext cx="237118" cy="43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689908" y="5216280"/>
              <a:ext cx="237118" cy="690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689908" y="52162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689908" y="5207646"/>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689908" y="5138568"/>
              <a:ext cx="237118" cy="690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953372" y="5190376"/>
              <a:ext cx="237118" cy="94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953372" y="5164472"/>
              <a:ext cx="237118" cy="25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953372" y="5155838"/>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953372" y="5069491"/>
              <a:ext cx="237118" cy="863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16837" y="5276723"/>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16837" y="52767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16837" y="5155838"/>
              <a:ext cx="237118" cy="120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480302"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480302" y="52076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480302" y="52076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480302" y="5112664"/>
              <a:ext cx="237118" cy="94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0" name="tx229"/>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873 case(s)</a:t>
              </a:r>
            </a:p>
          </p:txBody>
        </p:sp>
        <p:sp>
          <p:nvSpPr>
            <p:cNvPr id="231" name="pg230"/>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2" name="tx231"/>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873 case(s)</a:t>
              </a:r>
            </a:p>
          </p:txBody>
        </p:sp>
        <p:sp>
          <p:nvSpPr>
            <p:cNvPr id="233" name="rc23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4" name="rc233"/>
            <p:cNvSpPr/>
            <p:nvPr/>
          </p:nvSpPr>
          <p:spPr>
            <a:xfrm>
              <a:off x="14756939" y="2153563"/>
              <a:ext cx="3214267" cy="3131794"/>
            </a:xfrm>
            <a:prstGeom prst="rect">
              <a:avLst/>
            </a:prstGeom>
            <a:solidFill>
              <a:srgbClr val="FFFFFF">
                <a:alpha val="100000"/>
              </a:srgbClr>
            </a:solidFill>
          </p:spPr>
          <p:txBody>
            <a:bodyPr/>
            <a:lstStyle/>
            <a:p/>
          </p:txBody>
        </p:sp>
        <p:sp>
          <p:nvSpPr>
            <p:cNvPr id="235" name="pl234"/>
            <p:cNvSpPr/>
            <p:nvPr/>
          </p:nvSpPr>
          <p:spPr>
            <a:xfrm>
              <a:off x="14756939" y="48536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6" name="pl235"/>
            <p:cNvSpPr/>
            <p:nvPr/>
          </p:nvSpPr>
          <p:spPr>
            <a:xfrm>
              <a:off x="14756939" y="39901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31266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226322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9" name="pl23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4421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3558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pl241"/>
            <p:cNvSpPr/>
            <p:nvPr/>
          </p:nvSpPr>
          <p:spPr>
            <a:xfrm>
              <a:off x="14756939" y="269495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3" name="rc242"/>
            <p:cNvSpPr/>
            <p:nvPr/>
          </p:nvSpPr>
          <p:spPr>
            <a:xfrm>
              <a:off x="14796459" y="5173107"/>
              <a:ext cx="237118" cy="1122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51731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4796459" y="51731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4796459" y="5095395"/>
              <a:ext cx="237118" cy="77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155838"/>
              <a:ext cx="237118" cy="1295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147203"/>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5059924" y="5138568"/>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5059924" y="5034952"/>
              <a:ext cx="237118" cy="1036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5164472"/>
              <a:ext cx="237118" cy="1208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155838"/>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23388" y="5147203"/>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5323388" y="5009048"/>
              <a:ext cx="237118" cy="138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5000414"/>
              <a:ext cx="237118" cy="2849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4991779"/>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7" name="rc256"/>
            <p:cNvSpPr/>
            <p:nvPr/>
          </p:nvSpPr>
          <p:spPr>
            <a:xfrm>
              <a:off x="15586853" y="49917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8" name="rc257"/>
            <p:cNvSpPr/>
            <p:nvPr/>
          </p:nvSpPr>
          <p:spPr>
            <a:xfrm>
              <a:off x="15586853" y="4914067"/>
              <a:ext cx="237118" cy="777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5086760"/>
              <a:ext cx="237118" cy="1985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5078126"/>
              <a:ext cx="237118" cy="86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50317" y="5069491"/>
              <a:ext cx="237118" cy="86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5850317" y="5043587"/>
              <a:ext cx="237118" cy="2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5242184"/>
              <a:ext cx="237118" cy="43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52421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13782" y="52421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6113782" y="5147203"/>
              <a:ext cx="237118" cy="94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5268088"/>
              <a:ext cx="237118" cy="17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52680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6377246" y="52680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6377246" y="5242184"/>
              <a:ext cx="237118" cy="2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pg270"/>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2" name="tx271"/>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112 case(s)</a:t>
              </a:r>
            </a:p>
          </p:txBody>
        </p:sp>
        <p:sp>
          <p:nvSpPr>
            <p:cNvPr id="273" name="pg27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4" name="rc27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5" name="tx27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6" name="tx27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7" name="tx27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8" name="tx27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9" name="tx27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0" name="pl27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tx29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3" name="tx29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4" name="tx29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5" name="tx29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6" name="tx29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7" name="tx29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8" name="tx29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9" name="tx29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0" name="tx29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1" name="tx30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2" name="tx30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3" name="tx30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4" name="pl30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tx31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tx33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tx36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tx38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0" name="tx39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1" name="tx400"/>
            <p:cNvSpPr/>
            <p:nvPr/>
          </p:nvSpPr>
          <p:spPr>
            <a:xfrm>
              <a:off x="1230614" y="433661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2" name="tx401"/>
            <p:cNvSpPr/>
            <p:nvPr/>
          </p:nvSpPr>
          <p:spPr>
            <a:xfrm>
              <a:off x="1230614" y="347314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3" name="tx402"/>
            <p:cNvSpPr/>
            <p:nvPr/>
          </p:nvSpPr>
          <p:spPr>
            <a:xfrm>
              <a:off x="1230614" y="2609567"/>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04" name="pl40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404"/>
            <p:cNvSpPr/>
            <p:nvPr/>
          </p:nvSpPr>
          <p:spPr>
            <a:xfrm>
              <a:off x="1865074" y="44218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865074" y="355842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865074" y="26949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2" name=""/>
          <p:cNvGrpSpPr/>
          <p:nvPr/>
        </p:nvGrpSpPr>
        <p:grpSpPr>
          <a:xfrm>
            <a:off x="6400800" y="6217920"/>
            <a:ext cx="5486400" cy="4251960"/>
            <a:chOff x="6400800" y="6217920"/>
            <a:chExt cx="5486400" cy="4251960"/>
          </a:xfrm>
        </p:grpSpPr>
        <p:sp>
          <p:nvSpPr>
            <p:cNvPr id="42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5" name="rc5"/>
            <p:cNvSpPr/>
            <p:nvPr/>
          </p:nvSpPr>
          <p:spPr>
            <a:xfrm>
              <a:off x="7068913" y="6510025"/>
              <a:ext cx="4276698" cy="2788960"/>
            </a:xfrm>
            <a:prstGeom prst="rect">
              <a:avLst/>
            </a:prstGeom>
            <a:solidFill>
              <a:srgbClr val="FFFFFF">
                <a:alpha val="100000"/>
              </a:srgbClr>
            </a:solidFill>
          </p:spPr>
          <p:txBody>
            <a:bodyPr/>
            <a:lstStyle/>
            <a:p/>
          </p:txBody>
        </p:sp>
        <p:sp>
          <p:nvSpPr>
            <p:cNvPr id="426" name="pl6"/>
            <p:cNvSpPr/>
            <p:nvPr/>
          </p:nvSpPr>
          <p:spPr>
            <a:xfrm>
              <a:off x="7068913" y="8890501"/>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27" name="pl7"/>
            <p:cNvSpPr/>
            <p:nvPr/>
          </p:nvSpPr>
          <p:spPr>
            <a:xfrm>
              <a:off x="7068913" y="832707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28" name="pl8"/>
            <p:cNvSpPr/>
            <p:nvPr/>
          </p:nvSpPr>
          <p:spPr>
            <a:xfrm>
              <a:off x="7068913" y="776364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29" name="pl9"/>
            <p:cNvSpPr/>
            <p:nvPr/>
          </p:nvSpPr>
          <p:spPr>
            <a:xfrm>
              <a:off x="7068913" y="720022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0" name="pl10"/>
            <p:cNvSpPr/>
            <p:nvPr/>
          </p:nvSpPr>
          <p:spPr>
            <a:xfrm>
              <a:off x="7068913" y="663679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1" name="pl11"/>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2" name="pl12"/>
            <p:cNvSpPr/>
            <p:nvPr/>
          </p:nvSpPr>
          <p:spPr>
            <a:xfrm>
              <a:off x="7068913" y="860878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3" name="pl13"/>
            <p:cNvSpPr/>
            <p:nvPr/>
          </p:nvSpPr>
          <p:spPr>
            <a:xfrm>
              <a:off x="7068913" y="804536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4" name="pl14"/>
            <p:cNvSpPr/>
            <p:nvPr/>
          </p:nvSpPr>
          <p:spPr>
            <a:xfrm>
              <a:off x="7068913" y="748193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5" name="pl15"/>
            <p:cNvSpPr/>
            <p:nvPr/>
          </p:nvSpPr>
          <p:spPr>
            <a:xfrm>
              <a:off x="7068913" y="6918509"/>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6" name="rc16"/>
            <p:cNvSpPr/>
            <p:nvPr/>
          </p:nvSpPr>
          <p:spPr>
            <a:xfrm>
              <a:off x="7217409" y="8101704"/>
              <a:ext cx="415790" cy="101416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7" name="rc17"/>
            <p:cNvSpPr/>
            <p:nvPr/>
          </p:nvSpPr>
          <p:spPr>
            <a:xfrm>
              <a:off x="7811395" y="8270732"/>
              <a:ext cx="415790" cy="73245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8" name="rc18"/>
            <p:cNvSpPr/>
            <p:nvPr/>
          </p:nvSpPr>
          <p:spPr>
            <a:xfrm>
              <a:off x="8405381" y="8777816"/>
              <a:ext cx="415790" cy="39439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9" name="rc19"/>
            <p:cNvSpPr/>
            <p:nvPr/>
          </p:nvSpPr>
          <p:spPr>
            <a:xfrm>
              <a:off x="8999367" y="8946844"/>
              <a:ext cx="415790" cy="1690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0" name="rc20"/>
            <p:cNvSpPr/>
            <p:nvPr/>
          </p:nvSpPr>
          <p:spPr>
            <a:xfrm>
              <a:off x="9593353" y="7538278"/>
              <a:ext cx="415790" cy="112685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1" name="rc21"/>
            <p:cNvSpPr/>
            <p:nvPr/>
          </p:nvSpPr>
          <p:spPr>
            <a:xfrm>
              <a:off x="10187339" y="8327075"/>
              <a:ext cx="415790" cy="4507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22"/>
            <p:cNvSpPr/>
            <p:nvPr/>
          </p:nvSpPr>
          <p:spPr>
            <a:xfrm>
              <a:off x="10781325" y="7650963"/>
              <a:ext cx="415790" cy="6761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23"/>
            <p:cNvSpPr/>
            <p:nvPr/>
          </p:nvSpPr>
          <p:spPr>
            <a:xfrm>
              <a:off x="7217409" y="9115872"/>
              <a:ext cx="415790" cy="563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4" name="rc24"/>
            <p:cNvSpPr/>
            <p:nvPr/>
          </p:nvSpPr>
          <p:spPr>
            <a:xfrm>
              <a:off x="7811395"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5" name="rc25"/>
            <p:cNvSpPr/>
            <p:nvPr/>
          </p:nvSpPr>
          <p:spPr>
            <a:xfrm>
              <a:off x="8999367" y="9115872"/>
              <a:ext cx="415790" cy="563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6" name="rc26"/>
            <p:cNvSpPr/>
            <p:nvPr/>
          </p:nvSpPr>
          <p:spPr>
            <a:xfrm>
              <a:off x="9593353" y="8665131"/>
              <a:ext cx="415790"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7" name="rc27"/>
            <p:cNvSpPr/>
            <p:nvPr/>
          </p:nvSpPr>
          <p:spPr>
            <a:xfrm>
              <a:off x="10187339" y="8777816"/>
              <a:ext cx="415790" cy="39439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8" name="rc28"/>
            <p:cNvSpPr/>
            <p:nvPr/>
          </p:nvSpPr>
          <p:spPr>
            <a:xfrm>
              <a:off x="10781325" y="8327075"/>
              <a:ext cx="41579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29"/>
            <p:cNvSpPr/>
            <p:nvPr/>
          </p:nvSpPr>
          <p:spPr>
            <a:xfrm>
              <a:off x="7811395" y="7819991"/>
              <a:ext cx="415790" cy="4507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0" name="rc30"/>
            <p:cNvSpPr/>
            <p:nvPr/>
          </p:nvSpPr>
          <p:spPr>
            <a:xfrm>
              <a:off x="9593353" y="7481935"/>
              <a:ext cx="415790" cy="563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1" name="rc31"/>
            <p:cNvSpPr/>
            <p:nvPr/>
          </p:nvSpPr>
          <p:spPr>
            <a:xfrm>
              <a:off x="10187339" y="8214389"/>
              <a:ext cx="415790" cy="1126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32"/>
            <p:cNvSpPr/>
            <p:nvPr/>
          </p:nvSpPr>
          <p:spPr>
            <a:xfrm>
              <a:off x="10781325" y="7481935"/>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33"/>
            <p:cNvSpPr/>
            <p:nvPr/>
          </p:nvSpPr>
          <p:spPr>
            <a:xfrm>
              <a:off x="7811395" y="7538278"/>
              <a:ext cx="415790" cy="2817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rc34"/>
            <p:cNvSpPr/>
            <p:nvPr/>
          </p:nvSpPr>
          <p:spPr>
            <a:xfrm>
              <a:off x="8405381" y="8552445"/>
              <a:ext cx="415790" cy="2253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5" name="rc35"/>
            <p:cNvSpPr/>
            <p:nvPr/>
          </p:nvSpPr>
          <p:spPr>
            <a:xfrm>
              <a:off x="8999367" y="8721473"/>
              <a:ext cx="415790" cy="2253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6" name="rc36"/>
            <p:cNvSpPr/>
            <p:nvPr/>
          </p:nvSpPr>
          <p:spPr>
            <a:xfrm>
              <a:off x="9593353" y="6636796"/>
              <a:ext cx="415790"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7" name="rc37"/>
            <p:cNvSpPr/>
            <p:nvPr/>
          </p:nvSpPr>
          <p:spPr>
            <a:xfrm>
              <a:off x="10187339" y="7481935"/>
              <a:ext cx="415790" cy="7324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8" name="rc38"/>
            <p:cNvSpPr/>
            <p:nvPr/>
          </p:nvSpPr>
          <p:spPr>
            <a:xfrm>
              <a:off x="10781325" y="7369250"/>
              <a:ext cx="415790" cy="1126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9" name="pl39"/>
            <p:cNvSpPr/>
            <p:nvPr/>
          </p:nvSpPr>
          <p:spPr>
            <a:xfrm>
              <a:off x="7425304" y="6867288"/>
              <a:ext cx="3563915" cy="2235547"/>
            </a:xfrm>
            <a:custGeom>
              <a:avLst/>
              <a:pathLst>
                <a:path w="3563915" h="2235547">
                  <a:moveTo>
                    <a:pt x="0" y="0"/>
                  </a:moveTo>
                  <a:lnTo>
                    <a:pt x="593985" y="1472377"/>
                  </a:lnTo>
                  <a:lnTo>
                    <a:pt x="1187971" y="2065953"/>
                  </a:lnTo>
                  <a:lnTo>
                    <a:pt x="1781957" y="2150750"/>
                  </a:lnTo>
                  <a:lnTo>
                    <a:pt x="2375943" y="1888651"/>
                  </a:lnTo>
                  <a:lnTo>
                    <a:pt x="2969929" y="2104497"/>
                  </a:lnTo>
                  <a:lnTo>
                    <a:pt x="3563915" y="2235547"/>
                  </a:lnTo>
                </a:path>
              </a:pathLst>
            </a:custGeom>
            <a:ln w="40651" cap="flat">
              <a:solidFill>
                <a:srgbClr val="000000">
                  <a:alpha val="100000"/>
                </a:srgbClr>
              </a:solidFill>
              <a:prstDash val="solid"/>
              <a:round/>
            </a:ln>
          </p:spPr>
          <p:txBody>
            <a:bodyPr/>
            <a:lstStyle/>
            <a:p/>
          </p:txBody>
        </p:sp>
        <p:sp>
          <p:nvSpPr>
            <p:cNvPr id="460" name="rc40"/>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61" name="tx41"/>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2" name="tx42"/>
            <p:cNvSpPr/>
            <p:nvPr/>
          </p:nvSpPr>
          <p:spPr>
            <a:xfrm>
              <a:off x="6801340" y="86064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3" name="tx43"/>
            <p:cNvSpPr/>
            <p:nvPr/>
          </p:nvSpPr>
          <p:spPr>
            <a:xfrm>
              <a:off x="6801340" y="804305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4" name="tx44"/>
            <p:cNvSpPr/>
            <p:nvPr/>
          </p:nvSpPr>
          <p:spPr>
            <a:xfrm>
              <a:off x="6801340" y="7479554"/>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65" name="tx45"/>
            <p:cNvSpPr/>
            <p:nvPr/>
          </p:nvSpPr>
          <p:spPr>
            <a:xfrm>
              <a:off x="6801340" y="69162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6" name="pl46"/>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47"/>
            <p:cNvSpPr/>
            <p:nvPr/>
          </p:nvSpPr>
          <p:spPr>
            <a:xfrm>
              <a:off x="7034118" y="860878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48"/>
            <p:cNvSpPr/>
            <p:nvPr/>
          </p:nvSpPr>
          <p:spPr>
            <a:xfrm>
              <a:off x="7034118" y="8045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49"/>
            <p:cNvSpPr/>
            <p:nvPr/>
          </p:nvSpPr>
          <p:spPr>
            <a:xfrm>
              <a:off x="7034118"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50"/>
            <p:cNvSpPr/>
            <p:nvPr/>
          </p:nvSpPr>
          <p:spPr>
            <a:xfrm>
              <a:off x="7034118" y="69185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51"/>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2" name="pl52"/>
            <p:cNvSpPr/>
            <p:nvPr/>
          </p:nvSpPr>
          <p:spPr>
            <a:xfrm>
              <a:off x="11345612" y="84013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53"/>
            <p:cNvSpPr/>
            <p:nvPr/>
          </p:nvSpPr>
          <p:spPr>
            <a:xfrm>
              <a:off x="11345612" y="763045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54"/>
            <p:cNvSpPr/>
            <p:nvPr/>
          </p:nvSpPr>
          <p:spPr>
            <a:xfrm>
              <a:off x="11345612" y="685957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tx55"/>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6" name="tx56"/>
            <p:cNvSpPr/>
            <p:nvPr/>
          </p:nvSpPr>
          <p:spPr>
            <a:xfrm>
              <a:off x="11443669" y="839902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77" name="tx57"/>
            <p:cNvSpPr/>
            <p:nvPr/>
          </p:nvSpPr>
          <p:spPr>
            <a:xfrm>
              <a:off x="11443669" y="762815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8" name="tx58"/>
            <p:cNvSpPr/>
            <p:nvPr/>
          </p:nvSpPr>
          <p:spPr>
            <a:xfrm>
              <a:off x="11443669" y="6857198"/>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79" name="pl59"/>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60"/>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61"/>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62"/>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63"/>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64"/>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65"/>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tx66"/>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7" name="tx67"/>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8" name="tx68"/>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9" name="tx69"/>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0" name="tx70"/>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1" name="tx71"/>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2" name="tx72"/>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3" name="tx73"/>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4" name="tx74"/>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5" name="tx7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6" name="tx7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7" name="rc77"/>
            <p:cNvSpPr/>
            <p:nvPr/>
          </p:nvSpPr>
          <p:spPr>
            <a:xfrm>
              <a:off x="6564753" y="10217410"/>
              <a:ext cx="1051268" cy="182880"/>
            </a:xfrm>
            <a:prstGeom prst="rect">
              <a:avLst/>
            </a:prstGeom>
            <a:solidFill>
              <a:srgbClr val="FFFFFF">
                <a:alpha val="100000"/>
              </a:srgbClr>
            </a:solidFill>
          </p:spPr>
          <p:txBody>
            <a:bodyPr/>
            <a:lstStyle/>
            <a:p/>
          </p:txBody>
        </p:sp>
        <p:sp>
          <p:nvSpPr>
            <p:cNvPr id="498" name="rc78"/>
            <p:cNvSpPr/>
            <p:nvPr/>
          </p:nvSpPr>
          <p:spPr>
            <a:xfrm>
              <a:off x="6564753" y="10217410"/>
              <a:ext cx="182879" cy="182880"/>
            </a:xfrm>
            <a:prstGeom prst="rect">
              <a:avLst/>
            </a:prstGeom>
            <a:solidFill>
              <a:srgbClr val="FFFFFF">
                <a:alpha val="100000"/>
              </a:srgbClr>
            </a:solidFill>
          </p:spPr>
          <p:txBody>
            <a:bodyPr/>
            <a:lstStyle/>
            <a:p/>
          </p:txBody>
        </p:sp>
        <p:sp>
          <p:nvSpPr>
            <p:cNvPr id="499" name="pl79"/>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0" name="tx80"/>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1" name="rc81"/>
            <p:cNvSpPr/>
            <p:nvPr/>
          </p:nvSpPr>
          <p:spPr>
            <a:xfrm>
              <a:off x="7796021" y="10217410"/>
              <a:ext cx="4053749" cy="182880"/>
            </a:xfrm>
            <a:prstGeom prst="rect">
              <a:avLst/>
            </a:prstGeom>
            <a:solidFill>
              <a:srgbClr val="FFFFFF">
                <a:alpha val="100000"/>
              </a:srgbClr>
            </a:solidFill>
          </p:spPr>
          <p:txBody>
            <a:bodyPr/>
            <a:lstStyle/>
            <a:p/>
          </p:txBody>
        </p:sp>
        <p:sp>
          <p:nvSpPr>
            <p:cNvPr id="502" name="rc82"/>
            <p:cNvSpPr/>
            <p:nvPr/>
          </p:nvSpPr>
          <p:spPr>
            <a:xfrm>
              <a:off x="7796021" y="10217410"/>
              <a:ext cx="182879" cy="182880"/>
            </a:xfrm>
            <a:prstGeom prst="rect">
              <a:avLst/>
            </a:prstGeom>
            <a:solidFill>
              <a:srgbClr val="FFFFFF">
                <a:alpha val="100000"/>
              </a:srgbClr>
            </a:solidFill>
          </p:spPr>
          <p:txBody>
            <a:bodyPr/>
            <a:lstStyle/>
            <a:p/>
          </p:txBody>
        </p:sp>
        <p:sp>
          <p:nvSpPr>
            <p:cNvPr id="503" name="rc83"/>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4" name="rc84"/>
            <p:cNvSpPr/>
            <p:nvPr/>
          </p:nvSpPr>
          <p:spPr>
            <a:xfrm>
              <a:off x="8887262" y="10217410"/>
              <a:ext cx="182879" cy="182880"/>
            </a:xfrm>
            <a:prstGeom prst="rect">
              <a:avLst/>
            </a:prstGeom>
            <a:solidFill>
              <a:srgbClr val="FFFFFF">
                <a:alpha val="100000"/>
              </a:srgbClr>
            </a:solidFill>
          </p:spPr>
          <p:txBody>
            <a:bodyPr/>
            <a:lstStyle/>
            <a:p/>
          </p:txBody>
        </p:sp>
        <p:sp>
          <p:nvSpPr>
            <p:cNvPr id="505" name="rc85"/>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6" name="rc86"/>
            <p:cNvSpPr/>
            <p:nvPr/>
          </p:nvSpPr>
          <p:spPr>
            <a:xfrm>
              <a:off x="9813303" y="10217410"/>
              <a:ext cx="182879" cy="182880"/>
            </a:xfrm>
            <a:prstGeom prst="rect">
              <a:avLst/>
            </a:prstGeom>
            <a:solidFill>
              <a:srgbClr val="FFFFFF">
                <a:alpha val="100000"/>
              </a:srgbClr>
            </a:solidFill>
          </p:spPr>
          <p:txBody>
            <a:bodyPr/>
            <a:lstStyle/>
            <a:p/>
          </p:txBody>
        </p:sp>
        <p:sp>
          <p:nvSpPr>
            <p:cNvPr id="507" name="rc87"/>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8" name="rc88"/>
            <p:cNvSpPr/>
            <p:nvPr/>
          </p:nvSpPr>
          <p:spPr>
            <a:xfrm>
              <a:off x="10815544" y="10217410"/>
              <a:ext cx="182880" cy="182880"/>
            </a:xfrm>
            <a:prstGeom prst="rect">
              <a:avLst/>
            </a:prstGeom>
            <a:solidFill>
              <a:srgbClr val="FFFFFF">
                <a:alpha val="100000"/>
              </a:srgbClr>
            </a:solidFill>
          </p:spPr>
          <p:txBody>
            <a:bodyPr/>
            <a:lstStyle/>
            <a:p/>
          </p:txBody>
        </p:sp>
        <p:sp>
          <p:nvSpPr>
            <p:cNvPr id="509" name="rc89"/>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0" name="tx90"/>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1" name="tx91"/>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92"/>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3" name="tx93"/>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4" name="tx94"/>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5" name=""/>
          <p:cNvGrpSpPr/>
          <p:nvPr/>
        </p:nvGrpSpPr>
        <p:grpSpPr>
          <a:xfrm>
            <a:off x="12527280" y="6217920"/>
            <a:ext cx="5486400" cy="4297680"/>
            <a:chOff x="12527280" y="6217920"/>
            <a:chExt cx="5486400" cy="4297680"/>
          </a:xfrm>
        </p:grpSpPr>
        <p:sp>
          <p:nvSpPr>
            <p:cNvPr id="51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7"/>
            <p:cNvSpPr/>
            <p:nvPr/>
          </p:nvSpPr>
          <p:spPr>
            <a:xfrm>
              <a:off x="13325144" y="6740492"/>
              <a:ext cx="4510689" cy="307289"/>
            </a:xfrm>
            <a:custGeom>
              <a:avLst/>
              <a:pathLst>
                <a:path w="4510689" h="307289">
                  <a:moveTo>
                    <a:pt x="0" y="307289"/>
                  </a:moveTo>
                  <a:lnTo>
                    <a:pt x="180427" y="281682"/>
                  </a:lnTo>
                  <a:lnTo>
                    <a:pt x="360855" y="256074"/>
                  </a:lnTo>
                  <a:lnTo>
                    <a:pt x="541282" y="230467"/>
                  </a:lnTo>
                  <a:lnTo>
                    <a:pt x="721710" y="204859"/>
                  </a:lnTo>
                  <a:lnTo>
                    <a:pt x="902137" y="230467"/>
                  </a:lnTo>
                  <a:lnTo>
                    <a:pt x="1082565" y="179252"/>
                  </a:lnTo>
                  <a:lnTo>
                    <a:pt x="1262993" y="153644"/>
                  </a:lnTo>
                  <a:lnTo>
                    <a:pt x="1443420" y="179252"/>
                  </a:lnTo>
                  <a:lnTo>
                    <a:pt x="1623848" y="179252"/>
                  </a:lnTo>
                  <a:lnTo>
                    <a:pt x="1804275" y="179252"/>
                  </a:lnTo>
                  <a:lnTo>
                    <a:pt x="1984703" y="179252"/>
                  </a:lnTo>
                  <a:lnTo>
                    <a:pt x="2165131" y="128037"/>
                  </a:lnTo>
                  <a:lnTo>
                    <a:pt x="2345558" y="153644"/>
                  </a:lnTo>
                  <a:lnTo>
                    <a:pt x="2525986" y="128037"/>
                  </a:lnTo>
                  <a:lnTo>
                    <a:pt x="2706413" y="128037"/>
                  </a:lnTo>
                  <a:lnTo>
                    <a:pt x="2886841" y="153644"/>
                  </a:lnTo>
                  <a:lnTo>
                    <a:pt x="3067268" y="153644"/>
                  </a:lnTo>
                  <a:lnTo>
                    <a:pt x="3247696" y="128037"/>
                  </a:lnTo>
                  <a:lnTo>
                    <a:pt x="3428124" y="102429"/>
                  </a:lnTo>
                  <a:lnTo>
                    <a:pt x="3608551" y="51214"/>
                  </a:lnTo>
                  <a:lnTo>
                    <a:pt x="3788979" y="51214"/>
                  </a:lnTo>
                  <a:lnTo>
                    <a:pt x="3969406" y="25607"/>
                  </a:lnTo>
                  <a:lnTo>
                    <a:pt x="4149834" y="25607"/>
                  </a:lnTo>
                  <a:lnTo>
                    <a:pt x="4330262" y="25607"/>
                  </a:lnTo>
                  <a:lnTo>
                    <a:pt x="4510689" y="0"/>
                  </a:lnTo>
                </a:path>
              </a:pathLst>
            </a:custGeom>
            <a:ln w="32521" cap="flat">
              <a:solidFill>
                <a:srgbClr val="5EB0E8">
                  <a:alpha val="100000"/>
                </a:srgbClr>
              </a:solidFill>
              <a:prstDash val="solid"/>
              <a:round/>
            </a:ln>
          </p:spPr>
          <p:txBody>
            <a:bodyPr/>
            <a:lstStyle/>
            <a:p/>
          </p:txBody>
        </p:sp>
        <p:sp>
          <p:nvSpPr>
            <p:cNvPr id="531" name="pl18"/>
            <p:cNvSpPr/>
            <p:nvPr/>
          </p:nvSpPr>
          <p:spPr>
            <a:xfrm>
              <a:off x="15129420" y="6817315"/>
              <a:ext cx="2706413" cy="819439"/>
            </a:xfrm>
            <a:custGeom>
              <a:avLst/>
              <a:pathLst>
                <a:path w="2706413" h="819439">
                  <a:moveTo>
                    <a:pt x="0" y="819439"/>
                  </a:moveTo>
                  <a:lnTo>
                    <a:pt x="180427" y="665794"/>
                  </a:lnTo>
                  <a:lnTo>
                    <a:pt x="360855" y="537757"/>
                  </a:lnTo>
                  <a:lnTo>
                    <a:pt x="541282" y="460934"/>
                  </a:lnTo>
                  <a:lnTo>
                    <a:pt x="721710" y="409719"/>
                  </a:lnTo>
                  <a:lnTo>
                    <a:pt x="902137" y="358504"/>
                  </a:lnTo>
                  <a:lnTo>
                    <a:pt x="1082565" y="332897"/>
                  </a:lnTo>
                  <a:lnTo>
                    <a:pt x="1262993" y="332897"/>
                  </a:lnTo>
                  <a:lnTo>
                    <a:pt x="1443420" y="256074"/>
                  </a:lnTo>
                  <a:lnTo>
                    <a:pt x="1623848" y="179252"/>
                  </a:lnTo>
                  <a:lnTo>
                    <a:pt x="1804275" y="51214"/>
                  </a:lnTo>
                  <a:lnTo>
                    <a:pt x="1984703" y="51214"/>
                  </a:lnTo>
                  <a:lnTo>
                    <a:pt x="2165131" y="0"/>
                  </a:lnTo>
                  <a:lnTo>
                    <a:pt x="2345558" y="0"/>
                  </a:lnTo>
                  <a:lnTo>
                    <a:pt x="2525986" y="0"/>
                  </a:lnTo>
                  <a:lnTo>
                    <a:pt x="2706413" y="0"/>
                  </a:lnTo>
                </a:path>
              </a:pathLst>
            </a:custGeom>
            <a:ln w="32521" cap="flat">
              <a:solidFill>
                <a:srgbClr val="00A173">
                  <a:alpha val="100000"/>
                </a:srgbClr>
              </a:solidFill>
              <a:prstDash val="solid"/>
              <a:round/>
            </a:ln>
          </p:spPr>
          <p:txBody>
            <a:bodyPr/>
            <a:lstStyle/>
            <a:p/>
          </p:txBody>
        </p:sp>
        <p:sp>
          <p:nvSpPr>
            <p:cNvPr id="53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7" name="rc84"/>
            <p:cNvSpPr/>
            <p:nvPr/>
          </p:nvSpPr>
          <p:spPr>
            <a:xfrm>
              <a:off x="14005791" y="9941072"/>
              <a:ext cx="3149396" cy="504938"/>
            </a:xfrm>
            <a:prstGeom prst="rect">
              <a:avLst/>
            </a:prstGeom>
            <a:solidFill>
              <a:srgbClr val="FFFFFF">
                <a:alpha val="100000"/>
              </a:srgbClr>
            </a:solidFill>
          </p:spPr>
          <p:txBody>
            <a:bodyPr/>
            <a:lstStyle/>
            <a:p/>
          </p:txBody>
        </p:sp>
        <p:sp>
          <p:nvSpPr>
            <p:cNvPr id="59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0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Gabon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69815"/>
              <a:ext cx="237118" cy="15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698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698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49092"/>
              <a:ext cx="237118" cy="20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69815"/>
              <a:ext cx="237118" cy="5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698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33550"/>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171380"/>
              <a:ext cx="237118" cy="1139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990052"/>
              <a:ext cx="237118" cy="1813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990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824266"/>
              <a:ext cx="237118" cy="1657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176561"/>
              <a:ext cx="237118" cy="1087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114391"/>
              <a:ext cx="237118" cy="621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114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79690"/>
              <a:ext cx="237118" cy="1347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33550"/>
              <a:ext cx="237118" cy="51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4953786"/>
              <a:ext cx="237118" cy="279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49537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4860532"/>
              <a:ext cx="237118" cy="93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4725831"/>
              <a:ext cx="237118" cy="4818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47258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4674023"/>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021137"/>
              <a:ext cx="237118" cy="1865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0211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005594"/>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64635"/>
              <a:ext cx="237118" cy="20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052222"/>
              <a:ext cx="237118" cy="2124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522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47041"/>
              <a:ext cx="237118" cy="51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026318"/>
              <a:ext cx="237118" cy="2279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02631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02631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4938244"/>
              <a:ext cx="237118" cy="3160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9382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876074"/>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3798468"/>
              <a:ext cx="237118" cy="14091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37984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3757021"/>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33550"/>
              <a:ext cx="237118" cy="51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2907370"/>
              <a:ext cx="237118" cy="23261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29073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2886647"/>
              <a:ext cx="237118" cy="20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58195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0683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1,227 case(s)</a:t>
              </a:r>
            </a:p>
          </p:txBody>
        </p:sp>
        <p:sp>
          <p:nvSpPr>
            <p:cNvPr id="64" name="pg63"/>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1,293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07646"/>
              <a:ext cx="237118" cy="77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2928093"/>
              <a:ext cx="237118" cy="22795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29280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2876285"/>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18007"/>
              <a:ext cx="237118" cy="673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3907265"/>
              <a:ext cx="237118" cy="1310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3907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3876180"/>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404622"/>
              <a:ext cx="237118" cy="8496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4046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4363175"/>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64635"/>
              <a:ext cx="237118" cy="20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4466791"/>
              <a:ext cx="237118" cy="7978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44667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435706"/>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43911"/>
              <a:ext cx="237118" cy="41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896798"/>
              <a:ext cx="237118" cy="3471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8967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865713"/>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59454"/>
              <a:ext cx="237118" cy="2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135115"/>
              <a:ext cx="237118" cy="1243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1351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098849"/>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64635"/>
              <a:ext cx="237118" cy="155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64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23188"/>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43911"/>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54273"/>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54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54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07646"/>
              <a:ext cx="237118" cy="466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79622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2110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1,165 case(s)</a:t>
              </a:r>
            </a:p>
          </p:txBody>
        </p:sp>
        <p:sp>
          <p:nvSpPr>
            <p:cNvPr id="125" name="pg124"/>
            <p:cNvSpPr/>
            <p:nvPr/>
          </p:nvSpPr>
          <p:spPr>
            <a:xfrm>
              <a:off x="600671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1078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1,167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5166199"/>
              <a:ext cx="237118" cy="108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249092"/>
              <a:ext cx="237118" cy="36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2490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249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5072945"/>
              <a:ext cx="237118" cy="1761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249092"/>
              <a:ext cx="237118" cy="362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2490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2490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104030"/>
              <a:ext cx="237118" cy="145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54273"/>
              <a:ext cx="237118" cy="31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254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254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124753"/>
              <a:ext cx="237118" cy="1295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145476"/>
              <a:ext cx="237118" cy="1295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69815"/>
              <a:ext cx="237118" cy="155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26981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2698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176561"/>
              <a:ext cx="237118" cy="93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49092"/>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07646"/>
              <a:ext cx="237118" cy="72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69815"/>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212827"/>
              <a:ext cx="237118" cy="67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243911"/>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18007"/>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742996"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5" name="pg184"/>
            <p:cNvSpPr/>
            <p:nvPr/>
          </p:nvSpPr>
          <p:spPr>
            <a:xfrm>
              <a:off x="9058765"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6" name="tx185"/>
            <p:cNvSpPr/>
            <p:nvPr/>
          </p:nvSpPr>
          <p:spPr>
            <a:xfrm>
              <a:off x="9183648"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 case(s)</a:t>
              </a:r>
            </a:p>
          </p:txBody>
        </p:sp>
        <p:sp>
          <p:nvSpPr>
            <p:cNvPr id="187" name="pg186"/>
            <p:cNvSpPr/>
            <p:nvPr/>
          </p:nvSpPr>
          <p:spPr>
            <a:xfrm>
              <a:off x="9261214"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8" name="tx187"/>
            <p:cNvSpPr/>
            <p:nvPr/>
          </p:nvSpPr>
          <p:spPr>
            <a:xfrm>
              <a:off x="9365282"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 case(s)</a:t>
              </a:r>
            </a:p>
          </p:txBody>
        </p:sp>
        <p:sp>
          <p:nvSpPr>
            <p:cNvPr id="189" name="rc18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0" name="rc189"/>
            <p:cNvSpPr/>
            <p:nvPr/>
          </p:nvSpPr>
          <p:spPr>
            <a:xfrm>
              <a:off x="11542672" y="2153563"/>
              <a:ext cx="3214267" cy="3131794"/>
            </a:xfrm>
            <a:prstGeom prst="rect">
              <a:avLst/>
            </a:prstGeom>
            <a:solidFill>
              <a:srgbClr val="FFFFFF">
                <a:alpha val="100000"/>
              </a:srgbClr>
            </a:solidFill>
          </p:spPr>
          <p:txBody>
            <a:bodyPr/>
            <a:lstStyle/>
            <a:p/>
          </p:txBody>
        </p:sp>
        <p:sp>
          <p:nvSpPr>
            <p:cNvPr id="191" name="pl190"/>
            <p:cNvSpPr/>
            <p:nvPr/>
          </p:nvSpPr>
          <p:spPr>
            <a:xfrm>
              <a:off x="11542672"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5223188"/>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280177"/>
              <a:ext cx="237118" cy="51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228369"/>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5212827"/>
              <a:ext cx="237118" cy="673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186923"/>
              <a:ext cx="237118" cy="984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243911"/>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5269815"/>
              <a:ext cx="237118" cy="103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212827"/>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54273"/>
              <a:ext cx="237118" cy="310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8017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49092"/>
              <a:ext cx="237118" cy="362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28369"/>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23188"/>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69815"/>
              <a:ext cx="237118" cy="15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2297170"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422052"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 case(s)</a:t>
              </a:r>
            </a:p>
          </p:txBody>
        </p:sp>
        <p:sp>
          <p:nvSpPr>
            <p:cNvPr id="248" name="pg247"/>
            <p:cNvSpPr/>
            <p:nvPr/>
          </p:nvSpPr>
          <p:spPr>
            <a:xfrm>
              <a:off x="12495596"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99664"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7672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373111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269495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424919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321303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21768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rc258"/>
            <p:cNvSpPr/>
            <p:nvPr/>
          </p:nvSpPr>
          <p:spPr>
            <a:xfrm>
              <a:off x="14796459"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2" name="rc261"/>
            <p:cNvSpPr/>
            <p:nvPr/>
          </p:nvSpPr>
          <p:spPr>
            <a:xfrm>
              <a:off x="14796459" y="5269815"/>
              <a:ext cx="237118" cy="10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5238731"/>
              <a:ext cx="237118" cy="466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5233550"/>
              <a:ext cx="237118" cy="518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74996"/>
              <a:ext cx="237118" cy="103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749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52749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5212827"/>
              <a:ext cx="237118" cy="6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280177"/>
              <a:ext cx="237118" cy="5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280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280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223188"/>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243911"/>
              <a:ext cx="237118" cy="414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2439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233550"/>
              <a:ext cx="237118" cy="103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5186923"/>
              <a:ext cx="237118" cy="466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64635"/>
              <a:ext cx="237118" cy="20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264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5264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5207646"/>
              <a:ext cx="237118" cy="56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40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40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640711" y="5243911"/>
              <a:ext cx="237118" cy="414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pg290"/>
            <p:cNvSpPr/>
            <p:nvPr/>
          </p:nvSpPr>
          <p:spPr>
            <a:xfrm>
              <a:off x="15487300"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2" name="tx291"/>
            <p:cNvSpPr/>
            <p:nvPr/>
          </p:nvSpPr>
          <p:spPr>
            <a:xfrm>
              <a:off x="15612183"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293" name="pg29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4" name="rc29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5" name="tx29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6" name="tx29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7" name="tx29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8" name="tx29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9" name="tx29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0" name="pl29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tx31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3" name="tx31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4" name="tx31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5" name="tx31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6" name="tx31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7" name="tx31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8" name="tx31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9" name="tx31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0" name="tx31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1" name="tx32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2" name="tx32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3" name="tx32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4" name="pl32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tx33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7" name="tx33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8" name="tx33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9" name="tx33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0" name="tx33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1" name="tx34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2" name="tx34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3" name="tx34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4" name="tx34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5" name="tx34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6" name="tx34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7" name="tx34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8" name="pl34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tx35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1" name="tx36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2" name="tx36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3" name="tx36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4" name="tx36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5" name="tx36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6" name="tx36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7" name="tx36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8" name="tx36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9" name="tx36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0" name="tx36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1" name="tx37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2" name="pl37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5" name="tx38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6" name="tx38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7" name="tx38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8" name="tx38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9" name="tx38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0" name="tx38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1" name="tx39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2" name="tx39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3" name="tx39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4" name="tx39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5" name="tx39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6" name="pl39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9" name="tx40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0" name="tx40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1" name="tx41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2" name="tx41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3" name="tx41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4" name="tx41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5" name="tx41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6" name="tx41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7" name="tx41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8" name="tx41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9" name="tx41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0" name="tx41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1" name="tx420"/>
            <p:cNvSpPr/>
            <p:nvPr/>
          </p:nvSpPr>
          <p:spPr>
            <a:xfrm>
              <a:off x="1230614" y="416391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2" name="tx421"/>
            <p:cNvSpPr/>
            <p:nvPr/>
          </p:nvSpPr>
          <p:spPr>
            <a:xfrm>
              <a:off x="1230614" y="312775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3" name="tx422"/>
            <p:cNvSpPr/>
            <p:nvPr/>
          </p:nvSpPr>
          <p:spPr>
            <a:xfrm>
              <a:off x="1230614" y="20915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4" name="pl42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42491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32130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865074" y="21768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tx42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9" name="rc428"/>
            <p:cNvSpPr/>
            <p:nvPr/>
          </p:nvSpPr>
          <p:spPr>
            <a:xfrm>
              <a:off x="18110385" y="2153563"/>
              <a:ext cx="1240079" cy="413498"/>
            </a:xfrm>
            <a:prstGeom prst="rect">
              <a:avLst/>
            </a:prstGeom>
            <a:solidFill>
              <a:srgbClr val="FFFFFF">
                <a:alpha val="100000"/>
              </a:srgbClr>
            </a:solidFill>
          </p:spPr>
          <p:txBody>
            <a:bodyPr/>
            <a:lstStyle/>
            <a:p/>
          </p:txBody>
        </p:sp>
        <p:sp>
          <p:nvSpPr>
            <p:cNvPr id="430" name="rc429"/>
            <p:cNvSpPr/>
            <p:nvPr/>
          </p:nvSpPr>
          <p:spPr>
            <a:xfrm>
              <a:off x="18179974" y="2223153"/>
              <a:ext cx="274319" cy="274319"/>
            </a:xfrm>
            <a:prstGeom prst="rect">
              <a:avLst/>
            </a:prstGeom>
            <a:solidFill>
              <a:srgbClr val="FFFFFF">
                <a:alpha val="100000"/>
              </a:srgbClr>
            </a:solidFill>
          </p:spPr>
          <p:txBody>
            <a:bodyPr/>
            <a:lstStyle/>
            <a:p/>
          </p:txBody>
        </p:sp>
        <p:sp>
          <p:nvSpPr>
            <p:cNvPr id="431" name="pg43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2" name="tx43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3" name="rc432"/>
            <p:cNvSpPr/>
            <p:nvPr/>
          </p:nvSpPr>
          <p:spPr>
            <a:xfrm>
              <a:off x="18110385" y="2706240"/>
              <a:ext cx="1753945" cy="1236458"/>
            </a:xfrm>
            <a:prstGeom prst="rect">
              <a:avLst/>
            </a:prstGeom>
            <a:solidFill>
              <a:srgbClr val="FFFFFF">
                <a:alpha val="100000"/>
              </a:srgbClr>
            </a:solidFill>
          </p:spPr>
          <p:txBody>
            <a:bodyPr/>
            <a:lstStyle/>
            <a:p/>
          </p:txBody>
        </p:sp>
        <p:sp>
          <p:nvSpPr>
            <p:cNvPr id="434" name="rc433"/>
            <p:cNvSpPr/>
            <p:nvPr/>
          </p:nvSpPr>
          <p:spPr>
            <a:xfrm>
              <a:off x="18179974" y="2775829"/>
              <a:ext cx="274319" cy="274319"/>
            </a:xfrm>
            <a:prstGeom prst="rect">
              <a:avLst/>
            </a:prstGeom>
            <a:solidFill>
              <a:srgbClr val="FFFFFF">
                <a:alpha val="100000"/>
              </a:srgbClr>
            </a:solidFill>
          </p:spPr>
          <p:txBody>
            <a:bodyPr/>
            <a:lstStyle/>
            <a:p/>
          </p:txBody>
        </p:sp>
        <p:sp>
          <p:nvSpPr>
            <p:cNvPr id="435" name="rc43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3050149"/>
              <a:ext cx="274319" cy="274319"/>
            </a:xfrm>
            <a:prstGeom prst="rect">
              <a:avLst/>
            </a:prstGeom>
            <a:solidFill>
              <a:srgbClr val="FFFFFF">
                <a:alpha val="100000"/>
              </a:srgbClr>
            </a:solidFill>
          </p:spPr>
          <p:txBody>
            <a:bodyPr/>
            <a:lstStyle/>
            <a:p/>
          </p:txBody>
        </p:sp>
        <p:sp>
          <p:nvSpPr>
            <p:cNvPr id="437" name="rc43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3324469"/>
              <a:ext cx="274319" cy="274320"/>
            </a:xfrm>
            <a:prstGeom prst="rect">
              <a:avLst/>
            </a:prstGeom>
            <a:solidFill>
              <a:srgbClr val="FFFFFF">
                <a:alpha val="100000"/>
              </a:srgbClr>
            </a:solidFill>
          </p:spPr>
          <p:txBody>
            <a:bodyPr/>
            <a:lstStyle/>
            <a:p/>
          </p:txBody>
        </p:sp>
        <p:sp>
          <p:nvSpPr>
            <p:cNvPr id="439" name="rc43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598789"/>
              <a:ext cx="274319" cy="274320"/>
            </a:xfrm>
            <a:prstGeom prst="rect">
              <a:avLst/>
            </a:prstGeom>
            <a:solidFill>
              <a:srgbClr val="FFFFFF">
                <a:alpha val="100000"/>
              </a:srgbClr>
            </a:solidFill>
          </p:spPr>
          <p:txBody>
            <a:bodyPr/>
            <a:lstStyle/>
            <a:p/>
          </p:txBody>
        </p:sp>
        <p:sp>
          <p:nvSpPr>
            <p:cNvPr id="441" name="rc44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2" name="tx44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6" name=""/>
          <p:cNvGrpSpPr/>
          <p:nvPr/>
        </p:nvGrpSpPr>
        <p:grpSpPr>
          <a:xfrm>
            <a:off x="6400800" y="6217920"/>
            <a:ext cx="5486400" cy="4251960"/>
            <a:chOff x="6400800" y="6217920"/>
            <a:chExt cx="5486400" cy="4251960"/>
          </a:xfrm>
        </p:grpSpPr>
        <p:sp>
          <p:nvSpPr>
            <p:cNvPr id="4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8"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9" name="rc5"/>
            <p:cNvSpPr/>
            <p:nvPr/>
          </p:nvSpPr>
          <p:spPr>
            <a:xfrm>
              <a:off x="6984155" y="6510025"/>
              <a:ext cx="4361456" cy="2788960"/>
            </a:xfrm>
            <a:prstGeom prst="rect">
              <a:avLst/>
            </a:prstGeom>
            <a:solidFill>
              <a:srgbClr val="FFFFFF">
                <a:alpha val="100000"/>
              </a:srgbClr>
            </a:solidFill>
          </p:spPr>
          <p:txBody>
            <a:bodyPr/>
            <a:lstStyle/>
            <a:p/>
          </p:txBody>
        </p:sp>
        <p:sp>
          <p:nvSpPr>
            <p:cNvPr id="450" name="pl6"/>
            <p:cNvSpPr/>
            <p:nvPr/>
          </p:nvSpPr>
          <p:spPr>
            <a:xfrm>
              <a:off x="6984155" y="874964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1" name="pl7"/>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2" name="pl8"/>
            <p:cNvSpPr/>
            <p:nvPr/>
          </p:nvSpPr>
          <p:spPr>
            <a:xfrm>
              <a:off x="6984155" y="705936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53" name="pl9"/>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4" name="pl10"/>
            <p:cNvSpPr/>
            <p:nvPr/>
          </p:nvSpPr>
          <p:spPr>
            <a:xfrm>
              <a:off x="6984155" y="832707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5" name="pl11"/>
            <p:cNvSpPr/>
            <p:nvPr/>
          </p:nvSpPr>
          <p:spPr>
            <a:xfrm>
              <a:off x="6984155" y="748193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6" name="pl12"/>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7" name="rc13"/>
            <p:cNvSpPr/>
            <p:nvPr/>
          </p:nvSpPr>
          <p:spPr>
            <a:xfrm>
              <a:off x="7135595" y="8749645"/>
              <a:ext cx="424030" cy="4225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14"/>
            <p:cNvSpPr/>
            <p:nvPr/>
          </p:nvSpPr>
          <p:spPr>
            <a:xfrm>
              <a:off x="7741353" y="6636796"/>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15"/>
            <p:cNvSpPr/>
            <p:nvPr/>
          </p:nvSpPr>
          <p:spPr>
            <a:xfrm>
              <a:off x="8347110" y="705936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16"/>
            <p:cNvSpPr/>
            <p:nvPr/>
          </p:nvSpPr>
          <p:spPr>
            <a:xfrm>
              <a:off x="8952868" y="8327075"/>
              <a:ext cx="424030" cy="4225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17"/>
            <p:cNvSpPr/>
            <p:nvPr/>
          </p:nvSpPr>
          <p:spPr>
            <a:xfrm>
              <a:off x="10164384" y="832707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2" name="rc18"/>
            <p:cNvSpPr/>
            <p:nvPr/>
          </p:nvSpPr>
          <p:spPr>
            <a:xfrm>
              <a:off x="7741353" y="7481935"/>
              <a:ext cx="424030"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9"/>
            <p:cNvSpPr/>
            <p:nvPr/>
          </p:nvSpPr>
          <p:spPr>
            <a:xfrm>
              <a:off x="8347110" y="7904505"/>
              <a:ext cx="424030" cy="4225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20"/>
            <p:cNvSpPr/>
            <p:nvPr/>
          </p:nvSpPr>
          <p:spPr>
            <a:xfrm>
              <a:off x="8952868" y="8749645"/>
              <a:ext cx="424030" cy="4225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21"/>
            <p:cNvSpPr/>
            <p:nvPr/>
          </p:nvSpPr>
          <p:spPr>
            <a:xfrm>
              <a:off x="10770142" y="8749645"/>
              <a:ext cx="424030" cy="42256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22"/>
            <p:cNvSpPr/>
            <p:nvPr/>
          </p:nvSpPr>
          <p:spPr>
            <a:xfrm>
              <a:off x="7741353" y="8749645"/>
              <a:ext cx="424030" cy="4225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7" name="rc23"/>
            <p:cNvSpPr/>
            <p:nvPr/>
          </p:nvSpPr>
          <p:spPr>
            <a:xfrm>
              <a:off x="8347110"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24"/>
            <p:cNvSpPr/>
            <p:nvPr/>
          </p:nvSpPr>
          <p:spPr>
            <a:xfrm>
              <a:off x="9558626" y="7904505"/>
              <a:ext cx="424030"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pl25"/>
            <p:cNvSpPr/>
            <p:nvPr/>
          </p:nvSpPr>
          <p:spPr>
            <a:xfrm>
              <a:off x="7347610" y="6867288"/>
              <a:ext cx="3634547" cy="2141745"/>
            </a:xfrm>
            <a:custGeom>
              <a:avLst/>
              <a:pathLst>
                <a:path w="3634547" h="2141745">
                  <a:moveTo>
                    <a:pt x="0" y="795505"/>
                  </a:moveTo>
                  <a:lnTo>
                    <a:pt x="605757" y="0"/>
                  </a:lnTo>
                  <a:lnTo>
                    <a:pt x="1211515" y="703716"/>
                  </a:lnTo>
                  <a:lnTo>
                    <a:pt x="1817273" y="1591010"/>
                  </a:lnTo>
                  <a:lnTo>
                    <a:pt x="2423031" y="1642004"/>
                  </a:lnTo>
                  <a:lnTo>
                    <a:pt x="3028789" y="1947968"/>
                  </a:lnTo>
                  <a:lnTo>
                    <a:pt x="3634547" y="2141745"/>
                  </a:lnTo>
                </a:path>
              </a:pathLst>
            </a:custGeom>
            <a:ln w="40651" cap="flat">
              <a:solidFill>
                <a:srgbClr val="000000">
                  <a:alpha val="100000"/>
                </a:srgbClr>
              </a:solidFill>
              <a:prstDash val="solid"/>
              <a:round/>
            </a:ln>
          </p:spPr>
          <p:txBody>
            <a:bodyPr/>
            <a:lstStyle/>
            <a:p/>
          </p:txBody>
        </p:sp>
        <p:sp>
          <p:nvSpPr>
            <p:cNvPr id="470" name="rc26"/>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71" name="tx27"/>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2" name="tx28"/>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73" name="tx29"/>
            <p:cNvSpPr/>
            <p:nvPr/>
          </p:nvSpPr>
          <p:spPr>
            <a:xfrm>
              <a:off x="6801340" y="748193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74" name="tx30"/>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75" name="pl31"/>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2"/>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7" name="pl33"/>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8"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9"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pl36"/>
            <p:cNvSpPr/>
            <p:nvPr/>
          </p:nvSpPr>
          <p:spPr>
            <a:xfrm>
              <a:off x="11345612" y="866227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1" name="pl37"/>
            <p:cNvSpPr/>
            <p:nvPr/>
          </p:nvSpPr>
          <p:spPr>
            <a:xfrm>
              <a:off x="11345612" y="815233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2" name="pl38"/>
            <p:cNvSpPr/>
            <p:nvPr/>
          </p:nvSpPr>
          <p:spPr>
            <a:xfrm>
              <a:off x="11345612" y="764239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3" name="pl39"/>
            <p:cNvSpPr/>
            <p:nvPr/>
          </p:nvSpPr>
          <p:spPr>
            <a:xfrm>
              <a:off x="11345612" y="71324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4" name="pl40"/>
            <p:cNvSpPr/>
            <p:nvPr/>
          </p:nvSpPr>
          <p:spPr>
            <a:xfrm>
              <a:off x="11345612" y="662251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tx41"/>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6" name="tx42"/>
            <p:cNvSpPr/>
            <p:nvPr/>
          </p:nvSpPr>
          <p:spPr>
            <a:xfrm>
              <a:off x="11443669" y="8661903"/>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87" name="tx43"/>
            <p:cNvSpPr/>
            <p:nvPr/>
          </p:nvSpPr>
          <p:spPr>
            <a:xfrm>
              <a:off x="11443669" y="815002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88" name="tx44"/>
            <p:cNvSpPr/>
            <p:nvPr/>
          </p:nvSpPr>
          <p:spPr>
            <a:xfrm>
              <a:off x="11443669" y="764008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89" name="tx45"/>
            <p:cNvSpPr/>
            <p:nvPr/>
          </p:nvSpPr>
          <p:spPr>
            <a:xfrm>
              <a:off x="11443669" y="713015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0" name="tx46"/>
            <p:cNvSpPr/>
            <p:nvPr/>
          </p:nvSpPr>
          <p:spPr>
            <a:xfrm>
              <a:off x="11443669" y="66202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91" name="pl47"/>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8"/>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9"/>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0"/>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1"/>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2"/>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3"/>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tx54"/>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9" name="tx55"/>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0" name="tx56"/>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1" name="tx57"/>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2" name="tx58"/>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3" name="tx59"/>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4" name="tx60"/>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5" name="tx61"/>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6" name="tx62"/>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7"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8"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9" name="rc65"/>
            <p:cNvSpPr/>
            <p:nvPr/>
          </p:nvSpPr>
          <p:spPr>
            <a:xfrm>
              <a:off x="7067995" y="10217410"/>
              <a:ext cx="1051268" cy="182880"/>
            </a:xfrm>
            <a:prstGeom prst="rect">
              <a:avLst/>
            </a:prstGeom>
            <a:solidFill>
              <a:srgbClr val="FFFFFF">
                <a:alpha val="100000"/>
              </a:srgbClr>
            </a:solidFill>
          </p:spPr>
          <p:txBody>
            <a:bodyPr/>
            <a:lstStyle/>
            <a:p/>
          </p:txBody>
        </p:sp>
        <p:sp>
          <p:nvSpPr>
            <p:cNvPr id="510" name="rc66"/>
            <p:cNvSpPr/>
            <p:nvPr/>
          </p:nvSpPr>
          <p:spPr>
            <a:xfrm>
              <a:off x="7067995" y="10217410"/>
              <a:ext cx="182879" cy="182880"/>
            </a:xfrm>
            <a:prstGeom prst="rect">
              <a:avLst/>
            </a:prstGeom>
            <a:solidFill>
              <a:srgbClr val="FFFFFF">
                <a:alpha val="100000"/>
              </a:srgbClr>
            </a:solidFill>
          </p:spPr>
          <p:txBody>
            <a:bodyPr/>
            <a:lstStyle/>
            <a:p/>
          </p:txBody>
        </p:sp>
        <p:sp>
          <p:nvSpPr>
            <p:cNvPr id="511" name="pl67"/>
            <p:cNvSpPr/>
            <p:nvPr/>
          </p:nvSpPr>
          <p:spPr>
            <a:xfrm>
              <a:off x="70862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12" name="tx68"/>
            <p:cNvSpPr/>
            <p:nvPr/>
          </p:nvSpPr>
          <p:spPr>
            <a:xfrm>
              <a:off x="73588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3" name="rc69"/>
            <p:cNvSpPr/>
            <p:nvPr/>
          </p:nvSpPr>
          <p:spPr>
            <a:xfrm>
              <a:off x="8299263" y="10217410"/>
              <a:ext cx="2962509" cy="182880"/>
            </a:xfrm>
            <a:prstGeom prst="rect">
              <a:avLst/>
            </a:prstGeom>
            <a:solidFill>
              <a:srgbClr val="FFFFFF">
                <a:alpha val="100000"/>
              </a:srgbClr>
            </a:solidFill>
          </p:spPr>
          <p:txBody>
            <a:bodyPr/>
            <a:lstStyle/>
            <a:p/>
          </p:txBody>
        </p:sp>
        <p:sp>
          <p:nvSpPr>
            <p:cNvPr id="514" name="rc70"/>
            <p:cNvSpPr/>
            <p:nvPr/>
          </p:nvSpPr>
          <p:spPr>
            <a:xfrm>
              <a:off x="8299263" y="10217410"/>
              <a:ext cx="182880" cy="182880"/>
            </a:xfrm>
            <a:prstGeom prst="rect">
              <a:avLst/>
            </a:prstGeom>
            <a:solidFill>
              <a:srgbClr val="FFFFFF">
                <a:alpha val="100000"/>
              </a:srgbClr>
            </a:solidFill>
          </p:spPr>
          <p:txBody>
            <a:bodyPr/>
            <a:lstStyle/>
            <a:p/>
          </p:txBody>
        </p:sp>
        <p:sp>
          <p:nvSpPr>
            <p:cNvPr id="515" name="rc71"/>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6" name="rc72"/>
            <p:cNvSpPr/>
            <p:nvPr/>
          </p:nvSpPr>
          <p:spPr>
            <a:xfrm>
              <a:off x="9225304" y="10217410"/>
              <a:ext cx="182879" cy="182880"/>
            </a:xfrm>
            <a:prstGeom prst="rect">
              <a:avLst/>
            </a:prstGeom>
            <a:solidFill>
              <a:srgbClr val="FFFFFF">
                <a:alpha val="100000"/>
              </a:srgbClr>
            </a:solidFill>
          </p:spPr>
          <p:txBody>
            <a:bodyPr/>
            <a:lstStyle/>
            <a:p/>
          </p:txBody>
        </p:sp>
        <p:sp>
          <p:nvSpPr>
            <p:cNvPr id="517" name="rc73"/>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8" name="rc74"/>
            <p:cNvSpPr/>
            <p:nvPr/>
          </p:nvSpPr>
          <p:spPr>
            <a:xfrm>
              <a:off x="10227545" y="10217410"/>
              <a:ext cx="182879" cy="182880"/>
            </a:xfrm>
            <a:prstGeom prst="rect">
              <a:avLst/>
            </a:prstGeom>
            <a:solidFill>
              <a:srgbClr val="FFFFFF">
                <a:alpha val="100000"/>
              </a:srgbClr>
            </a:solidFill>
          </p:spPr>
          <p:txBody>
            <a:bodyPr/>
            <a:lstStyle/>
            <a:p/>
          </p:txBody>
        </p:sp>
        <p:sp>
          <p:nvSpPr>
            <p:cNvPr id="519" name="rc75"/>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0" name="tx76"/>
            <p:cNvSpPr/>
            <p:nvPr/>
          </p:nvSpPr>
          <p:spPr>
            <a:xfrm>
              <a:off x="859014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1" name="tx77"/>
            <p:cNvSpPr/>
            <p:nvPr/>
          </p:nvSpPr>
          <p:spPr>
            <a:xfrm>
              <a:off x="951618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2" name="tx78"/>
            <p:cNvSpPr/>
            <p:nvPr/>
          </p:nvSpPr>
          <p:spPr>
            <a:xfrm>
              <a:off x="105184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3" name="tx79"/>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4" name=""/>
          <p:cNvGrpSpPr/>
          <p:nvPr/>
        </p:nvGrpSpPr>
        <p:grpSpPr>
          <a:xfrm>
            <a:off x="12527280" y="6217920"/>
            <a:ext cx="5486400" cy="4297680"/>
            <a:chOff x="12527280" y="6217920"/>
            <a:chExt cx="5486400" cy="4297680"/>
          </a:xfrm>
        </p:grpSpPr>
        <p:sp>
          <p:nvSpPr>
            <p:cNvPr id="52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7"/>
            <p:cNvSpPr/>
            <p:nvPr/>
          </p:nvSpPr>
          <p:spPr>
            <a:xfrm>
              <a:off x="13325144" y="7355072"/>
              <a:ext cx="4510689" cy="512149"/>
            </a:xfrm>
            <a:custGeom>
              <a:avLst/>
              <a:pathLst>
                <a:path w="4510689" h="512149">
                  <a:moveTo>
                    <a:pt x="0" y="435327"/>
                  </a:moveTo>
                  <a:lnTo>
                    <a:pt x="180427" y="435327"/>
                  </a:lnTo>
                  <a:lnTo>
                    <a:pt x="360855" y="435327"/>
                  </a:lnTo>
                  <a:lnTo>
                    <a:pt x="541282" y="435327"/>
                  </a:lnTo>
                  <a:lnTo>
                    <a:pt x="721710" y="435327"/>
                  </a:lnTo>
                  <a:lnTo>
                    <a:pt x="902137" y="435327"/>
                  </a:lnTo>
                  <a:lnTo>
                    <a:pt x="1082565" y="435327"/>
                  </a:lnTo>
                  <a:lnTo>
                    <a:pt x="1262993" y="256074"/>
                  </a:lnTo>
                  <a:lnTo>
                    <a:pt x="1443420" y="128037"/>
                  </a:lnTo>
                  <a:lnTo>
                    <a:pt x="1623848" y="230467"/>
                  </a:lnTo>
                  <a:lnTo>
                    <a:pt x="1804275" y="256074"/>
                  </a:lnTo>
                  <a:lnTo>
                    <a:pt x="1984703" y="0"/>
                  </a:lnTo>
                  <a:lnTo>
                    <a:pt x="2165131" y="25607"/>
                  </a:lnTo>
                  <a:lnTo>
                    <a:pt x="2345558" y="51214"/>
                  </a:lnTo>
                  <a:lnTo>
                    <a:pt x="2525986" y="281682"/>
                  </a:lnTo>
                  <a:lnTo>
                    <a:pt x="2706413" y="102429"/>
                  </a:lnTo>
                  <a:lnTo>
                    <a:pt x="2886841" y="204859"/>
                  </a:lnTo>
                  <a:lnTo>
                    <a:pt x="3067268" y="230467"/>
                  </a:lnTo>
                  <a:lnTo>
                    <a:pt x="3247696" y="332897"/>
                  </a:lnTo>
                  <a:lnTo>
                    <a:pt x="3428124" y="256074"/>
                  </a:lnTo>
                  <a:lnTo>
                    <a:pt x="3608551" y="486542"/>
                  </a:lnTo>
                  <a:lnTo>
                    <a:pt x="3788979" y="204859"/>
                  </a:lnTo>
                  <a:lnTo>
                    <a:pt x="3969406" y="512149"/>
                  </a:lnTo>
                  <a:lnTo>
                    <a:pt x="4149834" y="153644"/>
                  </a:lnTo>
                  <a:lnTo>
                    <a:pt x="4330262" y="384112"/>
                  </a:lnTo>
                  <a:lnTo>
                    <a:pt x="4510689" y="409719"/>
                  </a:lnTo>
                </a:path>
              </a:pathLst>
            </a:custGeom>
            <a:ln w="32521" cap="flat">
              <a:solidFill>
                <a:srgbClr val="5EB0E8">
                  <a:alpha val="100000"/>
                </a:srgbClr>
              </a:solidFill>
              <a:prstDash val="solid"/>
              <a:round/>
            </a:ln>
          </p:spPr>
          <p:txBody>
            <a:bodyPr/>
            <a:lstStyle/>
            <a:p/>
          </p:txBody>
        </p:sp>
        <p:sp>
          <p:nvSpPr>
            <p:cNvPr id="540" name="tx18"/>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1" name="tx19"/>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2" name="tx20"/>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3" name="tx21"/>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4" name="tx22"/>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5" name="tx23"/>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6" name="pl24"/>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25"/>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8" name="pl26"/>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7"/>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8"/>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9"/>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30"/>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1"/>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2"/>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3"/>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4"/>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5"/>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6"/>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7"/>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8"/>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9"/>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0"/>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1"/>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2"/>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3"/>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4"/>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5"/>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6"/>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7"/>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8"/>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9"/>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0"/>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1"/>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2"/>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3"/>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4"/>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5"/>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tx56"/>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9" name="tx57"/>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0" name="tx58"/>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1" name="tx59"/>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2" name="tx60"/>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3" name="tx61"/>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4" name="tx62"/>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5" name="tx63"/>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6" name="tx64"/>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7" name="tx65"/>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8" name="tx66"/>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9" name="tx67"/>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0" name="tx68"/>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1" name="tx69"/>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2" name="tx70"/>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3" name="tx71"/>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4" name="tx72"/>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5" name="tx73"/>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6" name="tx74"/>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7" name="tx75"/>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8" name="tx76"/>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9" name="tx77"/>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0" name="tx78"/>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1" name="tx79"/>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2" name="tx80"/>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3" name="tx81"/>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4" name="tx82"/>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5" name="rc83"/>
            <p:cNvSpPr/>
            <p:nvPr/>
          </p:nvSpPr>
          <p:spPr>
            <a:xfrm>
              <a:off x="14005791" y="9941072"/>
              <a:ext cx="3149396" cy="504938"/>
            </a:xfrm>
            <a:prstGeom prst="rect">
              <a:avLst/>
            </a:prstGeom>
            <a:solidFill>
              <a:srgbClr val="FFFFFF">
                <a:alpha val="100000"/>
              </a:srgbClr>
            </a:solidFill>
          </p:spPr>
          <p:txBody>
            <a:bodyPr/>
            <a:lstStyle/>
            <a:p/>
          </p:txBody>
        </p:sp>
        <p:sp>
          <p:nvSpPr>
            <p:cNvPr id="606" name="pl84"/>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7" name="pl85"/>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8" name="tx86"/>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9" name="tx87"/>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0" name="tx88"/>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1" name=""/>
          <p:cNvGrpSpPr/>
          <p:nvPr/>
        </p:nvGrpSpPr>
        <p:grpSpPr>
          <a:xfrm>
            <a:off x="594360" y="6217920"/>
            <a:ext cx="5562295" cy="3470399"/>
            <a:chOff x="594360" y="6217920"/>
            <a:chExt cx="5562295" cy="3470399"/>
          </a:xfrm>
        </p:grpSpPr>
        <p:sp>
          <p:nvSpPr>
            <p:cNvPr id="612"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3" name="rc4"/>
            <p:cNvSpPr/>
            <p:nvPr/>
          </p:nvSpPr>
          <p:spPr>
            <a:xfrm>
              <a:off x="2175676" y="6516351"/>
              <a:ext cx="3856457" cy="1959839"/>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4" name="rc5"/>
            <p:cNvSpPr/>
            <p:nvPr/>
          </p:nvSpPr>
          <p:spPr>
            <a:xfrm>
              <a:off x="2207286"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6"/>
            <p:cNvSpPr/>
            <p:nvPr/>
          </p:nvSpPr>
          <p:spPr>
            <a:xfrm>
              <a:off x="2523389"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7"/>
            <p:cNvSpPr/>
            <p:nvPr/>
          </p:nvSpPr>
          <p:spPr>
            <a:xfrm>
              <a:off x="2839492"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8"/>
            <p:cNvSpPr/>
            <p:nvPr/>
          </p:nvSpPr>
          <p:spPr>
            <a:xfrm>
              <a:off x="3155595"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9"/>
            <p:cNvSpPr/>
            <p:nvPr/>
          </p:nvSpPr>
          <p:spPr>
            <a:xfrm>
              <a:off x="3471698"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10"/>
            <p:cNvSpPr/>
            <p:nvPr/>
          </p:nvSpPr>
          <p:spPr>
            <a:xfrm>
              <a:off x="3787801"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11"/>
            <p:cNvSpPr/>
            <p:nvPr/>
          </p:nvSpPr>
          <p:spPr>
            <a:xfrm>
              <a:off x="4103904"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12"/>
            <p:cNvSpPr/>
            <p:nvPr/>
          </p:nvSpPr>
          <p:spPr>
            <a:xfrm>
              <a:off x="4420007" y="6547961"/>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3"/>
            <p:cNvSpPr/>
            <p:nvPr/>
          </p:nvSpPr>
          <p:spPr>
            <a:xfrm>
              <a:off x="4736110"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3" name="rc14"/>
            <p:cNvSpPr/>
            <p:nvPr/>
          </p:nvSpPr>
          <p:spPr>
            <a:xfrm>
              <a:off x="5052214" y="6547961"/>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4" name="rc15"/>
            <p:cNvSpPr/>
            <p:nvPr/>
          </p:nvSpPr>
          <p:spPr>
            <a:xfrm>
              <a:off x="5368317"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5" name="rc16"/>
            <p:cNvSpPr/>
            <p:nvPr/>
          </p:nvSpPr>
          <p:spPr>
            <a:xfrm>
              <a:off x="5684420" y="6547961"/>
              <a:ext cx="316103" cy="31610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6" name="rc17"/>
            <p:cNvSpPr/>
            <p:nvPr/>
          </p:nvSpPr>
          <p:spPr>
            <a:xfrm>
              <a:off x="2207286"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7" name="rc18"/>
            <p:cNvSpPr/>
            <p:nvPr/>
          </p:nvSpPr>
          <p:spPr>
            <a:xfrm>
              <a:off x="2523389"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19"/>
            <p:cNvSpPr/>
            <p:nvPr/>
          </p:nvSpPr>
          <p:spPr>
            <a:xfrm>
              <a:off x="2839492"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0"/>
            <p:cNvSpPr/>
            <p:nvPr/>
          </p:nvSpPr>
          <p:spPr>
            <a:xfrm>
              <a:off x="3155595"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21"/>
            <p:cNvSpPr/>
            <p:nvPr/>
          </p:nvSpPr>
          <p:spPr>
            <a:xfrm>
              <a:off x="3471698"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22"/>
            <p:cNvSpPr/>
            <p:nvPr/>
          </p:nvSpPr>
          <p:spPr>
            <a:xfrm>
              <a:off x="3787801" y="6864064"/>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23"/>
            <p:cNvSpPr/>
            <p:nvPr/>
          </p:nvSpPr>
          <p:spPr>
            <a:xfrm>
              <a:off x="410390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24"/>
            <p:cNvSpPr/>
            <p:nvPr/>
          </p:nvSpPr>
          <p:spPr>
            <a:xfrm>
              <a:off x="442000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5"/>
            <p:cNvSpPr/>
            <p:nvPr/>
          </p:nvSpPr>
          <p:spPr>
            <a:xfrm>
              <a:off x="473611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6"/>
            <p:cNvSpPr/>
            <p:nvPr/>
          </p:nvSpPr>
          <p:spPr>
            <a:xfrm>
              <a:off x="5052214"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7"/>
            <p:cNvSpPr/>
            <p:nvPr/>
          </p:nvSpPr>
          <p:spPr>
            <a:xfrm>
              <a:off x="5368317"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8"/>
            <p:cNvSpPr/>
            <p:nvPr/>
          </p:nvSpPr>
          <p:spPr>
            <a:xfrm>
              <a:off x="5684420" y="686406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29"/>
            <p:cNvSpPr/>
            <p:nvPr/>
          </p:nvSpPr>
          <p:spPr>
            <a:xfrm>
              <a:off x="2207286"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0"/>
            <p:cNvSpPr/>
            <p:nvPr/>
          </p:nvSpPr>
          <p:spPr>
            <a:xfrm>
              <a:off x="2523389"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31"/>
            <p:cNvSpPr/>
            <p:nvPr/>
          </p:nvSpPr>
          <p:spPr>
            <a:xfrm>
              <a:off x="2839492"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32"/>
            <p:cNvSpPr/>
            <p:nvPr/>
          </p:nvSpPr>
          <p:spPr>
            <a:xfrm>
              <a:off x="3155595"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33"/>
            <p:cNvSpPr/>
            <p:nvPr/>
          </p:nvSpPr>
          <p:spPr>
            <a:xfrm>
              <a:off x="3471698"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34"/>
            <p:cNvSpPr/>
            <p:nvPr/>
          </p:nvSpPr>
          <p:spPr>
            <a:xfrm>
              <a:off x="3787801"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35"/>
            <p:cNvSpPr/>
            <p:nvPr/>
          </p:nvSpPr>
          <p:spPr>
            <a:xfrm>
              <a:off x="410390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6"/>
            <p:cNvSpPr/>
            <p:nvPr/>
          </p:nvSpPr>
          <p:spPr>
            <a:xfrm>
              <a:off x="4420007"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37"/>
            <p:cNvSpPr/>
            <p:nvPr/>
          </p:nvSpPr>
          <p:spPr>
            <a:xfrm>
              <a:off x="473611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8"/>
            <p:cNvSpPr/>
            <p:nvPr/>
          </p:nvSpPr>
          <p:spPr>
            <a:xfrm>
              <a:off x="5052214"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9"/>
            <p:cNvSpPr/>
            <p:nvPr/>
          </p:nvSpPr>
          <p:spPr>
            <a:xfrm>
              <a:off x="5368317" y="7180167"/>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40"/>
            <p:cNvSpPr/>
            <p:nvPr/>
          </p:nvSpPr>
          <p:spPr>
            <a:xfrm>
              <a:off x="5684420" y="718016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41"/>
            <p:cNvSpPr/>
            <p:nvPr/>
          </p:nvSpPr>
          <p:spPr>
            <a:xfrm>
              <a:off x="2207286"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42"/>
            <p:cNvSpPr/>
            <p:nvPr/>
          </p:nvSpPr>
          <p:spPr>
            <a:xfrm>
              <a:off x="2523389"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3"/>
            <p:cNvSpPr/>
            <p:nvPr/>
          </p:nvSpPr>
          <p:spPr>
            <a:xfrm>
              <a:off x="2839492"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4"/>
            <p:cNvSpPr/>
            <p:nvPr/>
          </p:nvSpPr>
          <p:spPr>
            <a:xfrm>
              <a:off x="3155595"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5"/>
            <p:cNvSpPr/>
            <p:nvPr/>
          </p:nvSpPr>
          <p:spPr>
            <a:xfrm>
              <a:off x="3471698"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6"/>
            <p:cNvSpPr/>
            <p:nvPr/>
          </p:nvSpPr>
          <p:spPr>
            <a:xfrm>
              <a:off x="3787801"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7"/>
            <p:cNvSpPr/>
            <p:nvPr/>
          </p:nvSpPr>
          <p:spPr>
            <a:xfrm>
              <a:off x="410390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48"/>
            <p:cNvSpPr/>
            <p:nvPr/>
          </p:nvSpPr>
          <p:spPr>
            <a:xfrm>
              <a:off x="4420007"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9"/>
            <p:cNvSpPr/>
            <p:nvPr/>
          </p:nvSpPr>
          <p:spPr>
            <a:xfrm>
              <a:off x="4736110"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50"/>
            <p:cNvSpPr/>
            <p:nvPr/>
          </p:nvSpPr>
          <p:spPr>
            <a:xfrm>
              <a:off x="5052214"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51"/>
            <p:cNvSpPr/>
            <p:nvPr/>
          </p:nvSpPr>
          <p:spPr>
            <a:xfrm>
              <a:off x="5368317" y="7496270"/>
              <a:ext cx="316103" cy="31610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52"/>
            <p:cNvSpPr/>
            <p:nvPr/>
          </p:nvSpPr>
          <p:spPr>
            <a:xfrm>
              <a:off x="5684420" y="7496270"/>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53"/>
            <p:cNvSpPr/>
            <p:nvPr/>
          </p:nvSpPr>
          <p:spPr>
            <a:xfrm>
              <a:off x="2207286"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54"/>
            <p:cNvSpPr/>
            <p:nvPr/>
          </p:nvSpPr>
          <p:spPr>
            <a:xfrm>
              <a:off x="2523389"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5"/>
            <p:cNvSpPr/>
            <p:nvPr/>
          </p:nvSpPr>
          <p:spPr>
            <a:xfrm>
              <a:off x="2839492"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56"/>
            <p:cNvSpPr/>
            <p:nvPr/>
          </p:nvSpPr>
          <p:spPr>
            <a:xfrm>
              <a:off x="3155595"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7"/>
            <p:cNvSpPr/>
            <p:nvPr/>
          </p:nvSpPr>
          <p:spPr>
            <a:xfrm>
              <a:off x="3471698"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8"/>
            <p:cNvSpPr/>
            <p:nvPr/>
          </p:nvSpPr>
          <p:spPr>
            <a:xfrm>
              <a:off x="3787801"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9"/>
            <p:cNvSpPr/>
            <p:nvPr/>
          </p:nvSpPr>
          <p:spPr>
            <a:xfrm>
              <a:off x="410390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60"/>
            <p:cNvSpPr/>
            <p:nvPr/>
          </p:nvSpPr>
          <p:spPr>
            <a:xfrm>
              <a:off x="4420007"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61"/>
            <p:cNvSpPr/>
            <p:nvPr/>
          </p:nvSpPr>
          <p:spPr>
            <a:xfrm>
              <a:off x="473611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62"/>
            <p:cNvSpPr/>
            <p:nvPr/>
          </p:nvSpPr>
          <p:spPr>
            <a:xfrm>
              <a:off x="5052214"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63"/>
            <p:cNvSpPr/>
            <p:nvPr/>
          </p:nvSpPr>
          <p:spPr>
            <a:xfrm>
              <a:off x="5368317" y="7812374"/>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73" name="rc64"/>
            <p:cNvSpPr/>
            <p:nvPr/>
          </p:nvSpPr>
          <p:spPr>
            <a:xfrm>
              <a:off x="5684420" y="7812374"/>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65"/>
            <p:cNvSpPr/>
            <p:nvPr/>
          </p:nvSpPr>
          <p:spPr>
            <a:xfrm>
              <a:off x="2207286"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6"/>
            <p:cNvSpPr/>
            <p:nvPr/>
          </p:nvSpPr>
          <p:spPr>
            <a:xfrm>
              <a:off x="2523389"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7"/>
            <p:cNvSpPr/>
            <p:nvPr/>
          </p:nvSpPr>
          <p:spPr>
            <a:xfrm>
              <a:off x="2839492"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8"/>
            <p:cNvSpPr/>
            <p:nvPr/>
          </p:nvSpPr>
          <p:spPr>
            <a:xfrm>
              <a:off x="3155595"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9"/>
            <p:cNvSpPr/>
            <p:nvPr/>
          </p:nvSpPr>
          <p:spPr>
            <a:xfrm>
              <a:off x="3471698"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70"/>
            <p:cNvSpPr/>
            <p:nvPr/>
          </p:nvSpPr>
          <p:spPr>
            <a:xfrm>
              <a:off x="3787801"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71"/>
            <p:cNvSpPr/>
            <p:nvPr/>
          </p:nvSpPr>
          <p:spPr>
            <a:xfrm>
              <a:off x="410390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72"/>
            <p:cNvSpPr/>
            <p:nvPr/>
          </p:nvSpPr>
          <p:spPr>
            <a:xfrm>
              <a:off x="4420007"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73"/>
            <p:cNvSpPr/>
            <p:nvPr/>
          </p:nvSpPr>
          <p:spPr>
            <a:xfrm>
              <a:off x="473611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74"/>
            <p:cNvSpPr/>
            <p:nvPr/>
          </p:nvSpPr>
          <p:spPr>
            <a:xfrm>
              <a:off x="5052214"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75"/>
            <p:cNvSpPr/>
            <p:nvPr/>
          </p:nvSpPr>
          <p:spPr>
            <a:xfrm>
              <a:off x="5368317" y="8128477"/>
              <a:ext cx="316103" cy="316103"/>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85" name="rc76"/>
            <p:cNvSpPr/>
            <p:nvPr/>
          </p:nvSpPr>
          <p:spPr>
            <a:xfrm>
              <a:off x="5684420" y="8128477"/>
              <a:ext cx="316103" cy="31610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tx77"/>
            <p:cNvSpPr/>
            <p:nvPr/>
          </p:nvSpPr>
          <p:spPr>
            <a:xfrm>
              <a:off x="973005" y="8228188"/>
              <a:ext cx="104135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WOLEU-NTEM</a:t>
              </a:r>
            </a:p>
          </p:txBody>
        </p:sp>
        <p:sp>
          <p:nvSpPr>
            <p:cNvPr id="687" name="tx78"/>
            <p:cNvSpPr/>
            <p:nvPr/>
          </p:nvSpPr>
          <p:spPr>
            <a:xfrm>
              <a:off x="1252207" y="7912159"/>
              <a:ext cx="7621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ESTUAIRE</a:t>
              </a:r>
            </a:p>
          </p:txBody>
        </p:sp>
        <p:sp>
          <p:nvSpPr>
            <p:cNvPr id="688" name="tx79"/>
            <p:cNvSpPr/>
            <p:nvPr/>
          </p:nvSpPr>
          <p:spPr>
            <a:xfrm>
              <a:off x="871132" y="7595981"/>
              <a:ext cx="114322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OGOOUE-LOLO</a:t>
              </a:r>
            </a:p>
          </p:txBody>
        </p:sp>
        <p:sp>
          <p:nvSpPr>
            <p:cNvPr id="689" name="tx80"/>
            <p:cNvSpPr/>
            <p:nvPr/>
          </p:nvSpPr>
          <p:spPr>
            <a:xfrm>
              <a:off x="718881" y="7279878"/>
              <a:ext cx="12954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MOYEN-OGOOUE</a:t>
              </a:r>
            </a:p>
          </p:txBody>
        </p:sp>
        <p:sp>
          <p:nvSpPr>
            <p:cNvPr id="690" name="tx81"/>
            <p:cNvSpPr/>
            <p:nvPr/>
          </p:nvSpPr>
          <p:spPr>
            <a:xfrm>
              <a:off x="1303106" y="6963775"/>
              <a:ext cx="7112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NGOUNIE</a:t>
              </a:r>
            </a:p>
          </p:txBody>
        </p:sp>
        <p:sp>
          <p:nvSpPr>
            <p:cNvPr id="691" name="tx82"/>
            <p:cNvSpPr/>
            <p:nvPr/>
          </p:nvSpPr>
          <p:spPr>
            <a:xfrm>
              <a:off x="1158743" y="6651467"/>
              <a:ext cx="85561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LIBREVILLE</a:t>
              </a:r>
            </a:p>
          </p:txBody>
        </p:sp>
        <p:sp>
          <p:nvSpPr>
            <p:cNvPr id="692" name="tx83"/>
            <p:cNvSpPr/>
            <p:nvPr/>
          </p:nvSpPr>
          <p:spPr>
            <a:xfrm rot="-2700000">
              <a:off x="1925702"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93" name="tx84"/>
            <p:cNvSpPr/>
            <p:nvPr/>
          </p:nvSpPr>
          <p:spPr>
            <a:xfrm rot="-2700000">
              <a:off x="224180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94" name="tx85"/>
            <p:cNvSpPr/>
            <p:nvPr/>
          </p:nvSpPr>
          <p:spPr>
            <a:xfrm rot="-2700000">
              <a:off x="255790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5" name="tx86"/>
            <p:cNvSpPr/>
            <p:nvPr/>
          </p:nvSpPr>
          <p:spPr>
            <a:xfrm rot="-2700000">
              <a:off x="287401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6" name="tx87"/>
            <p:cNvSpPr/>
            <p:nvPr/>
          </p:nvSpPr>
          <p:spPr>
            <a:xfrm rot="-2700000">
              <a:off x="3190115"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7" name="tx88"/>
            <p:cNvSpPr/>
            <p:nvPr/>
          </p:nvSpPr>
          <p:spPr>
            <a:xfrm rot="-2700000">
              <a:off x="3506218"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8" name="tx89"/>
            <p:cNvSpPr/>
            <p:nvPr/>
          </p:nvSpPr>
          <p:spPr>
            <a:xfrm rot="-2700000">
              <a:off x="3822321"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9" name="tx90"/>
            <p:cNvSpPr/>
            <p:nvPr/>
          </p:nvSpPr>
          <p:spPr>
            <a:xfrm rot="-2700000">
              <a:off x="4138397" y="879193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00" name="tx91"/>
            <p:cNvSpPr/>
            <p:nvPr/>
          </p:nvSpPr>
          <p:spPr>
            <a:xfrm rot="-2700000">
              <a:off x="4454527"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01" name="tx92"/>
            <p:cNvSpPr/>
            <p:nvPr/>
          </p:nvSpPr>
          <p:spPr>
            <a:xfrm rot="-2700000">
              <a:off x="4770630"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02" name="tx93"/>
            <p:cNvSpPr/>
            <p:nvPr/>
          </p:nvSpPr>
          <p:spPr>
            <a:xfrm rot="-2700000">
              <a:off x="5086733"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03" name="tx94"/>
            <p:cNvSpPr/>
            <p:nvPr/>
          </p:nvSpPr>
          <p:spPr>
            <a:xfrm rot="-2700000">
              <a:off x="5402836" y="879200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04" name="pic95"/>
            <p:cNvPicPr/>
            <p:nvPr/>
          </p:nvPicPr>
          <p:blipFill>
            <a:blip r:embed="rId2" cstate="print"/>
            <a:stretch>
              <a:fillRect/>
            </a:stretch>
          </p:blipFill>
          <p:spPr>
            <a:xfrm>
              <a:off x="3023904" y="9287505"/>
              <a:ext cx="2160000" cy="144000"/>
            </a:xfrm>
            <a:prstGeom prst="rect">
              <a:avLst/>
            </a:prstGeom>
          </p:spPr>
        </p:pic>
        <p:sp>
          <p:nvSpPr>
            <p:cNvPr id="705" name="pl96"/>
            <p:cNvSpPr/>
            <p:nvPr/>
          </p:nvSpPr>
          <p:spPr>
            <a:xfrm>
              <a:off x="30275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6" name="pl97"/>
            <p:cNvSpPr/>
            <p:nvPr/>
          </p:nvSpPr>
          <p:spPr>
            <a:xfrm>
              <a:off x="37451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7" name="pl98"/>
            <p:cNvSpPr/>
            <p:nvPr/>
          </p:nvSpPr>
          <p:spPr>
            <a:xfrm>
              <a:off x="37451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8" name="pl99"/>
            <p:cNvSpPr/>
            <p:nvPr/>
          </p:nvSpPr>
          <p:spPr>
            <a:xfrm>
              <a:off x="37451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9" name="pl100"/>
            <p:cNvSpPr/>
            <p:nvPr/>
          </p:nvSpPr>
          <p:spPr>
            <a:xfrm>
              <a:off x="44627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0" name="pl101"/>
            <p:cNvSpPr/>
            <p:nvPr/>
          </p:nvSpPr>
          <p:spPr>
            <a:xfrm>
              <a:off x="51803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1" name="pl102"/>
            <p:cNvSpPr/>
            <p:nvPr/>
          </p:nvSpPr>
          <p:spPr>
            <a:xfrm>
              <a:off x="5180304" y="938761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2" name="pl103"/>
            <p:cNvSpPr/>
            <p:nvPr/>
          </p:nvSpPr>
          <p:spPr>
            <a:xfrm>
              <a:off x="30275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3" name="pl104"/>
            <p:cNvSpPr/>
            <p:nvPr/>
          </p:nvSpPr>
          <p:spPr>
            <a:xfrm>
              <a:off x="37451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4" name="pl105"/>
            <p:cNvSpPr/>
            <p:nvPr/>
          </p:nvSpPr>
          <p:spPr>
            <a:xfrm>
              <a:off x="37451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5" name="pl106"/>
            <p:cNvSpPr/>
            <p:nvPr/>
          </p:nvSpPr>
          <p:spPr>
            <a:xfrm>
              <a:off x="37451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6" name="pl107"/>
            <p:cNvSpPr/>
            <p:nvPr/>
          </p:nvSpPr>
          <p:spPr>
            <a:xfrm>
              <a:off x="44627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7" name="pl108"/>
            <p:cNvSpPr/>
            <p:nvPr/>
          </p:nvSpPr>
          <p:spPr>
            <a:xfrm>
              <a:off x="51803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8" name="pl109"/>
            <p:cNvSpPr/>
            <p:nvPr/>
          </p:nvSpPr>
          <p:spPr>
            <a:xfrm>
              <a:off x="5180304" y="928750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9" name="tx110"/>
            <p:cNvSpPr/>
            <p:nvPr/>
          </p:nvSpPr>
          <p:spPr>
            <a:xfrm>
              <a:off x="2992189"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20" name="tx111"/>
            <p:cNvSpPr/>
            <p:nvPr/>
          </p:nvSpPr>
          <p:spPr>
            <a:xfrm>
              <a:off x="3709789"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1" name="tx112"/>
            <p:cNvSpPr/>
            <p:nvPr/>
          </p:nvSpPr>
          <p:spPr>
            <a:xfrm>
              <a:off x="3709789"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2" name="tx113"/>
            <p:cNvSpPr/>
            <p:nvPr/>
          </p:nvSpPr>
          <p:spPr>
            <a:xfrm>
              <a:off x="3709789" y="950072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23" name="tx114"/>
            <p:cNvSpPr/>
            <p:nvPr/>
          </p:nvSpPr>
          <p:spPr>
            <a:xfrm>
              <a:off x="4427389" y="949910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24" name="tx115"/>
            <p:cNvSpPr/>
            <p:nvPr/>
          </p:nvSpPr>
          <p:spPr>
            <a:xfrm>
              <a:off x="5144989"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5" name="tx116"/>
            <p:cNvSpPr/>
            <p:nvPr/>
          </p:nvSpPr>
          <p:spPr>
            <a:xfrm>
              <a:off x="5144989" y="950109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26" name="tx11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Gambia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193874"/>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705961"/>
              <a:ext cx="237118" cy="5793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644971"/>
              <a:ext cx="237118" cy="609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4401015"/>
              <a:ext cx="237118" cy="2439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202853" y="3730134"/>
              <a:ext cx="237118" cy="670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3821617"/>
              <a:ext cx="237118" cy="1463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466318" y="3211726"/>
              <a:ext cx="237118" cy="609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010906"/>
              <a:ext cx="237118" cy="2134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729782" y="4980412"/>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54863"/>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32885"/>
              <a:ext cx="237118" cy="1219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2993247" y="5071896"/>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54863"/>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132885"/>
              <a:ext cx="237118"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132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102390"/>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041401"/>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163379"/>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32885"/>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4949917"/>
              <a:ext cx="237118" cy="182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041401"/>
              <a:ext cx="237118" cy="243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04140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04140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4614477"/>
              <a:ext cx="237118" cy="426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071896"/>
              <a:ext cx="237118" cy="1219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010906"/>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041401"/>
              <a:ext cx="237118" cy="2134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4980412"/>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127 case(s)</a:t>
              </a:r>
            </a:p>
          </p:txBody>
        </p:sp>
        <p:sp>
          <p:nvSpPr>
            <p:cNvPr id="64" name="pg63"/>
            <p:cNvSpPr/>
            <p:nvPr/>
          </p:nvSpPr>
          <p:spPr>
            <a:xfrm>
              <a:off x="2892915"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96984"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58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041401"/>
              <a:ext cx="237118" cy="2439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010906"/>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0109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3577661"/>
              <a:ext cx="237118" cy="14332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102390"/>
              <a:ext cx="237118" cy="1829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1023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10239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2876285"/>
              <a:ext cx="237118" cy="22261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949917"/>
              <a:ext cx="237118" cy="274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193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5010906"/>
              <a:ext cx="237118" cy="182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32885"/>
              <a:ext cx="237118" cy="152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132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1328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583982"/>
              <a:ext cx="237118" cy="5489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5163379"/>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132885"/>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132885"/>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705961"/>
              <a:ext cx="237118" cy="518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193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919423"/>
              <a:ext cx="237118" cy="2744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193874"/>
              <a:ext cx="237118" cy="304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6337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736455"/>
              <a:ext cx="237118" cy="426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125" name="pg124"/>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rc13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858433"/>
              <a:ext cx="237118" cy="426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32885"/>
              <a:ext cx="237118" cy="1219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736455"/>
              <a:ext cx="237118" cy="3964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24369"/>
              <a:ext cx="237118"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4492498"/>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4705961"/>
              <a:ext cx="237118" cy="579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4370520"/>
              <a:ext cx="237118" cy="8843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919423"/>
              <a:ext cx="237118" cy="335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16337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431509"/>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193874"/>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340025"/>
              <a:ext cx="237118" cy="853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54863"/>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583982"/>
              <a:ext cx="237118" cy="670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4553488"/>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132885"/>
              <a:ext cx="237118" cy="152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24369"/>
              <a:ext cx="237118" cy="609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132885"/>
              <a:ext cx="237118" cy="91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 case(s)</a:t>
              </a:r>
            </a:p>
          </p:txBody>
        </p:sp>
        <p:sp>
          <p:nvSpPr>
            <p:cNvPr id="190" name="pg189"/>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 case(s)</a:t>
              </a:r>
            </a:p>
          </p:txBody>
        </p:sp>
        <p:sp>
          <p:nvSpPr>
            <p:cNvPr id="192" name="rc191"/>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542672" y="2153563"/>
              <a:ext cx="3214267" cy="3131794"/>
            </a:xfrm>
            <a:prstGeom prst="rect">
              <a:avLst/>
            </a:prstGeom>
            <a:solidFill>
              <a:srgbClr val="FFFFFF">
                <a:alpha val="100000"/>
              </a:srgbClr>
            </a:solidFill>
          </p:spPr>
          <p:txBody>
            <a:bodyPr/>
            <a:lstStyle/>
            <a:p/>
          </p:txBody>
        </p:sp>
        <p:sp>
          <p:nvSpPr>
            <p:cNvPr id="194" name="pl193"/>
            <p:cNvSpPr/>
            <p:nvPr/>
          </p:nvSpPr>
          <p:spPr>
            <a:xfrm>
              <a:off x="11542672"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4919423"/>
              <a:ext cx="237118" cy="365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4553488"/>
              <a:ext cx="237118" cy="731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4766950"/>
              <a:ext cx="237118" cy="487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16337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4644971"/>
              <a:ext cx="237118" cy="5184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675466"/>
              <a:ext cx="237118" cy="609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243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4888928"/>
              <a:ext cx="237118" cy="335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4675466"/>
              <a:ext cx="237118" cy="579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24369"/>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4858433"/>
              <a:ext cx="237118" cy="3659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163379"/>
              <a:ext cx="237118" cy="1219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041401"/>
              <a:ext cx="237118" cy="243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193874"/>
              <a:ext cx="237118" cy="91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193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193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132885"/>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4705961"/>
              <a:ext cx="237118" cy="579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401112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54" name="pg253"/>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256" name="pg255"/>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13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98041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37052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7606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15073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5408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67546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406557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45568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8457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2235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rc270"/>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4888928"/>
              <a:ext cx="237118" cy="3964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4797444"/>
              <a:ext cx="237118" cy="487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54863"/>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4766950"/>
              <a:ext cx="237118" cy="4879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24369"/>
              <a:ext cx="237118" cy="609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2243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193874"/>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4553488"/>
              <a:ext cx="237118" cy="6403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132885"/>
              <a:ext cx="237118" cy="152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54863"/>
              <a:ext cx="237118" cy="304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193874"/>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24369"/>
              <a:ext cx="237118" cy="609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54863"/>
              <a:ext cx="237118" cy="304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52548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40711" y="52548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40711" y="5224369"/>
              <a:ext cx="237118" cy="304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pg302"/>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4" name="tx303"/>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305" name="pg304"/>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6" name="rc305"/>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7" name="tx306"/>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8" name="tx307"/>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9" name="tx308"/>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0" name="tx309"/>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1" name="tx310"/>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2" name="pl311"/>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tx323"/>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5" name="tx324"/>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6" name="tx325"/>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7" name="tx326"/>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8" name="tx327"/>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9" name="tx328"/>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0" name="tx329"/>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1" name="tx330"/>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2" name="tx331"/>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3" name="tx332"/>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4" name="tx333"/>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5" name="tx334"/>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6" name="pl335"/>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tx347"/>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9" name="tx348"/>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0" name="tx349"/>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1" name="tx350"/>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2" name="tx351"/>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3" name="tx352"/>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4" name="tx353"/>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5" name="tx354"/>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6" name="tx355"/>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7" name="tx356"/>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8" name="tx357"/>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9" name="tx358"/>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0" name="pl359"/>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tx371"/>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3" name="tx372"/>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4" name="tx373"/>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5" name="tx374"/>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6" name="tx375"/>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7" name="tx376"/>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8" name="tx377"/>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9" name="tx378"/>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0" name="tx379"/>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1" name="tx380"/>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2" name="tx381"/>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3" name="tx382"/>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4" name="pl383"/>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tx395"/>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7" name="tx396"/>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8" name="tx397"/>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9" name="tx398"/>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0" name="tx399"/>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1" name="tx400"/>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2" name="tx401"/>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3" name="tx402"/>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4" name="tx403"/>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5" name="tx404"/>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6" name="tx405"/>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7" name="tx406"/>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8" name="pl407"/>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tx419"/>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1" name="tx420"/>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2" name="tx421"/>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3" name="tx422"/>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4" name="tx423"/>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5" name="tx424"/>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6" name="tx425"/>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7" name="tx426"/>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8" name="tx427"/>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9" name="tx428"/>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0" name="tx429"/>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1" name="tx430"/>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2" name="tx431"/>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3" name="tx432"/>
            <p:cNvSpPr/>
            <p:nvPr/>
          </p:nvSpPr>
          <p:spPr>
            <a:xfrm>
              <a:off x="1294238" y="459018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434" name="tx433"/>
            <p:cNvSpPr/>
            <p:nvPr/>
          </p:nvSpPr>
          <p:spPr>
            <a:xfrm>
              <a:off x="1294238" y="398029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435" name="tx434"/>
            <p:cNvSpPr/>
            <p:nvPr/>
          </p:nvSpPr>
          <p:spPr>
            <a:xfrm>
              <a:off x="1294238" y="3370404"/>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436" name="tx435"/>
            <p:cNvSpPr/>
            <p:nvPr/>
          </p:nvSpPr>
          <p:spPr>
            <a:xfrm>
              <a:off x="1294238" y="2760512"/>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437" name="tx436"/>
            <p:cNvSpPr/>
            <p:nvPr/>
          </p:nvSpPr>
          <p:spPr>
            <a:xfrm>
              <a:off x="1230614" y="21506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8" name="pl43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467546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1865074" y="40655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1865074" y="345568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1865074" y="2845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1865074" y="22358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240079" cy="41349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pg44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8" name="tx44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9" name="rc448"/>
            <p:cNvSpPr/>
            <p:nvPr/>
          </p:nvSpPr>
          <p:spPr>
            <a:xfrm>
              <a:off x="18110385" y="2706240"/>
              <a:ext cx="1753945" cy="1236458"/>
            </a:xfrm>
            <a:prstGeom prst="rect">
              <a:avLst/>
            </a:prstGeom>
            <a:solidFill>
              <a:srgbClr val="FFFFFF">
                <a:alpha val="100000"/>
              </a:srgbClr>
            </a:solidFill>
          </p:spPr>
          <p:txBody>
            <a:bodyPr/>
            <a:lstStyle/>
            <a:p/>
          </p:txBody>
        </p:sp>
        <p:sp>
          <p:nvSpPr>
            <p:cNvPr id="450" name="rc449"/>
            <p:cNvSpPr/>
            <p:nvPr/>
          </p:nvSpPr>
          <p:spPr>
            <a:xfrm>
              <a:off x="18179974" y="2775829"/>
              <a:ext cx="274319" cy="274319"/>
            </a:xfrm>
            <a:prstGeom prst="rect">
              <a:avLst/>
            </a:prstGeom>
            <a:solidFill>
              <a:srgbClr val="FFFFFF">
                <a:alpha val="100000"/>
              </a:srgbClr>
            </a:solidFill>
          </p:spPr>
          <p:txBody>
            <a:bodyPr/>
            <a:lstStyle/>
            <a:p/>
          </p:txBody>
        </p:sp>
        <p:sp>
          <p:nvSpPr>
            <p:cNvPr id="451" name="rc45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50149"/>
              <a:ext cx="274319" cy="274319"/>
            </a:xfrm>
            <a:prstGeom prst="rect">
              <a:avLst/>
            </a:prstGeom>
            <a:solidFill>
              <a:srgbClr val="FFFFFF">
                <a:alpha val="100000"/>
              </a:srgbClr>
            </a:solidFill>
          </p:spPr>
          <p:txBody>
            <a:bodyPr/>
            <a:lstStyle/>
            <a:p/>
          </p:txBody>
        </p:sp>
        <p:sp>
          <p:nvSpPr>
            <p:cNvPr id="453" name="rc45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4" name="rc453"/>
            <p:cNvSpPr/>
            <p:nvPr/>
          </p:nvSpPr>
          <p:spPr>
            <a:xfrm>
              <a:off x="18179974" y="3324469"/>
              <a:ext cx="274319" cy="274320"/>
            </a:xfrm>
            <a:prstGeom prst="rect">
              <a:avLst/>
            </a:prstGeom>
            <a:solidFill>
              <a:srgbClr val="FFFFFF">
                <a:alpha val="100000"/>
              </a:srgbClr>
            </a:solidFill>
          </p:spPr>
          <p:txBody>
            <a:bodyPr/>
            <a:lstStyle/>
            <a:p/>
          </p:txBody>
        </p:sp>
        <p:sp>
          <p:nvSpPr>
            <p:cNvPr id="455" name="rc45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3598789"/>
              <a:ext cx="274319" cy="274320"/>
            </a:xfrm>
            <a:prstGeom prst="rect">
              <a:avLst/>
            </a:prstGeom>
            <a:solidFill>
              <a:srgbClr val="FFFFFF">
                <a:alpha val="100000"/>
              </a:srgbClr>
            </a:solidFill>
          </p:spPr>
          <p:txBody>
            <a:bodyPr/>
            <a:lstStyle/>
            <a:p/>
          </p:txBody>
        </p:sp>
        <p:sp>
          <p:nvSpPr>
            <p:cNvPr id="457" name="rc45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8" name="tx45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9" name="tx45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0" name="tx45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1" name="tx46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2" name=""/>
          <p:cNvGrpSpPr/>
          <p:nvPr/>
        </p:nvGrpSpPr>
        <p:grpSpPr>
          <a:xfrm>
            <a:off x="6400800" y="6217920"/>
            <a:ext cx="5486400" cy="4251960"/>
            <a:chOff x="6400800" y="6217920"/>
            <a:chExt cx="5486400" cy="4251960"/>
          </a:xfrm>
        </p:grpSpPr>
        <p:sp>
          <p:nvSpPr>
            <p:cNvPr id="4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4"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5" name="rc5"/>
            <p:cNvSpPr/>
            <p:nvPr/>
          </p:nvSpPr>
          <p:spPr>
            <a:xfrm>
              <a:off x="6984155" y="6510025"/>
              <a:ext cx="4361456" cy="2788960"/>
            </a:xfrm>
            <a:prstGeom prst="rect">
              <a:avLst/>
            </a:prstGeom>
            <a:solidFill>
              <a:srgbClr val="FFFFFF">
                <a:alpha val="100000"/>
              </a:srgbClr>
            </a:solidFill>
          </p:spPr>
          <p:txBody>
            <a:bodyPr/>
            <a:lstStyle/>
            <a:p/>
          </p:txBody>
        </p:sp>
        <p:sp>
          <p:nvSpPr>
            <p:cNvPr id="466" name="pl6"/>
            <p:cNvSpPr/>
            <p:nvPr/>
          </p:nvSpPr>
          <p:spPr>
            <a:xfrm>
              <a:off x="6984155" y="891867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7" name="pl7"/>
            <p:cNvSpPr/>
            <p:nvPr/>
          </p:nvSpPr>
          <p:spPr>
            <a:xfrm>
              <a:off x="6984155" y="8411589"/>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8" name="pl8"/>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69" name="pl9"/>
            <p:cNvSpPr/>
            <p:nvPr/>
          </p:nvSpPr>
          <p:spPr>
            <a:xfrm>
              <a:off x="6984155" y="7397421"/>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70" name="pl10"/>
            <p:cNvSpPr/>
            <p:nvPr/>
          </p:nvSpPr>
          <p:spPr>
            <a:xfrm>
              <a:off x="6984155" y="689033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71" name="pl11"/>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2" name="pl12"/>
            <p:cNvSpPr/>
            <p:nvPr/>
          </p:nvSpPr>
          <p:spPr>
            <a:xfrm>
              <a:off x="6984155" y="8665131"/>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3" name="pl13"/>
            <p:cNvSpPr/>
            <p:nvPr/>
          </p:nvSpPr>
          <p:spPr>
            <a:xfrm>
              <a:off x="6984155" y="8158047"/>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4" name="pl14"/>
            <p:cNvSpPr/>
            <p:nvPr/>
          </p:nvSpPr>
          <p:spPr>
            <a:xfrm>
              <a:off x="6984155" y="7650963"/>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5" name="pl15"/>
            <p:cNvSpPr/>
            <p:nvPr/>
          </p:nvSpPr>
          <p:spPr>
            <a:xfrm>
              <a:off x="6984155" y="7143879"/>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6" name="pl16"/>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77" name="rc17"/>
            <p:cNvSpPr/>
            <p:nvPr/>
          </p:nvSpPr>
          <p:spPr>
            <a:xfrm>
              <a:off x="7741353" y="8665131"/>
              <a:ext cx="424030"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8"/>
            <p:cNvSpPr/>
            <p:nvPr/>
          </p:nvSpPr>
          <p:spPr>
            <a:xfrm>
              <a:off x="8347110" y="6636796"/>
              <a:ext cx="424030"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19"/>
            <p:cNvSpPr/>
            <p:nvPr/>
          </p:nvSpPr>
          <p:spPr>
            <a:xfrm>
              <a:off x="7741353" y="7650963"/>
              <a:ext cx="424030" cy="101416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20"/>
            <p:cNvSpPr/>
            <p:nvPr/>
          </p:nvSpPr>
          <p:spPr>
            <a:xfrm>
              <a:off x="8952868" y="8665131"/>
              <a:ext cx="424030"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1" name="rc21"/>
            <p:cNvSpPr/>
            <p:nvPr/>
          </p:nvSpPr>
          <p:spPr>
            <a:xfrm>
              <a:off x="8347110" y="7143879"/>
              <a:ext cx="424030" cy="202833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22"/>
            <p:cNvSpPr/>
            <p:nvPr/>
          </p:nvSpPr>
          <p:spPr>
            <a:xfrm>
              <a:off x="9558626" y="8665131"/>
              <a:ext cx="424030"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pl23"/>
            <p:cNvSpPr/>
            <p:nvPr/>
          </p:nvSpPr>
          <p:spPr>
            <a:xfrm>
              <a:off x="7953368" y="6867288"/>
              <a:ext cx="1817273" cy="2016810"/>
            </a:xfrm>
            <a:custGeom>
              <a:avLst/>
              <a:pathLst>
                <a:path w="1817273" h="2016810">
                  <a:moveTo>
                    <a:pt x="0" y="677919"/>
                  </a:moveTo>
                  <a:lnTo>
                    <a:pt x="605757" y="0"/>
                  </a:lnTo>
                  <a:lnTo>
                    <a:pt x="1211515" y="1830382"/>
                  </a:lnTo>
                  <a:lnTo>
                    <a:pt x="1817273" y="2016810"/>
                  </a:lnTo>
                </a:path>
              </a:pathLst>
            </a:custGeom>
            <a:ln w="40651" cap="flat">
              <a:solidFill>
                <a:srgbClr val="000000">
                  <a:alpha val="100000"/>
                </a:srgbClr>
              </a:solidFill>
              <a:prstDash val="solid"/>
              <a:round/>
            </a:ln>
          </p:spPr>
          <p:txBody>
            <a:bodyPr/>
            <a:lstStyle/>
            <a:p/>
          </p:txBody>
        </p:sp>
        <p:sp>
          <p:nvSpPr>
            <p:cNvPr id="484" name="rc24"/>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85" name="tx25"/>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6" name="tx26"/>
            <p:cNvSpPr/>
            <p:nvPr/>
          </p:nvSpPr>
          <p:spPr>
            <a:xfrm>
              <a:off x="6801340" y="8664684"/>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87" name="tx27"/>
            <p:cNvSpPr/>
            <p:nvPr/>
          </p:nvSpPr>
          <p:spPr>
            <a:xfrm>
              <a:off x="6801340" y="8157600"/>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88" name="tx28"/>
            <p:cNvSpPr/>
            <p:nvPr/>
          </p:nvSpPr>
          <p:spPr>
            <a:xfrm>
              <a:off x="6801340" y="7648582"/>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89" name="tx29"/>
            <p:cNvSpPr/>
            <p:nvPr/>
          </p:nvSpPr>
          <p:spPr>
            <a:xfrm>
              <a:off x="6801340" y="7143879"/>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90" name="tx30"/>
            <p:cNvSpPr/>
            <p:nvPr/>
          </p:nvSpPr>
          <p:spPr>
            <a:xfrm>
              <a:off x="6801340" y="663642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91" name="pl31"/>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32"/>
            <p:cNvSpPr/>
            <p:nvPr/>
          </p:nvSpPr>
          <p:spPr>
            <a:xfrm>
              <a:off x="6949361" y="86651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33"/>
            <p:cNvSpPr/>
            <p:nvPr/>
          </p:nvSpPr>
          <p:spPr>
            <a:xfrm>
              <a:off x="6949361" y="81580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34"/>
            <p:cNvSpPr/>
            <p:nvPr/>
          </p:nvSpPr>
          <p:spPr>
            <a:xfrm>
              <a:off x="6949361" y="76509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35"/>
            <p:cNvSpPr/>
            <p:nvPr/>
          </p:nvSpPr>
          <p:spPr>
            <a:xfrm>
              <a:off x="6949361" y="71438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36"/>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37"/>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38"/>
            <p:cNvSpPr/>
            <p:nvPr/>
          </p:nvSpPr>
          <p:spPr>
            <a:xfrm>
              <a:off x="11345612" y="832481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39"/>
            <p:cNvSpPr/>
            <p:nvPr/>
          </p:nvSpPr>
          <p:spPr>
            <a:xfrm>
              <a:off x="11345612" y="74774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pl40"/>
            <p:cNvSpPr/>
            <p:nvPr/>
          </p:nvSpPr>
          <p:spPr>
            <a:xfrm>
              <a:off x="11345612" y="66300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1" name="tx41"/>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2" name="tx42"/>
            <p:cNvSpPr/>
            <p:nvPr/>
          </p:nvSpPr>
          <p:spPr>
            <a:xfrm>
              <a:off x="11443669" y="8324443"/>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503" name="tx43"/>
            <p:cNvSpPr/>
            <p:nvPr/>
          </p:nvSpPr>
          <p:spPr>
            <a:xfrm>
              <a:off x="11443669" y="74751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4" name="tx44"/>
            <p:cNvSpPr/>
            <p:nvPr/>
          </p:nvSpPr>
          <p:spPr>
            <a:xfrm>
              <a:off x="11443669" y="66277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505" name="pl45"/>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6"/>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7"/>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8"/>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9"/>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0"/>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1"/>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tx52"/>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3" name="tx53"/>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4" name="tx54"/>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5" name="tx55"/>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6" name="tx56"/>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7" name="tx57"/>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8" name="tx58"/>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9" name="tx59"/>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0" name="tx60"/>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1"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2"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3" name="rc63"/>
            <p:cNvSpPr/>
            <p:nvPr/>
          </p:nvSpPr>
          <p:spPr>
            <a:xfrm>
              <a:off x="6985395" y="10217410"/>
              <a:ext cx="1051268" cy="182880"/>
            </a:xfrm>
            <a:prstGeom prst="rect">
              <a:avLst/>
            </a:prstGeom>
            <a:solidFill>
              <a:srgbClr val="FFFFFF">
                <a:alpha val="100000"/>
              </a:srgbClr>
            </a:solidFill>
          </p:spPr>
          <p:txBody>
            <a:bodyPr/>
            <a:lstStyle/>
            <a:p/>
          </p:txBody>
        </p:sp>
        <p:sp>
          <p:nvSpPr>
            <p:cNvPr id="524" name="rc64"/>
            <p:cNvSpPr/>
            <p:nvPr/>
          </p:nvSpPr>
          <p:spPr>
            <a:xfrm>
              <a:off x="6985395" y="10217410"/>
              <a:ext cx="182879" cy="182880"/>
            </a:xfrm>
            <a:prstGeom prst="rect">
              <a:avLst/>
            </a:prstGeom>
            <a:solidFill>
              <a:srgbClr val="FFFFFF">
                <a:alpha val="100000"/>
              </a:srgbClr>
            </a:solidFill>
          </p:spPr>
          <p:txBody>
            <a:bodyPr/>
            <a:lstStyle/>
            <a:p/>
          </p:txBody>
        </p:sp>
        <p:sp>
          <p:nvSpPr>
            <p:cNvPr id="525" name="pl65"/>
            <p:cNvSpPr/>
            <p:nvPr/>
          </p:nvSpPr>
          <p:spPr>
            <a:xfrm>
              <a:off x="700368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6" name="tx66"/>
            <p:cNvSpPr/>
            <p:nvPr/>
          </p:nvSpPr>
          <p:spPr>
            <a:xfrm>
              <a:off x="72762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7" name="rc67"/>
            <p:cNvSpPr/>
            <p:nvPr/>
          </p:nvSpPr>
          <p:spPr>
            <a:xfrm>
              <a:off x="8216663" y="10217410"/>
              <a:ext cx="3127708" cy="182880"/>
            </a:xfrm>
            <a:prstGeom prst="rect">
              <a:avLst/>
            </a:prstGeom>
            <a:solidFill>
              <a:srgbClr val="FFFFFF">
                <a:alpha val="100000"/>
              </a:srgbClr>
            </a:solidFill>
          </p:spPr>
          <p:txBody>
            <a:bodyPr/>
            <a:lstStyle/>
            <a:p/>
          </p:txBody>
        </p:sp>
        <p:sp>
          <p:nvSpPr>
            <p:cNvPr id="528" name="rc68"/>
            <p:cNvSpPr/>
            <p:nvPr/>
          </p:nvSpPr>
          <p:spPr>
            <a:xfrm>
              <a:off x="8216663" y="10217410"/>
              <a:ext cx="182880" cy="182880"/>
            </a:xfrm>
            <a:prstGeom prst="rect">
              <a:avLst/>
            </a:prstGeom>
            <a:solidFill>
              <a:srgbClr val="FFFFFF">
                <a:alpha val="100000"/>
              </a:srgbClr>
            </a:solidFill>
          </p:spPr>
          <p:txBody>
            <a:bodyPr/>
            <a:lstStyle/>
            <a:p/>
          </p:txBody>
        </p:sp>
        <p:sp>
          <p:nvSpPr>
            <p:cNvPr id="529" name="rc69"/>
            <p:cNvSpPr/>
            <p:nvPr/>
          </p:nvSpPr>
          <p:spPr>
            <a:xfrm>
              <a:off x="822566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0" name="rc70"/>
            <p:cNvSpPr/>
            <p:nvPr/>
          </p:nvSpPr>
          <p:spPr>
            <a:xfrm>
              <a:off x="9307903" y="10217410"/>
              <a:ext cx="182879" cy="182880"/>
            </a:xfrm>
            <a:prstGeom prst="rect">
              <a:avLst/>
            </a:prstGeom>
            <a:solidFill>
              <a:srgbClr val="FFFFFF">
                <a:alpha val="100000"/>
              </a:srgbClr>
            </a:solidFill>
          </p:spPr>
          <p:txBody>
            <a:bodyPr/>
            <a:lstStyle/>
            <a:p/>
          </p:txBody>
        </p:sp>
        <p:sp>
          <p:nvSpPr>
            <p:cNvPr id="531" name="rc71"/>
            <p:cNvSpPr/>
            <p:nvPr/>
          </p:nvSpPr>
          <p:spPr>
            <a:xfrm>
              <a:off x="93169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2" name="rc72"/>
            <p:cNvSpPr/>
            <p:nvPr/>
          </p:nvSpPr>
          <p:spPr>
            <a:xfrm>
              <a:off x="10310145" y="10217410"/>
              <a:ext cx="182879" cy="182880"/>
            </a:xfrm>
            <a:prstGeom prst="rect">
              <a:avLst/>
            </a:prstGeom>
            <a:solidFill>
              <a:srgbClr val="FFFFFF">
                <a:alpha val="100000"/>
              </a:srgbClr>
            </a:solidFill>
          </p:spPr>
          <p:txBody>
            <a:bodyPr/>
            <a:lstStyle/>
            <a:p/>
          </p:txBody>
        </p:sp>
        <p:sp>
          <p:nvSpPr>
            <p:cNvPr id="533" name="rc73"/>
            <p:cNvSpPr/>
            <p:nvPr/>
          </p:nvSpPr>
          <p:spPr>
            <a:xfrm>
              <a:off x="103191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4" name="tx74"/>
            <p:cNvSpPr/>
            <p:nvPr/>
          </p:nvSpPr>
          <p:spPr>
            <a:xfrm>
              <a:off x="850754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5" name="tx75"/>
            <p:cNvSpPr/>
            <p:nvPr/>
          </p:nvSpPr>
          <p:spPr>
            <a:xfrm>
              <a:off x="95987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6" name="tx76"/>
            <p:cNvSpPr/>
            <p:nvPr/>
          </p:nvSpPr>
          <p:spPr>
            <a:xfrm>
              <a:off x="106010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7" name="tx77"/>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8" name=""/>
          <p:cNvGrpSpPr/>
          <p:nvPr/>
        </p:nvGrpSpPr>
        <p:grpSpPr>
          <a:xfrm>
            <a:off x="12527280" y="6217920"/>
            <a:ext cx="5486400" cy="4297680"/>
            <a:chOff x="12527280" y="6217920"/>
            <a:chExt cx="5486400" cy="4297680"/>
          </a:xfrm>
        </p:grpSpPr>
        <p:sp>
          <p:nvSpPr>
            <p:cNvPr id="53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7"/>
            <p:cNvSpPr/>
            <p:nvPr/>
          </p:nvSpPr>
          <p:spPr>
            <a:xfrm>
              <a:off x="13325144" y="6714885"/>
              <a:ext cx="4510689" cy="588972"/>
            </a:xfrm>
            <a:custGeom>
              <a:avLst/>
              <a:pathLst>
                <a:path w="4510689" h="588972">
                  <a:moveTo>
                    <a:pt x="0" y="204859"/>
                  </a:moveTo>
                  <a:lnTo>
                    <a:pt x="180427" y="204859"/>
                  </a:lnTo>
                  <a:lnTo>
                    <a:pt x="360855" y="179252"/>
                  </a:lnTo>
                  <a:lnTo>
                    <a:pt x="541282" y="179252"/>
                  </a:lnTo>
                  <a:lnTo>
                    <a:pt x="721710" y="128037"/>
                  </a:lnTo>
                  <a:lnTo>
                    <a:pt x="902137" y="153644"/>
                  </a:lnTo>
                  <a:lnTo>
                    <a:pt x="1082565" y="204859"/>
                  </a:lnTo>
                  <a:lnTo>
                    <a:pt x="1262993" y="230467"/>
                  </a:lnTo>
                  <a:lnTo>
                    <a:pt x="1443420" y="128037"/>
                  </a:lnTo>
                  <a:lnTo>
                    <a:pt x="1623848" y="25607"/>
                  </a:lnTo>
                  <a:lnTo>
                    <a:pt x="1804275" y="128037"/>
                  </a:lnTo>
                  <a:lnTo>
                    <a:pt x="1984703" y="153644"/>
                  </a:lnTo>
                  <a:lnTo>
                    <a:pt x="2165131" y="51214"/>
                  </a:lnTo>
                  <a:lnTo>
                    <a:pt x="2345558" y="25607"/>
                  </a:lnTo>
                  <a:lnTo>
                    <a:pt x="2525986" y="25607"/>
                  </a:lnTo>
                  <a:lnTo>
                    <a:pt x="2706413" y="0"/>
                  </a:lnTo>
                  <a:lnTo>
                    <a:pt x="2886841" y="0"/>
                  </a:lnTo>
                  <a:lnTo>
                    <a:pt x="3067268" y="179252"/>
                  </a:lnTo>
                  <a:lnTo>
                    <a:pt x="3247696" y="153644"/>
                  </a:lnTo>
                  <a:lnTo>
                    <a:pt x="3428124" y="307289"/>
                  </a:lnTo>
                  <a:lnTo>
                    <a:pt x="3608551" y="384112"/>
                  </a:lnTo>
                  <a:lnTo>
                    <a:pt x="3788979" y="460934"/>
                  </a:lnTo>
                  <a:lnTo>
                    <a:pt x="3969406" y="588972"/>
                  </a:lnTo>
                  <a:lnTo>
                    <a:pt x="4149834" y="435327"/>
                  </a:lnTo>
                  <a:lnTo>
                    <a:pt x="4330262" y="358504"/>
                  </a:lnTo>
                  <a:lnTo>
                    <a:pt x="4510689" y="486542"/>
                  </a:lnTo>
                </a:path>
              </a:pathLst>
            </a:custGeom>
            <a:ln w="32521" cap="flat">
              <a:solidFill>
                <a:srgbClr val="5EB0E8">
                  <a:alpha val="100000"/>
                </a:srgbClr>
              </a:solidFill>
              <a:prstDash val="solid"/>
              <a:round/>
            </a:ln>
          </p:spPr>
          <p:txBody>
            <a:bodyPr/>
            <a:lstStyle/>
            <a:p/>
          </p:txBody>
        </p:sp>
        <p:sp>
          <p:nvSpPr>
            <p:cNvPr id="554" name="pl18"/>
            <p:cNvSpPr/>
            <p:nvPr/>
          </p:nvSpPr>
          <p:spPr>
            <a:xfrm>
              <a:off x="15490275" y="7073390"/>
              <a:ext cx="2345558" cy="793832"/>
            </a:xfrm>
            <a:custGeom>
              <a:avLst/>
              <a:pathLst>
                <a:path w="2345558" h="793832">
                  <a:moveTo>
                    <a:pt x="0" y="691402"/>
                  </a:moveTo>
                  <a:lnTo>
                    <a:pt x="180427" y="768224"/>
                  </a:lnTo>
                  <a:lnTo>
                    <a:pt x="360855" y="256074"/>
                  </a:lnTo>
                  <a:lnTo>
                    <a:pt x="541282" y="153644"/>
                  </a:lnTo>
                  <a:lnTo>
                    <a:pt x="721710" y="102429"/>
                  </a:lnTo>
                  <a:lnTo>
                    <a:pt x="902137" y="384112"/>
                  </a:lnTo>
                  <a:lnTo>
                    <a:pt x="1082565" y="307289"/>
                  </a:lnTo>
                  <a:lnTo>
                    <a:pt x="1262993" y="563364"/>
                  </a:lnTo>
                  <a:lnTo>
                    <a:pt x="1443420" y="563364"/>
                  </a:lnTo>
                  <a:lnTo>
                    <a:pt x="1623848" y="563364"/>
                  </a:lnTo>
                  <a:lnTo>
                    <a:pt x="1804275" y="793832"/>
                  </a:lnTo>
                  <a:lnTo>
                    <a:pt x="1984703" y="256074"/>
                  </a:lnTo>
                  <a:lnTo>
                    <a:pt x="2165131" y="0"/>
                  </a:lnTo>
                  <a:lnTo>
                    <a:pt x="2345558" y="128037"/>
                  </a:lnTo>
                </a:path>
              </a:pathLst>
            </a:custGeom>
            <a:ln w="32521" cap="flat">
              <a:solidFill>
                <a:srgbClr val="00A173">
                  <a:alpha val="100000"/>
                </a:srgbClr>
              </a:solidFill>
              <a:prstDash val="solid"/>
              <a:round/>
            </a:ln>
          </p:spPr>
          <p:txBody>
            <a:bodyPr/>
            <a:lstStyle/>
            <a:p/>
          </p:txBody>
        </p:sp>
        <p:sp>
          <p:nvSpPr>
            <p:cNvPr id="55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0" name="rc84"/>
            <p:cNvSpPr/>
            <p:nvPr/>
          </p:nvSpPr>
          <p:spPr>
            <a:xfrm>
              <a:off x="14005791" y="9941072"/>
              <a:ext cx="3149396" cy="504938"/>
            </a:xfrm>
            <a:prstGeom prst="rect">
              <a:avLst/>
            </a:prstGeom>
            <a:solidFill>
              <a:srgbClr val="FFFFFF">
                <a:alpha val="100000"/>
              </a:srgbClr>
            </a:solidFill>
          </p:spPr>
          <p:txBody>
            <a:bodyPr/>
            <a:lstStyle/>
            <a:p/>
          </p:txBody>
        </p:sp>
        <p:sp>
          <p:nvSpPr>
            <p:cNvPr id="62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2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2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2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Georgia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65448"/>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7540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55493"/>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116125"/>
              <a:ext cx="237118" cy="13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25629"/>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25629"/>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7540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35584"/>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155945"/>
              <a:ext cx="237118" cy="1294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25629"/>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 case(s)</a:t>
              </a:r>
            </a:p>
          </p:txBody>
        </p:sp>
        <p:sp>
          <p:nvSpPr>
            <p:cNvPr id="64" name="pg63"/>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66" name="rc6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114136" y="2153563"/>
              <a:ext cx="3214267" cy="3131794"/>
            </a:xfrm>
            <a:prstGeom prst="rect">
              <a:avLst/>
            </a:prstGeom>
            <a:solidFill>
              <a:srgbClr val="FFFFFF">
                <a:alpha val="100000"/>
              </a:srgbClr>
            </a:solidFill>
          </p:spPr>
          <p:txBody>
            <a:bodyPr/>
            <a:lstStyle/>
            <a:p/>
          </p:txBody>
        </p:sp>
        <p:sp>
          <p:nvSpPr>
            <p:cNvPr id="68" name="pl67"/>
            <p:cNvSpPr/>
            <p:nvPr/>
          </p:nvSpPr>
          <p:spPr>
            <a:xfrm>
              <a:off x="5114136"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5549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65448"/>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45538"/>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195764"/>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175854"/>
              <a:ext cx="237118" cy="99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25629"/>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65448"/>
              <a:ext cx="237118" cy="1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654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6544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45538"/>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235584"/>
              <a:ext cx="237118" cy="497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2355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355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195764"/>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95764"/>
              <a:ext cx="237118" cy="895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957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957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145990"/>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205719"/>
              <a:ext cx="237118" cy="79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205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05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165900"/>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39 case(s)</a:t>
              </a:r>
            </a:p>
          </p:txBody>
        </p:sp>
        <p:sp>
          <p:nvSpPr>
            <p:cNvPr id="125" name="pg124"/>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rc135"/>
            <p:cNvSpPr/>
            <p:nvPr/>
          </p:nvSpPr>
          <p:spPr>
            <a:xfrm>
              <a:off x="8367924" y="4966803"/>
              <a:ext cx="237118" cy="3185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4956848"/>
              <a:ext cx="237118" cy="9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4926983"/>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367924" y="4837390"/>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16125"/>
              <a:ext cx="237118" cy="1692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5106171"/>
              <a:ext cx="237118" cy="9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5076306"/>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4887164"/>
              <a:ext cx="237118" cy="189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076306"/>
              <a:ext cx="237118" cy="2090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50763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50763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4717932"/>
              <a:ext cx="237118" cy="358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086261"/>
              <a:ext cx="237118" cy="199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5086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5066351"/>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4707977"/>
              <a:ext cx="237118" cy="358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155945"/>
              <a:ext cx="237118" cy="1294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5116125"/>
              <a:ext cx="237118" cy="398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5106171"/>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4966803"/>
              <a:ext cx="237118" cy="13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016577"/>
              <a:ext cx="237118" cy="2687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0165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5006622"/>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4887164"/>
              <a:ext cx="237118" cy="1194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145990"/>
              <a:ext cx="237118" cy="1393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51459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5126080"/>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086261"/>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15674"/>
              <a:ext cx="237118" cy="696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2156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5185809"/>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155945"/>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986712"/>
              <a:ext cx="237118" cy="2986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4946893"/>
              <a:ext cx="237118" cy="398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4936938"/>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4926983"/>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707977"/>
              <a:ext cx="237118" cy="5773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4548699"/>
              <a:ext cx="237118" cy="1592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4518835"/>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4309783"/>
              <a:ext cx="237118" cy="2090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996667"/>
              <a:ext cx="237118" cy="2886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499666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4956848"/>
              <a:ext cx="237118" cy="398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4897119"/>
              <a:ext cx="237118" cy="597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976758"/>
              <a:ext cx="237118" cy="3086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266034" y="49767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266034" y="4956848"/>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4877209"/>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350 case(s)</a:t>
              </a:r>
            </a:p>
          </p:txBody>
        </p:sp>
        <p:sp>
          <p:nvSpPr>
            <p:cNvPr id="186" name="pg185"/>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350 case(s)</a:t>
              </a:r>
            </a:p>
          </p:txBody>
        </p:sp>
        <p:sp>
          <p:nvSpPr>
            <p:cNvPr id="188" name="rc187"/>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542672" y="2153563"/>
              <a:ext cx="3214267" cy="3131794"/>
            </a:xfrm>
            <a:prstGeom prst="rect">
              <a:avLst/>
            </a:prstGeom>
            <a:solidFill>
              <a:srgbClr val="FFFFFF">
                <a:alpha val="100000"/>
              </a:srgbClr>
            </a:solidFill>
          </p:spPr>
          <p:txBody>
            <a:bodyPr/>
            <a:lstStyle/>
            <a:p/>
          </p:txBody>
        </p:sp>
        <p:sp>
          <p:nvSpPr>
            <p:cNvPr id="190" name="pl189"/>
            <p:cNvSpPr/>
            <p:nvPr/>
          </p:nvSpPr>
          <p:spPr>
            <a:xfrm>
              <a:off x="11542672"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rc196"/>
            <p:cNvSpPr/>
            <p:nvPr/>
          </p:nvSpPr>
          <p:spPr>
            <a:xfrm>
              <a:off x="11582191" y="5106171"/>
              <a:ext cx="237118" cy="179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582191" y="5096216"/>
              <a:ext cx="237118" cy="9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086261"/>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036487"/>
              <a:ext cx="237118" cy="49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4777661"/>
              <a:ext cx="237118" cy="5076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4757751"/>
              <a:ext cx="237118" cy="199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47577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4668157"/>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4698022"/>
              <a:ext cx="237118" cy="5873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4668157"/>
              <a:ext cx="237118" cy="298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4638293"/>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4548699"/>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3692583"/>
              <a:ext cx="237118" cy="1592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3573124"/>
              <a:ext cx="237118" cy="1194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3095292"/>
              <a:ext cx="237118" cy="4778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2876285"/>
              <a:ext cx="237118"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4488970"/>
              <a:ext cx="237118" cy="7963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4409331"/>
              <a:ext cx="237118" cy="79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4230144"/>
              <a:ext cx="237118" cy="1791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4031047"/>
              <a:ext cx="237118" cy="1990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4907074"/>
              <a:ext cx="237118" cy="3782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4867254"/>
              <a:ext cx="237118" cy="398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4847345"/>
              <a:ext cx="237118" cy="199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737841"/>
              <a:ext cx="237118"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205719"/>
              <a:ext cx="237118" cy="79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205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5175854"/>
              <a:ext cx="237118" cy="298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5066351"/>
              <a:ext cx="237118"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5215674"/>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5245538"/>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5275403"/>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5205719"/>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5245538"/>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5235584"/>
              <a:ext cx="237118" cy="9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526 case(s)</a:t>
              </a:r>
            </a:p>
          </p:txBody>
        </p:sp>
        <p:sp>
          <p:nvSpPr>
            <p:cNvPr id="247" name="pg246"/>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526 case(s)</a:t>
              </a:r>
            </a:p>
          </p:txBody>
        </p:sp>
        <p:sp>
          <p:nvSpPr>
            <p:cNvPr id="249" name="rc24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756939" y="2153563"/>
              <a:ext cx="3214267" cy="3131794"/>
            </a:xfrm>
            <a:prstGeom prst="rect">
              <a:avLst/>
            </a:prstGeom>
            <a:solidFill>
              <a:srgbClr val="FFFFFF">
                <a:alpha val="100000"/>
              </a:srgbClr>
            </a:solidFill>
          </p:spPr>
          <p:txBody>
            <a:bodyPr/>
            <a:lstStyle/>
            <a:p/>
          </p:txBody>
        </p:sp>
        <p:sp>
          <p:nvSpPr>
            <p:cNvPr id="251" name="pl250"/>
            <p:cNvSpPr/>
            <p:nvPr/>
          </p:nvSpPr>
          <p:spPr>
            <a:xfrm>
              <a:off x="14756939" y="478761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3792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27966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428987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pl255"/>
            <p:cNvSpPr/>
            <p:nvPr/>
          </p:nvSpPr>
          <p:spPr>
            <a:xfrm>
              <a:off x="14756939" y="329438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7" name="pl256"/>
            <p:cNvSpPr/>
            <p:nvPr/>
          </p:nvSpPr>
          <p:spPr>
            <a:xfrm>
              <a:off x="14756939" y="2298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rc257"/>
            <p:cNvSpPr/>
            <p:nvPr/>
          </p:nvSpPr>
          <p:spPr>
            <a:xfrm>
              <a:off x="14796459"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796459"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796459" y="5255493"/>
              <a:ext cx="237118" cy="19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245538"/>
              <a:ext cx="237118" cy="39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524553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059924" y="5235584"/>
              <a:ext cx="237118" cy="99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059924" y="5195764"/>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5255493"/>
              <a:ext cx="237118" cy="29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52554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23388" y="52554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23388" y="5225629"/>
              <a:ext cx="237118" cy="29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586853" y="5195764"/>
              <a:ext cx="237118" cy="89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50317"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50317" y="5195764"/>
              <a:ext cx="237118" cy="79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13782" y="5215674"/>
              <a:ext cx="237118" cy="696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275403"/>
              <a:ext cx="237118" cy="99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527540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377246" y="52754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377246" y="5235584"/>
              <a:ext cx="237118" cy="39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pg285"/>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7" name="tx286"/>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288" name="pg287"/>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9" name="rc28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0" name="tx28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1" name="tx29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2" name="tx29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3" name="tx29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4" name="tx29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5" name="pl29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tx30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8" name="tx30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9" name="tx30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0" name="tx30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1" name="tx31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2" name="tx31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3" name="tx31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4" name="tx31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5" name="tx31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6" name="tx31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7" name="tx31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8" name="tx31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9" name="pl31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tx33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2" name="tx33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3" name="tx33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4" name="tx33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5" name="tx33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6" name="tx33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7" name="tx33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8" name="tx33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9" name="tx33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0" name="tx33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1" name="tx34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2" name="tx34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3" name="pl34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tx35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6" name="tx35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7" name="tx35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8" name="tx35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9" name="tx35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0" name="tx35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1" name="tx36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2" name="tx36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3" name="tx36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4" name="tx36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5" name="tx36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6" name="tx36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7" name="pl36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tx37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0" name="tx37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1" name="tx38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2" name="tx38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3" name="tx38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4" name="tx38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5" name="tx38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6" name="tx38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7" name="tx38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8" name="tx38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9" name="tx38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0" name="tx38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1" name="pl39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tx40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4" name="tx40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5" name="tx40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6" name="tx40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7" name="tx40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8" name="tx40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9" name="tx40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0" name="tx40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1" name="tx41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2" name="tx41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3" name="tx41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4" name="tx41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5" name="tx41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6" name="tx415"/>
            <p:cNvSpPr/>
            <p:nvPr/>
          </p:nvSpPr>
          <p:spPr>
            <a:xfrm>
              <a:off x="1230614" y="420459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7" name="tx416"/>
            <p:cNvSpPr/>
            <p:nvPr/>
          </p:nvSpPr>
          <p:spPr>
            <a:xfrm>
              <a:off x="1230614" y="320911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8" name="tx417"/>
            <p:cNvSpPr/>
            <p:nvPr/>
          </p:nvSpPr>
          <p:spPr>
            <a:xfrm>
              <a:off x="1230614" y="2213514"/>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19" name="pl41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0" name="pl419"/>
            <p:cNvSpPr/>
            <p:nvPr/>
          </p:nvSpPr>
          <p:spPr>
            <a:xfrm>
              <a:off x="1865074" y="428987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1" name="pl420"/>
            <p:cNvSpPr/>
            <p:nvPr/>
          </p:nvSpPr>
          <p:spPr>
            <a:xfrm>
              <a:off x="1865074" y="329438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22989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4" name="rc423"/>
            <p:cNvSpPr/>
            <p:nvPr/>
          </p:nvSpPr>
          <p:spPr>
            <a:xfrm>
              <a:off x="18110385" y="2153563"/>
              <a:ext cx="1753945" cy="1236458"/>
            </a:xfrm>
            <a:prstGeom prst="rect">
              <a:avLst/>
            </a:prstGeom>
            <a:solidFill>
              <a:srgbClr val="FFFFFF">
                <a:alpha val="100000"/>
              </a:srgbClr>
            </a:solidFill>
          </p:spPr>
          <p:txBody>
            <a:bodyPr/>
            <a:lstStyle/>
            <a:p/>
          </p:txBody>
        </p:sp>
        <p:sp>
          <p:nvSpPr>
            <p:cNvPr id="425" name="rc424"/>
            <p:cNvSpPr/>
            <p:nvPr/>
          </p:nvSpPr>
          <p:spPr>
            <a:xfrm>
              <a:off x="18179974" y="2223153"/>
              <a:ext cx="274319" cy="274319"/>
            </a:xfrm>
            <a:prstGeom prst="rect">
              <a:avLst/>
            </a:prstGeom>
            <a:solidFill>
              <a:srgbClr val="FFFFFF">
                <a:alpha val="100000"/>
              </a:srgbClr>
            </a:solidFill>
          </p:spPr>
          <p:txBody>
            <a:bodyPr/>
            <a:lstStyle/>
            <a:p/>
          </p:txBody>
        </p:sp>
        <p:sp>
          <p:nvSpPr>
            <p:cNvPr id="426" name="rc42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7" name="rc426"/>
            <p:cNvSpPr/>
            <p:nvPr/>
          </p:nvSpPr>
          <p:spPr>
            <a:xfrm>
              <a:off x="18179974" y="2497473"/>
              <a:ext cx="274319" cy="274319"/>
            </a:xfrm>
            <a:prstGeom prst="rect">
              <a:avLst/>
            </a:prstGeom>
            <a:solidFill>
              <a:srgbClr val="FFFFFF">
                <a:alpha val="100000"/>
              </a:srgbClr>
            </a:solidFill>
          </p:spPr>
          <p:txBody>
            <a:bodyPr/>
            <a:lstStyle/>
            <a:p/>
          </p:txBody>
        </p:sp>
        <p:sp>
          <p:nvSpPr>
            <p:cNvPr id="428" name="rc42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9" name="rc428"/>
            <p:cNvSpPr/>
            <p:nvPr/>
          </p:nvSpPr>
          <p:spPr>
            <a:xfrm>
              <a:off x="18179974" y="2771793"/>
              <a:ext cx="274319" cy="274319"/>
            </a:xfrm>
            <a:prstGeom prst="rect">
              <a:avLst/>
            </a:prstGeom>
            <a:solidFill>
              <a:srgbClr val="FFFFFF">
                <a:alpha val="100000"/>
              </a:srgbClr>
            </a:solidFill>
          </p:spPr>
          <p:txBody>
            <a:bodyPr/>
            <a:lstStyle/>
            <a:p/>
          </p:txBody>
        </p:sp>
        <p:sp>
          <p:nvSpPr>
            <p:cNvPr id="430" name="rc42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3046113"/>
              <a:ext cx="274319" cy="274319"/>
            </a:xfrm>
            <a:prstGeom prst="rect">
              <a:avLst/>
            </a:prstGeom>
            <a:solidFill>
              <a:srgbClr val="FFFFFF">
                <a:alpha val="100000"/>
              </a:srgbClr>
            </a:solidFill>
          </p:spPr>
          <p:txBody>
            <a:bodyPr/>
            <a:lstStyle/>
            <a:p/>
          </p:txBody>
        </p:sp>
        <p:sp>
          <p:nvSpPr>
            <p:cNvPr id="432" name="rc43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3" name="tx43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4" name="tx43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5" name="tx43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6" name="tx43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7" name=""/>
          <p:cNvGrpSpPr/>
          <p:nvPr/>
        </p:nvGrpSpPr>
        <p:grpSpPr>
          <a:xfrm>
            <a:off x="6400800" y="6217920"/>
            <a:ext cx="5486400" cy="4251960"/>
            <a:chOff x="6400800" y="6217920"/>
            <a:chExt cx="5486400" cy="4251960"/>
          </a:xfrm>
        </p:grpSpPr>
        <p:sp>
          <p:nvSpPr>
            <p:cNvPr id="43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9"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0" name="rc5"/>
            <p:cNvSpPr/>
            <p:nvPr/>
          </p:nvSpPr>
          <p:spPr>
            <a:xfrm>
              <a:off x="6984155" y="6510025"/>
              <a:ext cx="4361456" cy="2788960"/>
            </a:xfrm>
            <a:prstGeom prst="rect">
              <a:avLst/>
            </a:prstGeom>
            <a:solidFill>
              <a:srgbClr val="FFFFFF">
                <a:alpha val="100000"/>
              </a:srgbClr>
            </a:solidFill>
          </p:spPr>
          <p:txBody>
            <a:bodyPr/>
            <a:lstStyle/>
            <a:p/>
          </p:txBody>
        </p:sp>
        <p:sp>
          <p:nvSpPr>
            <p:cNvPr id="441" name="pl6"/>
            <p:cNvSpPr/>
            <p:nvPr/>
          </p:nvSpPr>
          <p:spPr>
            <a:xfrm>
              <a:off x="6984155" y="8855287"/>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2" name="pl7"/>
            <p:cNvSpPr/>
            <p:nvPr/>
          </p:nvSpPr>
          <p:spPr>
            <a:xfrm>
              <a:off x="6984155" y="8221432"/>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3" name="pl8"/>
            <p:cNvSpPr/>
            <p:nvPr/>
          </p:nvSpPr>
          <p:spPr>
            <a:xfrm>
              <a:off x="6984155" y="7587578"/>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4" name="pl9"/>
            <p:cNvSpPr/>
            <p:nvPr/>
          </p:nvSpPr>
          <p:spPr>
            <a:xfrm>
              <a:off x="6984155" y="6953723"/>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445" name="pl10"/>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46" name="pl11"/>
            <p:cNvSpPr/>
            <p:nvPr/>
          </p:nvSpPr>
          <p:spPr>
            <a:xfrm>
              <a:off x="6984155" y="853836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47" name="pl12"/>
            <p:cNvSpPr/>
            <p:nvPr/>
          </p:nvSpPr>
          <p:spPr>
            <a:xfrm>
              <a:off x="6984155" y="790450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48" name="pl13"/>
            <p:cNvSpPr/>
            <p:nvPr/>
          </p:nvSpPr>
          <p:spPr>
            <a:xfrm>
              <a:off x="6984155" y="7270650"/>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49" name="pl14"/>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450" name="rc15"/>
            <p:cNvSpPr/>
            <p:nvPr/>
          </p:nvSpPr>
          <p:spPr>
            <a:xfrm>
              <a:off x="7135595" y="8221432"/>
              <a:ext cx="424030" cy="95078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6"/>
            <p:cNvSpPr/>
            <p:nvPr/>
          </p:nvSpPr>
          <p:spPr>
            <a:xfrm>
              <a:off x="7741353" y="7587578"/>
              <a:ext cx="424030" cy="158463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17"/>
            <p:cNvSpPr/>
            <p:nvPr/>
          </p:nvSpPr>
          <p:spPr>
            <a:xfrm>
              <a:off x="7741353" y="6636796"/>
              <a:ext cx="424030" cy="9507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18"/>
            <p:cNvSpPr/>
            <p:nvPr/>
          </p:nvSpPr>
          <p:spPr>
            <a:xfrm>
              <a:off x="8952868" y="8855287"/>
              <a:ext cx="424030"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19"/>
            <p:cNvSpPr/>
            <p:nvPr/>
          </p:nvSpPr>
          <p:spPr>
            <a:xfrm>
              <a:off x="9558626" y="8221432"/>
              <a:ext cx="424030"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20"/>
            <p:cNvSpPr/>
            <p:nvPr/>
          </p:nvSpPr>
          <p:spPr>
            <a:xfrm>
              <a:off x="9558626" y="8538360"/>
              <a:ext cx="424030" cy="6338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21"/>
            <p:cNvSpPr/>
            <p:nvPr/>
          </p:nvSpPr>
          <p:spPr>
            <a:xfrm>
              <a:off x="10164384" y="8221432"/>
              <a:ext cx="424030" cy="9507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pl22"/>
            <p:cNvSpPr/>
            <p:nvPr/>
          </p:nvSpPr>
          <p:spPr>
            <a:xfrm>
              <a:off x="7347610" y="6867288"/>
              <a:ext cx="605757" cy="881008"/>
            </a:xfrm>
            <a:custGeom>
              <a:avLst/>
              <a:pathLst>
                <a:path w="605757" h="881008">
                  <a:moveTo>
                    <a:pt x="0" y="0"/>
                  </a:moveTo>
                  <a:lnTo>
                    <a:pt x="605757" y="881008"/>
                  </a:lnTo>
                </a:path>
              </a:pathLst>
            </a:custGeom>
            <a:ln w="40651" cap="flat">
              <a:solidFill>
                <a:srgbClr val="000000">
                  <a:alpha val="100000"/>
                </a:srgbClr>
              </a:solidFill>
              <a:prstDash val="solid"/>
              <a:round/>
            </a:ln>
          </p:spPr>
          <p:txBody>
            <a:bodyPr/>
            <a:lstStyle/>
            <a:p/>
          </p:txBody>
        </p:sp>
        <p:sp>
          <p:nvSpPr>
            <p:cNvPr id="458" name="pl23"/>
            <p:cNvSpPr/>
            <p:nvPr/>
          </p:nvSpPr>
          <p:spPr>
            <a:xfrm>
              <a:off x="9164883" y="8957651"/>
              <a:ext cx="1211515" cy="97528"/>
            </a:xfrm>
            <a:custGeom>
              <a:avLst/>
              <a:pathLst>
                <a:path w="1211515" h="97528">
                  <a:moveTo>
                    <a:pt x="0" y="97528"/>
                  </a:moveTo>
                  <a:lnTo>
                    <a:pt x="605757" y="0"/>
                  </a:lnTo>
                  <a:lnTo>
                    <a:pt x="1211515" y="87775"/>
                  </a:lnTo>
                </a:path>
              </a:pathLst>
            </a:custGeom>
            <a:ln w="40651" cap="flat">
              <a:solidFill>
                <a:srgbClr val="000000">
                  <a:alpha val="100000"/>
                </a:srgbClr>
              </a:solidFill>
              <a:prstDash val="solid"/>
              <a:round/>
            </a:ln>
          </p:spPr>
          <p:txBody>
            <a:bodyPr/>
            <a:lstStyle/>
            <a:p/>
          </p:txBody>
        </p:sp>
        <p:sp>
          <p:nvSpPr>
            <p:cNvPr id="459" name="rc24"/>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460" name="tx25"/>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1" name="tx26"/>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62" name="tx27"/>
            <p:cNvSpPr/>
            <p:nvPr/>
          </p:nvSpPr>
          <p:spPr>
            <a:xfrm>
              <a:off x="6801340" y="790450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63" name="tx28"/>
            <p:cNvSpPr/>
            <p:nvPr/>
          </p:nvSpPr>
          <p:spPr>
            <a:xfrm>
              <a:off x="6801340" y="7268343"/>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64" name="tx29"/>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a:t>
              </a:r>
            </a:p>
          </p:txBody>
        </p:sp>
        <p:sp>
          <p:nvSpPr>
            <p:cNvPr id="465" name="pl30"/>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31"/>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32"/>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33"/>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1" name="pl36"/>
            <p:cNvSpPr/>
            <p:nvPr/>
          </p:nvSpPr>
          <p:spPr>
            <a:xfrm>
              <a:off x="11345612" y="852202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2" name="pl37"/>
            <p:cNvSpPr/>
            <p:nvPr/>
          </p:nvSpPr>
          <p:spPr>
            <a:xfrm>
              <a:off x="11345612" y="787183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38"/>
            <p:cNvSpPr/>
            <p:nvPr/>
          </p:nvSpPr>
          <p:spPr>
            <a:xfrm>
              <a:off x="11345612" y="722164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39"/>
            <p:cNvSpPr/>
            <p:nvPr/>
          </p:nvSpPr>
          <p:spPr>
            <a:xfrm>
              <a:off x="11345612" y="65714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tx4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6" name="tx41"/>
            <p:cNvSpPr/>
            <p:nvPr/>
          </p:nvSpPr>
          <p:spPr>
            <a:xfrm>
              <a:off x="11443669" y="851971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7" name="tx42"/>
            <p:cNvSpPr/>
            <p:nvPr/>
          </p:nvSpPr>
          <p:spPr>
            <a:xfrm>
              <a:off x="11443669" y="786952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8" name="tx43"/>
            <p:cNvSpPr/>
            <p:nvPr/>
          </p:nvSpPr>
          <p:spPr>
            <a:xfrm>
              <a:off x="11443669" y="721933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9" name="tx44"/>
            <p:cNvSpPr/>
            <p:nvPr/>
          </p:nvSpPr>
          <p:spPr>
            <a:xfrm>
              <a:off x="11443669" y="656914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0" name="pl45"/>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46"/>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47"/>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8"/>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9"/>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50"/>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51"/>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tx52"/>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8" name="tx53"/>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9" name="tx54"/>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0" name="tx55"/>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1" name="tx56"/>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2" name="tx57"/>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3" name="tx58"/>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4" name="tx59"/>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5" name="tx60"/>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6" name="tx61"/>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7" name="tx62"/>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8" name="rc63"/>
            <p:cNvSpPr/>
            <p:nvPr/>
          </p:nvSpPr>
          <p:spPr>
            <a:xfrm>
              <a:off x="7067995" y="10217410"/>
              <a:ext cx="1051268" cy="182880"/>
            </a:xfrm>
            <a:prstGeom prst="rect">
              <a:avLst/>
            </a:prstGeom>
            <a:solidFill>
              <a:srgbClr val="FFFFFF">
                <a:alpha val="100000"/>
              </a:srgbClr>
            </a:solidFill>
          </p:spPr>
          <p:txBody>
            <a:bodyPr/>
            <a:lstStyle/>
            <a:p/>
          </p:txBody>
        </p:sp>
        <p:sp>
          <p:nvSpPr>
            <p:cNvPr id="499" name="rc64"/>
            <p:cNvSpPr/>
            <p:nvPr/>
          </p:nvSpPr>
          <p:spPr>
            <a:xfrm>
              <a:off x="7067995" y="10217410"/>
              <a:ext cx="182879" cy="182880"/>
            </a:xfrm>
            <a:prstGeom prst="rect">
              <a:avLst/>
            </a:prstGeom>
            <a:solidFill>
              <a:srgbClr val="FFFFFF">
                <a:alpha val="100000"/>
              </a:srgbClr>
            </a:solidFill>
          </p:spPr>
          <p:txBody>
            <a:bodyPr/>
            <a:lstStyle/>
            <a:p/>
          </p:txBody>
        </p:sp>
        <p:sp>
          <p:nvSpPr>
            <p:cNvPr id="500" name="pl65"/>
            <p:cNvSpPr/>
            <p:nvPr/>
          </p:nvSpPr>
          <p:spPr>
            <a:xfrm>
              <a:off x="7086283"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01" name="tx66"/>
            <p:cNvSpPr/>
            <p:nvPr/>
          </p:nvSpPr>
          <p:spPr>
            <a:xfrm>
              <a:off x="735887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2" name="rc67"/>
            <p:cNvSpPr/>
            <p:nvPr/>
          </p:nvSpPr>
          <p:spPr>
            <a:xfrm>
              <a:off x="8299263" y="10217410"/>
              <a:ext cx="2962509" cy="182880"/>
            </a:xfrm>
            <a:prstGeom prst="rect">
              <a:avLst/>
            </a:prstGeom>
            <a:solidFill>
              <a:srgbClr val="FFFFFF">
                <a:alpha val="100000"/>
              </a:srgbClr>
            </a:solidFill>
          </p:spPr>
          <p:txBody>
            <a:bodyPr/>
            <a:lstStyle/>
            <a:p/>
          </p:txBody>
        </p:sp>
        <p:sp>
          <p:nvSpPr>
            <p:cNvPr id="503" name="rc68"/>
            <p:cNvSpPr/>
            <p:nvPr/>
          </p:nvSpPr>
          <p:spPr>
            <a:xfrm>
              <a:off x="8299263" y="10217410"/>
              <a:ext cx="182880" cy="182880"/>
            </a:xfrm>
            <a:prstGeom prst="rect">
              <a:avLst/>
            </a:prstGeom>
            <a:solidFill>
              <a:srgbClr val="FFFFFF">
                <a:alpha val="100000"/>
              </a:srgbClr>
            </a:solidFill>
          </p:spPr>
          <p:txBody>
            <a:bodyPr/>
            <a:lstStyle/>
            <a:p/>
          </p:txBody>
        </p:sp>
        <p:sp>
          <p:nvSpPr>
            <p:cNvPr id="504" name="rc69"/>
            <p:cNvSpPr/>
            <p:nvPr/>
          </p:nvSpPr>
          <p:spPr>
            <a:xfrm>
              <a:off x="830826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5" name="rc70"/>
            <p:cNvSpPr/>
            <p:nvPr/>
          </p:nvSpPr>
          <p:spPr>
            <a:xfrm>
              <a:off x="9225304" y="10217410"/>
              <a:ext cx="182879" cy="182880"/>
            </a:xfrm>
            <a:prstGeom prst="rect">
              <a:avLst/>
            </a:prstGeom>
            <a:solidFill>
              <a:srgbClr val="FFFFFF">
                <a:alpha val="100000"/>
              </a:srgbClr>
            </a:solidFill>
          </p:spPr>
          <p:txBody>
            <a:bodyPr/>
            <a:lstStyle/>
            <a:p/>
          </p:txBody>
        </p:sp>
        <p:sp>
          <p:nvSpPr>
            <p:cNvPr id="506" name="rc71"/>
            <p:cNvSpPr/>
            <p:nvPr/>
          </p:nvSpPr>
          <p:spPr>
            <a:xfrm>
              <a:off x="923430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7" name="rc72"/>
            <p:cNvSpPr/>
            <p:nvPr/>
          </p:nvSpPr>
          <p:spPr>
            <a:xfrm>
              <a:off x="10227545" y="10217410"/>
              <a:ext cx="182879" cy="182880"/>
            </a:xfrm>
            <a:prstGeom prst="rect">
              <a:avLst/>
            </a:prstGeom>
            <a:solidFill>
              <a:srgbClr val="FFFFFF">
                <a:alpha val="100000"/>
              </a:srgbClr>
            </a:solidFill>
          </p:spPr>
          <p:txBody>
            <a:bodyPr/>
            <a:lstStyle/>
            <a:p/>
          </p:txBody>
        </p:sp>
        <p:sp>
          <p:nvSpPr>
            <p:cNvPr id="508" name="rc73"/>
            <p:cNvSpPr/>
            <p:nvPr/>
          </p:nvSpPr>
          <p:spPr>
            <a:xfrm>
              <a:off x="10236545"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9" name="tx74"/>
            <p:cNvSpPr/>
            <p:nvPr/>
          </p:nvSpPr>
          <p:spPr>
            <a:xfrm>
              <a:off x="859014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0" name="tx75"/>
            <p:cNvSpPr/>
            <p:nvPr/>
          </p:nvSpPr>
          <p:spPr>
            <a:xfrm>
              <a:off x="951618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1" name="tx76"/>
            <p:cNvSpPr/>
            <p:nvPr/>
          </p:nvSpPr>
          <p:spPr>
            <a:xfrm>
              <a:off x="1051842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2" name="tx77"/>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3" name=""/>
          <p:cNvGrpSpPr/>
          <p:nvPr/>
        </p:nvGrpSpPr>
        <p:grpSpPr>
          <a:xfrm>
            <a:off x="12527280" y="6217920"/>
            <a:ext cx="5486400" cy="4297680"/>
            <a:chOff x="12527280" y="6217920"/>
            <a:chExt cx="5486400" cy="4297680"/>
          </a:xfrm>
        </p:grpSpPr>
        <p:sp>
          <p:nvSpPr>
            <p:cNvPr id="51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7"/>
            <p:cNvSpPr/>
            <p:nvPr/>
          </p:nvSpPr>
          <p:spPr>
            <a:xfrm>
              <a:off x="13325144" y="6663670"/>
              <a:ext cx="4510689" cy="665794"/>
            </a:xfrm>
            <a:custGeom>
              <a:avLst/>
              <a:pathLst>
                <a:path w="4510689" h="665794">
                  <a:moveTo>
                    <a:pt x="0" y="665794"/>
                  </a:moveTo>
                  <a:lnTo>
                    <a:pt x="180427" y="640187"/>
                  </a:lnTo>
                  <a:lnTo>
                    <a:pt x="360855" y="614579"/>
                  </a:lnTo>
                  <a:lnTo>
                    <a:pt x="541282" y="588972"/>
                  </a:lnTo>
                  <a:lnTo>
                    <a:pt x="721710" y="332897"/>
                  </a:lnTo>
                  <a:lnTo>
                    <a:pt x="902137" y="230467"/>
                  </a:lnTo>
                  <a:lnTo>
                    <a:pt x="1082565" y="76822"/>
                  </a:lnTo>
                  <a:lnTo>
                    <a:pt x="1262993" y="51214"/>
                  </a:lnTo>
                  <a:lnTo>
                    <a:pt x="1443420" y="51214"/>
                  </a:lnTo>
                  <a:lnTo>
                    <a:pt x="1623848" y="409719"/>
                  </a:lnTo>
                  <a:lnTo>
                    <a:pt x="1804275" y="128037"/>
                  </a:lnTo>
                  <a:lnTo>
                    <a:pt x="1984703" y="204859"/>
                  </a:lnTo>
                  <a:lnTo>
                    <a:pt x="2165131" y="153644"/>
                  </a:lnTo>
                  <a:lnTo>
                    <a:pt x="2345558" y="51214"/>
                  </a:lnTo>
                  <a:lnTo>
                    <a:pt x="2525986" y="179252"/>
                  </a:lnTo>
                  <a:lnTo>
                    <a:pt x="2706413" y="76822"/>
                  </a:lnTo>
                  <a:lnTo>
                    <a:pt x="2886841" y="153644"/>
                  </a:lnTo>
                  <a:lnTo>
                    <a:pt x="3067268" y="102429"/>
                  </a:lnTo>
                  <a:lnTo>
                    <a:pt x="3247696" y="25607"/>
                  </a:lnTo>
                  <a:lnTo>
                    <a:pt x="3428124" y="0"/>
                  </a:lnTo>
                  <a:lnTo>
                    <a:pt x="3608551" y="204859"/>
                  </a:lnTo>
                  <a:lnTo>
                    <a:pt x="3788979" y="230467"/>
                  </a:lnTo>
                  <a:lnTo>
                    <a:pt x="3969406" y="230467"/>
                  </a:lnTo>
                  <a:lnTo>
                    <a:pt x="4149834" y="102429"/>
                  </a:lnTo>
                  <a:lnTo>
                    <a:pt x="4330262" y="230467"/>
                  </a:lnTo>
                  <a:lnTo>
                    <a:pt x="4510689" y="332897"/>
                  </a:lnTo>
                </a:path>
              </a:pathLst>
            </a:custGeom>
            <a:ln w="32521" cap="flat">
              <a:solidFill>
                <a:srgbClr val="5EB0E8">
                  <a:alpha val="100000"/>
                </a:srgbClr>
              </a:solidFill>
              <a:prstDash val="solid"/>
              <a:round/>
            </a:ln>
          </p:spPr>
          <p:txBody>
            <a:bodyPr/>
            <a:lstStyle/>
            <a:p/>
          </p:txBody>
        </p:sp>
        <p:sp>
          <p:nvSpPr>
            <p:cNvPr id="529" name="pl18"/>
            <p:cNvSpPr/>
            <p:nvPr/>
          </p:nvSpPr>
          <p:spPr>
            <a:xfrm>
              <a:off x="13505572" y="6714885"/>
              <a:ext cx="4330262" cy="2279066"/>
            </a:xfrm>
            <a:custGeom>
              <a:avLst/>
              <a:pathLst>
                <a:path w="4330262" h="2279066">
                  <a:moveTo>
                    <a:pt x="0" y="2279066"/>
                  </a:moveTo>
                  <a:lnTo>
                    <a:pt x="180427" y="1459627"/>
                  </a:lnTo>
                  <a:lnTo>
                    <a:pt x="360855" y="1024299"/>
                  </a:lnTo>
                  <a:lnTo>
                    <a:pt x="541282" y="563364"/>
                  </a:lnTo>
                  <a:lnTo>
                    <a:pt x="721710" y="256074"/>
                  </a:lnTo>
                  <a:lnTo>
                    <a:pt x="902137" y="230467"/>
                  </a:lnTo>
                  <a:lnTo>
                    <a:pt x="1082565" y="128037"/>
                  </a:lnTo>
                  <a:lnTo>
                    <a:pt x="1262993" y="256074"/>
                  </a:lnTo>
                  <a:lnTo>
                    <a:pt x="1443420" y="665794"/>
                  </a:lnTo>
                  <a:lnTo>
                    <a:pt x="1623848" y="332897"/>
                  </a:lnTo>
                  <a:lnTo>
                    <a:pt x="1804275" y="512149"/>
                  </a:lnTo>
                  <a:lnTo>
                    <a:pt x="1984703" y="460934"/>
                  </a:lnTo>
                  <a:lnTo>
                    <a:pt x="2165131" y="204859"/>
                  </a:lnTo>
                  <a:lnTo>
                    <a:pt x="2345558" y="256074"/>
                  </a:lnTo>
                  <a:lnTo>
                    <a:pt x="2525986" y="153644"/>
                  </a:lnTo>
                  <a:lnTo>
                    <a:pt x="2706413" y="307289"/>
                  </a:lnTo>
                  <a:lnTo>
                    <a:pt x="2886841" y="179252"/>
                  </a:lnTo>
                  <a:lnTo>
                    <a:pt x="3067268" y="25607"/>
                  </a:lnTo>
                  <a:lnTo>
                    <a:pt x="3247696" y="0"/>
                  </a:lnTo>
                  <a:lnTo>
                    <a:pt x="3428124" y="512149"/>
                  </a:lnTo>
                  <a:lnTo>
                    <a:pt x="3608551" y="409719"/>
                  </a:lnTo>
                  <a:lnTo>
                    <a:pt x="3788979" y="486542"/>
                  </a:lnTo>
                  <a:lnTo>
                    <a:pt x="3969406" y="281682"/>
                  </a:lnTo>
                  <a:lnTo>
                    <a:pt x="4149834" y="409719"/>
                  </a:lnTo>
                  <a:lnTo>
                    <a:pt x="4330262" y="435327"/>
                  </a:lnTo>
                </a:path>
              </a:pathLst>
            </a:custGeom>
            <a:ln w="32521" cap="flat">
              <a:solidFill>
                <a:srgbClr val="00A173">
                  <a:alpha val="100000"/>
                </a:srgbClr>
              </a:solidFill>
              <a:prstDash val="solid"/>
              <a:round/>
            </a:ln>
          </p:spPr>
          <p:txBody>
            <a:bodyPr/>
            <a:lstStyle/>
            <a:p/>
          </p:txBody>
        </p:sp>
        <p:sp>
          <p:nvSpPr>
            <p:cNvPr id="53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5" name="rc84"/>
            <p:cNvSpPr/>
            <p:nvPr/>
          </p:nvSpPr>
          <p:spPr>
            <a:xfrm>
              <a:off x="14005791" y="9941072"/>
              <a:ext cx="3149396" cy="504938"/>
            </a:xfrm>
            <a:prstGeom prst="rect">
              <a:avLst/>
            </a:prstGeom>
            <a:solidFill>
              <a:srgbClr val="FFFFFF">
                <a:alpha val="100000"/>
              </a:srgbClr>
            </a:solidFill>
          </p:spPr>
          <p:txBody>
            <a:bodyPr/>
            <a:lstStyle/>
            <a:p/>
          </p:txBody>
        </p:sp>
        <p:sp>
          <p:nvSpPr>
            <p:cNvPr id="59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0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Germany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42719"/>
              <a:ext cx="237118" cy="42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42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42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00081"/>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21400"/>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574034" y="5242719"/>
              <a:ext cx="237118" cy="42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42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574034" y="5242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4271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837499" y="526403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59" name="pg58"/>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114136" y="2153563"/>
              <a:ext cx="3214267" cy="3131794"/>
            </a:xfrm>
            <a:prstGeom prst="rect">
              <a:avLst/>
            </a:prstGeom>
            <a:solidFill>
              <a:srgbClr val="FFFFFF">
                <a:alpha val="100000"/>
              </a:srgbClr>
            </a:solidFill>
          </p:spPr>
          <p:txBody>
            <a:bodyPr/>
            <a:lstStyle/>
            <a:p/>
          </p:txBody>
        </p:sp>
        <p:sp>
          <p:nvSpPr>
            <p:cNvPr id="63" name="pl62"/>
            <p:cNvSpPr/>
            <p:nvPr/>
          </p:nvSpPr>
          <p:spPr>
            <a:xfrm>
              <a:off x="5114136"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4271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00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00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178762"/>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136123"/>
              <a:ext cx="237118" cy="149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136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093485"/>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09348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136123"/>
              <a:ext cx="237118" cy="149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136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1361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13612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114804"/>
              <a:ext cx="237118" cy="1705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114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1148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114804"/>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093485"/>
              <a:ext cx="237118" cy="1918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029527"/>
              <a:ext cx="237118" cy="639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029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4986889"/>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00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00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136123"/>
              <a:ext cx="237118" cy="63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136123"/>
              <a:ext cx="237118" cy="1492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1361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1361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114804"/>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80 case(s)</a:t>
              </a:r>
            </a:p>
          </p:txBody>
        </p:sp>
        <p:sp>
          <p:nvSpPr>
            <p:cNvPr id="119" name="pg118"/>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79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rc128"/>
            <p:cNvSpPr/>
            <p:nvPr/>
          </p:nvSpPr>
          <p:spPr>
            <a:xfrm>
              <a:off x="8367924" y="4432589"/>
              <a:ext cx="237118" cy="8527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4411269"/>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44112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4368631"/>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4283354"/>
              <a:ext cx="237118" cy="10020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428335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42833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4176758"/>
              <a:ext cx="237118" cy="106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4560504"/>
              <a:ext cx="237118" cy="724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4475227"/>
              <a:ext cx="237118" cy="852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4432589"/>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4262035"/>
              <a:ext cx="237118" cy="1705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3984885"/>
              <a:ext cx="237118" cy="1300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3622458"/>
              <a:ext cx="237118" cy="3624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3558500"/>
              <a:ext cx="237118" cy="63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3430585"/>
              <a:ext cx="237118" cy="127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4006204"/>
              <a:ext cx="237118" cy="1279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3984885"/>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39848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3963566"/>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4176758"/>
              <a:ext cx="237118" cy="11085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41767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4070162"/>
              <a:ext cx="237118" cy="1065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40701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3835650"/>
              <a:ext cx="237118" cy="14497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3409266"/>
              <a:ext cx="237118" cy="4263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3345308"/>
              <a:ext cx="237118" cy="63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3323989"/>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3643777"/>
              <a:ext cx="237118" cy="16415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2982881"/>
              <a:ext cx="237118" cy="6608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2940243"/>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2876285"/>
              <a:ext cx="237118" cy="63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4368631"/>
              <a:ext cx="237118" cy="9167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4176758"/>
              <a:ext cx="237118" cy="1918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41767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4134120"/>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739105" y="4581823"/>
              <a:ext cx="237118" cy="7035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4262035"/>
              <a:ext cx="237118" cy="3197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42620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42620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02569" y="5029527"/>
              <a:ext cx="237118" cy="255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029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008208"/>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0082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266034"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66034"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66034"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653 case(s)</a:t>
              </a:r>
            </a:p>
          </p:txBody>
        </p:sp>
        <p:sp>
          <p:nvSpPr>
            <p:cNvPr id="179" name="pg178"/>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645 case(s)</a:t>
              </a:r>
            </a:p>
          </p:txBody>
        </p:sp>
        <p:sp>
          <p:nvSpPr>
            <p:cNvPr id="181" name="rc18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1542672" y="2153563"/>
              <a:ext cx="3214267" cy="3131794"/>
            </a:xfrm>
            <a:prstGeom prst="rect">
              <a:avLst/>
            </a:prstGeom>
            <a:solidFill>
              <a:srgbClr val="FFFFFF">
                <a:alpha val="100000"/>
              </a:srgbClr>
            </a:solidFill>
          </p:spPr>
          <p:txBody>
            <a:bodyPr/>
            <a:lstStyle/>
            <a:p/>
          </p:txBody>
        </p:sp>
        <p:sp>
          <p:nvSpPr>
            <p:cNvPr id="183" name="pl182"/>
            <p:cNvSpPr/>
            <p:nvPr/>
          </p:nvSpPr>
          <p:spPr>
            <a:xfrm>
              <a:off x="11542672"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4" name="pl183"/>
            <p:cNvSpPr/>
            <p:nvPr/>
          </p:nvSpPr>
          <p:spPr>
            <a:xfrm>
              <a:off x="11542672"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5" name="pl184"/>
            <p:cNvSpPr/>
            <p:nvPr/>
          </p:nvSpPr>
          <p:spPr>
            <a:xfrm>
              <a:off x="11542672"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7" name="pl186"/>
            <p:cNvSpPr/>
            <p:nvPr/>
          </p:nvSpPr>
          <p:spPr>
            <a:xfrm>
              <a:off x="11542672"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8" name="pl187"/>
            <p:cNvSpPr/>
            <p:nvPr/>
          </p:nvSpPr>
          <p:spPr>
            <a:xfrm>
              <a:off x="11542672"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9" name="rc188"/>
            <p:cNvSpPr/>
            <p:nvPr/>
          </p:nvSpPr>
          <p:spPr>
            <a:xfrm>
              <a:off x="11582191" y="4773696"/>
              <a:ext cx="237118" cy="511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82191" y="4709739"/>
              <a:ext cx="237118" cy="639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82191" y="4688419"/>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82191" y="4645781"/>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845656" y="4858973"/>
              <a:ext cx="237118" cy="4263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845656" y="4837654"/>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845656" y="4816335"/>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845656" y="48163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109121" y="4624462"/>
              <a:ext cx="237118" cy="6608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109121" y="4624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109121" y="4603143"/>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109121" y="46031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72585" y="4709739"/>
              <a:ext cx="237118" cy="5756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72585" y="4667100"/>
              <a:ext cx="237118" cy="426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72585" y="4603143"/>
              <a:ext cx="237118" cy="63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72585" y="460314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636050" y="4411269"/>
              <a:ext cx="237118" cy="8740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636050" y="44112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636050" y="4368631"/>
              <a:ext cx="237118" cy="426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636050" y="4347312"/>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99514" y="4901612"/>
              <a:ext cx="237118" cy="3837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99514" y="49016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99514" y="4880292"/>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99514" y="4858973"/>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62979" y="5200081"/>
              <a:ext cx="237118" cy="85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62979" y="5178762"/>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62979" y="5178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62979" y="51787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426443" y="5178762"/>
              <a:ext cx="237118" cy="1065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426443" y="51787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426443" y="5178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426443" y="517876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89908" y="5029527"/>
              <a:ext cx="237118" cy="255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89908" y="5008208"/>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89908" y="500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89908" y="4944250"/>
              <a:ext cx="237118" cy="639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53372"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53372" y="4880292"/>
              <a:ext cx="237118" cy="1705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53372" y="48802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53372" y="488029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216837" y="5072165"/>
              <a:ext cx="237118" cy="2131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216837" y="50721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216837" y="50721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216837" y="5050846"/>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80302" y="5029527"/>
              <a:ext cx="237118" cy="255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80302" y="5008208"/>
              <a:ext cx="237118" cy="213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80302" y="500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80302" y="50082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241 case(s)</a:t>
              </a:r>
            </a:p>
          </p:txBody>
        </p:sp>
        <p:sp>
          <p:nvSpPr>
            <p:cNvPr id="239" name="pg238"/>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234 case(s)</a:t>
              </a:r>
            </a:p>
          </p:txBody>
        </p:sp>
        <p:sp>
          <p:nvSpPr>
            <p:cNvPr id="241" name="rc24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56939" y="2153563"/>
              <a:ext cx="3214267" cy="3131794"/>
            </a:xfrm>
            <a:prstGeom prst="rect">
              <a:avLst/>
            </a:prstGeom>
            <a:solidFill>
              <a:srgbClr val="FFFFFF">
                <a:alpha val="100000"/>
              </a:srgbClr>
            </a:solidFill>
          </p:spPr>
          <p:txBody>
            <a:bodyPr/>
            <a:lstStyle/>
            <a:p/>
          </p:txBody>
        </p:sp>
        <p:sp>
          <p:nvSpPr>
            <p:cNvPr id="243" name="pl242"/>
            <p:cNvSpPr/>
            <p:nvPr/>
          </p:nvSpPr>
          <p:spPr>
            <a:xfrm>
              <a:off x="14756939" y="47523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4" name="pl243"/>
            <p:cNvSpPr/>
            <p:nvPr/>
          </p:nvSpPr>
          <p:spPr>
            <a:xfrm>
              <a:off x="14756939" y="368641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5" name="pl244"/>
            <p:cNvSpPr/>
            <p:nvPr/>
          </p:nvSpPr>
          <p:spPr>
            <a:xfrm>
              <a:off x="14756939" y="262045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6" name="pl245"/>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7" name="pl246"/>
            <p:cNvSpPr/>
            <p:nvPr/>
          </p:nvSpPr>
          <p:spPr>
            <a:xfrm>
              <a:off x="14756939" y="42193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8" name="pl247"/>
            <p:cNvSpPr/>
            <p:nvPr/>
          </p:nvSpPr>
          <p:spPr>
            <a:xfrm>
              <a:off x="14756939" y="31534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9" name="rc248"/>
            <p:cNvSpPr/>
            <p:nvPr/>
          </p:nvSpPr>
          <p:spPr>
            <a:xfrm>
              <a:off x="14796459" y="5008208"/>
              <a:ext cx="237118" cy="2771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796459" y="50082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796459" y="500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796459" y="500820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59924"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59924"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59924"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59924" y="5200081"/>
              <a:ext cx="237118" cy="21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23388" y="4922931"/>
              <a:ext cx="237118" cy="3624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23388" y="49229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23388" y="4901612"/>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23388" y="490161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86853" y="5050846"/>
              <a:ext cx="237118" cy="2345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586853" y="50508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86853" y="5029527"/>
              <a:ext cx="237118" cy="213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586853" y="5029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50317" y="5221400"/>
              <a:ext cx="237118" cy="63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50317" y="5221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50317" y="5221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50317" y="5221400"/>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113782" y="5178762"/>
              <a:ext cx="237118" cy="1065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113782" y="51787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113782" y="51787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113782" y="5136123"/>
              <a:ext cx="237118" cy="426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377246" y="5264039"/>
              <a:ext cx="237118" cy="21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377246" y="52640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377246" y="526403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377246" y="526403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pg276"/>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8" name="tx277"/>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 case(s)</a:t>
              </a:r>
            </a:p>
          </p:txBody>
        </p:sp>
        <p:sp>
          <p:nvSpPr>
            <p:cNvPr id="279" name="pg278"/>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0" name="rc279"/>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1" name="tx280"/>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2" name="tx281"/>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3" name="tx282"/>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4" name="tx283"/>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5" name="tx284"/>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6" name="pl285"/>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pl309"/>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tx405"/>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7" name="tx406"/>
            <p:cNvSpPr/>
            <p:nvPr/>
          </p:nvSpPr>
          <p:spPr>
            <a:xfrm>
              <a:off x="1294238" y="4134118"/>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8" name="tx407"/>
            <p:cNvSpPr/>
            <p:nvPr/>
          </p:nvSpPr>
          <p:spPr>
            <a:xfrm>
              <a:off x="1230614" y="306815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9" name="pl40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42193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1865074" y="31534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p:txBody>
        </p:sp>
        <p:sp>
          <p:nvSpPr>
            <p:cNvPr id="414" name="rc413"/>
            <p:cNvSpPr/>
            <p:nvPr/>
          </p:nvSpPr>
          <p:spPr>
            <a:xfrm>
              <a:off x="18179974" y="2223153"/>
              <a:ext cx="274319" cy="274319"/>
            </a:xfrm>
            <a:prstGeom prst="rect">
              <a:avLst/>
            </a:prstGeom>
            <a:solidFill>
              <a:srgbClr val="FFFFFF">
                <a:alpha val="100000"/>
              </a:srgbClr>
            </a:solidFill>
          </p:spPr>
          <p:txBody>
            <a:bodyPr/>
            <a:lstStyle/>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2497473"/>
              <a:ext cx="274319" cy="274319"/>
            </a:xfrm>
            <a:prstGeom prst="rect">
              <a:avLst/>
            </a:prstGeom>
            <a:solidFill>
              <a:srgbClr val="FFFFFF">
                <a:alpha val="100000"/>
              </a:srgbClr>
            </a:solidFill>
          </p:spPr>
          <p:txBody>
            <a:bodyPr/>
            <a:lstStyle/>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8" name="rc417"/>
            <p:cNvSpPr/>
            <p:nvPr/>
          </p:nvSpPr>
          <p:spPr>
            <a:xfrm>
              <a:off x="18179974" y="2771793"/>
              <a:ext cx="274319" cy="274319"/>
            </a:xfrm>
            <a:prstGeom prst="rect">
              <a:avLst/>
            </a:prstGeom>
            <a:solidFill>
              <a:srgbClr val="FFFFFF">
                <a:alpha val="100000"/>
              </a:srgbClr>
            </a:solidFill>
          </p:spPr>
          <p:txBody>
            <a:bodyPr/>
            <a:lstStyle/>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046113"/>
              <a:ext cx="274319" cy="274319"/>
            </a:xfrm>
            <a:prstGeom prst="rect">
              <a:avLst/>
            </a:prstGeom>
            <a:solidFill>
              <a:srgbClr val="FFFFFF">
                <a:alpha val="100000"/>
              </a:srgbClr>
            </a:solidFill>
          </p:spPr>
          <p:txBody>
            <a:bodyPr/>
            <a:lstStyle/>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2" name="tx42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6" name=""/>
          <p:cNvGrpSpPr/>
          <p:nvPr/>
        </p:nvGrpSpPr>
        <p:grpSpPr>
          <a:xfrm>
            <a:off x="6400800" y="6217920"/>
            <a:ext cx="5486400" cy="4251960"/>
            <a:chOff x="6400800" y="6217920"/>
            <a:chExt cx="5486400" cy="4251960"/>
          </a:xfrm>
        </p:grpSpPr>
        <p:sp>
          <p:nvSpPr>
            <p:cNvPr id="42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9" name="rc5"/>
            <p:cNvSpPr/>
            <p:nvPr/>
          </p:nvSpPr>
          <p:spPr>
            <a:xfrm>
              <a:off x="7068913" y="6510025"/>
              <a:ext cx="4276698" cy="2788960"/>
            </a:xfrm>
            <a:prstGeom prst="rect">
              <a:avLst/>
            </a:prstGeom>
            <a:solidFill>
              <a:srgbClr val="FFFFFF">
                <a:alpha val="100000"/>
              </a:srgbClr>
            </a:solidFill>
          </p:spPr>
          <p:txBody>
            <a:bodyPr/>
            <a:lstStyle/>
            <a:p/>
          </p:txBody>
        </p:sp>
        <p:sp>
          <p:nvSpPr>
            <p:cNvPr id="430" name="pl6"/>
            <p:cNvSpPr/>
            <p:nvPr/>
          </p:nvSpPr>
          <p:spPr>
            <a:xfrm>
              <a:off x="7068913" y="8763276"/>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1" name="pl7"/>
            <p:cNvSpPr/>
            <p:nvPr/>
          </p:nvSpPr>
          <p:spPr>
            <a:xfrm>
              <a:off x="7068913" y="7945399"/>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2" name="pl8"/>
            <p:cNvSpPr/>
            <p:nvPr/>
          </p:nvSpPr>
          <p:spPr>
            <a:xfrm>
              <a:off x="7068913" y="712752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3"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4" name="pl10"/>
            <p:cNvSpPr/>
            <p:nvPr/>
          </p:nvSpPr>
          <p:spPr>
            <a:xfrm>
              <a:off x="7068913" y="8354337"/>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5" name="pl11"/>
            <p:cNvSpPr/>
            <p:nvPr/>
          </p:nvSpPr>
          <p:spPr>
            <a:xfrm>
              <a:off x="7068913" y="753646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6" name="pl12"/>
            <p:cNvSpPr/>
            <p:nvPr/>
          </p:nvSpPr>
          <p:spPr>
            <a:xfrm>
              <a:off x="7068913" y="671858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7" name="rc13"/>
            <p:cNvSpPr/>
            <p:nvPr/>
          </p:nvSpPr>
          <p:spPr>
            <a:xfrm>
              <a:off x="7217409" y="8436125"/>
              <a:ext cx="415790" cy="73608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8" name="rc14"/>
            <p:cNvSpPr/>
            <p:nvPr/>
          </p:nvSpPr>
          <p:spPr>
            <a:xfrm>
              <a:off x="7811395" y="7045734"/>
              <a:ext cx="415790" cy="20446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9" name="rc15"/>
            <p:cNvSpPr/>
            <p:nvPr/>
          </p:nvSpPr>
          <p:spPr>
            <a:xfrm>
              <a:off x="8405381" y="7945399"/>
              <a:ext cx="415790" cy="122681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0" name="rc16"/>
            <p:cNvSpPr/>
            <p:nvPr/>
          </p:nvSpPr>
          <p:spPr>
            <a:xfrm>
              <a:off x="8999367" y="8354337"/>
              <a:ext cx="415790" cy="73608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1" name="rc17"/>
            <p:cNvSpPr/>
            <p:nvPr/>
          </p:nvSpPr>
          <p:spPr>
            <a:xfrm>
              <a:off x="9593353" y="8517913"/>
              <a:ext cx="415790" cy="4089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18"/>
            <p:cNvSpPr/>
            <p:nvPr/>
          </p:nvSpPr>
          <p:spPr>
            <a:xfrm>
              <a:off x="10187339" y="7618248"/>
              <a:ext cx="415790" cy="10632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19"/>
            <p:cNvSpPr/>
            <p:nvPr/>
          </p:nvSpPr>
          <p:spPr>
            <a:xfrm>
              <a:off x="10781325" y="8436125"/>
              <a:ext cx="415790" cy="4089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4" name="rc20"/>
            <p:cNvSpPr/>
            <p:nvPr/>
          </p:nvSpPr>
          <p:spPr>
            <a:xfrm>
              <a:off x="7217409" y="8272550"/>
              <a:ext cx="415790" cy="1635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5" name="rc21"/>
            <p:cNvSpPr/>
            <p:nvPr/>
          </p:nvSpPr>
          <p:spPr>
            <a:xfrm>
              <a:off x="7811395" y="6636796"/>
              <a:ext cx="415790" cy="4089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6" name="rc22"/>
            <p:cNvSpPr/>
            <p:nvPr/>
          </p:nvSpPr>
          <p:spPr>
            <a:xfrm>
              <a:off x="10187339" y="7372885"/>
              <a:ext cx="415790" cy="2453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7" name="rc23"/>
            <p:cNvSpPr/>
            <p:nvPr/>
          </p:nvSpPr>
          <p:spPr>
            <a:xfrm>
              <a:off x="10781325" y="8354337"/>
              <a:ext cx="415790" cy="817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24"/>
            <p:cNvSpPr/>
            <p:nvPr/>
          </p:nvSpPr>
          <p:spPr>
            <a:xfrm>
              <a:off x="7811395" y="9090427"/>
              <a:ext cx="415790" cy="817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9" name="rc25"/>
            <p:cNvSpPr/>
            <p:nvPr/>
          </p:nvSpPr>
          <p:spPr>
            <a:xfrm>
              <a:off x="8999367" y="9090427"/>
              <a:ext cx="415790" cy="8178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0" name="rc26"/>
            <p:cNvSpPr/>
            <p:nvPr/>
          </p:nvSpPr>
          <p:spPr>
            <a:xfrm>
              <a:off x="9593353" y="8926851"/>
              <a:ext cx="415790" cy="2453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1" name="rc27"/>
            <p:cNvSpPr/>
            <p:nvPr/>
          </p:nvSpPr>
          <p:spPr>
            <a:xfrm>
              <a:off x="10187339" y="8681488"/>
              <a:ext cx="415790" cy="4907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2" name="rc28"/>
            <p:cNvSpPr/>
            <p:nvPr/>
          </p:nvSpPr>
          <p:spPr>
            <a:xfrm>
              <a:off x="10781325" y="8845064"/>
              <a:ext cx="415790" cy="3271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3" name="rc29"/>
            <p:cNvSpPr/>
            <p:nvPr/>
          </p:nvSpPr>
          <p:spPr>
            <a:xfrm>
              <a:off x="8999367" y="8190762"/>
              <a:ext cx="415790" cy="16357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4" name="rc30"/>
            <p:cNvSpPr/>
            <p:nvPr/>
          </p:nvSpPr>
          <p:spPr>
            <a:xfrm>
              <a:off x="9593353" y="8108974"/>
              <a:ext cx="415790" cy="4089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5" name="rc31"/>
            <p:cNvSpPr/>
            <p:nvPr/>
          </p:nvSpPr>
          <p:spPr>
            <a:xfrm>
              <a:off x="10187339" y="7291097"/>
              <a:ext cx="415790" cy="8178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6" name="pl32"/>
            <p:cNvSpPr/>
            <p:nvPr/>
          </p:nvSpPr>
          <p:spPr>
            <a:xfrm>
              <a:off x="7425304" y="6867288"/>
              <a:ext cx="3563915" cy="2275375"/>
            </a:xfrm>
            <a:custGeom>
              <a:avLst/>
              <a:pathLst>
                <a:path w="3563915" h="2275375">
                  <a:moveTo>
                    <a:pt x="0" y="0"/>
                  </a:moveTo>
                  <a:lnTo>
                    <a:pt x="593985" y="783083"/>
                  </a:lnTo>
                  <a:lnTo>
                    <a:pt x="1187971" y="1758244"/>
                  </a:lnTo>
                  <a:lnTo>
                    <a:pt x="1781957" y="1846895"/>
                  </a:lnTo>
                  <a:lnTo>
                    <a:pt x="2375943" y="2068523"/>
                  </a:lnTo>
                  <a:lnTo>
                    <a:pt x="2969929" y="2083298"/>
                  </a:lnTo>
                  <a:lnTo>
                    <a:pt x="3563915" y="2275375"/>
                  </a:lnTo>
                </a:path>
              </a:pathLst>
            </a:custGeom>
            <a:ln w="40651" cap="flat">
              <a:solidFill>
                <a:srgbClr val="000000">
                  <a:alpha val="100000"/>
                </a:srgbClr>
              </a:solidFill>
              <a:prstDash val="solid"/>
              <a:round/>
            </a:ln>
          </p:spPr>
          <p:txBody>
            <a:bodyPr/>
            <a:lstStyle/>
            <a:p/>
          </p:txBody>
        </p:sp>
        <p:sp>
          <p:nvSpPr>
            <p:cNvPr id="457" name="rc33"/>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58" name="tx34"/>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59" name="tx35"/>
            <p:cNvSpPr/>
            <p:nvPr/>
          </p:nvSpPr>
          <p:spPr>
            <a:xfrm>
              <a:off x="6801340" y="83520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0" name="tx36"/>
            <p:cNvSpPr/>
            <p:nvPr/>
          </p:nvSpPr>
          <p:spPr>
            <a:xfrm>
              <a:off x="6801340" y="753415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1" name="tx37"/>
            <p:cNvSpPr/>
            <p:nvPr/>
          </p:nvSpPr>
          <p:spPr>
            <a:xfrm>
              <a:off x="6801340" y="6716202"/>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62" name="pl38"/>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3" name="pl39"/>
            <p:cNvSpPr/>
            <p:nvPr/>
          </p:nvSpPr>
          <p:spPr>
            <a:xfrm>
              <a:off x="7034118" y="83543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4" name="pl40"/>
            <p:cNvSpPr/>
            <p:nvPr/>
          </p:nvSpPr>
          <p:spPr>
            <a:xfrm>
              <a:off x="7034118" y="75364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41"/>
            <p:cNvSpPr/>
            <p:nvPr/>
          </p:nvSpPr>
          <p:spPr>
            <a:xfrm>
              <a:off x="7034118" y="671858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42"/>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7" name="pl43"/>
            <p:cNvSpPr/>
            <p:nvPr/>
          </p:nvSpPr>
          <p:spPr>
            <a:xfrm>
              <a:off x="11345612" y="84334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8" name="pl44"/>
            <p:cNvSpPr/>
            <p:nvPr/>
          </p:nvSpPr>
          <p:spPr>
            <a:xfrm>
              <a:off x="11345612" y="769469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9" name="pl45"/>
            <p:cNvSpPr/>
            <p:nvPr/>
          </p:nvSpPr>
          <p:spPr>
            <a:xfrm>
              <a:off x="11345612" y="69559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0" name="tx46"/>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1" name="tx47"/>
            <p:cNvSpPr/>
            <p:nvPr/>
          </p:nvSpPr>
          <p:spPr>
            <a:xfrm>
              <a:off x="11443669" y="8433084"/>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72" name="tx48"/>
            <p:cNvSpPr/>
            <p:nvPr/>
          </p:nvSpPr>
          <p:spPr>
            <a:xfrm>
              <a:off x="11443669" y="769239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73" name="tx49"/>
            <p:cNvSpPr/>
            <p:nvPr/>
          </p:nvSpPr>
          <p:spPr>
            <a:xfrm>
              <a:off x="11443669" y="695363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74" name="pl50"/>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1"/>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2"/>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4"/>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5"/>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6"/>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tx57"/>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2" name="tx58"/>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83" name="tx59"/>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84" name="tx6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85" name="tx61"/>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86" name="tx62"/>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87" name="tx63"/>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8" name="tx6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89" name="tx6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0" name="tx6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1" name="tx6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2" name="rc68"/>
            <p:cNvSpPr/>
            <p:nvPr/>
          </p:nvSpPr>
          <p:spPr>
            <a:xfrm>
              <a:off x="6564753" y="10217410"/>
              <a:ext cx="1051268" cy="182880"/>
            </a:xfrm>
            <a:prstGeom prst="rect">
              <a:avLst/>
            </a:prstGeom>
            <a:solidFill>
              <a:srgbClr val="FFFFFF">
                <a:alpha val="100000"/>
              </a:srgbClr>
            </a:solidFill>
          </p:spPr>
          <p:txBody>
            <a:bodyPr/>
            <a:lstStyle/>
            <a:p/>
          </p:txBody>
        </p:sp>
        <p:sp>
          <p:nvSpPr>
            <p:cNvPr id="493" name="rc69"/>
            <p:cNvSpPr/>
            <p:nvPr/>
          </p:nvSpPr>
          <p:spPr>
            <a:xfrm>
              <a:off x="6564753" y="10217410"/>
              <a:ext cx="182879" cy="182880"/>
            </a:xfrm>
            <a:prstGeom prst="rect">
              <a:avLst/>
            </a:prstGeom>
            <a:solidFill>
              <a:srgbClr val="FFFFFF">
                <a:alpha val="100000"/>
              </a:srgbClr>
            </a:solidFill>
          </p:spPr>
          <p:txBody>
            <a:bodyPr/>
            <a:lstStyle/>
            <a:p/>
          </p:txBody>
        </p:sp>
        <p:sp>
          <p:nvSpPr>
            <p:cNvPr id="494" name="pl70"/>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95" name="tx71"/>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96" name="rc72"/>
            <p:cNvSpPr/>
            <p:nvPr/>
          </p:nvSpPr>
          <p:spPr>
            <a:xfrm>
              <a:off x="7796021" y="10217410"/>
              <a:ext cx="4053749" cy="182880"/>
            </a:xfrm>
            <a:prstGeom prst="rect">
              <a:avLst/>
            </a:prstGeom>
            <a:solidFill>
              <a:srgbClr val="FFFFFF">
                <a:alpha val="100000"/>
              </a:srgbClr>
            </a:solidFill>
          </p:spPr>
          <p:txBody>
            <a:bodyPr/>
            <a:lstStyle/>
            <a:p/>
          </p:txBody>
        </p:sp>
        <p:sp>
          <p:nvSpPr>
            <p:cNvPr id="497" name="rc73"/>
            <p:cNvSpPr/>
            <p:nvPr/>
          </p:nvSpPr>
          <p:spPr>
            <a:xfrm>
              <a:off x="7796021" y="10217410"/>
              <a:ext cx="182879" cy="182880"/>
            </a:xfrm>
            <a:prstGeom prst="rect">
              <a:avLst/>
            </a:prstGeom>
            <a:solidFill>
              <a:srgbClr val="FFFFFF">
                <a:alpha val="100000"/>
              </a:srgbClr>
            </a:solidFill>
          </p:spPr>
          <p:txBody>
            <a:bodyPr/>
            <a:lstStyle/>
            <a:p/>
          </p:txBody>
        </p:sp>
        <p:sp>
          <p:nvSpPr>
            <p:cNvPr id="498" name="rc7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9" name="rc75"/>
            <p:cNvSpPr/>
            <p:nvPr/>
          </p:nvSpPr>
          <p:spPr>
            <a:xfrm>
              <a:off x="8887262" y="10217410"/>
              <a:ext cx="182879" cy="182880"/>
            </a:xfrm>
            <a:prstGeom prst="rect">
              <a:avLst/>
            </a:prstGeom>
            <a:solidFill>
              <a:srgbClr val="FFFFFF">
                <a:alpha val="100000"/>
              </a:srgbClr>
            </a:solidFill>
          </p:spPr>
          <p:txBody>
            <a:bodyPr/>
            <a:lstStyle/>
            <a:p/>
          </p:txBody>
        </p:sp>
        <p:sp>
          <p:nvSpPr>
            <p:cNvPr id="500" name="rc7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1" name="rc77"/>
            <p:cNvSpPr/>
            <p:nvPr/>
          </p:nvSpPr>
          <p:spPr>
            <a:xfrm>
              <a:off x="9813303" y="10217410"/>
              <a:ext cx="182879" cy="182880"/>
            </a:xfrm>
            <a:prstGeom prst="rect">
              <a:avLst/>
            </a:prstGeom>
            <a:solidFill>
              <a:srgbClr val="FFFFFF">
                <a:alpha val="100000"/>
              </a:srgbClr>
            </a:solidFill>
          </p:spPr>
          <p:txBody>
            <a:bodyPr/>
            <a:lstStyle/>
            <a:p/>
          </p:txBody>
        </p:sp>
        <p:sp>
          <p:nvSpPr>
            <p:cNvPr id="502" name="rc7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03" name="rc79"/>
            <p:cNvSpPr/>
            <p:nvPr/>
          </p:nvSpPr>
          <p:spPr>
            <a:xfrm>
              <a:off x="10815544" y="10217410"/>
              <a:ext cx="182880" cy="182880"/>
            </a:xfrm>
            <a:prstGeom prst="rect">
              <a:avLst/>
            </a:prstGeom>
            <a:solidFill>
              <a:srgbClr val="FFFFFF">
                <a:alpha val="100000"/>
              </a:srgbClr>
            </a:solidFill>
          </p:spPr>
          <p:txBody>
            <a:bodyPr/>
            <a:lstStyle/>
            <a:p/>
          </p:txBody>
        </p:sp>
        <p:sp>
          <p:nvSpPr>
            <p:cNvPr id="504" name="rc8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5" name="tx81"/>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06" name="tx82"/>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07" name="tx83"/>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08" name="tx84"/>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09" name="tx8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0" name=""/>
          <p:cNvGrpSpPr/>
          <p:nvPr/>
        </p:nvGrpSpPr>
        <p:grpSpPr>
          <a:xfrm>
            <a:off x="12527280" y="6217920"/>
            <a:ext cx="5486400" cy="4297680"/>
            <a:chOff x="12527280" y="6217920"/>
            <a:chExt cx="5486400" cy="4297680"/>
          </a:xfrm>
        </p:grpSpPr>
        <p:sp>
          <p:nvSpPr>
            <p:cNvPr id="51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7"/>
            <p:cNvSpPr/>
            <p:nvPr/>
          </p:nvSpPr>
          <p:spPr>
            <a:xfrm>
              <a:off x="13325144" y="6689277"/>
              <a:ext cx="4510689" cy="153644"/>
            </a:xfrm>
            <a:custGeom>
              <a:avLst/>
              <a:pathLst>
                <a:path w="4510689" h="153644">
                  <a:moveTo>
                    <a:pt x="0" y="153644"/>
                  </a:moveTo>
                  <a:lnTo>
                    <a:pt x="180427" y="102429"/>
                  </a:lnTo>
                  <a:lnTo>
                    <a:pt x="360855" y="102429"/>
                  </a:lnTo>
                  <a:lnTo>
                    <a:pt x="541282" y="76822"/>
                  </a:lnTo>
                  <a:lnTo>
                    <a:pt x="721710" y="51214"/>
                  </a:lnTo>
                  <a:lnTo>
                    <a:pt x="902137" y="51214"/>
                  </a:lnTo>
                  <a:lnTo>
                    <a:pt x="1082565" y="51214"/>
                  </a:lnTo>
                  <a:lnTo>
                    <a:pt x="1262993" y="25607"/>
                  </a:lnTo>
                  <a:lnTo>
                    <a:pt x="1443420" y="25607"/>
                  </a:lnTo>
                  <a:lnTo>
                    <a:pt x="1623848" y="25607"/>
                  </a:lnTo>
                  <a:lnTo>
                    <a:pt x="1804275" y="25607"/>
                  </a:lnTo>
                  <a:lnTo>
                    <a:pt x="1984703" y="25607"/>
                  </a:lnTo>
                  <a:lnTo>
                    <a:pt x="2165131" y="25607"/>
                  </a:lnTo>
                  <a:lnTo>
                    <a:pt x="2345558" y="25607"/>
                  </a:lnTo>
                  <a:lnTo>
                    <a:pt x="2525986" y="25607"/>
                  </a:lnTo>
                  <a:lnTo>
                    <a:pt x="2706413" y="25607"/>
                  </a:lnTo>
                  <a:lnTo>
                    <a:pt x="2886841" y="25607"/>
                  </a:lnTo>
                  <a:lnTo>
                    <a:pt x="3067268" y="25607"/>
                  </a:lnTo>
                  <a:lnTo>
                    <a:pt x="3247696" y="25607"/>
                  </a:lnTo>
                  <a:lnTo>
                    <a:pt x="3428124" y="25607"/>
                  </a:lnTo>
                  <a:lnTo>
                    <a:pt x="3608551" y="25607"/>
                  </a:lnTo>
                  <a:lnTo>
                    <a:pt x="3788979" y="0"/>
                  </a:lnTo>
                  <a:lnTo>
                    <a:pt x="3969406" y="51214"/>
                  </a:lnTo>
                  <a:lnTo>
                    <a:pt x="4149834" y="51214"/>
                  </a:lnTo>
                  <a:lnTo>
                    <a:pt x="4330262" y="51214"/>
                  </a:lnTo>
                  <a:lnTo>
                    <a:pt x="4510689" y="51214"/>
                  </a:lnTo>
                </a:path>
              </a:pathLst>
            </a:custGeom>
            <a:ln w="32521" cap="flat">
              <a:solidFill>
                <a:srgbClr val="5EB0E8">
                  <a:alpha val="100000"/>
                </a:srgbClr>
              </a:solidFill>
              <a:prstDash val="solid"/>
              <a:round/>
            </a:ln>
          </p:spPr>
          <p:txBody>
            <a:bodyPr/>
            <a:lstStyle/>
            <a:p/>
          </p:txBody>
        </p:sp>
        <p:sp>
          <p:nvSpPr>
            <p:cNvPr id="526" name="pl18"/>
            <p:cNvSpPr/>
            <p:nvPr/>
          </p:nvSpPr>
          <p:spPr>
            <a:xfrm>
              <a:off x="13685999" y="6817315"/>
              <a:ext cx="4149834" cy="409719"/>
            </a:xfrm>
            <a:custGeom>
              <a:avLst/>
              <a:pathLst>
                <a:path w="4149834" h="409719">
                  <a:moveTo>
                    <a:pt x="0" y="409719"/>
                  </a:moveTo>
                  <a:lnTo>
                    <a:pt x="180427" y="256074"/>
                  </a:lnTo>
                  <a:lnTo>
                    <a:pt x="360855" y="102429"/>
                  </a:lnTo>
                  <a:lnTo>
                    <a:pt x="541282" y="51214"/>
                  </a:lnTo>
                  <a:lnTo>
                    <a:pt x="721710" y="76822"/>
                  </a:lnTo>
                  <a:lnTo>
                    <a:pt x="902137" y="25607"/>
                  </a:lnTo>
                  <a:lnTo>
                    <a:pt x="1082565" y="25607"/>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76822"/>
                  </a:lnTo>
                  <a:lnTo>
                    <a:pt x="3788979" y="51214"/>
                  </a:lnTo>
                  <a:lnTo>
                    <a:pt x="3969406" y="25607"/>
                  </a:lnTo>
                  <a:lnTo>
                    <a:pt x="4149834" y="25607"/>
                  </a:lnTo>
                </a:path>
              </a:pathLst>
            </a:custGeom>
            <a:ln w="32521" cap="flat">
              <a:solidFill>
                <a:srgbClr val="00A173">
                  <a:alpha val="100000"/>
                </a:srgbClr>
              </a:solidFill>
              <a:prstDash val="solid"/>
              <a:round/>
            </a:ln>
          </p:spPr>
          <p:txBody>
            <a:bodyPr/>
            <a:lstStyle/>
            <a:p/>
          </p:txBody>
        </p:sp>
        <p:sp>
          <p:nvSpPr>
            <p:cNvPr id="52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6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7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8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2" name="rc84"/>
            <p:cNvSpPr/>
            <p:nvPr/>
          </p:nvSpPr>
          <p:spPr>
            <a:xfrm>
              <a:off x="14005791" y="9941072"/>
              <a:ext cx="3149396" cy="504938"/>
            </a:xfrm>
            <a:prstGeom prst="rect">
              <a:avLst/>
            </a:prstGeom>
            <a:solidFill>
              <a:srgbClr val="FFFFFF">
                <a:alpha val="100000"/>
              </a:srgbClr>
            </a:solidFill>
          </p:spPr>
          <p:txBody>
            <a:bodyPr/>
            <a:lstStyle/>
            <a:p/>
          </p:txBody>
        </p:sp>
        <p:sp>
          <p:nvSpPr>
            <p:cNvPr id="59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98"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9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0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Ghana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0" name="pl9"/>
            <p:cNvSpPr/>
            <p:nvPr/>
          </p:nvSpPr>
          <p:spPr>
            <a:xfrm>
              <a:off x="2090518"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 name="pl10"/>
            <p:cNvSpPr/>
            <p:nvPr/>
          </p:nvSpPr>
          <p:spPr>
            <a:xfrm>
              <a:off x="2090518"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rc11"/>
            <p:cNvSpPr/>
            <p:nvPr/>
          </p:nvSpPr>
          <p:spPr>
            <a:xfrm>
              <a:off x="2129569" y="5264109"/>
              <a:ext cx="234305" cy="212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129569" y="526410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129569" y="5253485"/>
              <a:ext cx="234305" cy="106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129569" y="4868352"/>
              <a:ext cx="234305" cy="385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389908" y="5237548"/>
              <a:ext cx="234305" cy="47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389908" y="52375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389908" y="5226924"/>
              <a:ext cx="234305" cy="106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4698362"/>
              <a:ext cx="234305" cy="528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650247" y="5165834"/>
              <a:ext cx="234305" cy="1195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650247" y="516583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650247" y="51658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3853726"/>
              <a:ext cx="234305" cy="13121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910586" y="5179114"/>
              <a:ext cx="234305" cy="106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910586" y="517911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910586" y="5173802"/>
              <a:ext cx="234305" cy="53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4161832"/>
              <a:ext cx="234305" cy="1011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170925" y="5173802"/>
              <a:ext cx="234305" cy="1115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170925" y="51738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170925" y="5152553"/>
              <a:ext cx="234305" cy="212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3930752"/>
              <a:ext cx="234305" cy="1221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431264" y="5242860"/>
              <a:ext cx="234305" cy="424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431264" y="524286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431264" y="5237548"/>
              <a:ext cx="234305" cy="53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4461970"/>
              <a:ext cx="234305" cy="775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691604" y="5245516"/>
              <a:ext cx="234305" cy="398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691604" y="524551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691604" y="524551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4544309"/>
              <a:ext cx="234305" cy="701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951943" y="5218956"/>
              <a:ext cx="234305" cy="664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951943" y="52189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951943" y="52189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4578838"/>
              <a:ext cx="234305" cy="640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212282" y="5250829"/>
              <a:ext cx="234305" cy="345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212282" y="5250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212282" y="5250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4716955"/>
              <a:ext cx="234305" cy="533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131305"/>
              <a:ext cx="234305" cy="154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pg51"/>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3" name="tx52"/>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242 case(s)</a:t>
              </a:r>
            </a:p>
          </p:txBody>
        </p:sp>
        <p:sp>
          <p:nvSpPr>
            <p:cNvPr id="54" name="pg53"/>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5" name="tx54"/>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395 case(s)</a:t>
              </a:r>
            </a:p>
          </p:txBody>
        </p:sp>
        <p:sp>
          <p:nvSpPr>
            <p:cNvPr id="56" name="rc55"/>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57" name="rc56"/>
            <p:cNvSpPr/>
            <p:nvPr/>
          </p:nvSpPr>
          <p:spPr>
            <a:xfrm>
              <a:off x="5266656" y="2153563"/>
              <a:ext cx="3176137" cy="3131794"/>
            </a:xfrm>
            <a:prstGeom prst="rect">
              <a:avLst/>
            </a:prstGeom>
            <a:solidFill>
              <a:srgbClr val="FFFFFF">
                <a:alpha val="100000"/>
              </a:srgbClr>
            </a:solidFill>
          </p:spPr>
          <p:txBody>
            <a:bodyPr/>
            <a:lstStyle/>
            <a:p/>
          </p:txBody>
        </p:sp>
        <p:sp>
          <p:nvSpPr>
            <p:cNvPr id="58" name="pl57"/>
            <p:cNvSpPr/>
            <p:nvPr/>
          </p:nvSpPr>
          <p:spPr>
            <a:xfrm>
              <a:off x="5266656"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9" name="pl58"/>
            <p:cNvSpPr/>
            <p:nvPr/>
          </p:nvSpPr>
          <p:spPr>
            <a:xfrm>
              <a:off x="5266656"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60" name="pl59"/>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1" name="pl60"/>
            <p:cNvSpPr/>
            <p:nvPr/>
          </p:nvSpPr>
          <p:spPr>
            <a:xfrm>
              <a:off x="5266656"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2" name="pl61"/>
            <p:cNvSpPr/>
            <p:nvPr/>
          </p:nvSpPr>
          <p:spPr>
            <a:xfrm>
              <a:off x="5266656"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63" name="rc62"/>
            <p:cNvSpPr/>
            <p:nvPr/>
          </p:nvSpPr>
          <p:spPr>
            <a:xfrm>
              <a:off x="5305706" y="4501812"/>
              <a:ext cx="234305" cy="783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305706" y="4493843"/>
              <a:ext cx="234305" cy="79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305706" y="4477907"/>
              <a:ext cx="234305" cy="159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305706" y="3651863"/>
              <a:ext cx="234305" cy="8260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5566046" y="4390256"/>
              <a:ext cx="234305" cy="8951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566046" y="4254795"/>
              <a:ext cx="234305" cy="1354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566046" y="4199017"/>
              <a:ext cx="234305" cy="557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566046" y="2987841"/>
              <a:ext cx="234305" cy="1211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826385" y="5048966"/>
              <a:ext cx="234305" cy="236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826385" y="3317196"/>
              <a:ext cx="234305" cy="17317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826385" y="3314540"/>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826385" y="2876285"/>
              <a:ext cx="234305" cy="438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086724" y="5064902"/>
              <a:ext cx="234305" cy="2204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086724" y="4485875"/>
              <a:ext cx="234305" cy="57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086724" y="4477907"/>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086724" y="3835133"/>
              <a:ext cx="234305" cy="642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347063" y="5075527"/>
              <a:ext cx="234305" cy="2098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347063" y="507552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347063" y="5067558"/>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347063" y="3986530"/>
              <a:ext cx="234305" cy="1081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607402" y="5094119"/>
              <a:ext cx="234305" cy="1912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607402" y="50941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607402" y="5088807"/>
              <a:ext cx="234305" cy="53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607402" y="4358383"/>
              <a:ext cx="234305" cy="730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867741" y="5128648"/>
              <a:ext cx="234305" cy="1567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867741" y="51286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867741" y="5120680"/>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867741" y="4387600"/>
              <a:ext cx="234305" cy="7330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128081" y="5118024"/>
              <a:ext cx="234305" cy="1673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128081" y="511802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128081" y="5115368"/>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128081" y="4313229"/>
              <a:ext cx="234305" cy="802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388420" y="5123336"/>
              <a:ext cx="234305" cy="1620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388420" y="51233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388420" y="51233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388420" y="4419473"/>
              <a:ext cx="234305" cy="703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648759" y="5083495"/>
              <a:ext cx="234305" cy="2018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648759" y="50834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648759" y="50834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648759" y="4337134"/>
              <a:ext cx="234305" cy="746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909098" y="5141929"/>
              <a:ext cx="234305" cy="143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909098" y="51419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909098" y="5139273"/>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909098" y="4616023"/>
              <a:ext cx="234305" cy="523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169437" y="5163178"/>
              <a:ext cx="234305" cy="122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169437" y="516317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169437" y="516317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169437" y="4812574"/>
              <a:ext cx="234305" cy="3506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pg11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2" name="tx11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2,279 case(s)</a:t>
              </a:r>
            </a:p>
          </p:txBody>
        </p:sp>
        <p:sp>
          <p:nvSpPr>
            <p:cNvPr id="113" name="pg112"/>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4" name="tx113"/>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2,282 case(s)</a:t>
              </a:r>
            </a:p>
          </p:txBody>
        </p:sp>
        <p:sp>
          <p:nvSpPr>
            <p:cNvPr id="115" name="rc11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16" name="rc115"/>
            <p:cNvSpPr/>
            <p:nvPr/>
          </p:nvSpPr>
          <p:spPr>
            <a:xfrm>
              <a:off x="8442793" y="2153563"/>
              <a:ext cx="3176137" cy="3131794"/>
            </a:xfrm>
            <a:prstGeom prst="rect">
              <a:avLst/>
            </a:prstGeom>
            <a:solidFill>
              <a:srgbClr val="FFFFFF">
                <a:alpha val="100000"/>
              </a:srgbClr>
            </a:solidFill>
          </p:spPr>
          <p:txBody>
            <a:bodyPr/>
            <a:lstStyle/>
            <a:p/>
          </p:txBody>
        </p:sp>
        <p:sp>
          <p:nvSpPr>
            <p:cNvPr id="117" name="pl116"/>
            <p:cNvSpPr/>
            <p:nvPr/>
          </p:nvSpPr>
          <p:spPr>
            <a:xfrm>
              <a:off x="8442793"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8" name="pl117"/>
            <p:cNvSpPr/>
            <p:nvPr/>
          </p:nvSpPr>
          <p:spPr>
            <a:xfrm>
              <a:off x="8442793"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9" name="pl118"/>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0" name="pl119"/>
            <p:cNvSpPr/>
            <p:nvPr/>
          </p:nvSpPr>
          <p:spPr>
            <a:xfrm>
              <a:off x="8442793"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1" name="pl120"/>
            <p:cNvSpPr/>
            <p:nvPr/>
          </p:nvSpPr>
          <p:spPr>
            <a:xfrm>
              <a:off x="8442793"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2" name="rc121"/>
            <p:cNvSpPr/>
            <p:nvPr/>
          </p:nvSpPr>
          <p:spPr>
            <a:xfrm>
              <a:off x="8481844" y="5277389"/>
              <a:ext cx="234305" cy="79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3" name="rc122"/>
            <p:cNvSpPr/>
            <p:nvPr/>
          </p:nvSpPr>
          <p:spPr>
            <a:xfrm>
              <a:off x="8481844" y="4079493"/>
              <a:ext cx="234305" cy="11978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4" name="rc123"/>
            <p:cNvSpPr/>
            <p:nvPr/>
          </p:nvSpPr>
          <p:spPr>
            <a:xfrm>
              <a:off x="8481844" y="4071525"/>
              <a:ext cx="234305" cy="7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5" name="rc124"/>
            <p:cNvSpPr/>
            <p:nvPr/>
          </p:nvSpPr>
          <p:spPr>
            <a:xfrm>
              <a:off x="8481844" y="4068869"/>
              <a:ext cx="234305" cy="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6" name="rc125"/>
            <p:cNvSpPr/>
            <p:nvPr/>
          </p:nvSpPr>
          <p:spPr>
            <a:xfrm>
              <a:off x="8742183" y="5266765"/>
              <a:ext cx="234305" cy="18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8742183" y="3160487"/>
              <a:ext cx="234305" cy="21062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8742183" y="3133926"/>
              <a:ext cx="234305" cy="265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8742183" y="3102053"/>
              <a:ext cx="234305" cy="31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9002523" y="5272077"/>
              <a:ext cx="234305" cy="132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9002523" y="3415471"/>
              <a:ext cx="234305" cy="18566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9002523" y="3383598"/>
              <a:ext cx="234305" cy="318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9002523" y="3343757"/>
              <a:ext cx="234305" cy="398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9262862" y="5282702"/>
              <a:ext cx="234305" cy="26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9262862" y="3590773"/>
              <a:ext cx="234305" cy="169192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9262862" y="3542964"/>
              <a:ext cx="234305" cy="478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9262862" y="3540307"/>
              <a:ext cx="234305" cy="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9523201" y="3835133"/>
              <a:ext cx="234305" cy="14502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9523201" y="38351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9523201" y="38351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783540" y="4435409"/>
              <a:ext cx="234305" cy="8499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783540" y="443540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783540" y="443540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10043879" y="4618679"/>
              <a:ext cx="234305" cy="6666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0043879" y="461867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10043879" y="461867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0304218" y="4663833"/>
              <a:ext cx="234305" cy="6215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0304218" y="466383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0304218" y="4663833"/>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0564558" y="4770077"/>
              <a:ext cx="234305" cy="515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0564558" y="47700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0564558" y="47700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824897" y="5272077"/>
              <a:ext cx="234305" cy="132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824897" y="527207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824897" y="527207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pg161"/>
            <p:cNvSpPr/>
            <p:nvPr/>
          </p:nvSpPr>
          <p:spPr>
            <a:xfrm>
              <a:off x="108812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63" name="pg162"/>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4" name="tx163"/>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4,189 case(s)</a:t>
              </a:r>
            </a:p>
          </p:txBody>
        </p:sp>
        <p:sp>
          <p:nvSpPr>
            <p:cNvPr id="165" name="pg164"/>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6" name="tx165"/>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1,944 case(s)</a:t>
              </a:r>
            </a:p>
          </p:txBody>
        </p:sp>
        <p:sp>
          <p:nvSpPr>
            <p:cNvPr id="167" name="rc166"/>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68" name="rc167"/>
            <p:cNvSpPr/>
            <p:nvPr/>
          </p:nvSpPr>
          <p:spPr>
            <a:xfrm>
              <a:off x="11618931" y="2153563"/>
              <a:ext cx="3176137" cy="3131794"/>
            </a:xfrm>
            <a:prstGeom prst="rect">
              <a:avLst/>
            </a:prstGeom>
            <a:solidFill>
              <a:srgbClr val="FFFFFF">
                <a:alpha val="100000"/>
              </a:srgbClr>
            </a:solidFill>
          </p:spPr>
          <p:txBody>
            <a:bodyPr/>
            <a:lstStyle/>
            <a:p/>
          </p:txBody>
        </p:sp>
        <p:sp>
          <p:nvSpPr>
            <p:cNvPr id="169" name="pl168"/>
            <p:cNvSpPr/>
            <p:nvPr/>
          </p:nvSpPr>
          <p:spPr>
            <a:xfrm>
              <a:off x="11618931"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0" name="pl169"/>
            <p:cNvSpPr/>
            <p:nvPr/>
          </p:nvSpPr>
          <p:spPr>
            <a:xfrm>
              <a:off x="11618931"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1" name="pl170"/>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2" name="pl171"/>
            <p:cNvSpPr/>
            <p:nvPr/>
          </p:nvSpPr>
          <p:spPr>
            <a:xfrm>
              <a:off x="11618931"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3" name="pl172"/>
            <p:cNvSpPr/>
            <p:nvPr/>
          </p:nvSpPr>
          <p:spPr>
            <a:xfrm>
              <a:off x="11618931"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4" name="rc173"/>
            <p:cNvSpPr/>
            <p:nvPr/>
          </p:nvSpPr>
          <p:spPr>
            <a:xfrm>
              <a:off x="11657982" y="5099432"/>
              <a:ext cx="234305" cy="1859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1657982" y="50994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1657982" y="5096775"/>
              <a:ext cx="234305" cy="26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1657982" y="4430097"/>
              <a:ext cx="234305" cy="6666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1918321" y="5213643"/>
              <a:ext cx="234305" cy="717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1918321" y="52136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1918321" y="5165834"/>
              <a:ext cx="234305" cy="478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1918321" y="4217610"/>
              <a:ext cx="234305" cy="9482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2178660" y="5152553"/>
              <a:ext cx="234305" cy="132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2178660" y="5149897"/>
              <a:ext cx="234305" cy="2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2178660" y="4993188"/>
              <a:ext cx="234305" cy="1567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2178660" y="3967938"/>
              <a:ext cx="234305" cy="10252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2439000" y="5269421"/>
              <a:ext cx="234305" cy="159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2439000" y="52694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2439000" y="4531029"/>
              <a:ext cx="234305" cy="7383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2439000" y="4268076"/>
              <a:ext cx="234305" cy="2629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2699339" y="5280046"/>
              <a:ext cx="234305" cy="53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2699339" y="52800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2699339" y="4098086"/>
              <a:ext cx="234305" cy="11819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2699339" y="4076837"/>
              <a:ext cx="234305" cy="212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2959678" y="5274733"/>
              <a:ext cx="234305" cy="106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2959678" y="527473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2959678" y="4517748"/>
              <a:ext cx="234305" cy="7569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2959678" y="4379631"/>
              <a:ext cx="234305" cy="138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3220017" y="5258797"/>
              <a:ext cx="234305" cy="265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3220017" y="52587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3220017" y="5120680"/>
              <a:ext cx="234305" cy="13811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3220017" y="4549621"/>
              <a:ext cx="234305" cy="571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3480356" y="5256141"/>
              <a:ext cx="234305" cy="29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3480356" y="525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3480356" y="5187082"/>
              <a:ext cx="234305" cy="690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3480356" y="4448690"/>
              <a:ext cx="234305" cy="738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3740696" y="5256141"/>
              <a:ext cx="234305" cy="29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3740696" y="525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3740696" y="5136617"/>
              <a:ext cx="234305" cy="1195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3740696" y="4602743"/>
              <a:ext cx="234305" cy="533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4001035" y="5256141"/>
              <a:ext cx="234305" cy="292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4001035" y="52561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4001035" y="5072871"/>
              <a:ext cx="234305" cy="18327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4001035" y="4732891"/>
              <a:ext cx="234305" cy="339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4261374" y="5192395"/>
              <a:ext cx="234305" cy="929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4261374" y="5189739"/>
              <a:ext cx="234305" cy="2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pg217"/>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19" name="tx218"/>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1,516 case(s)</a:t>
              </a:r>
            </a:p>
          </p:txBody>
        </p:sp>
        <p:sp>
          <p:nvSpPr>
            <p:cNvPr id="220" name="pg219"/>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1" name="tx220"/>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1,794 case(s)</a:t>
              </a:r>
            </a:p>
          </p:txBody>
        </p:sp>
        <p:sp>
          <p:nvSpPr>
            <p:cNvPr id="222" name="rc221"/>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23" name="rc222"/>
            <p:cNvSpPr/>
            <p:nvPr/>
          </p:nvSpPr>
          <p:spPr>
            <a:xfrm>
              <a:off x="14795069" y="2153563"/>
              <a:ext cx="3176137" cy="3131794"/>
            </a:xfrm>
            <a:prstGeom prst="rect">
              <a:avLst/>
            </a:prstGeom>
            <a:solidFill>
              <a:srgbClr val="FFFFFF">
                <a:alpha val="100000"/>
              </a:srgbClr>
            </a:solidFill>
          </p:spPr>
          <p:txBody>
            <a:bodyPr/>
            <a:lstStyle/>
            <a:p/>
          </p:txBody>
        </p:sp>
        <p:sp>
          <p:nvSpPr>
            <p:cNvPr id="224" name="pl223"/>
            <p:cNvSpPr/>
            <p:nvPr/>
          </p:nvSpPr>
          <p:spPr>
            <a:xfrm>
              <a:off x="14795069" y="462133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5" name="pl224"/>
            <p:cNvSpPr/>
            <p:nvPr/>
          </p:nvSpPr>
          <p:spPr>
            <a:xfrm>
              <a:off x="14795069" y="32932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26" name="pl225"/>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7" name="pl226"/>
            <p:cNvSpPr/>
            <p:nvPr/>
          </p:nvSpPr>
          <p:spPr>
            <a:xfrm>
              <a:off x="14795069" y="395731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8" name="pl227"/>
            <p:cNvSpPr/>
            <p:nvPr/>
          </p:nvSpPr>
          <p:spPr>
            <a:xfrm>
              <a:off x="14795069" y="262926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29" name="rc228"/>
            <p:cNvSpPr/>
            <p:nvPr/>
          </p:nvSpPr>
          <p:spPr>
            <a:xfrm>
              <a:off x="148341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83412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834120" y="4642584"/>
              <a:ext cx="234305" cy="6427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834120" y="4626648"/>
              <a:ext cx="234305" cy="159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5094459" y="5280046"/>
              <a:ext cx="234305" cy="53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5094459" y="528004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5094459" y="4241515"/>
              <a:ext cx="234305" cy="10385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5094459" y="4079493"/>
              <a:ext cx="234305" cy="162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5354798" y="5224268"/>
              <a:ext cx="234305" cy="61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5354798" y="522426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5354798" y="5025061"/>
              <a:ext cx="234305" cy="1992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5354798" y="3986530"/>
              <a:ext cx="234305" cy="10385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5615138" y="5266765"/>
              <a:ext cx="234305" cy="185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5615138" y="52667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5615138" y="52667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5615138" y="4172457"/>
              <a:ext cx="234305" cy="10943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87547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87547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87547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875477" y="5104744"/>
              <a:ext cx="234305" cy="1806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740 case(s)</a:t>
              </a:r>
            </a:p>
          </p:txBody>
        </p:sp>
        <p:sp>
          <p:nvSpPr>
            <p:cNvPr id="251" name="pg250"/>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rc251"/>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53" name="tx252"/>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4" name="tx253"/>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5" name="tx254"/>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6" name="tx255"/>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7" name="tx256"/>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8" name="pl257"/>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tx269"/>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1" name="tx270"/>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2" name="tx271"/>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3" name="tx272"/>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4" name="tx273"/>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5" name="tx274"/>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6" name="tx275"/>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7" name="tx276"/>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8" name="tx277"/>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9" name="tx278"/>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0" name="tx279"/>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1" name="tx280"/>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2" name="pl281"/>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tx377"/>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9" name="tx378"/>
            <p:cNvSpPr/>
            <p:nvPr/>
          </p:nvSpPr>
          <p:spPr>
            <a:xfrm>
              <a:off x="1294238" y="3872035"/>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80" name="tx379"/>
            <p:cNvSpPr/>
            <p:nvPr/>
          </p:nvSpPr>
          <p:spPr>
            <a:xfrm>
              <a:off x="1230614" y="2514411"/>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81" name="pl38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2" name="pl381"/>
            <p:cNvSpPr/>
            <p:nvPr/>
          </p:nvSpPr>
          <p:spPr>
            <a:xfrm>
              <a:off x="2055723" y="39573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82"/>
            <p:cNvSpPr/>
            <p:nvPr/>
          </p:nvSpPr>
          <p:spPr>
            <a:xfrm>
              <a:off x="2055723" y="262926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tx38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5" name="rc384"/>
            <p:cNvSpPr/>
            <p:nvPr/>
          </p:nvSpPr>
          <p:spPr>
            <a:xfrm>
              <a:off x="18110385" y="2153563"/>
              <a:ext cx="1240079" cy="413498"/>
            </a:xfrm>
            <a:prstGeom prst="rect">
              <a:avLst/>
            </a:prstGeom>
            <a:solidFill>
              <a:srgbClr val="FFFFFF">
                <a:alpha val="100000"/>
              </a:srgbClr>
            </a:solidFill>
          </p:spPr>
          <p:txBody>
            <a:bodyPr/>
            <a:lstStyle/>
            <a:p/>
          </p:txBody>
        </p:sp>
        <p:sp>
          <p:nvSpPr>
            <p:cNvPr id="386" name="rc385"/>
            <p:cNvSpPr/>
            <p:nvPr/>
          </p:nvSpPr>
          <p:spPr>
            <a:xfrm>
              <a:off x="18179974" y="2223153"/>
              <a:ext cx="274319" cy="274319"/>
            </a:xfrm>
            <a:prstGeom prst="rect">
              <a:avLst/>
            </a:prstGeom>
            <a:solidFill>
              <a:srgbClr val="FFFFFF">
                <a:alpha val="100000"/>
              </a:srgbClr>
            </a:solidFill>
          </p:spPr>
          <p:txBody>
            <a:bodyPr/>
            <a:lstStyle/>
            <a:p/>
          </p:txBody>
        </p:sp>
        <p:sp>
          <p:nvSpPr>
            <p:cNvPr id="387" name="pg38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88" name="tx38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89" name="rc388"/>
            <p:cNvSpPr/>
            <p:nvPr/>
          </p:nvSpPr>
          <p:spPr>
            <a:xfrm>
              <a:off x="18110385" y="2706240"/>
              <a:ext cx="1753945" cy="1236458"/>
            </a:xfrm>
            <a:prstGeom prst="rect">
              <a:avLst/>
            </a:prstGeom>
            <a:solidFill>
              <a:srgbClr val="FFFFFF">
                <a:alpha val="100000"/>
              </a:srgbClr>
            </a:solidFill>
          </p:spPr>
          <p:txBody>
            <a:bodyPr/>
            <a:lstStyle/>
            <a:p/>
          </p:txBody>
        </p:sp>
        <p:sp>
          <p:nvSpPr>
            <p:cNvPr id="390" name="rc389"/>
            <p:cNvSpPr/>
            <p:nvPr/>
          </p:nvSpPr>
          <p:spPr>
            <a:xfrm>
              <a:off x="18179974" y="2775829"/>
              <a:ext cx="274319" cy="274319"/>
            </a:xfrm>
            <a:prstGeom prst="rect">
              <a:avLst/>
            </a:prstGeom>
            <a:solidFill>
              <a:srgbClr val="FFFFFF">
                <a:alpha val="100000"/>
              </a:srgbClr>
            </a:solidFill>
          </p:spPr>
          <p:txBody>
            <a:bodyPr/>
            <a:lstStyle/>
            <a:p/>
          </p:txBody>
        </p:sp>
        <p:sp>
          <p:nvSpPr>
            <p:cNvPr id="391" name="rc39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2" name="rc391"/>
            <p:cNvSpPr/>
            <p:nvPr/>
          </p:nvSpPr>
          <p:spPr>
            <a:xfrm>
              <a:off x="18179974" y="3050149"/>
              <a:ext cx="274319" cy="274319"/>
            </a:xfrm>
            <a:prstGeom prst="rect">
              <a:avLst/>
            </a:prstGeom>
            <a:solidFill>
              <a:srgbClr val="FFFFFF">
                <a:alpha val="100000"/>
              </a:srgbClr>
            </a:solidFill>
          </p:spPr>
          <p:txBody>
            <a:bodyPr/>
            <a:lstStyle/>
            <a:p/>
          </p:txBody>
        </p:sp>
        <p:sp>
          <p:nvSpPr>
            <p:cNvPr id="393" name="rc39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4" name="rc393"/>
            <p:cNvSpPr/>
            <p:nvPr/>
          </p:nvSpPr>
          <p:spPr>
            <a:xfrm>
              <a:off x="18179974" y="3324469"/>
              <a:ext cx="274319" cy="274320"/>
            </a:xfrm>
            <a:prstGeom prst="rect">
              <a:avLst/>
            </a:prstGeom>
            <a:solidFill>
              <a:srgbClr val="FFFFFF">
                <a:alpha val="100000"/>
              </a:srgbClr>
            </a:solidFill>
          </p:spPr>
          <p:txBody>
            <a:bodyPr/>
            <a:lstStyle/>
            <a:p/>
          </p:txBody>
        </p:sp>
        <p:sp>
          <p:nvSpPr>
            <p:cNvPr id="395" name="rc39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6" name="rc395"/>
            <p:cNvSpPr/>
            <p:nvPr/>
          </p:nvSpPr>
          <p:spPr>
            <a:xfrm>
              <a:off x="18179974" y="3598789"/>
              <a:ext cx="274319" cy="274320"/>
            </a:xfrm>
            <a:prstGeom prst="rect">
              <a:avLst/>
            </a:prstGeom>
            <a:solidFill>
              <a:srgbClr val="FFFFFF">
                <a:alpha val="100000"/>
              </a:srgbClr>
            </a:solidFill>
          </p:spPr>
          <p:txBody>
            <a:bodyPr/>
            <a:lstStyle/>
            <a:p/>
          </p:txBody>
        </p:sp>
        <p:sp>
          <p:nvSpPr>
            <p:cNvPr id="397" name="rc39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8" name="tx39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9" name="tx39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00" name="tx39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01" name="tx40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02" name=""/>
          <p:cNvGrpSpPr/>
          <p:nvPr/>
        </p:nvGrpSpPr>
        <p:grpSpPr>
          <a:xfrm>
            <a:off x="6400800" y="6217920"/>
            <a:ext cx="5486400" cy="4251960"/>
            <a:chOff x="6400800" y="6217920"/>
            <a:chExt cx="5486400" cy="4251960"/>
          </a:xfrm>
        </p:grpSpPr>
        <p:sp>
          <p:nvSpPr>
            <p:cNvPr id="40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5" name="rc5"/>
            <p:cNvSpPr/>
            <p:nvPr/>
          </p:nvSpPr>
          <p:spPr>
            <a:xfrm>
              <a:off x="7153670" y="6510025"/>
              <a:ext cx="4107183" cy="2788960"/>
            </a:xfrm>
            <a:prstGeom prst="rect">
              <a:avLst/>
            </a:prstGeom>
            <a:solidFill>
              <a:srgbClr val="FFFFFF">
                <a:alpha val="100000"/>
              </a:srgbClr>
            </a:solidFill>
          </p:spPr>
          <p:txBody>
            <a:bodyPr/>
            <a:lstStyle/>
            <a:p/>
          </p:txBody>
        </p:sp>
        <p:sp>
          <p:nvSpPr>
            <p:cNvPr id="406" name="pl6"/>
            <p:cNvSpPr/>
            <p:nvPr/>
          </p:nvSpPr>
          <p:spPr>
            <a:xfrm>
              <a:off x="7153670" y="876195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7" name="pl7"/>
            <p:cNvSpPr/>
            <p:nvPr/>
          </p:nvSpPr>
          <p:spPr>
            <a:xfrm>
              <a:off x="7153670" y="794142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8" name="pl8"/>
            <p:cNvSpPr/>
            <p:nvPr/>
          </p:nvSpPr>
          <p:spPr>
            <a:xfrm>
              <a:off x="7153670" y="7120905"/>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09"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0" name="pl10"/>
            <p:cNvSpPr/>
            <p:nvPr/>
          </p:nvSpPr>
          <p:spPr>
            <a:xfrm>
              <a:off x="7153670" y="835169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1" name="pl11"/>
            <p:cNvSpPr/>
            <p:nvPr/>
          </p:nvSpPr>
          <p:spPr>
            <a:xfrm>
              <a:off x="7153670" y="753116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2" name="pl12"/>
            <p:cNvSpPr/>
            <p:nvPr/>
          </p:nvSpPr>
          <p:spPr>
            <a:xfrm>
              <a:off x="7153670" y="6710643"/>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13" name="rc13"/>
            <p:cNvSpPr/>
            <p:nvPr/>
          </p:nvSpPr>
          <p:spPr>
            <a:xfrm>
              <a:off x="7296281" y="9004007"/>
              <a:ext cx="399309" cy="41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4" name="rc14"/>
            <p:cNvSpPr/>
            <p:nvPr/>
          </p:nvSpPr>
          <p:spPr>
            <a:xfrm>
              <a:off x="7866723" y="8043994"/>
              <a:ext cx="399309" cy="14359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5" name="rc15"/>
            <p:cNvSpPr/>
            <p:nvPr/>
          </p:nvSpPr>
          <p:spPr>
            <a:xfrm>
              <a:off x="8437165" y="8839902"/>
              <a:ext cx="399309" cy="4512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6" name="rc16"/>
            <p:cNvSpPr/>
            <p:nvPr/>
          </p:nvSpPr>
          <p:spPr>
            <a:xfrm>
              <a:off x="9007608" y="9036828"/>
              <a:ext cx="399309" cy="164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7" name="rc17"/>
            <p:cNvSpPr/>
            <p:nvPr/>
          </p:nvSpPr>
          <p:spPr>
            <a:xfrm>
              <a:off x="9578050" y="9102470"/>
              <a:ext cx="399309" cy="82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8" name="rc18"/>
            <p:cNvSpPr/>
            <p:nvPr/>
          </p:nvSpPr>
          <p:spPr>
            <a:xfrm>
              <a:off x="10148492" y="9114778"/>
              <a:ext cx="399309" cy="1641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9" name="rc19"/>
            <p:cNvSpPr/>
            <p:nvPr/>
          </p:nvSpPr>
          <p:spPr>
            <a:xfrm>
              <a:off x="10718934" y="9122983"/>
              <a:ext cx="399309" cy="1230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0" name="rc20"/>
            <p:cNvSpPr/>
            <p:nvPr/>
          </p:nvSpPr>
          <p:spPr>
            <a:xfrm>
              <a:off x="7296281" y="8995802"/>
              <a:ext cx="399309" cy="82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21"/>
            <p:cNvSpPr/>
            <p:nvPr/>
          </p:nvSpPr>
          <p:spPr>
            <a:xfrm>
              <a:off x="7866723" y="7383472"/>
              <a:ext cx="399309" cy="6605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2" name="rc22"/>
            <p:cNvSpPr/>
            <p:nvPr/>
          </p:nvSpPr>
          <p:spPr>
            <a:xfrm>
              <a:off x="8437165" y="8815286"/>
              <a:ext cx="399309" cy="246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3" name="rc23"/>
            <p:cNvSpPr/>
            <p:nvPr/>
          </p:nvSpPr>
          <p:spPr>
            <a:xfrm>
              <a:off x="9007608" y="9028623"/>
              <a:ext cx="399309" cy="82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24"/>
            <p:cNvSpPr/>
            <p:nvPr/>
          </p:nvSpPr>
          <p:spPr>
            <a:xfrm>
              <a:off x="9578050" y="9098367"/>
              <a:ext cx="399309" cy="41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5" name="rc25"/>
            <p:cNvSpPr/>
            <p:nvPr/>
          </p:nvSpPr>
          <p:spPr>
            <a:xfrm>
              <a:off x="10148492" y="9110675"/>
              <a:ext cx="399309" cy="41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6" name="rc26"/>
            <p:cNvSpPr/>
            <p:nvPr/>
          </p:nvSpPr>
          <p:spPr>
            <a:xfrm>
              <a:off x="10718934" y="9114778"/>
              <a:ext cx="399309" cy="82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7" name="rc27"/>
            <p:cNvSpPr/>
            <p:nvPr/>
          </p:nvSpPr>
          <p:spPr>
            <a:xfrm>
              <a:off x="7296281" y="8987596"/>
              <a:ext cx="399309" cy="82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8" name="rc28"/>
            <p:cNvSpPr/>
            <p:nvPr/>
          </p:nvSpPr>
          <p:spPr>
            <a:xfrm>
              <a:off x="7866723" y="6636796"/>
              <a:ext cx="399309" cy="74667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9" name="rc29"/>
            <p:cNvSpPr/>
            <p:nvPr/>
          </p:nvSpPr>
          <p:spPr>
            <a:xfrm>
              <a:off x="8437165" y="8450153"/>
              <a:ext cx="399309" cy="36513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0" name="rc30"/>
            <p:cNvSpPr/>
            <p:nvPr/>
          </p:nvSpPr>
          <p:spPr>
            <a:xfrm>
              <a:off x="9007608" y="8938365"/>
              <a:ext cx="399309" cy="9025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1" name="rc31"/>
            <p:cNvSpPr/>
            <p:nvPr/>
          </p:nvSpPr>
          <p:spPr>
            <a:xfrm>
              <a:off x="9578050" y="9086059"/>
              <a:ext cx="399309" cy="1230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2" name="rc32"/>
            <p:cNvSpPr/>
            <p:nvPr/>
          </p:nvSpPr>
          <p:spPr>
            <a:xfrm>
              <a:off x="10718934" y="9110675"/>
              <a:ext cx="399309" cy="410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33" name="rc33"/>
            <p:cNvSpPr/>
            <p:nvPr/>
          </p:nvSpPr>
          <p:spPr>
            <a:xfrm>
              <a:off x="7296281" y="9008110"/>
              <a:ext cx="399309" cy="16410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4" name="rc34"/>
            <p:cNvSpPr/>
            <p:nvPr/>
          </p:nvSpPr>
          <p:spPr>
            <a:xfrm>
              <a:off x="7866723" y="8187586"/>
              <a:ext cx="399309" cy="98462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5" name="rc35"/>
            <p:cNvSpPr/>
            <p:nvPr/>
          </p:nvSpPr>
          <p:spPr>
            <a:xfrm>
              <a:off x="8437165" y="8885031"/>
              <a:ext cx="399309" cy="2871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6" name="rc36"/>
            <p:cNvSpPr/>
            <p:nvPr/>
          </p:nvSpPr>
          <p:spPr>
            <a:xfrm>
              <a:off x="9007608" y="9053238"/>
              <a:ext cx="399309" cy="11897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7" name="rc37"/>
            <p:cNvSpPr/>
            <p:nvPr/>
          </p:nvSpPr>
          <p:spPr>
            <a:xfrm>
              <a:off x="9578050" y="9110675"/>
              <a:ext cx="399309" cy="615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8" name="rc38"/>
            <p:cNvSpPr/>
            <p:nvPr/>
          </p:nvSpPr>
          <p:spPr>
            <a:xfrm>
              <a:off x="10148492" y="9131188"/>
              <a:ext cx="399309" cy="410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9" name="rc39"/>
            <p:cNvSpPr/>
            <p:nvPr/>
          </p:nvSpPr>
          <p:spPr>
            <a:xfrm>
              <a:off x="10718934" y="9135291"/>
              <a:ext cx="399309" cy="3692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0" name="pl40"/>
            <p:cNvSpPr/>
            <p:nvPr/>
          </p:nvSpPr>
          <p:spPr>
            <a:xfrm>
              <a:off x="7495936" y="6867288"/>
              <a:ext cx="3422653" cy="2282092"/>
            </a:xfrm>
            <a:custGeom>
              <a:avLst/>
              <a:pathLst>
                <a:path w="3422653" h="2282092">
                  <a:moveTo>
                    <a:pt x="0" y="1650362"/>
                  </a:moveTo>
                  <a:lnTo>
                    <a:pt x="570442" y="0"/>
                  </a:lnTo>
                  <a:lnTo>
                    <a:pt x="1140884" y="1764530"/>
                  </a:lnTo>
                  <a:lnTo>
                    <a:pt x="1711326" y="2124794"/>
                  </a:lnTo>
                  <a:lnTo>
                    <a:pt x="2281768" y="2265601"/>
                  </a:lnTo>
                  <a:lnTo>
                    <a:pt x="2852210" y="2279555"/>
                  </a:lnTo>
                  <a:lnTo>
                    <a:pt x="3422653" y="2282092"/>
                  </a:lnTo>
                </a:path>
              </a:pathLst>
            </a:custGeom>
            <a:ln w="40651" cap="flat">
              <a:solidFill>
                <a:srgbClr val="000000">
                  <a:alpha val="100000"/>
                </a:srgbClr>
              </a:solidFill>
              <a:prstDash val="solid"/>
              <a:round/>
            </a:ln>
          </p:spPr>
          <p:txBody>
            <a:bodyPr/>
            <a:lstStyle/>
            <a:p/>
          </p:txBody>
        </p:sp>
        <p:sp>
          <p:nvSpPr>
            <p:cNvPr id="441" name="rc41"/>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42" name="tx4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43" name="tx43"/>
            <p:cNvSpPr/>
            <p:nvPr/>
          </p:nvSpPr>
          <p:spPr>
            <a:xfrm>
              <a:off x="6801340" y="83493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44" name="tx44"/>
            <p:cNvSpPr/>
            <p:nvPr/>
          </p:nvSpPr>
          <p:spPr>
            <a:xfrm>
              <a:off x="6801340" y="752886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a:t>
              </a:r>
            </a:p>
          </p:txBody>
        </p:sp>
        <p:sp>
          <p:nvSpPr>
            <p:cNvPr id="445" name="tx45"/>
            <p:cNvSpPr/>
            <p:nvPr/>
          </p:nvSpPr>
          <p:spPr>
            <a:xfrm>
              <a:off x="6801340" y="67083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a:t>
              </a:r>
            </a:p>
          </p:txBody>
        </p:sp>
        <p:sp>
          <p:nvSpPr>
            <p:cNvPr id="446" name="pl4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7"/>
            <p:cNvSpPr/>
            <p:nvPr/>
          </p:nvSpPr>
          <p:spPr>
            <a:xfrm>
              <a:off x="7118876" y="83516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8"/>
            <p:cNvSpPr/>
            <p:nvPr/>
          </p:nvSpPr>
          <p:spPr>
            <a:xfrm>
              <a:off x="7118876" y="753116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9"/>
            <p:cNvSpPr/>
            <p:nvPr/>
          </p:nvSpPr>
          <p:spPr>
            <a:xfrm>
              <a:off x="7118876" y="67106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5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1" name="pl51"/>
            <p:cNvSpPr/>
            <p:nvPr/>
          </p:nvSpPr>
          <p:spPr>
            <a:xfrm>
              <a:off x="11260854" y="853794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52"/>
            <p:cNvSpPr/>
            <p:nvPr/>
          </p:nvSpPr>
          <p:spPr>
            <a:xfrm>
              <a:off x="11260854" y="790368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53"/>
            <p:cNvSpPr/>
            <p:nvPr/>
          </p:nvSpPr>
          <p:spPr>
            <a:xfrm>
              <a:off x="11260854" y="726941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pl54"/>
            <p:cNvSpPr/>
            <p:nvPr/>
          </p:nvSpPr>
          <p:spPr>
            <a:xfrm>
              <a:off x="11260854" y="663514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5" name="tx55"/>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6" name="tx56"/>
            <p:cNvSpPr/>
            <p:nvPr/>
          </p:nvSpPr>
          <p:spPr>
            <a:xfrm>
              <a:off x="11358911" y="853564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57" name="tx57"/>
            <p:cNvSpPr/>
            <p:nvPr/>
          </p:nvSpPr>
          <p:spPr>
            <a:xfrm>
              <a:off x="11358911" y="790137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8" name="tx58"/>
            <p:cNvSpPr/>
            <p:nvPr/>
          </p:nvSpPr>
          <p:spPr>
            <a:xfrm>
              <a:off x="11358911" y="726710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59" name="tx59"/>
            <p:cNvSpPr/>
            <p:nvPr/>
          </p:nvSpPr>
          <p:spPr>
            <a:xfrm>
              <a:off x="11358911" y="663284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60" name="pl60"/>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61"/>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62"/>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63"/>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64"/>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65"/>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66"/>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tx67"/>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8" name="tx68"/>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9" name="tx69"/>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0" name="tx70"/>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1" name="tx71"/>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2" name="tx72"/>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3" name="tx73"/>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4" name="tx74"/>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5" name="tx75"/>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6"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7"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8" name="rc78"/>
            <p:cNvSpPr/>
            <p:nvPr/>
          </p:nvSpPr>
          <p:spPr>
            <a:xfrm>
              <a:off x="6564753" y="10217410"/>
              <a:ext cx="1051268" cy="182880"/>
            </a:xfrm>
            <a:prstGeom prst="rect">
              <a:avLst/>
            </a:prstGeom>
            <a:solidFill>
              <a:srgbClr val="FFFFFF">
                <a:alpha val="100000"/>
              </a:srgbClr>
            </a:solidFill>
          </p:spPr>
          <p:txBody>
            <a:bodyPr/>
            <a:lstStyle/>
            <a:p/>
          </p:txBody>
        </p:sp>
        <p:sp>
          <p:nvSpPr>
            <p:cNvPr id="479" name="rc79"/>
            <p:cNvSpPr/>
            <p:nvPr/>
          </p:nvSpPr>
          <p:spPr>
            <a:xfrm>
              <a:off x="6564753" y="10217410"/>
              <a:ext cx="182879" cy="182880"/>
            </a:xfrm>
            <a:prstGeom prst="rect">
              <a:avLst/>
            </a:prstGeom>
            <a:solidFill>
              <a:srgbClr val="FFFFFF">
                <a:alpha val="100000"/>
              </a:srgbClr>
            </a:solidFill>
          </p:spPr>
          <p:txBody>
            <a:bodyPr/>
            <a:lstStyle/>
            <a:p/>
          </p:txBody>
        </p:sp>
        <p:sp>
          <p:nvSpPr>
            <p:cNvPr id="480" name="pl80"/>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1" name="tx81"/>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2" name="rc82"/>
            <p:cNvSpPr/>
            <p:nvPr/>
          </p:nvSpPr>
          <p:spPr>
            <a:xfrm>
              <a:off x="7796021" y="10217410"/>
              <a:ext cx="4053749" cy="182880"/>
            </a:xfrm>
            <a:prstGeom prst="rect">
              <a:avLst/>
            </a:prstGeom>
            <a:solidFill>
              <a:srgbClr val="FFFFFF">
                <a:alpha val="100000"/>
              </a:srgbClr>
            </a:solidFill>
          </p:spPr>
          <p:txBody>
            <a:bodyPr/>
            <a:lstStyle/>
            <a:p/>
          </p:txBody>
        </p:sp>
        <p:sp>
          <p:nvSpPr>
            <p:cNvPr id="483" name="rc83"/>
            <p:cNvSpPr/>
            <p:nvPr/>
          </p:nvSpPr>
          <p:spPr>
            <a:xfrm>
              <a:off x="7796021" y="10217410"/>
              <a:ext cx="182879" cy="182880"/>
            </a:xfrm>
            <a:prstGeom prst="rect">
              <a:avLst/>
            </a:prstGeom>
            <a:solidFill>
              <a:srgbClr val="FFFFFF">
                <a:alpha val="100000"/>
              </a:srgbClr>
            </a:solidFill>
          </p:spPr>
          <p:txBody>
            <a:bodyPr/>
            <a:lstStyle/>
            <a:p/>
          </p:txBody>
        </p:sp>
        <p:sp>
          <p:nvSpPr>
            <p:cNvPr id="484" name="rc84"/>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85"/>
            <p:cNvSpPr/>
            <p:nvPr/>
          </p:nvSpPr>
          <p:spPr>
            <a:xfrm>
              <a:off x="8887262" y="10217410"/>
              <a:ext cx="182879" cy="182880"/>
            </a:xfrm>
            <a:prstGeom prst="rect">
              <a:avLst/>
            </a:prstGeom>
            <a:solidFill>
              <a:srgbClr val="FFFFFF">
                <a:alpha val="100000"/>
              </a:srgbClr>
            </a:solidFill>
          </p:spPr>
          <p:txBody>
            <a:bodyPr/>
            <a:lstStyle/>
            <a:p/>
          </p:txBody>
        </p:sp>
        <p:sp>
          <p:nvSpPr>
            <p:cNvPr id="486" name="rc86"/>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7" name="rc87"/>
            <p:cNvSpPr/>
            <p:nvPr/>
          </p:nvSpPr>
          <p:spPr>
            <a:xfrm>
              <a:off x="9813303" y="10217410"/>
              <a:ext cx="182879" cy="182880"/>
            </a:xfrm>
            <a:prstGeom prst="rect">
              <a:avLst/>
            </a:prstGeom>
            <a:solidFill>
              <a:srgbClr val="FFFFFF">
                <a:alpha val="100000"/>
              </a:srgbClr>
            </a:solidFill>
          </p:spPr>
          <p:txBody>
            <a:bodyPr/>
            <a:lstStyle/>
            <a:p/>
          </p:txBody>
        </p:sp>
        <p:sp>
          <p:nvSpPr>
            <p:cNvPr id="488" name="rc88"/>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9" name="rc89"/>
            <p:cNvSpPr/>
            <p:nvPr/>
          </p:nvSpPr>
          <p:spPr>
            <a:xfrm>
              <a:off x="10815544" y="10217410"/>
              <a:ext cx="182880" cy="182880"/>
            </a:xfrm>
            <a:prstGeom prst="rect">
              <a:avLst/>
            </a:prstGeom>
            <a:solidFill>
              <a:srgbClr val="FFFFFF">
                <a:alpha val="100000"/>
              </a:srgbClr>
            </a:solidFill>
          </p:spPr>
          <p:txBody>
            <a:bodyPr/>
            <a:lstStyle/>
            <a:p/>
          </p:txBody>
        </p:sp>
        <p:sp>
          <p:nvSpPr>
            <p:cNvPr id="490" name="rc90"/>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1" name="tx91"/>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2" name="tx92"/>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3" name="tx93"/>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94" name="tx94"/>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5" name="tx9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6" name=""/>
          <p:cNvGrpSpPr/>
          <p:nvPr/>
        </p:nvGrpSpPr>
        <p:grpSpPr>
          <a:xfrm>
            <a:off x="12527280" y="6217920"/>
            <a:ext cx="5486400" cy="4297680"/>
            <a:chOff x="12527280" y="6217920"/>
            <a:chExt cx="5486400" cy="4297680"/>
          </a:xfrm>
        </p:grpSpPr>
        <p:sp>
          <p:nvSpPr>
            <p:cNvPr id="49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1" name="pl17"/>
            <p:cNvSpPr/>
            <p:nvPr/>
          </p:nvSpPr>
          <p:spPr>
            <a:xfrm>
              <a:off x="13325144" y="6766100"/>
              <a:ext cx="4510689" cy="435327"/>
            </a:xfrm>
            <a:custGeom>
              <a:avLst/>
              <a:pathLst>
                <a:path w="4510689" h="435327">
                  <a:moveTo>
                    <a:pt x="0" y="128037"/>
                  </a:moveTo>
                  <a:lnTo>
                    <a:pt x="180427" y="435327"/>
                  </a:lnTo>
                  <a:lnTo>
                    <a:pt x="360855" y="435327"/>
                  </a:lnTo>
                  <a:lnTo>
                    <a:pt x="541282" y="384112"/>
                  </a:lnTo>
                  <a:lnTo>
                    <a:pt x="721710" y="307289"/>
                  </a:lnTo>
                  <a:lnTo>
                    <a:pt x="902137" y="307289"/>
                  </a:lnTo>
                  <a:lnTo>
                    <a:pt x="1082565" y="256074"/>
                  </a:lnTo>
                  <a:lnTo>
                    <a:pt x="1262993" y="0"/>
                  </a:lnTo>
                  <a:lnTo>
                    <a:pt x="1443420" y="230467"/>
                  </a:lnTo>
                  <a:lnTo>
                    <a:pt x="1623848" y="51214"/>
                  </a:lnTo>
                  <a:lnTo>
                    <a:pt x="1804275" y="51214"/>
                  </a:lnTo>
                  <a:lnTo>
                    <a:pt x="1984703" y="102429"/>
                  </a:lnTo>
                  <a:lnTo>
                    <a:pt x="2165131" y="153644"/>
                  </a:lnTo>
                  <a:lnTo>
                    <a:pt x="2345558" y="153644"/>
                  </a:lnTo>
                  <a:lnTo>
                    <a:pt x="2525986" y="76822"/>
                  </a:lnTo>
                  <a:lnTo>
                    <a:pt x="2706413" y="153644"/>
                  </a:lnTo>
                  <a:lnTo>
                    <a:pt x="2886841" y="153644"/>
                  </a:lnTo>
                  <a:lnTo>
                    <a:pt x="3067268" y="0"/>
                  </a:lnTo>
                  <a:lnTo>
                    <a:pt x="3247696" y="76822"/>
                  </a:lnTo>
                  <a:lnTo>
                    <a:pt x="3428124" y="76822"/>
                  </a:lnTo>
                  <a:lnTo>
                    <a:pt x="3608551" y="179252"/>
                  </a:lnTo>
                  <a:lnTo>
                    <a:pt x="3788979" y="25607"/>
                  </a:lnTo>
                  <a:lnTo>
                    <a:pt x="3969406" y="0"/>
                  </a:lnTo>
                  <a:lnTo>
                    <a:pt x="4149834" y="179252"/>
                  </a:lnTo>
                  <a:lnTo>
                    <a:pt x="4330262" y="0"/>
                  </a:lnTo>
                  <a:lnTo>
                    <a:pt x="4510689" y="51214"/>
                  </a:lnTo>
                </a:path>
              </a:pathLst>
            </a:custGeom>
            <a:ln w="32521" cap="flat">
              <a:solidFill>
                <a:srgbClr val="5EB0E8">
                  <a:alpha val="100000"/>
                </a:srgbClr>
              </a:solidFill>
              <a:prstDash val="solid"/>
              <a:round/>
            </a:ln>
          </p:spPr>
          <p:txBody>
            <a:bodyPr/>
            <a:lstStyle/>
            <a:p/>
          </p:txBody>
        </p:sp>
        <p:sp>
          <p:nvSpPr>
            <p:cNvPr id="512" name="pl18"/>
            <p:cNvSpPr/>
            <p:nvPr/>
          </p:nvSpPr>
          <p:spPr>
            <a:xfrm>
              <a:off x="15490275" y="6842922"/>
              <a:ext cx="2345558" cy="1024299"/>
            </a:xfrm>
            <a:custGeom>
              <a:avLst/>
              <a:pathLst>
                <a:path w="2345558" h="1024299">
                  <a:moveTo>
                    <a:pt x="0" y="1024299"/>
                  </a:moveTo>
                  <a:lnTo>
                    <a:pt x="180427" y="973084"/>
                  </a:lnTo>
                  <a:lnTo>
                    <a:pt x="360855" y="640187"/>
                  </a:lnTo>
                  <a:lnTo>
                    <a:pt x="541282" y="742617"/>
                  </a:lnTo>
                  <a:lnTo>
                    <a:pt x="721710" y="435327"/>
                  </a:lnTo>
                  <a:lnTo>
                    <a:pt x="902137" y="230467"/>
                  </a:lnTo>
                  <a:lnTo>
                    <a:pt x="1082565" y="230467"/>
                  </a:lnTo>
                  <a:lnTo>
                    <a:pt x="1262993" y="230467"/>
                  </a:lnTo>
                  <a:lnTo>
                    <a:pt x="1443420" y="332897"/>
                  </a:lnTo>
                  <a:lnTo>
                    <a:pt x="1623848" y="230467"/>
                  </a:lnTo>
                  <a:lnTo>
                    <a:pt x="1804275" y="204859"/>
                  </a:lnTo>
                  <a:lnTo>
                    <a:pt x="1984703" y="256074"/>
                  </a:lnTo>
                  <a:lnTo>
                    <a:pt x="2165131" y="0"/>
                  </a:lnTo>
                  <a:lnTo>
                    <a:pt x="2345558" y="0"/>
                  </a:lnTo>
                </a:path>
              </a:pathLst>
            </a:custGeom>
            <a:ln w="32521" cap="flat">
              <a:solidFill>
                <a:srgbClr val="00A173">
                  <a:alpha val="100000"/>
                </a:srgbClr>
              </a:solidFill>
              <a:prstDash val="solid"/>
              <a:round/>
            </a:ln>
          </p:spPr>
          <p:txBody>
            <a:bodyPr/>
            <a:lstStyle/>
            <a:p/>
          </p:txBody>
        </p:sp>
        <p:sp>
          <p:nvSpPr>
            <p:cNvPr id="51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8" name="rc84"/>
            <p:cNvSpPr/>
            <p:nvPr/>
          </p:nvSpPr>
          <p:spPr>
            <a:xfrm>
              <a:off x="14005791" y="9941072"/>
              <a:ext cx="3149396" cy="504938"/>
            </a:xfrm>
            <a:prstGeom prst="rect">
              <a:avLst/>
            </a:prstGeom>
            <a:solidFill>
              <a:srgbClr val="FFFFFF">
                <a:alpha val="100000"/>
              </a:srgbClr>
            </a:solidFill>
          </p:spPr>
          <p:txBody>
            <a:bodyPr/>
            <a:lstStyle/>
            <a:p/>
          </p:txBody>
        </p:sp>
        <p:sp>
          <p:nvSpPr>
            <p:cNvPr id="57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4" name=""/>
          <p:cNvGrpSpPr/>
          <p:nvPr/>
        </p:nvGrpSpPr>
        <p:grpSpPr>
          <a:xfrm>
            <a:off x="594360" y="6217920"/>
            <a:ext cx="5562295" cy="4108319"/>
            <a:chOff x="594360" y="6217920"/>
            <a:chExt cx="5562295" cy="4108319"/>
          </a:xfrm>
        </p:grpSpPr>
        <p:sp>
          <p:nvSpPr>
            <p:cNvPr id="585"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6" name="rc4"/>
            <p:cNvSpPr/>
            <p:nvPr/>
          </p:nvSpPr>
          <p:spPr>
            <a:xfrm>
              <a:off x="2389998"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7" name="rc5"/>
            <p:cNvSpPr/>
            <p:nvPr/>
          </p:nvSpPr>
          <p:spPr>
            <a:xfrm>
              <a:off x="2418234"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588" name="rc6"/>
            <p:cNvSpPr/>
            <p:nvPr/>
          </p:nvSpPr>
          <p:spPr>
            <a:xfrm>
              <a:off x="2700599" y="6544587"/>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589" name="rc7"/>
            <p:cNvSpPr/>
            <p:nvPr/>
          </p:nvSpPr>
          <p:spPr>
            <a:xfrm>
              <a:off x="2982964"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590" name="rc8"/>
            <p:cNvSpPr/>
            <p:nvPr/>
          </p:nvSpPr>
          <p:spPr>
            <a:xfrm>
              <a:off x="3265329" y="6544587"/>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91" name="rc9"/>
            <p:cNvSpPr/>
            <p:nvPr/>
          </p:nvSpPr>
          <p:spPr>
            <a:xfrm>
              <a:off x="354769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0"/>
            <p:cNvSpPr/>
            <p:nvPr/>
          </p:nvSpPr>
          <p:spPr>
            <a:xfrm>
              <a:off x="3830060" y="6544587"/>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593" name="rc11"/>
            <p:cNvSpPr/>
            <p:nvPr/>
          </p:nvSpPr>
          <p:spPr>
            <a:xfrm>
              <a:off x="4112425" y="6544587"/>
              <a:ext cx="282365" cy="282365"/>
            </a:xfrm>
            <a:prstGeom prst="rect">
              <a:avLst/>
            </a:prstGeom>
            <a:solidFill>
              <a:srgbClr val="EA372A">
                <a:alpha val="100000"/>
              </a:srgbClr>
            </a:solidFill>
            <a:ln w="5420" cap="flat">
              <a:solidFill>
                <a:srgbClr val="FFFFFF">
                  <a:alpha val="100000"/>
                </a:srgbClr>
              </a:solidFill>
              <a:prstDash val="solid"/>
              <a:miter/>
            </a:ln>
          </p:spPr>
          <p:txBody>
            <a:bodyPr/>
            <a:lstStyle/>
            <a:p/>
          </p:txBody>
        </p:sp>
        <p:sp>
          <p:nvSpPr>
            <p:cNvPr id="594" name="rc12"/>
            <p:cNvSpPr/>
            <p:nvPr/>
          </p:nvSpPr>
          <p:spPr>
            <a:xfrm>
              <a:off x="4394790" y="6544587"/>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595" name="rc13"/>
            <p:cNvSpPr/>
            <p:nvPr/>
          </p:nvSpPr>
          <p:spPr>
            <a:xfrm>
              <a:off x="4677155" y="6544587"/>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596" name="rc14"/>
            <p:cNvSpPr/>
            <p:nvPr/>
          </p:nvSpPr>
          <p:spPr>
            <a:xfrm>
              <a:off x="495952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15"/>
            <p:cNvSpPr/>
            <p:nvPr/>
          </p:nvSpPr>
          <p:spPr>
            <a:xfrm>
              <a:off x="524188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16"/>
            <p:cNvSpPr/>
            <p:nvPr/>
          </p:nvSpPr>
          <p:spPr>
            <a:xfrm>
              <a:off x="55242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17"/>
            <p:cNvSpPr/>
            <p:nvPr/>
          </p:nvSpPr>
          <p:spPr>
            <a:xfrm>
              <a:off x="2418234" y="6826953"/>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00" name="rc18"/>
            <p:cNvSpPr/>
            <p:nvPr/>
          </p:nvSpPr>
          <p:spPr>
            <a:xfrm>
              <a:off x="2700599" y="6826953"/>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601" name="rc19"/>
            <p:cNvSpPr/>
            <p:nvPr/>
          </p:nvSpPr>
          <p:spPr>
            <a:xfrm>
              <a:off x="2982964" y="6826953"/>
              <a:ext cx="282365" cy="282365"/>
            </a:xfrm>
            <a:prstGeom prst="rect">
              <a:avLst/>
            </a:prstGeom>
            <a:solidFill>
              <a:srgbClr val="FCBBA2">
                <a:alpha val="100000"/>
              </a:srgbClr>
            </a:solidFill>
            <a:ln w="5420" cap="flat">
              <a:solidFill>
                <a:srgbClr val="FFFFFF">
                  <a:alpha val="100000"/>
                </a:srgbClr>
              </a:solidFill>
              <a:prstDash val="solid"/>
              <a:miter/>
            </a:ln>
          </p:spPr>
          <p:txBody>
            <a:bodyPr/>
            <a:lstStyle/>
            <a:p/>
          </p:txBody>
        </p:sp>
        <p:sp>
          <p:nvSpPr>
            <p:cNvPr id="602" name="rc20"/>
            <p:cNvSpPr/>
            <p:nvPr/>
          </p:nvSpPr>
          <p:spPr>
            <a:xfrm>
              <a:off x="3265329" y="682695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03" name="rc21"/>
            <p:cNvSpPr/>
            <p:nvPr/>
          </p:nvSpPr>
          <p:spPr>
            <a:xfrm>
              <a:off x="354769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22"/>
            <p:cNvSpPr/>
            <p:nvPr/>
          </p:nvSpPr>
          <p:spPr>
            <a:xfrm>
              <a:off x="3830060" y="6826953"/>
              <a:ext cx="282365" cy="282365"/>
            </a:xfrm>
            <a:prstGeom prst="rect">
              <a:avLst/>
            </a:prstGeom>
            <a:solidFill>
              <a:srgbClr val="FB6B4B">
                <a:alpha val="100000"/>
              </a:srgbClr>
            </a:solidFill>
            <a:ln w="5420" cap="flat">
              <a:solidFill>
                <a:srgbClr val="FFFFFF">
                  <a:alpha val="100000"/>
                </a:srgbClr>
              </a:solidFill>
              <a:prstDash val="solid"/>
              <a:miter/>
            </a:ln>
          </p:spPr>
          <p:txBody>
            <a:bodyPr/>
            <a:lstStyle/>
            <a:p/>
          </p:txBody>
        </p:sp>
        <p:sp>
          <p:nvSpPr>
            <p:cNvPr id="605" name="rc23"/>
            <p:cNvSpPr/>
            <p:nvPr/>
          </p:nvSpPr>
          <p:spPr>
            <a:xfrm>
              <a:off x="4112425" y="6826953"/>
              <a:ext cx="282365" cy="282365"/>
            </a:xfrm>
            <a:prstGeom prst="rect">
              <a:avLst/>
            </a:prstGeom>
            <a:solidFill>
              <a:srgbClr val="FB6E4E">
                <a:alpha val="100000"/>
              </a:srgbClr>
            </a:solidFill>
            <a:ln w="5420" cap="flat">
              <a:solidFill>
                <a:srgbClr val="FFFFFF">
                  <a:alpha val="100000"/>
                </a:srgbClr>
              </a:solidFill>
              <a:prstDash val="solid"/>
              <a:miter/>
            </a:ln>
          </p:spPr>
          <p:txBody>
            <a:bodyPr/>
            <a:lstStyle/>
            <a:p/>
          </p:txBody>
        </p:sp>
        <p:sp>
          <p:nvSpPr>
            <p:cNvPr id="606" name="rc24"/>
            <p:cNvSpPr/>
            <p:nvPr/>
          </p:nvSpPr>
          <p:spPr>
            <a:xfrm>
              <a:off x="4394790"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07" name="rc25"/>
            <p:cNvSpPr/>
            <p:nvPr/>
          </p:nvSpPr>
          <p:spPr>
            <a:xfrm>
              <a:off x="467715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26"/>
            <p:cNvSpPr/>
            <p:nvPr/>
          </p:nvSpPr>
          <p:spPr>
            <a:xfrm>
              <a:off x="495952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27"/>
            <p:cNvSpPr/>
            <p:nvPr/>
          </p:nvSpPr>
          <p:spPr>
            <a:xfrm>
              <a:off x="524188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28"/>
            <p:cNvSpPr/>
            <p:nvPr/>
          </p:nvSpPr>
          <p:spPr>
            <a:xfrm>
              <a:off x="552425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9"/>
            <p:cNvSpPr/>
            <p:nvPr/>
          </p:nvSpPr>
          <p:spPr>
            <a:xfrm>
              <a:off x="2418234" y="710931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12" name="rc30"/>
            <p:cNvSpPr/>
            <p:nvPr/>
          </p:nvSpPr>
          <p:spPr>
            <a:xfrm>
              <a:off x="2700599" y="710931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13" name="rc31"/>
            <p:cNvSpPr/>
            <p:nvPr/>
          </p:nvSpPr>
          <p:spPr>
            <a:xfrm>
              <a:off x="2982964" y="710931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14" name="rc32"/>
            <p:cNvSpPr/>
            <p:nvPr/>
          </p:nvSpPr>
          <p:spPr>
            <a:xfrm>
              <a:off x="326532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5" name="rc33"/>
            <p:cNvSpPr/>
            <p:nvPr/>
          </p:nvSpPr>
          <p:spPr>
            <a:xfrm>
              <a:off x="354769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34"/>
            <p:cNvSpPr/>
            <p:nvPr/>
          </p:nvSpPr>
          <p:spPr>
            <a:xfrm>
              <a:off x="3830060" y="7109318"/>
              <a:ext cx="282365" cy="282365"/>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17" name="rc35"/>
            <p:cNvSpPr/>
            <p:nvPr/>
          </p:nvSpPr>
          <p:spPr>
            <a:xfrm>
              <a:off x="4112425" y="7109318"/>
              <a:ext cx="282365" cy="282365"/>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618" name="rc36"/>
            <p:cNvSpPr/>
            <p:nvPr/>
          </p:nvSpPr>
          <p:spPr>
            <a:xfrm>
              <a:off x="4394790" y="7109318"/>
              <a:ext cx="282365" cy="282365"/>
            </a:xfrm>
            <a:prstGeom prst="rect">
              <a:avLst/>
            </a:prstGeom>
            <a:solidFill>
              <a:srgbClr val="FDC8B3">
                <a:alpha val="100000"/>
              </a:srgbClr>
            </a:solidFill>
            <a:ln w="5420" cap="flat">
              <a:solidFill>
                <a:srgbClr val="FFFFFF">
                  <a:alpha val="100000"/>
                </a:srgbClr>
              </a:solidFill>
              <a:prstDash val="solid"/>
              <a:miter/>
            </a:ln>
          </p:spPr>
          <p:txBody>
            <a:bodyPr/>
            <a:lstStyle/>
            <a:p/>
          </p:txBody>
        </p:sp>
        <p:sp>
          <p:nvSpPr>
            <p:cNvPr id="619" name="rc37"/>
            <p:cNvSpPr/>
            <p:nvPr/>
          </p:nvSpPr>
          <p:spPr>
            <a:xfrm>
              <a:off x="467715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38"/>
            <p:cNvSpPr/>
            <p:nvPr/>
          </p:nvSpPr>
          <p:spPr>
            <a:xfrm>
              <a:off x="495952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9"/>
            <p:cNvSpPr/>
            <p:nvPr/>
          </p:nvSpPr>
          <p:spPr>
            <a:xfrm>
              <a:off x="524188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0"/>
            <p:cNvSpPr/>
            <p:nvPr/>
          </p:nvSpPr>
          <p:spPr>
            <a:xfrm>
              <a:off x="552425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41"/>
            <p:cNvSpPr/>
            <p:nvPr/>
          </p:nvSpPr>
          <p:spPr>
            <a:xfrm>
              <a:off x="2418234"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24" name="rc42"/>
            <p:cNvSpPr/>
            <p:nvPr/>
          </p:nvSpPr>
          <p:spPr>
            <a:xfrm>
              <a:off x="270059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43"/>
            <p:cNvSpPr/>
            <p:nvPr/>
          </p:nvSpPr>
          <p:spPr>
            <a:xfrm>
              <a:off x="2982964"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26" name="rc44"/>
            <p:cNvSpPr/>
            <p:nvPr/>
          </p:nvSpPr>
          <p:spPr>
            <a:xfrm>
              <a:off x="3265329"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7" name="rc45"/>
            <p:cNvSpPr/>
            <p:nvPr/>
          </p:nvSpPr>
          <p:spPr>
            <a:xfrm>
              <a:off x="354769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46"/>
            <p:cNvSpPr/>
            <p:nvPr/>
          </p:nvSpPr>
          <p:spPr>
            <a:xfrm>
              <a:off x="3830060" y="739168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29" name="rc47"/>
            <p:cNvSpPr/>
            <p:nvPr/>
          </p:nvSpPr>
          <p:spPr>
            <a:xfrm>
              <a:off x="4112425" y="7391683"/>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630" name="rc48"/>
            <p:cNvSpPr/>
            <p:nvPr/>
          </p:nvSpPr>
          <p:spPr>
            <a:xfrm>
              <a:off x="4394790" y="739168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31" name="rc49"/>
            <p:cNvSpPr/>
            <p:nvPr/>
          </p:nvSpPr>
          <p:spPr>
            <a:xfrm>
              <a:off x="4677155"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2" name="rc50"/>
            <p:cNvSpPr/>
            <p:nvPr/>
          </p:nvSpPr>
          <p:spPr>
            <a:xfrm>
              <a:off x="495952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51"/>
            <p:cNvSpPr/>
            <p:nvPr/>
          </p:nvSpPr>
          <p:spPr>
            <a:xfrm>
              <a:off x="524188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52"/>
            <p:cNvSpPr/>
            <p:nvPr/>
          </p:nvSpPr>
          <p:spPr>
            <a:xfrm>
              <a:off x="552425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53"/>
            <p:cNvSpPr/>
            <p:nvPr/>
          </p:nvSpPr>
          <p:spPr>
            <a:xfrm>
              <a:off x="2418234"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36" name="rc54"/>
            <p:cNvSpPr/>
            <p:nvPr/>
          </p:nvSpPr>
          <p:spPr>
            <a:xfrm>
              <a:off x="270059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55"/>
            <p:cNvSpPr/>
            <p:nvPr/>
          </p:nvSpPr>
          <p:spPr>
            <a:xfrm>
              <a:off x="2982964" y="767404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38" name="rc56"/>
            <p:cNvSpPr/>
            <p:nvPr/>
          </p:nvSpPr>
          <p:spPr>
            <a:xfrm>
              <a:off x="3265329"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39" name="rc57"/>
            <p:cNvSpPr/>
            <p:nvPr/>
          </p:nvSpPr>
          <p:spPr>
            <a:xfrm>
              <a:off x="354769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58"/>
            <p:cNvSpPr/>
            <p:nvPr/>
          </p:nvSpPr>
          <p:spPr>
            <a:xfrm>
              <a:off x="3830060" y="7674048"/>
              <a:ext cx="282365" cy="282365"/>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41" name="rc59"/>
            <p:cNvSpPr/>
            <p:nvPr/>
          </p:nvSpPr>
          <p:spPr>
            <a:xfrm>
              <a:off x="4112425" y="767404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42" name="rc60"/>
            <p:cNvSpPr/>
            <p:nvPr/>
          </p:nvSpPr>
          <p:spPr>
            <a:xfrm>
              <a:off x="4394790" y="767404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43" name="rc61"/>
            <p:cNvSpPr/>
            <p:nvPr/>
          </p:nvSpPr>
          <p:spPr>
            <a:xfrm>
              <a:off x="467715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62"/>
            <p:cNvSpPr/>
            <p:nvPr/>
          </p:nvSpPr>
          <p:spPr>
            <a:xfrm>
              <a:off x="495952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63"/>
            <p:cNvSpPr/>
            <p:nvPr/>
          </p:nvSpPr>
          <p:spPr>
            <a:xfrm>
              <a:off x="524188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64"/>
            <p:cNvSpPr/>
            <p:nvPr/>
          </p:nvSpPr>
          <p:spPr>
            <a:xfrm>
              <a:off x="552425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65"/>
            <p:cNvSpPr/>
            <p:nvPr/>
          </p:nvSpPr>
          <p:spPr>
            <a:xfrm>
              <a:off x="2418234"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66"/>
            <p:cNvSpPr/>
            <p:nvPr/>
          </p:nvSpPr>
          <p:spPr>
            <a:xfrm>
              <a:off x="270059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67"/>
            <p:cNvSpPr/>
            <p:nvPr/>
          </p:nvSpPr>
          <p:spPr>
            <a:xfrm>
              <a:off x="2982964" y="795641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50" name="rc68"/>
            <p:cNvSpPr/>
            <p:nvPr/>
          </p:nvSpPr>
          <p:spPr>
            <a:xfrm>
              <a:off x="3265329"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51" name="rc69"/>
            <p:cNvSpPr/>
            <p:nvPr/>
          </p:nvSpPr>
          <p:spPr>
            <a:xfrm>
              <a:off x="354769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70"/>
            <p:cNvSpPr/>
            <p:nvPr/>
          </p:nvSpPr>
          <p:spPr>
            <a:xfrm>
              <a:off x="3830060" y="7956413"/>
              <a:ext cx="282365" cy="282365"/>
            </a:xfrm>
            <a:prstGeom prst="rect">
              <a:avLst/>
            </a:prstGeom>
            <a:solidFill>
              <a:srgbClr val="FCBBA2">
                <a:alpha val="100000"/>
              </a:srgbClr>
            </a:solidFill>
            <a:ln w="5420" cap="flat">
              <a:solidFill>
                <a:srgbClr val="FFFFFF">
                  <a:alpha val="100000"/>
                </a:srgbClr>
              </a:solidFill>
              <a:prstDash val="solid"/>
              <a:miter/>
            </a:ln>
          </p:spPr>
          <p:txBody>
            <a:bodyPr/>
            <a:lstStyle/>
            <a:p/>
          </p:txBody>
        </p:sp>
        <p:sp>
          <p:nvSpPr>
            <p:cNvPr id="653" name="rc71"/>
            <p:cNvSpPr/>
            <p:nvPr/>
          </p:nvSpPr>
          <p:spPr>
            <a:xfrm>
              <a:off x="4112425" y="7956413"/>
              <a:ext cx="282365" cy="282365"/>
            </a:xfrm>
            <a:prstGeom prst="rect">
              <a:avLst/>
            </a:prstGeom>
            <a:solidFill>
              <a:srgbClr val="FC8C6B">
                <a:alpha val="100000"/>
              </a:srgbClr>
            </a:solidFill>
            <a:ln w="5420" cap="flat">
              <a:solidFill>
                <a:srgbClr val="FFFFFF">
                  <a:alpha val="100000"/>
                </a:srgbClr>
              </a:solidFill>
              <a:prstDash val="solid"/>
              <a:miter/>
            </a:ln>
          </p:spPr>
          <p:txBody>
            <a:bodyPr/>
            <a:lstStyle/>
            <a:p/>
          </p:txBody>
        </p:sp>
        <p:sp>
          <p:nvSpPr>
            <p:cNvPr id="654" name="rc72"/>
            <p:cNvSpPr/>
            <p:nvPr/>
          </p:nvSpPr>
          <p:spPr>
            <a:xfrm>
              <a:off x="4394790" y="795641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5" name="rc73"/>
            <p:cNvSpPr/>
            <p:nvPr/>
          </p:nvSpPr>
          <p:spPr>
            <a:xfrm>
              <a:off x="4677155"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56" name="rc74"/>
            <p:cNvSpPr/>
            <p:nvPr/>
          </p:nvSpPr>
          <p:spPr>
            <a:xfrm>
              <a:off x="495952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75"/>
            <p:cNvSpPr/>
            <p:nvPr/>
          </p:nvSpPr>
          <p:spPr>
            <a:xfrm>
              <a:off x="524188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76"/>
            <p:cNvSpPr/>
            <p:nvPr/>
          </p:nvSpPr>
          <p:spPr>
            <a:xfrm>
              <a:off x="552425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77"/>
            <p:cNvSpPr/>
            <p:nvPr/>
          </p:nvSpPr>
          <p:spPr>
            <a:xfrm>
              <a:off x="2418234" y="823877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0" name="rc78"/>
            <p:cNvSpPr/>
            <p:nvPr/>
          </p:nvSpPr>
          <p:spPr>
            <a:xfrm>
              <a:off x="2700599" y="8238778"/>
              <a:ext cx="282365" cy="282365"/>
            </a:xfrm>
            <a:prstGeom prst="rect">
              <a:avLst/>
            </a:prstGeom>
            <a:solidFill>
              <a:srgbClr val="FED5C4">
                <a:alpha val="100000"/>
              </a:srgbClr>
            </a:solidFill>
            <a:ln w="5420" cap="flat">
              <a:solidFill>
                <a:srgbClr val="FFFFFF">
                  <a:alpha val="100000"/>
                </a:srgbClr>
              </a:solidFill>
              <a:prstDash val="solid"/>
              <a:miter/>
            </a:ln>
          </p:spPr>
          <p:txBody>
            <a:bodyPr/>
            <a:lstStyle/>
            <a:p/>
          </p:txBody>
        </p:sp>
        <p:sp>
          <p:nvSpPr>
            <p:cNvPr id="661" name="rc79"/>
            <p:cNvSpPr/>
            <p:nvPr/>
          </p:nvSpPr>
          <p:spPr>
            <a:xfrm>
              <a:off x="2982964" y="8238778"/>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p:txBody>
        </p:sp>
        <p:sp>
          <p:nvSpPr>
            <p:cNvPr id="662" name="rc80"/>
            <p:cNvSpPr/>
            <p:nvPr/>
          </p:nvSpPr>
          <p:spPr>
            <a:xfrm>
              <a:off x="3265329" y="823877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63" name="rc81"/>
            <p:cNvSpPr/>
            <p:nvPr/>
          </p:nvSpPr>
          <p:spPr>
            <a:xfrm>
              <a:off x="354769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82"/>
            <p:cNvSpPr/>
            <p:nvPr/>
          </p:nvSpPr>
          <p:spPr>
            <a:xfrm>
              <a:off x="3830060" y="823877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65" name="rc83"/>
            <p:cNvSpPr/>
            <p:nvPr/>
          </p:nvSpPr>
          <p:spPr>
            <a:xfrm>
              <a:off x="411242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84"/>
            <p:cNvSpPr/>
            <p:nvPr/>
          </p:nvSpPr>
          <p:spPr>
            <a:xfrm>
              <a:off x="4394790" y="823877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67" name="rc85"/>
            <p:cNvSpPr/>
            <p:nvPr/>
          </p:nvSpPr>
          <p:spPr>
            <a:xfrm>
              <a:off x="467715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86"/>
            <p:cNvSpPr/>
            <p:nvPr/>
          </p:nvSpPr>
          <p:spPr>
            <a:xfrm>
              <a:off x="495952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87"/>
            <p:cNvSpPr/>
            <p:nvPr/>
          </p:nvSpPr>
          <p:spPr>
            <a:xfrm>
              <a:off x="524188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88"/>
            <p:cNvSpPr/>
            <p:nvPr/>
          </p:nvSpPr>
          <p:spPr>
            <a:xfrm>
              <a:off x="552425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89"/>
            <p:cNvSpPr/>
            <p:nvPr/>
          </p:nvSpPr>
          <p:spPr>
            <a:xfrm>
              <a:off x="241823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2" name="rc90"/>
            <p:cNvSpPr/>
            <p:nvPr/>
          </p:nvSpPr>
          <p:spPr>
            <a:xfrm>
              <a:off x="270059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91"/>
            <p:cNvSpPr/>
            <p:nvPr/>
          </p:nvSpPr>
          <p:spPr>
            <a:xfrm>
              <a:off x="2982964"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92"/>
            <p:cNvSpPr/>
            <p:nvPr/>
          </p:nvSpPr>
          <p:spPr>
            <a:xfrm>
              <a:off x="3265329" y="852114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5" name="rc93"/>
            <p:cNvSpPr/>
            <p:nvPr/>
          </p:nvSpPr>
          <p:spPr>
            <a:xfrm>
              <a:off x="354769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94"/>
            <p:cNvSpPr/>
            <p:nvPr/>
          </p:nvSpPr>
          <p:spPr>
            <a:xfrm>
              <a:off x="3830060" y="8521143"/>
              <a:ext cx="282365" cy="282365"/>
            </a:xfrm>
            <a:prstGeom prst="rect">
              <a:avLst/>
            </a:prstGeom>
            <a:solidFill>
              <a:srgbClr val="FDB196">
                <a:alpha val="100000"/>
              </a:srgbClr>
            </a:solidFill>
            <a:ln w="5420" cap="flat">
              <a:solidFill>
                <a:srgbClr val="FFFFFF">
                  <a:alpha val="100000"/>
                </a:srgbClr>
              </a:solidFill>
              <a:prstDash val="solid"/>
              <a:miter/>
            </a:ln>
          </p:spPr>
          <p:txBody>
            <a:bodyPr/>
            <a:lstStyle/>
            <a:p/>
          </p:txBody>
        </p:sp>
        <p:sp>
          <p:nvSpPr>
            <p:cNvPr id="677" name="rc95"/>
            <p:cNvSpPr/>
            <p:nvPr/>
          </p:nvSpPr>
          <p:spPr>
            <a:xfrm>
              <a:off x="4112425" y="8521143"/>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78" name="rc96"/>
            <p:cNvSpPr/>
            <p:nvPr/>
          </p:nvSpPr>
          <p:spPr>
            <a:xfrm>
              <a:off x="4394790" y="8521143"/>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9" name="rc97"/>
            <p:cNvSpPr/>
            <p:nvPr/>
          </p:nvSpPr>
          <p:spPr>
            <a:xfrm>
              <a:off x="467715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98"/>
            <p:cNvSpPr/>
            <p:nvPr/>
          </p:nvSpPr>
          <p:spPr>
            <a:xfrm>
              <a:off x="495952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99"/>
            <p:cNvSpPr/>
            <p:nvPr/>
          </p:nvSpPr>
          <p:spPr>
            <a:xfrm>
              <a:off x="524188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100"/>
            <p:cNvSpPr/>
            <p:nvPr/>
          </p:nvSpPr>
          <p:spPr>
            <a:xfrm>
              <a:off x="552425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101"/>
            <p:cNvSpPr/>
            <p:nvPr/>
          </p:nvSpPr>
          <p:spPr>
            <a:xfrm>
              <a:off x="2418234" y="8803508"/>
              <a:ext cx="282365" cy="282365"/>
            </a:xfrm>
            <a:prstGeom prst="rect">
              <a:avLst/>
            </a:prstGeom>
            <a:solidFill>
              <a:srgbClr val="FED3C0">
                <a:alpha val="100000"/>
              </a:srgbClr>
            </a:solidFill>
            <a:ln w="5420" cap="flat">
              <a:solidFill>
                <a:srgbClr val="FFFFFF">
                  <a:alpha val="100000"/>
                </a:srgbClr>
              </a:solidFill>
              <a:prstDash val="solid"/>
              <a:miter/>
            </a:ln>
          </p:spPr>
          <p:txBody>
            <a:bodyPr/>
            <a:lstStyle/>
            <a:p/>
          </p:txBody>
        </p:sp>
        <p:sp>
          <p:nvSpPr>
            <p:cNvPr id="684" name="rc102"/>
            <p:cNvSpPr/>
            <p:nvPr/>
          </p:nvSpPr>
          <p:spPr>
            <a:xfrm>
              <a:off x="2700599" y="880350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85" name="rc103"/>
            <p:cNvSpPr/>
            <p:nvPr/>
          </p:nvSpPr>
          <p:spPr>
            <a:xfrm>
              <a:off x="2982964" y="8803508"/>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86" name="rc104"/>
            <p:cNvSpPr/>
            <p:nvPr/>
          </p:nvSpPr>
          <p:spPr>
            <a:xfrm>
              <a:off x="3265329" y="880350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87" name="rc105"/>
            <p:cNvSpPr/>
            <p:nvPr/>
          </p:nvSpPr>
          <p:spPr>
            <a:xfrm>
              <a:off x="354769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106"/>
            <p:cNvSpPr/>
            <p:nvPr/>
          </p:nvSpPr>
          <p:spPr>
            <a:xfrm>
              <a:off x="3830060" y="8803508"/>
              <a:ext cx="282365" cy="282365"/>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689" name="rc107"/>
            <p:cNvSpPr/>
            <p:nvPr/>
          </p:nvSpPr>
          <p:spPr>
            <a:xfrm>
              <a:off x="4112425"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90" name="rc108"/>
            <p:cNvSpPr/>
            <p:nvPr/>
          </p:nvSpPr>
          <p:spPr>
            <a:xfrm>
              <a:off x="4394790" y="880350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91" name="rc109"/>
            <p:cNvSpPr/>
            <p:nvPr/>
          </p:nvSpPr>
          <p:spPr>
            <a:xfrm>
              <a:off x="4677155"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92" name="rc110"/>
            <p:cNvSpPr/>
            <p:nvPr/>
          </p:nvSpPr>
          <p:spPr>
            <a:xfrm>
              <a:off x="495952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111"/>
            <p:cNvSpPr/>
            <p:nvPr/>
          </p:nvSpPr>
          <p:spPr>
            <a:xfrm>
              <a:off x="5241885"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112"/>
            <p:cNvSpPr/>
            <p:nvPr/>
          </p:nvSpPr>
          <p:spPr>
            <a:xfrm>
              <a:off x="552425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tx113"/>
            <p:cNvSpPr/>
            <p:nvPr/>
          </p:nvSpPr>
          <p:spPr>
            <a:xfrm>
              <a:off x="1771329"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696" name="tx114"/>
            <p:cNvSpPr/>
            <p:nvPr/>
          </p:nvSpPr>
          <p:spPr>
            <a:xfrm>
              <a:off x="1728987" y="8603985"/>
              <a:ext cx="4996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VOLTA</a:t>
              </a:r>
            </a:p>
          </p:txBody>
        </p:sp>
        <p:sp>
          <p:nvSpPr>
            <p:cNvPr id="697" name="tx115"/>
            <p:cNvSpPr/>
            <p:nvPr/>
          </p:nvSpPr>
          <p:spPr>
            <a:xfrm>
              <a:off x="1221037" y="8321694"/>
              <a:ext cx="10076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UPPER WEST</a:t>
              </a:r>
            </a:p>
          </p:txBody>
        </p:sp>
        <p:sp>
          <p:nvSpPr>
            <p:cNvPr id="698" name="tx116"/>
            <p:cNvSpPr/>
            <p:nvPr/>
          </p:nvSpPr>
          <p:spPr>
            <a:xfrm>
              <a:off x="1517354" y="8039329"/>
              <a:ext cx="7113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CENTRAL</a:t>
              </a:r>
            </a:p>
          </p:txBody>
        </p:sp>
        <p:sp>
          <p:nvSpPr>
            <p:cNvPr id="699" name="tx117"/>
            <p:cNvSpPr/>
            <p:nvPr/>
          </p:nvSpPr>
          <p:spPr>
            <a:xfrm>
              <a:off x="1779886" y="7756890"/>
              <a:ext cx="448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BONO</a:t>
              </a:r>
            </a:p>
          </p:txBody>
        </p:sp>
        <p:sp>
          <p:nvSpPr>
            <p:cNvPr id="700" name="tx118"/>
            <p:cNvSpPr/>
            <p:nvPr/>
          </p:nvSpPr>
          <p:spPr>
            <a:xfrm>
              <a:off x="1466678" y="7474599"/>
              <a:ext cx="76200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a:t>
              </a:r>
            </a:p>
          </p:txBody>
        </p:sp>
        <p:sp>
          <p:nvSpPr>
            <p:cNvPr id="701" name="tx119"/>
            <p:cNvSpPr/>
            <p:nvPr/>
          </p:nvSpPr>
          <p:spPr>
            <a:xfrm>
              <a:off x="1508870" y="7192234"/>
              <a:ext cx="71980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EASTERN</a:t>
              </a:r>
            </a:p>
          </p:txBody>
        </p:sp>
        <p:sp>
          <p:nvSpPr>
            <p:cNvPr id="702" name="tx120"/>
            <p:cNvSpPr/>
            <p:nvPr/>
          </p:nvSpPr>
          <p:spPr>
            <a:xfrm>
              <a:off x="1568178" y="6909869"/>
              <a:ext cx="66049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ASHANTI</a:t>
              </a:r>
            </a:p>
          </p:txBody>
        </p:sp>
        <p:sp>
          <p:nvSpPr>
            <p:cNvPr id="703" name="tx121"/>
            <p:cNvSpPr/>
            <p:nvPr/>
          </p:nvSpPr>
          <p:spPr>
            <a:xfrm>
              <a:off x="916162" y="6627504"/>
              <a:ext cx="131251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GREATER ACCRA</a:t>
              </a:r>
            </a:p>
          </p:txBody>
        </p:sp>
        <p:sp>
          <p:nvSpPr>
            <p:cNvPr id="704" name="tx122"/>
            <p:cNvSpPr/>
            <p:nvPr/>
          </p:nvSpPr>
          <p:spPr>
            <a:xfrm rot="-2700000">
              <a:off x="211978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05" name="tx123"/>
            <p:cNvSpPr/>
            <p:nvPr/>
          </p:nvSpPr>
          <p:spPr>
            <a:xfrm rot="-2700000">
              <a:off x="240214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06" name="tx124"/>
            <p:cNvSpPr/>
            <p:nvPr/>
          </p:nvSpPr>
          <p:spPr>
            <a:xfrm rot="-2700000">
              <a:off x="268451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07" name="tx125"/>
            <p:cNvSpPr/>
            <p:nvPr/>
          </p:nvSpPr>
          <p:spPr>
            <a:xfrm rot="-2700000">
              <a:off x="296687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08" name="tx126"/>
            <p:cNvSpPr/>
            <p:nvPr/>
          </p:nvSpPr>
          <p:spPr>
            <a:xfrm rot="-2700000">
              <a:off x="324924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09" name="tx127"/>
            <p:cNvSpPr/>
            <p:nvPr/>
          </p:nvSpPr>
          <p:spPr>
            <a:xfrm rot="-2700000">
              <a:off x="353160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0" name="tx128"/>
            <p:cNvSpPr/>
            <p:nvPr/>
          </p:nvSpPr>
          <p:spPr>
            <a:xfrm rot="-2700000">
              <a:off x="38139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1" name="tx129"/>
            <p:cNvSpPr/>
            <p:nvPr/>
          </p:nvSpPr>
          <p:spPr>
            <a:xfrm rot="-2700000">
              <a:off x="4096311"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2" name="tx130"/>
            <p:cNvSpPr/>
            <p:nvPr/>
          </p:nvSpPr>
          <p:spPr>
            <a:xfrm rot="-2700000">
              <a:off x="43787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3" name="tx131"/>
            <p:cNvSpPr/>
            <p:nvPr/>
          </p:nvSpPr>
          <p:spPr>
            <a:xfrm rot="-2700000">
              <a:off x="466106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4" name="tx132"/>
            <p:cNvSpPr/>
            <p:nvPr/>
          </p:nvSpPr>
          <p:spPr>
            <a:xfrm rot="-2700000">
              <a:off x="49434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5" name="tx133"/>
            <p:cNvSpPr/>
            <p:nvPr/>
          </p:nvSpPr>
          <p:spPr>
            <a:xfrm rot="-2700000">
              <a:off x="5225798"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16" name="pic134"/>
            <p:cNvPicPr/>
            <p:nvPr/>
          </p:nvPicPr>
          <p:blipFill>
            <a:blip r:embed="rId2" cstate="print"/>
            <a:stretch>
              <a:fillRect/>
            </a:stretch>
          </p:blipFill>
          <p:spPr>
            <a:xfrm>
              <a:off x="3032425" y="9925424"/>
              <a:ext cx="2160000" cy="144000"/>
            </a:xfrm>
            <a:prstGeom prst="rect">
              <a:avLst/>
            </a:prstGeom>
          </p:spPr>
        </p:pic>
        <p:sp>
          <p:nvSpPr>
            <p:cNvPr id="717" name="pl135"/>
            <p:cNvSpPr/>
            <p:nvPr/>
          </p:nvSpPr>
          <p:spPr>
            <a:xfrm>
              <a:off x="345770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8" name="pl136"/>
            <p:cNvSpPr/>
            <p:nvPr/>
          </p:nvSpPr>
          <p:spPr>
            <a:xfrm>
              <a:off x="390158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9" name="pl137"/>
            <p:cNvSpPr/>
            <p:nvPr/>
          </p:nvSpPr>
          <p:spPr>
            <a:xfrm>
              <a:off x="434546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0" name="pl138"/>
            <p:cNvSpPr/>
            <p:nvPr/>
          </p:nvSpPr>
          <p:spPr>
            <a:xfrm>
              <a:off x="478933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1" name="pl139"/>
            <p:cNvSpPr/>
            <p:nvPr/>
          </p:nvSpPr>
          <p:spPr>
            <a:xfrm>
              <a:off x="345770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2" name="pl140"/>
            <p:cNvSpPr/>
            <p:nvPr/>
          </p:nvSpPr>
          <p:spPr>
            <a:xfrm>
              <a:off x="390158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3" name="pl141"/>
            <p:cNvSpPr/>
            <p:nvPr/>
          </p:nvSpPr>
          <p:spPr>
            <a:xfrm>
              <a:off x="434546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4" name="pl142"/>
            <p:cNvSpPr/>
            <p:nvPr/>
          </p:nvSpPr>
          <p:spPr>
            <a:xfrm>
              <a:off x="478933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5" name="tx143"/>
            <p:cNvSpPr/>
            <p:nvPr/>
          </p:nvSpPr>
          <p:spPr>
            <a:xfrm>
              <a:off x="3387076"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26" name="tx144"/>
            <p:cNvSpPr/>
            <p:nvPr/>
          </p:nvSpPr>
          <p:spPr>
            <a:xfrm>
              <a:off x="3830952"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27" name="tx145"/>
            <p:cNvSpPr/>
            <p:nvPr/>
          </p:nvSpPr>
          <p:spPr>
            <a:xfrm>
              <a:off x="427482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28" name="tx146"/>
            <p:cNvSpPr/>
            <p:nvPr/>
          </p:nvSpPr>
          <p:spPr>
            <a:xfrm>
              <a:off x="471870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a:t>
              </a:r>
            </a:p>
          </p:txBody>
        </p:sp>
        <p:sp>
          <p:nvSpPr>
            <p:cNvPr id="729" name="tx14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Greece</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4049618" cy="3131794"/>
            </a:xfrm>
            <a:prstGeom prst="rect">
              <a:avLst/>
            </a:prstGeom>
            <a:solidFill>
              <a:srgbClr val="FFFFFF">
                <a:alpha val="100000"/>
              </a:srgbClr>
            </a:solidFill>
          </p:spPr>
          <p:txBody>
            <a:bodyPr/>
            <a:lstStyle/>
            <a:p/>
          </p:txBody>
        </p:sp>
        <p:sp>
          <p:nvSpPr>
            <p:cNvPr id="7" name="pl6"/>
            <p:cNvSpPr/>
            <p:nvPr/>
          </p:nvSpPr>
          <p:spPr>
            <a:xfrm>
              <a:off x="1772732"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 name="pl7"/>
            <p:cNvSpPr/>
            <p:nvPr/>
          </p:nvSpPr>
          <p:spPr>
            <a:xfrm>
              <a:off x="1772732"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 name="pl8"/>
            <p:cNvSpPr/>
            <p:nvPr/>
          </p:nvSpPr>
          <p:spPr>
            <a:xfrm>
              <a:off x="1772732"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 name="rc13"/>
            <p:cNvSpPr/>
            <p:nvPr/>
          </p:nvSpPr>
          <p:spPr>
            <a:xfrm>
              <a:off x="2818331"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818331"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818331" y="5100044"/>
              <a:ext cx="298742" cy="1853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818331"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pg17"/>
            <p:cNvSpPr/>
            <p:nvPr/>
          </p:nvSpPr>
          <p:spPr>
            <a:xfrm>
              <a:off x="3017190"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 name="tx18"/>
            <p:cNvSpPr/>
            <p:nvPr/>
          </p:nvSpPr>
          <p:spPr>
            <a:xfrm>
              <a:off x="314207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0" name="pg19"/>
            <p:cNvSpPr/>
            <p:nvPr/>
          </p:nvSpPr>
          <p:spPr>
            <a:xfrm>
              <a:off x="3203568"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 name="tx20"/>
            <p:cNvSpPr/>
            <p:nvPr/>
          </p:nvSpPr>
          <p:spPr>
            <a:xfrm>
              <a:off x="3307637"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 name="rc21"/>
            <p:cNvSpPr/>
            <p:nvPr/>
          </p:nvSpPr>
          <p:spPr>
            <a:xfrm>
              <a:off x="1772732" y="2153563"/>
              <a:ext cx="4049618" cy="3131794"/>
            </a:xfrm>
            <a:prstGeom prst="rect">
              <a:avLst/>
            </a:prstGeom>
            <a:ln w="13550" cap="rnd">
              <a:solidFill>
                <a:srgbClr val="333333">
                  <a:alpha val="100000"/>
                </a:srgbClr>
              </a:solidFill>
              <a:prstDash val="solid"/>
              <a:round/>
            </a:ln>
          </p:spPr>
          <p:txBody>
            <a:bodyPr/>
            <a:lstStyle/>
            <a:p/>
          </p:txBody>
        </p:sp>
        <p:sp>
          <p:nvSpPr>
            <p:cNvPr id="23" name="rc22"/>
            <p:cNvSpPr/>
            <p:nvPr/>
          </p:nvSpPr>
          <p:spPr>
            <a:xfrm>
              <a:off x="5822351" y="2153563"/>
              <a:ext cx="4049618" cy="3131794"/>
            </a:xfrm>
            <a:prstGeom prst="rect">
              <a:avLst/>
            </a:prstGeom>
            <a:solidFill>
              <a:srgbClr val="FFFFFF">
                <a:alpha val="100000"/>
              </a:srgbClr>
            </a:solidFill>
          </p:spPr>
          <p:txBody>
            <a:bodyPr/>
            <a:lstStyle/>
            <a:p/>
          </p:txBody>
        </p:sp>
        <p:sp>
          <p:nvSpPr>
            <p:cNvPr id="24" name="pl23"/>
            <p:cNvSpPr/>
            <p:nvPr/>
          </p:nvSpPr>
          <p:spPr>
            <a:xfrm>
              <a:off x="5822351"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5" name="pl24"/>
            <p:cNvSpPr/>
            <p:nvPr/>
          </p:nvSpPr>
          <p:spPr>
            <a:xfrm>
              <a:off x="5822351"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6" name="pl25"/>
            <p:cNvSpPr/>
            <p:nvPr/>
          </p:nvSpPr>
          <p:spPr>
            <a:xfrm>
              <a:off x="5822351"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27" name="pl26"/>
            <p:cNvSpPr/>
            <p:nvPr/>
          </p:nvSpPr>
          <p:spPr>
            <a:xfrm>
              <a:off x="5822351"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28" name="pl27"/>
            <p:cNvSpPr/>
            <p:nvPr/>
          </p:nvSpPr>
          <p:spPr>
            <a:xfrm>
              <a:off x="5822351"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29" name="pl28"/>
            <p:cNvSpPr/>
            <p:nvPr/>
          </p:nvSpPr>
          <p:spPr>
            <a:xfrm>
              <a:off x="5822351"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0" name="pl29"/>
            <p:cNvSpPr/>
            <p:nvPr/>
          </p:nvSpPr>
          <p:spPr>
            <a:xfrm>
              <a:off x="5822351"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31" name="rc30"/>
            <p:cNvSpPr/>
            <p:nvPr/>
          </p:nvSpPr>
          <p:spPr>
            <a:xfrm>
              <a:off x="5872141" y="4358791"/>
              <a:ext cx="298742"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5872141" y="435879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5872141" y="435879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5872141" y="435879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6204077" y="2876285"/>
              <a:ext cx="298742"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6204077" y="287628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6204077" y="287628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6204077"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6536013" y="4173478"/>
              <a:ext cx="298742" cy="11118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536013" y="417347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536013" y="417347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536013" y="417347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867949" y="4729418"/>
              <a:ext cx="298742" cy="5559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867949" y="472941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867949" y="472941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867949" y="472941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7199885"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7199885"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7199885"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7199885"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7531821"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7531821"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7531821"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7531821"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7863757"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7863757"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7863757"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7863757"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8527629" y="4358791"/>
              <a:ext cx="298742" cy="9265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8527629" y="435879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8527629" y="435879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8527629" y="435879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9523437"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9523437"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9523437"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9523437"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704267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716755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 case(s)</a:t>
              </a:r>
            </a:p>
          </p:txBody>
        </p:sp>
        <p:sp>
          <p:nvSpPr>
            <p:cNvPr id="69" name="pg68"/>
            <p:cNvSpPr/>
            <p:nvPr/>
          </p:nvSpPr>
          <p:spPr>
            <a:xfrm>
              <a:off x="723307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733714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 case(s)</a:t>
              </a:r>
            </a:p>
          </p:txBody>
        </p:sp>
        <p:sp>
          <p:nvSpPr>
            <p:cNvPr id="71" name="rc70"/>
            <p:cNvSpPr/>
            <p:nvPr/>
          </p:nvSpPr>
          <p:spPr>
            <a:xfrm>
              <a:off x="5822351" y="2153563"/>
              <a:ext cx="4049618"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9871970" y="2153563"/>
              <a:ext cx="4049618" cy="3131794"/>
            </a:xfrm>
            <a:prstGeom prst="rect">
              <a:avLst/>
            </a:prstGeom>
            <a:solidFill>
              <a:srgbClr val="FFFFFF">
                <a:alpha val="100000"/>
              </a:srgbClr>
            </a:solidFill>
          </p:spPr>
          <p:txBody>
            <a:bodyPr/>
            <a:lstStyle/>
            <a:p/>
          </p:txBody>
        </p:sp>
        <p:sp>
          <p:nvSpPr>
            <p:cNvPr id="73" name="pl72"/>
            <p:cNvSpPr/>
            <p:nvPr/>
          </p:nvSpPr>
          <p:spPr>
            <a:xfrm>
              <a:off x="9871970"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4" name="pl73"/>
            <p:cNvSpPr/>
            <p:nvPr/>
          </p:nvSpPr>
          <p:spPr>
            <a:xfrm>
              <a:off x="9871970"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5" name="pl74"/>
            <p:cNvSpPr/>
            <p:nvPr/>
          </p:nvSpPr>
          <p:spPr>
            <a:xfrm>
              <a:off x="9871970"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76" name="pl75"/>
            <p:cNvSpPr/>
            <p:nvPr/>
          </p:nvSpPr>
          <p:spPr>
            <a:xfrm>
              <a:off x="9871970"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7" name="pl76"/>
            <p:cNvSpPr/>
            <p:nvPr/>
          </p:nvSpPr>
          <p:spPr>
            <a:xfrm>
              <a:off x="9871970"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8" name="pl77"/>
            <p:cNvSpPr/>
            <p:nvPr/>
          </p:nvSpPr>
          <p:spPr>
            <a:xfrm>
              <a:off x="9871970"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79" name="pl78"/>
            <p:cNvSpPr/>
            <p:nvPr/>
          </p:nvSpPr>
          <p:spPr>
            <a:xfrm>
              <a:off x="9871970"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80" name="rc79"/>
            <p:cNvSpPr/>
            <p:nvPr/>
          </p:nvSpPr>
          <p:spPr>
            <a:xfrm>
              <a:off x="10917568" y="4914731"/>
              <a:ext cx="298742" cy="3706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10917568" y="491473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10917568" y="4914731"/>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10917568" y="4914731"/>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11249504"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11249504"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11249504"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11249504"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1581440" y="5100044"/>
              <a:ext cx="298742" cy="185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1581440" y="5100044"/>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1581440" y="5100044"/>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1581440" y="510004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12245312"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12245312"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12245312" y="528535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12245312" y="5100044"/>
              <a:ext cx="298742" cy="1853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pg95"/>
            <p:cNvSpPr/>
            <p:nvPr/>
          </p:nvSpPr>
          <p:spPr>
            <a:xfrm>
              <a:off x="11116427"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7" name="tx96"/>
            <p:cNvSpPr/>
            <p:nvPr/>
          </p:nvSpPr>
          <p:spPr>
            <a:xfrm>
              <a:off x="1124131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98" name="pg97"/>
            <p:cNvSpPr/>
            <p:nvPr/>
          </p:nvSpPr>
          <p:spPr>
            <a:xfrm>
              <a:off x="11302806"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9" name="tx98"/>
            <p:cNvSpPr/>
            <p:nvPr/>
          </p:nvSpPr>
          <p:spPr>
            <a:xfrm>
              <a:off x="114068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100" name="rc99"/>
            <p:cNvSpPr/>
            <p:nvPr/>
          </p:nvSpPr>
          <p:spPr>
            <a:xfrm>
              <a:off x="9871970" y="2153563"/>
              <a:ext cx="4049618" cy="3131794"/>
            </a:xfrm>
            <a:prstGeom prst="rect">
              <a:avLst/>
            </a:prstGeom>
            <a:ln w="13550" cap="rnd">
              <a:solidFill>
                <a:srgbClr val="333333">
                  <a:alpha val="100000"/>
                </a:srgbClr>
              </a:solidFill>
              <a:prstDash val="solid"/>
              <a:round/>
            </a:ln>
          </p:spPr>
          <p:txBody>
            <a:bodyPr/>
            <a:lstStyle/>
            <a:p/>
          </p:txBody>
        </p:sp>
        <p:sp>
          <p:nvSpPr>
            <p:cNvPr id="101" name="rc100"/>
            <p:cNvSpPr/>
            <p:nvPr/>
          </p:nvSpPr>
          <p:spPr>
            <a:xfrm>
              <a:off x="13921588" y="2153563"/>
              <a:ext cx="4049618" cy="3131794"/>
            </a:xfrm>
            <a:prstGeom prst="rect">
              <a:avLst/>
            </a:prstGeom>
            <a:solidFill>
              <a:srgbClr val="FFFFFF">
                <a:alpha val="100000"/>
              </a:srgbClr>
            </a:solidFill>
          </p:spPr>
          <p:txBody>
            <a:bodyPr/>
            <a:lstStyle/>
            <a:p/>
          </p:txBody>
        </p:sp>
        <p:sp>
          <p:nvSpPr>
            <p:cNvPr id="102" name="pl101"/>
            <p:cNvSpPr/>
            <p:nvPr/>
          </p:nvSpPr>
          <p:spPr>
            <a:xfrm>
              <a:off x="13921588" y="4822075"/>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3" name="pl102"/>
            <p:cNvSpPr/>
            <p:nvPr/>
          </p:nvSpPr>
          <p:spPr>
            <a:xfrm>
              <a:off x="13921588" y="38955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4" name="pl103"/>
            <p:cNvSpPr/>
            <p:nvPr/>
          </p:nvSpPr>
          <p:spPr>
            <a:xfrm>
              <a:off x="13921588" y="2968942"/>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5" name="pl104"/>
            <p:cNvSpPr/>
            <p:nvPr/>
          </p:nvSpPr>
          <p:spPr>
            <a:xfrm>
              <a:off x="13921588"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06" name="pl105"/>
            <p:cNvSpPr/>
            <p:nvPr/>
          </p:nvSpPr>
          <p:spPr>
            <a:xfrm>
              <a:off x="13921588" y="4358791"/>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07" name="pl106"/>
            <p:cNvSpPr/>
            <p:nvPr/>
          </p:nvSpPr>
          <p:spPr>
            <a:xfrm>
              <a:off x="13921588" y="3432225"/>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08" name="pl107"/>
            <p:cNvSpPr/>
            <p:nvPr/>
          </p:nvSpPr>
          <p:spPr>
            <a:xfrm>
              <a:off x="13921588" y="2505659"/>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09" name="rc108"/>
            <p:cNvSpPr/>
            <p:nvPr/>
          </p:nvSpPr>
          <p:spPr>
            <a:xfrm>
              <a:off x="13921588" y="2153563"/>
              <a:ext cx="4049618" cy="3131794"/>
            </a:xfrm>
            <a:prstGeom prst="rect">
              <a:avLst/>
            </a:prstGeom>
            <a:ln w="13550" cap="rnd">
              <a:solidFill>
                <a:srgbClr val="333333">
                  <a:alpha val="100000"/>
                </a:srgbClr>
              </a:solidFill>
              <a:prstDash val="solid"/>
              <a:round/>
            </a:ln>
          </p:spPr>
          <p:txBody>
            <a:bodyPr/>
            <a:lstStyle/>
            <a:p/>
          </p:txBody>
        </p:sp>
        <p:sp>
          <p:nvSpPr>
            <p:cNvPr id="110" name="tx109"/>
            <p:cNvSpPr/>
            <p:nvPr/>
          </p:nvSpPr>
          <p:spPr>
            <a:xfrm>
              <a:off x="35150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11" name="tx110"/>
            <p:cNvSpPr/>
            <p:nvPr/>
          </p:nvSpPr>
          <p:spPr>
            <a:xfrm>
              <a:off x="756463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12" name="tx111"/>
            <p:cNvSpPr/>
            <p:nvPr/>
          </p:nvSpPr>
          <p:spPr>
            <a:xfrm>
              <a:off x="116142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13" name="tx112"/>
            <p:cNvSpPr/>
            <p:nvPr/>
          </p:nvSpPr>
          <p:spPr>
            <a:xfrm>
              <a:off x="156638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14" name="pl113"/>
            <p:cNvSpPr/>
            <p:nvPr/>
          </p:nvSpPr>
          <p:spPr>
            <a:xfrm>
              <a:off x="1971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5" name="pl114"/>
            <p:cNvSpPr/>
            <p:nvPr/>
          </p:nvSpPr>
          <p:spPr>
            <a:xfrm>
              <a:off x="23038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6" name="pl115"/>
            <p:cNvSpPr/>
            <p:nvPr/>
          </p:nvSpPr>
          <p:spPr>
            <a:xfrm>
              <a:off x="26357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7" name="pl116"/>
            <p:cNvSpPr/>
            <p:nvPr/>
          </p:nvSpPr>
          <p:spPr>
            <a:xfrm>
              <a:off x="29677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8" name="pl117"/>
            <p:cNvSpPr/>
            <p:nvPr/>
          </p:nvSpPr>
          <p:spPr>
            <a:xfrm>
              <a:off x="32996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9" name="pl118"/>
            <p:cNvSpPr/>
            <p:nvPr/>
          </p:nvSpPr>
          <p:spPr>
            <a:xfrm>
              <a:off x="36315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0" name="pl119"/>
            <p:cNvSpPr/>
            <p:nvPr/>
          </p:nvSpPr>
          <p:spPr>
            <a:xfrm>
              <a:off x="3963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42954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46273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4959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5291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56231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tx125"/>
            <p:cNvSpPr/>
            <p:nvPr/>
          </p:nvSpPr>
          <p:spPr>
            <a:xfrm rot="-5400000">
              <a:off x="18911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27" name="tx126"/>
            <p:cNvSpPr/>
            <p:nvPr/>
          </p:nvSpPr>
          <p:spPr>
            <a:xfrm rot="-5400000">
              <a:off x="221323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28" name="tx127"/>
            <p:cNvSpPr/>
            <p:nvPr/>
          </p:nvSpPr>
          <p:spPr>
            <a:xfrm rot="-5400000">
              <a:off x="254526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29" name="tx128"/>
            <p:cNvSpPr/>
            <p:nvPr/>
          </p:nvSpPr>
          <p:spPr>
            <a:xfrm rot="-5400000">
              <a:off x="287532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0" name="tx129"/>
            <p:cNvSpPr/>
            <p:nvPr/>
          </p:nvSpPr>
          <p:spPr>
            <a:xfrm rot="-5400000">
              <a:off x="31766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1" name="tx130"/>
            <p:cNvSpPr/>
            <p:nvPr/>
          </p:nvSpPr>
          <p:spPr>
            <a:xfrm rot="-5400000">
              <a:off x="35507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2" name="tx131"/>
            <p:cNvSpPr/>
            <p:nvPr/>
          </p:nvSpPr>
          <p:spPr>
            <a:xfrm rot="-5400000">
              <a:off x="391241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3" name="tx132"/>
            <p:cNvSpPr/>
            <p:nvPr/>
          </p:nvSpPr>
          <p:spPr>
            <a:xfrm rot="-5400000">
              <a:off x="418219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34" name="tx133"/>
            <p:cNvSpPr/>
            <p:nvPr/>
          </p:nvSpPr>
          <p:spPr>
            <a:xfrm rot="-5400000">
              <a:off x="451408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35" name="tx134"/>
            <p:cNvSpPr/>
            <p:nvPr/>
          </p:nvSpPr>
          <p:spPr>
            <a:xfrm rot="-5400000">
              <a:off x="48824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36" name="tx135"/>
            <p:cNvSpPr/>
            <p:nvPr/>
          </p:nvSpPr>
          <p:spPr>
            <a:xfrm rot="-5400000">
              <a:off x="51957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37" name="tx136"/>
            <p:cNvSpPr/>
            <p:nvPr/>
          </p:nvSpPr>
          <p:spPr>
            <a:xfrm rot="-5400000">
              <a:off x="55276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38" name="pl137"/>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9" name="pl138"/>
            <p:cNvSpPr/>
            <p:nvPr/>
          </p:nvSpPr>
          <p:spPr>
            <a:xfrm>
              <a:off x="6353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0" name="pl139"/>
            <p:cNvSpPr/>
            <p:nvPr/>
          </p:nvSpPr>
          <p:spPr>
            <a:xfrm>
              <a:off x="6685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1" name="pl140"/>
            <p:cNvSpPr/>
            <p:nvPr/>
          </p:nvSpPr>
          <p:spPr>
            <a:xfrm>
              <a:off x="70173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2" name="pl141"/>
            <p:cNvSpPr/>
            <p:nvPr/>
          </p:nvSpPr>
          <p:spPr>
            <a:xfrm>
              <a:off x="73492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3" name="pl142"/>
            <p:cNvSpPr/>
            <p:nvPr/>
          </p:nvSpPr>
          <p:spPr>
            <a:xfrm>
              <a:off x="7681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4" name="pl143"/>
            <p:cNvSpPr/>
            <p:nvPr/>
          </p:nvSpPr>
          <p:spPr>
            <a:xfrm>
              <a:off x="80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83450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90089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93408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96728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tx149"/>
            <p:cNvSpPr/>
            <p:nvPr/>
          </p:nvSpPr>
          <p:spPr>
            <a:xfrm rot="-5400000">
              <a:off x="594073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1" name="tx150"/>
            <p:cNvSpPr/>
            <p:nvPr/>
          </p:nvSpPr>
          <p:spPr>
            <a:xfrm rot="-5400000">
              <a:off x="6262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2" name="tx151"/>
            <p:cNvSpPr/>
            <p:nvPr/>
          </p:nvSpPr>
          <p:spPr>
            <a:xfrm rot="-5400000">
              <a:off x="659487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3" name="tx152"/>
            <p:cNvSpPr/>
            <p:nvPr/>
          </p:nvSpPr>
          <p:spPr>
            <a:xfrm rot="-5400000">
              <a:off x="69249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54" name="tx153"/>
            <p:cNvSpPr/>
            <p:nvPr/>
          </p:nvSpPr>
          <p:spPr>
            <a:xfrm rot="-5400000">
              <a:off x="7226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55" name="tx154"/>
            <p:cNvSpPr/>
            <p:nvPr/>
          </p:nvSpPr>
          <p:spPr>
            <a:xfrm rot="-5400000">
              <a:off x="76004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56" name="tx155"/>
            <p:cNvSpPr/>
            <p:nvPr/>
          </p:nvSpPr>
          <p:spPr>
            <a:xfrm rot="-5400000">
              <a:off x="79620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57" name="tx156"/>
            <p:cNvSpPr/>
            <p:nvPr/>
          </p:nvSpPr>
          <p:spPr>
            <a:xfrm rot="-5400000">
              <a:off x="823181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58" name="tx157"/>
            <p:cNvSpPr/>
            <p:nvPr/>
          </p:nvSpPr>
          <p:spPr>
            <a:xfrm rot="-5400000">
              <a:off x="856370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59" name="tx158"/>
            <p:cNvSpPr/>
            <p:nvPr/>
          </p:nvSpPr>
          <p:spPr>
            <a:xfrm rot="-5400000">
              <a:off x="89320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0" name="tx159"/>
            <p:cNvSpPr/>
            <p:nvPr/>
          </p:nvSpPr>
          <p:spPr>
            <a:xfrm rot="-5400000">
              <a:off x="924537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1" name="tx160"/>
            <p:cNvSpPr/>
            <p:nvPr/>
          </p:nvSpPr>
          <p:spPr>
            <a:xfrm rot="-5400000">
              <a:off x="957731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2" name="pl161"/>
            <p:cNvSpPr/>
            <p:nvPr/>
          </p:nvSpPr>
          <p:spPr>
            <a:xfrm>
              <a:off x="100711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10403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10735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113988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117308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120627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12394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127266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13058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3390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tx173"/>
            <p:cNvSpPr/>
            <p:nvPr/>
          </p:nvSpPr>
          <p:spPr>
            <a:xfrm rot="-5400000">
              <a:off x="999034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5" name="tx174"/>
            <p:cNvSpPr/>
            <p:nvPr/>
          </p:nvSpPr>
          <p:spPr>
            <a:xfrm rot="-5400000">
              <a:off x="103124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6" name="tx175"/>
            <p:cNvSpPr/>
            <p:nvPr/>
          </p:nvSpPr>
          <p:spPr>
            <a:xfrm rot="-5400000">
              <a:off x="1064449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7" name="tx176"/>
            <p:cNvSpPr/>
            <p:nvPr/>
          </p:nvSpPr>
          <p:spPr>
            <a:xfrm rot="-5400000">
              <a:off x="109745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8" name="tx177"/>
            <p:cNvSpPr/>
            <p:nvPr/>
          </p:nvSpPr>
          <p:spPr>
            <a:xfrm rot="-5400000">
              <a:off x="1127585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9" name="tx178"/>
            <p:cNvSpPr/>
            <p:nvPr/>
          </p:nvSpPr>
          <p:spPr>
            <a:xfrm rot="-5400000">
              <a:off x="1165002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0" name="tx179"/>
            <p:cNvSpPr/>
            <p:nvPr/>
          </p:nvSpPr>
          <p:spPr>
            <a:xfrm rot="-5400000">
              <a:off x="120116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1" name="tx180"/>
            <p:cNvSpPr/>
            <p:nvPr/>
          </p:nvSpPr>
          <p:spPr>
            <a:xfrm rot="-5400000">
              <a:off x="12281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2" name="tx181"/>
            <p:cNvSpPr/>
            <p:nvPr/>
          </p:nvSpPr>
          <p:spPr>
            <a:xfrm rot="-5400000">
              <a:off x="126133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3" name="tx182"/>
            <p:cNvSpPr/>
            <p:nvPr/>
          </p:nvSpPr>
          <p:spPr>
            <a:xfrm rot="-5400000">
              <a:off x="1298167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84" name="tx183"/>
            <p:cNvSpPr/>
            <p:nvPr/>
          </p:nvSpPr>
          <p:spPr>
            <a:xfrm rot="-5400000">
              <a:off x="1329499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5" name="tx184"/>
            <p:cNvSpPr/>
            <p:nvPr/>
          </p:nvSpPr>
          <p:spPr>
            <a:xfrm rot="-5400000">
              <a:off x="1362692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6" name="pl185"/>
            <p:cNvSpPr/>
            <p:nvPr/>
          </p:nvSpPr>
          <p:spPr>
            <a:xfrm>
              <a:off x="1412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144526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147846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15116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154484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157804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16112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6444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67762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71081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7440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7772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tx197"/>
            <p:cNvSpPr/>
            <p:nvPr/>
          </p:nvSpPr>
          <p:spPr>
            <a:xfrm rot="-5400000">
              <a:off x="140399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9" name="tx198"/>
            <p:cNvSpPr/>
            <p:nvPr/>
          </p:nvSpPr>
          <p:spPr>
            <a:xfrm rot="-5400000">
              <a:off x="1436209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0" name="tx199"/>
            <p:cNvSpPr/>
            <p:nvPr/>
          </p:nvSpPr>
          <p:spPr>
            <a:xfrm rot="-5400000">
              <a:off x="1469411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1" name="tx200"/>
            <p:cNvSpPr/>
            <p:nvPr/>
          </p:nvSpPr>
          <p:spPr>
            <a:xfrm rot="-5400000">
              <a:off x="1502418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2" name="tx201"/>
            <p:cNvSpPr/>
            <p:nvPr/>
          </p:nvSpPr>
          <p:spPr>
            <a:xfrm rot="-5400000">
              <a:off x="153254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3" name="tx202"/>
            <p:cNvSpPr/>
            <p:nvPr/>
          </p:nvSpPr>
          <p:spPr>
            <a:xfrm rot="-5400000">
              <a:off x="1569964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4" name="tx203"/>
            <p:cNvSpPr/>
            <p:nvPr/>
          </p:nvSpPr>
          <p:spPr>
            <a:xfrm rot="-5400000">
              <a:off x="1606127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5" name="tx204"/>
            <p:cNvSpPr/>
            <p:nvPr/>
          </p:nvSpPr>
          <p:spPr>
            <a:xfrm rot="-5400000">
              <a:off x="163310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6" name="tx205"/>
            <p:cNvSpPr/>
            <p:nvPr/>
          </p:nvSpPr>
          <p:spPr>
            <a:xfrm rot="-5400000">
              <a:off x="166629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7" name="tx206"/>
            <p:cNvSpPr/>
            <p:nvPr/>
          </p:nvSpPr>
          <p:spPr>
            <a:xfrm rot="-5400000">
              <a:off x="170312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8" name="tx207"/>
            <p:cNvSpPr/>
            <p:nvPr/>
          </p:nvSpPr>
          <p:spPr>
            <a:xfrm rot="-5400000">
              <a:off x="173446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9" name="tx208"/>
            <p:cNvSpPr/>
            <p:nvPr/>
          </p:nvSpPr>
          <p:spPr>
            <a:xfrm rot="-5400000">
              <a:off x="176765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0" name="tx209"/>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11" name="tx210"/>
            <p:cNvSpPr/>
            <p:nvPr/>
          </p:nvSpPr>
          <p:spPr>
            <a:xfrm>
              <a:off x="1294238" y="4276415"/>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12" name="tx211"/>
            <p:cNvSpPr/>
            <p:nvPr/>
          </p:nvSpPr>
          <p:spPr>
            <a:xfrm>
              <a:off x="1230614" y="334694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13" name="tx212"/>
            <p:cNvSpPr/>
            <p:nvPr/>
          </p:nvSpPr>
          <p:spPr>
            <a:xfrm>
              <a:off x="1230614" y="24203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a:t>
              </a:r>
            </a:p>
          </p:txBody>
        </p:sp>
        <p:sp>
          <p:nvSpPr>
            <p:cNvPr id="214" name="pl213"/>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5" name="pl214"/>
            <p:cNvSpPr/>
            <p:nvPr/>
          </p:nvSpPr>
          <p:spPr>
            <a:xfrm>
              <a:off x="1737938" y="43587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6" name="pl215"/>
            <p:cNvSpPr/>
            <p:nvPr/>
          </p:nvSpPr>
          <p:spPr>
            <a:xfrm>
              <a:off x="1737938" y="3432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7" name="pl216"/>
            <p:cNvSpPr/>
            <p:nvPr/>
          </p:nvSpPr>
          <p:spPr>
            <a:xfrm>
              <a:off x="1737938" y="25056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18" name="tx21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19" name="rc218"/>
            <p:cNvSpPr/>
            <p:nvPr/>
          </p:nvSpPr>
          <p:spPr>
            <a:xfrm>
              <a:off x="18110385" y="2153563"/>
              <a:ext cx="1753945" cy="1236458"/>
            </a:xfrm>
            <a:prstGeom prst="rect">
              <a:avLst/>
            </a:prstGeom>
            <a:solidFill>
              <a:srgbClr val="FFFFFF">
                <a:alpha val="100000"/>
              </a:srgbClr>
            </a:solidFill>
          </p:spPr>
          <p:txBody>
            <a:bodyPr/>
            <a:lstStyle/>
            <a:p/>
          </p:txBody>
        </p:sp>
        <p:sp>
          <p:nvSpPr>
            <p:cNvPr id="220" name="rc219"/>
            <p:cNvSpPr/>
            <p:nvPr/>
          </p:nvSpPr>
          <p:spPr>
            <a:xfrm>
              <a:off x="18179974" y="2223153"/>
              <a:ext cx="274319" cy="274319"/>
            </a:xfrm>
            <a:prstGeom prst="rect">
              <a:avLst/>
            </a:prstGeom>
            <a:solidFill>
              <a:srgbClr val="FFFFFF">
                <a:alpha val="100000"/>
              </a:srgbClr>
            </a:solidFill>
          </p:spPr>
          <p:txBody>
            <a:bodyPr/>
            <a:lstStyle/>
            <a:p/>
          </p:txBody>
        </p:sp>
        <p:sp>
          <p:nvSpPr>
            <p:cNvPr id="221" name="rc22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8179974" y="2497473"/>
              <a:ext cx="274319" cy="274319"/>
            </a:xfrm>
            <a:prstGeom prst="rect">
              <a:avLst/>
            </a:prstGeom>
            <a:solidFill>
              <a:srgbClr val="FFFFFF">
                <a:alpha val="100000"/>
              </a:srgbClr>
            </a:solidFill>
          </p:spPr>
          <p:txBody>
            <a:bodyPr/>
            <a:lstStyle/>
            <a:p/>
          </p:txBody>
        </p:sp>
        <p:sp>
          <p:nvSpPr>
            <p:cNvPr id="223" name="rc22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8179974" y="2771793"/>
              <a:ext cx="274319" cy="274319"/>
            </a:xfrm>
            <a:prstGeom prst="rect">
              <a:avLst/>
            </a:prstGeom>
            <a:solidFill>
              <a:srgbClr val="FFFFFF">
                <a:alpha val="100000"/>
              </a:srgbClr>
            </a:solidFill>
          </p:spPr>
          <p:txBody>
            <a:bodyPr/>
            <a:lstStyle/>
            <a:p/>
          </p:txBody>
        </p:sp>
        <p:sp>
          <p:nvSpPr>
            <p:cNvPr id="225" name="rc22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6" name="rc225"/>
            <p:cNvSpPr/>
            <p:nvPr/>
          </p:nvSpPr>
          <p:spPr>
            <a:xfrm>
              <a:off x="18179974" y="3046113"/>
              <a:ext cx="274319" cy="274319"/>
            </a:xfrm>
            <a:prstGeom prst="rect">
              <a:avLst/>
            </a:prstGeom>
            <a:solidFill>
              <a:srgbClr val="FFFFFF">
                <a:alpha val="100000"/>
              </a:srgbClr>
            </a:solidFill>
          </p:spPr>
          <p:txBody>
            <a:bodyPr/>
            <a:lstStyle/>
            <a:p/>
          </p:txBody>
        </p:sp>
        <p:sp>
          <p:nvSpPr>
            <p:cNvPr id="227" name="rc22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tx22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29" name="tx22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30" name="tx22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31" name="tx23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3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33" name=""/>
          <p:cNvGrpSpPr/>
          <p:nvPr/>
        </p:nvGrpSpPr>
        <p:grpSpPr>
          <a:xfrm>
            <a:off x="12527280" y="6217920"/>
            <a:ext cx="5486400" cy="4297680"/>
            <a:chOff x="12527280" y="6217920"/>
            <a:chExt cx="5486400" cy="4297680"/>
          </a:xfrm>
        </p:grpSpPr>
        <p:sp>
          <p:nvSpPr>
            <p:cNvPr id="23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3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3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3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3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4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48" name="pl17"/>
            <p:cNvSpPr/>
            <p:nvPr/>
          </p:nvSpPr>
          <p:spPr>
            <a:xfrm>
              <a:off x="13325144" y="6663670"/>
              <a:ext cx="4510689" cy="256074"/>
            </a:xfrm>
            <a:custGeom>
              <a:avLst/>
              <a:pathLst>
                <a:path w="4510689" h="256074">
                  <a:moveTo>
                    <a:pt x="0" y="256074"/>
                  </a:moveTo>
                  <a:lnTo>
                    <a:pt x="180427" y="204859"/>
                  </a:lnTo>
                  <a:lnTo>
                    <a:pt x="360855" y="179252"/>
                  </a:lnTo>
                  <a:lnTo>
                    <a:pt x="541282" y="128037"/>
                  </a:lnTo>
                  <a:lnTo>
                    <a:pt x="721710" y="102429"/>
                  </a:lnTo>
                  <a:lnTo>
                    <a:pt x="902137" y="76822"/>
                  </a:lnTo>
                  <a:lnTo>
                    <a:pt x="1082565" y="25607"/>
                  </a:lnTo>
                  <a:lnTo>
                    <a:pt x="1262993" y="0"/>
                  </a:lnTo>
                  <a:lnTo>
                    <a:pt x="1443420" y="0"/>
                  </a:lnTo>
                  <a:lnTo>
                    <a:pt x="1623848" y="0"/>
                  </a:lnTo>
                  <a:lnTo>
                    <a:pt x="1804275" y="0"/>
                  </a:lnTo>
                  <a:lnTo>
                    <a:pt x="1984703" y="0"/>
                  </a:lnTo>
                  <a:lnTo>
                    <a:pt x="2165131" y="0"/>
                  </a:lnTo>
                  <a:lnTo>
                    <a:pt x="2345558" y="0"/>
                  </a:lnTo>
                  <a:lnTo>
                    <a:pt x="2525986" y="51214"/>
                  </a:lnTo>
                  <a:lnTo>
                    <a:pt x="2706413" y="51214"/>
                  </a:lnTo>
                  <a:lnTo>
                    <a:pt x="2886841" y="51214"/>
                  </a:lnTo>
                  <a:lnTo>
                    <a:pt x="3067268" y="51214"/>
                  </a:lnTo>
                  <a:lnTo>
                    <a:pt x="3247696" y="51214"/>
                  </a:lnTo>
                  <a:lnTo>
                    <a:pt x="3428124" y="51214"/>
                  </a:lnTo>
                  <a:lnTo>
                    <a:pt x="3608551" y="51214"/>
                  </a:lnTo>
                  <a:lnTo>
                    <a:pt x="3788979" y="51214"/>
                  </a:lnTo>
                  <a:lnTo>
                    <a:pt x="3969406" y="128037"/>
                  </a:lnTo>
                  <a:lnTo>
                    <a:pt x="4149834" y="204859"/>
                  </a:lnTo>
                  <a:lnTo>
                    <a:pt x="4330262" y="76822"/>
                  </a:lnTo>
                  <a:lnTo>
                    <a:pt x="4510689" y="128037"/>
                  </a:lnTo>
                </a:path>
              </a:pathLst>
            </a:custGeom>
            <a:ln w="32521" cap="flat">
              <a:solidFill>
                <a:srgbClr val="5EB0E8">
                  <a:alpha val="100000"/>
                </a:srgbClr>
              </a:solidFill>
              <a:prstDash val="solid"/>
              <a:round/>
            </a:ln>
          </p:spPr>
          <p:txBody>
            <a:bodyPr/>
            <a:lstStyle/>
            <a:p/>
          </p:txBody>
        </p:sp>
        <p:sp>
          <p:nvSpPr>
            <p:cNvPr id="249" name="pl18"/>
            <p:cNvSpPr/>
            <p:nvPr/>
          </p:nvSpPr>
          <p:spPr>
            <a:xfrm>
              <a:off x="14588137" y="7073390"/>
              <a:ext cx="3247696" cy="307289"/>
            </a:xfrm>
            <a:custGeom>
              <a:avLst/>
              <a:pathLst>
                <a:path w="3247696" h="307289">
                  <a:moveTo>
                    <a:pt x="0" y="153644"/>
                  </a:moveTo>
                  <a:lnTo>
                    <a:pt x="180427" y="153644"/>
                  </a:lnTo>
                  <a:lnTo>
                    <a:pt x="360855" y="153644"/>
                  </a:lnTo>
                  <a:lnTo>
                    <a:pt x="541282" y="153644"/>
                  </a:lnTo>
                  <a:lnTo>
                    <a:pt x="721710" y="153644"/>
                  </a:lnTo>
                  <a:lnTo>
                    <a:pt x="902137" y="0"/>
                  </a:lnTo>
                  <a:lnTo>
                    <a:pt x="1082565" y="0"/>
                  </a:lnTo>
                  <a:lnTo>
                    <a:pt x="1262993" y="25607"/>
                  </a:lnTo>
                  <a:lnTo>
                    <a:pt x="1443420" y="51214"/>
                  </a:lnTo>
                  <a:lnTo>
                    <a:pt x="1623848" y="102429"/>
                  </a:lnTo>
                  <a:lnTo>
                    <a:pt x="1804275" y="128037"/>
                  </a:lnTo>
                  <a:lnTo>
                    <a:pt x="1984703" y="153644"/>
                  </a:lnTo>
                  <a:lnTo>
                    <a:pt x="2165131" y="179252"/>
                  </a:lnTo>
                  <a:lnTo>
                    <a:pt x="2345558" y="204859"/>
                  </a:lnTo>
                  <a:lnTo>
                    <a:pt x="2525986" y="256074"/>
                  </a:lnTo>
                  <a:lnTo>
                    <a:pt x="2706413" y="281682"/>
                  </a:lnTo>
                  <a:lnTo>
                    <a:pt x="2886841" y="307289"/>
                  </a:lnTo>
                  <a:lnTo>
                    <a:pt x="3067268" y="307289"/>
                  </a:lnTo>
                  <a:lnTo>
                    <a:pt x="3247696" y="0"/>
                  </a:lnTo>
                </a:path>
              </a:pathLst>
            </a:custGeom>
            <a:ln w="32521" cap="flat">
              <a:solidFill>
                <a:srgbClr val="00A173">
                  <a:alpha val="100000"/>
                </a:srgbClr>
              </a:solidFill>
              <a:prstDash val="solid"/>
              <a:round/>
            </a:ln>
          </p:spPr>
          <p:txBody>
            <a:bodyPr/>
            <a:lstStyle/>
            <a:p/>
          </p:txBody>
        </p:sp>
        <p:sp>
          <p:nvSpPr>
            <p:cNvPr id="25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5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5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5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5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5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5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8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9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9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9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9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9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9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9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9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9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9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0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0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0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0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0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0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0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0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0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0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1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1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1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1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1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15" name="rc84"/>
            <p:cNvSpPr/>
            <p:nvPr/>
          </p:nvSpPr>
          <p:spPr>
            <a:xfrm>
              <a:off x="14005791" y="9941072"/>
              <a:ext cx="3149396" cy="504938"/>
            </a:xfrm>
            <a:prstGeom prst="rect">
              <a:avLst/>
            </a:prstGeom>
            <a:solidFill>
              <a:srgbClr val="FFFFFF">
                <a:alpha val="100000"/>
              </a:srgbClr>
            </a:solidFill>
          </p:spPr>
          <p:txBody>
            <a:bodyPr/>
            <a:lstStyle/>
            <a:p/>
          </p:txBody>
        </p:sp>
        <p:sp>
          <p:nvSpPr>
            <p:cNvPr id="31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1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1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1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2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2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2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2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2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Grenada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3252419" cy="3131794"/>
            </a:xfrm>
            <a:prstGeom prst="rect">
              <a:avLst/>
            </a:prstGeom>
            <a:solidFill>
              <a:srgbClr val="FFFFFF">
                <a:alpha val="100000"/>
              </a:srgbClr>
            </a:solidFill>
          </p:spPr>
          <p:txBody>
            <a:bodyPr/>
            <a:lstStyle/>
            <a:p/>
          </p:txBody>
        </p:sp>
        <p:sp>
          <p:nvSpPr>
            <p:cNvPr id="7" name="pl6"/>
            <p:cNvSpPr/>
            <p:nvPr/>
          </p:nvSpPr>
          <p:spPr>
            <a:xfrm>
              <a:off x="1709108"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8" name="pl7"/>
            <p:cNvSpPr/>
            <p:nvPr/>
          </p:nvSpPr>
          <p:spPr>
            <a:xfrm>
              <a:off x="1709108"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 name="pl8"/>
            <p:cNvSpPr/>
            <p:nvPr/>
          </p:nvSpPr>
          <p:spPr>
            <a:xfrm>
              <a:off x="1709108"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1" name="pl10"/>
            <p:cNvSpPr/>
            <p:nvPr/>
          </p:nvSpPr>
          <p:spPr>
            <a:xfrm>
              <a:off x="1709108"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2" name="pl11"/>
            <p:cNvSpPr/>
            <p:nvPr/>
          </p:nvSpPr>
          <p:spPr>
            <a:xfrm>
              <a:off x="1709108"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4" name="rc13"/>
            <p:cNvSpPr/>
            <p:nvPr/>
          </p:nvSpPr>
          <p:spPr>
            <a:xfrm>
              <a:off x="334864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334864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334864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3348648"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pg17"/>
            <p:cNvSpPr/>
            <p:nvPr/>
          </p:nvSpPr>
          <p:spPr>
            <a:xfrm>
              <a:off x="257906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 name="tx18"/>
            <p:cNvSpPr/>
            <p:nvPr/>
          </p:nvSpPr>
          <p:spPr>
            <a:xfrm>
              <a:off x="270394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0" name="pg19"/>
            <p:cNvSpPr/>
            <p:nvPr/>
          </p:nvSpPr>
          <p:spPr>
            <a:xfrm>
              <a:off x="276142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1" name="tx20"/>
            <p:cNvSpPr/>
            <p:nvPr/>
          </p:nvSpPr>
          <p:spPr>
            <a:xfrm>
              <a:off x="286549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 name="rc21"/>
            <p:cNvSpPr/>
            <p:nvPr/>
          </p:nvSpPr>
          <p:spPr>
            <a:xfrm>
              <a:off x="1709108" y="2153563"/>
              <a:ext cx="3252419" cy="3131794"/>
            </a:xfrm>
            <a:prstGeom prst="rect">
              <a:avLst/>
            </a:prstGeom>
            <a:ln w="13550" cap="rnd">
              <a:solidFill>
                <a:srgbClr val="333333">
                  <a:alpha val="100000"/>
                </a:srgbClr>
              </a:solidFill>
              <a:prstDash val="solid"/>
              <a:round/>
            </a:ln>
          </p:spPr>
          <p:txBody>
            <a:bodyPr/>
            <a:lstStyle/>
            <a:p/>
          </p:txBody>
        </p:sp>
        <p:sp>
          <p:nvSpPr>
            <p:cNvPr id="23" name="rc22"/>
            <p:cNvSpPr/>
            <p:nvPr/>
          </p:nvSpPr>
          <p:spPr>
            <a:xfrm>
              <a:off x="4961528" y="2153563"/>
              <a:ext cx="3252419" cy="3131794"/>
            </a:xfrm>
            <a:prstGeom prst="rect">
              <a:avLst/>
            </a:prstGeom>
            <a:solidFill>
              <a:srgbClr val="FFFFFF">
                <a:alpha val="100000"/>
              </a:srgbClr>
            </a:solidFill>
          </p:spPr>
          <p:txBody>
            <a:bodyPr/>
            <a:lstStyle/>
            <a:p/>
          </p:txBody>
        </p:sp>
        <p:sp>
          <p:nvSpPr>
            <p:cNvPr id="24" name="pl23"/>
            <p:cNvSpPr/>
            <p:nvPr/>
          </p:nvSpPr>
          <p:spPr>
            <a:xfrm>
              <a:off x="4961528"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5" name="pl24"/>
            <p:cNvSpPr/>
            <p:nvPr/>
          </p:nvSpPr>
          <p:spPr>
            <a:xfrm>
              <a:off x="4961528"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6" name="pl25"/>
            <p:cNvSpPr/>
            <p:nvPr/>
          </p:nvSpPr>
          <p:spPr>
            <a:xfrm>
              <a:off x="4961528"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27" name="pl26"/>
            <p:cNvSpPr/>
            <p:nvPr/>
          </p:nvSpPr>
          <p:spPr>
            <a:xfrm>
              <a:off x="496152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8" name="pl27"/>
            <p:cNvSpPr/>
            <p:nvPr/>
          </p:nvSpPr>
          <p:spPr>
            <a:xfrm>
              <a:off x="4961528"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29" name="pl28"/>
            <p:cNvSpPr/>
            <p:nvPr/>
          </p:nvSpPr>
          <p:spPr>
            <a:xfrm>
              <a:off x="4961528"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0" name="pl29"/>
            <p:cNvSpPr/>
            <p:nvPr/>
          </p:nvSpPr>
          <p:spPr>
            <a:xfrm>
              <a:off x="4961528"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31" name="rc30"/>
            <p:cNvSpPr/>
            <p:nvPr/>
          </p:nvSpPr>
          <p:spPr>
            <a:xfrm>
              <a:off x="500151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500151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500151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5001517" y="3839914"/>
              <a:ext cx="239932" cy="1445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580129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580129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580129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5801292"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606788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06788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06788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067884"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334476"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334476"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334476"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334476"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58314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595636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9" name="pg48"/>
            <p:cNvSpPr/>
            <p:nvPr/>
          </p:nvSpPr>
          <p:spPr>
            <a:xfrm>
              <a:off x="60138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61179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1" name="rc50"/>
            <p:cNvSpPr/>
            <p:nvPr/>
          </p:nvSpPr>
          <p:spPr>
            <a:xfrm>
              <a:off x="4961528" y="2153563"/>
              <a:ext cx="3252419"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8213948" y="2153563"/>
              <a:ext cx="3252419" cy="3131794"/>
            </a:xfrm>
            <a:prstGeom prst="rect">
              <a:avLst/>
            </a:prstGeom>
            <a:solidFill>
              <a:srgbClr val="FFFFFF">
                <a:alpha val="100000"/>
              </a:srgbClr>
            </a:solidFill>
          </p:spPr>
          <p:txBody>
            <a:bodyPr/>
            <a:lstStyle/>
            <a:p/>
          </p:txBody>
        </p:sp>
        <p:sp>
          <p:nvSpPr>
            <p:cNvPr id="53" name="pl52"/>
            <p:cNvSpPr/>
            <p:nvPr/>
          </p:nvSpPr>
          <p:spPr>
            <a:xfrm>
              <a:off x="8213948"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4" name="pl53"/>
            <p:cNvSpPr/>
            <p:nvPr/>
          </p:nvSpPr>
          <p:spPr>
            <a:xfrm>
              <a:off x="8213948"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5" name="pl54"/>
            <p:cNvSpPr/>
            <p:nvPr/>
          </p:nvSpPr>
          <p:spPr>
            <a:xfrm>
              <a:off x="8213948"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56" name="pl55"/>
            <p:cNvSpPr/>
            <p:nvPr/>
          </p:nvSpPr>
          <p:spPr>
            <a:xfrm>
              <a:off x="821394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7" name="pl56"/>
            <p:cNvSpPr/>
            <p:nvPr/>
          </p:nvSpPr>
          <p:spPr>
            <a:xfrm>
              <a:off x="8213948"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8" name="pl57"/>
            <p:cNvSpPr/>
            <p:nvPr/>
          </p:nvSpPr>
          <p:spPr>
            <a:xfrm>
              <a:off x="8213948"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59" name="pl58"/>
            <p:cNvSpPr/>
            <p:nvPr/>
          </p:nvSpPr>
          <p:spPr>
            <a:xfrm>
              <a:off x="8213948"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60" name="rc59"/>
            <p:cNvSpPr/>
            <p:nvPr/>
          </p:nvSpPr>
          <p:spPr>
            <a:xfrm>
              <a:off x="825393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825393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825393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8253937"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rc63"/>
            <p:cNvSpPr/>
            <p:nvPr/>
          </p:nvSpPr>
          <p:spPr>
            <a:xfrm>
              <a:off x="9053712"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5" name="rc64"/>
            <p:cNvSpPr/>
            <p:nvPr/>
          </p:nvSpPr>
          <p:spPr>
            <a:xfrm>
              <a:off x="9053712"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6" name="rc65"/>
            <p:cNvSpPr/>
            <p:nvPr/>
          </p:nvSpPr>
          <p:spPr>
            <a:xfrm>
              <a:off x="9053712"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7" name="rc66"/>
            <p:cNvSpPr/>
            <p:nvPr/>
          </p:nvSpPr>
          <p:spPr>
            <a:xfrm>
              <a:off x="9053712"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8" name="rc67"/>
            <p:cNvSpPr/>
            <p:nvPr/>
          </p:nvSpPr>
          <p:spPr>
            <a:xfrm>
              <a:off x="932030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9" name="rc68"/>
            <p:cNvSpPr/>
            <p:nvPr/>
          </p:nvSpPr>
          <p:spPr>
            <a:xfrm>
              <a:off x="932030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0" name="rc69"/>
            <p:cNvSpPr/>
            <p:nvPr/>
          </p:nvSpPr>
          <p:spPr>
            <a:xfrm>
              <a:off x="932030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1" name="rc70"/>
            <p:cNvSpPr/>
            <p:nvPr/>
          </p:nvSpPr>
          <p:spPr>
            <a:xfrm>
              <a:off x="9320304" y="3839914"/>
              <a:ext cx="239932" cy="14454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2" name="rc71"/>
            <p:cNvSpPr/>
            <p:nvPr/>
          </p:nvSpPr>
          <p:spPr>
            <a:xfrm>
              <a:off x="958689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3" name="rc72"/>
            <p:cNvSpPr/>
            <p:nvPr/>
          </p:nvSpPr>
          <p:spPr>
            <a:xfrm>
              <a:off x="958689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4" name="rc73"/>
            <p:cNvSpPr/>
            <p:nvPr/>
          </p:nvSpPr>
          <p:spPr>
            <a:xfrm>
              <a:off x="958689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5" name="rc74"/>
            <p:cNvSpPr/>
            <p:nvPr/>
          </p:nvSpPr>
          <p:spPr>
            <a:xfrm>
              <a:off x="9586895" y="3358100"/>
              <a:ext cx="239932" cy="192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6" name="rc75"/>
            <p:cNvSpPr/>
            <p:nvPr/>
          </p:nvSpPr>
          <p:spPr>
            <a:xfrm>
              <a:off x="985348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985348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985348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9853487"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rc79"/>
            <p:cNvSpPr/>
            <p:nvPr/>
          </p:nvSpPr>
          <p:spPr>
            <a:xfrm>
              <a:off x="1012007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1012007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1012007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10120079"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10386671"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10386671"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10386671"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10386671"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1065326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1065326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1065326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10653263"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pg91"/>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3" name="tx92"/>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94" name="pg93"/>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5" name="tx94"/>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96" name="rc95"/>
            <p:cNvSpPr/>
            <p:nvPr/>
          </p:nvSpPr>
          <p:spPr>
            <a:xfrm>
              <a:off x="8213948" y="2153563"/>
              <a:ext cx="3252419" cy="3131794"/>
            </a:xfrm>
            <a:prstGeom prst="rect">
              <a:avLst/>
            </a:prstGeom>
            <a:ln w="13550" cap="rnd">
              <a:solidFill>
                <a:srgbClr val="333333">
                  <a:alpha val="100000"/>
                </a:srgbClr>
              </a:solidFill>
              <a:prstDash val="solid"/>
              <a:round/>
            </a:ln>
          </p:spPr>
          <p:txBody>
            <a:bodyPr/>
            <a:lstStyle/>
            <a:p/>
          </p:txBody>
        </p:sp>
        <p:sp>
          <p:nvSpPr>
            <p:cNvPr id="97" name="rc96"/>
            <p:cNvSpPr/>
            <p:nvPr/>
          </p:nvSpPr>
          <p:spPr>
            <a:xfrm>
              <a:off x="11466368" y="2153563"/>
              <a:ext cx="3252419" cy="3131794"/>
            </a:xfrm>
            <a:prstGeom prst="rect">
              <a:avLst/>
            </a:prstGeom>
            <a:solidFill>
              <a:srgbClr val="FFFFFF">
                <a:alpha val="100000"/>
              </a:srgbClr>
            </a:solidFill>
          </p:spPr>
          <p:txBody>
            <a:bodyPr/>
            <a:lstStyle/>
            <a:p/>
          </p:txBody>
        </p:sp>
        <p:sp>
          <p:nvSpPr>
            <p:cNvPr id="98" name="pl97"/>
            <p:cNvSpPr/>
            <p:nvPr/>
          </p:nvSpPr>
          <p:spPr>
            <a:xfrm>
              <a:off x="11466368"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99" name="pl98"/>
            <p:cNvSpPr/>
            <p:nvPr/>
          </p:nvSpPr>
          <p:spPr>
            <a:xfrm>
              <a:off x="11466368"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0" name="pl99"/>
            <p:cNvSpPr/>
            <p:nvPr/>
          </p:nvSpPr>
          <p:spPr>
            <a:xfrm>
              <a:off x="11466368"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01" name="pl100"/>
            <p:cNvSpPr/>
            <p:nvPr/>
          </p:nvSpPr>
          <p:spPr>
            <a:xfrm>
              <a:off x="11466368"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02" name="pl101"/>
            <p:cNvSpPr/>
            <p:nvPr/>
          </p:nvSpPr>
          <p:spPr>
            <a:xfrm>
              <a:off x="11466368"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03" name="pl102"/>
            <p:cNvSpPr/>
            <p:nvPr/>
          </p:nvSpPr>
          <p:spPr>
            <a:xfrm>
              <a:off x="11466368"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04" name="pl103"/>
            <p:cNvSpPr/>
            <p:nvPr/>
          </p:nvSpPr>
          <p:spPr>
            <a:xfrm>
              <a:off x="11466368"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05" name="rc104"/>
            <p:cNvSpPr/>
            <p:nvPr/>
          </p:nvSpPr>
          <p:spPr>
            <a:xfrm>
              <a:off x="1257272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257272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257272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2572723"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2839315"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2839315"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2839315"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2839315"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3105907"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3105907"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3105907"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3105907" y="2876285"/>
              <a:ext cx="239932"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3372499"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3372499"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3372499"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3372499"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4172274"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4172274"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4172274"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4172274"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1233632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1246120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7" name="pg126"/>
            <p:cNvSpPr/>
            <p:nvPr/>
          </p:nvSpPr>
          <p:spPr>
            <a:xfrm>
              <a:off x="1251868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1262275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9" name="rc128"/>
            <p:cNvSpPr/>
            <p:nvPr/>
          </p:nvSpPr>
          <p:spPr>
            <a:xfrm>
              <a:off x="11466368" y="2153563"/>
              <a:ext cx="3252419"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14718787" y="2153563"/>
              <a:ext cx="3252419" cy="3131794"/>
            </a:xfrm>
            <a:prstGeom prst="rect">
              <a:avLst/>
            </a:prstGeom>
            <a:solidFill>
              <a:srgbClr val="FFFFFF">
                <a:alpha val="100000"/>
              </a:srgbClr>
            </a:solidFill>
          </p:spPr>
          <p:txBody>
            <a:bodyPr/>
            <a:lstStyle/>
            <a:p/>
          </p:txBody>
        </p:sp>
        <p:sp>
          <p:nvSpPr>
            <p:cNvPr id="131" name="pl130"/>
            <p:cNvSpPr/>
            <p:nvPr/>
          </p:nvSpPr>
          <p:spPr>
            <a:xfrm>
              <a:off x="14718787" y="4803543"/>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2" name="pl131"/>
            <p:cNvSpPr/>
            <p:nvPr/>
          </p:nvSpPr>
          <p:spPr>
            <a:xfrm>
              <a:off x="14718787" y="3839914"/>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3" name="pl132"/>
            <p:cNvSpPr/>
            <p:nvPr/>
          </p:nvSpPr>
          <p:spPr>
            <a:xfrm>
              <a:off x="14718787" y="2876285"/>
              <a:ext cx="3252419" cy="0"/>
            </a:xfrm>
            <a:custGeom>
              <a:avLst/>
              <a:pathLst>
                <a:path w="3252419" h="0">
                  <a:moveTo>
                    <a:pt x="0" y="0"/>
                  </a:moveTo>
                  <a:lnTo>
                    <a:pt x="3252419" y="0"/>
                  </a:lnTo>
                  <a:lnTo>
                    <a:pt x="3252419" y="0"/>
                  </a:lnTo>
                </a:path>
              </a:pathLst>
            </a:custGeom>
            <a:ln w="6775" cap="flat">
              <a:solidFill>
                <a:srgbClr val="EBEBEB">
                  <a:alpha val="100000"/>
                </a:srgbClr>
              </a:solidFill>
              <a:prstDash val="solid"/>
              <a:round/>
            </a:ln>
          </p:spPr>
          <p:txBody>
            <a:bodyPr/>
            <a:lstStyle/>
            <a:p/>
          </p:txBody>
        </p:sp>
        <p:sp>
          <p:nvSpPr>
            <p:cNvPr id="134" name="pl133"/>
            <p:cNvSpPr/>
            <p:nvPr/>
          </p:nvSpPr>
          <p:spPr>
            <a:xfrm>
              <a:off x="14718787" y="5285358"/>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5" name="pl134"/>
            <p:cNvSpPr/>
            <p:nvPr/>
          </p:nvSpPr>
          <p:spPr>
            <a:xfrm>
              <a:off x="14718787" y="4321729"/>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6" name="pl135"/>
            <p:cNvSpPr/>
            <p:nvPr/>
          </p:nvSpPr>
          <p:spPr>
            <a:xfrm>
              <a:off x="14718787" y="3358100"/>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7" name="pl136"/>
            <p:cNvSpPr/>
            <p:nvPr/>
          </p:nvSpPr>
          <p:spPr>
            <a:xfrm>
              <a:off x="14718787" y="2394471"/>
              <a:ext cx="3252419" cy="0"/>
            </a:xfrm>
            <a:custGeom>
              <a:avLst/>
              <a:pathLst>
                <a:path w="3252419" h="0">
                  <a:moveTo>
                    <a:pt x="0" y="0"/>
                  </a:moveTo>
                  <a:lnTo>
                    <a:pt x="3252419" y="0"/>
                  </a:lnTo>
                  <a:lnTo>
                    <a:pt x="3252419" y="0"/>
                  </a:lnTo>
                </a:path>
              </a:pathLst>
            </a:custGeom>
            <a:ln w="13550" cap="flat">
              <a:solidFill>
                <a:srgbClr val="EBEBEB">
                  <a:alpha val="100000"/>
                </a:srgbClr>
              </a:solidFill>
              <a:prstDash val="solid"/>
              <a:round/>
            </a:ln>
          </p:spPr>
          <p:txBody>
            <a:bodyPr/>
            <a:lstStyle/>
            <a:p/>
          </p:txBody>
        </p:sp>
        <p:sp>
          <p:nvSpPr>
            <p:cNvPr id="138" name="rc137"/>
            <p:cNvSpPr/>
            <p:nvPr/>
          </p:nvSpPr>
          <p:spPr>
            <a:xfrm>
              <a:off x="15025368"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5025368"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5025368"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5025368" y="4321729"/>
              <a:ext cx="239932" cy="9636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15825143" y="5285358"/>
              <a:ext cx="23993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15825143" y="5285358"/>
              <a:ext cx="23993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15825143" y="5285358"/>
              <a:ext cx="23993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15825143" y="4803543"/>
              <a:ext cx="239932" cy="481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pg145"/>
            <p:cNvSpPr/>
            <p:nvPr/>
          </p:nvSpPr>
          <p:spPr>
            <a:xfrm>
              <a:off x="1558874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7" name="tx146"/>
            <p:cNvSpPr/>
            <p:nvPr/>
          </p:nvSpPr>
          <p:spPr>
            <a:xfrm>
              <a:off x="1571362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48" name="pg147"/>
            <p:cNvSpPr/>
            <p:nvPr/>
          </p:nvSpPr>
          <p:spPr>
            <a:xfrm>
              <a:off x="1624092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9" name="rc148"/>
            <p:cNvSpPr/>
            <p:nvPr/>
          </p:nvSpPr>
          <p:spPr>
            <a:xfrm>
              <a:off x="14718787" y="2153563"/>
              <a:ext cx="3252419" cy="3131794"/>
            </a:xfrm>
            <a:prstGeom prst="rect">
              <a:avLst/>
            </a:prstGeom>
            <a:ln w="13550" cap="rnd">
              <a:solidFill>
                <a:srgbClr val="333333">
                  <a:alpha val="100000"/>
                </a:srgbClr>
              </a:solidFill>
              <a:prstDash val="solid"/>
              <a:round/>
            </a:ln>
          </p:spPr>
          <p:txBody>
            <a:bodyPr/>
            <a:lstStyle/>
            <a:p/>
          </p:txBody>
        </p:sp>
        <p:sp>
          <p:nvSpPr>
            <p:cNvPr id="150" name="tx149"/>
            <p:cNvSpPr/>
            <p:nvPr/>
          </p:nvSpPr>
          <p:spPr>
            <a:xfrm>
              <a:off x="305279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51" name="tx150"/>
            <p:cNvSpPr/>
            <p:nvPr/>
          </p:nvSpPr>
          <p:spPr>
            <a:xfrm>
              <a:off x="63052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52" name="tx151"/>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53" name="tx152"/>
            <p:cNvSpPr/>
            <p:nvPr/>
          </p:nvSpPr>
          <p:spPr>
            <a:xfrm>
              <a:off x="1281005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54" name="tx153"/>
            <p:cNvSpPr/>
            <p:nvPr/>
          </p:nvSpPr>
          <p:spPr>
            <a:xfrm>
              <a:off x="160624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55" name="pl154"/>
            <p:cNvSpPr/>
            <p:nvPr/>
          </p:nvSpPr>
          <p:spPr>
            <a:xfrm>
              <a:off x="186906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21356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24022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26688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29354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32020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34686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37352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40017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4268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453498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480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tx166"/>
            <p:cNvSpPr/>
            <p:nvPr/>
          </p:nvSpPr>
          <p:spPr>
            <a:xfrm rot="-5400000">
              <a:off x="178828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8" name="tx167"/>
            <p:cNvSpPr/>
            <p:nvPr/>
          </p:nvSpPr>
          <p:spPr>
            <a:xfrm rot="-5400000">
              <a:off x="204506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9" name="tx168"/>
            <p:cNvSpPr/>
            <p:nvPr/>
          </p:nvSpPr>
          <p:spPr>
            <a:xfrm rot="-5400000">
              <a:off x="23117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0" name="tx169"/>
            <p:cNvSpPr/>
            <p:nvPr/>
          </p:nvSpPr>
          <p:spPr>
            <a:xfrm rot="-5400000">
              <a:off x="25764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1" name="tx170"/>
            <p:cNvSpPr/>
            <p:nvPr/>
          </p:nvSpPr>
          <p:spPr>
            <a:xfrm rot="-5400000">
              <a:off x="281241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2" name="tx171"/>
            <p:cNvSpPr/>
            <p:nvPr/>
          </p:nvSpPr>
          <p:spPr>
            <a:xfrm rot="-5400000">
              <a:off x="31212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3" name="tx172"/>
            <p:cNvSpPr/>
            <p:nvPr/>
          </p:nvSpPr>
          <p:spPr>
            <a:xfrm rot="-5400000">
              <a:off x="341752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4" name="tx173"/>
            <p:cNvSpPr/>
            <p:nvPr/>
          </p:nvSpPr>
          <p:spPr>
            <a:xfrm rot="-5400000">
              <a:off x="362195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5" name="tx174"/>
            <p:cNvSpPr/>
            <p:nvPr/>
          </p:nvSpPr>
          <p:spPr>
            <a:xfrm rot="-5400000">
              <a:off x="388850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6" name="tx175"/>
            <p:cNvSpPr/>
            <p:nvPr/>
          </p:nvSpPr>
          <p:spPr>
            <a:xfrm rot="-5400000">
              <a:off x="4191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7" name="tx176"/>
            <p:cNvSpPr/>
            <p:nvPr/>
          </p:nvSpPr>
          <p:spPr>
            <a:xfrm rot="-5400000">
              <a:off x="443948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8" name="tx177"/>
            <p:cNvSpPr/>
            <p:nvPr/>
          </p:nvSpPr>
          <p:spPr>
            <a:xfrm rot="-5400000">
              <a:off x="470607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9" name="pl178"/>
            <p:cNvSpPr/>
            <p:nvPr/>
          </p:nvSpPr>
          <p:spPr>
            <a:xfrm>
              <a:off x="5121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53880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56546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59212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61878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64544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6721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69876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72542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75208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77874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80539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tx190"/>
            <p:cNvSpPr/>
            <p:nvPr/>
          </p:nvSpPr>
          <p:spPr>
            <a:xfrm rot="-5400000">
              <a:off x="5040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2" name="tx191"/>
            <p:cNvSpPr/>
            <p:nvPr/>
          </p:nvSpPr>
          <p:spPr>
            <a:xfrm rot="-5400000">
              <a:off x="529748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3" name="tx192"/>
            <p:cNvSpPr/>
            <p:nvPr/>
          </p:nvSpPr>
          <p:spPr>
            <a:xfrm rot="-5400000">
              <a:off x="556416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4" name="tx193"/>
            <p:cNvSpPr/>
            <p:nvPr/>
          </p:nvSpPr>
          <p:spPr>
            <a:xfrm rot="-5400000">
              <a:off x="58288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5" name="tx194"/>
            <p:cNvSpPr/>
            <p:nvPr/>
          </p:nvSpPr>
          <p:spPr>
            <a:xfrm rot="-5400000">
              <a:off x="606483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6" name="tx195"/>
            <p:cNvSpPr/>
            <p:nvPr/>
          </p:nvSpPr>
          <p:spPr>
            <a:xfrm rot="-5400000">
              <a:off x="63736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7" name="tx196"/>
            <p:cNvSpPr/>
            <p:nvPr/>
          </p:nvSpPr>
          <p:spPr>
            <a:xfrm rot="-5400000">
              <a:off x="66699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8" name="tx197"/>
            <p:cNvSpPr/>
            <p:nvPr/>
          </p:nvSpPr>
          <p:spPr>
            <a:xfrm rot="-5400000">
              <a:off x="687437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9" name="tx198"/>
            <p:cNvSpPr/>
            <p:nvPr/>
          </p:nvSpPr>
          <p:spPr>
            <a:xfrm rot="-5400000">
              <a:off x="714092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0" name="tx199"/>
            <p:cNvSpPr/>
            <p:nvPr/>
          </p:nvSpPr>
          <p:spPr>
            <a:xfrm rot="-5400000">
              <a:off x="744393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1" name="tx200"/>
            <p:cNvSpPr/>
            <p:nvPr/>
          </p:nvSpPr>
          <p:spPr>
            <a:xfrm rot="-5400000">
              <a:off x="769190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2" name="tx201"/>
            <p:cNvSpPr/>
            <p:nvPr/>
          </p:nvSpPr>
          <p:spPr>
            <a:xfrm rot="-5400000">
              <a:off x="79584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3" name="pl202"/>
            <p:cNvSpPr/>
            <p:nvPr/>
          </p:nvSpPr>
          <p:spPr>
            <a:xfrm>
              <a:off x="8373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pl203"/>
            <p:cNvSpPr/>
            <p:nvPr/>
          </p:nvSpPr>
          <p:spPr>
            <a:xfrm>
              <a:off x="86404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5" name="pl204"/>
            <p:cNvSpPr/>
            <p:nvPr/>
          </p:nvSpPr>
          <p:spPr>
            <a:xfrm>
              <a:off x="8907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9440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9706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99734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0240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07732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10398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1306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tx214"/>
            <p:cNvSpPr/>
            <p:nvPr/>
          </p:nvSpPr>
          <p:spPr>
            <a:xfrm rot="-5400000">
              <a:off x="82931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6" name="tx215"/>
            <p:cNvSpPr/>
            <p:nvPr/>
          </p:nvSpPr>
          <p:spPr>
            <a:xfrm rot="-5400000">
              <a:off x="85499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7" name="tx216"/>
            <p:cNvSpPr/>
            <p:nvPr/>
          </p:nvSpPr>
          <p:spPr>
            <a:xfrm rot="-5400000">
              <a:off x="8816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18" name="tx217"/>
            <p:cNvSpPr/>
            <p:nvPr/>
          </p:nvSpPr>
          <p:spPr>
            <a:xfrm rot="-5400000">
              <a:off x="908130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19" name="tx218"/>
            <p:cNvSpPr/>
            <p:nvPr/>
          </p:nvSpPr>
          <p:spPr>
            <a:xfrm rot="-5400000">
              <a:off x="931725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0" name="tx219"/>
            <p:cNvSpPr/>
            <p:nvPr/>
          </p:nvSpPr>
          <p:spPr>
            <a:xfrm rot="-5400000">
              <a:off x="96260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1" name="tx220"/>
            <p:cNvSpPr/>
            <p:nvPr/>
          </p:nvSpPr>
          <p:spPr>
            <a:xfrm rot="-5400000">
              <a:off x="992236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2" name="tx221"/>
            <p:cNvSpPr/>
            <p:nvPr/>
          </p:nvSpPr>
          <p:spPr>
            <a:xfrm rot="-5400000">
              <a:off x="1012679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3" name="tx222"/>
            <p:cNvSpPr/>
            <p:nvPr/>
          </p:nvSpPr>
          <p:spPr>
            <a:xfrm rot="-5400000">
              <a:off x="103933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4" name="tx223"/>
            <p:cNvSpPr/>
            <p:nvPr/>
          </p:nvSpPr>
          <p:spPr>
            <a:xfrm rot="-5400000">
              <a:off x="106963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5" name="tx224"/>
            <p:cNvSpPr/>
            <p:nvPr/>
          </p:nvSpPr>
          <p:spPr>
            <a:xfrm rot="-5400000">
              <a:off x="1094432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6" name="tx225"/>
            <p:cNvSpPr/>
            <p:nvPr/>
          </p:nvSpPr>
          <p:spPr>
            <a:xfrm rot="-5400000">
              <a:off x="11210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7" name="pl226"/>
            <p:cNvSpPr/>
            <p:nvPr/>
          </p:nvSpPr>
          <p:spPr>
            <a:xfrm>
              <a:off x="11626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pl227"/>
            <p:cNvSpPr/>
            <p:nvPr/>
          </p:nvSpPr>
          <p:spPr>
            <a:xfrm>
              <a:off x="118929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9" name="pl228"/>
            <p:cNvSpPr/>
            <p:nvPr/>
          </p:nvSpPr>
          <p:spPr>
            <a:xfrm>
              <a:off x="121595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2426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26926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29592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32258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34924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137590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140256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14292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145588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tx238"/>
            <p:cNvSpPr/>
            <p:nvPr/>
          </p:nvSpPr>
          <p:spPr>
            <a:xfrm rot="-5400000">
              <a:off x="1154554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0" name="tx239"/>
            <p:cNvSpPr/>
            <p:nvPr/>
          </p:nvSpPr>
          <p:spPr>
            <a:xfrm rot="-5400000">
              <a:off x="1180232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1" name="tx240"/>
            <p:cNvSpPr/>
            <p:nvPr/>
          </p:nvSpPr>
          <p:spPr>
            <a:xfrm rot="-5400000">
              <a:off x="1206900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2" name="tx241"/>
            <p:cNvSpPr/>
            <p:nvPr/>
          </p:nvSpPr>
          <p:spPr>
            <a:xfrm rot="-5400000">
              <a:off x="12333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3" name="tx242"/>
            <p:cNvSpPr/>
            <p:nvPr/>
          </p:nvSpPr>
          <p:spPr>
            <a:xfrm rot="-5400000">
              <a:off x="1256967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4" name="tx243"/>
            <p:cNvSpPr/>
            <p:nvPr/>
          </p:nvSpPr>
          <p:spPr>
            <a:xfrm rot="-5400000">
              <a:off x="128784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5" name="tx244"/>
            <p:cNvSpPr/>
            <p:nvPr/>
          </p:nvSpPr>
          <p:spPr>
            <a:xfrm rot="-5400000">
              <a:off x="1317478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6" name="tx245"/>
            <p:cNvSpPr/>
            <p:nvPr/>
          </p:nvSpPr>
          <p:spPr>
            <a:xfrm rot="-5400000">
              <a:off x="1337921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7" name="tx246"/>
            <p:cNvSpPr/>
            <p:nvPr/>
          </p:nvSpPr>
          <p:spPr>
            <a:xfrm rot="-5400000">
              <a:off x="136457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48" name="tx247"/>
            <p:cNvSpPr/>
            <p:nvPr/>
          </p:nvSpPr>
          <p:spPr>
            <a:xfrm rot="-5400000">
              <a:off x="139487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49" name="tx248"/>
            <p:cNvSpPr/>
            <p:nvPr/>
          </p:nvSpPr>
          <p:spPr>
            <a:xfrm rot="-5400000">
              <a:off x="1419674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0" name="tx249"/>
            <p:cNvSpPr/>
            <p:nvPr/>
          </p:nvSpPr>
          <p:spPr>
            <a:xfrm rot="-5400000">
              <a:off x="1446333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1" name="pl250"/>
            <p:cNvSpPr/>
            <p:nvPr/>
          </p:nvSpPr>
          <p:spPr>
            <a:xfrm>
              <a:off x="148787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151453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154119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56785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5945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62117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16478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67448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170114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17278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75446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78112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tx262"/>
            <p:cNvSpPr/>
            <p:nvPr/>
          </p:nvSpPr>
          <p:spPr>
            <a:xfrm rot="-5400000">
              <a:off x="1479796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4" name="tx263"/>
            <p:cNvSpPr/>
            <p:nvPr/>
          </p:nvSpPr>
          <p:spPr>
            <a:xfrm rot="-5400000">
              <a:off x="1505474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5" name="tx264"/>
            <p:cNvSpPr/>
            <p:nvPr/>
          </p:nvSpPr>
          <p:spPr>
            <a:xfrm rot="-5400000">
              <a:off x="1532142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6" name="tx265"/>
            <p:cNvSpPr/>
            <p:nvPr/>
          </p:nvSpPr>
          <p:spPr>
            <a:xfrm rot="-5400000">
              <a:off x="1558614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7" name="tx266"/>
            <p:cNvSpPr/>
            <p:nvPr/>
          </p:nvSpPr>
          <p:spPr>
            <a:xfrm rot="-5400000">
              <a:off x="15822091"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8" name="tx267"/>
            <p:cNvSpPr/>
            <p:nvPr/>
          </p:nvSpPr>
          <p:spPr>
            <a:xfrm rot="-5400000">
              <a:off x="1613091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9" name="tx268"/>
            <p:cNvSpPr/>
            <p:nvPr/>
          </p:nvSpPr>
          <p:spPr>
            <a:xfrm rot="-5400000">
              <a:off x="1642720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0" name="tx269"/>
            <p:cNvSpPr/>
            <p:nvPr/>
          </p:nvSpPr>
          <p:spPr>
            <a:xfrm rot="-5400000">
              <a:off x="1663163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1" name="tx270"/>
            <p:cNvSpPr/>
            <p:nvPr/>
          </p:nvSpPr>
          <p:spPr>
            <a:xfrm rot="-5400000">
              <a:off x="1689818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2" name="tx271"/>
            <p:cNvSpPr/>
            <p:nvPr/>
          </p:nvSpPr>
          <p:spPr>
            <a:xfrm rot="-5400000">
              <a:off x="1720119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3" name="tx272"/>
            <p:cNvSpPr/>
            <p:nvPr/>
          </p:nvSpPr>
          <p:spPr>
            <a:xfrm rot="-5400000">
              <a:off x="1744916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4" name="tx273"/>
            <p:cNvSpPr/>
            <p:nvPr/>
          </p:nvSpPr>
          <p:spPr>
            <a:xfrm rot="-5400000">
              <a:off x="177157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5" name="tx274"/>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76" name="tx275"/>
            <p:cNvSpPr/>
            <p:nvPr/>
          </p:nvSpPr>
          <p:spPr>
            <a:xfrm>
              <a:off x="1230614" y="4239241"/>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277" name="tx276"/>
            <p:cNvSpPr/>
            <p:nvPr/>
          </p:nvSpPr>
          <p:spPr>
            <a:xfrm>
              <a:off x="1230614" y="3276281"/>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78" name="tx277"/>
            <p:cNvSpPr/>
            <p:nvPr/>
          </p:nvSpPr>
          <p:spPr>
            <a:xfrm>
              <a:off x="1230614" y="2309192"/>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a:t>
              </a:r>
            </a:p>
          </p:txBody>
        </p:sp>
        <p:sp>
          <p:nvSpPr>
            <p:cNvPr id="279" name="pl278"/>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0" name="pl279"/>
            <p:cNvSpPr/>
            <p:nvPr/>
          </p:nvSpPr>
          <p:spPr>
            <a:xfrm>
              <a:off x="1674314" y="43217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pl280"/>
            <p:cNvSpPr/>
            <p:nvPr/>
          </p:nvSpPr>
          <p:spPr>
            <a:xfrm>
              <a:off x="1674314" y="335810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2" name="pl281"/>
            <p:cNvSpPr/>
            <p:nvPr/>
          </p:nvSpPr>
          <p:spPr>
            <a:xfrm>
              <a:off x="1674314" y="23944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3" name="tx28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4" name="rc283"/>
            <p:cNvSpPr/>
            <p:nvPr/>
          </p:nvSpPr>
          <p:spPr>
            <a:xfrm>
              <a:off x="18110385" y="2153563"/>
              <a:ext cx="1753945" cy="1236458"/>
            </a:xfrm>
            <a:prstGeom prst="rect">
              <a:avLst/>
            </a:prstGeom>
            <a:solidFill>
              <a:srgbClr val="FFFFFF">
                <a:alpha val="100000"/>
              </a:srgbClr>
            </a:solidFill>
          </p:spPr>
          <p:txBody>
            <a:bodyPr/>
            <a:lstStyle/>
            <a:p/>
          </p:txBody>
        </p:sp>
        <p:sp>
          <p:nvSpPr>
            <p:cNvPr id="285" name="rc284"/>
            <p:cNvSpPr/>
            <p:nvPr/>
          </p:nvSpPr>
          <p:spPr>
            <a:xfrm>
              <a:off x="18179974" y="2223153"/>
              <a:ext cx="274319" cy="274319"/>
            </a:xfrm>
            <a:prstGeom prst="rect">
              <a:avLst/>
            </a:prstGeom>
            <a:solidFill>
              <a:srgbClr val="FFFFFF">
                <a:alpha val="100000"/>
              </a:srgbClr>
            </a:solidFill>
          </p:spPr>
          <p:txBody>
            <a:bodyPr/>
            <a:lstStyle/>
            <a:p/>
          </p:txBody>
        </p:sp>
        <p:sp>
          <p:nvSpPr>
            <p:cNvPr id="286" name="rc2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8179974" y="2497473"/>
              <a:ext cx="274319" cy="274319"/>
            </a:xfrm>
            <a:prstGeom prst="rect">
              <a:avLst/>
            </a:prstGeom>
            <a:solidFill>
              <a:srgbClr val="FFFFFF">
                <a:alpha val="100000"/>
              </a:srgbClr>
            </a:solidFill>
          </p:spPr>
          <p:txBody>
            <a:bodyPr/>
            <a:lstStyle/>
            <a:p/>
          </p:txBody>
        </p:sp>
        <p:sp>
          <p:nvSpPr>
            <p:cNvPr id="288" name="rc2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8179974" y="2771793"/>
              <a:ext cx="274319" cy="274319"/>
            </a:xfrm>
            <a:prstGeom prst="rect">
              <a:avLst/>
            </a:prstGeom>
            <a:solidFill>
              <a:srgbClr val="FFFFFF">
                <a:alpha val="100000"/>
              </a:srgbClr>
            </a:solidFill>
          </p:spPr>
          <p:txBody>
            <a:bodyPr/>
            <a:lstStyle/>
            <a:p/>
          </p:txBody>
        </p:sp>
        <p:sp>
          <p:nvSpPr>
            <p:cNvPr id="290" name="rc2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8179974" y="3046113"/>
              <a:ext cx="274319" cy="274319"/>
            </a:xfrm>
            <a:prstGeom prst="rect">
              <a:avLst/>
            </a:prstGeom>
            <a:solidFill>
              <a:srgbClr val="FFFFFF">
                <a:alpha val="100000"/>
              </a:srgbClr>
            </a:solidFill>
          </p:spPr>
          <p:txBody>
            <a:bodyPr/>
            <a:lstStyle/>
            <a:p/>
          </p:txBody>
        </p:sp>
        <p:sp>
          <p:nvSpPr>
            <p:cNvPr id="292" name="rc2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tx29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94" name="tx29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95" name="tx29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96" name="tx29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297"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298" name=""/>
          <p:cNvGrpSpPr/>
          <p:nvPr/>
        </p:nvGrpSpPr>
        <p:grpSpPr>
          <a:xfrm>
            <a:off x="12527280" y="6217920"/>
            <a:ext cx="5486400" cy="4297680"/>
            <a:chOff x="12527280" y="6217920"/>
            <a:chExt cx="5486400" cy="4297680"/>
          </a:xfrm>
        </p:grpSpPr>
        <p:sp>
          <p:nvSpPr>
            <p:cNvPr id="29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0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0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0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0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0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13" name="pl17"/>
            <p:cNvSpPr/>
            <p:nvPr/>
          </p:nvSpPr>
          <p:spPr>
            <a:xfrm>
              <a:off x="13325144" y="6663670"/>
              <a:ext cx="4510689" cy="742617"/>
            </a:xfrm>
            <a:custGeom>
              <a:avLst/>
              <a:pathLst>
                <a:path w="4510689" h="742617">
                  <a:moveTo>
                    <a:pt x="0" y="179252"/>
                  </a:moveTo>
                  <a:lnTo>
                    <a:pt x="180427" y="0"/>
                  </a:lnTo>
                  <a:lnTo>
                    <a:pt x="360855" y="76822"/>
                  </a:lnTo>
                  <a:lnTo>
                    <a:pt x="541282" y="0"/>
                  </a:lnTo>
                  <a:lnTo>
                    <a:pt x="721710" y="640187"/>
                  </a:lnTo>
                  <a:lnTo>
                    <a:pt x="902137" y="0"/>
                  </a:lnTo>
                  <a:lnTo>
                    <a:pt x="1082565" y="25607"/>
                  </a:lnTo>
                  <a:lnTo>
                    <a:pt x="1262993" y="25607"/>
                  </a:lnTo>
                  <a:lnTo>
                    <a:pt x="1443420" y="0"/>
                  </a:lnTo>
                  <a:lnTo>
                    <a:pt x="1623848" y="25607"/>
                  </a:lnTo>
                  <a:lnTo>
                    <a:pt x="1804275" y="102429"/>
                  </a:lnTo>
                  <a:lnTo>
                    <a:pt x="1984703" y="102429"/>
                  </a:lnTo>
                  <a:lnTo>
                    <a:pt x="2165131" y="128037"/>
                  </a:lnTo>
                  <a:lnTo>
                    <a:pt x="2345558" y="128037"/>
                  </a:lnTo>
                  <a:lnTo>
                    <a:pt x="2525986" y="128037"/>
                  </a:lnTo>
                  <a:lnTo>
                    <a:pt x="2706413" y="0"/>
                  </a:lnTo>
                  <a:lnTo>
                    <a:pt x="2886841" y="102429"/>
                  </a:lnTo>
                  <a:lnTo>
                    <a:pt x="3067268" y="358504"/>
                  </a:lnTo>
                  <a:lnTo>
                    <a:pt x="3247696" y="384112"/>
                  </a:lnTo>
                  <a:lnTo>
                    <a:pt x="3428124" y="128037"/>
                  </a:lnTo>
                  <a:lnTo>
                    <a:pt x="3608551" y="409719"/>
                  </a:lnTo>
                  <a:lnTo>
                    <a:pt x="3788979" y="742617"/>
                  </a:lnTo>
                  <a:lnTo>
                    <a:pt x="3969406" y="588972"/>
                  </a:lnTo>
                  <a:lnTo>
                    <a:pt x="4149834" y="435327"/>
                  </a:lnTo>
                  <a:lnTo>
                    <a:pt x="4330262" y="409719"/>
                  </a:lnTo>
                  <a:lnTo>
                    <a:pt x="4510689" y="409719"/>
                  </a:lnTo>
                </a:path>
              </a:pathLst>
            </a:custGeom>
            <a:ln w="32521" cap="flat">
              <a:solidFill>
                <a:srgbClr val="5EB0E8">
                  <a:alpha val="100000"/>
                </a:srgbClr>
              </a:solidFill>
              <a:prstDash val="solid"/>
              <a:round/>
            </a:ln>
          </p:spPr>
          <p:txBody>
            <a:bodyPr/>
            <a:lstStyle/>
            <a:p/>
          </p:txBody>
        </p:sp>
        <p:sp>
          <p:nvSpPr>
            <p:cNvPr id="314" name="pl18"/>
            <p:cNvSpPr/>
            <p:nvPr/>
          </p:nvSpPr>
          <p:spPr>
            <a:xfrm>
              <a:off x="13685999" y="6842922"/>
              <a:ext cx="4149834" cy="947477"/>
            </a:xfrm>
            <a:custGeom>
              <a:avLst/>
              <a:pathLst>
                <a:path w="4149834" h="947477">
                  <a:moveTo>
                    <a:pt x="0" y="460934"/>
                  </a:moveTo>
                  <a:lnTo>
                    <a:pt x="180427" y="614579"/>
                  </a:lnTo>
                  <a:lnTo>
                    <a:pt x="360855" y="793832"/>
                  </a:lnTo>
                  <a:lnTo>
                    <a:pt x="541282" y="281682"/>
                  </a:lnTo>
                  <a:lnTo>
                    <a:pt x="721710" y="128037"/>
                  </a:lnTo>
                  <a:lnTo>
                    <a:pt x="902137" y="153644"/>
                  </a:lnTo>
                  <a:lnTo>
                    <a:pt x="1082565" y="153644"/>
                  </a:lnTo>
                  <a:lnTo>
                    <a:pt x="1262993" y="358504"/>
                  </a:lnTo>
                  <a:lnTo>
                    <a:pt x="1443420" y="153644"/>
                  </a:lnTo>
                  <a:lnTo>
                    <a:pt x="1623848" y="179252"/>
                  </a:lnTo>
                  <a:lnTo>
                    <a:pt x="1804275" y="435327"/>
                  </a:lnTo>
                  <a:lnTo>
                    <a:pt x="1984703" y="179252"/>
                  </a:lnTo>
                  <a:lnTo>
                    <a:pt x="2165131" y="0"/>
                  </a:lnTo>
                  <a:lnTo>
                    <a:pt x="2345558" y="76822"/>
                  </a:lnTo>
                  <a:lnTo>
                    <a:pt x="2525986" y="179252"/>
                  </a:lnTo>
                  <a:lnTo>
                    <a:pt x="2706413" y="332897"/>
                  </a:lnTo>
                  <a:lnTo>
                    <a:pt x="2886841" y="460934"/>
                  </a:lnTo>
                  <a:lnTo>
                    <a:pt x="3067268" y="256074"/>
                  </a:lnTo>
                  <a:lnTo>
                    <a:pt x="3247696" y="332897"/>
                  </a:lnTo>
                  <a:lnTo>
                    <a:pt x="3428124" y="947477"/>
                  </a:lnTo>
                  <a:lnTo>
                    <a:pt x="3608551" y="614579"/>
                  </a:lnTo>
                  <a:lnTo>
                    <a:pt x="3788979" y="204859"/>
                  </a:lnTo>
                  <a:lnTo>
                    <a:pt x="3969406" y="640187"/>
                  </a:lnTo>
                  <a:lnTo>
                    <a:pt x="4149834" y="640187"/>
                  </a:lnTo>
                </a:path>
              </a:pathLst>
            </a:custGeom>
            <a:ln w="32521" cap="flat">
              <a:solidFill>
                <a:srgbClr val="00A173">
                  <a:alpha val="100000"/>
                </a:srgbClr>
              </a:solidFill>
              <a:prstDash val="solid"/>
              <a:round/>
            </a:ln>
          </p:spPr>
          <p:txBody>
            <a:bodyPr/>
            <a:lstStyle/>
            <a:p/>
          </p:txBody>
        </p:sp>
        <p:sp>
          <p:nvSpPr>
            <p:cNvPr id="31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1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1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1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1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2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5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5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5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5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5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5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6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6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6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6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6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6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6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6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6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6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7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7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7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7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7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7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7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7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7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7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80" name="rc84"/>
            <p:cNvSpPr/>
            <p:nvPr/>
          </p:nvSpPr>
          <p:spPr>
            <a:xfrm>
              <a:off x="14005791" y="9941072"/>
              <a:ext cx="3149396" cy="504938"/>
            </a:xfrm>
            <a:prstGeom prst="rect">
              <a:avLst/>
            </a:prstGeom>
            <a:solidFill>
              <a:srgbClr val="FFFFFF">
                <a:alpha val="100000"/>
              </a:srgbClr>
            </a:solidFill>
          </p:spPr>
          <p:txBody>
            <a:bodyPr/>
            <a:lstStyle/>
            <a:p/>
          </p:txBody>
        </p:sp>
        <p:sp>
          <p:nvSpPr>
            <p:cNvPr id="38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8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8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8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8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8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8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8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8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Argentina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26676"/>
              <a:ext cx="237118" cy="158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4967995"/>
              <a:ext cx="237118" cy="317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4506376"/>
              <a:ext cx="237118" cy="7645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3698544"/>
              <a:ext cx="237118" cy="1586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722760"/>
              <a:ext cx="237118" cy="562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982420"/>
              <a:ext cx="237118" cy="3029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3280202"/>
              <a:ext cx="237118" cy="1990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3655267"/>
              <a:ext cx="237118" cy="1630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3568713"/>
              <a:ext cx="237118" cy="1716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217865"/>
              <a:ext cx="237118" cy="1067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4708334"/>
              <a:ext cx="237118" cy="577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66" name="pg65"/>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780462"/>
              <a:ext cx="237118" cy="5048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011272"/>
              <a:ext cx="237118" cy="2740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867016"/>
              <a:ext cx="237118" cy="4183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967995"/>
              <a:ext cx="237118" cy="3173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5040123"/>
              <a:ext cx="237118" cy="2452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982420"/>
              <a:ext cx="237118" cy="3029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040123"/>
              <a:ext cx="237118" cy="2452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766037"/>
              <a:ext cx="237118" cy="519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867016"/>
              <a:ext cx="237118" cy="4183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275567"/>
              <a:ext cx="237118" cy="10097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722760"/>
              <a:ext cx="237118" cy="562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838165"/>
              <a:ext cx="237118" cy="447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9" name="pg128"/>
            <p:cNvSpPr/>
            <p:nvPr/>
          </p:nvSpPr>
          <p:spPr>
            <a:xfrm>
              <a:off x="612729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31366"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256507"/>
              <a:ext cx="237118" cy="28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56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256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203439"/>
              <a:ext cx="237118" cy="1053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160162"/>
              <a:ext cx="237118" cy="11107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535227"/>
              <a:ext cx="237118" cy="7501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203439"/>
              <a:ext cx="237118" cy="10819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650632"/>
              <a:ext cx="237118" cy="6347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924718"/>
              <a:ext cx="237118" cy="3606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054548"/>
              <a:ext cx="237118" cy="230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838165"/>
              <a:ext cx="237118" cy="447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169953"/>
              <a:ext cx="237118" cy="1154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1699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699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679483"/>
              <a:ext cx="237118" cy="4904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42081"/>
              <a:ext cx="237118" cy="43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420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2420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174588"/>
              <a:ext cx="237118" cy="1067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4751611"/>
              <a:ext cx="237118" cy="533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564079"/>
              <a:ext cx="237118" cy="721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131049"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255932"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 case(s)</a:t>
              </a:r>
            </a:p>
          </p:txBody>
        </p:sp>
        <p:sp>
          <p:nvSpPr>
            <p:cNvPr id="192" name="pg191"/>
            <p:cNvSpPr/>
            <p:nvPr/>
          </p:nvSpPr>
          <p:spPr>
            <a:xfrm>
              <a:off x="9429750"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533818"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94" name="rc193"/>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542672" y="2153563"/>
              <a:ext cx="3214267" cy="3131794"/>
            </a:xfrm>
            <a:prstGeom prst="rect">
              <a:avLst/>
            </a:prstGeom>
            <a:solidFill>
              <a:srgbClr val="FFFFFF">
                <a:alpha val="100000"/>
              </a:srgbClr>
            </a:solidFill>
          </p:spPr>
          <p:txBody>
            <a:bodyPr/>
            <a:lstStyle/>
            <a:p/>
          </p:txBody>
        </p:sp>
        <p:sp>
          <p:nvSpPr>
            <p:cNvPr id="196" name="pl195"/>
            <p:cNvSpPr/>
            <p:nvPr/>
          </p:nvSpPr>
          <p:spPr>
            <a:xfrm>
              <a:off x="11542672"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5256507"/>
              <a:ext cx="237118" cy="28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52565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565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4679483"/>
              <a:ext cx="237118" cy="5770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198804"/>
              <a:ext cx="237118" cy="865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184379"/>
              <a:ext cx="237118" cy="144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1843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3842799"/>
              <a:ext cx="237118" cy="1341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155527"/>
              <a:ext cx="237118" cy="1298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15552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1555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4693909"/>
              <a:ext cx="237118" cy="461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141102"/>
              <a:ext cx="237118" cy="1442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14110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14110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4924718"/>
              <a:ext cx="237118" cy="2163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198804"/>
              <a:ext cx="237118" cy="865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19880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19880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4967995"/>
              <a:ext cx="237118" cy="230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155527"/>
              <a:ext cx="237118" cy="115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083400"/>
              <a:ext cx="237118" cy="201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5155527"/>
              <a:ext cx="237118" cy="1154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5227655"/>
              <a:ext cx="237118" cy="57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52709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227655"/>
              <a:ext cx="237118" cy="577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37 case(s)</a:t>
              </a:r>
            </a:p>
          </p:txBody>
        </p:sp>
        <p:sp>
          <p:nvSpPr>
            <p:cNvPr id="251" name="pg250"/>
            <p:cNvSpPr/>
            <p:nvPr/>
          </p:nvSpPr>
          <p:spPr>
            <a:xfrm>
              <a:off x="12535718"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39787"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9247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2034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4821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27608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0" name="pl259"/>
            <p:cNvSpPr/>
            <p:nvPr/>
          </p:nvSpPr>
          <p:spPr>
            <a:xfrm>
              <a:off x="14756939" y="45640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38427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312152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pl262"/>
            <p:cNvSpPr/>
            <p:nvPr/>
          </p:nvSpPr>
          <p:spPr>
            <a:xfrm>
              <a:off x="14756939" y="240024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4" name="rc263"/>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796459" y="5242081"/>
              <a:ext cx="237118" cy="432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5270932"/>
              <a:ext cx="237118"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709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52709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59924" y="5270932"/>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pg271"/>
            <p:cNvSpPr/>
            <p:nvPr/>
          </p:nvSpPr>
          <p:spPr>
            <a:xfrm>
              <a:off x="15583722"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3" name="tx272"/>
            <p:cNvSpPr/>
            <p:nvPr/>
          </p:nvSpPr>
          <p:spPr>
            <a:xfrm>
              <a:off x="15708604"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74" name="pg273"/>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5" name="rc274"/>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6" name="tx275"/>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7" name="tx276"/>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8" name="tx277"/>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9" name="tx278"/>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0" name="tx279"/>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1" name="pl280"/>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pl376"/>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388"/>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0" name="tx389"/>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1" name="tx390"/>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2" name="tx391"/>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3" name="tx392"/>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4" name="tx393"/>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5" name="tx394"/>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6" name="tx395"/>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7" name="tx396"/>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8" name="tx397"/>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9" name="tx398"/>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0" name="tx399"/>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1" name="tx400"/>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2" name="tx401"/>
            <p:cNvSpPr/>
            <p:nvPr/>
          </p:nvSpPr>
          <p:spPr>
            <a:xfrm>
              <a:off x="1294238" y="4478800"/>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03" name="tx402"/>
            <p:cNvSpPr/>
            <p:nvPr/>
          </p:nvSpPr>
          <p:spPr>
            <a:xfrm>
              <a:off x="1230614" y="375752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4" name="tx403"/>
            <p:cNvSpPr/>
            <p:nvPr/>
          </p:nvSpPr>
          <p:spPr>
            <a:xfrm>
              <a:off x="1230614" y="303624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05" name="tx404"/>
            <p:cNvSpPr/>
            <p:nvPr/>
          </p:nvSpPr>
          <p:spPr>
            <a:xfrm>
              <a:off x="1230614" y="231496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6" name="pl405"/>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865074" y="45640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1865074" y="38427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865074" y="312152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865074" y="240024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tx41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2" name="rc411"/>
            <p:cNvSpPr/>
            <p:nvPr/>
          </p:nvSpPr>
          <p:spPr>
            <a:xfrm>
              <a:off x="18110385" y="2153563"/>
              <a:ext cx="1753945" cy="1236458"/>
            </a:xfrm>
            <a:prstGeom prst="rect">
              <a:avLst/>
            </a:prstGeom>
            <a:solidFill>
              <a:srgbClr val="FFFFFF">
                <a:alpha val="100000"/>
              </a:srgbClr>
            </a:solidFill>
          </p:spPr>
          <p:txBody>
            <a:bodyPr/>
            <a:lstStyle/>
            <a:p/>
          </p:txBody>
        </p:sp>
        <p:sp>
          <p:nvSpPr>
            <p:cNvPr id="413" name="rc412"/>
            <p:cNvSpPr/>
            <p:nvPr/>
          </p:nvSpPr>
          <p:spPr>
            <a:xfrm>
              <a:off x="18179974" y="2223153"/>
              <a:ext cx="274319" cy="274319"/>
            </a:xfrm>
            <a:prstGeom prst="rect">
              <a:avLst/>
            </a:prstGeom>
            <a:solidFill>
              <a:srgbClr val="FFFFFF">
                <a:alpha val="100000"/>
              </a:srgbClr>
            </a:solidFill>
          </p:spPr>
          <p:txBody>
            <a:bodyPr/>
            <a:lstStyle/>
            <a:p/>
          </p:txBody>
        </p:sp>
        <p:sp>
          <p:nvSpPr>
            <p:cNvPr id="414" name="rc41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2497473"/>
              <a:ext cx="274319" cy="274319"/>
            </a:xfrm>
            <a:prstGeom prst="rect">
              <a:avLst/>
            </a:prstGeom>
            <a:solidFill>
              <a:srgbClr val="FFFFFF">
                <a:alpha val="100000"/>
              </a:srgbClr>
            </a:solidFill>
          </p:spPr>
          <p:txBody>
            <a:bodyPr/>
            <a:lstStyle/>
            <a:p/>
          </p:txBody>
        </p:sp>
        <p:sp>
          <p:nvSpPr>
            <p:cNvPr id="416" name="rc41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2771793"/>
              <a:ext cx="274319" cy="274319"/>
            </a:xfrm>
            <a:prstGeom prst="rect">
              <a:avLst/>
            </a:prstGeom>
            <a:solidFill>
              <a:srgbClr val="FFFFFF">
                <a:alpha val="100000"/>
              </a:srgbClr>
            </a:solidFill>
          </p:spPr>
          <p:txBody>
            <a:bodyPr/>
            <a:lstStyle/>
            <a:p/>
          </p:txBody>
        </p:sp>
        <p:sp>
          <p:nvSpPr>
            <p:cNvPr id="418" name="rc41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9" name="rc418"/>
            <p:cNvSpPr/>
            <p:nvPr/>
          </p:nvSpPr>
          <p:spPr>
            <a:xfrm>
              <a:off x="18179974" y="3046113"/>
              <a:ext cx="274319" cy="274319"/>
            </a:xfrm>
            <a:prstGeom prst="rect">
              <a:avLst/>
            </a:prstGeom>
            <a:solidFill>
              <a:srgbClr val="FFFFFF">
                <a:alpha val="100000"/>
              </a:srgbClr>
            </a:solidFill>
          </p:spPr>
          <p:txBody>
            <a:bodyPr/>
            <a:lstStyle/>
            <a:p/>
          </p:txBody>
        </p:sp>
        <p:sp>
          <p:nvSpPr>
            <p:cNvPr id="420" name="rc41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1" name="tx42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2" name="tx42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3" name="tx42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4" name="tx42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5" name=""/>
          <p:cNvGrpSpPr/>
          <p:nvPr/>
        </p:nvGrpSpPr>
        <p:grpSpPr>
          <a:xfrm>
            <a:off x="6400800" y="6217920"/>
            <a:ext cx="5486400" cy="4251960"/>
            <a:chOff x="6400800" y="6217920"/>
            <a:chExt cx="5486400" cy="4251960"/>
          </a:xfrm>
        </p:grpSpPr>
        <p:sp>
          <p:nvSpPr>
            <p:cNvPr id="42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8" name="rc5"/>
            <p:cNvSpPr/>
            <p:nvPr/>
          </p:nvSpPr>
          <p:spPr>
            <a:xfrm>
              <a:off x="7196012" y="6510025"/>
              <a:ext cx="4107258" cy="2788960"/>
            </a:xfrm>
            <a:prstGeom prst="rect">
              <a:avLst/>
            </a:prstGeom>
            <a:solidFill>
              <a:srgbClr val="FFFFFF">
                <a:alpha val="100000"/>
              </a:srgbClr>
            </a:solidFill>
          </p:spPr>
          <p:txBody>
            <a:bodyPr/>
            <a:lstStyle/>
            <a:p/>
          </p:txBody>
        </p:sp>
        <p:sp>
          <p:nvSpPr>
            <p:cNvPr id="429" name="pl6"/>
            <p:cNvSpPr/>
            <p:nvPr/>
          </p:nvSpPr>
          <p:spPr>
            <a:xfrm>
              <a:off x="7196012" y="8855287"/>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30" name="pl7"/>
            <p:cNvSpPr/>
            <p:nvPr/>
          </p:nvSpPr>
          <p:spPr>
            <a:xfrm>
              <a:off x="7196012" y="8221432"/>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31" name="pl8"/>
            <p:cNvSpPr/>
            <p:nvPr/>
          </p:nvSpPr>
          <p:spPr>
            <a:xfrm>
              <a:off x="7196012" y="7587578"/>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32" name="pl9"/>
            <p:cNvSpPr/>
            <p:nvPr/>
          </p:nvSpPr>
          <p:spPr>
            <a:xfrm>
              <a:off x="7196012" y="6953723"/>
              <a:ext cx="4107258" cy="0"/>
            </a:xfrm>
            <a:custGeom>
              <a:avLst/>
              <a:pathLst>
                <a:path w="4107258" h="0">
                  <a:moveTo>
                    <a:pt x="0" y="0"/>
                  </a:moveTo>
                  <a:lnTo>
                    <a:pt x="4107258" y="0"/>
                  </a:lnTo>
                  <a:lnTo>
                    <a:pt x="4107258" y="0"/>
                  </a:lnTo>
                </a:path>
              </a:pathLst>
            </a:custGeom>
            <a:ln w="6775" cap="flat">
              <a:solidFill>
                <a:srgbClr val="EBEBEB">
                  <a:alpha val="100000"/>
                </a:srgbClr>
              </a:solidFill>
              <a:prstDash val="solid"/>
              <a:round/>
            </a:ln>
          </p:spPr>
          <p:txBody>
            <a:bodyPr/>
            <a:lstStyle/>
            <a:p/>
          </p:txBody>
        </p:sp>
        <p:sp>
          <p:nvSpPr>
            <p:cNvPr id="433" name="pl10"/>
            <p:cNvSpPr/>
            <p:nvPr/>
          </p:nvSpPr>
          <p:spPr>
            <a:xfrm>
              <a:off x="7196012" y="9172214"/>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4" name="pl11"/>
            <p:cNvSpPr/>
            <p:nvPr/>
          </p:nvSpPr>
          <p:spPr>
            <a:xfrm>
              <a:off x="7196012" y="853836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5" name="pl12"/>
            <p:cNvSpPr/>
            <p:nvPr/>
          </p:nvSpPr>
          <p:spPr>
            <a:xfrm>
              <a:off x="7196012" y="7904505"/>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6" name="pl13"/>
            <p:cNvSpPr/>
            <p:nvPr/>
          </p:nvSpPr>
          <p:spPr>
            <a:xfrm>
              <a:off x="7196012" y="7270650"/>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7" name="pl14"/>
            <p:cNvSpPr/>
            <p:nvPr/>
          </p:nvSpPr>
          <p:spPr>
            <a:xfrm>
              <a:off x="7196012" y="6636796"/>
              <a:ext cx="4107258" cy="0"/>
            </a:xfrm>
            <a:custGeom>
              <a:avLst/>
              <a:pathLst>
                <a:path w="4107258" h="0">
                  <a:moveTo>
                    <a:pt x="0" y="0"/>
                  </a:moveTo>
                  <a:lnTo>
                    <a:pt x="4107258" y="0"/>
                  </a:lnTo>
                  <a:lnTo>
                    <a:pt x="4107258" y="0"/>
                  </a:lnTo>
                </a:path>
              </a:pathLst>
            </a:custGeom>
            <a:ln w="13550" cap="flat">
              <a:solidFill>
                <a:srgbClr val="EBEBEB">
                  <a:alpha val="100000"/>
                </a:srgbClr>
              </a:solidFill>
              <a:prstDash val="solid"/>
              <a:round/>
            </a:ln>
          </p:spPr>
          <p:txBody>
            <a:bodyPr/>
            <a:lstStyle/>
            <a:p/>
          </p:txBody>
        </p:sp>
        <p:sp>
          <p:nvSpPr>
            <p:cNvPr id="438" name="rc15"/>
            <p:cNvSpPr/>
            <p:nvPr/>
          </p:nvSpPr>
          <p:spPr>
            <a:xfrm>
              <a:off x="7338625" y="6636796"/>
              <a:ext cx="399316" cy="25354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16"/>
            <p:cNvSpPr/>
            <p:nvPr/>
          </p:nvSpPr>
          <p:spPr>
            <a:xfrm>
              <a:off x="10190888" y="6636796"/>
              <a:ext cx="399316" cy="25354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0" name="rc17"/>
            <p:cNvSpPr/>
            <p:nvPr/>
          </p:nvSpPr>
          <p:spPr>
            <a:xfrm>
              <a:off x="10761340" y="6636796"/>
              <a:ext cx="399316"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1" name="pl18"/>
            <p:cNvSpPr/>
            <p:nvPr/>
          </p:nvSpPr>
          <p:spPr>
            <a:xfrm>
              <a:off x="10390546" y="9056968"/>
              <a:ext cx="570452" cy="115246"/>
            </a:xfrm>
            <a:custGeom>
              <a:avLst/>
              <a:pathLst>
                <a:path w="570452" h="115246">
                  <a:moveTo>
                    <a:pt x="0" y="0"/>
                  </a:moveTo>
                  <a:lnTo>
                    <a:pt x="570452" y="115246"/>
                  </a:lnTo>
                </a:path>
              </a:pathLst>
            </a:custGeom>
            <a:ln w="40651" cap="flat">
              <a:solidFill>
                <a:srgbClr val="000000">
                  <a:alpha val="100000"/>
                </a:srgbClr>
              </a:solidFill>
              <a:prstDash val="solid"/>
              <a:round/>
            </a:ln>
          </p:spPr>
          <p:txBody>
            <a:bodyPr/>
            <a:lstStyle/>
            <a:p/>
          </p:txBody>
        </p:sp>
        <p:sp>
          <p:nvSpPr>
            <p:cNvPr id="442" name="rc19"/>
            <p:cNvSpPr/>
            <p:nvPr/>
          </p:nvSpPr>
          <p:spPr>
            <a:xfrm>
              <a:off x="7196012" y="6510025"/>
              <a:ext cx="4107258" cy="2788960"/>
            </a:xfrm>
            <a:prstGeom prst="rect">
              <a:avLst/>
            </a:prstGeom>
            <a:ln w="13550" cap="rnd">
              <a:solidFill>
                <a:srgbClr val="333333">
                  <a:alpha val="100000"/>
                </a:srgbClr>
              </a:solidFill>
              <a:prstDash val="solid"/>
              <a:round/>
            </a:ln>
          </p:spPr>
          <p:txBody>
            <a:bodyPr/>
            <a:lstStyle/>
            <a:p/>
          </p:txBody>
        </p:sp>
        <p:sp>
          <p:nvSpPr>
            <p:cNvPr id="443" name="tx20"/>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44" name="tx21"/>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45" name="tx22"/>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46" name="tx23"/>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47" name="tx24"/>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8" name="pl25"/>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6"/>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7"/>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8"/>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9"/>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30"/>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pl31"/>
            <p:cNvSpPr/>
            <p:nvPr/>
          </p:nvSpPr>
          <p:spPr>
            <a:xfrm>
              <a:off x="11303270" y="85959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5" name="pl32"/>
            <p:cNvSpPr/>
            <p:nvPr/>
          </p:nvSpPr>
          <p:spPr>
            <a:xfrm>
              <a:off x="11303270" y="80197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6" name="pl33"/>
            <p:cNvSpPr/>
            <p:nvPr/>
          </p:nvSpPr>
          <p:spPr>
            <a:xfrm>
              <a:off x="11303270" y="74435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7" name="pl34"/>
            <p:cNvSpPr/>
            <p:nvPr/>
          </p:nvSpPr>
          <p:spPr>
            <a:xfrm>
              <a:off x="11303270"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8" name="tx35"/>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59" name="tx36"/>
            <p:cNvSpPr/>
            <p:nvPr/>
          </p:nvSpPr>
          <p:spPr>
            <a:xfrm>
              <a:off x="11401327" y="8593676"/>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460" name="tx37"/>
            <p:cNvSpPr/>
            <p:nvPr/>
          </p:nvSpPr>
          <p:spPr>
            <a:xfrm>
              <a:off x="11401327" y="801744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61" name="tx38"/>
            <p:cNvSpPr/>
            <p:nvPr/>
          </p:nvSpPr>
          <p:spPr>
            <a:xfrm>
              <a:off x="11401327" y="744121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62" name="tx39"/>
            <p:cNvSpPr/>
            <p:nvPr/>
          </p:nvSpPr>
          <p:spPr>
            <a:xfrm>
              <a:off x="11401327" y="686498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3" name="pl40"/>
            <p:cNvSpPr/>
            <p:nvPr/>
          </p:nvSpPr>
          <p:spPr>
            <a:xfrm>
              <a:off x="753828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1"/>
            <p:cNvSpPr/>
            <p:nvPr/>
          </p:nvSpPr>
          <p:spPr>
            <a:xfrm>
              <a:off x="81087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2"/>
            <p:cNvSpPr/>
            <p:nvPr/>
          </p:nvSpPr>
          <p:spPr>
            <a:xfrm>
              <a:off x="86791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3"/>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4"/>
            <p:cNvSpPr/>
            <p:nvPr/>
          </p:nvSpPr>
          <p:spPr>
            <a:xfrm>
              <a:off x="98200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5"/>
            <p:cNvSpPr/>
            <p:nvPr/>
          </p:nvSpPr>
          <p:spPr>
            <a:xfrm>
              <a:off x="1039054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6"/>
            <p:cNvSpPr/>
            <p:nvPr/>
          </p:nvSpPr>
          <p:spPr>
            <a:xfrm>
              <a:off x="10960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tx47"/>
            <p:cNvSpPr/>
            <p:nvPr/>
          </p:nvSpPr>
          <p:spPr>
            <a:xfrm rot="-2700000">
              <a:off x="742838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1" name="tx48"/>
            <p:cNvSpPr/>
            <p:nvPr/>
          </p:nvSpPr>
          <p:spPr>
            <a:xfrm rot="-2700000">
              <a:off x="795913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2" name="tx49"/>
            <p:cNvSpPr/>
            <p:nvPr/>
          </p:nvSpPr>
          <p:spPr>
            <a:xfrm rot="-2700000">
              <a:off x="852893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3" name="tx50"/>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4" name="tx51"/>
            <p:cNvSpPr/>
            <p:nvPr/>
          </p:nvSpPr>
          <p:spPr>
            <a:xfrm rot="-2700000">
              <a:off x="952514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5" name="tx52"/>
            <p:cNvSpPr/>
            <p:nvPr/>
          </p:nvSpPr>
          <p:spPr>
            <a:xfrm rot="-2700000">
              <a:off x="100955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6" name="tx53"/>
            <p:cNvSpPr/>
            <p:nvPr/>
          </p:nvSpPr>
          <p:spPr>
            <a:xfrm rot="-2700000">
              <a:off x="1077809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7" name="tx54"/>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8" name="tx55"/>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9" name="tx5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0" name="tx5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1" name="rc58"/>
            <p:cNvSpPr/>
            <p:nvPr/>
          </p:nvSpPr>
          <p:spPr>
            <a:xfrm>
              <a:off x="7108253" y="10217410"/>
              <a:ext cx="1051268" cy="182880"/>
            </a:xfrm>
            <a:prstGeom prst="rect">
              <a:avLst/>
            </a:prstGeom>
            <a:solidFill>
              <a:srgbClr val="FFFFFF">
                <a:alpha val="100000"/>
              </a:srgbClr>
            </a:solidFill>
          </p:spPr>
          <p:txBody>
            <a:bodyPr/>
            <a:lstStyle/>
            <a:p/>
          </p:txBody>
        </p:sp>
        <p:sp>
          <p:nvSpPr>
            <p:cNvPr id="482" name="rc59"/>
            <p:cNvSpPr/>
            <p:nvPr/>
          </p:nvSpPr>
          <p:spPr>
            <a:xfrm>
              <a:off x="7108253" y="10217410"/>
              <a:ext cx="182879" cy="182880"/>
            </a:xfrm>
            <a:prstGeom prst="rect">
              <a:avLst/>
            </a:prstGeom>
            <a:solidFill>
              <a:srgbClr val="FFFFFF">
                <a:alpha val="100000"/>
              </a:srgbClr>
            </a:solidFill>
          </p:spPr>
          <p:txBody>
            <a:bodyPr/>
            <a:lstStyle/>
            <a:p/>
          </p:txBody>
        </p:sp>
        <p:sp>
          <p:nvSpPr>
            <p:cNvPr id="483" name="pl60"/>
            <p:cNvSpPr/>
            <p:nvPr/>
          </p:nvSpPr>
          <p:spPr>
            <a:xfrm>
              <a:off x="71265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4" name="tx61"/>
            <p:cNvSpPr/>
            <p:nvPr/>
          </p:nvSpPr>
          <p:spPr>
            <a:xfrm>
              <a:off x="73991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5" name="rc62"/>
            <p:cNvSpPr/>
            <p:nvPr/>
          </p:nvSpPr>
          <p:spPr>
            <a:xfrm>
              <a:off x="8339521" y="10217410"/>
              <a:ext cx="3051508" cy="182880"/>
            </a:xfrm>
            <a:prstGeom prst="rect">
              <a:avLst/>
            </a:prstGeom>
            <a:solidFill>
              <a:srgbClr val="FFFFFF">
                <a:alpha val="100000"/>
              </a:srgbClr>
            </a:solidFill>
          </p:spPr>
          <p:txBody>
            <a:bodyPr/>
            <a:lstStyle/>
            <a:p/>
          </p:txBody>
        </p:sp>
        <p:sp>
          <p:nvSpPr>
            <p:cNvPr id="486" name="rc63"/>
            <p:cNvSpPr/>
            <p:nvPr/>
          </p:nvSpPr>
          <p:spPr>
            <a:xfrm>
              <a:off x="8339521" y="10217410"/>
              <a:ext cx="182879" cy="182880"/>
            </a:xfrm>
            <a:prstGeom prst="rect">
              <a:avLst/>
            </a:prstGeom>
            <a:solidFill>
              <a:srgbClr val="FFFFFF">
                <a:alpha val="100000"/>
              </a:srgbClr>
            </a:solidFill>
          </p:spPr>
          <p:txBody>
            <a:bodyPr/>
            <a:lstStyle/>
            <a:p/>
          </p:txBody>
        </p:sp>
        <p:sp>
          <p:nvSpPr>
            <p:cNvPr id="487" name="rc64"/>
            <p:cNvSpPr/>
            <p:nvPr/>
          </p:nvSpPr>
          <p:spPr>
            <a:xfrm>
              <a:off x="8348521"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65"/>
            <p:cNvSpPr/>
            <p:nvPr/>
          </p:nvSpPr>
          <p:spPr>
            <a:xfrm>
              <a:off x="9430761" y="10217410"/>
              <a:ext cx="182879" cy="182880"/>
            </a:xfrm>
            <a:prstGeom prst="rect">
              <a:avLst/>
            </a:prstGeom>
            <a:solidFill>
              <a:srgbClr val="FFFFFF">
                <a:alpha val="100000"/>
              </a:srgbClr>
            </a:solidFill>
          </p:spPr>
          <p:txBody>
            <a:bodyPr/>
            <a:lstStyle/>
            <a:p/>
          </p:txBody>
        </p:sp>
        <p:sp>
          <p:nvSpPr>
            <p:cNvPr id="489" name="rc66"/>
            <p:cNvSpPr/>
            <p:nvPr/>
          </p:nvSpPr>
          <p:spPr>
            <a:xfrm>
              <a:off x="943976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0" name="rc67"/>
            <p:cNvSpPr/>
            <p:nvPr/>
          </p:nvSpPr>
          <p:spPr>
            <a:xfrm>
              <a:off x="10356802" y="10217410"/>
              <a:ext cx="182880" cy="182880"/>
            </a:xfrm>
            <a:prstGeom prst="rect">
              <a:avLst/>
            </a:prstGeom>
            <a:solidFill>
              <a:srgbClr val="FFFFFF">
                <a:alpha val="100000"/>
              </a:srgbClr>
            </a:solidFill>
          </p:spPr>
          <p:txBody>
            <a:bodyPr/>
            <a:lstStyle/>
            <a:p/>
          </p:txBody>
        </p:sp>
        <p:sp>
          <p:nvSpPr>
            <p:cNvPr id="491" name="rc68"/>
            <p:cNvSpPr/>
            <p:nvPr/>
          </p:nvSpPr>
          <p:spPr>
            <a:xfrm>
              <a:off x="10365802"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2" name="tx69"/>
            <p:cNvSpPr/>
            <p:nvPr/>
          </p:nvSpPr>
          <p:spPr>
            <a:xfrm>
              <a:off x="86304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3" name="tx70"/>
            <p:cNvSpPr/>
            <p:nvPr/>
          </p:nvSpPr>
          <p:spPr>
            <a:xfrm>
              <a:off x="972164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4" name="tx71"/>
            <p:cNvSpPr/>
            <p:nvPr/>
          </p:nvSpPr>
          <p:spPr>
            <a:xfrm>
              <a:off x="1064768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5" name="tx72"/>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6" name=""/>
          <p:cNvGrpSpPr/>
          <p:nvPr/>
        </p:nvGrpSpPr>
        <p:grpSpPr>
          <a:xfrm>
            <a:off x="12527280" y="6217920"/>
            <a:ext cx="5486400" cy="4297680"/>
            <a:chOff x="12527280" y="6217920"/>
            <a:chExt cx="5486400" cy="4297680"/>
          </a:xfrm>
        </p:grpSpPr>
        <p:sp>
          <p:nvSpPr>
            <p:cNvPr id="49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1" name="pl17"/>
            <p:cNvSpPr/>
            <p:nvPr/>
          </p:nvSpPr>
          <p:spPr>
            <a:xfrm>
              <a:off x="13325144" y="6663670"/>
              <a:ext cx="4510689" cy="563364"/>
            </a:xfrm>
            <a:custGeom>
              <a:avLst/>
              <a:pathLst>
                <a:path w="4510689" h="563364">
                  <a:moveTo>
                    <a:pt x="0" y="204859"/>
                  </a:moveTo>
                  <a:lnTo>
                    <a:pt x="180427" y="256074"/>
                  </a:lnTo>
                  <a:lnTo>
                    <a:pt x="360855" y="102429"/>
                  </a:lnTo>
                  <a:lnTo>
                    <a:pt x="541282" y="51214"/>
                  </a:lnTo>
                  <a:lnTo>
                    <a:pt x="721710" y="0"/>
                  </a:lnTo>
                  <a:lnTo>
                    <a:pt x="902137" y="25607"/>
                  </a:lnTo>
                  <a:lnTo>
                    <a:pt x="1082565" y="51214"/>
                  </a:lnTo>
                  <a:lnTo>
                    <a:pt x="1262993" y="128037"/>
                  </a:lnTo>
                  <a:lnTo>
                    <a:pt x="1443420" y="76822"/>
                  </a:lnTo>
                  <a:lnTo>
                    <a:pt x="1623848" y="76822"/>
                  </a:lnTo>
                  <a:lnTo>
                    <a:pt x="1804275" y="102429"/>
                  </a:lnTo>
                  <a:lnTo>
                    <a:pt x="1984703" y="102429"/>
                  </a:lnTo>
                  <a:lnTo>
                    <a:pt x="2165131" y="128037"/>
                  </a:lnTo>
                  <a:lnTo>
                    <a:pt x="2345558" y="128037"/>
                  </a:lnTo>
                  <a:lnTo>
                    <a:pt x="2525986" y="102429"/>
                  </a:lnTo>
                  <a:lnTo>
                    <a:pt x="2706413" y="256074"/>
                  </a:lnTo>
                  <a:lnTo>
                    <a:pt x="2886841" y="230467"/>
                  </a:lnTo>
                  <a:lnTo>
                    <a:pt x="3067268" y="230467"/>
                  </a:lnTo>
                  <a:lnTo>
                    <a:pt x="3247696" y="128037"/>
                  </a:lnTo>
                  <a:lnTo>
                    <a:pt x="3428124" y="332897"/>
                  </a:lnTo>
                  <a:lnTo>
                    <a:pt x="3608551" y="563364"/>
                  </a:lnTo>
                  <a:lnTo>
                    <a:pt x="3788979" y="332897"/>
                  </a:lnTo>
                  <a:lnTo>
                    <a:pt x="3969406" y="358504"/>
                  </a:lnTo>
                  <a:lnTo>
                    <a:pt x="4149834" y="486542"/>
                  </a:lnTo>
                  <a:lnTo>
                    <a:pt x="4330262" y="435327"/>
                  </a:lnTo>
                  <a:lnTo>
                    <a:pt x="4510689" y="435327"/>
                  </a:lnTo>
                </a:path>
              </a:pathLst>
            </a:custGeom>
            <a:ln w="32521" cap="flat">
              <a:solidFill>
                <a:srgbClr val="5EB0E8">
                  <a:alpha val="100000"/>
                </a:srgbClr>
              </a:solidFill>
              <a:prstDash val="solid"/>
              <a:round/>
            </a:ln>
          </p:spPr>
          <p:txBody>
            <a:bodyPr/>
            <a:lstStyle/>
            <a:p/>
          </p:txBody>
        </p:sp>
        <p:sp>
          <p:nvSpPr>
            <p:cNvPr id="512" name="pl18"/>
            <p:cNvSpPr/>
            <p:nvPr/>
          </p:nvSpPr>
          <p:spPr>
            <a:xfrm>
              <a:off x="13325144" y="6663670"/>
              <a:ext cx="4510689" cy="1357197"/>
            </a:xfrm>
            <a:custGeom>
              <a:avLst/>
              <a:pathLst>
                <a:path w="4510689" h="1357197">
                  <a:moveTo>
                    <a:pt x="0" y="1101122"/>
                  </a:moveTo>
                  <a:lnTo>
                    <a:pt x="180427" y="1101122"/>
                  </a:lnTo>
                  <a:lnTo>
                    <a:pt x="360855" y="409719"/>
                  </a:lnTo>
                  <a:lnTo>
                    <a:pt x="541282" y="486542"/>
                  </a:lnTo>
                  <a:lnTo>
                    <a:pt x="721710" y="153644"/>
                  </a:lnTo>
                  <a:lnTo>
                    <a:pt x="902137" y="281682"/>
                  </a:lnTo>
                  <a:lnTo>
                    <a:pt x="1082565" y="204859"/>
                  </a:lnTo>
                  <a:lnTo>
                    <a:pt x="1262993" y="384112"/>
                  </a:lnTo>
                  <a:lnTo>
                    <a:pt x="1443420" y="281682"/>
                  </a:lnTo>
                  <a:lnTo>
                    <a:pt x="1623848" y="76822"/>
                  </a:lnTo>
                  <a:lnTo>
                    <a:pt x="1804275" y="128037"/>
                  </a:lnTo>
                  <a:lnTo>
                    <a:pt x="1984703" y="204859"/>
                  </a:lnTo>
                  <a:lnTo>
                    <a:pt x="2165131" y="256074"/>
                  </a:lnTo>
                  <a:lnTo>
                    <a:pt x="2345558" y="409719"/>
                  </a:lnTo>
                  <a:lnTo>
                    <a:pt x="2525986" y="76822"/>
                  </a:lnTo>
                  <a:lnTo>
                    <a:pt x="2706413" y="307289"/>
                  </a:lnTo>
                  <a:lnTo>
                    <a:pt x="2886841" y="281682"/>
                  </a:lnTo>
                  <a:lnTo>
                    <a:pt x="3067268" y="204859"/>
                  </a:lnTo>
                  <a:lnTo>
                    <a:pt x="3247696" y="0"/>
                  </a:lnTo>
                  <a:lnTo>
                    <a:pt x="3428124" y="384112"/>
                  </a:lnTo>
                  <a:lnTo>
                    <a:pt x="3608551" y="717009"/>
                  </a:lnTo>
                  <a:lnTo>
                    <a:pt x="3788979" y="512149"/>
                  </a:lnTo>
                  <a:lnTo>
                    <a:pt x="3969406" y="128037"/>
                  </a:lnTo>
                  <a:lnTo>
                    <a:pt x="4149834" y="1152337"/>
                  </a:lnTo>
                  <a:lnTo>
                    <a:pt x="4330262" y="1357197"/>
                  </a:lnTo>
                  <a:lnTo>
                    <a:pt x="4510689" y="1357197"/>
                  </a:lnTo>
                </a:path>
              </a:pathLst>
            </a:custGeom>
            <a:ln w="32521" cap="flat">
              <a:solidFill>
                <a:srgbClr val="00A173">
                  <a:alpha val="100000"/>
                </a:srgbClr>
              </a:solidFill>
              <a:prstDash val="solid"/>
              <a:round/>
            </a:ln>
          </p:spPr>
          <p:txBody>
            <a:bodyPr/>
            <a:lstStyle/>
            <a:p/>
          </p:txBody>
        </p:sp>
        <p:sp>
          <p:nvSpPr>
            <p:cNvPr id="51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8" name="rc84"/>
            <p:cNvSpPr/>
            <p:nvPr/>
          </p:nvSpPr>
          <p:spPr>
            <a:xfrm>
              <a:off x="14005791" y="9941072"/>
              <a:ext cx="3149396" cy="504938"/>
            </a:xfrm>
            <a:prstGeom prst="rect">
              <a:avLst/>
            </a:prstGeom>
            <a:solidFill>
              <a:srgbClr val="FFFFFF">
                <a:alpha val="100000"/>
              </a:srgbClr>
            </a:solidFill>
          </p:spPr>
          <p:txBody>
            <a:bodyPr/>
            <a:lstStyle/>
            <a:p/>
          </p:txBody>
        </p:sp>
        <p:sp>
          <p:nvSpPr>
            <p:cNvPr id="57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4" name=""/>
          <p:cNvGrpSpPr/>
          <p:nvPr/>
        </p:nvGrpSpPr>
        <p:grpSpPr>
          <a:xfrm>
            <a:off x="594360" y="6217920"/>
            <a:ext cx="5562295" cy="2832480"/>
            <a:chOff x="594360" y="6217920"/>
            <a:chExt cx="5562295" cy="2832480"/>
          </a:xfrm>
        </p:grpSpPr>
        <p:sp>
          <p:nvSpPr>
            <p:cNvPr id="585" name="rc3"/>
            <p:cNvSpPr/>
            <p:nvPr/>
          </p:nvSpPr>
          <p:spPr>
            <a:xfrm>
              <a:off x="594360" y="6217920"/>
              <a:ext cx="5562295" cy="28324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6" name="rc4"/>
            <p:cNvSpPr/>
            <p:nvPr/>
          </p:nvSpPr>
          <p:spPr>
            <a:xfrm>
              <a:off x="2586426" y="6718210"/>
              <a:ext cx="3500639" cy="918200"/>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7" name="rc5"/>
            <p:cNvSpPr/>
            <p:nvPr/>
          </p:nvSpPr>
          <p:spPr>
            <a:xfrm>
              <a:off x="2615120"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6"/>
            <p:cNvSpPr/>
            <p:nvPr/>
          </p:nvSpPr>
          <p:spPr>
            <a:xfrm>
              <a:off x="2902058" y="6746904"/>
              <a:ext cx="286937" cy="28693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9" name="rc7"/>
            <p:cNvSpPr/>
            <p:nvPr/>
          </p:nvSpPr>
          <p:spPr>
            <a:xfrm>
              <a:off x="3188995"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8"/>
            <p:cNvSpPr/>
            <p:nvPr/>
          </p:nvSpPr>
          <p:spPr>
            <a:xfrm>
              <a:off x="3475933"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9"/>
            <p:cNvSpPr/>
            <p:nvPr/>
          </p:nvSpPr>
          <p:spPr>
            <a:xfrm>
              <a:off x="3762871"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0"/>
            <p:cNvSpPr/>
            <p:nvPr/>
          </p:nvSpPr>
          <p:spPr>
            <a:xfrm>
              <a:off x="4049808"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11"/>
            <p:cNvSpPr/>
            <p:nvPr/>
          </p:nvSpPr>
          <p:spPr>
            <a:xfrm>
              <a:off x="4336746"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12"/>
            <p:cNvSpPr/>
            <p:nvPr/>
          </p:nvSpPr>
          <p:spPr>
            <a:xfrm>
              <a:off x="4623684"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13"/>
            <p:cNvSpPr/>
            <p:nvPr/>
          </p:nvSpPr>
          <p:spPr>
            <a:xfrm>
              <a:off x="4910621"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14"/>
            <p:cNvSpPr/>
            <p:nvPr/>
          </p:nvSpPr>
          <p:spPr>
            <a:xfrm>
              <a:off x="5197559"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15"/>
            <p:cNvSpPr/>
            <p:nvPr/>
          </p:nvSpPr>
          <p:spPr>
            <a:xfrm>
              <a:off x="5484497"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16"/>
            <p:cNvSpPr/>
            <p:nvPr/>
          </p:nvSpPr>
          <p:spPr>
            <a:xfrm>
              <a:off x="5771434" y="6746904"/>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17"/>
            <p:cNvSpPr/>
            <p:nvPr/>
          </p:nvSpPr>
          <p:spPr>
            <a:xfrm>
              <a:off x="2615120"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18"/>
            <p:cNvSpPr/>
            <p:nvPr/>
          </p:nvSpPr>
          <p:spPr>
            <a:xfrm>
              <a:off x="2902058"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19"/>
            <p:cNvSpPr/>
            <p:nvPr/>
          </p:nvSpPr>
          <p:spPr>
            <a:xfrm>
              <a:off x="3188995"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20"/>
            <p:cNvSpPr/>
            <p:nvPr/>
          </p:nvSpPr>
          <p:spPr>
            <a:xfrm>
              <a:off x="3475933" y="7033842"/>
              <a:ext cx="286937" cy="28693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03" name="rc21"/>
            <p:cNvSpPr/>
            <p:nvPr/>
          </p:nvSpPr>
          <p:spPr>
            <a:xfrm>
              <a:off x="3762871"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22"/>
            <p:cNvSpPr/>
            <p:nvPr/>
          </p:nvSpPr>
          <p:spPr>
            <a:xfrm>
              <a:off x="4049808"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3"/>
            <p:cNvSpPr/>
            <p:nvPr/>
          </p:nvSpPr>
          <p:spPr>
            <a:xfrm>
              <a:off x="4336746"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24"/>
            <p:cNvSpPr/>
            <p:nvPr/>
          </p:nvSpPr>
          <p:spPr>
            <a:xfrm>
              <a:off x="4623684"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25"/>
            <p:cNvSpPr/>
            <p:nvPr/>
          </p:nvSpPr>
          <p:spPr>
            <a:xfrm>
              <a:off x="4910621"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26"/>
            <p:cNvSpPr/>
            <p:nvPr/>
          </p:nvSpPr>
          <p:spPr>
            <a:xfrm>
              <a:off x="5197559"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27"/>
            <p:cNvSpPr/>
            <p:nvPr/>
          </p:nvSpPr>
          <p:spPr>
            <a:xfrm>
              <a:off x="5484497"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28"/>
            <p:cNvSpPr/>
            <p:nvPr/>
          </p:nvSpPr>
          <p:spPr>
            <a:xfrm>
              <a:off x="5771434" y="7033842"/>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9"/>
            <p:cNvSpPr/>
            <p:nvPr/>
          </p:nvSpPr>
          <p:spPr>
            <a:xfrm>
              <a:off x="2615120"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30"/>
            <p:cNvSpPr/>
            <p:nvPr/>
          </p:nvSpPr>
          <p:spPr>
            <a:xfrm>
              <a:off x="2902058"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31"/>
            <p:cNvSpPr/>
            <p:nvPr/>
          </p:nvSpPr>
          <p:spPr>
            <a:xfrm>
              <a:off x="3188995"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32"/>
            <p:cNvSpPr/>
            <p:nvPr/>
          </p:nvSpPr>
          <p:spPr>
            <a:xfrm>
              <a:off x="3475933"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3"/>
            <p:cNvSpPr/>
            <p:nvPr/>
          </p:nvSpPr>
          <p:spPr>
            <a:xfrm>
              <a:off x="3762871"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34"/>
            <p:cNvSpPr/>
            <p:nvPr/>
          </p:nvSpPr>
          <p:spPr>
            <a:xfrm>
              <a:off x="4049808"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35"/>
            <p:cNvSpPr/>
            <p:nvPr/>
          </p:nvSpPr>
          <p:spPr>
            <a:xfrm>
              <a:off x="4336746" y="7320779"/>
              <a:ext cx="286937" cy="286937"/>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18" name="rc36"/>
            <p:cNvSpPr/>
            <p:nvPr/>
          </p:nvSpPr>
          <p:spPr>
            <a:xfrm>
              <a:off x="4623684"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37"/>
            <p:cNvSpPr/>
            <p:nvPr/>
          </p:nvSpPr>
          <p:spPr>
            <a:xfrm>
              <a:off x="4910621"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38"/>
            <p:cNvSpPr/>
            <p:nvPr/>
          </p:nvSpPr>
          <p:spPr>
            <a:xfrm>
              <a:off x="5197559"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39"/>
            <p:cNvSpPr/>
            <p:nvPr/>
          </p:nvSpPr>
          <p:spPr>
            <a:xfrm>
              <a:off x="5484497"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0"/>
            <p:cNvSpPr/>
            <p:nvPr/>
          </p:nvSpPr>
          <p:spPr>
            <a:xfrm>
              <a:off x="5771434" y="7320779"/>
              <a:ext cx="286937" cy="286937"/>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tx41"/>
            <p:cNvSpPr/>
            <p:nvPr/>
          </p:nvSpPr>
          <p:spPr>
            <a:xfrm>
              <a:off x="663949" y="7323612"/>
              <a:ext cx="17611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CIUDAD AUTONOMA DE</a:t>
              </a:r>
            </a:p>
          </p:txBody>
        </p:sp>
        <p:sp>
          <p:nvSpPr>
            <p:cNvPr id="624" name="tx42"/>
            <p:cNvSpPr/>
            <p:nvPr/>
          </p:nvSpPr>
          <p:spPr>
            <a:xfrm>
              <a:off x="1281809" y="7488204"/>
              <a:ext cx="11432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BUENOS AIRES</a:t>
              </a:r>
            </a:p>
          </p:txBody>
        </p:sp>
        <p:sp>
          <p:nvSpPr>
            <p:cNvPr id="625" name="tx43"/>
            <p:cNvSpPr/>
            <p:nvPr/>
          </p:nvSpPr>
          <p:spPr>
            <a:xfrm>
              <a:off x="1493665" y="7118970"/>
              <a:ext cx="931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ENTRE RIOS</a:t>
              </a:r>
            </a:p>
          </p:txBody>
        </p:sp>
        <p:sp>
          <p:nvSpPr>
            <p:cNvPr id="626" name="tx44"/>
            <p:cNvSpPr/>
            <p:nvPr/>
          </p:nvSpPr>
          <p:spPr>
            <a:xfrm>
              <a:off x="1281809" y="6832032"/>
              <a:ext cx="11432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BUENOS AIRES</a:t>
              </a:r>
            </a:p>
          </p:txBody>
        </p:sp>
        <p:sp>
          <p:nvSpPr>
            <p:cNvPr id="627" name="tx45"/>
            <p:cNvSpPr/>
            <p:nvPr/>
          </p:nvSpPr>
          <p:spPr>
            <a:xfrm rot="-2700000">
              <a:off x="2318954"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28" name="tx46"/>
            <p:cNvSpPr/>
            <p:nvPr/>
          </p:nvSpPr>
          <p:spPr>
            <a:xfrm rot="-2700000">
              <a:off x="2605891"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29" name="tx47"/>
            <p:cNvSpPr/>
            <p:nvPr/>
          </p:nvSpPr>
          <p:spPr>
            <a:xfrm rot="-2700000">
              <a:off x="2892829"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30" name="tx48"/>
            <p:cNvSpPr/>
            <p:nvPr/>
          </p:nvSpPr>
          <p:spPr>
            <a:xfrm rot="-2700000">
              <a:off x="3179767"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31" name="tx49"/>
            <p:cNvSpPr/>
            <p:nvPr/>
          </p:nvSpPr>
          <p:spPr>
            <a:xfrm rot="-2700000">
              <a:off x="3466704"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32" name="tx50"/>
            <p:cNvSpPr/>
            <p:nvPr/>
          </p:nvSpPr>
          <p:spPr>
            <a:xfrm rot="-2700000">
              <a:off x="3753642"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33" name="tx51"/>
            <p:cNvSpPr/>
            <p:nvPr/>
          </p:nvSpPr>
          <p:spPr>
            <a:xfrm rot="-2700000">
              <a:off x="4040580"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34" name="tx52"/>
            <p:cNvSpPr/>
            <p:nvPr/>
          </p:nvSpPr>
          <p:spPr>
            <a:xfrm rot="-2700000">
              <a:off x="4327491" y="7952158"/>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35" name="tx53"/>
            <p:cNvSpPr/>
            <p:nvPr/>
          </p:nvSpPr>
          <p:spPr>
            <a:xfrm rot="-2700000">
              <a:off x="4614455"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36" name="tx54"/>
            <p:cNvSpPr/>
            <p:nvPr/>
          </p:nvSpPr>
          <p:spPr>
            <a:xfrm rot="-2700000">
              <a:off x="4901393"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37" name="tx55"/>
            <p:cNvSpPr/>
            <p:nvPr/>
          </p:nvSpPr>
          <p:spPr>
            <a:xfrm rot="-2700000">
              <a:off x="5188330"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38" name="tx56"/>
            <p:cNvSpPr/>
            <p:nvPr/>
          </p:nvSpPr>
          <p:spPr>
            <a:xfrm rot="-2700000">
              <a:off x="5475268" y="7952222"/>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39" name="pic57"/>
            <p:cNvPicPr/>
            <p:nvPr/>
          </p:nvPicPr>
          <p:blipFill>
            <a:blip r:embed="rId2" cstate="print"/>
            <a:stretch>
              <a:fillRect/>
            </a:stretch>
          </p:blipFill>
          <p:spPr>
            <a:xfrm>
              <a:off x="3256746" y="8447726"/>
              <a:ext cx="2160000" cy="144000"/>
            </a:xfrm>
            <a:prstGeom prst="rect">
              <a:avLst/>
            </a:prstGeom>
          </p:spPr>
        </p:pic>
        <p:sp>
          <p:nvSpPr>
            <p:cNvPr id="640" name="pl58"/>
            <p:cNvSpPr/>
            <p:nvPr/>
          </p:nvSpPr>
          <p:spPr>
            <a:xfrm>
              <a:off x="4336746" y="8547834"/>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41" name="pl59"/>
            <p:cNvSpPr/>
            <p:nvPr/>
          </p:nvSpPr>
          <p:spPr>
            <a:xfrm>
              <a:off x="4336746" y="8447726"/>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42" name="tx60"/>
            <p:cNvSpPr/>
            <p:nvPr/>
          </p:nvSpPr>
          <p:spPr>
            <a:xfrm>
              <a:off x="4301430" y="866094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43" name="tx61"/>
            <p:cNvSpPr/>
            <p:nvPr/>
          </p:nvSpPr>
          <p:spPr>
            <a:xfrm>
              <a:off x="1187650" y="6452607"/>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4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4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64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Guatemala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6011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23263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0" name="pl9"/>
            <p:cNvSpPr/>
            <p:nvPr/>
          </p:nvSpPr>
          <p:spPr>
            <a:xfrm>
              <a:off x="2217654" y="391687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25483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rc11"/>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5283989"/>
              <a:ext cx="232429" cy="1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4263"/>
              <a:ext cx="232429" cy="1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0979"/>
              <a:ext cx="232429" cy="4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4537"/>
              <a:ext cx="232429" cy="8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28941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28941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77694"/>
              <a:ext cx="232429" cy="7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78789"/>
              <a:ext cx="232429" cy="6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0431"/>
              <a:ext cx="232429" cy="4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79884"/>
              <a:ext cx="232429" cy="5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32243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32243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0431"/>
              <a:ext cx="232429" cy="4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79610"/>
              <a:ext cx="232429" cy="5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83894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83894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83894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5283442"/>
              <a:ext cx="232429" cy="1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pg55"/>
            <p:cNvSpPr/>
            <p:nvPr/>
          </p:nvSpPr>
          <p:spPr>
            <a:xfrm>
              <a:off x="291627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7" name="tx56"/>
            <p:cNvSpPr/>
            <p:nvPr/>
          </p:nvSpPr>
          <p:spPr>
            <a:xfrm>
              <a:off x="3041161"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8" name="pg57"/>
            <p:cNvSpPr/>
            <p:nvPr/>
          </p:nvSpPr>
          <p:spPr>
            <a:xfrm>
              <a:off x="321911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9" name="tx58"/>
            <p:cNvSpPr/>
            <p:nvPr/>
          </p:nvSpPr>
          <p:spPr>
            <a:xfrm>
              <a:off x="332318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0" name="rc59"/>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1" name="rc60"/>
            <p:cNvSpPr/>
            <p:nvPr/>
          </p:nvSpPr>
          <p:spPr>
            <a:xfrm>
              <a:off x="5368365" y="2153563"/>
              <a:ext cx="3150710" cy="3131794"/>
            </a:xfrm>
            <a:prstGeom prst="rect">
              <a:avLst/>
            </a:prstGeom>
            <a:solidFill>
              <a:srgbClr val="FFFFFF">
                <a:alpha val="100000"/>
              </a:srgbClr>
            </a:solidFill>
          </p:spPr>
          <p:txBody>
            <a:bodyPr/>
            <a:lstStyle/>
            <a:p/>
          </p:txBody>
        </p:sp>
        <p:sp>
          <p:nvSpPr>
            <p:cNvPr id="62" name="pl61"/>
            <p:cNvSpPr/>
            <p:nvPr/>
          </p:nvSpPr>
          <p:spPr>
            <a:xfrm>
              <a:off x="5368365" y="46011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3" name="pl62"/>
            <p:cNvSpPr/>
            <p:nvPr/>
          </p:nvSpPr>
          <p:spPr>
            <a:xfrm>
              <a:off x="5368365" y="323263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4" name="pl63"/>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5" name="pl64"/>
            <p:cNvSpPr/>
            <p:nvPr/>
          </p:nvSpPr>
          <p:spPr>
            <a:xfrm>
              <a:off x="5368365" y="391687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6" name="pl65"/>
            <p:cNvSpPr/>
            <p:nvPr/>
          </p:nvSpPr>
          <p:spPr>
            <a:xfrm>
              <a:off x="5368365" y="25483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7" name="rc66"/>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40710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40710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407103" y="5280979"/>
              <a:ext cx="232429" cy="43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66535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66535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66535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665358" y="5282347"/>
              <a:ext cx="232429" cy="30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9236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9236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9236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923613" y="5275231"/>
              <a:ext cx="232429" cy="101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1818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1818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1818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181868" y="5281800"/>
              <a:ext cx="232429" cy="3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44012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44012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44012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440123" y="5278242"/>
              <a:ext cx="232429" cy="7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6983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6983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6983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698378" y="5279610"/>
              <a:ext cx="232429" cy="5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95663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95663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95663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956633" y="5278242"/>
              <a:ext cx="232429" cy="71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2148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2148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2148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214888" y="5277694"/>
              <a:ext cx="232429" cy="7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4731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4731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4731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473143" y="5277421"/>
              <a:ext cx="232429" cy="79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7313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7313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7313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731398" y="5282621"/>
              <a:ext cx="232429" cy="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9896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9896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9896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989653" y="5283442"/>
              <a:ext cx="232429" cy="19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82479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82479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82479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8247908" y="5284810"/>
              <a:ext cx="232429" cy="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pg114"/>
            <p:cNvSpPr/>
            <p:nvPr/>
          </p:nvSpPr>
          <p:spPr>
            <a:xfrm>
              <a:off x="606698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6" name="tx115"/>
            <p:cNvSpPr/>
            <p:nvPr/>
          </p:nvSpPr>
          <p:spPr>
            <a:xfrm>
              <a:off x="6191872"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7" name="pg116"/>
            <p:cNvSpPr/>
            <p:nvPr/>
          </p:nvSpPr>
          <p:spPr>
            <a:xfrm>
              <a:off x="636982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8" name="tx117"/>
            <p:cNvSpPr/>
            <p:nvPr/>
          </p:nvSpPr>
          <p:spPr>
            <a:xfrm>
              <a:off x="647389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19" name="rc118"/>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0" name="rc119"/>
            <p:cNvSpPr/>
            <p:nvPr/>
          </p:nvSpPr>
          <p:spPr>
            <a:xfrm>
              <a:off x="8519075" y="2153563"/>
              <a:ext cx="3150710" cy="3131794"/>
            </a:xfrm>
            <a:prstGeom prst="rect">
              <a:avLst/>
            </a:prstGeom>
            <a:solidFill>
              <a:srgbClr val="FFFFFF">
                <a:alpha val="100000"/>
              </a:srgbClr>
            </a:solidFill>
          </p:spPr>
          <p:txBody>
            <a:bodyPr/>
            <a:lstStyle/>
            <a:p/>
          </p:txBody>
        </p:sp>
        <p:sp>
          <p:nvSpPr>
            <p:cNvPr id="121" name="pl120"/>
            <p:cNvSpPr/>
            <p:nvPr/>
          </p:nvSpPr>
          <p:spPr>
            <a:xfrm>
              <a:off x="8519075" y="46011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2" name="pl121"/>
            <p:cNvSpPr/>
            <p:nvPr/>
          </p:nvSpPr>
          <p:spPr>
            <a:xfrm>
              <a:off x="8519075" y="323263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3" name="pl122"/>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4" name="pl123"/>
            <p:cNvSpPr/>
            <p:nvPr/>
          </p:nvSpPr>
          <p:spPr>
            <a:xfrm>
              <a:off x="8519075" y="391687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5" name="pl124"/>
            <p:cNvSpPr/>
            <p:nvPr/>
          </p:nvSpPr>
          <p:spPr>
            <a:xfrm>
              <a:off x="8519075" y="25483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6" name="rc125"/>
            <p:cNvSpPr/>
            <p:nvPr/>
          </p:nvSpPr>
          <p:spPr>
            <a:xfrm>
              <a:off x="855781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855781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855781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8557813" y="5281800"/>
              <a:ext cx="232429" cy="3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881606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881606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881606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8816068" y="5280705"/>
              <a:ext cx="232429" cy="4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907432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907432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907432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9074323" y="5279336"/>
              <a:ext cx="232429" cy="6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933257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933257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933257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9332578" y="5277147"/>
              <a:ext cx="232429" cy="82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959083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959083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959083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9590833" y="5278789"/>
              <a:ext cx="232429" cy="65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984908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984908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984908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9849088" y="5275778"/>
              <a:ext cx="232429" cy="95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1010734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010734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010734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0107343" y="5280705"/>
              <a:ext cx="232429" cy="4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036559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036559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036559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0365598" y="5276052"/>
              <a:ext cx="232429" cy="93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062385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062385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062385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0623853" y="5282073"/>
              <a:ext cx="232429" cy="32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088210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088210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088210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0882108" y="5281252"/>
              <a:ext cx="232429" cy="41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114036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1140363" y="5279336"/>
              <a:ext cx="232429" cy="6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139861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139861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1398618"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1398618" y="5283989"/>
              <a:ext cx="232429" cy="1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pg173"/>
            <p:cNvSpPr/>
            <p:nvPr/>
          </p:nvSpPr>
          <p:spPr>
            <a:xfrm>
              <a:off x="1042100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75" name="pg174"/>
            <p:cNvSpPr/>
            <p:nvPr/>
          </p:nvSpPr>
          <p:spPr>
            <a:xfrm>
              <a:off x="9217700"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6" name="tx175"/>
            <p:cNvSpPr/>
            <p:nvPr/>
          </p:nvSpPr>
          <p:spPr>
            <a:xfrm>
              <a:off x="9342583"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77" name="pg176"/>
            <p:cNvSpPr/>
            <p:nvPr/>
          </p:nvSpPr>
          <p:spPr>
            <a:xfrm>
              <a:off x="952053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8" name="tx177"/>
            <p:cNvSpPr/>
            <p:nvPr/>
          </p:nvSpPr>
          <p:spPr>
            <a:xfrm>
              <a:off x="962460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79" name="rc178"/>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80" name="rc179"/>
            <p:cNvSpPr/>
            <p:nvPr/>
          </p:nvSpPr>
          <p:spPr>
            <a:xfrm>
              <a:off x="11669786" y="2153563"/>
              <a:ext cx="3150710" cy="3131794"/>
            </a:xfrm>
            <a:prstGeom prst="rect">
              <a:avLst/>
            </a:prstGeom>
            <a:solidFill>
              <a:srgbClr val="FFFFFF">
                <a:alpha val="100000"/>
              </a:srgbClr>
            </a:solidFill>
          </p:spPr>
          <p:txBody>
            <a:bodyPr/>
            <a:lstStyle/>
            <a:p/>
          </p:txBody>
        </p:sp>
        <p:sp>
          <p:nvSpPr>
            <p:cNvPr id="181" name="pl180"/>
            <p:cNvSpPr/>
            <p:nvPr/>
          </p:nvSpPr>
          <p:spPr>
            <a:xfrm>
              <a:off x="11669786" y="46011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2" name="pl181"/>
            <p:cNvSpPr/>
            <p:nvPr/>
          </p:nvSpPr>
          <p:spPr>
            <a:xfrm>
              <a:off x="11669786" y="323263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83" name="pl182"/>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4" name="pl183"/>
            <p:cNvSpPr/>
            <p:nvPr/>
          </p:nvSpPr>
          <p:spPr>
            <a:xfrm>
              <a:off x="11669786" y="391687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5" name="pl184"/>
            <p:cNvSpPr/>
            <p:nvPr/>
          </p:nvSpPr>
          <p:spPr>
            <a:xfrm>
              <a:off x="11669786" y="25483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6" name="rc185"/>
            <p:cNvSpPr/>
            <p:nvPr/>
          </p:nvSpPr>
          <p:spPr>
            <a:xfrm>
              <a:off x="1248328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248328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2483289"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2483289" y="5285084"/>
              <a:ext cx="232429" cy="2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325805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325805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3258054" y="5285084"/>
              <a:ext cx="232429" cy="2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3258054" y="528508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4549329" y="5284263"/>
              <a:ext cx="232429" cy="1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4549329" y="528426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4549329" y="528426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4549329" y="5280431"/>
              <a:ext cx="232429" cy="38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pg197"/>
            <p:cNvSpPr/>
            <p:nvPr/>
          </p:nvSpPr>
          <p:spPr>
            <a:xfrm>
              <a:off x="12368411"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9" name="tx198"/>
            <p:cNvSpPr/>
            <p:nvPr/>
          </p:nvSpPr>
          <p:spPr>
            <a:xfrm>
              <a:off x="12493293"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200" name="pg199"/>
            <p:cNvSpPr/>
            <p:nvPr/>
          </p:nvSpPr>
          <p:spPr>
            <a:xfrm>
              <a:off x="12671247"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1" name="tx200"/>
            <p:cNvSpPr/>
            <p:nvPr/>
          </p:nvSpPr>
          <p:spPr>
            <a:xfrm>
              <a:off x="12775316"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202" name="rc201"/>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03" name="rc202"/>
            <p:cNvSpPr/>
            <p:nvPr/>
          </p:nvSpPr>
          <p:spPr>
            <a:xfrm>
              <a:off x="14820496" y="2153563"/>
              <a:ext cx="3150710" cy="3131794"/>
            </a:xfrm>
            <a:prstGeom prst="rect">
              <a:avLst/>
            </a:prstGeom>
            <a:solidFill>
              <a:srgbClr val="FFFFFF">
                <a:alpha val="100000"/>
              </a:srgbClr>
            </a:solidFill>
          </p:spPr>
          <p:txBody>
            <a:bodyPr/>
            <a:lstStyle/>
            <a:p/>
          </p:txBody>
        </p:sp>
        <p:sp>
          <p:nvSpPr>
            <p:cNvPr id="204" name="pl203"/>
            <p:cNvSpPr/>
            <p:nvPr/>
          </p:nvSpPr>
          <p:spPr>
            <a:xfrm>
              <a:off x="14820496" y="460111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5" name="pl204"/>
            <p:cNvSpPr/>
            <p:nvPr/>
          </p:nvSpPr>
          <p:spPr>
            <a:xfrm>
              <a:off x="14820496" y="323263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6" name="pl205"/>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7" name="pl206"/>
            <p:cNvSpPr/>
            <p:nvPr/>
          </p:nvSpPr>
          <p:spPr>
            <a:xfrm>
              <a:off x="14820496" y="391687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8" name="pl207"/>
            <p:cNvSpPr/>
            <p:nvPr/>
          </p:nvSpPr>
          <p:spPr>
            <a:xfrm>
              <a:off x="14820496" y="2548397"/>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9" name="rc208"/>
            <p:cNvSpPr/>
            <p:nvPr/>
          </p:nvSpPr>
          <p:spPr>
            <a:xfrm>
              <a:off x="14859235" y="5224324"/>
              <a:ext cx="232429" cy="610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4859235" y="522432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4859235" y="522432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4859235" y="522432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5117490" y="5004546"/>
              <a:ext cx="232429" cy="280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5117490" y="500454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5117490" y="500454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5117490" y="500454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5375745" y="4297589"/>
              <a:ext cx="232429" cy="9877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5375745" y="429758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5375745" y="429758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5375745" y="429758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5634000" y="2876285"/>
              <a:ext cx="232429"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5634000" y="287628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5634000" y="287628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5634000" y="287628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5892255" y="3025997"/>
              <a:ext cx="232429" cy="2259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5892255" y="302599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5892255" y="302599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5892255" y="302599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6150510" y="3628949"/>
              <a:ext cx="232429" cy="16564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6150510" y="362894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6150510" y="362894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6150510" y="362894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6408764" y="4602486"/>
              <a:ext cx="232429" cy="6828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6408764" y="460248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6408764" y="460248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6408764" y="460248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30,462 case(s)</a:t>
              </a:r>
            </a:p>
          </p:txBody>
        </p:sp>
        <p:sp>
          <p:nvSpPr>
            <p:cNvPr id="239" name="pg238"/>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rc239"/>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41" name="tx240"/>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42" name="tx241"/>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43" name="tx242"/>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44" name="tx243"/>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45" name="tx244"/>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46" name="pl245"/>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252"/>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tx257"/>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9" name="tx258"/>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0" name="tx259"/>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1" name="tx260"/>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2" name="tx261"/>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63" name="tx262"/>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64" name="tx263"/>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5" name="tx264"/>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6" name="tx265"/>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7" name="tx266"/>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8" name="tx267"/>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9" name="tx268"/>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0" name="pl269"/>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pl276"/>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8" name="pl277"/>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tx281"/>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83" name="tx282"/>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84" name="tx283"/>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5" name="tx284"/>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6" name="tx285"/>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7" name="tx286"/>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8" name="tx287"/>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9" name="tx288"/>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0" name="tx289"/>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1" name="tx290"/>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92" name="tx291"/>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93" name="tx292"/>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94" name="pl293"/>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tx305"/>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7" name="tx306"/>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8" name="tx307"/>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9" name="tx308"/>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0" name="tx309"/>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1" name="tx310"/>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2" name="tx311"/>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3" name="tx312"/>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4" name="tx313"/>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5" name="tx314"/>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6" name="tx315"/>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7" name="tx316"/>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8" name="pl317"/>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tx329"/>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1" name="tx330"/>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2" name="tx331"/>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3" name="tx332"/>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4" name="tx333"/>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5" name="tx334"/>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6" name="tx335"/>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7" name="tx336"/>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8" name="tx337"/>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9" name="tx338"/>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0" name="tx339"/>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1" name="tx340"/>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2" name="pl341"/>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tx353"/>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5" name="tx354"/>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6" name="tx355"/>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7" name="tx356"/>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8" name="tx357"/>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9" name="tx358"/>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0" name="tx359"/>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1" name="tx360"/>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2" name="tx361"/>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3" name="tx362"/>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4" name="tx363"/>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5" name="tx364"/>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6" name="tx365"/>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67" name="tx366"/>
            <p:cNvSpPr/>
            <p:nvPr/>
          </p:nvSpPr>
          <p:spPr>
            <a:xfrm>
              <a:off x="1294238" y="3802019"/>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368" name="tx367"/>
            <p:cNvSpPr/>
            <p:nvPr/>
          </p:nvSpPr>
          <p:spPr>
            <a:xfrm>
              <a:off x="1230614" y="2433539"/>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369" name="pl368"/>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0" name="pl369"/>
            <p:cNvSpPr/>
            <p:nvPr/>
          </p:nvSpPr>
          <p:spPr>
            <a:xfrm>
              <a:off x="2182860" y="39168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1" name="pl370"/>
            <p:cNvSpPr/>
            <p:nvPr/>
          </p:nvSpPr>
          <p:spPr>
            <a:xfrm>
              <a:off x="2182860" y="25483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2" name="tx37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3" name="rc372"/>
            <p:cNvSpPr/>
            <p:nvPr/>
          </p:nvSpPr>
          <p:spPr>
            <a:xfrm>
              <a:off x="18110385" y="2153563"/>
              <a:ext cx="1240079" cy="413498"/>
            </a:xfrm>
            <a:prstGeom prst="rect">
              <a:avLst/>
            </a:prstGeom>
            <a:solidFill>
              <a:srgbClr val="FFFFFF">
                <a:alpha val="100000"/>
              </a:srgbClr>
            </a:solidFill>
          </p:spPr>
          <p:txBody>
            <a:bodyPr/>
            <a:lstStyle/>
            <a:p/>
          </p:txBody>
        </p:sp>
        <p:sp>
          <p:nvSpPr>
            <p:cNvPr id="374" name="rc373"/>
            <p:cNvSpPr/>
            <p:nvPr/>
          </p:nvSpPr>
          <p:spPr>
            <a:xfrm>
              <a:off x="18179974" y="2223153"/>
              <a:ext cx="274319" cy="274319"/>
            </a:xfrm>
            <a:prstGeom prst="rect">
              <a:avLst/>
            </a:prstGeom>
            <a:solidFill>
              <a:srgbClr val="FFFFFF">
                <a:alpha val="100000"/>
              </a:srgbClr>
            </a:solidFill>
          </p:spPr>
          <p:txBody>
            <a:bodyPr/>
            <a:lstStyle/>
            <a:p/>
          </p:txBody>
        </p:sp>
        <p:sp>
          <p:nvSpPr>
            <p:cNvPr id="375" name="pg37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76" name="tx37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77" name="rc376"/>
            <p:cNvSpPr/>
            <p:nvPr/>
          </p:nvSpPr>
          <p:spPr>
            <a:xfrm>
              <a:off x="18110385" y="2706240"/>
              <a:ext cx="1753945" cy="1236458"/>
            </a:xfrm>
            <a:prstGeom prst="rect">
              <a:avLst/>
            </a:prstGeom>
            <a:solidFill>
              <a:srgbClr val="FFFFFF">
                <a:alpha val="100000"/>
              </a:srgbClr>
            </a:solidFill>
          </p:spPr>
          <p:txBody>
            <a:bodyPr/>
            <a:lstStyle/>
            <a:p/>
          </p:txBody>
        </p:sp>
        <p:sp>
          <p:nvSpPr>
            <p:cNvPr id="378" name="rc377"/>
            <p:cNvSpPr/>
            <p:nvPr/>
          </p:nvSpPr>
          <p:spPr>
            <a:xfrm>
              <a:off x="18179974" y="2775829"/>
              <a:ext cx="274319" cy="274319"/>
            </a:xfrm>
            <a:prstGeom prst="rect">
              <a:avLst/>
            </a:prstGeom>
            <a:solidFill>
              <a:srgbClr val="FFFFFF">
                <a:alpha val="100000"/>
              </a:srgbClr>
            </a:solidFill>
          </p:spPr>
          <p:txBody>
            <a:bodyPr/>
            <a:lstStyle/>
            <a:p/>
          </p:txBody>
        </p:sp>
        <p:sp>
          <p:nvSpPr>
            <p:cNvPr id="379" name="rc37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0" name="rc379"/>
            <p:cNvSpPr/>
            <p:nvPr/>
          </p:nvSpPr>
          <p:spPr>
            <a:xfrm>
              <a:off x="18179974" y="3050149"/>
              <a:ext cx="274319" cy="274319"/>
            </a:xfrm>
            <a:prstGeom prst="rect">
              <a:avLst/>
            </a:prstGeom>
            <a:solidFill>
              <a:srgbClr val="FFFFFF">
                <a:alpha val="100000"/>
              </a:srgbClr>
            </a:solidFill>
          </p:spPr>
          <p:txBody>
            <a:bodyPr/>
            <a:lstStyle/>
            <a:p/>
          </p:txBody>
        </p:sp>
        <p:sp>
          <p:nvSpPr>
            <p:cNvPr id="381" name="rc38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2" name="rc381"/>
            <p:cNvSpPr/>
            <p:nvPr/>
          </p:nvSpPr>
          <p:spPr>
            <a:xfrm>
              <a:off x="18179974" y="3324469"/>
              <a:ext cx="274319" cy="274320"/>
            </a:xfrm>
            <a:prstGeom prst="rect">
              <a:avLst/>
            </a:prstGeom>
            <a:solidFill>
              <a:srgbClr val="FFFFFF">
                <a:alpha val="100000"/>
              </a:srgbClr>
            </a:solidFill>
          </p:spPr>
          <p:txBody>
            <a:bodyPr/>
            <a:lstStyle/>
            <a:p/>
          </p:txBody>
        </p:sp>
        <p:sp>
          <p:nvSpPr>
            <p:cNvPr id="383" name="rc38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4" name="rc383"/>
            <p:cNvSpPr/>
            <p:nvPr/>
          </p:nvSpPr>
          <p:spPr>
            <a:xfrm>
              <a:off x="18179974" y="3598789"/>
              <a:ext cx="274319" cy="274320"/>
            </a:xfrm>
            <a:prstGeom prst="rect">
              <a:avLst/>
            </a:prstGeom>
            <a:solidFill>
              <a:srgbClr val="FFFFFF">
                <a:alpha val="100000"/>
              </a:srgbClr>
            </a:solidFill>
          </p:spPr>
          <p:txBody>
            <a:bodyPr/>
            <a:lstStyle/>
            <a:p/>
          </p:txBody>
        </p:sp>
        <p:sp>
          <p:nvSpPr>
            <p:cNvPr id="385" name="rc38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6" name="tx38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87" name="tx38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88" name="tx38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89" name="tx38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90" name=""/>
          <p:cNvGrpSpPr/>
          <p:nvPr/>
        </p:nvGrpSpPr>
        <p:grpSpPr>
          <a:xfrm>
            <a:off x="6400800" y="6217920"/>
            <a:ext cx="5486400" cy="4251960"/>
            <a:chOff x="6400800" y="6217920"/>
            <a:chExt cx="5486400" cy="4251960"/>
          </a:xfrm>
        </p:grpSpPr>
        <p:sp>
          <p:nvSpPr>
            <p:cNvPr id="39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9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93" name="rc5"/>
            <p:cNvSpPr/>
            <p:nvPr/>
          </p:nvSpPr>
          <p:spPr>
            <a:xfrm>
              <a:off x="7280770" y="6510025"/>
              <a:ext cx="3895326" cy="2788960"/>
            </a:xfrm>
            <a:prstGeom prst="rect">
              <a:avLst/>
            </a:prstGeom>
            <a:solidFill>
              <a:srgbClr val="FFFFFF">
                <a:alpha val="100000"/>
              </a:srgbClr>
            </a:solidFill>
          </p:spPr>
          <p:txBody>
            <a:bodyPr/>
            <a:lstStyle/>
            <a:p/>
          </p:txBody>
        </p:sp>
        <p:sp>
          <p:nvSpPr>
            <p:cNvPr id="394" name="pl6"/>
            <p:cNvSpPr/>
            <p:nvPr/>
          </p:nvSpPr>
          <p:spPr>
            <a:xfrm>
              <a:off x="7280770" y="8835803"/>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395" name="pl7"/>
            <p:cNvSpPr/>
            <p:nvPr/>
          </p:nvSpPr>
          <p:spPr>
            <a:xfrm>
              <a:off x="7280770" y="8162981"/>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396" name="pl8"/>
            <p:cNvSpPr/>
            <p:nvPr/>
          </p:nvSpPr>
          <p:spPr>
            <a:xfrm>
              <a:off x="7280770" y="7490159"/>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397" name="pl9"/>
            <p:cNvSpPr/>
            <p:nvPr/>
          </p:nvSpPr>
          <p:spPr>
            <a:xfrm>
              <a:off x="7280770" y="6817336"/>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398" name="pl10"/>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399" name="pl11"/>
            <p:cNvSpPr/>
            <p:nvPr/>
          </p:nvSpPr>
          <p:spPr>
            <a:xfrm>
              <a:off x="7280770" y="8499392"/>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0" name="pl12"/>
            <p:cNvSpPr/>
            <p:nvPr/>
          </p:nvSpPr>
          <p:spPr>
            <a:xfrm>
              <a:off x="7280770" y="7826570"/>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1" name="pl13"/>
            <p:cNvSpPr/>
            <p:nvPr/>
          </p:nvSpPr>
          <p:spPr>
            <a:xfrm>
              <a:off x="7280770" y="7153747"/>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02" name="rc14"/>
            <p:cNvSpPr/>
            <p:nvPr/>
          </p:nvSpPr>
          <p:spPr>
            <a:xfrm>
              <a:off x="7416024" y="8526305"/>
              <a:ext cx="378712" cy="6459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3" name="rc15"/>
            <p:cNvSpPr/>
            <p:nvPr/>
          </p:nvSpPr>
          <p:spPr>
            <a:xfrm>
              <a:off x="7957042" y="8583046"/>
              <a:ext cx="378712" cy="58916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4" name="rc16"/>
            <p:cNvSpPr/>
            <p:nvPr/>
          </p:nvSpPr>
          <p:spPr>
            <a:xfrm>
              <a:off x="8498059" y="8770764"/>
              <a:ext cx="378712" cy="40145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5" name="rc17"/>
            <p:cNvSpPr/>
            <p:nvPr/>
          </p:nvSpPr>
          <p:spPr>
            <a:xfrm>
              <a:off x="9039077" y="8871014"/>
              <a:ext cx="378712" cy="30120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6" name="rc18"/>
            <p:cNvSpPr/>
            <p:nvPr/>
          </p:nvSpPr>
          <p:spPr>
            <a:xfrm>
              <a:off x="9580095" y="7482085"/>
              <a:ext cx="378712" cy="169012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7" name="rc19"/>
            <p:cNvSpPr/>
            <p:nvPr/>
          </p:nvSpPr>
          <p:spPr>
            <a:xfrm>
              <a:off x="10121112" y="6636796"/>
              <a:ext cx="378712"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8" name="rc20"/>
            <p:cNvSpPr/>
            <p:nvPr/>
          </p:nvSpPr>
          <p:spPr>
            <a:xfrm>
              <a:off x="10662130" y="8374920"/>
              <a:ext cx="378712" cy="79729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9" name="pl21"/>
            <p:cNvSpPr/>
            <p:nvPr/>
          </p:nvSpPr>
          <p:spPr>
            <a:xfrm>
              <a:off x="7605380" y="6867288"/>
              <a:ext cx="3246105" cy="2098910"/>
            </a:xfrm>
            <a:custGeom>
              <a:avLst/>
              <a:pathLst>
                <a:path w="3246105" h="2098910">
                  <a:moveTo>
                    <a:pt x="0" y="0"/>
                  </a:moveTo>
                  <a:lnTo>
                    <a:pt x="541017" y="1767715"/>
                  </a:lnTo>
                  <a:lnTo>
                    <a:pt x="1082035" y="2031547"/>
                  </a:lnTo>
                  <a:lnTo>
                    <a:pt x="1623052" y="2098910"/>
                  </a:lnTo>
                  <a:lnTo>
                    <a:pt x="2164070" y="1699234"/>
                  </a:lnTo>
                  <a:lnTo>
                    <a:pt x="2705088" y="1565838"/>
                  </a:lnTo>
                  <a:lnTo>
                    <a:pt x="3246105" y="2066860"/>
                  </a:lnTo>
                </a:path>
              </a:pathLst>
            </a:custGeom>
            <a:ln w="40651" cap="flat">
              <a:solidFill>
                <a:srgbClr val="000000">
                  <a:alpha val="100000"/>
                </a:srgbClr>
              </a:solidFill>
              <a:prstDash val="solid"/>
              <a:round/>
            </a:ln>
          </p:spPr>
          <p:txBody>
            <a:bodyPr/>
            <a:lstStyle/>
            <a:p/>
          </p:txBody>
        </p:sp>
        <p:sp>
          <p:nvSpPr>
            <p:cNvPr id="410" name="rc22"/>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11" name="tx23"/>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12" name="tx24"/>
            <p:cNvSpPr/>
            <p:nvPr/>
          </p:nvSpPr>
          <p:spPr>
            <a:xfrm>
              <a:off x="6801340" y="8477365"/>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413" name="tx25"/>
            <p:cNvSpPr/>
            <p:nvPr/>
          </p:nvSpPr>
          <p:spPr>
            <a:xfrm>
              <a:off x="6801340" y="780454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6,000</a:t>
              </a:r>
            </a:p>
          </p:txBody>
        </p:sp>
        <p:sp>
          <p:nvSpPr>
            <p:cNvPr id="414" name="tx26"/>
            <p:cNvSpPr/>
            <p:nvPr/>
          </p:nvSpPr>
          <p:spPr>
            <a:xfrm>
              <a:off x="6801340" y="713172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9,000</a:t>
              </a:r>
            </a:p>
          </p:txBody>
        </p:sp>
        <p:sp>
          <p:nvSpPr>
            <p:cNvPr id="415" name="pl27"/>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pl28"/>
            <p:cNvSpPr/>
            <p:nvPr/>
          </p:nvSpPr>
          <p:spPr>
            <a:xfrm>
              <a:off x="7245975" y="84993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29"/>
            <p:cNvSpPr/>
            <p:nvPr/>
          </p:nvSpPr>
          <p:spPr>
            <a:xfrm>
              <a:off x="7245975" y="78265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pl30"/>
            <p:cNvSpPr/>
            <p:nvPr/>
          </p:nvSpPr>
          <p:spPr>
            <a:xfrm>
              <a:off x="7245975" y="71537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9" name="pl31"/>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0" name="pl32"/>
            <p:cNvSpPr/>
            <p:nvPr/>
          </p:nvSpPr>
          <p:spPr>
            <a:xfrm>
              <a:off x="11176096" y="856806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1" name="pl33"/>
            <p:cNvSpPr/>
            <p:nvPr/>
          </p:nvSpPr>
          <p:spPr>
            <a:xfrm>
              <a:off x="11176096" y="796391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2" name="pl34"/>
            <p:cNvSpPr/>
            <p:nvPr/>
          </p:nvSpPr>
          <p:spPr>
            <a:xfrm>
              <a:off x="11176096" y="735976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3" name="pl35"/>
            <p:cNvSpPr/>
            <p:nvPr/>
          </p:nvSpPr>
          <p:spPr>
            <a:xfrm>
              <a:off x="11176096" y="675561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24" name="tx36"/>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25" name="tx37"/>
            <p:cNvSpPr/>
            <p:nvPr/>
          </p:nvSpPr>
          <p:spPr>
            <a:xfrm>
              <a:off x="11274154" y="8565757"/>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26" name="tx38"/>
            <p:cNvSpPr/>
            <p:nvPr/>
          </p:nvSpPr>
          <p:spPr>
            <a:xfrm>
              <a:off x="11274154" y="7961606"/>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427" name="tx39"/>
            <p:cNvSpPr/>
            <p:nvPr/>
          </p:nvSpPr>
          <p:spPr>
            <a:xfrm>
              <a:off x="11274154" y="7357455"/>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6000</a:t>
              </a:r>
            </a:p>
          </p:txBody>
        </p:sp>
        <p:sp>
          <p:nvSpPr>
            <p:cNvPr id="428" name="tx40"/>
            <p:cNvSpPr/>
            <p:nvPr/>
          </p:nvSpPr>
          <p:spPr>
            <a:xfrm>
              <a:off x="11274154" y="6753304"/>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8000</a:t>
              </a:r>
            </a:p>
          </p:txBody>
        </p:sp>
        <p:sp>
          <p:nvSpPr>
            <p:cNvPr id="429" name="pl41"/>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0" name="pl42"/>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1" name="pl43"/>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2" name="pl44"/>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3" name="pl45"/>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4" name="pl46"/>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5" name="pl47"/>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36" name="tx48"/>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37" name="tx49"/>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38" name="tx50"/>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39" name="tx51"/>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40" name="tx52"/>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41" name="tx53"/>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42" name="tx54"/>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3" name="tx55"/>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44" name="tx56"/>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45" name="tx5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46" name="tx5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47" name="rc59"/>
            <p:cNvSpPr/>
            <p:nvPr/>
          </p:nvSpPr>
          <p:spPr>
            <a:xfrm>
              <a:off x="8095685" y="10217410"/>
              <a:ext cx="1051268" cy="182880"/>
            </a:xfrm>
            <a:prstGeom prst="rect">
              <a:avLst/>
            </a:prstGeom>
            <a:solidFill>
              <a:srgbClr val="FFFFFF">
                <a:alpha val="100000"/>
              </a:srgbClr>
            </a:solidFill>
          </p:spPr>
          <p:txBody>
            <a:bodyPr/>
            <a:lstStyle/>
            <a:p/>
          </p:txBody>
        </p:sp>
        <p:sp>
          <p:nvSpPr>
            <p:cNvPr id="448" name="rc60"/>
            <p:cNvSpPr/>
            <p:nvPr/>
          </p:nvSpPr>
          <p:spPr>
            <a:xfrm>
              <a:off x="8095685" y="10217410"/>
              <a:ext cx="182879" cy="182880"/>
            </a:xfrm>
            <a:prstGeom prst="rect">
              <a:avLst/>
            </a:prstGeom>
            <a:solidFill>
              <a:srgbClr val="FFFFFF">
                <a:alpha val="100000"/>
              </a:srgbClr>
            </a:solidFill>
          </p:spPr>
          <p:txBody>
            <a:bodyPr/>
            <a:lstStyle/>
            <a:p/>
          </p:txBody>
        </p:sp>
        <p:sp>
          <p:nvSpPr>
            <p:cNvPr id="449" name="pl61"/>
            <p:cNvSpPr/>
            <p:nvPr/>
          </p:nvSpPr>
          <p:spPr>
            <a:xfrm>
              <a:off x="811397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50" name="tx62"/>
            <p:cNvSpPr/>
            <p:nvPr/>
          </p:nvSpPr>
          <p:spPr>
            <a:xfrm>
              <a:off x="838656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51" name="rc63"/>
            <p:cNvSpPr/>
            <p:nvPr/>
          </p:nvSpPr>
          <p:spPr>
            <a:xfrm>
              <a:off x="9326953" y="10217410"/>
              <a:ext cx="1034227" cy="182880"/>
            </a:xfrm>
            <a:prstGeom prst="rect">
              <a:avLst/>
            </a:prstGeom>
            <a:solidFill>
              <a:srgbClr val="FFFFFF">
                <a:alpha val="100000"/>
              </a:srgbClr>
            </a:solidFill>
          </p:spPr>
          <p:txBody>
            <a:bodyPr/>
            <a:lstStyle/>
            <a:p/>
          </p:txBody>
        </p:sp>
        <p:sp>
          <p:nvSpPr>
            <p:cNvPr id="452" name="rc64"/>
            <p:cNvSpPr/>
            <p:nvPr/>
          </p:nvSpPr>
          <p:spPr>
            <a:xfrm>
              <a:off x="9326953" y="10217410"/>
              <a:ext cx="182879" cy="182880"/>
            </a:xfrm>
            <a:prstGeom prst="rect">
              <a:avLst/>
            </a:prstGeom>
            <a:solidFill>
              <a:srgbClr val="FFFFFF">
                <a:alpha val="100000"/>
              </a:srgbClr>
            </a:solidFill>
          </p:spPr>
          <p:txBody>
            <a:bodyPr/>
            <a:lstStyle/>
            <a:p/>
          </p:txBody>
        </p:sp>
        <p:sp>
          <p:nvSpPr>
            <p:cNvPr id="453" name="rc65"/>
            <p:cNvSpPr/>
            <p:nvPr/>
          </p:nvSpPr>
          <p:spPr>
            <a:xfrm>
              <a:off x="933595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tx66"/>
            <p:cNvSpPr/>
            <p:nvPr/>
          </p:nvSpPr>
          <p:spPr>
            <a:xfrm>
              <a:off x="961783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55" name="tx67"/>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6" name=""/>
          <p:cNvGrpSpPr/>
          <p:nvPr/>
        </p:nvGrpSpPr>
        <p:grpSpPr>
          <a:xfrm>
            <a:off x="12527280" y="6217920"/>
            <a:ext cx="5486400" cy="4297680"/>
            <a:chOff x="12527280" y="6217920"/>
            <a:chExt cx="5486400" cy="4297680"/>
          </a:xfrm>
        </p:grpSpPr>
        <p:sp>
          <p:nvSpPr>
            <p:cNvPr id="45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6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6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1" name="pl17"/>
            <p:cNvSpPr/>
            <p:nvPr/>
          </p:nvSpPr>
          <p:spPr>
            <a:xfrm>
              <a:off x="13325144" y="6740492"/>
              <a:ext cx="4510689" cy="717009"/>
            </a:xfrm>
            <a:custGeom>
              <a:avLst/>
              <a:pathLst>
                <a:path w="4510689" h="717009">
                  <a:moveTo>
                    <a:pt x="0" y="256074"/>
                  </a:moveTo>
                  <a:lnTo>
                    <a:pt x="180427" y="128037"/>
                  </a:lnTo>
                  <a:lnTo>
                    <a:pt x="360855" y="102429"/>
                  </a:lnTo>
                  <a:lnTo>
                    <a:pt x="541282" y="51214"/>
                  </a:lnTo>
                  <a:lnTo>
                    <a:pt x="721710" y="25607"/>
                  </a:lnTo>
                  <a:lnTo>
                    <a:pt x="902137" y="76822"/>
                  </a:lnTo>
                  <a:lnTo>
                    <a:pt x="1082565" y="25607"/>
                  </a:lnTo>
                  <a:lnTo>
                    <a:pt x="1262993" y="256074"/>
                  </a:lnTo>
                  <a:lnTo>
                    <a:pt x="1443420" y="0"/>
                  </a:lnTo>
                  <a:lnTo>
                    <a:pt x="1623848" y="102429"/>
                  </a:lnTo>
                  <a:lnTo>
                    <a:pt x="1804275" y="76822"/>
                  </a:lnTo>
                  <a:lnTo>
                    <a:pt x="1984703" y="179252"/>
                  </a:lnTo>
                  <a:lnTo>
                    <a:pt x="2165131" y="76822"/>
                  </a:lnTo>
                  <a:lnTo>
                    <a:pt x="2345558" y="128037"/>
                  </a:lnTo>
                  <a:lnTo>
                    <a:pt x="2525986" y="717009"/>
                  </a:lnTo>
                  <a:lnTo>
                    <a:pt x="2706413" y="435327"/>
                  </a:lnTo>
                  <a:lnTo>
                    <a:pt x="2886841" y="179252"/>
                  </a:lnTo>
                  <a:lnTo>
                    <a:pt x="3067268" y="51214"/>
                  </a:lnTo>
                  <a:lnTo>
                    <a:pt x="3247696" y="179252"/>
                  </a:lnTo>
                  <a:lnTo>
                    <a:pt x="3428124" y="153644"/>
                  </a:lnTo>
                  <a:lnTo>
                    <a:pt x="3608551" y="179252"/>
                  </a:lnTo>
                  <a:lnTo>
                    <a:pt x="3788979" y="204859"/>
                  </a:lnTo>
                  <a:lnTo>
                    <a:pt x="3969406" y="256074"/>
                  </a:lnTo>
                  <a:lnTo>
                    <a:pt x="4149834" y="179252"/>
                  </a:lnTo>
                  <a:lnTo>
                    <a:pt x="4330262" y="128037"/>
                  </a:lnTo>
                  <a:lnTo>
                    <a:pt x="4510689" y="153644"/>
                  </a:lnTo>
                </a:path>
              </a:pathLst>
            </a:custGeom>
            <a:ln w="32521" cap="flat">
              <a:solidFill>
                <a:srgbClr val="5EB0E8">
                  <a:alpha val="100000"/>
                </a:srgbClr>
              </a:solidFill>
              <a:prstDash val="solid"/>
              <a:round/>
            </a:ln>
          </p:spPr>
          <p:txBody>
            <a:bodyPr/>
            <a:lstStyle/>
            <a:p/>
          </p:txBody>
        </p:sp>
        <p:sp>
          <p:nvSpPr>
            <p:cNvPr id="472" name="pl18"/>
            <p:cNvSpPr/>
            <p:nvPr/>
          </p:nvSpPr>
          <p:spPr>
            <a:xfrm>
              <a:off x="16211986" y="6919745"/>
              <a:ext cx="1623848" cy="563364"/>
            </a:xfrm>
            <a:custGeom>
              <a:avLst/>
              <a:pathLst>
                <a:path w="1623848" h="563364">
                  <a:moveTo>
                    <a:pt x="0" y="563364"/>
                  </a:moveTo>
                  <a:lnTo>
                    <a:pt x="180427" y="0"/>
                  </a:lnTo>
                  <a:lnTo>
                    <a:pt x="360855" y="281682"/>
                  </a:lnTo>
                  <a:lnTo>
                    <a:pt x="541282" y="281682"/>
                  </a:lnTo>
                  <a:lnTo>
                    <a:pt x="721710" y="256074"/>
                  </a:lnTo>
                  <a:lnTo>
                    <a:pt x="902137" y="256074"/>
                  </a:lnTo>
                  <a:lnTo>
                    <a:pt x="1082565" y="460934"/>
                  </a:lnTo>
                  <a:lnTo>
                    <a:pt x="1262993" y="281682"/>
                  </a:lnTo>
                  <a:lnTo>
                    <a:pt x="1443420" y="256074"/>
                  </a:lnTo>
                  <a:lnTo>
                    <a:pt x="1623848" y="128037"/>
                  </a:lnTo>
                </a:path>
              </a:pathLst>
            </a:custGeom>
            <a:ln w="32521" cap="flat">
              <a:solidFill>
                <a:srgbClr val="00A173">
                  <a:alpha val="100000"/>
                </a:srgbClr>
              </a:solidFill>
              <a:prstDash val="solid"/>
              <a:round/>
            </a:ln>
          </p:spPr>
          <p:txBody>
            <a:bodyPr/>
            <a:lstStyle/>
            <a:p/>
          </p:txBody>
        </p:sp>
        <p:sp>
          <p:nvSpPr>
            <p:cNvPr id="47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7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7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7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1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1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1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1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1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1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1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1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2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2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2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2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2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2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2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2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2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2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3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3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3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3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3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3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3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3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38" name="rc84"/>
            <p:cNvSpPr/>
            <p:nvPr/>
          </p:nvSpPr>
          <p:spPr>
            <a:xfrm>
              <a:off x="14005791" y="9941072"/>
              <a:ext cx="3149396" cy="504938"/>
            </a:xfrm>
            <a:prstGeom prst="rect">
              <a:avLst/>
            </a:prstGeom>
            <a:solidFill>
              <a:srgbClr val="FFFFFF">
                <a:alpha val="100000"/>
              </a:srgbClr>
            </a:solidFill>
          </p:spPr>
          <p:txBody>
            <a:bodyPr/>
            <a:lstStyle/>
            <a:p/>
          </p:txBody>
        </p:sp>
        <p:sp>
          <p:nvSpPr>
            <p:cNvPr id="53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4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4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4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4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4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4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4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4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Guinea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006824"/>
              <a:ext cx="237118" cy="2785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0068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4982391"/>
              <a:ext cx="237118" cy="24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4909093"/>
              <a:ext cx="237118" cy="73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4557261"/>
              <a:ext cx="237118" cy="7280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5572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508395"/>
              <a:ext cx="237118" cy="48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171223"/>
              <a:ext cx="237118" cy="337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4742950"/>
              <a:ext cx="237118" cy="542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74295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694084"/>
              <a:ext cx="237118" cy="488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4474189"/>
              <a:ext cx="237118" cy="2198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070349"/>
              <a:ext cx="237118" cy="2150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0703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050803"/>
              <a:ext cx="237118" cy="195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943299"/>
              <a:ext cx="237118" cy="107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51152"/>
              <a:ext cx="237118" cy="342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511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46265"/>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07173"/>
              <a:ext cx="237118" cy="39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04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04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04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047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75585"/>
              <a:ext cx="237118" cy="9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755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7558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56038"/>
              <a:ext cx="237118" cy="19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21832"/>
              <a:ext cx="237118" cy="635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2183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12059"/>
              <a:ext cx="237118" cy="97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97400"/>
              <a:ext cx="237118" cy="146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41379"/>
              <a:ext cx="237118" cy="439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4137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413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58307"/>
              <a:ext cx="237118" cy="830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706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706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60925"/>
              <a:ext cx="237118" cy="9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429 case(s)</a:t>
              </a:r>
            </a:p>
          </p:txBody>
        </p:sp>
        <p:sp>
          <p:nvSpPr>
            <p:cNvPr id="60" name="pg59"/>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417 case(s)</a:t>
              </a:r>
            </a:p>
          </p:txBody>
        </p:sp>
        <p:sp>
          <p:nvSpPr>
            <p:cNvPr id="62" name="rc61"/>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114136" y="2153563"/>
              <a:ext cx="3214267" cy="3131794"/>
            </a:xfrm>
            <a:prstGeom prst="rect">
              <a:avLst/>
            </a:prstGeom>
            <a:solidFill>
              <a:srgbClr val="FFFFFF">
                <a:alpha val="100000"/>
              </a:srgbClr>
            </a:solidFill>
          </p:spPr>
          <p:txBody>
            <a:bodyPr/>
            <a:lstStyle/>
            <a:p/>
          </p:txBody>
        </p:sp>
        <p:sp>
          <p:nvSpPr>
            <p:cNvPr id="64" name="pl63"/>
            <p:cNvSpPr/>
            <p:nvPr/>
          </p:nvSpPr>
          <p:spPr>
            <a:xfrm>
              <a:off x="5114136"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pl68"/>
            <p:cNvSpPr/>
            <p:nvPr/>
          </p:nvSpPr>
          <p:spPr>
            <a:xfrm>
              <a:off x="5114136"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rc70"/>
            <p:cNvSpPr/>
            <p:nvPr/>
          </p:nvSpPr>
          <p:spPr>
            <a:xfrm>
              <a:off x="5153656" y="5256038"/>
              <a:ext cx="237118" cy="293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5251152"/>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153656" y="52511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085009"/>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46265"/>
              <a:ext cx="237118" cy="390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5241379"/>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4137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4796702"/>
              <a:ext cx="237118" cy="4446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5265812"/>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6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4772269"/>
              <a:ext cx="237118" cy="493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5050803"/>
              <a:ext cx="237118" cy="2198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05080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4874887"/>
              <a:ext cx="237118" cy="175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5119215"/>
              <a:ext cx="237118" cy="1612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11921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006824"/>
              <a:ext cx="237118" cy="112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0471"/>
              <a:ext cx="237118" cy="48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87627"/>
              <a:ext cx="237118" cy="928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18762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153421"/>
              <a:ext cx="237118" cy="342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182740"/>
              <a:ext cx="237118" cy="1026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18274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168080"/>
              <a:ext cx="237118" cy="146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236492"/>
              <a:ext cx="237118" cy="488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364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182740"/>
              <a:ext cx="237118" cy="53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5246265"/>
              <a:ext cx="237118" cy="390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24626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207173"/>
              <a:ext cx="237118" cy="390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70698"/>
              <a:ext cx="237118" cy="14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5251152"/>
              <a:ext cx="237118" cy="195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511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07173"/>
              <a:ext cx="237118" cy="43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75585"/>
              <a:ext cx="237118" cy="9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5221832"/>
              <a:ext cx="237118" cy="537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2183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192513"/>
              <a:ext cx="237118" cy="29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172967"/>
              <a:ext cx="237118" cy="112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17296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17296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pg118"/>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0" name="tx119"/>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204 case(s)</a:t>
              </a:r>
            </a:p>
          </p:txBody>
        </p:sp>
        <p:sp>
          <p:nvSpPr>
            <p:cNvPr id="121" name="pg120"/>
            <p:cNvSpPr/>
            <p:nvPr/>
          </p:nvSpPr>
          <p:spPr>
            <a:xfrm>
              <a:off x="6087104"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2" name="tx121"/>
            <p:cNvSpPr/>
            <p:nvPr/>
          </p:nvSpPr>
          <p:spPr>
            <a:xfrm>
              <a:off x="6191173"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94 case(s)</a:t>
              </a:r>
            </a:p>
          </p:txBody>
        </p:sp>
        <p:sp>
          <p:nvSpPr>
            <p:cNvPr id="123" name="rc12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4" name="rc123"/>
            <p:cNvSpPr/>
            <p:nvPr/>
          </p:nvSpPr>
          <p:spPr>
            <a:xfrm>
              <a:off x="8328404" y="2153563"/>
              <a:ext cx="3214267" cy="3131794"/>
            </a:xfrm>
            <a:prstGeom prst="rect">
              <a:avLst/>
            </a:prstGeom>
            <a:solidFill>
              <a:srgbClr val="FFFFFF">
                <a:alpha val="100000"/>
              </a:srgbClr>
            </a:solidFill>
          </p:spPr>
          <p:txBody>
            <a:bodyPr/>
            <a:lstStyle/>
            <a:p/>
          </p:txBody>
        </p:sp>
        <p:sp>
          <p:nvSpPr>
            <p:cNvPr id="125" name="pl124"/>
            <p:cNvSpPr/>
            <p:nvPr/>
          </p:nvSpPr>
          <p:spPr>
            <a:xfrm>
              <a:off x="8328404"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pl129"/>
            <p:cNvSpPr/>
            <p:nvPr/>
          </p:nvSpPr>
          <p:spPr>
            <a:xfrm>
              <a:off x="8328404"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rc131"/>
            <p:cNvSpPr/>
            <p:nvPr/>
          </p:nvSpPr>
          <p:spPr>
            <a:xfrm>
              <a:off x="8367924" y="5216946"/>
              <a:ext cx="237118" cy="684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3" name="rc132"/>
            <p:cNvSpPr/>
            <p:nvPr/>
          </p:nvSpPr>
          <p:spPr>
            <a:xfrm>
              <a:off x="8367924" y="52169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207173"/>
              <a:ext cx="237118" cy="97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5050803"/>
              <a:ext cx="237118" cy="1563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5089895"/>
              <a:ext cx="237118" cy="195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08989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075236"/>
              <a:ext cx="237118" cy="146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4953072"/>
              <a:ext cx="237118" cy="1221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4811362"/>
              <a:ext cx="237118" cy="4739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8113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4801589"/>
              <a:ext cx="237118" cy="97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4107698"/>
              <a:ext cx="237118" cy="693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5011711"/>
              <a:ext cx="237118" cy="2736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0117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006824"/>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4557261"/>
              <a:ext cx="237118" cy="449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5109442"/>
              <a:ext cx="237118" cy="1759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1094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104555"/>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4703857"/>
              <a:ext cx="237118" cy="4006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104555"/>
              <a:ext cx="237118" cy="180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1045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1045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4850454"/>
              <a:ext cx="237118" cy="2541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055690"/>
              <a:ext cx="237118" cy="2296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05569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050803"/>
              <a:ext cx="237118" cy="48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4879774"/>
              <a:ext cx="237118" cy="1710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5168080"/>
              <a:ext cx="237118" cy="1172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1680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153421"/>
              <a:ext cx="237118" cy="146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4992164"/>
              <a:ext cx="237118" cy="161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085009"/>
              <a:ext cx="237118" cy="2003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08500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060576"/>
              <a:ext cx="237118" cy="24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4957958"/>
              <a:ext cx="237118" cy="1026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4928639"/>
              <a:ext cx="237118" cy="356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92863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4904206"/>
              <a:ext cx="237118" cy="244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4689198"/>
              <a:ext cx="237118" cy="2150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4894433"/>
              <a:ext cx="237118" cy="3909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489443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4777156"/>
              <a:ext cx="237118" cy="1172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4591467"/>
              <a:ext cx="237118" cy="1856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075236"/>
              <a:ext cx="237118" cy="2101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07523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pg179"/>
            <p:cNvSpPr/>
            <p:nvPr/>
          </p:nvSpPr>
          <p:spPr>
            <a:xfrm>
              <a:off x="1106031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1" name="pg180"/>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635 case(s)</a:t>
              </a:r>
            </a:p>
          </p:txBody>
        </p:sp>
        <p:sp>
          <p:nvSpPr>
            <p:cNvPr id="183" name="pg182"/>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577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pl192"/>
            <p:cNvSpPr/>
            <p:nvPr/>
          </p:nvSpPr>
          <p:spPr>
            <a:xfrm>
              <a:off x="11542672"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rc193"/>
            <p:cNvSpPr/>
            <p:nvPr/>
          </p:nvSpPr>
          <p:spPr>
            <a:xfrm>
              <a:off x="11582191" y="4698971"/>
              <a:ext cx="237118" cy="586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4694084"/>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6940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1582191" y="4132130"/>
              <a:ext cx="237118" cy="561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4376458"/>
              <a:ext cx="237118" cy="9088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43764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3764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845656" y="3570176"/>
              <a:ext cx="237118" cy="806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4786929"/>
              <a:ext cx="237118" cy="4984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4772269"/>
              <a:ext cx="237118" cy="146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7722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109121" y="4332479"/>
              <a:ext cx="237118" cy="4397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070349"/>
              <a:ext cx="237118" cy="2150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065463"/>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50654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372585" y="4899320"/>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197400"/>
              <a:ext cx="237118" cy="879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1974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51974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636050" y="5060576"/>
              <a:ext cx="237118" cy="1368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099669"/>
              <a:ext cx="237118" cy="1856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0996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50996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899514" y="4987278"/>
              <a:ext cx="237118" cy="112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202286"/>
              <a:ext cx="237118" cy="83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2022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5202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3162979" y="5094782"/>
              <a:ext cx="237118" cy="1075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265812"/>
              <a:ext cx="237118" cy="19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265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526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426443" y="5216946"/>
              <a:ext cx="237118" cy="488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226719"/>
              <a:ext cx="237118" cy="586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22671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522671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689908" y="5060576"/>
              <a:ext cx="237118" cy="166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260925"/>
              <a:ext cx="237118" cy="244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2609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52609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953372" y="5158307"/>
              <a:ext cx="237118" cy="1026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265812"/>
              <a:ext cx="237118" cy="19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26581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526581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16837" y="5089895"/>
              <a:ext cx="237118" cy="1759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5231606"/>
              <a:ext cx="237118" cy="537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523160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523160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480302" y="5089895"/>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pg241"/>
            <p:cNvSpPr/>
            <p:nvPr/>
          </p:nvSpPr>
          <p:spPr>
            <a:xfrm>
              <a:off x="1216687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43" name="pg242"/>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4" name="tx243"/>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566 case(s)</a:t>
              </a:r>
            </a:p>
          </p:txBody>
        </p:sp>
        <p:sp>
          <p:nvSpPr>
            <p:cNvPr id="245" name="pg244"/>
            <p:cNvSpPr/>
            <p:nvPr/>
          </p:nvSpPr>
          <p:spPr>
            <a:xfrm>
              <a:off x="12495525"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6" name="tx245"/>
            <p:cNvSpPr/>
            <p:nvPr/>
          </p:nvSpPr>
          <p:spPr>
            <a:xfrm>
              <a:off x="12599594"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567 case(s)</a:t>
              </a:r>
            </a:p>
          </p:txBody>
        </p:sp>
        <p:sp>
          <p:nvSpPr>
            <p:cNvPr id="247" name="rc24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8" name="rc247"/>
            <p:cNvSpPr/>
            <p:nvPr/>
          </p:nvSpPr>
          <p:spPr>
            <a:xfrm>
              <a:off x="14756939" y="2153563"/>
              <a:ext cx="3214267" cy="3131794"/>
            </a:xfrm>
            <a:prstGeom prst="rect">
              <a:avLst/>
            </a:prstGeom>
            <a:solidFill>
              <a:srgbClr val="FFFFFF">
                <a:alpha val="100000"/>
              </a:srgbClr>
            </a:solidFill>
          </p:spPr>
          <p:txBody>
            <a:bodyPr/>
            <a:lstStyle/>
            <a:p/>
          </p:txBody>
        </p:sp>
        <p:sp>
          <p:nvSpPr>
            <p:cNvPr id="249" name="pl248"/>
            <p:cNvSpPr/>
            <p:nvPr/>
          </p:nvSpPr>
          <p:spPr>
            <a:xfrm>
              <a:off x="14756939" y="4796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3819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1" name="pl250"/>
            <p:cNvSpPr/>
            <p:nvPr/>
          </p:nvSpPr>
          <p:spPr>
            <a:xfrm>
              <a:off x="14756939" y="2842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2" name="pl251"/>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pl252"/>
            <p:cNvSpPr/>
            <p:nvPr/>
          </p:nvSpPr>
          <p:spPr>
            <a:xfrm>
              <a:off x="14756939" y="4308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4" name="pl253"/>
            <p:cNvSpPr/>
            <p:nvPr/>
          </p:nvSpPr>
          <p:spPr>
            <a:xfrm>
              <a:off x="14756939" y="3330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5" name="pl254"/>
            <p:cNvSpPr/>
            <p:nvPr/>
          </p:nvSpPr>
          <p:spPr>
            <a:xfrm>
              <a:off x="14756939" y="235342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6" name="rc255"/>
            <p:cNvSpPr/>
            <p:nvPr/>
          </p:nvSpPr>
          <p:spPr>
            <a:xfrm>
              <a:off x="14796459" y="5177853"/>
              <a:ext cx="237118" cy="1075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7" name="rc256"/>
            <p:cNvSpPr/>
            <p:nvPr/>
          </p:nvSpPr>
          <p:spPr>
            <a:xfrm>
              <a:off x="14796459" y="51778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8" name="rc257"/>
            <p:cNvSpPr/>
            <p:nvPr/>
          </p:nvSpPr>
          <p:spPr>
            <a:xfrm>
              <a:off x="14796459" y="51778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9" name="rc258"/>
            <p:cNvSpPr/>
            <p:nvPr/>
          </p:nvSpPr>
          <p:spPr>
            <a:xfrm>
              <a:off x="14796459" y="4953072"/>
              <a:ext cx="237118" cy="2247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5109442"/>
              <a:ext cx="237118" cy="1759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1" name="rc260"/>
            <p:cNvSpPr/>
            <p:nvPr/>
          </p:nvSpPr>
          <p:spPr>
            <a:xfrm>
              <a:off x="15059924" y="510944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2" name="rc261"/>
            <p:cNvSpPr/>
            <p:nvPr/>
          </p:nvSpPr>
          <p:spPr>
            <a:xfrm>
              <a:off x="15059924" y="510944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3" name="rc262"/>
            <p:cNvSpPr/>
            <p:nvPr/>
          </p:nvSpPr>
          <p:spPr>
            <a:xfrm>
              <a:off x="15059924" y="4034399"/>
              <a:ext cx="237118" cy="10750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4928639"/>
              <a:ext cx="237118" cy="3567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5323388" y="4923753"/>
              <a:ext cx="237118" cy="48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23388" y="49237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23388" y="2876285"/>
              <a:ext cx="237118" cy="2047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4977505"/>
              <a:ext cx="237118" cy="3078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586853" y="49775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586853" y="49775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586853" y="3521311"/>
              <a:ext cx="237118" cy="14561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5094782"/>
              <a:ext cx="237118" cy="1905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850317" y="50947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50317" y="509478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50317" y="3819391"/>
              <a:ext cx="237118" cy="1275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4909093"/>
              <a:ext cx="237118" cy="3762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6113782" y="490909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13782" y="490909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13782" y="4352025"/>
              <a:ext cx="237118" cy="5570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5045916"/>
              <a:ext cx="237118" cy="2394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6377246" y="50459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6377246" y="50459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6377246" y="4733177"/>
              <a:ext cx="237118" cy="3127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640711" y="5260925"/>
              <a:ext cx="237118" cy="244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640711" y="526092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40711" y="526092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40711" y="5182740"/>
              <a:ext cx="237118" cy="78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pg287"/>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9" name="tx288"/>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365 case(s)</a:t>
              </a:r>
            </a:p>
          </p:txBody>
        </p:sp>
        <p:sp>
          <p:nvSpPr>
            <p:cNvPr id="290" name="pg28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1" name="rc29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2" name="tx29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3" name="tx29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4" name="tx29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5" name="tx29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6" name="tx29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7" name="pl29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tx30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0" name="tx30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1" name="tx31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2" name="tx31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3" name="tx31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4" name="tx31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5" name="tx31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6" name="tx31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7" name="tx31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8" name="tx31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9" name="tx31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0" name="tx31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1" name="pl32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tx33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4" name="tx33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5" name="tx33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6" name="tx33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7" name="tx33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8" name="tx33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9" name="tx33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0" name="tx33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1" name="tx34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2" name="tx34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3" name="tx34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4" name="tx34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5" name="pl34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tx35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8" name="tx35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9" name="tx35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0" name="tx35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1" name="tx36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2" name="tx36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3" name="tx36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4" name="tx36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5" name="tx36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6" name="tx36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7" name="tx36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8" name="tx36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9" name="pl36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tx38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2" name="tx38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3" name="tx38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4" name="tx38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5" name="tx38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6" name="tx38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7" name="tx38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8" name="tx38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9" name="tx38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0" name="tx38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1" name="tx39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2" name="tx39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3" name="pl39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tx40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6" name="tx40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7" name="tx40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8" name="tx40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9" name="tx40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0" name="tx40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1" name="tx41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2" name="tx41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3" name="tx41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4" name="tx41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5" name="tx41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6" name="tx41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7" name="tx41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8" name="tx417"/>
            <p:cNvSpPr/>
            <p:nvPr/>
          </p:nvSpPr>
          <p:spPr>
            <a:xfrm>
              <a:off x="1230614" y="42227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9" name="tx418"/>
            <p:cNvSpPr/>
            <p:nvPr/>
          </p:nvSpPr>
          <p:spPr>
            <a:xfrm>
              <a:off x="1230614" y="324545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0" name="tx419"/>
            <p:cNvSpPr/>
            <p:nvPr/>
          </p:nvSpPr>
          <p:spPr>
            <a:xfrm>
              <a:off x="1230614" y="226814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1" name="pl420"/>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2" name="pl421"/>
            <p:cNvSpPr/>
            <p:nvPr/>
          </p:nvSpPr>
          <p:spPr>
            <a:xfrm>
              <a:off x="1865074" y="43080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3" name="pl422"/>
            <p:cNvSpPr/>
            <p:nvPr/>
          </p:nvSpPr>
          <p:spPr>
            <a:xfrm>
              <a:off x="1865074" y="33307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1865074" y="235342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tx42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6" name="rc425"/>
            <p:cNvSpPr/>
            <p:nvPr/>
          </p:nvSpPr>
          <p:spPr>
            <a:xfrm>
              <a:off x="18110385" y="2153563"/>
              <a:ext cx="1240079" cy="413498"/>
            </a:xfrm>
            <a:prstGeom prst="rect">
              <a:avLst/>
            </a:prstGeom>
            <a:solidFill>
              <a:srgbClr val="FFFFFF">
                <a:alpha val="100000"/>
              </a:srgbClr>
            </a:solidFill>
          </p:spPr>
          <p:txBody>
            <a:bodyPr/>
            <a:lstStyle/>
            <a:p/>
          </p:txBody>
        </p:sp>
        <p:sp>
          <p:nvSpPr>
            <p:cNvPr id="427" name="rc426"/>
            <p:cNvSpPr/>
            <p:nvPr/>
          </p:nvSpPr>
          <p:spPr>
            <a:xfrm>
              <a:off x="18179974" y="2223153"/>
              <a:ext cx="274319" cy="274319"/>
            </a:xfrm>
            <a:prstGeom prst="rect">
              <a:avLst/>
            </a:prstGeom>
            <a:solidFill>
              <a:srgbClr val="FFFFFF">
                <a:alpha val="100000"/>
              </a:srgbClr>
            </a:solidFill>
          </p:spPr>
          <p:txBody>
            <a:bodyPr/>
            <a:lstStyle/>
            <a:p/>
          </p:txBody>
        </p:sp>
        <p:sp>
          <p:nvSpPr>
            <p:cNvPr id="428" name="pg42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9" name="tx42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0" name="rc429"/>
            <p:cNvSpPr/>
            <p:nvPr/>
          </p:nvSpPr>
          <p:spPr>
            <a:xfrm>
              <a:off x="18110385" y="2706240"/>
              <a:ext cx="1753945" cy="1236458"/>
            </a:xfrm>
            <a:prstGeom prst="rect">
              <a:avLst/>
            </a:prstGeom>
            <a:solidFill>
              <a:srgbClr val="FFFFFF">
                <a:alpha val="100000"/>
              </a:srgbClr>
            </a:solidFill>
          </p:spPr>
          <p:txBody>
            <a:bodyPr/>
            <a:lstStyle/>
            <a:p/>
          </p:txBody>
        </p:sp>
        <p:sp>
          <p:nvSpPr>
            <p:cNvPr id="431" name="rc430"/>
            <p:cNvSpPr/>
            <p:nvPr/>
          </p:nvSpPr>
          <p:spPr>
            <a:xfrm>
              <a:off x="18179974" y="2775829"/>
              <a:ext cx="274319" cy="274319"/>
            </a:xfrm>
            <a:prstGeom prst="rect">
              <a:avLst/>
            </a:prstGeom>
            <a:solidFill>
              <a:srgbClr val="FFFFFF">
                <a:alpha val="100000"/>
              </a:srgbClr>
            </a:solidFill>
          </p:spPr>
          <p:txBody>
            <a:bodyPr/>
            <a:lstStyle/>
            <a:p/>
          </p:txBody>
        </p:sp>
        <p:sp>
          <p:nvSpPr>
            <p:cNvPr id="432" name="rc43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3050149"/>
              <a:ext cx="274319" cy="274319"/>
            </a:xfrm>
            <a:prstGeom prst="rect">
              <a:avLst/>
            </a:prstGeom>
            <a:solidFill>
              <a:srgbClr val="FFFFFF">
                <a:alpha val="100000"/>
              </a:srgbClr>
            </a:solidFill>
          </p:spPr>
          <p:txBody>
            <a:bodyPr/>
            <a:lstStyle/>
            <a:p/>
          </p:txBody>
        </p:sp>
        <p:sp>
          <p:nvSpPr>
            <p:cNvPr id="434" name="rc43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324469"/>
              <a:ext cx="274319" cy="274320"/>
            </a:xfrm>
            <a:prstGeom prst="rect">
              <a:avLst/>
            </a:prstGeom>
            <a:solidFill>
              <a:srgbClr val="FFFFFF">
                <a:alpha val="100000"/>
              </a:srgbClr>
            </a:solidFill>
          </p:spPr>
          <p:txBody>
            <a:bodyPr/>
            <a:lstStyle/>
            <a:p/>
          </p:txBody>
        </p:sp>
        <p:sp>
          <p:nvSpPr>
            <p:cNvPr id="436" name="rc43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598789"/>
              <a:ext cx="274319" cy="274320"/>
            </a:xfrm>
            <a:prstGeom prst="rect">
              <a:avLst/>
            </a:prstGeom>
            <a:solidFill>
              <a:srgbClr val="FFFFFF">
                <a:alpha val="100000"/>
              </a:srgbClr>
            </a:solidFill>
          </p:spPr>
          <p:txBody>
            <a:bodyPr/>
            <a:lstStyle/>
            <a:p/>
          </p:txBody>
        </p:sp>
        <p:sp>
          <p:nvSpPr>
            <p:cNvPr id="438" name="rc43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9" name="tx43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0" name="tx43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1" name="tx44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2" name="tx44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3" name=""/>
          <p:cNvGrpSpPr/>
          <p:nvPr/>
        </p:nvGrpSpPr>
        <p:grpSpPr>
          <a:xfrm>
            <a:off x="6400800" y="6217920"/>
            <a:ext cx="5486400" cy="4251960"/>
            <a:chOff x="6400800" y="6217920"/>
            <a:chExt cx="5486400" cy="4251960"/>
          </a:xfrm>
        </p:grpSpPr>
        <p:sp>
          <p:nvSpPr>
            <p:cNvPr id="44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6" name="rc5"/>
            <p:cNvSpPr/>
            <p:nvPr/>
          </p:nvSpPr>
          <p:spPr>
            <a:xfrm>
              <a:off x="7153670" y="6510025"/>
              <a:ext cx="4107183" cy="2788960"/>
            </a:xfrm>
            <a:prstGeom prst="rect">
              <a:avLst/>
            </a:prstGeom>
            <a:solidFill>
              <a:srgbClr val="FFFFFF">
                <a:alpha val="100000"/>
              </a:srgbClr>
            </a:solidFill>
          </p:spPr>
          <p:txBody>
            <a:bodyPr/>
            <a:lstStyle/>
            <a:p/>
          </p:txBody>
        </p:sp>
        <p:sp>
          <p:nvSpPr>
            <p:cNvPr id="447" name="pl6"/>
            <p:cNvSpPr/>
            <p:nvPr/>
          </p:nvSpPr>
          <p:spPr>
            <a:xfrm>
              <a:off x="7153670" y="889542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8" name="pl7"/>
            <p:cNvSpPr/>
            <p:nvPr/>
          </p:nvSpPr>
          <p:spPr>
            <a:xfrm>
              <a:off x="7153670" y="834183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49" name="pl8"/>
            <p:cNvSpPr/>
            <p:nvPr/>
          </p:nvSpPr>
          <p:spPr>
            <a:xfrm>
              <a:off x="7153670" y="778825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0" name="pl9"/>
            <p:cNvSpPr/>
            <p:nvPr/>
          </p:nvSpPr>
          <p:spPr>
            <a:xfrm>
              <a:off x="7153670" y="7234667"/>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1" name="pl10"/>
            <p:cNvSpPr/>
            <p:nvPr/>
          </p:nvSpPr>
          <p:spPr>
            <a:xfrm>
              <a:off x="7153670" y="668108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452" name="pl11"/>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3" name="pl12"/>
            <p:cNvSpPr/>
            <p:nvPr/>
          </p:nvSpPr>
          <p:spPr>
            <a:xfrm>
              <a:off x="7153670" y="8618629"/>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4" name="pl13"/>
            <p:cNvSpPr/>
            <p:nvPr/>
          </p:nvSpPr>
          <p:spPr>
            <a:xfrm>
              <a:off x="7153670" y="806504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5" name="pl14"/>
            <p:cNvSpPr/>
            <p:nvPr/>
          </p:nvSpPr>
          <p:spPr>
            <a:xfrm>
              <a:off x="7153670" y="751146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6" name="pl15"/>
            <p:cNvSpPr/>
            <p:nvPr/>
          </p:nvSpPr>
          <p:spPr>
            <a:xfrm>
              <a:off x="7153670" y="6957875"/>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457" name="rc16"/>
            <p:cNvSpPr/>
            <p:nvPr/>
          </p:nvSpPr>
          <p:spPr>
            <a:xfrm>
              <a:off x="7296281" y="8574343"/>
              <a:ext cx="399309" cy="2325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7"/>
            <p:cNvSpPr/>
            <p:nvPr/>
          </p:nvSpPr>
          <p:spPr>
            <a:xfrm>
              <a:off x="7866723" y="6891445"/>
              <a:ext cx="399309" cy="6643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8"/>
            <p:cNvSpPr/>
            <p:nvPr/>
          </p:nvSpPr>
          <p:spPr>
            <a:xfrm>
              <a:off x="8437165" y="8375052"/>
              <a:ext cx="399309" cy="19929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9"/>
            <p:cNvSpPr/>
            <p:nvPr/>
          </p:nvSpPr>
          <p:spPr>
            <a:xfrm>
              <a:off x="9007608" y="8972924"/>
              <a:ext cx="399309" cy="664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20"/>
            <p:cNvSpPr/>
            <p:nvPr/>
          </p:nvSpPr>
          <p:spPr>
            <a:xfrm>
              <a:off x="9578050" y="9083641"/>
              <a:ext cx="399309" cy="110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21"/>
            <p:cNvSpPr/>
            <p:nvPr/>
          </p:nvSpPr>
          <p:spPr>
            <a:xfrm>
              <a:off x="10148492" y="9127928"/>
              <a:ext cx="399309" cy="1107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22"/>
            <p:cNvSpPr/>
            <p:nvPr/>
          </p:nvSpPr>
          <p:spPr>
            <a:xfrm>
              <a:off x="7296281" y="8552199"/>
              <a:ext cx="399309" cy="221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23"/>
            <p:cNvSpPr/>
            <p:nvPr/>
          </p:nvSpPr>
          <p:spPr>
            <a:xfrm>
              <a:off x="7866723" y="6692154"/>
              <a:ext cx="399309" cy="1992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4"/>
            <p:cNvSpPr/>
            <p:nvPr/>
          </p:nvSpPr>
          <p:spPr>
            <a:xfrm>
              <a:off x="8437165" y="8319694"/>
              <a:ext cx="399309" cy="553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5"/>
            <p:cNvSpPr/>
            <p:nvPr/>
          </p:nvSpPr>
          <p:spPr>
            <a:xfrm>
              <a:off x="7296281" y="8541128"/>
              <a:ext cx="399309" cy="110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26"/>
            <p:cNvSpPr/>
            <p:nvPr/>
          </p:nvSpPr>
          <p:spPr>
            <a:xfrm>
              <a:off x="7866723" y="6636796"/>
              <a:ext cx="399309" cy="5535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7"/>
            <p:cNvSpPr/>
            <p:nvPr/>
          </p:nvSpPr>
          <p:spPr>
            <a:xfrm>
              <a:off x="8437165" y="8308622"/>
              <a:ext cx="399309" cy="110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8"/>
            <p:cNvSpPr/>
            <p:nvPr/>
          </p:nvSpPr>
          <p:spPr>
            <a:xfrm>
              <a:off x="7296281" y="8806848"/>
              <a:ext cx="399309" cy="36536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29"/>
            <p:cNvSpPr/>
            <p:nvPr/>
          </p:nvSpPr>
          <p:spPr>
            <a:xfrm>
              <a:off x="7866723" y="7555747"/>
              <a:ext cx="399309" cy="161646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0"/>
            <p:cNvSpPr/>
            <p:nvPr/>
          </p:nvSpPr>
          <p:spPr>
            <a:xfrm>
              <a:off x="8437165" y="8574343"/>
              <a:ext cx="399309" cy="5978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1"/>
            <p:cNvSpPr/>
            <p:nvPr/>
          </p:nvSpPr>
          <p:spPr>
            <a:xfrm>
              <a:off x="9007608" y="9039354"/>
              <a:ext cx="399309" cy="13286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2"/>
            <p:cNvSpPr/>
            <p:nvPr/>
          </p:nvSpPr>
          <p:spPr>
            <a:xfrm>
              <a:off x="9578050" y="9094712"/>
              <a:ext cx="399309" cy="7750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33"/>
            <p:cNvSpPr/>
            <p:nvPr/>
          </p:nvSpPr>
          <p:spPr>
            <a:xfrm>
              <a:off x="10148492" y="9138999"/>
              <a:ext cx="399309" cy="332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4"/>
            <p:cNvSpPr/>
            <p:nvPr/>
          </p:nvSpPr>
          <p:spPr>
            <a:xfrm>
              <a:off x="10718934" y="9150071"/>
              <a:ext cx="399309" cy="2214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pl35"/>
            <p:cNvSpPr/>
            <p:nvPr/>
          </p:nvSpPr>
          <p:spPr>
            <a:xfrm>
              <a:off x="7495936" y="6867288"/>
              <a:ext cx="3422653" cy="2292428"/>
            </a:xfrm>
            <a:custGeom>
              <a:avLst/>
              <a:pathLst>
                <a:path w="3422653" h="2292428">
                  <a:moveTo>
                    <a:pt x="0" y="132118"/>
                  </a:moveTo>
                  <a:lnTo>
                    <a:pt x="570442" y="0"/>
                  </a:lnTo>
                  <a:lnTo>
                    <a:pt x="1140884" y="1622910"/>
                  </a:lnTo>
                  <a:lnTo>
                    <a:pt x="1711326" y="2129958"/>
                  </a:lnTo>
                  <a:lnTo>
                    <a:pt x="2281768" y="2258506"/>
                  </a:lnTo>
                  <a:lnTo>
                    <a:pt x="2852210" y="2283501"/>
                  </a:lnTo>
                  <a:lnTo>
                    <a:pt x="3422653" y="2292428"/>
                  </a:lnTo>
                </a:path>
              </a:pathLst>
            </a:custGeom>
            <a:ln w="40651" cap="flat">
              <a:solidFill>
                <a:srgbClr val="000000">
                  <a:alpha val="100000"/>
                </a:srgbClr>
              </a:solidFill>
              <a:prstDash val="solid"/>
              <a:round/>
            </a:ln>
          </p:spPr>
          <p:txBody>
            <a:bodyPr/>
            <a:lstStyle/>
            <a:p/>
          </p:txBody>
        </p:sp>
        <p:sp>
          <p:nvSpPr>
            <p:cNvPr id="477" name="rc36"/>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78" name="tx37"/>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9" name="tx38"/>
            <p:cNvSpPr/>
            <p:nvPr/>
          </p:nvSpPr>
          <p:spPr>
            <a:xfrm>
              <a:off x="6843756" y="861632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80" name="tx39"/>
            <p:cNvSpPr/>
            <p:nvPr/>
          </p:nvSpPr>
          <p:spPr>
            <a:xfrm>
              <a:off x="6801340" y="806273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1" name="tx40"/>
            <p:cNvSpPr/>
            <p:nvPr/>
          </p:nvSpPr>
          <p:spPr>
            <a:xfrm>
              <a:off x="6801340" y="750915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82" name="tx41"/>
            <p:cNvSpPr/>
            <p:nvPr/>
          </p:nvSpPr>
          <p:spPr>
            <a:xfrm>
              <a:off x="6801340" y="695556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3" name="pl42"/>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3"/>
            <p:cNvSpPr/>
            <p:nvPr/>
          </p:nvSpPr>
          <p:spPr>
            <a:xfrm>
              <a:off x="7118876" y="86186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4"/>
            <p:cNvSpPr/>
            <p:nvPr/>
          </p:nvSpPr>
          <p:spPr>
            <a:xfrm>
              <a:off x="7118876" y="806504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5"/>
            <p:cNvSpPr/>
            <p:nvPr/>
          </p:nvSpPr>
          <p:spPr>
            <a:xfrm>
              <a:off x="7118876" y="75114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7" name="pl46"/>
            <p:cNvSpPr/>
            <p:nvPr/>
          </p:nvSpPr>
          <p:spPr>
            <a:xfrm>
              <a:off x="7118876" y="69578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8" name="pl4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48"/>
            <p:cNvSpPr/>
            <p:nvPr/>
          </p:nvSpPr>
          <p:spPr>
            <a:xfrm>
              <a:off x="11260854" y="827952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49"/>
            <p:cNvSpPr/>
            <p:nvPr/>
          </p:nvSpPr>
          <p:spPr>
            <a:xfrm>
              <a:off x="11260854" y="73868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tx5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2" name="tx51"/>
            <p:cNvSpPr/>
            <p:nvPr/>
          </p:nvSpPr>
          <p:spPr>
            <a:xfrm>
              <a:off x="11358911" y="827721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93" name="tx52"/>
            <p:cNvSpPr/>
            <p:nvPr/>
          </p:nvSpPr>
          <p:spPr>
            <a:xfrm>
              <a:off x="11358911" y="738452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4" name="pl53"/>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4"/>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5"/>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7"/>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8"/>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9"/>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tx60"/>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2" name="tx61"/>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3" name="tx62"/>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4" name="tx6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5" name="tx64"/>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6" name="tx65"/>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7" name="tx66"/>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8" name="tx6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9" name="tx6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0"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1"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2" name="rc71"/>
            <p:cNvSpPr/>
            <p:nvPr/>
          </p:nvSpPr>
          <p:spPr>
            <a:xfrm>
              <a:off x="6564753" y="10217410"/>
              <a:ext cx="1051268" cy="182880"/>
            </a:xfrm>
            <a:prstGeom prst="rect">
              <a:avLst/>
            </a:prstGeom>
            <a:solidFill>
              <a:srgbClr val="FFFFFF">
                <a:alpha val="100000"/>
              </a:srgbClr>
            </a:solidFill>
          </p:spPr>
          <p:txBody>
            <a:bodyPr/>
            <a:lstStyle/>
            <a:p/>
          </p:txBody>
        </p:sp>
        <p:sp>
          <p:nvSpPr>
            <p:cNvPr id="513" name="rc72"/>
            <p:cNvSpPr/>
            <p:nvPr/>
          </p:nvSpPr>
          <p:spPr>
            <a:xfrm>
              <a:off x="6564753" y="10217410"/>
              <a:ext cx="182879" cy="182880"/>
            </a:xfrm>
            <a:prstGeom prst="rect">
              <a:avLst/>
            </a:prstGeom>
            <a:solidFill>
              <a:srgbClr val="FFFFFF">
                <a:alpha val="100000"/>
              </a:srgbClr>
            </a:solidFill>
          </p:spPr>
          <p:txBody>
            <a:bodyPr/>
            <a:lstStyle/>
            <a:p/>
          </p:txBody>
        </p:sp>
        <p:sp>
          <p:nvSpPr>
            <p:cNvPr id="514" name="pl73"/>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5" name="tx74"/>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6" name="rc75"/>
            <p:cNvSpPr/>
            <p:nvPr/>
          </p:nvSpPr>
          <p:spPr>
            <a:xfrm>
              <a:off x="7796021" y="10217410"/>
              <a:ext cx="4053749" cy="182880"/>
            </a:xfrm>
            <a:prstGeom prst="rect">
              <a:avLst/>
            </a:prstGeom>
            <a:solidFill>
              <a:srgbClr val="FFFFFF">
                <a:alpha val="100000"/>
              </a:srgbClr>
            </a:solidFill>
          </p:spPr>
          <p:txBody>
            <a:bodyPr/>
            <a:lstStyle/>
            <a:p/>
          </p:txBody>
        </p:sp>
        <p:sp>
          <p:nvSpPr>
            <p:cNvPr id="517" name="rc76"/>
            <p:cNvSpPr/>
            <p:nvPr/>
          </p:nvSpPr>
          <p:spPr>
            <a:xfrm>
              <a:off x="7796021" y="10217410"/>
              <a:ext cx="182879" cy="182880"/>
            </a:xfrm>
            <a:prstGeom prst="rect">
              <a:avLst/>
            </a:prstGeom>
            <a:solidFill>
              <a:srgbClr val="FFFFFF">
                <a:alpha val="100000"/>
              </a:srgbClr>
            </a:solidFill>
          </p:spPr>
          <p:txBody>
            <a:bodyPr/>
            <a:lstStyle/>
            <a:p/>
          </p:txBody>
        </p:sp>
        <p:sp>
          <p:nvSpPr>
            <p:cNvPr id="518" name="rc77"/>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9" name="rc78"/>
            <p:cNvSpPr/>
            <p:nvPr/>
          </p:nvSpPr>
          <p:spPr>
            <a:xfrm>
              <a:off x="8887262" y="10217410"/>
              <a:ext cx="182879" cy="182880"/>
            </a:xfrm>
            <a:prstGeom prst="rect">
              <a:avLst/>
            </a:prstGeom>
            <a:solidFill>
              <a:srgbClr val="FFFFFF">
                <a:alpha val="100000"/>
              </a:srgbClr>
            </a:solidFill>
          </p:spPr>
          <p:txBody>
            <a:bodyPr/>
            <a:lstStyle/>
            <a:p/>
          </p:txBody>
        </p:sp>
        <p:sp>
          <p:nvSpPr>
            <p:cNvPr id="520" name="rc79"/>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1" name="rc80"/>
            <p:cNvSpPr/>
            <p:nvPr/>
          </p:nvSpPr>
          <p:spPr>
            <a:xfrm>
              <a:off x="9813303" y="10217410"/>
              <a:ext cx="182879" cy="182880"/>
            </a:xfrm>
            <a:prstGeom prst="rect">
              <a:avLst/>
            </a:prstGeom>
            <a:solidFill>
              <a:srgbClr val="FFFFFF">
                <a:alpha val="100000"/>
              </a:srgbClr>
            </a:solidFill>
          </p:spPr>
          <p:txBody>
            <a:bodyPr/>
            <a:lstStyle/>
            <a:p/>
          </p:txBody>
        </p:sp>
        <p:sp>
          <p:nvSpPr>
            <p:cNvPr id="522" name="rc81"/>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3" name="rc82"/>
            <p:cNvSpPr/>
            <p:nvPr/>
          </p:nvSpPr>
          <p:spPr>
            <a:xfrm>
              <a:off x="10815544" y="10217410"/>
              <a:ext cx="182880" cy="182880"/>
            </a:xfrm>
            <a:prstGeom prst="rect">
              <a:avLst/>
            </a:prstGeom>
            <a:solidFill>
              <a:srgbClr val="FFFFFF">
                <a:alpha val="100000"/>
              </a:srgbClr>
            </a:solidFill>
          </p:spPr>
          <p:txBody>
            <a:bodyPr/>
            <a:lstStyle/>
            <a:p/>
          </p:txBody>
        </p:sp>
        <p:sp>
          <p:nvSpPr>
            <p:cNvPr id="524" name="rc83"/>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5" name="tx84"/>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6" name="tx85"/>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7" name="tx86"/>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8" name="tx87"/>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9" name="tx8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0" name=""/>
          <p:cNvGrpSpPr/>
          <p:nvPr/>
        </p:nvGrpSpPr>
        <p:grpSpPr>
          <a:xfrm>
            <a:off x="12527280" y="6217920"/>
            <a:ext cx="5486400" cy="4297680"/>
            <a:chOff x="12527280" y="6217920"/>
            <a:chExt cx="5486400" cy="4297680"/>
          </a:xfrm>
        </p:grpSpPr>
        <p:sp>
          <p:nvSpPr>
            <p:cNvPr id="53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5" name="pl17"/>
            <p:cNvSpPr/>
            <p:nvPr/>
          </p:nvSpPr>
          <p:spPr>
            <a:xfrm>
              <a:off x="13325144" y="7611147"/>
              <a:ext cx="4510689" cy="512149"/>
            </a:xfrm>
            <a:custGeom>
              <a:avLst/>
              <a:pathLst>
                <a:path w="4510689" h="512149">
                  <a:moveTo>
                    <a:pt x="0" y="512149"/>
                  </a:moveTo>
                  <a:lnTo>
                    <a:pt x="180427" y="460934"/>
                  </a:lnTo>
                  <a:lnTo>
                    <a:pt x="360855" y="409719"/>
                  </a:lnTo>
                  <a:lnTo>
                    <a:pt x="541282" y="358504"/>
                  </a:lnTo>
                  <a:lnTo>
                    <a:pt x="721710" y="307289"/>
                  </a:lnTo>
                  <a:lnTo>
                    <a:pt x="902137" y="281682"/>
                  </a:lnTo>
                  <a:lnTo>
                    <a:pt x="1082565" y="281682"/>
                  </a:lnTo>
                  <a:lnTo>
                    <a:pt x="1262993" y="128037"/>
                  </a:lnTo>
                  <a:lnTo>
                    <a:pt x="1443420" y="179252"/>
                  </a:lnTo>
                  <a:lnTo>
                    <a:pt x="1623848" y="230467"/>
                  </a:lnTo>
                  <a:lnTo>
                    <a:pt x="1804275" y="102429"/>
                  </a:lnTo>
                  <a:lnTo>
                    <a:pt x="1984703" y="0"/>
                  </a:lnTo>
                  <a:lnTo>
                    <a:pt x="2165131" y="102429"/>
                  </a:lnTo>
                  <a:lnTo>
                    <a:pt x="2345558" y="204859"/>
                  </a:lnTo>
                  <a:lnTo>
                    <a:pt x="2525986" y="307289"/>
                  </a:lnTo>
                  <a:lnTo>
                    <a:pt x="2706413" y="384112"/>
                  </a:lnTo>
                  <a:lnTo>
                    <a:pt x="2886841" y="358504"/>
                  </a:lnTo>
                  <a:lnTo>
                    <a:pt x="3067268" y="358504"/>
                  </a:lnTo>
                  <a:lnTo>
                    <a:pt x="3247696" y="332897"/>
                  </a:lnTo>
                  <a:lnTo>
                    <a:pt x="3428124" y="307289"/>
                  </a:lnTo>
                  <a:lnTo>
                    <a:pt x="3608551" y="307289"/>
                  </a:lnTo>
                  <a:lnTo>
                    <a:pt x="3788979" y="281682"/>
                  </a:lnTo>
                  <a:lnTo>
                    <a:pt x="3969406" y="281682"/>
                  </a:lnTo>
                  <a:lnTo>
                    <a:pt x="4149834" y="256074"/>
                  </a:lnTo>
                  <a:lnTo>
                    <a:pt x="4330262" y="51214"/>
                  </a:lnTo>
                  <a:lnTo>
                    <a:pt x="4510689" y="0"/>
                  </a:lnTo>
                </a:path>
              </a:pathLst>
            </a:custGeom>
            <a:ln w="32521" cap="flat">
              <a:solidFill>
                <a:srgbClr val="5EB0E8">
                  <a:alpha val="100000"/>
                </a:srgbClr>
              </a:solidFill>
              <a:prstDash val="solid"/>
              <a:round/>
            </a:ln>
          </p:spPr>
          <p:txBody>
            <a:bodyPr/>
            <a:lstStyle/>
            <a:p/>
          </p:txBody>
        </p:sp>
        <p:sp>
          <p:nvSpPr>
            <p:cNvPr id="546" name="pl18"/>
            <p:cNvSpPr/>
            <p:nvPr/>
          </p:nvSpPr>
          <p:spPr>
            <a:xfrm>
              <a:off x="17294551" y="7995259"/>
              <a:ext cx="541282" cy="1126729"/>
            </a:xfrm>
            <a:custGeom>
              <a:avLst/>
              <a:pathLst>
                <a:path w="541282" h="1126729">
                  <a:moveTo>
                    <a:pt x="0" y="1126729"/>
                  </a:moveTo>
                  <a:lnTo>
                    <a:pt x="180427" y="537757"/>
                  </a:lnTo>
                  <a:lnTo>
                    <a:pt x="360855" y="51214"/>
                  </a:lnTo>
                  <a:lnTo>
                    <a:pt x="541282" y="0"/>
                  </a:lnTo>
                </a:path>
              </a:pathLst>
            </a:custGeom>
            <a:ln w="32521" cap="flat">
              <a:solidFill>
                <a:srgbClr val="00A173">
                  <a:alpha val="100000"/>
                </a:srgbClr>
              </a:solidFill>
              <a:prstDash val="solid"/>
              <a:round/>
            </a:ln>
          </p:spPr>
          <p:txBody>
            <a:bodyPr/>
            <a:lstStyle/>
            <a:p/>
          </p:txBody>
        </p:sp>
        <p:sp>
          <p:nvSpPr>
            <p:cNvPr id="54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5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9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0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1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2" name="rc84"/>
            <p:cNvSpPr/>
            <p:nvPr/>
          </p:nvSpPr>
          <p:spPr>
            <a:xfrm>
              <a:off x="14005791" y="9941072"/>
              <a:ext cx="3149396" cy="504938"/>
            </a:xfrm>
            <a:prstGeom prst="rect">
              <a:avLst/>
            </a:prstGeom>
            <a:solidFill>
              <a:srgbClr val="FFFFFF">
                <a:alpha val="100000"/>
              </a:srgbClr>
            </a:solidFill>
          </p:spPr>
          <p:txBody>
            <a:bodyPr/>
            <a:lstStyle/>
            <a:p/>
          </p:txBody>
        </p:sp>
        <p:sp>
          <p:nvSpPr>
            <p:cNvPr id="61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8" name=""/>
          <p:cNvGrpSpPr/>
          <p:nvPr/>
        </p:nvGrpSpPr>
        <p:grpSpPr>
          <a:xfrm>
            <a:off x="594360" y="6217920"/>
            <a:ext cx="5562295" cy="3895679"/>
            <a:chOff x="594360" y="6217920"/>
            <a:chExt cx="5562295" cy="3895679"/>
          </a:xfrm>
        </p:grpSpPr>
        <p:sp>
          <p:nvSpPr>
            <p:cNvPr id="619"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20" name="rc4"/>
            <p:cNvSpPr/>
            <p:nvPr/>
          </p:nvSpPr>
          <p:spPr>
            <a:xfrm>
              <a:off x="2170623"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21" name="rc5"/>
            <p:cNvSpPr/>
            <p:nvPr/>
          </p:nvSpPr>
          <p:spPr>
            <a:xfrm>
              <a:off x="2199710"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2" name="rc6"/>
            <p:cNvSpPr/>
            <p:nvPr/>
          </p:nvSpPr>
          <p:spPr>
            <a:xfrm>
              <a:off x="2490578" y="6545438"/>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23" name="rc7"/>
            <p:cNvSpPr/>
            <p:nvPr/>
          </p:nvSpPr>
          <p:spPr>
            <a:xfrm>
              <a:off x="2781446"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8"/>
            <p:cNvSpPr/>
            <p:nvPr/>
          </p:nvSpPr>
          <p:spPr>
            <a:xfrm>
              <a:off x="3072314"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9"/>
            <p:cNvSpPr/>
            <p:nvPr/>
          </p:nvSpPr>
          <p:spPr>
            <a:xfrm>
              <a:off x="3363182"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10"/>
            <p:cNvSpPr/>
            <p:nvPr/>
          </p:nvSpPr>
          <p:spPr>
            <a:xfrm>
              <a:off x="3654051" y="6545438"/>
              <a:ext cx="290868" cy="290868"/>
            </a:xfrm>
            <a:prstGeom prst="rect">
              <a:avLst/>
            </a:prstGeom>
            <a:solidFill>
              <a:srgbClr val="FC9576">
                <a:alpha val="100000"/>
              </a:srgbClr>
            </a:solidFill>
            <a:ln w="5420" cap="flat">
              <a:solidFill>
                <a:srgbClr val="FFFFFF">
                  <a:alpha val="100000"/>
                </a:srgbClr>
              </a:solidFill>
              <a:prstDash val="solid"/>
              <a:miter/>
            </a:ln>
          </p:spPr>
          <p:txBody>
            <a:bodyPr/>
            <a:lstStyle/>
            <a:p/>
          </p:txBody>
        </p:sp>
        <p:sp>
          <p:nvSpPr>
            <p:cNvPr id="627" name="rc11"/>
            <p:cNvSpPr/>
            <p:nvPr/>
          </p:nvSpPr>
          <p:spPr>
            <a:xfrm>
              <a:off x="3944919" y="6545438"/>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28" name="rc12"/>
            <p:cNvSpPr/>
            <p:nvPr/>
          </p:nvSpPr>
          <p:spPr>
            <a:xfrm>
              <a:off x="4235787" y="6545438"/>
              <a:ext cx="290868" cy="290868"/>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29" name="rc13"/>
            <p:cNvSpPr/>
            <p:nvPr/>
          </p:nvSpPr>
          <p:spPr>
            <a:xfrm>
              <a:off x="4526655" y="6545438"/>
              <a:ext cx="290868" cy="290868"/>
            </a:xfrm>
            <a:prstGeom prst="rect">
              <a:avLst/>
            </a:prstGeom>
            <a:solidFill>
              <a:srgbClr val="A50511">
                <a:alpha val="100000"/>
              </a:srgbClr>
            </a:solidFill>
            <a:ln w="5420" cap="flat">
              <a:solidFill>
                <a:srgbClr val="FFFFFF">
                  <a:alpha val="100000"/>
                </a:srgbClr>
              </a:solidFill>
              <a:prstDash val="solid"/>
              <a:miter/>
            </a:ln>
          </p:spPr>
          <p:txBody>
            <a:bodyPr/>
            <a:lstStyle/>
            <a:p/>
          </p:txBody>
        </p:sp>
        <p:sp>
          <p:nvSpPr>
            <p:cNvPr id="630" name="rc14"/>
            <p:cNvSpPr/>
            <p:nvPr/>
          </p:nvSpPr>
          <p:spPr>
            <a:xfrm>
              <a:off x="4817523" y="6545438"/>
              <a:ext cx="290868" cy="290868"/>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631" name="rc15"/>
            <p:cNvSpPr/>
            <p:nvPr/>
          </p:nvSpPr>
          <p:spPr>
            <a:xfrm>
              <a:off x="5108391" y="6545438"/>
              <a:ext cx="290868" cy="290868"/>
            </a:xfrm>
            <a:prstGeom prst="rect">
              <a:avLst/>
            </a:prstGeom>
            <a:solidFill>
              <a:srgbClr val="BD1218">
                <a:alpha val="100000"/>
              </a:srgbClr>
            </a:solidFill>
            <a:ln w="5420" cap="flat">
              <a:solidFill>
                <a:srgbClr val="FFFFFF">
                  <a:alpha val="100000"/>
                </a:srgbClr>
              </a:solidFill>
              <a:prstDash val="solid"/>
              <a:miter/>
            </a:ln>
          </p:spPr>
          <p:txBody>
            <a:bodyPr/>
            <a:lstStyle/>
            <a:p/>
          </p:txBody>
        </p:sp>
        <p:sp>
          <p:nvSpPr>
            <p:cNvPr id="632" name="rc16"/>
            <p:cNvSpPr/>
            <p:nvPr/>
          </p:nvSpPr>
          <p:spPr>
            <a:xfrm>
              <a:off x="5399259" y="6545438"/>
              <a:ext cx="290868" cy="290868"/>
            </a:xfrm>
            <a:prstGeom prst="rect">
              <a:avLst/>
            </a:prstGeom>
            <a:solidFill>
              <a:srgbClr val="DB2923">
                <a:alpha val="100000"/>
              </a:srgbClr>
            </a:solidFill>
            <a:ln w="5420" cap="flat">
              <a:solidFill>
                <a:srgbClr val="FFFFFF">
                  <a:alpha val="100000"/>
                </a:srgbClr>
              </a:solidFill>
              <a:prstDash val="solid"/>
              <a:miter/>
            </a:ln>
          </p:spPr>
          <p:txBody>
            <a:bodyPr/>
            <a:lstStyle/>
            <a:p/>
          </p:txBody>
        </p:sp>
        <p:sp>
          <p:nvSpPr>
            <p:cNvPr id="633" name="rc17"/>
            <p:cNvSpPr/>
            <p:nvPr/>
          </p:nvSpPr>
          <p:spPr>
            <a:xfrm>
              <a:off x="2199710"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4" name="rc18"/>
            <p:cNvSpPr/>
            <p:nvPr/>
          </p:nvSpPr>
          <p:spPr>
            <a:xfrm>
              <a:off x="2490578"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5" name="rc19"/>
            <p:cNvSpPr/>
            <p:nvPr/>
          </p:nvSpPr>
          <p:spPr>
            <a:xfrm>
              <a:off x="2781446"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6" name="rc20"/>
            <p:cNvSpPr/>
            <p:nvPr/>
          </p:nvSpPr>
          <p:spPr>
            <a:xfrm>
              <a:off x="3072314"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1"/>
            <p:cNvSpPr/>
            <p:nvPr/>
          </p:nvSpPr>
          <p:spPr>
            <a:xfrm>
              <a:off x="3363182"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8" name="rc22"/>
            <p:cNvSpPr/>
            <p:nvPr/>
          </p:nvSpPr>
          <p:spPr>
            <a:xfrm>
              <a:off x="3654051" y="6836306"/>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39" name="rc23"/>
            <p:cNvSpPr/>
            <p:nvPr/>
          </p:nvSpPr>
          <p:spPr>
            <a:xfrm>
              <a:off x="3944919" y="6836306"/>
              <a:ext cx="290868" cy="290868"/>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40" name="rc24"/>
            <p:cNvSpPr/>
            <p:nvPr/>
          </p:nvSpPr>
          <p:spPr>
            <a:xfrm>
              <a:off x="4235787" y="6836306"/>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1" name="rc25"/>
            <p:cNvSpPr/>
            <p:nvPr/>
          </p:nvSpPr>
          <p:spPr>
            <a:xfrm>
              <a:off x="4526655" y="6836306"/>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42" name="rc26"/>
            <p:cNvSpPr/>
            <p:nvPr/>
          </p:nvSpPr>
          <p:spPr>
            <a:xfrm>
              <a:off x="4817523" y="6836306"/>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43" name="rc27"/>
            <p:cNvSpPr/>
            <p:nvPr/>
          </p:nvSpPr>
          <p:spPr>
            <a:xfrm>
              <a:off x="5108391" y="6836306"/>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44" name="rc28"/>
            <p:cNvSpPr/>
            <p:nvPr/>
          </p:nvSpPr>
          <p:spPr>
            <a:xfrm>
              <a:off x="5399259" y="6836306"/>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45" name="rc29"/>
            <p:cNvSpPr/>
            <p:nvPr/>
          </p:nvSpPr>
          <p:spPr>
            <a:xfrm>
              <a:off x="219971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30"/>
            <p:cNvSpPr/>
            <p:nvPr/>
          </p:nvSpPr>
          <p:spPr>
            <a:xfrm>
              <a:off x="249057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31"/>
            <p:cNvSpPr/>
            <p:nvPr/>
          </p:nvSpPr>
          <p:spPr>
            <a:xfrm>
              <a:off x="278144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2"/>
            <p:cNvSpPr/>
            <p:nvPr/>
          </p:nvSpPr>
          <p:spPr>
            <a:xfrm>
              <a:off x="3072314"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3"/>
            <p:cNvSpPr/>
            <p:nvPr/>
          </p:nvSpPr>
          <p:spPr>
            <a:xfrm>
              <a:off x="3363182" y="7127174"/>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0" name="rc34"/>
            <p:cNvSpPr/>
            <p:nvPr/>
          </p:nvSpPr>
          <p:spPr>
            <a:xfrm>
              <a:off x="3654051" y="7127174"/>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51" name="rc35"/>
            <p:cNvSpPr/>
            <p:nvPr/>
          </p:nvSpPr>
          <p:spPr>
            <a:xfrm>
              <a:off x="394491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36"/>
            <p:cNvSpPr/>
            <p:nvPr/>
          </p:nvSpPr>
          <p:spPr>
            <a:xfrm>
              <a:off x="4235787" y="7127174"/>
              <a:ext cx="290868" cy="290868"/>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53" name="rc37"/>
            <p:cNvSpPr/>
            <p:nvPr/>
          </p:nvSpPr>
          <p:spPr>
            <a:xfrm>
              <a:off x="4526655" y="7127174"/>
              <a:ext cx="290868" cy="290868"/>
            </a:xfrm>
            <a:prstGeom prst="rect">
              <a:avLst/>
            </a:prstGeom>
            <a:solidFill>
              <a:srgbClr val="FB6F4F">
                <a:alpha val="100000"/>
              </a:srgbClr>
            </a:solidFill>
            <a:ln w="5420" cap="flat">
              <a:solidFill>
                <a:srgbClr val="FFFFFF">
                  <a:alpha val="100000"/>
                </a:srgbClr>
              </a:solidFill>
              <a:prstDash val="solid"/>
              <a:miter/>
            </a:ln>
          </p:spPr>
          <p:txBody>
            <a:bodyPr/>
            <a:lstStyle/>
            <a:p/>
          </p:txBody>
        </p:sp>
        <p:sp>
          <p:nvSpPr>
            <p:cNvPr id="654" name="rc38"/>
            <p:cNvSpPr/>
            <p:nvPr/>
          </p:nvSpPr>
          <p:spPr>
            <a:xfrm>
              <a:off x="4817523" y="7127174"/>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55" name="rc39"/>
            <p:cNvSpPr/>
            <p:nvPr/>
          </p:nvSpPr>
          <p:spPr>
            <a:xfrm>
              <a:off x="5108391" y="7127174"/>
              <a:ext cx="290868" cy="290868"/>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56" name="rc40"/>
            <p:cNvSpPr/>
            <p:nvPr/>
          </p:nvSpPr>
          <p:spPr>
            <a:xfrm>
              <a:off x="5399259" y="7127174"/>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57" name="rc41"/>
            <p:cNvSpPr/>
            <p:nvPr/>
          </p:nvSpPr>
          <p:spPr>
            <a:xfrm>
              <a:off x="2199710"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42"/>
            <p:cNvSpPr/>
            <p:nvPr/>
          </p:nvSpPr>
          <p:spPr>
            <a:xfrm>
              <a:off x="2490578"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43"/>
            <p:cNvSpPr/>
            <p:nvPr/>
          </p:nvSpPr>
          <p:spPr>
            <a:xfrm>
              <a:off x="2781446"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44"/>
            <p:cNvSpPr/>
            <p:nvPr/>
          </p:nvSpPr>
          <p:spPr>
            <a:xfrm>
              <a:off x="3072314"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5"/>
            <p:cNvSpPr/>
            <p:nvPr/>
          </p:nvSpPr>
          <p:spPr>
            <a:xfrm>
              <a:off x="3363182" y="7418042"/>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2" name="rc46"/>
            <p:cNvSpPr/>
            <p:nvPr/>
          </p:nvSpPr>
          <p:spPr>
            <a:xfrm>
              <a:off x="3654051"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47"/>
            <p:cNvSpPr/>
            <p:nvPr/>
          </p:nvSpPr>
          <p:spPr>
            <a:xfrm>
              <a:off x="3944919" y="7418042"/>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64" name="rc48"/>
            <p:cNvSpPr/>
            <p:nvPr/>
          </p:nvSpPr>
          <p:spPr>
            <a:xfrm>
              <a:off x="4235787" y="7418042"/>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65" name="rc49"/>
            <p:cNvSpPr/>
            <p:nvPr/>
          </p:nvSpPr>
          <p:spPr>
            <a:xfrm>
              <a:off x="4526655" y="7418042"/>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666" name="rc50"/>
            <p:cNvSpPr/>
            <p:nvPr/>
          </p:nvSpPr>
          <p:spPr>
            <a:xfrm>
              <a:off x="4817523" y="7418042"/>
              <a:ext cx="290868" cy="290868"/>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67" name="rc51"/>
            <p:cNvSpPr/>
            <p:nvPr/>
          </p:nvSpPr>
          <p:spPr>
            <a:xfrm>
              <a:off x="5108391" y="7418042"/>
              <a:ext cx="290868" cy="290868"/>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68" name="rc52"/>
            <p:cNvSpPr/>
            <p:nvPr/>
          </p:nvSpPr>
          <p:spPr>
            <a:xfrm>
              <a:off x="5399259" y="7418042"/>
              <a:ext cx="290868" cy="290868"/>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69" name="rc53"/>
            <p:cNvSpPr/>
            <p:nvPr/>
          </p:nvSpPr>
          <p:spPr>
            <a:xfrm>
              <a:off x="219971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4"/>
            <p:cNvSpPr/>
            <p:nvPr/>
          </p:nvSpPr>
          <p:spPr>
            <a:xfrm>
              <a:off x="2490578" y="7708910"/>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1" name="rc55"/>
            <p:cNvSpPr/>
            <p:nvPr/>
          </p:nvSpPr>
          <p:spPr>
            <a:xfrm>
              <a:off x="278144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6"/>
            <p:cNvSpPr/>
            <p:nvPr/>
          </p:nvSpPr>
          <p:spPr>
            <a:xfrm>
              <a:off x="3072314" y="7708910"/>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73" name="rc57"/>
            <p:cNvSpPr/>
            <p:nvPr/>
          </p:nvSpPr>
          <p:spPr>
            <a:xfrm>
              <a:off x="3363182"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58"/>
            <p:cNvSpPr/>
            <p:nvPr/>
          </p:nvSpPr>
          <p:spPr>
            <a:xfrm>
              <a:off x="3654051" y="7708910"/>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5" name="rc59"/>
            <p:cNvSpPr/>
            <p:nvPr/>
          </p:nvSpPr>
          <p:spPr>
            <a:xfrm>
              <a:off x="3944919" y="7708910"/>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676" name="rc60"/>
            <p:cNvSpPr/>
            <p:nvPr/>
          </p:nvSpPr>
          <p:spPr>
            <a:xfrm>
              <a:off x="4235787" y="7708910"/>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77" name="rc61"/>
            <p:cNvSpPr/>
            <p:nvPr/>
          </p:nvSpPr>
          <p:spPr>
            <a:xfrm>
              <a:off x="4526655"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62"/>
            <p:cNvSpPr/>
            <p:nvPr/>
          </p:nvSpPr>
          <p:spPr>
            <a:xfrm>
              <a:off x="4817523" y="7708910"/>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79" name="rc63"/>
            <p:cNvSpPr/>
            <p:nvPr/>
          </p:nvSpPr>
          <p:spPr>
            <a:xfrm>
              <a:off x="5108391" y="7708910"/>
              <a:ext cx="290868" cy="290868"/>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80" name="rc64"/>
            <p:cNvSpPr/>
            <p:nvPr/>
          </p:nvSpPr>
          <p:spPr>
            <a:xfrm>
              <a:off x="5399259" y="7708910"/>
              <a:ext cx="290868" cy="290868"/>
            </a:xfrm>
            <a:prstGeom prst="rect">
              <a:avLst/>
            </a:prstGeom>
            <a:solidFill>
              <a:srgbClr val="FD9F81">
                <a:alpha val="100000"/>
              </a:srgbClr>
            </a:solidFill>
            <a:ln w="5420" cap="flat">
              <a:solidFill>
                <a:srgbClr val="FFFFFF">
                  <a:alpha val="100000"/>
                </a:srgbClr>
              </a:solidFill>
              <a:prstDash val="solid"/>
              <a:miter/>
            </a:ln>
          </p:spPr>
          <p:txBody>
            <a:bodyPr/>
            <a:lstStyle/>
            <a:p/>
          </p:txBody>
        </p:sp>
        <p:sp>
          <p:nvSpPr>
            <p:cNvPr id="681" name="rc65"/>
            <p:cNvSpPr/>
            <p:nvPr/>
          </p:nvSpPr>
          <p:spPr>
            <a:xfrm>
              <a:off x="219971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66"/>
            <p:cNvSpPr/>
            <p:nvPr/>
          </p:nvSpPr>
          <p:spPr>
            <a:xfrm>
              <a:off x="2490578" y="7999779"/>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83" name="rc67"/>
            <p:cNvSpPr/>
            <p:nvPr/>
          </p:nvSpPr>
          <p:spPr>
            <a:xfrm>
              <a:off x="2781446" y="7999779"/>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84" name="rc68"/>
            <p:cNvSpPr/>
            <p:nvPr/>
          </p:nvSpPr>
          <p:spPr>
            <a:xfrm>
              <a:off x="3072314"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69"/>
            <p:cNvSpPr/>
            <p:nvPr/>
          </p:nvSpPr>
          <p:spPr>
            <a:xfrm>
              <a:off x="336318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0"/>
            <p:cNvSpPr/>
            <p:nvPr/>
          </p:nvSpPr>
          <p:spPr>
            <a:xfrm>
              <a:off x="3654051"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71"/>
            <p:cNvSpPr/>
            <p:nvPr/>
          </p:nvSpPr>
          <p:spPr>
            <a:xfrm>
              <a:off x="3944919" y="7999779"/>
              <a:ext cx="290868" cy="290868"/>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88" name="rc72"/>
            <p:cNvSpPr/>
            <p:nvPr/>
          </p:nvSpPr>
          <p:spPr>
            <a:xfrm>
              <a:off x="423578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3"/>
            <p:cNvSpPr/>
            <p:nvPr/>
          </p:nvSpPr>
          <p:spPr>
            <a:xfrm>
              <a:off x="4526655" y="7999779"/>
              <a:ext cx="290868" cy="290868"/>
            </a:xfrm>
            <a:prstGeom prst="rect">
              <a:avLst/>
            </a:prstGeom>
            <a:solidFill>
              <a:srgbClr val="FC9576">
                <a:alpha val="100000"/>
              </a:srgbClr>
            </a:solidFill>
            <a:ln w="5420" cap="flat">
              <a:solidFill>
                <a:srgbClr val="FFFFFF">
                  <a:alpha val="100000"/>
                </a:srgbClr>
              </a:solidFill>
              <a:prstDash val="solid"/>
              <a:miter/>
            </a:ln>
          </p:spPr>
          <p:txBody>
            <a:bodyPr/>
            <a:lstStyle/>
            <a:p/>
          </p:txBody>
        </p:sp>
        <p:sp>
          <p:nvSpPr>
            <p:cNvPr id="690" name="rc74"/>
            <p:cNvSpPr/>
            <p:nvPr/>
          </p:nvSpPr>
          <p:spPr>
            <a:xfrm>
              <a:off x="4817523" y="7999779"/>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1" name="rc75"/>
            <p:cNvSpPr/>
            <p:nvPr/>
          </p:nvSpPr>
          <p:spPr>
            <a:xfrm>
              <a:off x="5108391" y="7999779"/>
              <a:ext cx="290868" cy="290868"/>
            </a:xfrm>
            <a:prstGeom prst="rect">
              <a:avLst/>
            </a:prstGeom>
            <a:solidFill>
              <a:srgbClr val="EC392B">
                <a:alpha val="100000"/>
              </a:srgbClr>
            </a:solidFill>
            <a:ln w="5420" cap="flat">
              <a:solidFill>
                <a:srgbClr val="FFFFFF">
                  <a:alpha val="100000"/>
                </a:srgbClr>
              </a:solidFill>
              <a:prstDash val="solid"/>
              <a:miter/>
            </a:ln>
          </p:spPr>
          <p:txBody>
            <a:bodyPr/>
            <a:lstStyle/>
            <a:p/>
          </p:txBody>
        </p:sp>
        <p:sp>
          <p:nvSpPr>
            <p:cNvPr id="692" name="rc76"/>
            <p:cNvSpPr/>
            <p:nvPr/>
          </p:nvSpPr>
          <p:spPr>
            <a:xfrm>
              <a:off x="5399259" y="7999779"/>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3" name="rc77"/>
            <p:cNvSpPr/>
            <p:nvPr/>
          </p:nvSpPr>
          <p:spPr>
            <a:xfrm>
              <a:off x="2199710"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78"/>
            <p:cNvSpPr/>
            <p:nvPr/>
          </p:nvSpPr>
          <p:spPr>
            <a:xfrm>
              <a:off x="2490578" y="8290647"/>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5" name="rc79"/>
            <p:cNvSpPr/>
            <p:nvPr/>
          </p:nvSpPr>
          <p:spPr>
            <a:xfrm>
              <a:off x="2781446"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80"/>
            <p:cNvSpPr/>
            <p:nvPr/>
          </p:nvSpPr>
          <p:spPr>
            <a:xfrm>
              <a:off x="307231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1"/>
            <p:cNvSpPr/>
            <p:nvPr/>
          </p:nvSpPr>
          <p:spPr>
            <a:xfrm>
              <a:off x="3363182" y="8290647"/>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98" name="rc82"/>
            <p:cNvSpPr/>
            <p:nvPr/>
          </p:nvSpPr>
          <p:spPr>
            <a:xfrm>
              <a:off x="3654051" y="8290647"/>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9" name="rc83"/>
            <p:cNvSpPr/>
            <p:nvPr/>
          </p:nvSpPr>
          <p:spPr>
            <a:xfrm>
              <a:off x="3944919"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0" name="rc84"/>
            <p:cNvSpPr/>
            <p:nvPr/>
          </p:nvSpPr>
          <p:spPr>
            <a:xfrm>
              <a:off x="4235787" y="8290647"/>
              <a:ext cx="290868" cy="290868"/>
            </a:xfrm>
            <a:prstGeom prst="rect">
              <a:avLst/>
            </a:prstGeom>
            <a:solidFill>
              <a:srgbClr val="FDA98C">
                <a:alpha val="100000"/>
              </a:srgbClr>
            </a:solidFill>
            <a:ln w="5420" cap="flat">
              <a:solidFill>
                <a:srgbClr val="FFFFFF">
                  <a:alpha val="100000"/>
                </a:srgbClr>
              </a:solidFill>
              <a:prstDash val="solid"/>
              <a:miter/>
            </a:ln>
          </p:spPr>
          <p:txBody>
            <a:bodyPr/>
            <a:lstStyle/>
            <a:p/>
          </p:txBody>
        </p:sp>
        <p:sp>
          <p:nvSpPr>
            <p:cNvPr id="701" name="rc85"/>
            <p:cNvSpPr/>
            <p:nvPr/>
          </p:nvSpPr>
          <p:spPr>
            <a:xfrm>
              <a:off x="4526655"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86"/>
            <p:cNvSpPr/>
            <p:nvPr/>
          </p:nvSpPr>
          <p:spPr>
            <a:xfrm>
              <a:off x="481752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7"/>
            <p:cNvSpPr/>
            <p:nvPr/>
          </p:nvSpPr>
          <p:spPr>
            <a:xfrm>
              <a:off x="510839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88"/>
            <p:cNvSpPr/>
            <p:nvPr/>
          </p:nvSpPr>
          <p:spPr>
            <a:xfrm>
              <a:off x="539925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89"/>
            <p:cNvSpPr/>
            <p:nvPr/>
          </p:nvSpPr>
          <p:spPr>
            <a:xfrm>
              <a:off x="219971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90"/>
            <p:cNvSpPr/>
            <p:nvPr/>
          </p:nvSpPr>
          <p:spPr>
            <a:xfrm>
              <a:off x="2490578"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91"/>
            <p:cNvSpPr/>
            <p:nvPr/>
          </p:nvSpPr>
          <p:spPr>
            <a:xfrm>
              <a:off x="278144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2"/>
            <p:cNvSpPr/>
            <p:nvPr/>
          </p:nvSpPr>
          <p:spPr>
            <a:xfrm>
              <a:off x="307231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93"/>
            <p:cNvSpPr/>
            <p:nvPr/>
          </p:nvSpPr>
          <p:spPr>
            <a:xfrm>
              <a:off x="336318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4"/>
            <p:cNvSpPr/>
            <p:nvPr/>
          </p:nvSpPr>
          <p:spPr>
            <a:xfrm>
              <a:off x="365405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5"/>
            <p:cNvSpPr/>
            <p:nvPr/>
          </p:nvSpPr>
          <p:spPr>
            <a:xfrm>
              <a:off x="3944919"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96"/>
            <p:cNvSpPr/>
            <p:nvPr/>
          </p:nvSpPr>
          <p:spPr>
            <a:xfrm>
              <a:off x="423578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7"/>
            <p:cNvSpPr/>
            <p:nvPr/>
          </p:nvSpPr>
          <p:spPr>
            <a:xfrm>
              <a:off x="4526655"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4" name="rc98"/>
            <p:cNvSpPr/>
            <p:nvPr/>
          </p:nvSpPr>
          <p:spPr>
            <a:xfrm>
              <a:off x="4817523" y="8581515"/>
              <a:ext cx="290868" cy="290868"/>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15" name="rc99"/>
            <p:cNvSpPr/>
            <p:nvPr/>
          </p:nvSpPr>
          <p:spPr>
            <a:xfrm>
              <a:off x="5108391" y="8581515"/>
              <a:ext cx="290868" cy="290868"/>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16" name="rc100"/>
            <p:cNvSpPr/>
            <p:nvPr/>
          </p:nvSpPr>
          <p:spPr>
            <a:xfrm>
              <a:off x="5399259" y="8581515"/>
              <a:ext cx="290868" cy="290868"/>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17" name="tx101"/>
            <p:cNvSpPr/>
            <p:nvPr/>
          </p:nvSpPr>
          <p:spPr>
            <a:xfrm>
              <a:off x="1619596" y="8672403"/>
              <a:ext cx="3897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LABE</a:t>
              </a:r>
            </a:p>
          </p:txBody>
        </p:sp>
        <p:sp>
          <p:nvSpPr>
            <p:cNvPr id="718" name="tx102"/>
            <p:cNvSpPr/>
            <p:nvPr/>
          </p:nvSpPr>
          <p:spPr>
            <a:xfrm>
              <a:off x="1425153" y="8377740"/>
              <a:ext cx="58415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MAMOU</a:t>
              </a:r>
            </a:p>
          </p:txBody>
        </p:sp>
        <p:sp>
          <p:nvSpPr>
            <p:cNvPr id="719" name="tx103"/>
            <p:cNvSpPr/>
            <p:nvPr/>
          </p:nvSpPr>
          <p:spPr>
            <a:xfrm>
              <a:off x="1585812" y="8086872"/>
              <a:ext cx="4234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BOKE</a:t>
              </a:r>
            </a:p>
          </p:txBody>
        </p:sp>
        <p:sp>
          <p:nvSpPr>
            <p:cNvPr id="720" name="tx104"/>
            <p:cNvSpPr/>
            <p:nvPr/>
          </p:nvSpPr>
          <p:spPr>
            <a:xfrm>
              <a:off x="1281087" y="7799799"/>
              <a:ext cx="7282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FARANAH</a:t>
              </a:r>
            </a:p>
          </p:txBody>
        </p:sp>
        <p:sp>
          <p:nvSpPr>
            <p:cNvPr id="721" name="tx105"/>
            <p:cNvSpPr/>
            <p:nvPr/>
          </p:nvSpPr>
          <p:spPr>
            <a:xfrm>
              <a:off x="1382588" y="7508931"/>
              <a:ext cx="626715"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KANKAN</a:t>
              </a:r>
            </a:p>
          </p:txBody>
        </p:sp>
        <p:sp>
          <p:nvSpPr>
            <p:cNvPr id="722" name="tx106"/>
            <p:cNvSpPr/>
            <p:nvPr/>
          </p:nvSpPr>
          <p:spPr>
            <a:xfrm>
              <a:off x="1255637" y="7214268"/>
              <a:ext cx="7536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CONAKRY</a:t>
              </a:r>
            </a:p>
          </p:txBody>
        </p:sp>
        <p:sp>
          <p:nvSpPr>
            <p:cNvPr id="723" name="tx107"/>
            <p:cNvSpPr/>
            <p:nvPr/>
          </p:nvSpPr>
          <p:spPr>
            <a:xfrm>
              <a:off x="1501204" y="6927194"/>
              <a:ext cx="50809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KINDIA</a:t>
              </a:r>
            </a:p>
          </p:txBody>
        </p:sp>
        <p:sp>
          <p:nvSpPr>
            <p:cNvPr id="724" name="tx108"/>
            <p:cNvSpPr/>
            <p:nvPr/>
          </p:nvSpPr>
          <p:spPr>
            <a:xfrm>
              <a:off x="1031800" y="6632531"/>
              <a:ext cx="97750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N'ZEREKORE</a:t>
              </a:r>
            </a:p>
          </p:txBody>
        </p:sp>
        <p:sp>
          <p:nvSpPr>
            <p:cNvPr id="725" name="tx109"/>
            <p:cNvSpPr/>
            <p:nvPr/>
          </p:nvSpPr>
          <p:spPr>
            <a:xfrm rot="-2700000">
              <a:off x="190550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26" name="tx110"/>
            <p:cNvSpPr/>
            <p:nvPr/>
          </p:nvSpPr>
          <p:spPr>
            <a:xfrm rot="-2700000">
              <a:off x="219637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27" name="tx111"/>
            <p:cNvSpPr/>
            <p:nvPr/>
          </p:nvSpPr>
          <p:spPr>
            <a:xfrm rot="-2700000">
              <a:off x="248724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28" name="tx112"/>
            <p:cNvSpPr/>
            <p:nvPr/>
          </p:nvSpPr>
          <p:spPr>
            <a:xfrm rot="-2700000">
              <a:off x="277811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29" name="tx113"/>
            <p:cNvSpPr/>
            <p:nvPr/>
          </p:nvSpPr>
          <p:spPr>
            <a:xfrm rot="-2700000">
              <a:off x="306898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0" name="tx114"/>
            <p:cNvSpPr/>
            <p:nvPr/>
          </p:nvSpPr>
          <p:spPr>
            <a:xfrm rot="-2700000">
              <a:off x="335984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31" name="tx115"/>
            <p:cNvSpPr/>
            <p:nvPr/>
          </p:nvSpPr>
          <p:spPr>
            <a:xfrm rot="-2700000">
              <a:off x="365071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32" name="tx116"/>
            <p:cNvSpPr/>
            <p:nvPr/>
          </p:nvSpPr>
          <p:spPr>
            <a:xfrm rot="-2700000">
              <a:off x="3941559"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33" name="tx117"/>
            <p:cNvSpPr/>
            <p:nvPr/>
          </p:nvSpPr>
          <p:spPr>
            <a:xfrm rot="-2700000">
              <a:off x="423245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34" name="tx118"/>
            <p:cNvSpPr/>
            <p:nvPr/>
          </p:nvSpPr>
          <p:spPr>
            <a:xfrm rot="-2700000">
              <a:off x="452332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35" name="tx119"/>
            <p:cNvSpPr/>
            <p:nvPr/>
          </p:nvSpPr>
          <p:spPr>
            <a:xfrm rot="-2700000">
              <a:off x="481419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36" name="tx120"/>
            <p:cNvSpPr/>
            <p:nvPr/>
          </p:nvSpPr>
          <p:spPr>
            <a:xfrm rot="-2700000">
              <a:off x="5105058"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37" name="pic121"/>
            <p:cNvPicPr/>
            <p:nvPr/>
          </p:nvPicPr>
          <p:blipFill>
            <a:blip r:embed="rId2" cstate="print"/>
            <a:stretch>
              <a:fillRect/>
            </a:stretch>
          </p:blipFill>
          <p:spPr>
            <a:xfrm>
              <a:off x="2864919" y="9712784"/>
              <a:ext cx="2160000" cy="144000"/>
            </a:xfrm>
            <a:prstGeom prst="rect">
              <a:avLst/>
            </a:prstGeom>
          </p:spPr>
        </p:pic>
        <p:sp>
          <p:nvSpPr>
            <p:cNvPr id="738" name="pl122"/>
            <p:cNvSpPr/>
            <p:nvPr/>
          </p:nvSpPr>
          <p:spPr>
            <a:xfrm>
              <a:off x="321296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9" name="pl123"/>
            <p:cNvSpPr/>
            <p:nvPr/>
          </p:nvSpPr>
          <p:spPr>
            <a:xfrm>
              <a:off x="364352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0" name="pl124"/>
            <p:cNvSpPr/>
            <p:nvPr/>
          </p:nvSpPr>
          <p:spPr>
            <a:xfrm>
              <a:off x="407408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1" name="pl125"/>
            <p:cNvSpPr/>
            <p:nvPr/>
          </p:nvSpPr>
          <p:spPr>
            <a:xfrm>
              <a:off x="450464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2" name="pl126"/>
            <p:cNvSpPr/>
            <p:nvPr/>
          </p:nvSpPr>
          <p:spPr>
            <a:xfrm>
              <a:off x="4935207"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3" name="pl127"/>
            <p:cNvSpPr/>
            <p:nvPr/>
          </p:nvSpPr>
          <p:spPr>
            <a:xfrm>
              <a:off x="321296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4" name="pl128"/>
            <p:cNvSpPr/>
            <p:nvPr/>
          </p:nvSpPr>
          <p:spPr>
            <a:xfrm>
              <a:off x="364352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5" name="pl129"/>
            <p:cNvSpPr/>
            <p:nvPr/>
          </p:nvSpPr>
          <p:spPr>
            <a:xfrm>
              <a:off x="407408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6" name="pl130"/>
            <p:cNvSpPr/>
            <p:nvPr/>
          </p:nvSpPr>
          <p:spPr>
            <a:xfrm>
              <a:off x="450464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7" name="pl131"/>
            <p:cNvSpPr/>
            <p:nvPr/>
          </p:nvSpPr>
          <p:spPr>
            <a:xfrm>
              <a:off x="4935207"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48" name="tx132"/>
            <p:cNvSpPr/>
            <p:nvPr/>
          </p:nvSpPr>
          <p:spPr>
            <a:xfrm>
              <a:off x="3177651" y="992606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49" name="tx133"/>
            <p:cNvSpPr/>
            <p:nvPr/>
          </p:nvSpPr>
          <p:spPr>
            <a:xfrm>
              <a:off x="357289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50" name="tx134"/>
            <p:cNvSpPr/>
            <p:nvPr/>
          </p:nvSpPr>
          <p:spPr>
            <a:xfrm>
              <a:off x="400345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51" name="tx135"/>
            <p:cNvSpPr/>
            <p:nvPr/>
          </p:nvSpPr>
          <p:spPr>
            <a:xfrm>
              <a:off x="443401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52" name="tx136"/>
            <p:cNvSpPr/>
            <p:nvPr/>
          </p:nvSpPr>
          <p:spPr>
            <a:xfrm>
              <a:off x="4864575"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753" name="tx13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Guinea-Bissau</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rc13"/>
            <p:cNvSpPr/>
            <p:nvPr/>
          </p:nvSpPr>
          <p:spPr>
            <a:xfrm>
              <a:off x="1939388" y="5247420"/>
              <a:ext cx="237118" cy="379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474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474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28451"/>
              <a:ext cx="237118" cy="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4943914"/>
              <a:ext cx="237118" cy="3414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49439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934430"/>
              <a:ext cx="237118" cy="9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4763708"/>
              <a:ext cx="237118" cy="170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4403296"/>
              <a:ext cx="237118" cy="8820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44032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4393811"/>
              <a:ext cx="237118" cy="9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2876285"/>
              <a:ext cx="237118" cy="1517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199997"/>
              <a:ext cx="237118" cy="85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199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199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4621440"/>
              <a:ext cx="237118" cy="5785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pg29"/>
            <p:cNvSpPr/>
            <p:nvPr/>
          </p:nvSpPr>
          <p:spPr>
            <a:xfrm>
              <a:off x="2654282"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 name="tx30"/>
            <p:cNvSpPr/>
            <p:nvPr/>
          </p:nvSpPr>
          <p:spPr>
            <a:xfrm>
              <a:off x="277916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144 case(s)</a:t>
              </a:r>
            </a:p>
          </p:txBody>
        </p:sp>
        <p:sp>
          <p:nvSpPr>
            <p:cNvPr id="32" name="pg31"/>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3" name="tx32"/>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213 case(s)</a:t>
              </a:r>
            </a:p>
          </p:txBody>
        </p:sp>
        <p:sp>
          <p:nvSpPr>
            <p:cNvPr id="34" name="rc33"/>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35" name="rc34"/>
            <p:cNvSpPr/>
            <p:nvPr/>
          </p:nvSpPr>
          <p:spPr>
            <a:xfrm>
              <a:off x="5114136" y="2153563"/>
              <a:ext cx="3214267" cy="3131794"/>
            </a:xfrm>
            <a:prstGeom prst="rect">
              <a:avLst/>
            </a:prstGeom>
            <a:solidFill>
              <a:srgbClr val="FFFFFF">
                <a:alpha val="100000"/>
              </a:srgbClr>
            </a:solidFill>
          </p:spPr>
          <p:txBody>
            <a:bodyPr/>
            <a:lstStyle/>
            <a:p/>
          </p:txBody>
        </p:sp>
        <p:sp>
          <p:nvSpPr>
            <p:cNvPr id="36" name="pl35"/>
            <p:cNvSpPr/>
            <p:nvPr/>
          </p:nvSpPr>
          <p:spPr>
            <a:xfrm>
              <a:off x="5114136"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7" name="pl36"/>
            <p:cNvSpPr/>
            <p:nvPr/>
          </p:nvSpPr>
          <p:spPr>
            <a:xfrm>
              <a:off x="5114136"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8" name="pl37"/>
            <p:cNvSpPr/>
            <p:nvPr/>
          </p:nvSpPr>
          <p:spPr>
            <a:xfrm>
              <a:off x="5114136"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39" name="pl3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0" name="pl39"/>
            <p:cNvSpPr/>
            <p:nvPr/>
          </p:nvSpPr>
          <p:spPr>
            <a:xfrm>
              <a:off x="5114136"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1" name="pl40"/>
            <p:cNvSpPr/>
            <p:nvPr/>
          </p:nvSpPr>
          <p:spPr>
            <a:xfrm>
              <a:off x="5114136"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2" name="pl41"/>
            <p:cNvSpPr/>
            <p:nvPr/>
          </p:nvSpPr>
          <p:spPr>
            <a:xfrm>
              <a:off x="5114136"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43" name="rc42"/>
            <p:cNvSpPr/>
            <p:nvPr/>
          </p:nvSpPr>
          <p:spPr>
            <a:xfrm>
              <a:off x="5153656" y="5275873"/>
              <a:ext cx="237118" cy="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5153656" y="52758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5153656" y="52758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5153656" y="5010306"/>
              <a:ext cx="237118" cy="265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5417121" y="5275873"/>
              <a:ext cx="237118" cy="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5417121" y="5199997"/>
              <a:ext cx="237118" cy="758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5417121" y="5199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5417121" y="3786801"/>
              <a:ext cx="237118" cy="1413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5680585" y="5275873"/>
              <a:ext cx="237118" cy="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680585" y="5218966"/>
              <a:ext cx="237118" cy="569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680585" y="521896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680585" y="4621440"/>
              <a:ext cx="237118" cy="597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944050" y="5275873"/>
              <a:ext cx="237118" cy="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8051766" y="5199997"/>
              <a:ext cx="237118" cy="853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589268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60175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 case(s)</a:t>
              </a:r>
            </a:p>
          </p:txBody>
        </p:sp>
        <p:sp>
          <p:nvSpPr>
            <p:cNvPr id="65" name="pg64"/>
            <p:cNvSpPr/>
            <p:nvPr/>
          </p:nvSpPr>
          <p:spPr>
            <a:xfrm>
              <a:off x="610721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6211287"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 case(s)</a:t>
              </a:r>
            </a:p>
          </p:txBody>
        </p:sp>
        <p:sp>
          <p:nvSpPr>
            <p:cNvPr id="67" name="rc6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8328404" y="2153563"/>
              <a:ext cx="3214267" cy="3131794"/>
            </a:xfrm>
            <a:prstGeom prst="rect">
              <a:avLst/>
            </a:prstGeom>
            <a:solidFill>
              <a:srgbClr val="FFFFFF">
                <a:alpha val="100000"/>
              </a:srgbClr>
            </a:solidFill>
          </p:spPr>
          <p:txBody>
            <a:bodyPr/>
            <a:lstStyle/>
            <a:p/>
          </p:txBody>
        </p:sp>
        <p:sp>
          <p:nvSpPr>
            <p:cNvPr id="69" name="pl68"/>
            <p:cNvSpPr/>
            <p:nvPr/>
          </p:nvSpPr>
          <p:spPr>
            <a:xfrm>
              <a:off x="8328404"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8328404"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8328404"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8328404"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8328404"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8328404"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rc75"/>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7" name="rc76"/>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8" name="rc77"/>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9" name="rc78"/>
            <p:cNvSpPr/>
            <p:nvPr/>
          </p:nvSpPr>
          <p:spPr>
            <a:xfrm>
              <a:off x="8367924" y="5218966"/>
              <a:ext cx="237118" cy="66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0" name="rc79"/>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8631388" y="5218966"/>
              <a:ext cx="237118" cy="663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8631388" y="521896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8894853" y="5237935"/>
              <a:ext cx="237118" cy="47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8894853" y="52379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9158317" y="5275873"/>
              <a:ext cx="237118" cy="94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9158317" y="527587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9421782" y="5228451"/>
              <a:ext cx="237118" cy="569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9421782" y="522845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9685247" y="5266389"/>
              <a:ext cx="237118" cy="189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9685247" y="526638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9948711" y="5162059"/>
              <a:ext cx="237118" cy="1232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9948711" y="5162059"/>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10212176" y="5218966"/>
              <a:ext cx="237118" cy="663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10212176" y="5218966"/>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rc10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10475640" y="5237935"/>
              <a:ext cx="237118" cy="474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10475640" y="523793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0739105" y="5266389"/>
              <a:ext cx="237118" cy="189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0739105" y="5218966"/>
              <a:ext cx="237118" cy="47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rc115"/>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7" name="rc116"/>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8" name="rc117"/>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9" name="rc118"/>
            <p:cNvSpPr/>
            <p:nvPr/>
          </p:nvSpPr>
          <p:spPr>
            <a:xfrm>
              <a:off x="11002569" y="5228451"/>
              <a:ext cx="237118" cy="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0" name="rc119"/>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1" name="rc120"/>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2" name="rc121"/>
            <p:cNvSpPr/>
            <p:nvPr/>
          </p:nvSpPr>
          <p:spPr>
            <a:xfrm>
              <a:off x="11266034" y="5209481"/>
              <a:ext cx="237118" cy="758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3" name="rc122"/>
            <p:cNvSpPr/>
            <p:nvPr/>
          </p:nvSpPr>
          <p:spPr>
            <a:xfrm>
              <a:off x="11266034" y="520948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4" name="pg123"/>
            <p:cNvSpPr/>
            <p:nvPr/>
          </p:nvSpPr>
          <p:spPr>
            <a:xfrm>
              <a:off x="113237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25" name="pg124"/>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56 case(s)</a:t>
              </a:r>
            </a:p>
          </p:txBody>
        </p:sp>
        <p:sp>
          <p:nvSpPr>
            <p:cNvPr id="127" name="pg126"/>
            <p:cNvSpPr/>
            <p:nvPr/>
          </p:nvSpPr>
          <p:spPr>
            <a:xfrm>
              <a:off x="9321486"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9425554"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9" name="rc128"/>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11542672" y="2153563"/>
              <a:ext cx="3214267" cy="3131794"/>
            </a:xfrm>
            <a:prstGeom prst="rect">
              <a:avLst/>
            </a:prstGeom>
            <a:solidFill>
              <a:srgbClr val="FFFFFF">
                <a:alpha val="100000"/>
              </a:srgbClr>
            </a:solidFill>
          </p:spPr>
          <p:txBody>
            <a:bodyPr/>
            <a:lstStyle/>
            <a:p/>
          </p:txBody>
        </p:sp>
        <p:sp>
          <p:nvSpPr>
            <p:cNvPr id="131" name="pl130"/>
            <p:cNvSpPr/>
            <p:nvPr/>
          </p:nvSpPr>
          <p:spPr>
            <a:xfrm>
              <a:off x="11542672"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11542672"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11542672"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11542672"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11542672"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11542672"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rc137"/>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1582191" y="5256904"/>
              <a:ext cx="237118" cy="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11845656" y="5228451"/>
              <a:ext cx="237118" cy="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12109121" y="5124121"/>
              <a:ext cx="237118" cy="161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12372585" y="5209481"/>
              <a:ext cx="237118" cy="75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13689908" y="5275873"/>
              <a:ext cx="237118" cy="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14216837" y="5266389"/>
              <a:ext cx="237118" cy="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14480302" y="5266389"/>
              <a:ext cx="237118" cy="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pg165"/>
            <p:cNvSpPr/>
            <p:nvPr/>
          </p:nvSpPr>
          <p:spPr>
            <a:xfrm>
              <a:off x="1234535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7" name="tx166"/>
            <p:cNvSpPr/>
            <p:nvPr/>
          </p:nvSpPr>
          <p:spPr>
            <a:xfrm>
              <a:off x="1247024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8" name="pg167"/>
            <p:cNvSpPr/>
            <p:nvPr/>
          </p:nvSpPr>
          <p:spPr>
            <a:xfrm>
              <a:off x="12535753"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9" name="tx168"/>
            <p:cNvSpPr/>
            <p:nvPr/>
          </p:nvSpPr>
          <p:spPr>
            <a:xfrm>
              <a:off x="12639822"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70" name="rc16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171" name="rc170"/>
            <p:cNvSpPr/>
            <p:nvPr/>
          </p:nvSpPr>
          <p:spPr>
            <a:xfrm>
              <a:off x="14756939" y="2153563"/>
              <a:ext cx="3214267" cy="3131794"/>
            </a:xfrm>
            <a:prstGeom prst="rect">
              <a:avLst/>
            </a:prstGeom>
            <a:solidFill>
              <a:srgbClr val="FFFFFF">
                <a:alpha val="100000"/>
              </a:srgbClr>
            </a:solidFill>
          </p:spPr>
          <p:txBody>
            <a:bodyPr/>
            <a:lstStyle/>
            <a:p/>
          </p:txBody>
        </p:sp>
        <p:sp>
          <p:nvSpPr>
            <p:cNvPr id="172" name="pl171"/>
            <p:cNvSpPr/>
            <p:nvPr/>
          </p:nvSpPr>
          <p:spPr>
            <a:xfrm>
              <a:off x="14756939" y="481113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3" name="pl172"/>
            <p:cNvSpPr/>
            <p:nvPr/>
          </p:nvSpPr>
          <p:spPr>
            <a:xfrm>
              <a:off x="14756939" y="386267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4" name="pl173"/>
            <p:cNvSpPr/>
            <p:nvPr/>
          </p:nvSpPr>
          <p:spPr>
            <a:xfrm>
              <a:off x="14756939" y="2914223"/>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75" name="pl17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6" name="pl175"/>
            <p:cNvSpPr/>
            <p:nvPr/>
          </p:nvSpPr>
          <p:spPr>
            <a:xfrm>
              <a:off x="14756939" y="433690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7" name="pl176"/>
            <p:cNvSpPr/>
            <p:nvPr/>
          </p:nvSpPr>
          <p:spPr>
            <a:xfrm>
              <a:off x="14756939" y="338845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8" name="pl177"/>
            <p:cNvSpPr/>
            <p:nvPr/>
          </p:nvSpPr>
          <p:spPr>
            <a:xfrm>
              <a:off x="14756939" y="243999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9" name="rc178"/>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180" name="tx179"/>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81" name="tx180"/>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82" name="tx181"/>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83" name="tx182"/>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84" name="tx183"/>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85" name="pl184"/>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tx196"/>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8" name="tx197"/>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9" name="tx198"/>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0" name="tx199"/>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1" name="tx200"/>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2" name="tx201"/>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3" name="tx202"/>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4" name="tx203"/>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5" name="tx204"/>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6" name="tx205"/>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7" name="tx206"/>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8" name="tx207"/>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9" name="pl208"/>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tx220"/>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2" name="tx221"/>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3" name="tx222"/>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4" name="tx223"/>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5" name="tx224"/>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6" name="tx225"/>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7" name="tx226"/>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8" name="tx227"/>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9" name="tx228"/>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0" name="tx229"/>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1" name="tx230"/>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2" name="tx231"/>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3" name="pl232"/>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tx244"/>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6" name="tx245"/>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7" name="tx246"/>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8" name="tx247"/>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9" name="tx248"/>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0" name="tx249"/>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1" name="tx250"/>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2" name="tx251"/>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3" name="tx252"/>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4" name="tx253"/>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5" name="tx254"/>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6" name="tx255"/>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7" name="pl256"/>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tx268"/>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tx304"/>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06" name="tx305"/>
            <p:cNvSpPr/>
            <p:nvPr/>
          </p:nvSpPr>
          <p:spPr>
            <a:xfrm>
              <a:off x="1230614" y="4251625"/>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07" name="tx306"/>
            <p:cNvSpPr/>
            <p:nvPr/>
          </p:nvSpPr>
          <p:spPr>
            <a:xfrm>
              <a:off x="1230614" y="330317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308" name="tx307"/>
            <p:cNvSpPr/>
            <p:nvPr/>
          </p:nvSpPr>
          <p:spPr>
            <a:xfrm>
              <a:off x="1230614" y="2354606"/>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309" name="pl308"/>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0" name="pl309"/>
            <p:cNvSpPr/>
            <p:nvPr/>
          </p:nvSpPr>
          <p:spPr>
            <a:xfrm>
              <a:off x="1865074" y="433690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1" name="pl310"/>
            <p:cNvSpPr/>
            <p:nvPr/>
          </p:nvSpPr>
          <p:spPr>
            <a:xfrm>
              <a:off x="1865074" y="33884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2" name="pl311"/>
            <p:cNvSpPr/>
            <p:nvPr/>
          </p:nvSpPr>
          <p:spPr>
            <a:xfrm>
              <a:off x="1865074" y="24399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3" name="tx31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14" name="rc313"/>
            <p:cNvSpPr/>
            <p:nvPr/>
          </p:nvSpPr>
          <p:spPr>
            <a:xfrm>
              <a:off x="18110385" y="2153563"/>
              <a:ext cx="1240079" cy="413498"/>
            </a:xfrm>
            <a:prstGeom prst="rect">
              <a:avLst/>
            </a:prstGeom>
            <a:solidFill>
              <a:srgbClr val="FFFFFF">
                <a:alpha val="100000"/>
              </a:srgbClr>
            </a:solidFill>
          </p:spPr>
          <p:txBody>
            <a:bodyPr/>
            <a:lstStyle/>
            <a:p/>
          </p:txBody>
        </p:sp>
        <p:sp>
          <p:nvSpPr>
            <p:cNvPr id="315" name="rc314"/>
            <p:cNvSpPr/>
            <p:nvPr/>
          </p:nvSpPr>
          <p:spPr>
            <a:xfrm>
              <a:off x="18179974" y="2223153"/>
              <a:ext cx="274319" cy="274319"/>
            </a:xfrm>
            <a:prstGeom prst="rect">
              <a:avLst/>
            </a:prstGeom>
            <a:solidFill>
              <a:srgbClr val="FFFFFF">
                <a:alpha val="100000"/>
              </a:srgbClr>
            </a:solidFill>
          </p:spPr>
          <p:txBody>
            <a:bodyPr/>
            <a:lstStyle/>
            <a:p/>
          </p:txBody>
        </p:sp>
        <p:sp>
          <p:nvSpPr>
            <p:cNvPr id="316" name="pg315"/>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17" name="tx316"/>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18" name="rc317"/>
            <p:cNvSpPr/>
            <p:nvPr/>
          </p:nvSpPr>
          <p:spPr>
            <a:xfrm>
              <a:off x="18110385" y="2706240"/>
              <a:ext cx="1753945" cy="1236458"/>
            </a:xfrm>
            <a:prstGeom prst="rect">
              <a:avLst/>
            </a:prstGeom>
            <a:solidFill>
              <a:srgbClr val="FFFFFF">
                <a:alpha val="100000"/>
              </a:srgbClr>
            </a:solidFill>
          </p:spPr>
          <p:txBody>
            <a:bodyPr/>
            <a:lstStyle/>
            <a:p/>
          </p:txBody>
        </p:sp>
        <p:sp>
          <p:nvSpPr>
            <p:cNvPr id="319" name="rc318"/>
            <p:cNvSpPr/>
            <p:nvPr/>
          </p:nvSpPr>
          <p:spPr>
            <a:xfrm>
              <a:off x="18179974" y="2775829"/>
              <a:ext cx="274319" cy="274319"/>
            </a:xfrm>
            <a:prstGeom prst="rect">
              <a:avLst/>
            </a:prstGeom>
            <a:solidFill>
              <a:srgbClr val="FFFFFF">
                <a:alpha val="100000"/>
              </a:srgbClr>
            </a:solidFill>
          </p:spPr>
          <p:txBody>
            <a:bodyPr/>
            <a:lstStyle/>
            <a:p/>
          </p:txBody>
        </p:sp>
        <p:sp>
          <p:nvSpPr>
            <p:cNvPr id="320" name="rc319"/>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1" name="rc320"/>
            <p:cNvSpPr/>
            <p:nvPr/>
          </p:nvSpPr>
          <p:spPr>
            <a:xfrm>
              <a:off x="18179974" y="3050149"/>
              <a:ext cx="274319" cy="274319"/>
            </a:xfrm>
            <a:prstGeom prst="rect">
              <a:avLst/>
            </a:prstGeom>
            <a:solidFill>
              <a:srgbClr val="FFFFFF">
                <a:alpha val="100000"/>
              </a:srgbClr>
            </a:solidFill>
          </p:spPr>
          <p:txBody>
            <a:bodyPr/>
            <a:lstStyle/>
            <a:p/>
          </p:txBody>
        </p:sp>
        <p:sp>
          <p:nvSpPr>
            <p:cNvPr id="322" name="rc321"/>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3" name="rc322"/>
            <p:cNvSpPr/>
            <p:nvPr/>
          </p:nvSpPr>
          <p:spPr>
            <a:xfrm>
              <a:off x="18179974" y="3324469"/>
              <a:ext cx="274319" cy="274320"/>
            </a:xfrm>
            <a:prstGeom prst="rect">
              <a:avLst/>
            </a:prstGeom>
            <a:solidFill>
              <a:srgbClr val="FFFFFF">
                <a:alpha val="100000"/>
              </a:srgbClr>
            </a:solidFill>
          </p:spPr>
          <p:txBody>
            <a:bodyPr/>
            <a:lstStyle/>
            <a:p/>
          </p:txBody>
        </p:sp>
        <p:sp>
          <p:nvSpPr>
            <p:cNvPr id="324" name="rc323"/>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5" name="rc324"/>
            <p:cNvSpPr/>
            <p:nvPr/>
          </p:nvSpPr>
          <p:spPr>
            <a:xfrm>
              <a:off x="18179974" y="3598789"/>
              <a:ext cx="274319" cy="274320"/>
            </a:xfrm>
            <a:prstGeom prst="rect">
              <a:avLst/>
            </a:prstGeom>
            <a:solidFill>
              <a:srgbClr val="FFFFFF">
                <a:alpha val="100000"/>
              </a:srgbClr>
            </a:solidFill>
          </p:spPr>
          <p:txBody>
            <a:bodyPr/>
            <a:lstStyle/>
            <a:p/>
          </p:txBody>
        </p:sp>
        <p:sp>
          <p:nvSpPr>
            <p:cNvPr id="326" name="rc325"/>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7" name="tx326"/>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28" name="tx327"/>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29" name="tx328"/>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30" name="tx329"/>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31"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32" name=""/>
          <p:cNvGrpSpPr/>
          <p:nvPr/>
        </p:nvGrpSpPr>
        <p:grpSpPr>
          <a:xfrm>
            <a:off x="12527280" y="6217920"/>
            <a:ext cx="5486400" cy="4297680"/>
            <a:chOff x="12527280" y="6217920"/>
            <a:chExt cx="5486400" cy="4297680"/>
          </a:xfrm>
        </p:grpSpPr>
        <p:sp>
          <p:nvSpPr>
            <p:cNvPr id="33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7" name="pl17"/>
            <p:cNvSpPr/>
            <p:nvPr/>
          </p:nvSpPr>
          <p:spPr>
            <a:xfrm>
              <a:off x="13325144" y="7047782"/>
              <a:ext cx="4510689" cy="460934"/>
            </a:xfrm>
            <a:custGeom>
              <a:avLst/>
              <a:pathLst>
                <a:path w="4510689" h="460934">
                  <a:moveTo>
                    <a:pt x="0" y="332897"/>
                  </a:moveTo>
                  <a:lnTo>
                    <a:pt x="180427" y="307289"/>
                  </a:lnTo>
                  <a:lnTo>
                    <a:pt x="360855" y="281682"/>
                  </a:lnTo>
                  <a:lnTo>
                    <a:pt x="541282" y="256074"/>
                  </a:lnTo>
                  <a:lnTo>
                    <a:pt x="721710" y="230467"/>
                  </a:lnTo>
                  <a:lnTo>
                    <a:pt x="902137" y="204859"/>
                  </a:lnTo>
                  <a:lnTo>
                    <a:pt x="1082565" y="256074"/>
                  </a:lnTo>
                  <a:lnTo>
                    <a:pt x="1262993" y="281682"/>
                  </a:lnTo>
                  <a:lnTo>
                    <a:pt x="1443420" y="332897"/>
                  </a:lnTo>
                  <a:lnTo>
                    <a:pt x="1623848" y="384112"/>
                  </a:lnTo>
                  <a:lnTo>
                    <a:pt x="1804275" y="204859"/>
                  </a:lnTo>
                  <a:lnTo>
                    <a:pt x="1984703" y="25607"/>
                  </a:lnTo>
                  <a:lnTo>
                    <a:pt x="2165131" y="76822"/>
                  </a:lnTo>
                  <a:lnTo>
                    <a:pt x="2345558" y="76822"/>
                  </a:lnTo>
                  <a:lnTo>
                    <a:pt x="2525986" y="76822"/>
                  </a:lnTo>
                  <a:lnTo>
                    <a:pt x="2706413" y="102429"/>
                  </a:lnTo>
                  <a:lnTo>
                    <a:pt x="2886841" y="102429"/>
                  </a:lnTo>
                  <a:lnTo>
                    <a:pt x="3067268" y="460934"/>
                  </a:lnTo>
                  <a:lnTo>
                    <a:pt x="3247696" y="76822"/>
                  </a:lnTo>
                  <a:lnTo>
                    <a:pt x="3428124" y="25607"/>
                  </a:lnTo>
                  <a:lnTo>
                    <a:pt x="3608551" y="153644"/>
                  </a:lnTo>
                  <a:lnTo>
                    <a:pt x="3788979" y="358504"/>
                  </a:lnTo>
                  <a:lnTo>
                    <a:pt x="3969406" y="0"/>
                  </a:lnTo>
                  <a:lnTo>
                    <a:pt x="4149834" y="25607"/>
                  </a:lnTo>
                  <a:lnTo>
                    <a:pt x="4330262" y="204859"/>
                  </a:lnTo>
                  <a:lnTo>
                    <a:pt x="4510689" y="384112"/>
                  </a:lnTo>
                </a:path>
              </a:pathLst>
            </a:custGeom>
            <a:ln w="32521" cap="flat">
              <a:solidFill>
                <a:srgbClr val="5EB0E8">
                  <a:alpha val="100000"/>
                </a:srgbClr>
              </a:solidFill>
              <a:prstDash val="solid"/>
              <a:round/>
            </a:ln>
          </p:spPr>
          <p:txBody>
            <a:bodyPr/>
            <a:lstStyle/>
            <a:p/>
          </p:txBody>
        </p:sp>
        <p:sp>
          <p:nvSpPr>
            <p:cNvPr id="348" name="pl18"/>
            <p:cNvSpPr/>
            <p:nvPr/>
          </p:nvSpPr>
          <p:spPr>
            <a:xfrm>
              <a:off x="17294551" y="8046474"/>
              <a:ext cx="541282" cy="1152337"/>
            </a:xfrm>
            <a:custGeom>
              <a:avLst/>
              <a:pathLst>
                <a:path w="541282" h="1152337">
                  <a:moveTo>
                    <a:pt x="0" y="1152337"/>
                  </a:moveTo>
                  <a:lnTo>
                    <a:pt x="180427" y="204859"/>
                  </a:lnTo>
                  <a:lnTo>
                    <a:pt x="360855" y="0"/>
                  </a:lnTo>
                  <a:lnTo>
                    <a:pt x="541282" y="230467"/>
                  </a:lnTo>
                </a:path>
              </a:pathLst>
            </a:custGeom>
            <a:ln w="32521" cap="flat">
              <a:solidFill>
                <a:srgbClr val="00A173">
                  <a:alpha val="100000"/>
                </a:srgbClr>
              </a:solidFill>
              <a:prstDash val="solid"/>
              <a:round/>
            </a:ln>
          </p:spPr>
          <p:txBody>
            <a:bodyPr/>
            <a:lstStyle/>
            <a:p/>
          </p:txBody>
        </p:sp>
        <p:sp>
          <p:nvSpPr>
            <p:cNvPr id="34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8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8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9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9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9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0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0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0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4" name="rc84"/>
            <p:cNvSpPr/>
            <p:nvPr/>
          </p:nvSpPr>
          <p:spPr>
            <a:xfrm>
              <a:off x="14005791" y="9941072"/>
              <a:ext cx="3149396" cy="504938"/>
            </a:xfrm>
            <a:prstGeom prst="rect">
              <a:avLst/>
            </a:prstGeom>
            <a:solidFill>
              <a:srgbClr val="FFFFFF">
                <a:alpha val="100000"/>
              </a:srgbClr>
            </a:solidFill>
          </p:spPr>
          <p:txBody>
            <a:bodyPr/>
            <a:lstStyle/>
            <a:p/>
          </p:txBody>
        </p:sp>
        <p:sp>
          <p:nvSpPr>
            <p:cNvPr id="41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1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1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1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42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Guyana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729782"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993247" y="5128924"/>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256711" y="4909918"/>
              <a:ext cx="237118" cy="375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520176"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783640"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4047105"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pg41"/>
            <p:cNvSpPr/>
            <p:nvPr/>
          </p:nvSpPr>
          <p:spPr>
            <a:xfrm>
              <a:off x="275074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3" name="tx42"/>
            <p:cNvSpPr/>
            <p:nvPr/>
          </p:nvSpPr>
          <p:spPr>
            <a:xfrm>
              <a:off x="2875628"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44" name="pg43"/>
            <p:cNvSpPr/>
            <p:nvPr/>
          </p:nvSpPr>
          <p:spPr>
            <a:xfrm>
              <a:off x="2933108"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5" name="tx44"/>
            <p:cNvSpPr/>
            <p:nvPr/>
          </p:nvSpPr>
          <p:spPr>
            <a:xfrm>
              <a:off x="3037177"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46" name="rc45"/>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47" name="rc46"/>
            <p:cNvSpPr/>
            <p:nvPr/>
          </p:nvSpPr>
          <p:spPr>
            <a:xfrm>
              <a:off x="5114136" y="2153563"/>
              <a:ext cx="3214267" cy="3131794"/>
            </a:xfrm>
            <a:prstGeom prst="rect">
              <a:avLst/>
            </a:prstGeom>
            <a:solidFill>
              <a:srgbClr val="FFFFFF">
                <a:alpha val="100000"/>
              </a:srgbClr>
            </a:solidFill>
          </p:spPr>
          <p:txBody>
            <a:bodyPr/>
            <a:lstStyle/>
            <a:p/>
          </p:txBody>
        </p:sp>
        <p:sp>
          <p:nvSpPr>
            <p:cNvPr id="48" name="pl47"/>
            <p:cNvSpPr/>
            <p:nvPr/>
          </p:nvSpPr>
          <p:spPr>
            <a:xfrm>
              <a:off x="5114136"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49" name="pl48"/>
            <p:cNvSpPr/>
            <p:nvPr/>
          </p:nvSpPr>
          <p:spPr>
            <a:xfrm>
              <a:off x="5114136"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0" name="pl49"/>
            <p:cNvSpPr/>
            <p:nvPr/>
          </p:nvSpPr>
          <p:spPr>
            <a:xfrm>
              <a:off x="5114136"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1" name="pl50"/>
            <p:cNvSpPr/>
            <p:nvPr/>
          </p:nvSpPr>
          <p:spPr>
            <a:xfrm>
              <a:off x="5114136"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2" name="pl51"/>
            <p:cNvSpPr/>
            <p:nvPr/>
          </p:nvSpPr>
          <p:spPr>
            <a:xfrm>
              <a:off x="5114136"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53" name="pl5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4" name="pl53"/>
            <p:cNvSpPr/>
            <p:nvPr/>
          </p:nvSpPr>
          <p:spPr>
            <a:xfrm>
              <a:off x="5114136"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5" name="pl54"/>
            <p:cNvSpPr/>
            <p:nvPr/>
          </p:nvSpPr>
          <p:spPr>
            <a:xfrm>
              <a:off x="5114136"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6" name="pl55"/>
            <p:cNvSpPr/>
            <p:nvPr/>
          </p:nvSpPr>
          <p:spPr>
            <a:xfrm>
              <a:off x="5114136"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7" name="pl56"/>
            <p:cNvSpPr/>
            <p:nvPr/>
          </p:nvSpPr>
          <p:spPr>
            <a:xfrm>
              <a:off x="5114136"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8" name="pl57"/>
            <p:cNvSpPr/>
            <p:nvPr/>
          </p:nvSpPr>
          <p:spPr>
            <a:xfrm>
              <a:off x="5114136"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59" name="rc5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153656"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59650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6089896"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6147376"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6251445"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7" name="rc6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8328404" y="2153563"/>
              <a:ext cx="3214267" cy="3131794"/>
            </a:xfrm>
            <a:prstGeom prst="rect">
              <a:avLst/>
            </a:prstGeom>
            <a:solidFill>
              <a:srgbClr val="FFFFFF">
                <a:alpha val="100000"/>
              </a:srgbClr>
            </a:solidFill>
          </p:spPr>
          <p:txBody>
            <a:bodyPr/>
            <a:lstStyle/>
            <a:p/>
          </p:txBody>
        </p:sp>
        <p:sp>
          <p:nvSpPr>
            <p:cNvPr id="69" name="pl68"/>
            <p:cNvSpPr/>
            <p:nvPr/>
          </p:nvSpPr>
          <p:spPr>
            <a:xfrm>
              <a:off x="8328404"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8328404"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8328404"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8328404"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8328404"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8328404"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8328404"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8328404"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8328404"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8328404"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rc79"/>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1" name="rc80"/>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2" name="rc81"/>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3" name="rc82"/>
            <p:cNvSpPr/>
            <p:nvPr/>
          </p:nvSpPr>
          <p:spPr>
            <a:xfrm>
              <a:off x="8367924"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4" name="rc83"/>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5" name="rc84"/>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6" name="rc85"/>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7" name="rc86"/>
            <p:cNvSpPr/>
            <p:nvPr/>
          </p:nvSpPr>
          <p:spPr>
            <a:xfrm>
              <a:off x="8631388"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8" name="rc87"/>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9" name="rc88"/>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0" name="rc89"/>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1" name="rc90"/>
            <p:cNvSpPr/>
            <p:nvPr/>
          </p:nvSpPr>
          <p:spPr>
            <a:xfrm>
              <a:off x="8894853" y="5191498"/>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2" name="rc91"/>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3" name="rc92"/>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4" name="rc93"/>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5" name="rc94"/>
            <p:cNvSpPr/>
            <p:nvPr/>
          </p:nvSpPr>
          <p:spPr>
            <a:xfrm>
              <a:off x="9158317"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6" name="rc95"/>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7" name="rc96"/>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8" name="rc97"/>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9" name="rc98"/>
            <p:cNvSpPr/>
            <p:nvPr/>
          </p:nvSpPr>
          <p:spPr>
            <a:xfrm>
              <a:off x="9685247" y="5160211"/>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0" name="rc99"/>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1" name="rc100"/>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2" name="rc101"/>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3" name="rc102"/>
            <p:cNvSpPr/>
            <p:nvPr/>
          </p:nvSpPr>
          <p:spPr>
            <a:xfrm>
              <a:off x="9948711"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4" name="rc103"/>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5" name="rc104"/>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6" name="rc105"/>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7" name="rc106"/>
            <p:cNvSpPr/>
            <p:nvPr/>
          </p:nvSpPr>
          <p:spPr>
            <a:xfrm>
              <a:off x="10212176" y="5191498"/>
              <a:ext cx="237118" cy="93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8" name="rc107"/>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9" name="rc108"/>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0" name="rc109"/>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1" name="rc110"/>
            <p:cNvSpPr/>
            <p:nvPr/>
          </p:nvSpPr>
          <p:spPr>
            <a:xfrm>
              <a:off x="10475640" y="5128924"/>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2" name="rc111"/>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0739105"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pg115"/>
            <p:cNvSpPr/>
            <p:nvPr/>
          </p:nvSpPr>
          <p:spPr>
            <a:xfrm>
              <a:off x="917928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7" name="tx116"/>
            <p:cNvSpPr/>
            <p:nvPr/>
          </p:nvSpPr>
          <p:spPr>
            <a:xfrm>
              <a:off x="930416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18" name="pg117"/>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9" name="tx118"/>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20" name="rc119"/>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21" name="rc120"/>
            <p:cNvSpPr/>
            <p:nvPr/>
          </p:nvSpPr>
          <p:spPr>
            <a:xfrm>
              <a:off x="11542672" y="2153563"/>
              <a:ext cx="3214267" cy="3131794"/>
            </a:xfrm>
            <a:prstGeom prst="rect">
              <a:avLst/>
            </a:prstGeom>
            <a:solidFill>
              <a:srgbClr val="FFFFFF">
                <a:alpha val="100000"/>
              </a:srgbClr>
            </a:solidFill>
          </p:spPr>
          <p:txBody>
            <a:bodyPr/>
            <a:lstStyle/>
            <a:p/>
          </p:txBody>
        </p:sp>
        <p:sp>
          <p:nvSpPr>
            <p:cNvPr id="122" name="pl121"/>
            <p:cNvSpPr/>
            <p:nvPr/>
          </p:nvSpPr>
          <p:spPr>
            <a:xfrm>
              <a:off x="11542672"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3" name="pl122"/>
            <p:cNvSpPr/>
            <p:nvPr/>
          </p:nvSpPr>
          <p:spPr>
            <a:xfrm>
              <a:off x="11542672"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11542672"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11542672"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11542672"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11542672"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11542672"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pl129"/>
            <p:cNvSpPr/>
            <p:nvPr/>
          </p:nvSpPr>
          <p:spPr>
            <a:xfrm>
              <a:off x="11542672"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11542672"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11542672"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1582191" y="5160211"/>
              <a:ext cx="237118" cy="125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11845656" y="4628338"/>
              <a:ext cx="237118" cy="657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2109121" y="2876285"/>
              <a:ext cx="237118"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2372585" y="4628338"/>
              <a:ext cx="237118" cy="657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pg148"/>
            <p:cNvSpPr/>
            <p:nvPr/>
          </p:nvSpPr>
          <p:spPr>
            <a:xfrm>
              <a:off x="12393549"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0" name="tx149"/>
            <p:cNvSpPr/>
            <p:nvPr/>
          </p:nvSpPr>
          <p:spPr>
            <a:xfrm>
              <a:off x="125184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51" name="pg150"/>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2" name="tx151"/>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53" name="rc1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154" name="rc153"/>
            <p:cNvSpPr/>
            <p:nvPr/>
          </p:nvSpPr>
          <p:spPr>
            <a:xfrm>
              <a:off x="14756939" y="2153563"/>
              <a:ext cx="3214267" cy="3131794"/>
            </a:xfrm>
            <a:prstGeom prst="rect">
              <a:avLst/>
            </a:prstGeom>
            <a:solidFill>
              <a:srgbClr val="FFFFFF">
                <a:alpha val="100000"/>
              </a:srgbClr>
            </a:solidFill>
          </p:spPr>
          <p:txBody>
            <a:bodyPr/>
            <a:lstStyle/>
            <a:p/>
          </p:txBody>
        </p:sp>
        <p:sp>
          <p:nvSpPr>
            <p:cNvPr id="155" name="pl154"/>
            <p:cNvSpPr/>
            <p:nvPr/>
          </p:nvSpPr>
          <p:spPr>
            <a:xfrm>
              <a:off x="14756939" y="49724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6" name="pl155"/>
            <p:cNvSpPr/>
            <p:nvPr/>
          </p:nvSpPr>
          <p:spPr>
            <a:xfrm>
              <a:off x="14756939" y="434675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7" name="pl156"/>
            <p:cNvSpPr/>
            <p:nvPr/>
          </p:nvSpPr>
          <p:spPr>
            <a:xfrm>
              <a:off x="14756939" y="37210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8" name="pl157"/>
            <p:cNvSpPr/>
            <p:nvPr/>
          </p:nvSpPr>
          <p:spPr>
            <a:xfrm>
              <a:off x="14756939" y="3095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59" name="pl158"/>
            <p:cNvSpPr/>
            <p:nvPr/>
          </p:nvSpPr>
          <p:spPr>
            <a:xfrm>
              <a:off x="14756939" y="24695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60" name="pl15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1" name="pl160"/>
            <p:cNvSpPr/>
            <p:nvPr/>
          </p:nvSpPr>
          <p:spPr>
            <a:xfrm>
              <a:off x="14756939" y="46596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2" name="pl161"/>
            <p:cNvSpPr/>
            <p:nvPr/>
          </p:nvSpPr>
          <p:spPr>
            <a:xfrm>
              <a:off x="14756939" y="403389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3" name="pl162"/>
            <p:cNvSpPr/>
            <p:nvPr/>
          </p:nvSpPr>
          <p:spPr>
            <a:xfrm>
              <a:off x="14756939" y="34081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4" name="pl163"/>
            <p:cNvSpPr/>
            <p:nvPr/>
          </p:nvSpPr>
          <p:spPr>
            <a:xfrm>
              <a:off x="14756939" y="27824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5" name="pl164"/>
            <p:cNvSpPr/>
            <p:nvPr/>
          </p:nvSpPr>
          <p:spPr>
            <a:xfrm>
              <a:off x="14756939" y="215669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6" name="rc165"/>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15323388" y="5254071"/>
              <a:ext cx="237118" cy="31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5850317" y="5222784"/>
              <a:ext cx="237118" cy="62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6113782" y="5128924"/>
              <a:ext cx="237118" cy="1564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pg177"/>
            <p:cNvSpPr/>
            <p:nvPr/>
          </p:nvSpPr>
          <p:spPr>
            <a:xfrm>
              <a:off x="15607816"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9" name="tx178"/>
            <p:cNvSpPr/>
            <p:nvPr/>
          </p:nvSpPr>
          <p:spPr>
            <a:xfrm>
              <a:off x="15732699"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0" name="pg17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1" name="rc18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182" name="tx18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83" name="tx18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84" name="tx18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85" name="tx18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86" name="tx18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87" name="pl18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tx19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0" name="tx19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1" name="tx20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2" name="tx20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3" name="tx20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4" name="tx20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5" name="tx20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6" name="tx20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7" name="tx20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8" name="tx20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9" name="tx20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0" name="tx20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1" name="pl21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tx22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4" name="tx22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5" name="tx22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6" name="tx22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7" name="tx22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8" name="tx22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9" name="tx22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0" name="tx22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1" name="tx23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2" name="tx23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3" name="tx23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4" name="tx23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5" name="pl23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tx24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8" name="tx24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9" name="tx24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0" name="tx24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1" name="tx25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2" name="tx25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3" name="tx25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4" name="tx25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5" name="tx25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6" name="tx25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7" name="tx25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8" name="tx25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9" name="pl25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tx27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2" name="tx27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3" name="tx27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4" name="tx27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5" name="tx27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6" name="tx27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7" name="tx27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8" name="tx27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9" name="tx27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0" name="tx27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1" name="tx28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2" name="tx28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3" name="pl28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tx29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6" name="tx29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7" name="tx29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8" name="tx29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9" name="tx29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0" name="tx29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1" name="tx30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2" name="tx30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3" name="tx30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4" name="tx30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5" name="tx30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6" name="tx30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7" name="tx30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08" name="tx307"/>
            <p:cNvSpPr/>
            <p:nvPr/>
          </p:nvSpPr>
          <p:spPr>
            <a:xfrm>
              <a:off x="1294238" y="4574346"/>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a:t>
              </a:r>
            </a:p>
          </p:txBody>
        </p:sp>
        <p:sp>
          <p:nvSpPr>
            <p:cNvPr id="309" name="tx308"/>
            <p:cNvSpPr/>
            <p:nvPr/>
          </p:nvSpPr>
          <p:spPr>
            <a:xfrm>
              <a:off x="1294238" y="394861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a:t>
              </a:r>
            </a:p>
          </p:txBody>
        </p:sp>
        <p:sp>
          <p:nvSpPr>
            <p:cNvPr id="310" name="tx309"/>
            <p:cNvSpPr/>
            <p:nvPr/>
          </p:nvSpPr>
          <p:spPr>
            <a:xfrm>
              <a:off x="1294238" y="3322880"/>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a:t>
              </a:r>
            </a:p>
          </p:txBody>
        </p:sp>
        <p:sp>
          <p:nvSpPr>
            <p:cNvPr id="311" name="tx310"/>
            <p:cNvSpPr/>
            <p:nvPr/>
          </p:nvSpPr>
          <p:spPr>
            <a:xfrm>
              <a:off x="1294238" y="269714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a:t>
              </a:r>
            </a:p>
          </p:txBody>
        </p:sp>
        <p:sp>
          <p:nvSpPr>
            <p:cNvPr id="312" name="tx311"/>
            <p:cNvSpPr/>
            <p:nvPr/>
          </p:nvSpPr>
          <p:spPr>
            <a:xfrm>
              <a:off x="1230614" y="207141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313" name="pl31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4" name="pl313"/>
            <p:cNvSpPr/>
            <p:nvPr/>
          </p:nvSpPr>
          <p:spPr>
            <a:xfrm>
              <a:off x="1865074" y="46596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5" name="pl314"/>
            <p:cNvSpPr/>
            <p:nvPr/>
          </p:nvSpPr>
          <p:spPr>
            <a:xfrm>
              <a:off x="1865074" y="40338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6" name="pl315"/>
            <p:cNvSpPr/>
            <p:nvPr/>
          </p:nvSpPr>
          <p:spPr>
            <a:xfrm>
              <a:off x="1865074" y="34081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7" name="pl316"/>
            <p:cNvSpPr/>
            <p:nvPr/>
          </p:nvSpPr>
          <p:spPr>
            <a:xfrm>
              <a:off x="1865074" y="2782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8" name="pl317"/>
            <p:cNvSpPr/>
            <p:nvPr/>
          </p:nvSpPr>
          <p:spPr>
            <a:xfrm>
              <a:off x="1865074" y="21566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20" name="rc319"/>
            <p:cNvSpPr/>
            <p:nvPr/>
          </p:nvSpPr>
          <p:spPr>
            <a:xfrm>
              <a:off x="18110385" y="2153563"/>
              <a:ext cx="1753945" cy="1236458"/>
            </a:xfrm>
            <a:prstGeom prst="rect">
              <a:avLst/>
            </a:prstGeom>
            <a:solidFill>
              <a:srgbClr val="FFFFFF">
                <a:alpha val="100000"/>
              </a:srgbClr>
            </a:solidFill>
          </p:spPr>
          <p:txBody>
            <a:bodyPr/>
            <a:lstStyle/>
            <a:p/>
          </p:txBody>
        </p:sp>
        <p:sp>
          <p:nvSpPr>
            <p:cNvPr id="321" name="rc320"/>
            <p:cNvSpPr/>
            <p:nvPr/>
          </p:nvSpPr>
          <p:spPr>
            <a:xfrm>
              <a:off x="18179974" y="2223153"/>
              <a:ext cx="274319" cy="274319"/>
            </a:xfrm>
            <a:prstGeom prst="rect">
              <a:avLst/>
            </a:prstGeom>
            <a:solidFill>
              <a:srgbClr val="FFFFFF">
                <a:alpha val="100000"/>
              </a:srgbClr>
            </a:solidFill>
          </p:spPr>
          <p:txBody>
            <a:bodyPr/>
            <a:lstStyle/>
            <a:p/>
          </p:txBody>
        </p:sp>
        <p:sp>
          <p:nvSpPr>
            <p:cNvPr id="322" name="rc32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3" name="rc322"/>
            <p:cNvSpPr/>
            <p:nvPr/>
          </p:nvSpPr>
          <p:spPr>
            <a:xfrm>
              <a:off x="18179974" y="2497473"/>
              <a:ext cx="274319" cy="274319"/>
            </a:xfrm>
            <a:prstGeom prst="rect">
              <a:avLst/>
            </a:prstGeom>
            <a:solidFill>
              <a:srgbClr val="FFFFFF">
                <a:alpha val="100000"/>
              </a:srgbClr>
            </a:solidFill>
          </p:spPr>
          <p:txBody>
            <a:bodyPr/>
            <a:lstStyle/>
            <a:p/>
          </p:txBody>
        </p:sp>
        <p:sp>
          <p:nvSpPr>
            <p:cNvPr id="324" name="rc32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5" name="rc324"/>
            <p:cNvSpPr/>
            <p:nvPr/>
          </p:nvSpPr>
          <p:spPr>
            <a:xfrm>
              <a:off x="18179974" y="2771793"/>
              <a:ext cx="274319" cy="274319"/>
            </a:xfrm>
            <a:prstGeom prst="rect">
              <a:avLst/>
            </a:prstGeom>
            <a:solidFill>
              <a:srgbClr val="FFFFFF">
                <a:alpha val="100000"/>
              </a:srgbClr>
            </a:solidFill>
          </p:spPr>
          <p:txBody>
            <a:bodyPr/>
            <a:lstStyle/>
            <a:p/>
          </p:txBody>
        </p:sp>
        <p:sp>
          <p:nvSpPr>
            <p:cNvPr id="326" name="rc32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7" name="rc326"/>
            <p:cNvSpPr/>
            <p:nvPr/>
          </p:nvSpPr>
          <p:spPr>
            <a:xfrm>
              <a:off x="18179974" y="3046113"/>
              <a:ext cx="274319" cy="274319"/>
            </a:xfrm>
            <a:prstGeom prst="rect">
              <a:avLst/>
            </a:prstGeom>
            <a:solidFill>
              <a:srgbClr val="FFFFFF">
                <a:alpha val="100000"/>
              </a:srgbClr>
            </a:solidFill>
          </p:spPr>
          <p:txBody>
            <a:bodyPr/>
            <a:lstStyle/>
            <a:p/>
          </p:txBody>
        </p:sp>
        <p:sp>
          <p:nvSpPr>
            <p:cNvPr id="328" name="rc32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9" name="tx32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30" name="tx32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31" name="tx33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32" name="tx33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333"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34" name=""/>
          <p:cNvGrpSpPr/>
          <p:nvPr/>
        </p:nvGrpSpPr>
        <p:grpSpPr>
          <a:xfrm>
            <a:off x="12527280" y="6217920"/>
            <a:ext cx="5486400" cy="4297680"/>
            <a:chOff x="12527280" y="6217920"/>
            <a:chExt cx="5486400" cy="4297680"/>
          </a:xfrm>
        </p:grpSpPr>
        <p:sp>
          <p:nvSpPr>
            <p:cNvPr id="33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3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9" name="pl17"/>
            <p:cNvSpPr/>
            <p:nvPr/>
          </p:nvSpPr>
          <p:spPr>
            <a:xfrm>
              <a:off x="13325144" y="6663670"/>
              <a:ext cx="4510689" cy="332897"/>
            </a:xfrm>
            <a:custGeom>
              <a:avLst/>
              <a:pathLst>
                <a:path w="4510689" h="332897">
                  <a:moveTo>
                    <a:pt x="0" y="332897"/>
                  </a:moveTo>
                  <a:lnTo>
                    <a:pt x="180427" y="179252"/>
                  </a:lnTo>
                  <a:lnTo>
                    <a:pt x="360855" y="153644"/>
                  </a:lnTo>
                  <a:lnTo>
                    <a:pt x="541282" y="256074"/>
                  </a:lnTo>
                  <a:lnTo>
                    <a:pt x="721710" y="281682"/>
                  </a:lnTo>
                  <a:lnTo>
                    <a:pt x="902137" y="179252"/>
                  </a:lnTo>
                  <a:lnTo>
                    <a:pt x="1082565" y="230467"/>
                  </a:lnTo>
                  <a:lnTo>
                    <a:pt x="1262993" y="76822"/>
                  </a:lnTo>
                  <a:lnTo>
                    <a:pt x="1443420" y="102429"/>
                  </a:lnTo>
                  <a:lnTo>
                    <a:pt x="1623848" y="51214"/>
                  </a:lnTo>
                  <a:lnTo>
                    <a:pt x="1804275" y="102429"/>
                  </a:lnTo>
                  <a:lnTo>
                    <a:pt x="1984703" y="25607"/>
                  </a:lnTo>
                  <a:lnTo>
                    <a:pt x="2165131" y="0"/>
                  </a:lnTo>
                  <a:lnTo>
                    <a:pt x="2345558" y="0"/>
                  </a:lnTo>
                  <a:lnTo>
                    <a:pt x="2525986" y="0"/>
                  </a:lnTo>
                  <a:lnTo>
                    <a:pt x="2706413" y="0"/>
                  </a:lnTo>
                  <a:lnTo>
                    <a:pt x="2886841" y="0"/>
                  </a:lnTo>
                  <a:lnTo>
                    <a:pt x="3067268" y="0"/>
                  </a:lnTo>
                  <a:lnTo>
                    <a:pt x="3247696" y="25607"/>
                  </a:lnTo>
                  <a:lnTo>
                    <a:pt x="3428124" y="25607"/>
                  </a:lnTo>
                  <a:lnTo>
                    <a:pt x="3608551" y="25607"/>
                  </a:lnTo>
                  <a:lnTo>
                    <a:pt x="3788979" y="102429"/>
                  </a:lnTo>
                  <a:lnTo>
                    <a:pt x="3969406" y="51214"/>
                  </a:lnTo>
                  <a:lnTo>
                    <a:pt x="4149834" y="25607"/>
                  </a:lnTo>
                  <a:lnTo>
                    <a:pt x="4330262" y="0"/>
                  </a:lnTo>
                  <a:lnTo>
                    <a:pt x="4510689" y="0"/>
                  </a:lnTo>
                </a:path>
              </a:pathLst>
            </a:custGeom>
            <a:ln w="32521" cap="flat">
              <a:solidFill>
                <a:srgbClr val="5EB0E8">
                  <a:alpha val="100000"/>
                </a:srgbClr>
              </a:solidFill>
              <a:prstDash val="solid"/>
              <a:round/>
            </a:ln>
          </p:spPr>
          <p:txBody>
            <a:bodyPr/>
            <a:lstStyle/>
            <a:p/>
          </p:txBody>
        </p:sp>
        <p:sp>
          <p:nvSpPr>
            <p:cNvPr id="350" name="pl18"/>
            <p:cNvSpPr/>
            <p:nvPr/>
          </p:nvSpPr>
          <p:spPr>
            <a:xfrm>
              <a:off x="13505572" y="6663670"/>
              <a:ext cx="4330262" cy="921869"/>
            </a:xfrm>
            <a:custGeom>
              <a:avLst/>
              <a:pathLst>
                <a:path w="4330262" h="921869">
                  <a:moveTo>
                    <a:pt x="0" y="281682"/>
                  </a:moveTo>
                  <a:lnTo>
                    <a:pt x="180427" y="486542"/>
                  </a:lnTo>
                  <a:lnTo>
                    <a:pt x="360855" y="717009"/>
                  </a:lnTo>
                  <a:lnTo>
                    <a:pt x="541282" y="921869"/>
                  </a:lnTo>
                  <a:lnTo>
                    <a:pt x="721710" y="691402"/>
                  </a:lnTo>
                  <a:lnTo>
                    <a:pt x="902137" y="640187"/>
                  </a:lnTo>
                  <a:lnTo>
                    <a:pt x="1082565" y="230467"/>
                  </a:lnTo>
                  <a:lnTo>
                    <a:pt x="1262993" y="384112"/>
                  </a:lnTo>
                  <a:lnTo>
                    <a:pt x="1443420" y="384112"/>
                  </a:lnTo>
                  <a:lnTo>
                    <a:pt x="1623848" y="435327"/>
                  </a:lnTo>
                  <a:lnTo>
                    <a:pt x="1804275" y="384112"/>
                  </a:lnTo>
                  <a:lnTo>
                    <a:pt x="1984703" y="230467"/>
                  </a:lnTo>
                  <a:lnTo>
                    <a:pt x="2165131" y="102429"/>
                  </a:lnTo>
                  <a:lnTo>
                    <a:pt x="2345558" y="204859"/>
                  </a:lnTo>
                  <a:lnTo>
                    <a:pt x="2525986" y="102429"/>
                  </a:lnTo>
                  <a:lnTo>
                    <a:pt x="2706413" y="128037"/>
                  </a:lnTo>
                  <a:lnTo>
                    <a:pt x="2886841" y="153644"/>
                  </a:lnTo>
                  <a:lnTo>
                    <a:pt x="3067268" y="384112"/>
                  </a:lnTo>
                  <a:lnTo>
                    <a:pt x="3247696" y="179252"/>
                  </a:lnTo>
                  <a:lnTo>
                    <a:pt x="3428124" y="51214"/>
                  </a:lnTo>
                  <a:lnTo>
                    <a:pt x="3608551" y="409719"/>
                  </a:lnTo>
                  <a:lnTo>
                    <a:pt x="3788979" y="0"/>
                  </a:lnTo>
                  <a:lnTo>
                    <a:pt x="3969406" y="0"/>
                  </a:lnTo>
                  <a:lnTo>
                    <a:pt x="4149834" y="51214"/>
                  </a:lnTo>
                  <a:lnTo>
                    <a:pt x="4330262" y="51214"/>
                  </a:lnTo>
                </a:path>
              </a:pathLst>
            </a:custGeom>
            <a:ln w="32521" cap="flat">
              <a:solidFill>
                <a:srgbClr val="00A173">
                  <a:alpha val="100000"/>
                </a:srgbClr>
              </a:solidFill>
              <a:prstDash val="solid"/>
              <a:round/>
            </a:ln>
          </p:spPr>
          <p:txBody>
            <a:bodyPr/>
            <a:lstStyle/>
            <a:p/>
          </p:txBody>
        </p:sp>
        <p:sp>
          <p:nvSpPr>
            <p:cNvPr id="35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9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9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9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0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0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0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1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1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6" name="rc84"/>
            <p:cNvSpPr/>
            <p:nvPr/>
          </p:nvSpPr>
          <p:spPr>
            <a:xfrm>
              <a:off x="14005791" y="9941072"/>
              <a:ext cx="3149396" cy="504938"/>
            </a:xfrm>
            <a:prstGeom prst="rect">
              <a:avLst/>
            </a:prstGeom>
            <a:solidFill>
              <a:srgbClr val="FFFFFF">
                <a:alpha val="100000"/>
              </a:srgbClr>
            </a:solidFill>
          </p:spPr>
          <p:txBody>
            <a:bodyPr/>
            <a:lstStyle/>
            <a:p/>
          </p:txBody>
        </p:sp>
        <p:sp>
          <p:nvSpPr>
            <p:cNvPr id="41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1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2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2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2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Haiti</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rc15"/>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81256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4336329"/>
              <a:ext cx="238993" cy="949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5029850"/>
              <a:ext cx="238993" cy="255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4117323"/>
              <a:ext cx="238993" cy="11680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4299828"/>
              <a:ext cx="238993" cy="9855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4153824"/>
              <a:ext cx="238993" cy="1131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5248857"/>
              <a:ext cx="238993" cy="36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4774342"/>
              <a:ext cx="238993" cy="5110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4810843"/>
              <a:ext cx="238993" cy="474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6" name="pg65"/>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8" name="rc67"/>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012427" y="2153563"/>
              <a:ext cx="3239694" cy="3131794"/>
            </a:xfrm>
            <a:prstGeom prst="rect">
              <a:avLst/>
            </a:prstGeom>
            <a:solidFill>
              <a:srgbClr val="FFFFFF">
                <a:alpha val="100000"/>
              </a:srgbClr>
            </a:solidFill>
          </p:spPr>
          <p:txBody>
            <a:bodyPr/>
            <a:lstStyle/>
            <a:p/>
          </p:txBody>
        </p:sp>
        <p:sp>
          <p:nvSpPr>
            <p:cNvPr id="70" name="pl69"/>
            <p:cNvSpPr/>
            <p:nvPr/>
          </p:nvSpPr>
          <p:spPr>
            <a:xfrm>
              <a:off x="5012427"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1" name="pl70"/>
            <p:cNvSpPr/>
            <p:nvPr/>
          </p:nvSpPr>
          <p:spPr>
            <a:xfrm>
              <a:off x="5012427"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2" name="pl71"/>
            <p:cNvSpPr/>
            <p:nvPr/>
          </p:nvSpPr>
          <p:spPr>
            <a:xfrm>
              <a:off x="5012427"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3" name="pl72"/>
            <p:cNvSpPr/>
            <p:nvPr/>
          </p:nvSpPr>
          <p:spPr>
            <a:xfrm>
              <a:off x="5012427"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5" name="pl74"/>
            <p:cNvSpPr/>
            <p:nvPr/>
          </p:nvSpPr>
          <p:spPr>
            <a:xfrm>
              <a:off x="5012427"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6" name="pl75"/>
            <p:cNvSpPr/>
            <p:nvPr/>
          </p:nvSpPr>
          <p:spPr>
            <a:xfrm>
              <a:off x="5012427"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7" name="pl76"/>
            <p:cNvSpPr/>
            <p:nvPr/>
          </p:nvSpPr>
          <p:spPr>
            <a:xfrm>
              <a:off x="5012427"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8" name="pl77"/>
            <p:cNvSpPr/>
            <p:nvPr/>
          </p:nvSpPr>
          <p:spPr>
            <a:xfrm>
              <a:off x="5012427"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9" name="rc7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052260" y="4299828"/>
              <a:ext cx="238993" cy="9855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17808" y="4336329"/>
              <a:ext cx="238993" cy="949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83357" y="3642808"/>
              <a:ext cx="238993" cy="1642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48906" y="3971318"/>
              <a:ext cx="238993" cy="131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114455" y="3861815"/>
              <a:ext cx="238993" cy="14235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80003" y="4153824"/>
              <a:ext cx="238993" cy="1131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45552" y="4774342"/>
              <a:ext cx="238993" cy="5110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11101"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76650"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442199" y="4920347"/>
              <a:ext cx="238993" cy="3650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07747" y="5102852"/>
              <a:ext cx="238993" cy="1825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73296" y="5175854"/>
              <a:ext cx="238993" cy="1095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9" name="pg128"/>
            <p:cNvSpPr/>
            <p:nvPr/>
          </p:nvSpPr>
          <p:spPr>
            <a:xfrm>
              <a:off x="612648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23055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1" name="rc13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252122" y="2153563"/>
              <a:ext cx="3239694" cy="3131794"/>
            </a:xfrm>
            <a:prstGeom prst="rect">
              <a:avLst/>
            </a:prstGeom>
            <a:solidFill>
              <a:srgbClr val="FFFFFF">
                <a:alpha val="100000"/>
              </a:srgbClr>
            </a:solidFill>
          </p:spPr>
          <p:txBody>
            <a:bodyPr/>
            <a:lstStyle/>
            <a:p/>
          </p:txBody>
        </p:sp>
        <p:sp>
          <p:nvSpPr>
            <p:cNvPr id="133" name="pl132"/>
            <p:cNvSpPr/>
            <p:nvPr/>
          </p:nvSpPr>
          <p:spPr>
            <a:xfrm>
              <a:off x="8252122"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4" name="pl133"/>
            <p:cNvSpPr/>
            <p:nvPr/>
          </p:nvSpPr>
          <p:spPr>
            <a:xfrm>
              <a:off x="8252122"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5" name="pl134"/>
            <p:cNvSpPr/>
            <p:nvPr/>
          </p:nvSpPr>
          <p:spPr>
            <a:xfrm>
              <a:off x="8252122"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6" name="pl135"/>
            <p:cNvSpPr/>
            <p:nvPr/>
          </p:nvSpPr>
          <p:spPr>
            <a:xfrm>
              <a:off x="8252122"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7" name="pl13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8" name="pl137"/>
            <p:cNvSpPr/>
            <p:nvPr/>
          </p:nvSpPr>
          <p:spPr>
            <a:xfrm>
              <a:off x="8252122"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9" name="pl138"/>
            <p:cNvSpPr/>
            <p:nvPr/>
          </p:nvSpPr>
          <p:spPr>
            <a:xfrm>
              <a:off x="8252122"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0" name="pl139"/>
            <p:cNvSpPr/>
            <p:nvPr/>
          </p:nvSpPr>
          <p:spPr>
            <a:xfrm>
              <a:off x="825212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1" name="pl140"/>
            <p:cNvSpPr/>
            <p:nvPr/>
          </p:nvSpPr>
          <p:spPr>
            <a:xfrm>
              <a:off x="8252122"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2" name="rc141"/>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29195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503" y="4336329"/>
              <a:ext cx="238993" cy="949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23052" y="4664839"/>
              <a:ext cx="238993" cy="6205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088601" y="4847345"/>
              <a:ext cx="238993" cy="438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354150" y="4920347"/>
              <a:ext cx="238993" cy="3650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19698"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885247" y="4701340"/>
              <a:ext cx="238993" cy="5840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50796"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16345"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81893" y="4956848"/>
              <a:ext cx="238993" cy="3285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0947442"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12991" y="5139353"/>
              <a:ext cx="238993" cy="146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92" name="pg191"/>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4" name="rc193"/>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1491817" y="2153563"/>
              <a:ext cx="3239694" cy="3131794"/>
            </a:xfrm>
            <a:prstGeom prst="rect">
              <a:avLst/>
            </a:prstGeom>
            <a:solidFill>
              <a:srgbClr val="FFFFFF">
                <a:alpha val="100000"/>
              </a:srgbClr>
            </a:solidFill>
          </p:spPr>
          <p:txBody>
            <a:bodyPr/>
            <a:lstStyle/>
            <a:p/>
          </p:txBody>
        </p:sp>
        <p:sp>
          <p:nvSpPr>
            <p:cNvPr id="196" name="pl195"/>
            <p:cNvSpPr/>
            <p:nvPr/>
          </p:nvSpPr>
          <p:spPr>
            <a:xfrm>
              <a:off x="11491817"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7" name="pl196"/>
            <p:cNvSpPr/>
            <p:nvPr/>
          </p:nvSpPr>
          <p:spPr>
            <a:xfrm>
              <a:off x="11491817"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8" name="pl197"/>
            <p:cNvSpPr/>
            <p:nvPr/>
          </p:nvSpPr>
          <p:spPr>
            <a:xfrm>
              <a:off x="11491817"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99" name="pl198"/>
            <p:cNvSpPr/>
            <p:nvPr/>
          </p:nvSpPr>
          <p:spPr>
            <a:xfrm>
              <a:off x="11491817"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0" name="pl19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1" name="pl200"/>
            <p:cNvSpPr/>
            <p:nvPr/>
          </p:nvSpPr>
          <p:spPr>
            <a:xfrm>
              <a:off x="11491817"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2" name="pl201"/>
            <p:cNvSpPr/>
            <p:nvPr/>
          </p:nvSpPr>
          <p:spPr>
            <a:xfrm>
              <a:off x="11491817"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3" name="pl202"/>
            <p:cNvSpPr/>
            <p:nvPr/>
          </p:nvSpPr>
          <p:spPr>
            <a:xfrm>
              <a:off x="11491817"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4" name="pl203"/>
            <p:cNvSpPr/>
            <p:nvPr/>
          </p:nvSpPr>
          <p:spPr>
            <a:xfrm>
              <a:off x="11491817"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05" name="rc204"/>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31649" y="4445832"/>
              <a:ext cx="238993" cy="839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797198" y="4153824"/>
              <a:ext cx="238993" cy="1131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062747" y="4007819"/>
              <a:ext cx="238993" cy="12775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28296" y="3314298"/>
              <a:ext cx="238993" cy="19710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593845"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59393" y="3971318"/>
              <a:ext cx="238993" cy="131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24942" y="3971318"/>
              <a:ext cx="238993" cy="1314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390491" y="4883846"/>
              <a:ext cx="238993"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56040"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21588"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187137" y="4737841"/>
              <a:ext cx="238993" cy="5475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52686" y="5029850"/>
              <a:ext cx="238993" cy="2555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5" name="pg254"/>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7" name="rc256"/>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31512" y="2153563"/>
              <a:ext cx="3239694" cy="3131794"/>
            </a:xfrm>
            <a:prstGeom prst="rect">
              <a:avLst/>
            </a:prstGeom>
            <a:solidFill>
              <a:srgbClr val="FFFFFF">
                <a:alpha val="100000"/>
              </a:srgbClr>
            </a:solidFill>
          </p:spPr>
          <p:txBody>
            <a:bodyPr/>
            <a:lstStyle/>
            <a:p/>
          </p:txBody>
        </p:sp>
        <p:sp>
          <p:nvSpPr>
            <p:cNvPr id="259" name="pl258"/>
            <p:cNvSpPr/>
            <p:nvPr/>
          </p:nvSpPr>
          <p:spPr>
            <a:xfrm>
              <a:off x="14731512" y="492034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0" name="pl259"/>
            <p:cNvSpPr/>
            <p:nvPr/>
          </p:nvSpPr>
          <p:spPr>
            <a:xfrm>
              <a:off x="14731512" y="419032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1" name="pl260"/>
            <p:cNvSpPr/>
            <p:nvPr/>
          </p:nvSpPr>
          <p:spPr>
            <a:xfrm>
              <a:off x="14731512" y="346030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2" name="pl261"/>
            <p:cNvSpPr/>
            <p:nvPr/>
          </p:nvSpPr>
          <p:spPr>
            <a:xfrm>
              <a:off x="14731512" y="27302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3" name="pl262"/>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4" name="pl263"/>
            <p:cNvSpPr/>
            <p:nvPr/>
          </p:nvSpPr>
          <p:spPr>
            <a:xfrm>
              <a:off x="14731512" y="455533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5" name="pl264"/>
            <p:cNvSpPr/>
            <p:nvPr/>
          </p:nvSpPr>
          <p:spPr>
            <a:xfrm>
              <a:off x="14731512" y="382531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6" name="pl265"/>
            <p:cNvSpPr/>
            <p:nvPr/>
          </p:nvSpPr>
          <p:spPr>
            <a:xfrm>
              <a:off x="14731512" y="309529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7" name="pl266"/>
            <p:cNvSpPr/>
            <p:nvPr/>
          </p:nvSpPr>
          <p:spPr>
            <a:xfrm>
              <a:off x="14731512" y="236527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8" name="rc267"/>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71344" y="4190325"/>
              <a:ext cx="238993" cy="109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36893" y="4628338"/>
              <a:ext cx="238993" cy="657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02442" y="4226826"/>
              <a:ext cx="238993" cy="1058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67991" y="4226826"/>
              <a:ext cx="238993" cy="1058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33539" y="4591837"/>
              <a:ext cx="238993" cy="6935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099088" y="5066351"/>
              <a:ext cx="238993" cy="2190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pg291"/>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3" name="tx292"/>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94" name="pg293"/>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5" name="rc294"/>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96" name="tx295"/>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tx312"/>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tx336"/>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tx360"/>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tx384"/>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tx408"/>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47005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23" name="tx422"/>
            <p:cNvSpPr/>
            <p:nvPr/>
          </p:nvSpPr>
          <p:spPr>
            <a:xfrm>
              <a:off x="1230614" y="3740035"/>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24" name="tx423"/>
            <p:cNvSpPr/>
            <p:nvPr/>
          </p:nvSpPr>
          <p:spPr>
            <a:xfrm>
              <a:off x="1230614" y="3010013"/>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425" name="tx424"/>
            <p:cNvSpPr/>
            <p:nvPr/>
          </p:nvSpPr>
          <p:spPr>
            <a:xfrm>
              <a:off x="1230614" y="2279991"/>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a:t>
              </a:r>
            </a:p>
          </p:txBody>
        </p:sp>
        <p:sp>
          <p:nvSpPr>
            <p:cNvPr id="426" name="pl425"/>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737938" y="45553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pl427"/>
            <p:cNvSpPr/>
            <p:nvPr/>
          </p:nvSpPr>
          <p:spPr>
            <a:xfrm>
              <a:off x="1737938" y="38253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737938" y="30952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737938" y="2365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tx43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2" name="rc431"/>
            <p:cNvSpPr/>
            <p:nvPr/>
          </p:nvSpPr>
          <p:spPr>
            <a:xfrm>
              <a:off x="18110385" y="2153563"/>
              <a:ext cx="1753945" cy="1236458"/>
            </a:xfrm>
            <a:prstGeom prst="rect">
              <a:avLst/>
            </a:prstGeom>
            <a:solidFill>
              <a:srgbClr val="FFFFFF">
                <a:alpha val="100000"/>
              </a:srgbClr>
            </a:solidFill>
          </p:spPr>
          <p:txBody>
            <a:bodyPr/>
            <a:lstStyle/>
            <a:p/>
          </p:txBody>
        </p:sp>
        <p:sp>
          <p:nvSpPr>
            <p:cNvPr id="433" name="rc432"/>
            <p:cNvSpPr/>
            <p:nvPr/>
          </p:nvSpPr>
          <p:spPr>
            <a:xfrm>
              <a:off x="18179974" y="2223153"/>
              <a:ext cx="274319" cy="274319"/>
            </a:xfrm>
            <a:prstGeom prst="rect">
              <a:avLst/>
            </a:prstGeom>
            <a:solidFill>
              <a:srgbClr val="FFFFFF">
                <a:alpha val="100000"/>
              </a:srgbClr>
            </a:solidFill>
          </p:spPr>
          <p:txBody>
            <a:bodyPr/>
            <a:lstStyle/>
            <a:p/>
          </p:txBody>
        </p:sp>
        <p:sp>
          <p:nvSpPr>
            <p:cNvPr id="434" name="rc43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2497473"/>
              <a:ext cx="274319" cy="274319"/>
            </a:xfrm>
            <a:prstGeom prst="rect">
              <a:avLst/>
            </a:prstGeom>
            <a:solidFill>
              <a:srgbClr val="FFFFFF">
                <a:alpha val="100000"/>
              </a:srgbClr>
            </a:solidFill>
          </p:spPr>
          <p:txBody>
            <a:bodyPr/>
            <a:lstStyle/>
            <a:p/>
          </p:txBody>
        </p:sp>
        <p:sp>
          <p:nvSpPr>
            <p:cNvPr id="436" name="rc43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2771793"/>
              <a:ext cx="274319" cy="274319"/>
            </a:xfrm>
            <a:prstGeom prst="rect">
              <a:avLst/>
            </a:prstGeom>
            <a:solidFill>
              <a:srgbClr val="FFFFFF">
                <a:alpha val="100000"/>
              </a:srgbClr>
            </a:solidFill>
          </p:spPr>
          <p:txBody>
            <a:bodyPr/>
            <a:lstStyle/>
            <a:p/>
          </p:txBody>
        </p:sp>
        <p:sp>
          <p:nvSpPr>
            <p:cNvPr id="438" name="rc43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3046113"/>
              <a:ext cx="274319" cy="274319"/>
            </a:xfrm>
            <a:prstGeom prst="rect">
              <a:avLst/>
            </a:prstGeom>
            <a:solidFill>
              <a:srgbClr val="FFFFFF">
                <a:alpha val="100000"/>
              </a:srgbClr>
            </a:solidFill>
          </p:spPr>
          <p:txBody>
            <a:bodyPr/>
            <a:lstStyle/>
            <a:p/>
          </p:txBody>
        </p:sp>
        <p:sp>
          <p:nvSpPr>
            <p:cNvPr id="440" name="rc43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1" name="tx44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2" name="tx44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3" name="tx44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4" name="tx44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45"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46" name=""/>
          <p:cNvGrpSpPr/>
          <p:nvPr/>
        </p:nvGrpSpPr>
        <p:grpSpPr>
          <a:xfrm>
            <a:off x="12527280" y="6217920"/>
            <a:ext cx="5486400" cy="4297680"/>
            <a:chOff x="12527280" y="6217920"/>
            <a:chExt cx="5486400" cy="4297680"/>
          </a:xfrm>
        </p:grpSpPr>
        <p:sp>
          <p:nvSpPr>
            <p:cNvPr id="44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5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1" name="pl17"/>
            <p:cNvSpPr/>
            <p:nvPr/>
          </p:nvSpPr>
          <p:spPr>
            <a:xfrm>
              <a:off x="13325144" y="7227034"/>
              <a:ext cx="4510689" cy="614579"/>
            </a:xfrm>
            <a:custGeom>
              <a:avLst/>
              <a:pathLst>
                <a:path w="4510689" h="614579">
                  <a:moveTo>
                    <a:pt x="0" y="588972"/>
                  </a:moveTo>
                  <a:lnTo>
                    <a:pt x="180427" y="588972"/>
                  </a:lnTo>
                  <a:lnTo>
                    <a:pt x="360855" y="614579"/>
                  </a:lnTo>
                  <a:lnTo>
                    <a:pt x="541282" y="614579"/>
                  </a:lnTo>
                  <a:lnTo>
                    <a:pt x="721710" y="614579"/>
                  </a:lnTo>
                  <a:lnTo>
                    <a:pt x="902137" y="614579"/>
                  </a:lnTo>
                  <a:lnTo>
                    <a:pt x="1082565" y="563364"/>
                  </a:lnTo>
                  <a:lnTo>
                    <a:pt x="1262993" y="512149"/>
                  </a:lnTo>
                  <a:lnTo>
                    <a:pt x="1443420" y="460934"/>
                  </a:lnTo>
                  <a:lnTo>
                    <a:pt x="1623848" y="384112"/>
                  </a:lnTo>
                  <a:lnTo>
                    <a:pt x="1804275" y="358504"/>
                  </a:lnTo>
                  <a:lnTo>
                    <a:pt x="1984703" y="307289"/>
                  </a:lnTo>
                  <a:lnTo>
                    <a:pt x="2165131" y="281682"/>
                  </a:lnTo>
                  <a:lnTo>
                    <a:pt x="2345558" y="230467"/>
                  </a:lnTo>
                  <a:lnTo>
                    <a:pt x="2525986" y="204859"/>
                  </a:lnTo>
                  <a:lnTo>
                    <a:pt x="2706413" y="204859"/>
                  </a:lnTo>
                  <a:lnTo>
                    <a:pt x="2886841" y="256074"/>
                  </a:lnTo>
                  <a:lnTo>
                    <a:pt x="3067268" y="307289"/>
                  </a:lnTo>
                  <a:lnTo>
                    <a:pt x="3247696" y="179252"/>
                  </a:lnTo>
                  <a:lnTo>
                    <a:pt x="3428124" y="76822"/>
                  </a:lnTo>
                  <a:lnTo>
                    <a:pt x="3608551" y="76822"/>
                  </a:lnTo>
                  <a:lnTo>
                    <a:pt x="3788979" y="358504"/>
                  </a:lnTo>
                  <a:lnTo>
                    <a:pt x="3969406" y="281682"/>
                  </a:lnTo>
                  <a:lnTo>
                    <a:pt x="4149834" y="128037"/>
                  </a:lnTo>
                  <a:lnTo>
                    <a:pt x="4330262" y="0"/>
                  </a:lnTo>
                  <a:lnTo>
                    <a:pt x="4510689" y="384112"/>
                  </a:lnTo>
                </a:path>
              </a:pathLst>
            </a:custGeom>
            <a:ln w="32521" cap="flat">
              <a:solidFill>
                <a:srgbClr val="5EB0E8">
                  <a:alpha val="100000"/>
                </a:srgbClr>
              </a:solidFill>
              <a:prstDash val="solid"/>
              <a:round/>
            </a:ln>
          </p:spPr>
          <p:txBody>
            <a:bodyPr/>
            <a:lstStyle/>
            <a:p/>
          </p:txBody>
        </p:sp>
        <p:sp>
          <p:nvSpPr>
            <p:cNvPr id="462" name="pl18"/>
            <p:cNvSpPr/>
            <p:nvPr/>
          </p:nvSpPr>
          <p:spPr>
            <a:xfrm>
              <a:off x="16211986" y="7816007"/>
              <a:ext cx="1623848" cy="819439"/>
            </a:xfrm>
            <a:custGeom>
              <a:avLst/>
              <a:pathLst>
                <a:path w="1623848" h="819439">
                  <a:moveTo>
                    <a:pt x="0" y="819439"/>
                  </a:moveTo>
                  <a:lnTo>
                    <a:pt x="180427" y="768224"/>
                  </a:lnTo>
                  <a:lnTo>
                    <a:pt x="360855" y="512149"/>
                  </a:lnTo>
                  <a:lnTo>
                    <a:pt x="541282" y="358504"/>
                  </a:lnTo>
                  <a:lnTo>
                    <a:pt x="721710" y="358504"/>
                  </a:lnTo>
                  <a:lnTo>
                    <a:pt x="902137" y="435327"/>
                  </a:lnTo>
                  <a:lnTo>
                    <a:pt x="1082565" y="358504"/>
                  </a:lnTo>
                  <a:lnTo>
                    <a:pt x="1262993" y="179252"/>
                  </a:lnTo>
                  <a:lnTo>
                    <a:pt x="1443420" y="0"/>
                  </a:lnTo>
                  <a:lnTo>
                    <a:pt x="1623848" y="153644"/>
                  </a:lnTo>
                </a:path>
              </a:pathLst>
            </a:custGeom>
            <a:ln w="32521" cap="flat">
              <a:solidFill>
                <a:srgbClr val="00A173">
                  <a:alpha val="100000"/>
                </a:srgbClr>
              </a:solidFill>
              <a:prstDash val="solid"/>
              <a:round/>
            </a:ln>
          </p:spPr>
          <p:txBody>
            <a:bodyPr/>
            <a:lstStyle/>
            <a:p/>
          </p:txBody>
        </p:sp>
        <p:sp>
          <p:nvSpPr>
            <p:cNvPr id="46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1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2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8" name="rc84"/>
            <p:cNvSpPr/>
            <p:nvPr/>
          </p:nvSpPr>
          <p:spPr>
            <a:xfrm>
              <a:off x="14005791" y="9941072"/>
              <a:ext cx="3149396" cy="504938"/>
            </a:xfrm>
            <a:prstGeom prst="rect">
              <a:avLst/>
            </a:prstGeom>
            <a:solidFill>
              <a:srgbClr val="FFFFFF">
                <a:alpha val="100000"/>
              </a:srgbClr>
            </a:solidFill>
          </p:spPr>
          <p:txBody>
            <a:bodyPr/>
            <a:lstStyle/>
            <a:p/>
          </p:txBody>
        </p:sp>
        <p:sp>
          <p:nvSpPr>
            <p:cNvPr id="52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3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34"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35"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36"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0000">
                    <a:alpha val="100000"/>
                  </a:srgbClr>
                </a:solidFill>
                <a:latin typeface="Poppins"/>
                <a:cs typeface="Poppins"/>
                <a:ea typeface="Poppins"/>
                <a:sym typeface="Poppins"/>
              </a:rPr>
              <a:t>NOT CLASSIFIED</a:t>
            </a:r>
          </a:p>
        </p:txBody>
      </p:sp>
      <p:sp xmlns:a="http://schemas.openxmlformats.org/drawingml/2006/main" xmlns:r="http://schemas.openxmlformats.org/officeDocument/2006/relationships" xmlns:p="http://schemas.openxmlformats.org/presentationml/2006/main">
        <p:nvSpPr>
          <p:cNvPr id="537"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Honduras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115705"/>
              <a:ext cx="237118" cy="169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183566"/>
              <a:ext cx="237118" cy="1017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132670"/>
              <a:ext cx="237118" cy="152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098739"/>
              <a:ext cx="237118" cy="186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996948"/>
              <a:ext cx="237118" cy="288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183566"/>
              <a:ext cx="237118" cy="1017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047844"/>
              <a:ext cx="237118" cy="237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979982"/>
              <a:ext cx="237118" cy="30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17497"/>
              <a:ext cx="237118" cy="67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013913"/>
              <a:ext cx="237118" cy="271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996948"/>
              <a:ext cx="237118" cy="288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4979982"/>
              <a:ext cx="237118" cy="30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5" name="pg64"/>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7" name="rc66"/>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114136" y="2153563"/>
              <a:ext cx="3214267" cy="3131794"/>
            </a:xfrm>
            <a:prstGeom prst="rect">
              <a:avLst/>
            </a:prstGeom>
            <a:solidFill>
              <a:srgbClr val="FFFFFF">
                <a:alpha val="100000"/>
              </a:srgbClr>
            </a:solidFill>
          </p:spPr>
          <p:txBody>
            <a:bodyPr/>
            <a:lstStyle/>
            <a:p/>
          </p:txBody>
        </p:sp>
        <p:sp>
          <p:nvSpPr>
            <p:cNvPr id="69" name="pl68"/>
            <p:cNvSpPr/>
            <p:nvPr/>
          </p:nvSpPr>
          <p:spPr>
            <a:xfrm>
              <a:off x="5114136"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00531"/>
              <a:ext cx="237118" cy="84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200531"/>
              <a:ext cx="237118" cy="848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17497"/>
              <a:ext cx="237118" cy="67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030878"/>
              <a:ext cx="237118" cy="254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149635"/>
              <a:ext cx="237118" cy="135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49635"/>
              <a:ext cx="237118" cy="135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979982"/>
              <a:ext cx="237118" cy="30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098739"/>
              <a:ext cx="237118" cy="186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013913"/>
              <a:ext cx="237118" cy="271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149635"/>
              <a:ext cx="237118" cy="1357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810329"/>
              <a:ext cx="237118" cy="475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640676"/>
              <a:ext cx="237118" cy="644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40919"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658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27" name="pg126"/>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rc13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4861225"/>
              <a:ext cx="237118" cy="424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114752"/>
              <a:ext cx="237118" cy="11706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3283452"/>
              <a:ext cx="237118" cy="20019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3571862"/>
              <a:ext cx="237118" cy="17134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3079869"/>
              <a:ext cx="237118" cy="2205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3894203"/>
              <a:ext cx="237118" cy="13911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4199579"/>
              <a:ext cx="237118" cy="10857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4793364"/>
              <a:ext cx="237118" cy="4919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4963017"/>
              <a:ext cx="237118" cy="322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166601"/>
              <a:ext cx="237118" cy="11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030878"/>
              <a:ext cx="237118" cy="2544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166601"/>
              <a:ext cx="237118" cy="11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8" name="tx187"/>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9" name="pg188"/>
            <p:cNvSpPr/>
            <p:nvPr/>
          </p:nvSpPr>
          <p:spPr>
            <a:xfrm>
              <a:off x="936164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0" name="tx189"/>
            <p:cNvSpPr/>
            <p:nvPr/>
          </p:nvSpPr>
          <p:spPr>
            <a:xfrm>
              <a:off x="946571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91" name="rc190"/>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2" name="rc191"/>
            <p:cNvSpPr/>
            <p:nvPr/>
          </p:nvSpPr>
          <p:spPr>
            <a:xfrm>
              <a:off x="11542672" y="2153563"/>
              <a:ext cx="3214267" cy="3131794"/>
            </a:xfrm>
            <a:prstGeom prst="rect">
              <a:avLst/>
            </a:prstGeom>
            <a:solidFill>
              <a:srgbClr val="FFFFFF">
                <a:alpha val="100000"/>
              </a:srgbClr>
            </a:solidFill>
          </p:spPr>
          <p:txBody>
            <a:bodyPr/>
            <a:lstStyle/>
            <a:p/>
          </p:txBody>
        </p:sp>
        <p:sp>
          <p:nvSpPr>
            <p:cNvPr id="193" name="pl192"/>
            <p:cNvSpPr/>
            <p:nvPr/>
          </p:nvSpPr>
          <p:spPr>
            <a:xfrm>
              <a:off x="11542672"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4" name="pl193"/>
            <p:cNvSpPr/>
            <p:nvPr/>
          </p:nvSpPr>
          <p:spPr>
            <a:xfrm>
              <a:off x="11542672"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5" name="pl194"/>
            <p:cNvSpPr/>
            <p:nvPr/>
          </p:nvSpPr>
          <p:spPr>
            <a:xfrm>
              <a:off x="11542672"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pl197"/>
            <p:cNvSpPr/>
            <p:nvPr/>
          </p:nvSpPr>
          <p:spPr>
            <a:xfrm>
              <a:off x="11542672"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9" name="pl198"/>
            <p:cNvSpPr/>
            <p:nvPr/>
          </p:nvSpPr>
          <p:spPr>
            <a:xfrm>
              <a:off x="11542672"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0" name="pl199"/>
            <p:cNvSpPr/>
            <p:nvPr/>
          </p:nvSpPr>
          <p:spPr>
            <a:xfrm>
              <a:off x="11542672"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rc200"/>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582191" y="5217497"/>
              <a:ext cx="237118" cy="67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845656" y="5132670"/>
              <a:ext cx="237118" cy="152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09121" y="4759433"/>
              <a:ext cx="237118" cy="525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372585" y="4996948"/>
              <a:ext cx="237118" cy="288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36050" y="4487989"/>
              <a:ext cx="237118" cy="7973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899514" y="4471023"/>
              <a:ext cx="237118" cy="814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162979" y="3198626"/>
              <a:ext cx="237118" cy="20867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26443" y="4216544"/>
              <a:ext cx="237118" cy="10688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689908" y="4912121"/>
              <a:ext cx="237118" cy="3732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953372" y="4810329"/>
              <a:ext cx="237118" cy="4750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16837" y="4963017"/>
              <a:ext cx="237118" cy="3223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480302" y="5064809"/>
              <a:ext cx="237118" cy="220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pg248"/>
            <p:cNvSpPr/>
            <p:nvPr/>
          </p:nvSpPr>
          <p:spPr>
            <a:xfrm>
              <a:off x="12369454"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0" name="tx249"/>
            <p:cNvSpPr/>
            <p:nvPr/>
          </p:nvSpPr>
          <p:spPr>
            <a:xfrm>
              <a:off x="1249433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51" name="pg250"/>
            <p:cNvSpPr/>
            <p:nvPr/>
          </p:nvSpPr>
          <p:spPr>
            <a:xfrm>
              <a:off x="125759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2" name="tx251"/>
            <p:cNvSpPr/>
            <p:nvPr/>
          </p:nvSpPr>
          <p:spPr>
            <a:xfrm>
              <a:off x="126799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3" name="rc25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4" name="rc253"/>
            <p:cNvSpPr/>
            <p:nvPr/>
          </p:nvSpPr>
          <p:spPr>
            <a:xfrm>
              <a:off x="14756939" y="2153563"/>
              <a:ext cx="3214267" cy="3131794"/>
            </a:xfrm>
            <a:prstGeom prst="rect">
              <a:avLst/>
            </a:prstGeom>
            <a:solidFill>
              <a:srgbClr val="FFFFFF">
                <a:alpha val="100000"/>
              </a:srgbClr>
            </a:solidFill>
          </p:spPr>
          <p:txBody>
            <a:bodyPr/>
            <a:lstStyle/>
            <a:p/>
          </p:txBody>
        </p:sp>
        <p:sp>
          <p:nvSpPr>
            <p:cNvPr id="255" name="pl254"/>
            <p:cNvSpPr/>
            <p:nvPr/>
          </p:nvSpPr>
          <p:spPr>
            <a:xfrm>
              <a:off x="14756939" y="486122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40129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316469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8" name="pl257"/>
            <p:cNvSpPr/>
            <p:nvPr/>
          </p:nvSpPr>
          <p:spPr>
            <a:xfrm>
              <a:off x="14756939" y="231643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9" name="pl25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0" name="pl259"/>
            <p:cNvSpPr/>
            <p:nvPr/>
          </p:nvSpPr>
          <p:spPr>
            <a:xfrm>
              <a:off x="14756939" y="443709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358882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pl261"/>
            <p:cNvSpPr/>
            <p:nvPr/>
          </p:nvSpPr>
          <p:spPr>
            <a:xfrm>
              <a:off x="14756939" y="27405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3" name="rc26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4" name="rc26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6" name="rc265"/>
            <p:cNvSpPr/>
            <p:nvPr/>
          </p:nvSpPr>
          <p:spPr>
            <a:xfrm>
              <a:off x="14796459" y="4657642"/>
              <a:ext cx="237118" cy="627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7" name="rc266"/>
            <p:cNvSpPr/>
            <p:nvPr/>
          </p:nvSpPr>
          <p:spPr>
            <a:xfrm>
              <a:off x="15059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59924" y="4623711"/>
              <a:ext cx="237118" cy="661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23388" y="4589780"/>
              <a:ext cx="237118" cy="6955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586853" y="4640676"/>
              <a:ext cx="237118" cy="6446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5234462"/>
              <a:ext cx="237118" cy="508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5234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52344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50317" y="4437093"/>
              <a:ext cx="237118" cy="7973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5149635"/>
              <a:ext cx="237118" cy="1357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51496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1496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13782" y="3520967"/>
              <a:ext cx="237118" cy="16286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5234462"/>
              <a:ext cx="237118" cy="508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52344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2344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77246" y="2876285"/>
              <a:ext cx="237118" cy="2358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640711" y="5268392"/>
              <a:ext cx="237118" cy="16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640711" y="526839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640711" y="526839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640711" y="4386197"/>
              <a:ext cx="237118" cy="882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pg294"/>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6" name="tx295"/>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297" name="pg296"/>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8" name="rc297"/>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9" name="tx298"/>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0" name="tx299"/>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1" name="tx300"/>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2" name="tx301"/>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3" name="tx302"/>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4" name="pl303"/>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tx315"/>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7" name="tx316"/>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8" name="tx317"/>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9" name="tx318"/>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0" name="tx319"/>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1" name="tx320"/>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2" name="tx321"/>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3" name="tx322"/>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4" name="tx323"/>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5" name="tx324"/>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6" name="tx325"/>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7" name="tx326"/>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8" name="pl327"/>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tx339"/>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1" name="tx340"/>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2" name="tx341"/>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3" name="tx342"/>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4" name="tx343"/>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5" name="tx344"/>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6" name="tx345"/>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7" name="tx346"/>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8" name="tx347"/>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9" name="tx348"/>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0" name="tx349"/>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1" name="tx350"/>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2" name="pl351"/>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tx363"/>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5" name="tx364"/>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6" name="tx365"/>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7" name="tx366"/>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8" name="tx367"/>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9" name="tx368"/>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0" name="tx369"/>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1" name="tx370"/>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2" name="tx371"/>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3" name="tx372"/>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4" name="tx373"/>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5" name="tx374"/>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6" name="pl375"/>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tx387"/>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9" name="tx388"/>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0" name="tx389"/>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1" name="tx390"/>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2" name="tx391"/>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3" name="tx392"/>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4" name="tx393"/>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5" name="tx394"/>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6" name="tx395"/>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7" name="tx396"/>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8" name="tx397"/>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9" name="tx398"/>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0" name="pl399"/>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3" name="tx412"/>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4" name="tx413"/>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5" name="tx414"/>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6" name="tx415"/>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7" name="tx416"/>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8" name="tx417"/>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9" name="tx418"/>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0" name="tx419"/>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1" name="tx420"/>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2" name="tx421"/>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3" name="tx422"/>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4" name="tx423"/>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5" name="tx424"/>
            <p:cNvSpPr/>
            <p:nvPr/>
          </p:nvSpPr>
          <p:spPr>
            <a:xfrm>
              <a:off x="1294238" y="4351814"/>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26" name="tx425"/>
            <p:cNvSpPr/>
            <p:nvPr/>
          </p:nvSpPr>
          <p:spPr>
            <a:xfrm>
              <a:off x="1230614" y="350354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7" name="tx426"/>
            <p:cNvSpPr/>
            <p:nvPr/>
          </p:nvSpPr>
          <p:spPr>
            <a:xfrm>
              <a:off x="1230614" y="265528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28" name="pl427"/>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pl428"/>
            <p:cNvSpPr/>
            <p:nvPr/>
          </p:nvSpPr>
          <p:spPr>
            <a:xfrm>
              <a:off x="1865074" y="44370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0" name="pl429"/>
            <p:cNvSpPr/>
            <p:nvPr/>
          </p:nvSpPr>
          <p:spPr>
            <a:xfrm>
              <a:off x="1865074" y="35888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1" name="pl430"/>
            <p:cNvSpPr/>
            <p:nvPr/>
          </p:nvSpPr>
          <p:spPr>
            <a:xfrm>
              <a:off x="1865074" y="27405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2" name="tx43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3" name="rc432"/>
            <p:cNvSpPr/>
            <p:nvPr/>
          </p:nvSpPr>
          <p:spPr>
            <a:xfrm>
              <a:off x="18110385" y="2153563"/>
              <a:ext cx="1753945" cy="1236458"/>
            </a:xfrm>
            <a:prstGeom prst="rect">
              <a:avLst/>
            </a:prstGeom>
            <a:solidFill>
              <a:srgbClr val="FFFFFF">
                <a:alpha val="100000"/>
              </a:srgbClr>
            </a:solidFill>
          </p:spPr>
          <p:txBody>
            <a:bodyPr/>
            <a:lstStyle/>
            <a:p/>
          </p:txBody>
        </p:sp>
        <p:sp>
          <p:nvSpPr>
            <p:cNvPr id="434" name="rc433"/>
            <p:cNvSpPr/>
            <p:nvPr/>
          </p:nvSpPr>
          <p:spPr>
            <a:xfrm>
              <a:off x="18179974" y="2223153"/>
              <a:ext cx="274319" cy="274319"/>
            </a:xfrm>
            <a:prstGeom prst="rect">
              <a:avLst/>
            </a:prstGeom>
            <a:solidFill>
              <a:srgbClr val="FFFFFF">
                <a:alpha val="100000"/>
              </a:srgbClr>
            </a:solidFill>
          </p:spPr>
          <p:txBody>
            <a:bodyPr/>
            <a:lstStyle/>
            <a:p/>
          </p:txBody>
        </p:sp>
        <p:sp>
          <p:nvSpPr>
            <p:cNvPr id="435" name="rc43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6" name="rc435"/>
            <p:cNvSpPr/>
            <p:nvPr/>
          </p:nvSpPr>
          <p:spPr>
            <a:xfrm>
              <a:off x="18179974" y="2497473"/>
              <a:ext cx="274319" cy="274319"/>
            </a:xfrm>
            <a:prstGeom prst="rect">
              <a:avLst/>
            </a:prstGeom>
            <a:solidFill>
              <a:srgbClr val="FFFFFF">
                <a:alpha val="100000"/>
              </a:srgbClr>
            </a:solidFill>
          </p:spPr>
          <p:txBody>
            <a:bodyPr/>
            <a:lstStyle/>
            <a:p/>
          </p:txBody>
        </p:sp>
        <p:sp>
          <p:nvSpPr>
            <p:cNvPr id="437" name="rc43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8" name="rc437"/>
            <p:cNvSpPr/>
            <p:nvPr/>
          </p:nvSpPr>
          <p:spPr>
            <a:xfrm>
              <a:off x="18179974" y="2771793"/>
              <a:ext cx="274319" cy="274319"/>
            </a:xfrm>
            <a:prstGeom prst="rect">
              <a:avLst/>
            </a:prstGeom>
            <a:solidFill>
              <a:srgbClr val="FFFFFF">
                <a:alpha val="100000"/>
              </a:srgbClr>
            </a:solidFill>
          </p:spPr>
          <p:txBody>
            <a:bodyPr/>
            <a:lstStyle/>
            <a:p/>
          </p:txBody>
        </p:sp>
        <p:sp>
          <p:nvSpPr>
            <p:cNvPr id="439" name="rc43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439"/>
            <p:cNvSpPr/>
            <p:nvPr/>
          </p:nvSpPr>
          <p:spPr>
            <a:xfrm>
              <a:off x="18179974" y="3046113"/>
              <a:ext cx="274319" cy="274319"/>
            </a:xfrm>
            <a:prstGeom prst="rect">
              <a:avLst/>
            </a:prstGeom>
            <a:solidFill>
              <a:srgbClr val="FFFFFF">
                <a:alpha val="100000"/>
              </a:srgbClr>
            </a:solidFill>
          </p:spPr>
          <p:txBody>
            <a:bodyPr/>
            <a:lstStyle/>
            <a:p/>
          </p:txBody>
        </p:sp>
        <p:sp>
          <p:nvSpPr>
            <p:cNvPr id="441" name="rc44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2" name="tx44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3" name="tx44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4" name="tx44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5" name="tx44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6" name=""/>
          <p:cNvGrpSpPr/>
          <p:nvPr/>
        </p:nvGrpSpPr>
        <p:grpSpPr>
          <a:xfrm>
            <a:off x="6400800" y="6217920"/>
            <a:ext cx="5486400" cy="4251960"/>
            <a:chOff x="6400800" y="6217920"/>
            <a:chExt cx="5486400" cy="4251960"/>
          </a:xfrm>
        </p:grpSpPr>
        <p:sp>
          <p:nvSpPr>
            <p:cNvPr id="44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8"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9" name="rc5"/>
            <p:cNvSpPr/>
            <p:nvPr/>
          </p:nvSpPr>
          <p:spPr>
            <a:xfrm>
              <a:off x="6984155" y="6510025"/>
              <a:ext cx="4319114" cy="2788960"/>
            </a:xfrm>
            <a:prstGeom prst="rect">
              <a:avLst/>
            </a:prstGeom>
            <a:solidFill>
              <a:srgbClr val="FFFFFF">
                <a:alpha val="100000"/>
              </a:srgbClr>
            </a:solidFill>
          </p:spPr>
          <p:txBody>
            <a:bodyPr/>
            <a:lstStyle/>
            <a:p/>
          </p:txBody>
        </p:sp>
        <p:sp>
          <p:nvSpPr>
            <p:cNvPr id="450" name="pl6"/>
            <p:cNvSpPr/>
            <p:nvPr/>
          </p:nvSpPr>
          <p:spPr>
            <a:xfrm>
              <a:off x="6984155" y="8855287"/>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51" name="pl7"/>
            <p:cNvSpPr/>
            <p:nvPr/>
          </p:nvSpPr>
          <p:spPr>
            <a:xfrm>
              <a:off x="6984155" y="8221432"/>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52" name="pl8"/>
            <p:cNvSpPr/>
            <p:nvPr/>
          </p:nvSpPr>
          <p:spPr>
            <a:xfrm>
              <a:off x="6984155" y="7587578"/>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53" name="pl9"/>
            <p:cNvSpPr/>
            <p:nvPr/>
          </p:nvSpPr>
          <p:spPr>
            <a:xfrm>
              <a:off x="6984155" y="6953723"/>
              <a:ext cx="4319114" cy="0"/>
            </a:xfrm>
            <a:custGeom>
              <a:avLst/>
              <a:pathLst>
                <a:path w="4319114" h="0">
                  <a:moveTo>
                    <a:pt x="0" y="0"/>
                  </a:moveTo>
                  <a:lnTo>
                    <a:pt x="4319114" y="0"/>
                  </a:lnTo>
                  <a:lnTo>
                    <a:pt x="4319114" y="0"/>
                  </a:lnTo>
                </a:path>
              </a:pathLst>
            </a:custGeom>
            <a:ln w="6775" cap="flat">
              <a:solidFill>
                <a:srgbClr val="EBEBEB">
                  <a:alpha val="100000"/>
                </a:srgbClr>
              </a:solidFill>
              <a:prstDash val="solid"/>
              <a:round/>
            </a:ln>
          </p:spPr>
          <p:txBody>
            <a:bodyPr/>
            <a:lstStyle/>
            <a:p/>
          </p:txBody>
        </p:sp>
        <p:sp>
          <p:nvSpPr>
            <p:cNvPr id="454" name="pl10"/>
            <p:cNvSpPr/>
            <p:nvPr/>
          </p:nvSpPr>
          <p:spPr>
            <a:xfrm>
              <a:off x="6984155" y="9172214"/>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5" name="pl11"/>
            <p:cNvSpPr/>
            <p:nvPr/>
          </p:nvSpPr>
          <p:spPr>
            <a:xfrm>
              <a:off x="6984155" y="853836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6" name="pl12"/>
            <p:cNvSpPr/>
            <p:nvPr/>
          </p:nvSpPr>
          <p:spPr>
            <a:xfrm>
              <a:off x="6984155" y="7904505"/>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7" name="pl13"/>
            <p:cNvSpPr/>
            <p:nvPr/>
          </p:nvSpPr>
          <p:spPr>
            <a:xfrm>
              <a:off x="6984155" y="7270650"/>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8" name="pl14"/>
            <p:cNvSpPr/>
            <p:nvPr/>
          </p:nvSpPr>
          <p:spPr>
            <a:xfrm>
              <a:off x="6984155" y="6636796"/>
              <a:ext cx="4319114" cy="0"/>
            </a:xfrm>
            <a:custGeom>
              <a:avLst/>
              <a:pathLst>
                <a:path w="4319114" h="0">
                  <a:moveTo>
                    <a:pt x="0" y="0"/>
                  </a:moveTo>
                  <a:lnTo>
                    <a:pt x="4319114" y="0"/>
                  </a:lnTo>
                  <a:lnTo>
                    <a:pt x="4319114" y="0"/>
                  </a:lnTo>
                </a:path>
              </a:pathLst>
            </a:custGeom>
            <a:ln w="13550" cap="flat">
              <a:solidFill>
                <a:srgbClr val="EBEBEB">
                  <a:alpha val="100000"/>
                </a:srgbClr>
              </a:solidFill>
              <a:prstDash val="solid"/>
              <a:round/>
            </a:ln>
          </p:spPr>
          <p:txBody>
            <a:bodyPr/>
            <a:lstStyle/>
            <a:p/>
          </p:txBody>
        </p:sp>
        <p:sp>
          <p:nvSpPr>
            <p:cNvPr id="459" name="rc15"/>
            <p:cNvSpPr/>
            <p:nvPr/>
          </p:nvSpPr>
          <p:spPr>
            <a:xfrm>
              <a:off x="7134124"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16"/>
            <p:cNvSpPr/>
            <p:nvPr/>
          </p:nvSpPr>
          <p:spPr>
            <a:xfrm>
              <a:off x="8933756" y="7270650"/>
              <a:ext cx="419913"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17"/>
            <p:cNvSpPr/>
            <p:nvPr/>
          </p:nvSpPr>
          <p:spPr>
            <a:xfrm>
              <a:off x="9533633" y="7270650"/>
              <a:ext cx="419913"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18"/>
            <p:cNvSpPr/>
            <p:nvPr/>
          </p:nvSpPr>
          <p:spPr>
            <a:xfrm>
              <a:off x="10133510" y="6636796"/>
              <a:ext cx="419913"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3" name="rc19"/>
            <p:cNvSpPr/>
            <p:nvPr/>
          </p:nvSpPr>
          <p:spPr>
            <a:xfrm>
              <a:off x="10733387" y="7904505"/>
              <a:ext cx="419913"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4" name="pl20"/>
            <p:cNvSpPr/>
            <p:nvPr/>
          </p:nvSpPr>
          <p:spPr>
            <a:xfrm>
              <a:off x="9143713" y="8421773"/>
              <a:ext cx="1799631" cy="562830"/>
            </a:xfrm>
            <a:custGeom>
              <a:avLst/>
              <a:pathLst>
                <a:path w="1799631" h="562830">
                  <a:moveTo>
                    <a:pt x="0" y="0"/>
                  </a:moveTo>
                  <a:lnTo>
                    <a:pt x="599877" y="375220"/>
                  </a:lnTo>
                  <a:lnTo>
                    <a:pt x="1199754" y="348419"/>
                  </a:lnTo>
                  <a:lnTo>
                    <a:pt x="1799631" y="562830"/>
                  </a:lnTo>
                </a:path>
              </a:pathLst>
            </a:custGeom>
            <a:ln w="40651" cap="flat">
              <a:solidFill>
                <a:srgbClr val="000000">
                  <a:alpha val="100000"/>
                </a:srgbClr>
              </a:solidFill>
              <a:prstDash val="solid"/>
              <a:round/>
            </a:ln>
          </p:spPr>
          <p:txBody>
            <a:bodyPr/>
            <a:lstStyle/>
            <a:p/>
          </p:txBody>
        </p:sp>
        <p:sp>
          <p:nvSpPr>
            <p:cNvPr id="465" name="rc21"/>
            <p:cNvSpPr/>
            <p:nvPr/>
          </p:nvSpPr>
          <p:spPr>
            <a:xfrm>
              <a:off x="6984155" y="6510025"/>
              <a:ext cx="4319114" cy="2788960"/>
            </a:xfrm>
            <a:prstGeom prst="rect">
              <a:avLst/>
            </a:prstGeom>
            <a:ln w="13550" cap="rnd">
              <a:solidFill>
                <a:srgbClr val="333333">
                  <a:alpha val="100000"/>
                </a:srgbClr>
              </a:solidFill>
              <a:prstDash val="solid"/>
              <a:round/>
            </a:ln>
          </p:spPr>
          <p:txBody>
            <a:bodyPr/>
            <a:lstStyle/>
            <a:p/>
          </p:txBody>
        </p:sp>
        <p:sp>
          <p:nvSpPr>
            <p:cNvPr id="466" name="tx22"/>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7" name="tx23"/>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68" name="tx24"/>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69" name="tx25"/>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70" name="tx26"/>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71" name="pl27"/>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8"/>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29"/>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0"/>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5" name="pl31"/>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6" name="pl32"/>
            <p:cNvSpPr/>
            <p:nvPr/>
          </p:nvSpPr>
          <p:spPr>
            <a:xfrm>
              <a:off x="11303270"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33"/>
            <p:cNvSpPr/>
            <p:nvPr/>
          </p:nvSpPr>
          <p:spPr>
            <a:xfrm>
              <a:off x="11303270" y="85021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pl34"/>
            <p:cNvSpPr/>
            <p:nvPr/>
          </p:nvSpPr>
          <p:spPr>
            <a:xfrm>
              <a:off x="11303270" y="783214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9" name="pl35"/>
            <p:cNvSpPr/>
            <p:nvPr/>
          </p:nvSpPr>
          <p:spPr>
            <a:xfrm>
              <a:off x="11303270" y="716210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0" name="tx36"/>
            <p:cNvSpPr/>
            <p:nvPr/>
          </p:nvSpPr>
          <p:spPr>
            <a:xfrm>
              <a:off x="11401327"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81" name="tx37"/>
            <p:cNvSpPr/>
            <p:nvPr/>
          </p:nvSpPr>
          <p:spPr>
            <a:xfrm>
              <a:off x="11401327" y="8499871"/>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2" name="tx38"/>
            <p:cNvSpPr/>
            <p:nvPr/>
          </p:nvSpPr>
          <p:spPr>
            <a:xfrm>
              <a:off x="11401327" y="7829834"/>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3" name="tx39"/>
            <p:cNvSpPr/>
            <p:nvPr/>
          </p:nvSpPr>
          <p:spPr>
            <a:xfrm>
              <a:off x="11401327" y="7161658"/>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84" name="pl40"/>
            <p:cNvSpPr/>
            <p:nvPr/>
          </p:nvSpPr>
          <p:spPr>
            <a:xfrm>
              <a:off x="734408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1"/>
            <p:cNvSpPr/>
            <p:nvPr/>
          </p:nvSpPr>
          <p:spPr>
            <a:xfrm>
              <a:off x="794395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2"/>
            <p:cNvSpPr/>
            <p:nvPr/>
          </p:nvSpPr>
          <p:spPr>
            <a:xfrm>
              <a:off x="85438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3"/>
            <p:cNvSpPr/>
            <p:nvPr/>
          </p:nvSpPr>
          <p:spPr>
            <a:xfrm>
              <a:off x="91437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4"/>
            <p:cNvSpPr/>
            <p:nvPr/>
          </p:nvSpPr>
          <p:spPr>
            <a:xfrm>
              <a:off x="97435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5"/>
            <p:cNvSpPr/>
            <p:nvPr/>
          </p:nvSpPr>
          <p:spPr>
            <a:xfrm>
              <a:off x="1034346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6"/>
            <p:cNvSpPr/>
            <p:nvPr/>
          </p:nvSpPr>
          <p:spPr>
            <a:xfrm>
              <a:off x="109433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tx47"/>
            <p:cNvSpPr/>
            <p:nvPr/>
          </p:nvSpPr>
          <p:spPr>
            <a:xfrm rot="-2700000">
              <a:off x="723418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2" name="tx48"/>
            <p:cNvSpPr/>
            <p:nvPr/>
          </p:nvSpPr>
          <p:spPr>
            <a:xfrm rot="-2700000">
              <a:off x="7794362"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3" name="tx49"/>
            <p:cNvSpPr/>
            <p:nvPr/>
          </p:nvSpPr>
          <p:spPr>
            <a:xfrm rot="-2700000">
              <a:off x="839358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4" name="tx50"/>
            <p:cNvSpPr/>
            <p:nvPr/>
          </p:nvSpPr>
          <p:spPr>
            <a:xfrm rot="-2700000">
              <a:off x="884876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5" name="tx51"/>
            <p:cNvSpPr/>
            <p:nvPr/>
          </p:nvSpPr>
          <p:spPr>
            <a:xfrm rot="-2700000">
              <a:off x="9448645"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6" name="tx52"/>
            <p:cNvSpPr/>
            <p:nvPr/>
          </p:nvSpPr>
          <p:spPr>
            <a:xfrm rot="-2700000">
              <a:off x="10048496"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7" name="tx53"/>
            <p:cNvSpPr/>
            <p:nvPr/>
          </p:nvSpPr>
          <p:spPr>
            <a:xfrm rot="-2700000">
              <a:off x="1076044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8" name="tx54"/>
            <p:cNvSpPr/>
            <p:nvPr/>
          </p:nvSpPr>
          <p:spPr>
            <a:xfrm>
              <a:off x="914371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9" name="tx55"/>
            <p:cNvSpPr/>
            <p:nvPr/>
          </p:nvSpPr>
          <p:spPr>
            <a:xfrm>
              <a:off x="832646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0" name="tx5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1" name="tx5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2" name="rc58"/>
            <p:cNvSpPr/>
            <p:nvPr/>
          </p:nvSpPr>
          <p:spPr>
            <a:xfrm>
              <a:off x="8010965" y="10217410"/>
              <a:ext cx="1051268" cy="182880"/>
            </a:xfrm>
            <a:prstGeom prst="rect">
              <a:avLst/>
            </a:prstGeom>
            <a:solidFill>
              <a:srgbClr val="FFFFFF">
                <a:alpha val="100000"/>
              </a:srgbClr>
            </a:solidFill>
          </p:spPr>
          <p:txBody>
            <a:bodyPr/>
            <a:lstStyle/>
            <a:p/>
          </p:txBody>
        </p:sp>
        <p:sp>
          <p:nvSpPr>
            <p:cNvPr id="503" name="rc59"/>
            <p:cNvSpPr/>
            <p:nvPr/>
          </p:nvSpPr>
          <p:spPr>
            <a:xfrm>
              <a:off x="8010965" y="10217410"/>
              <a:ext cx="182879" cy="182880"/>
            </a:xfrm>
            <a:prstGeom prst="rect">
              <a:avLst/>
            </a:prstGeom>
            <a:solidFill>
              <a:srgbClr val="FFFFFF">
                <a:alpha val="100000"/>
              </a:srgbClr>
            </a:solidFill>
          </p:spPr>
          <p:txBody>
            <a:bodyPr/>
            <a:lstStyle/>
            <a:p/>
          </p:txBody>
        </p:sp>
        <p:sp>
          <p:nvSpPr>
            <p:cNvPr id="504" name="pl60"/>
            <p:cNvSpPr/>
            <p:nvPr/>
          </p:nvSpPr>
          <p:spPr>
            <a:xfrm>
              <a:off x="802925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5" name="tx61"/>
            <p:cNvSpPr/>
            <p:nvPr/>
          </p:nvSpPr>
          <p:spPr>
            <a:xfrm>
              <a:off x="830184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6" name="rc62"/>
            <p:cNvSpPr/>
            <p:nvPr/>
          </p:nvSpPr>
          <p:spPr>
            <a:xfrm>
              <a:off x="9242233" y="10217410"/>
              <a:ext cx="1034227" cy="182880"/>
            </a:xfrm>
            <a:prstGeom prst="rect">
              <a:avLst/>
            </a:prstGeom>
            <a:solidFill>
              <a:srgbClr val="FFFFFF">
                <a:alpha val="100000"/>
              </a:srgbClr>
            </a:solidFill>
          </p:spPr>
          <p:txBody>
            <a:bodyPr/>
            <a:lstStyle/>
            <a:p/>
          </p:txBody>
        </p:sp>
        <p:sp>
          <p:nvSpPr>
            <p:cNvPr id="507" name="rc63"/>
            <p:cNvSpPr/>
            <p:nvPr/>
          </p:nvSpPr>
          <p:spPr>
            <a:xfrm>
              <a:off x="9242233" y="10217410"/>
              <a:ext cx="182879" cy="182880"/>
            </a:xfrm>
            <a:prstGeom prst="rect">
              <a:avLst/>
            </a:prstGeom>
            <a:solidFill>
              <a:srgbClr val="FFFFFF">
                <a:alpha val="100000"/>
              </a:srgbClr>
            </a:solidFill>
          </p:spPr>
          <p:txBody>
            <a:bodyPr/>
            <a:lstStyle/>
            <a:p/>
          </p:txBody>
        </p:sp>
        <p:sp>
          <p:nvSpPr>
            <p:cNvPr id="508" name="rc64"/>
            <p:cNvSpPr/>
            <p:nvPr/>
          </p:nvSpPr>
          <p:spPr>
            <a:xfrm>
              <a:off x="925123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9" name="tx65"/>
            <p:cNvSpPr/>
            <p:nvPr/>
          </p:nvSpPr>
          <p:spPr>
            <a:xfrm>
              <a:off x="953311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0" name="tx66"/>
            <p:cNvSpPr/>
            <p:nvPr/>
          </p:nvSpPr>
          <p:spPr>
            <a:xfrm>
              <a:off x="651541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1" name=""/>
          <p:cNvGrpSpPr/>
          <p:nvPr/>
        </p:nvGrpSpPr>
        <p:grpSpPr>
          <a:xfrm>
            <a:off x="12527280" y="6217920"/>
            <a:ext cx="5486400" cy="4297680"/>
            <a:chOff x="12527280" y="6217920"/>
            <a:chExt cx="5486400" cy="4297680"/>
          </a:xfrm>
        </p:grpSpPr>
        <p:sp>
          <p:nvSpPr>
            <p:cNvPr id="51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7"/>
            <p:cNvSpPr/>
            <p:nvPr/>
          </p:nvSpPr>
          <p:spPr>
            <a:xfrm>
              <a:off x="13325144" y="6663670"/>
              <a:ext cx="4510689" cy="307289"/>
            </a:xfrm>
            <a:custGeom>
              <a:avLst/>
              <a:pathLst>
                <a:path w="4510689" h="307289">
                  <a:moveTo>
                    <a:pt x="0" y="25607"/>
                  </a:moveTo>
                  <a:lnTo>
                    <a:pt x="180427" y="0"/>
                  </a:lnTo>
                  <a:lnTo>
                    <a:pt x="360855" y="51214"/>
                  </a:lnTo>
                  <a:lnTo>
                    <a:pt x="541282" y="102429"/>
                  </a:lnTo>
                  <a:lnTo>
                    <a:pt x="721710" y="179252"/>
                  </a:lnTo>
                  <a:lnTo>
                    <a:pt x="902137" y="76822"/>
                  </a:lnTo>
                  <a:lnTo>
                    <a:pt x="1082565" y="102429"/>
                  </a:lnTo>
                  <a:lnTo>
                    <a:pt x="1262993" y="128037"/>
                  </a:lnTo>
                  <a:lnTo>
                    <a:pt x="1443420" y="153644"/>
                  </a:lnTo>
                  <a:lnTo>
                    <a:pt x="1623848" y="25607"/>
                  </a:lnTo>
                  <a:lnTo>
                    <a:pt x="1804275" y="25607"/>
                  </a:lnTo>
                  <a:lnTo>
                    <a:pt x="1984703" y="51214"/>
                  </a:lnTo>
                  <a:lnTo>
                    <a:pt x="2165131" y="51214"/>
                  </a:lnTo>
                  <a:lnTo>
                    <a:pt x="2345558" y="51214"/>
                  </a:lnTo>
                  <a:lnTo>
                    <a:pt x="2525986" y="51214"/>
                  </a:lnTo>
                  <a:lnTo>
                    <a:pt x="2706413" y="25607"/>
                  </a:lnTo>
                  <a:lnTo>
                    <a:pt x="2886841" y="25607"/>
                  </a:lnTo>
                  <a:lnTo>
                    <a:pt x="3067268" y="25607"/>
                  </a:lnTo>
                  <a:lnTo>
                    <a:pt x="3247696" y="204859"/>
                  </a:lnTo>
                  <a:lnTo>
                    <a:pt x="3428124" y="230467"/>
                  </a:lnTo>
                  <a:lnTo>
                    <a:pt x="3608551" y="230467"/>
                  </a:lnTo>
                  <a:lnTo>
                    <a:pt x="3788979" y="256074"/>
                  </a:lnTo>
                  <a:lnTo>
                    <a:pt x="3969406" y="256074"/>
                  </a:lnTo>
                  <a:lnTo>
                    <a:pt x="4149834" y="281682"/>
                  </a:lnTo>
                  <a:lnTo>
                    <a:pt x="4330262" y="281682"/>
                  </a:lnTo>
                  <a:lnTo>
                    <a:pt x="4510689" y="307289"/>
                  </a:lnTo>
                </a:path>
              </a:pathLst>
            </a:custGeom>
            <a:ln w="32521" cap="flat">
              <a:solidFill>
                <a:srgbClr val="5EB0E8">
                  <a:alpha val="100000"/>
                </a:srgbClr>
              </a:solidFill>
              <a:prstDash val="solid"/>
              <a:round/>
            </a:ln>
          </p:spPr>
          <p:txBody>
            <a:bodyPr/>
            <a:lstStyle/>
            <a:p/>
          </p:txBody>
        </p:sp>
        <p:sp>
          <p:nvSpPr>
            <p:cNvPr id="527" name="pl18"/>
            <p:cNvSpPr/>
            <p:nvPr/>
          </p:nvSpPr>
          <p:spPr>
            <a:xfrm>
              <a:off x="16572841" y="6791707"/>
              <a:ext cx="1262993" cy="256074"/>
            </a:xfrm>
            <a:custGeom>
              <a:avLst/>
              <a:pathLst>
                <a:path w="1262993" h="256074">
                  <a:moveTo>
                    <a:pt x="0" y="0"/>
                  </a:moveTo>
                  <a:lnTo>
                    <a:pt x="180427" y="25607"/>
                  </a:lnTo>
                  <a:lnTo>
                    <a:pt x="360855" y="76822"/>
                  </a:lnTo>
                  <a:lnTo>
                    <a:pt x="541282" y="102429"/>
                  </a:lnTo>
                  <a:lnTo>
                    <a:pt x="721710" y="153644"/>
                  </a:lnTo>
                  <a:lnTo>
                    <a:pt x="902137" y="179252"/>
                  </a:lnTo>
                  <a:lnTo>
                    <a:pt x="1082565" y="230467"/>
                  </a:lnTo>
                  <a:lnTo>
                    <a:pt x="1262993" y="256074"/>
                  </a:lnTo>
                </a:path>
              </a:pathLst>
            </a:custGeom>
            <a:ln w="32521" cap="flat">
              <a:solidFill>
                <a:srgbClr val="00A173">
                  <a:alpha val="100000"/>
                </a:srgbClr>
              </a:solidFill>
              <a:prstDash val="solid"/>
              <a:round/>
            </a:ln>
          </p:spPr>
          <p:txBody>
            <a:bodyPr/>
            <a:lstStyle/>
            <a:p/>
          </p:txBody>
        </p:sp>
        <p:sp>
          <p:nvSpPr>
            <p:cNvPr id="52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2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6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6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6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7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7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7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8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8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8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3" name="rc84"/>
            <p:cNvSpPr/>
            <p:nvPr/>
          </p:nvSpPr>
          <p:spPr>
            <a:xfrm>
              <a:off x="14005791" y="9941072"/>
              <a:ext cx="3149396" cy="504938"/>
            </a:xfrm>
            <a:prstGeom prst="rect">
              <a:avLst/>
            </a:prstGeom>
            <a:solidFill>
              <a:srgbClr val="FFFFFF">
                <a:alpha val="100000"/>
              </a:srgbClr>
            </a:solidFill>
          </p:spPr>
          <p:txBody>
            <a:bodyPr/>
            <a:lstStyle/>
            <a:p/>
          </p:txBody>
        </p:sp>
        <p:sp>
          <p:nvSpPr>
            <p:cNvPr id="59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9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9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99" name=""/>
          <p:cNvGrpSpPr/>
          <p:nvPr/>
        </p:nvGrpSpPr>
        <p:grpSpPr>
          <a:xfrm>
            <a:off x="594360" y="6217920"/>
            <a:ext cx="5562295" cy="3257760"/>
            <a:chOff x="594360" y="6217920"/>
            <a:chExt cx="5562295" cy="3257760"/>
          </a:xfrm>
        </p:grpSpPr>
        <p:sp>
          <p:nvSpPr>
            <p:cNvPr id="600" name="rc3"/>
            <p:cNvSpPr/>
            <p:nvPr/>
          </p:nvSpPr>
          <p:spPr>
            <a:xfrm>
              <a:off x="594360" y="6217920"/>
              <a:ext cx="5562295" cy="32577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1" name="rc4"/>
            <p:cNvSpPr/>
            <p:nvPr/>
          </p:nvSpPr>
          <p:spPr>
            <a:xfrm>
              <a:off x="2239806" y="6570043"/>
              <a:ext cx="3847260" cy="1639815"/>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2" name="rc5"/>
            <p:cNvSpPr/>
            <p:nvPr/>
          </p:nvSpPr>
          <p:spPr>
            <a:xfrm>
              <a:off x="2271340"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6"/>
            <p:cNvSpPr/>
            <p:nvPr/>
          </p:nvSpPr>
          <p:spPr>
            <a:xfrm>
              <a:off x="2586690"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4" name="rc7"/>
            <p:cNvSpPr/>
            <p:nvPr/>
          </p:nvSpPr>
          <p:spPr>
            <a:xfrm>
              <a:off x="2902039"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8"/>
            <p:cNvSpPr/>
            <p:nvPr/>
          </p:nvSpPr>
          <p:spPr>
            <a:xfrm>
              <a:off x="3217388"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9"/>
            <p:cNvSpPr/>
            <p:nvPr/>
          </p:nvSpPr>
          <p:spPr>
            <a:xfrm>
              <a:off x="3532737"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10"/>
            <p:cNvSpPr/>
            <p:nvPr/>
          </p:nvSpPr>
          <p:spPr>
            <a:xfrm>
              <a:off x="3848086"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11"/>
            <p:cNvSpPr/>
            <p:nvPr/>
          </p:nvSpPr>
          <p:spPr>
            <a:xfrm>
              <a:off x="4163436"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12"/>
            <p:cNvSpPr/>
            <p:nvPr/>
          </p:nvSpPr>
          <p:spPr>
            <a:xfrm>
              <a:off x="4478785"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13"/>
            <p:cNvSpPr/>
            <p:nvPr/>
          </p:nvSpPr>
          <p:spPr>
            <a:xfrm>
              <a:off x="4794134"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14"/>
            <p:cNvSpPr/>
            <p:nvPr/>
          </p:nvSpPr>
          <p:spPr>
            <a:xfrm>
              <a:off x="5109483" y="6601578"/>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15"/>
            <p:cNvSpPr/>
            <p:nvPr/>
          </p:nvSpPr>
          <p:spPr>
            <a:xfrm>
              <a:off x="5424832" y="6601578"/>
              <a:ext cx="315349" cy="31534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13" name="rc16"/>
            <p:cNvSpPr/>
            <p:nvPr/>
          </p:nvSpPr>
          <p:spPr>
            <a:xfrm>
              <a:off x="5740182" y="6601578"/>
              <a:ext cx="315349" cy="31534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14" name="rc17"/>
            <p:cNvSpPr/>
            <p:nvPr/>
          </p:nvSpPr>
          <p:spPr>
            <a:xfrm>
              <a:off x="2271340"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8"/>
            <p:cNvSpPr/>
            <p:nvPr/>
          </p:nvSpPr>
          <p:spPr>
            <a:xfrm>
              <a:off x="2586690"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9"/>
            <p:cNvSpPr/>
            <p:nvPr/>
          </p:nvSpPr>
          <p:spPr>
            <a:xfrm>
              <a:off x="2902039"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20"/>
            <p:cNvSpPr/>
            <p:nvPr/>
          </p:nvSpPr>
          <p:spPr>
            <a:xfrm>
              <a:off x="3217388"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21"/>
            <p:cNvSpPr/>
            <p:nvPr/>
          </p:nvSpPr>
          <p:spPr>
            <a:xfrm>
              <a:off x="3532737"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22"/>
            <p:cNvSpPr/>
            <p:nvPr/>
          </p:nvSpPr>
          <p:spPr>
            <a:xfrm>
              <a:off x="3848086"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23"/>
            <p:cNvSpPr/>
            <p:nvPr/>
          </p:nvSpPr>
          <p:spPr>
            <a:xfrm>
              <a:off x="4163436"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24"/>
            <p:cNvSpPr/>
            <p:nvPr/>
          </p:nvSpPr>
          <p:spPr>
            <a:xfrm>
              <a:off x="4478785"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5"/>
            <p:cNvSpPr/>
            <p:nvPr/>
          </p:nvSpPr>
          <p:spPr>
            <a:xfrm>
              <a:off x="4794134" y="6916927"/>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6"/>
            <p:cNvSpPr/>
            <p:nvPr/>
          </p:nvSpPr>
          <p:spPr>
            <a:xfrm>
              <a:off x="5109483" y="6916927"/>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4" name="rc27"/>
            <p:cNvSpPr/>
            <p:nvPr/>
          </p:nvSpPr>
          <p:spPr>
            <a:xfrm>
              <a:off x="5424832" y="6916927"/>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5" name="rc28"/>
            <p:cNvSpPr/>
            <p:nvPr/>
          </p:nvSpPr>
          <p:spPr>
            <a:xfrm>
              <a:off x="5740182" y="6916927"/>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6" name="rc29"/>
            <p:cNvSpPr/>
            <p:nvPr/>
          </p:nvSpPr>
          <p:spPr>
            <a:xfrm>
              <a:off x="2271340"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30"/>
            <p:cNvSpPr/>
            <p:nvPr/>
          </p:nvSpPr>
          <p:spPr>
            <a:xfrm>
              <a:off x="2586690"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31"/>
            <p:cNvSpPr/>
            <p:nvPr/>
          </p:nvSpPr>
          <p:spPr>
            <a:xfrm>
              <a:off x="2902039"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32"/>
            <p:cNvSpPr/>
            <p:nvPr/>
          </p:nvSpPr>
          <p:spPr>
            <a:xfrm>
              <a:off x="3217388"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33"/>
            <p:cNvSpPr/>
            <p:nvPr/>
          </p:nvSpPr>
          <p:spPr>
            <a:xfrm>
              <a:off x="3532737"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34"/>
            <p:cNvSpPr/>
            <p:nvPr/>
          </p:nvSpPr>
          <p:spPr>
            <a:xfrm>
              <a:off x="3848086"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35"/>
            <p:cNvSpPr/>
            <p:nvPr/>
          </p:nvSpPr>
          <p:spPr>
            <a:xfrm>
              <a:off x="4163436"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36"/>
            <p:cNvSpPr/>
            <p:nvPr/>
          </p:nvSpPr>
          <p:spPr>
            <a:xfrm>
              <a:off x="4478785"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37"/>
            <p:cNvSpPr/>
            <p:nvPr/>
          </p:nvSpPr>
          <p:spPr>
            <a:xfrm>
              <a:off x="4794134"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38"/>
            <p:cNvSpPr/>
            <p:nvPr/>
          </p:nvSpPr>
          <p:spPr>
            <a:xfrm>
              <a:off x="5109483" y="7232276"/>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6" name="rc39"/>
            <p:cNvSpPr/>
            <p:nvPr/>
          </p:nvSpPr>
          <p:spPr>
            <a:xfrm>
              <a:off x="5424832" y="7232276"/>
              <a:ext cx="315349" cy="31534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37" name="rc40"/>
            <p:cNvSpPr/>
            <p:nvPr/>
          </p:nvSpPr>
          <p:spPr>
            <a:xfrm>
              <a:off x="5740182" y="7232276"/>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41"/>
            <p:cNvSpPr/>
            <p:nvPr/>
          </p:nvSpPr>
          <p:spPr>
            <a:xfrm>
              <a:off x="2271340"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42"/>
            <p:cNvSpPr/>
            <p:nvPr/>
          </p:nvSpPr>
          <p:spPr>
            <a:xfrm>
              <a:off x="2586690"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43"/>
            <p:cNvSpPr/>
            <p:nvPr/>
          </p:nvSpPr>
          <p:spPr>
            <a:xfrm>
              <a:off x="2902039"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44"/>
            <p:cNvSpPr/>
            <p:nvPr/>
          </p:nvSpPr>
          <p:spPr>
            <a:xfrm>
              <a:off x="3217388"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45"/>
            <p:cNvSpPr/>
            <p:nvPr/>
          </p:nvSpPr>
          <p:spPr>
            <a:xfrm>
              <a:off x="3532737"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46"/>
            <p:cNvSpPr/>
            <p:nvPr/>
          </p:nvSpPr>
          <p:spPr>
            <a:xfrm>
              <a:off x="3848086"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47"/>
            <p:cNvSpPr/>
            <p:nvPr/>
          </p:nvSpPr>
          <p:spPr>
            <a:xfrm>
              <a:off x="4163436"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48"/>
            <p:cNvSpPr/>
            <p:nvPr/>
          </p:nvSpPr>
          <p:spPr>
            <a:xfrm>
              <a:off x="4478785"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9"/>
            <p:cNvSpPr/>
            <p:nvPr/>
          </p:nvSpPr>
          <p:spPr>
            <a:xfrm>
              <a:off x="4794134"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50"/>
            <p:cNvSpPr/>
            <p:nvPr/>
          </p:nvSpPr>
          <p:spPr>
            <a:xfrm>
              <a:off x="5109483" y="7547625"/>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51"/>
            <p:cNvSpPr/>
            <p:nvPr/>
          </p:nvSpPr>
          <p:spPr>
            <a:xfrm>
              <a:off x="5424832"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52"/>
            <p:cNvSpPr/>
            <p:nvPr/>
          </p:nvSpPr>
          <p:spPr>
            <a:xfrm>
              <a:off x="5740182" y="7547625"/>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53"/>
            <p:cNvSpPr/>
            <p:nvPr/>
          </p:nvSpPr>
          <p:spPr>
            <a:xfrm>
              <a:off x="2271340"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54"/>
            <p:cNvSpPr/>
            <p:nvPr/>
          </p:nvSpPr>
          <p:spPr>
            <a:xfrm>
              <a:off x="2586690"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55"/>
            <p:cNvSpPr/>
            <p:nvPr/>
          </p:nvSpPr>
          <p:spPr>
            <a:xfrm>
              <a:off x="2902039"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56"/>
            <p:cNvSpPr/>
            <p:nvPr/>
          </p:nvSpPr>
          <p:spPr>
            <a:xfrm>
              <a:off x="3217388"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57"/>
            <p:cNvSpPr/>
            <p:nvPr/>
          </p:nvSpPr>
          <p:spPr>
            <a:xfrm>
              <a:off x="3532737"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58"/>
            <p:cNvSpPr/>
            <p:nvPr/>
          </p:nvSpPr>
          <p:spPr>
            <a:xfrm>
              <a:off x="3848086"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59"/>
            <p:cNvSpPr/>
            <p:nvPr/>
          </p:nvSpPr>
          <p:spPr>
            <a:xfrm>
              <a:off x="4163436"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60"/>
            <p:cNvSpPr/>
            <p:nvPr/>
          </p:nvSpPr>
          <p:spPr>
            <a:xfrm>
              <a:off x="4478785"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61"/>
            <p:cNvSpPr/>
            <p:nvPr/>
          </p:nvSpPr>
          <p:spPr>
            <a:xfrm>
              <a:off x="4794134"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62"/>
            <p:cNvSpPr/>
            <p:nvPr/>
          </p:nvSpPr>
          <p:spPr>
            <a:xfrm>
              <a:off x="5109483"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63"/>
            <p:cNvSpPr/>
            <p:nvPr/>
          </p:nvSpPr>
          <p:spPr>
            <a:xfrm>
              <a:off x="5424832" y="7862974"/>
              <a:ext cx="315349" cy="31534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64"/>
            <p:cNvSpPr/>
            <p:nvPr/>
          </p:nvSpPr>
          <p:spPr>
            <a:xfrm>
              <a:off x="5740182" y="7862974"/>
              <a:ext cx="315349" cy="31534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tx65"/>
            <p:cNvSpPr/>
            <p:nvPr/>
          </p:nvSpPr>
          <p:spPr>
            <a:xfrm>
              <a:off x="1629694" y="7962308"/>
              <a:ext cx="448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YORO</a:t>
              </a:r>
            </a:p>
          </p:txBody>
        </p:sp>
        <p:sp>
          <p:nvSpPr>
            <p:cNvPr id="663" name="tx66"/>
            <p:cNvSpPr/>
            <p:nvPr/>
          </p:nvSpPr>
          <p:spPr>
            <a:xfrm>
              <a:off x="1003053" y="7640336"/>
              <a:ext cx="1075432"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OCOTEPEQUE</a:t>
              </a:r>
            </a:p>
          </p:txBody>
        </p:sp>
        <p:sp>
          <p:nvSpPr>
            <p:cNvPr id="664" name="tx67"/>
            <p:cNvSpPr/>
            <p:nvPr/>
          </p:nvSpPr>
          <p:spPr>
            <a:xfrm>
              <a:off x="663949" y="7331684"/>
              <a:ext cx="141453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ISLAS DE LA BAHIA</a:t>
              </a:r>
            </a:p>
          </p:txBody>
        </p:sp>
        <p:sp>
          <p:nvSpPr>
            <p:cNvPr id="665" name="tx68"/>
            <p:cNvSpPr/>
            <p:nvPr/>
          </p:nvSpPr>
          <p:spPr>
            <a:xfrm>
              <a:off x="1443436" y="7016261"/>
              <a:ext cx="635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CORTES</a:t>
              </a:r>
            </a:p>
          </p:txBody>
        </p:sp>
        <p:sp>
          <p:nvSpPr>
            <p:cNvPr id="666" name="tx69"/>
            <p:cNvSpPr/>
            <p:nvPr/>
          </p:nvSpPr>
          <p:spPr>
            <a:xfrm>
              <a:off x="1553345" y="6704707"/>
              <a:ext cx="5251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LA PAZ</a:t>
              </a:r>
            </a:p>
          </p:txBody>
        </p:sp>
        <p:sp>
          <p:nvSpPr>
            <p:cNvPr id="667" name="tx70"/>
            <p:cNvSpPr/>
            <p:nvPr/>
          </p:nvSpPr>
          <p:spPr>
            <a:xfrm rot="-2700000">
              <a:off x="1989380"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68" name="tx71"/>
            <p:cNvSpPr/>
            <p:nvPr/>
          </p:nvSpPr>
          <p:spPr>
            <a:xfrm rot="-2700000">
              <a:off x="2304729"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69" name="tx72"/>
            <p:cNvSpPr/>
            <p:nvPr/>
          </p:nvSpPr>
          <p:spPr>
            <a:xfrm rot="-2700000">
              <a:off x="2620078"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70" name="tx73"/>
            <p:cNvSpPr/>
            <p:nvPr/>
          </p:nvSpPr>
          <p:spPr>
            <a:xfrm rot="-2700000">
              <a:off x="2935427"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71" name="tx74"/>
            <p:cNvSpPr/>
            <p:nvPr/>
          </p:nvSpPr>
          <p:spPr>
            <a:xfrm rot="-2700000">
              <a:off x="3250777"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72" name="tx75"/>
            <p:cNvSpPr/>
            <p:nvPr/>
          </p:nvSpPr>
          <p:spPr>
            <a:xfrm rot="-2700000">
              <a:off x="3566126"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73" name="tx76"/>
            <p:cNvSpPr/>
            <p:nvPr/>
          </p:nvSpPr>
          <p:spPr>
            <a:xfrm rot="-2700000">
              <a:off x="3881475"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74" name="tx77"/>
            <p:cNvSpPr/>
            <p:nvPr/>
          </p:nvSpPr>
          <p:spPr>
            <a:xfrm rot="-2700000">
              <a:off x="4196798" y="8525606"/>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75" name="tx78"/>
            <p:cNvSpPr/>
            <p:nvPr/>
          </p:nvSpPr>
          <p:spPr>
            <a:xfrm rot="-2700000">
              <a:off x="4512173"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76" name="tx79"/>
            <p:cNvSpPr/>
            <p:nvPr/>
          </p:nvSpPr>
          <p:spPr>
            <a:xfrm rot="-2700000">
              <a:off x="4827523"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77" name="tx80"/>
            <p:cNvSpPr/>
            <p:nvPr/>
          </p:nvSpPr>
          <p:spPr>
            <a:xfrm rot="-2700000">
              <a:off x="5142872"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78" name="tx81"/>
            <p:cNvSpPr/>
            <p:nvPr/>
          </p:nvSpPr>
          <p:spPr>
            <a:xfrm rot="-2700000">
              <a:off x="5458221" y="8525669"/>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79" name="pic82"/>
            <p:cNvPicPr/>
            <p:nvPr/>
          </p:nvPicPr>
          <p:blipFill>
            <a:blip r:embed="rId2" cstate="print"/>
            <a:stretch>
              <a:fillRect/>
            </a:stretch>
          </p:blipFill>
          <p:spPr>
            <a:xfrm>
              <a:off x="3083436" y="9021173"/>
              <a:ext cx="2160000" cy="144000"/>
            </a:xfrm>
            <a:prstGeom prst="rect">
              <a:avLst/>
            </a:prstGeom>
          </p:spPr>
        </p:pic>
        <p:sp>
          <p:nvSpPr>
            <p:cNvPr id="680" name="pl83"/>
            <p:cNvSpPr/>
            <p:nvPr/>
          </p:nvSpPr>
          <p:spPr>
            <a:xfrm>
              <a:off x="30870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1" name="pl84"/>
            <p:cNvSpPr/>
            <p:nvPr/>
          </p:nvSpPr>
          <p:spPr>
            <a:xfrm>
              <a:off x="38046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2" name="pl85"/>
            <p:cNvSpPr/>
            <p:nvPr/>
          </p:nvSpPr>
          <p:spPr>
            <a:xfrm>
              <a:off x="38046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3" name="pl86"/>
            <p:cNvSpPr/>
            <p:nvPr/>
          </p:nvSpPr>
          <p:spPr>
            <a:xfrm>
              <a:off x="38046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4" name="pl87"/>
            <p:cNvSpPr/>
            <p:nvPr/>
          </p:nvSpPr>
          <p:spPr>
            <a:xfrm>
              <a:off x="45222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5" name="pl88"/>
            <p:cNvSpPr/>
            <p:nvPr/>
          </p:nvSpPr>
          <p:spPr>
            <a:xfrm>
              <a:off x="52398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6" name="pl89"/>
            <p:cNvSpPr/>
            <p:nvPr/>
          </p:nvSpPr>
          <p:spPr>
            <a:xfrm>
              <a:off x="5239836" y="9121282"/>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7" name="pl90"/>
            <p:cNvSpPr/>
            <p:nvPr/>
          </p:nvSpPr>
          <p:spPr>
            <a:xfrm>
              <a:off x="30870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8" name="pl91"/>
            <p:cNvSpPr/>
            <p:nvPr/>
          </p:nvSpPr>
          <p:spPr>
            <a:xfrm>
              <a:off x="38046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9" name="pl92"/>
            <p:cNvSpPr/>
            <p:nvPr/>
          </p:nvSpPr>
          <p:spPr>
            <a:xfrm>
              <a:off x="38046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0" name="pl93"/>
            <p:cNvSpPr/>
            <p:nvPr/>
          </p:nvSpPr>
          <p:spPr>
            <a:xfrm>
              <a:off x="38046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1" name="pl94"/>
            <p:cNvSpPr/>
            <p:nvPr/>
          </p:nvSpPr>
          <p:spPr>
            <a:xfrm>
              <a:off x="45222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2" name="pl95"/>
            <p:cNvSpPr/>
            <p:nvPr/>
          </p:nvSpPr>
          <p:spPr>
            <a:xfrm>
              <a:off x="52398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3" name="pl96"/>
            <p:cNvSpPr/>
            <p:nvPr/>
          </p:nvSpPr>
          <p:spPr>
            <a:xfrm>
              <a:off x="5239836" y="9021173"/>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4" name="tx97"/>
            <p:cNvSpPr/>
            <p:nvPr/>
          </p:nvSpPr>
          <p:spPr>
            <a:xfrm>
              <a:off x="3051720" y="923439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95" name="tx98"/>
            <p:cNvSpPr/>
            <p:nvPr/>
          </p:nvSpPr>
          <p:spPr>
            <a:xfrm>
              <a:off x="3769320" y="923439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96" name="tx99"/>
            <p:cNvSpPr/>
            <p:nvPr/>
          </p:nvSpPr>
          <p:spPr>
            <a:xfrm>
              <a:off x="3769320" y="923439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97" name="tx100"/>
            <p:cNvSpPr/>
            <p:nvPr/>
          </p:nvSpPr>
          <p:spPr>
            <a:xfrm>
              <a:off x="3769320" y="9234390"/>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698" name="tx101"/>
            <p:cNvSpPr/>
            <p:nvPr/>
          </p:nvSpPr>
          <p:spPr>
            <a:xfrm>
              <a:off x="4486920" y="9232778"/>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699" name="tx102"/>
            <p:cNvSpPr/>
            <p:nvPr/>
          </p:nvSpPr>
          <p:spPr>
            <a:xfrm>
              <a:off x="5204520" y="9234762"/>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00" name="tx103"/>
            <p:cNvSpPr/>
            <p:nvPr/>
          </p:nvSpPr>
          <p:spPr>
            <a:xfrm>
              <a:off x="5204520" y="9234762"/>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01" name="tx104"/>
            <p:cNvSpPr/>
            <p:nvPr/>
          </p:nvSpPr>
          <p:spPr>
            <a:xfrm>
              <a:off x="1187650" y="6304440"/>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0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0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0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Hungary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 name="pl12"/>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pl16"/>
            <p:cNvSpPr/>
            <p:nvPr/>
          </p:nvSpPr>
          <p:spPr>
            <a:xfrm>
              <a:off x="1772732"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 name="pl17"/>
            <p:cNvSpPr/>
            <p:nvPr/>
          </p:nvSpPr>
          <p:spPr>
            <a:xfrm>
              <a:off x="1772732"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9" name="rc18"/>
            <p:cNvSpPr/>
            <p:nvPr/>
          </p:nvSpPr>
          <p:spPr>
            <a:xfrm>
              <a:off x="181256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181256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181256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1812565"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078113"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343662" y="4669083"/>
              <a:ext cx="238993" cy="616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609211"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2874760" y="4444984"/>
              <a:ext cx="238993" cy="840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140309"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405857"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3671406"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3936955" y="4669083"/>
              <a:ext cx="238993" cy="616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202504" y="4781133"/>
              <a:ext cx="238993" cy="504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468052" y="5005233"/>
              <a:ext cx="238993" cy="280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4733601"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pg66"/>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8" name="tx67"/>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9" name="pg68"/>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70" name="tx69"/>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71" name="rc70"/>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72" name="rc71"/>
            <p:cNvSpPr/>
            <p:nvPr/>
          </p:nvSpPr>
          <p:spPr>
            <a:xfrm>
              <a:off x="5012427" y="2153563"/>
              <a:ext cx="3239694" cy="3131794"/>
            </a:xfrm>
            <a:prstGeom prst="rect">
              <a:avLst/>
            </a:prstGeom>
            <a:solidFill>
              <a:srgbClr val="FFFFFF">
                <a:alpha val="100000"/>
              </a:srgbClr>
            </a:solidFill>
          </p:spPr>
          <p:txBody>
            <a:bodyPr/>
            <a:lstStyle/>
            <a:p/>
          </p:txBody>
        </p:sp>
        <p:sp>
          <p:nvSpPr>
            <p:cNvPr id="73" name="pl72"/>
            <p:cNvSpPr/>
            <p:nvPr/>
          </p:nvSpPr>
          <p:spPr>
            <a:xfrm>
              <a:off x="5012427"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4" name="pl73"/>
            <p:cNvSpPr/>
            <p:nvPr/>
          </p:nvSpPr>
          <p:spPr>
            <a:xfrm>
              <a:off x="5012427"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5" name="pl74"/>
            <p:cNvSpPr/>
            <p:nvPr/>
          </p:nvSpPr>
          <p:spPr>
            <a:xfrm>
              <a:off x="5012427"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6" name="pl75"/>
            <p:cNvSpPr/>
            <p:nvPr/>
          </p:nvSpPr>
          <p:spPr>
            <a:xfrm>
              <a:off x="5012427"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7" name="pl76"/>
            <p:cNvSpPr/>
            <p:nvPr/>
          </p:nvSpPr>
          <p:spPr>
            <a:xfrm>
              <a:off x="5012427"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8" name="pl77"/>
            <p:cNvSpPr/>
            <p:nvPr/>
          </p:nvSpPr>
          <p:spPr>
            <a:xfrm>
              <a:off x="5012427"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79" name="pl78"/>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0" name="pl79"/>
            <p:cNvSpPr/>
            <p:nvPr/>
          </p:nvSpPr>
          <p:spPr>
            <a:xfrm>
              <a:off x="5012427"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1" name="pl80"/>
            <p:cNvSpPr/>
            <p:nvPr/>
          </p:nvSpPr>
          <p:spPr>
            <a:xfrm>
              <a:off x="5012427"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2" name="pl81"/>
            <p:cNvSpPr/>
            <p:nvPr/>
          </p:nvSpPr>
          <p:spPr>
            <a:xfrm>
              <a:off x="5012427"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3" name="pl82"/>
            <p:cNvSpPr/>
            <p:nvPr/>
          </p:nvSpPr>
          <p:spPr>
            <a:xfrm>
              <a:off x="5012427"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4" name="pl83"/>
            <p:cNvSpPr/>
            <p:nvPr/>
          </p:nvSpPr>
          <p:spPr>
            <a:xfrm>
              <a:off x="5012427"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5" name="rc84"/>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052260"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317808"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5833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5833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5833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583357" y="4388959"/>
              <a:ext cx="238993" cy="896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5848906" y="5173308"/>
              <a:ext cx="238993" cy="1120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1144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1144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1144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114455"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3800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3800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3800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380003" y="4332934"/>
              <a:ext cx="238993" cy="952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645552"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645552"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645552"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645552" y="4725108"/>
              <a:ext cx="238993" cy="504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6911101" y="4332934"/>
              <a:ext cx="238993" cy="952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176650" y="3996784"/>
              <a:ext cx="238993" cy="1288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442199" y="4557033"/>
              <a:ext cx="238993" cy="728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7707747" y="4332934"/>
              <a:ext cx="238993" cy="9524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7973296"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pg132"/>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4" name="tx133"/>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35" name="pg134"/>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6" name="tx135"/>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37" name="rc136"/>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38" name="rc137"/>
            <p:cNvSpPr/>
            <p:nvPr/>
          </p:nvSpPr>
          <p:spPr>
            <a:xfrm>
              <a:off x="8252122" y="2153563"/>
              <a:ext cx="3239694" cy="3131794"/>
            </a:xfrm>
            <a:prstGeom prst="rect">
              <a:avLst/>
            </a:prstGeom>
            <a:solidFill>
              <a:srgbClr val="FFFFFF">
                <a:alpha val="100000"/>
              </a:srgbClr>
            </a:solidFill>
          </p:spPr>
          <p:txBody>
            <a:bodyPr/>
            <a:lstStyle/>
            <a:p/>
          </p:txBody>
        </p:sp>
        <p:sp>
          <p:nvSpPr>
            <p:cNvPr id="139" name="pl138"/>
            <p:cNvSpPr/>
            <p:nvPr/>
          </p:nvSpPr>
          <p:spPr>
            <a:xfrm>
              <a:off x="8252122"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0" name="pl139"/>
            <p:cNvSpPr/>
            <p:nvPr/>
          </p:nvSpPr>
          <p:spPr>
            <a:xfrm>
              <a:off x="8252122"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1" name="pl140"/>
            <p:cNvSpPr/>
            <p:nvPr/>
          </p:nvSpPr>
          <p:spPr>
            <a:xfrm>
              <a:off x="8252122"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2" name="pl141"/>
            <p:cNvSpPr/>
            <p:nvPr/>
          </p:nvSpPr>
          <p:spPr>
            <a:xfrm>
              <a:off x="8252122"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3" name="pl142"/>
            <p:cNvSpPr/>
            <p:nvPr/>
          </p:nvSpPr>
          <p:spPr>
            <a:xfrm>
              <a:off x="8252122"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4" name="pl143"/>
            <p:cNvSpPr/>
            <p:nvPr/>
          </p:nvSpPr>
          <p:spPr>
            <a:xfrm>
              <a:off x="8252122"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5" name="pl144"/>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6" name="pl145"/>
            <p:cNvSpPr/>
            <p:nvPr/>
          </p:nvSpPr>
          <p:spPr>
            <a:xfrm>
              <a:off x="8252122"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7" name="pl146"/>
            <p:cNvSpPr/>
            <p:nvPr/>
          </p:nvSpPr>
          <p:spPr>
            <a:xfrm>
              <a:off x="8252122"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8" name="pl147"/>
            <p:cNvSpPr/>
            <p:nvPr/>
          </p:nvSpPr>
          <p:spPr>
            <a:xfrm>
              <a:off x="8252122"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9" name="pl148"/>
            <p:cNvSpPr/>
            <p:nvPr/>
          </p:nvSpPr>
          <p:spPr>
            <a:xfrm>
              <a:off x="8252122"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0" name="pl149"/>
            <p:cNvSpPr/>
            <p:nvPr/>
          </p:nvSpPr>
          <p:spPr>
            <a:xfrm>
              <a:off x="8252122"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1" name="rc150"/>
            <p:cNvSpPr/>
            <p:nvPr/>
          </p:nvSpPr>
          <p:spPr>
            <a:xfrm>
              <a:off x="8291955" y="5117283"/>
              <a:ext cx="238993" cy="1680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8291955" y="51172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8291955" y="51172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8291955" y="3324485"/>
              <a:ext cx="238993" cy="1792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8557503" y="4613058"/>
              <a:ext cx="238993" cy="672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8823052" y="4949208"/>
              <a:ext cx="238993" cy="3361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8823052" y="49492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8823052" y="49492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8823052" y="2876285"/>
              <a:ext cx="238993" cy="2072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9088601" y="5173308"/>
              <a:ext cx="238993" cy="112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9088601" y="51733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9088601" y="51733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9088601" y="3660634"/>
              <a:ext cx="238993" cy="1512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9354150" y="5061258"/>
              <a:ext cx="238993" cy="2240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9354150" y="50612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9354150" y="50612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9354150" y="3436535"/>
              <a:ext cx="238993" cy="16247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9619698" y="4220884"/>
              <a:ext cx="238993" cy="106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9885247"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9885247"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9885247"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9885247" y="3940759"/>
              <a:ext cx="238993" cy="1288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0150796" y="5173308"/>
              <a:ext cx="238993" cy="1120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0150796" y="51733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0150796" y="51733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0150796" y="4164859"/>
              <a:ext cx="238993" cy="10084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0416345" y="4501009"/>
              <a:ext cx="238993" cy="7843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rc186"/>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8" name="rc187"/>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9" name="rc188"/>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0" name="rc189"/>
            <p:cNvSpPr/>
            <p:nvPr/>
          </p:nvSpPr>
          <p:spPr>
            <a:xfrm>
              <a:off x="10681893"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1" name="rc190"/>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2" name="rc191"/>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3" name="rc192"/>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4" name="rc193"/>
            <p:cNvSpPr/>
            <p:nvPr/>
          </p:nvSpPr>
          <p:spPr>
            <a:xfrm>
              <a:off x="10947442" y="4725108"/>
              <a:ext cx="238993" cy="5602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5" name="rc194"/>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6" name="rc195"/>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7" name="rc196"/>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8" name="rc197"/>
            <p:cNvSpPr/>
            <p:nvPr/>
          </p:nvSpPr>
          <p:spPr>
            <a:xfrm>
              <a:off x="11212991" y="4781133"/>
              <a:ext cx="238993" cy="5042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9" name="pg198"/>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0" name="tx199"/>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201" name="pg200"/>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2" name="tx201"/>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 case(s)</a:t>
              </a:r>
            </a:p>
          </p:txBody>
        </p:sp>
        <p:sp>
          <p:nvSpPr>
            <p:cNvPr id="203" name="rc202"/>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204" name="rc203"/>
            <p:cNvSpPr/>
            <p:nvPr/>
          </p:nvSpPr>
          <p:spPr>
            <a:xfrm>
              <a:off x="11491817" y="2153563"/>
              <a:ext cx="3239694" cy="3131794"/>
            </a:xfrm>
            <a:prstGeom prst="rect">
              <a:avLst/>
            </a:prstGeom>
            <a:solidFill>
              <a:srgbClr val="FFFFFF">
                <a:alpha val="100000"/>
              </a:srgbClr>
            </a:solidFill>
          </p:spPr>
          <p:txBody>
            <a:bodyPr/>
            <a:lstStyle/>
            <a:p/>
          </p:txBody>
        </p:sp>
        <p:sp>
          <p:nvSpPr>
            <p:cNvPr id="205" name="pl204"/>
            <p:cNvSpPr/>
            <p:nvPr/>
          </p:nvSpPr>
          <p:spPr>
            <a:xfrm>
              <a:off x="11491817"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6" name="pl205"/>
            <p:cNvSpPr/>
            <p:nvPr/>
          </p:nvSpPr>
          <p:spPr>
            <a:xfrm>
              <a:off x="11491817"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7" name="pl206"/>
            <p:cNvSpPr/>
            <p:nvPr/>
          </p:nvSpPr>
          <p:spPr>
            <a:xfrm>
              <a:off x="11491817"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8" name="pl207"/>
            <p:cNvSpPr/>
            <p:nvPr/>
          </p:nvSpPr>
          <p:spPr>
            <a:xfrm>
              <a:off x="11491817"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09" name="pl208"/>
            <p:cNvSpPr/>
            <p:nvPr/>
          </p:nvSpPr>
          <p:spPr>
            <a:xfrm>
              <a:off x="11491817"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0" name="pl209"/>
            <p:cNvSpPr/>
            <p:nvPr/>
          </p:nvSpPr>
          <p:spPr>
            <a:xfrm>
              <a:off x="11491817"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1" name="pl210"/>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2" name="pl211"/>
            <p:cNvSpPr/>
            <p:nvPr/>
          </p:nvSpPr>
          <p:spPr>
            <a:xfrm>
              <a:off x="11491817"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3" name="pl212"/>
            <p:cNvSpPr/>
            <p:nvPr/>
          </p:nvSpPr>
          <p:spPr>
            <a:xfrm>
              <a:off x="11491817"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4" name="pl213"/>
            <p:cNvSpPr/>
            <p:nvPr/>
          </p:nvSpPr>
          <p:spPr>
            <a:xfrm>
              <a:off x="11491817"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5" name="pl214"/>
            <p:cNvSpPr/>
            <p:nvPr/>
          </p:nvSpPr>
          <p:spPr>
            <a:xfrm>
              <a:off x="11491817"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6" name="pl215"/>
            <p:cNvSpPr/>
            <p:nvPr/>
          </p:nvSpPr>
          <p:spPr>
            <a:xfrm>
              <a:off x="11491817"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7" name="rc216"/>
            <p:cNvSpPr/>
            <p:nvPr/>
          </p:nvSpPr>
          <p:spPr>
            <a:xfrm>
              <a:off x="11531649"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531649"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531649"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531649" y="3436535"/>
              <a:ext cx="238993" cy="1792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1797198" y="4276909"/>
              <a:ext cx="238993" cy="10084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062747"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062747"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062747"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062747" y="3268460"/>
              <a:ext cx="238993" cy="19608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328296" y="5117283"/>
              <a:ext cx="238993" cy="168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593845" y="4276909"/>
              <a:ext cx="238993" cy="10084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2859393"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124942" y="5229333"/>
              <a:ext cx="238993" cy="56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124942" y="522933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124942" y="522933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124942" y="4501009"/>
              <a:ext cx="238993" cy="728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390491" y="5117283"/>
              <a:ext cx="238993" cy="1680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3656040" y="4388959"/>
              <a:ext cx="238993" cy="8963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3921588" y="4613058"/>
              <a:ext cx="238993" cy="6722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187137" y="4052809"/>
              <a:ext cx="238993" cy="1232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4452686"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pg264"/>
            <p:cNvSpPr/>
            <p:nvPr/>
          </p:nvSpPr>
          <p:spPr>
            <a:xfrm>
              <a:off x="1233131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6" name="tx265"/>
            <p:cNvSpPr/>
            <p:nvPr/>
          </p:nvSpPr>
          <p:spPr>
            <a:xfrm>
              <a:off x="1245619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267" name="pg266"/>
            <p:cNvSpPr/>
            <p:nvPr/>
          </p:nvSpPr>
          <p:spPr>
            <a:xfrm>
              <a:off x="1251769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8" name="tx267"/>
            <p:cNvSpPr/>
            <p:nvPr/>
          </p:nvSpPr>
          <p:spPr>
            <a:xfrm>
              <a:off x="1262176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269" name="rc26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70" name="rc269"/>
            <p:cNvSpPr/>
            <p:nvPr/>
          </p:nvSpPr>
          <p:spPr>
            <a:xfrm>
              <a:off x="14731512" y="2153563"/>
              <a:ext cx="3239694" cy="3131794"/>
            </a:xfrm>
            <a:prstGeom prst="rect">
              <a:avLst/>
            </a:prstGeom>
            <a:solidFill>
              <a:srgbClr val="FFFFFF">
                <a:alpha val="100000"/>
              </a:srgbClr>
            </a:solidFill>
          </p:spPr>
          <p:txBody>
            <a:bodyPr/>
            <a:lstStyle/>
            <a:p/>
          </p:txBody>
        </p:sp>
        <p:sp>
          <p:nvSpPr>
            <p:cNvPr id="271" name="pl270"/>
            <p:cNvSpPr/>
            <p:nvPr/>
          </p:nvSpPr>
          <p:spPr>
            <a:xfrm>
              <a:off x="14731512" y="500523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2" name="pl271"/>
            <p:cNvSpPr/>
            <p:nvPr/>
          </p:nvSpPr>
          <p:spPr>
            <a:xfrm>
              <a:off x="14731512" y="444498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3" name="pl272"/>
            <p:cNvSpPr/>
            <p:nvPr/>
          </p:nvSpPr>
          <p:spPr>
            <a:xfrm>
              <a:off x="14731512" y="3884734"/>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4" name="pl273"/>
            <p:cNvSpPr/>
            <p:nvPr/>
          </p:nvSpPr>
          <p:spPr>
            <a:xfrm>
              <a:off x="14731512" y="332448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5" name="pl274"/>
            <p:cNvSpPr/>
            <p:nvPr/>
          </p:nvSpPr>
          <p:spPr>
            <a:xfrm>
              <a:off x="14731512" y="27642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6" name="pl275"/>
            <p:cNvSpPr/>
            <p:nvPr/>
          </p:nvSpPr>
          <p:spPr>
            <a:xfrm>
              <a:off x="14731512" y="220398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7" name="pl276"/>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8" name="pl277"/>
            <p:cNvSpPr/>
            <p:nvPr/>
          </p:nvSpPr>
          <p:spPr>
            <a:xfrm>
              <a:off x="14731512" y="472510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9" name="pl278"/>
            <p:cNvSpPr/>
            <p:nvPr/>
          </p:nvSpPr>
          <p:spPr>
            <a:xfrm>
              <a:off x="14731512" y="416485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80" name="pl279"/>
            <p:cNvSpPr/>
            <p:nvPr/>
          </p:nvSpPr>
          <p:spPr>
            <a:xfrm>
              <a:off x="14731512" y="3604609"/>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81" name="pl280"/>
            <p:cNvSpPr/>
            <p:nvPr/>
          </p:nvSpPr>
          <p:spPr>
            <a:xfrm>
              <a:off x="14731512" y="304436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82" name="pl281"/>
            <p:cNvSpPr/>
            <p:nvPr/>
          </p:nvSpPr>
          <p:spPr>
            <a:xfrm>
              <a:off x="14731512" y="2484111"/>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83" name="rc282"/>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4771344" y="3212435"/>
              <a:ext cx="238993" cy="20729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036893" y="4052809"/>
              <a:ext cx="238993" cy="1232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302442" y="4893183"/>
              <a:ext cx="238993" cy="3921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5567991" y="4444984"/>
              <a:ext cx="238993" cy="840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5833539" y="4837158"/>
              <a:ext cx="238993" cy="44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4" name="rc303"/>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5" name="rc304"/>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6" name="rc305"/>
            <p:cNvSpPr/>
            <p:nvPr/>
          </p:nvSpPr>
          <p:spPr>
            <a:xfrm>
              <a:off x="16099088" y="4949208"/>
              <a:ext cx="238993" cy="3361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7" name="rc306"/>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8" name="rc307"/>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9" name="rc308"/>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0" name="rc309"/>
            <p:cNvSpPr/>
            <p:nvPr/>
          </p:nvSpPr>
          <p:spPr>
            <a:xfrm>
              <a:off x="16364637" y="4669083"/>
              <a:ext cx="238993" cy="6162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1" name="pg310"/>
            <p:cNvSpPr/>
            <p:nvPr/>
          </p:nvSpPr>
          <p:spPr>
            <a:xfrm>
              <a:off x="1557100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2" name="tx311"/>
            <p:cNvSpPr/>
            <p:nvPr/>
          </p:nvSpPr>
          <p:spPr>
            <a:xfrm>
              <a:off x="15695890"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313" name="pg312"/>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4" name="rc313"/>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315" name="tx314"/>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6" name="tx315"/>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7" name="tx316"/>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8" name="tx317"/>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9" name="tx318"/>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0" name="pl319"/>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pl415"/>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tx427"/>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9" name="tx428"/>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0" name="tx429"/>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1" name="tx430"/>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2" name="tx431"/>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3" name="tx432"/>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4" name="tx433"/>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5" name="tx434"/>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6" name="tx435"/>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7" name="tx436"/>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8" name="tx437"/>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9" name="tx438"/>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0" name="tx439"/>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1" name="tx440"/>
            <p:cNvSpPr/>
            <p:nvPr/>
          </p:nvSpPr>
          <p:spPr>
            <a:xfrm>
              <a:off x="1230614" y="463983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42" name="tx441"/>
            <p:cNvSpPr/>
            <p:nvPr/>
          </p:nvSpPr>
          <p:spPr>
            <a:xfrm>
              <a:off x="1230614" y="407958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43" name="tx442"/>
            <p:cNvSpPr/>
            <p:nvPr/>
          </p:nvSpPr>
          <p:spPr>
            <a:xfrm>
              <a:off x="1230614" y="3519219"/>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44" name="tx443"/>
            <p:cNvSpPr/>
            <p:nvPr/>
          </p:nvSpPr>
          <p:spPr>
            <a:xfrm>
              <a:off x="1230614" y="295908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45" name="tx444"/>
            <p:cNvSpPr/>
            <p:nvPr/>
          </p:nvSpPr>
          <p:spPr>
            <a:xfrm>
              <a:off x="1230614" y="23988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50</a:t>
              </a:r>
            </a:p>
          </p:txBody>
        </p:sp>
        <p:sp>
          <p:nvSpPr>
            <p:cNvPr id="446" name="pl445"/>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1737938" y="47251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1737938" y="416485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48"/>
            <p:cNvSpPr/>
            <p:nvPr/>
          </p:nvSpPr>
          <p:spPr>
            <a:xfrm>
              <a:off x="1737938" y="36046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449"/>
            <p:cNvSpPr/>
            <p:nvPr/>
          </p:nvSpPr>
          <p:spPr>
            <a:xfrm>
              <a:off x="1737938" y="3044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1737938" y="24841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tx45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3" name="rc452"/>
            <p:cNvSpPr/>
            <p:nvPr/>
          </p:nvSpPr>
          <p:spPr>
            <a:xfrm>
              <a:off x="18110385" y="2153563"/>
              <a:ext cx="1753945" cy="1236458"/>
            </a:xfrm>
            <a:prstGeom prst="rect">
              <a:avLst/>
            </a:prstGeom>
            <a:solidFill>
              <a:srgbClr val="FFFFFF">
                <a:alpha val="100000"/>
              </a:srgbClr>
            </a:solidFill>
          </p:spPr>
          <p:txBody>
            <a:bodyPr/>
            <a:lstStyle/>
            <a:p/>
          </p:txBody>
        </p:sp>
        <p:sp>
          <p:nvSpPr>
            <p:cNvPr id="454" name="rc453"/>
            <p:cNvSpPr/>
            <p:nvPr/>
          </p:nvSpPr>
          <p:spPr>
            <a:xfrm>
              <a:off x="18179974" y="2223153"/>
              <a:ext cx="274319" cy="274319"/>
            </a:xfrm>
            <a:prstGeom prst="rect">
              <a:avLst/>
            </a:prstGeom>
            <a:solidFill>
              <a:srgbClr val="FFFFFF">
                <a:alpha val="100000"/>
              </a:srgbClr>
            </a:solidFill>
          </p:spPr>
          <p:txBody>
            <a:bodyPr/>
            <a:lstStyle/>
            <a:p/>
          </p:txBody>
        </p:sp>
        <p:sp>
          <p:nvSpPr>
            <p:cNvPr id="455" name="rc45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6" name="rc455"/>
            <p:cNvSpPr/>
            <p:nvPr/>
          </p:nvSpPr>
          <p:spPr>
            <a:xfrm>
              <a:off x="18179974" y="2497473"/>
              <a:ext cx="274319" cy="274319"/>
            </a:xfrm>
            <a:prstGeom prst="rect">
              <a:avLst/>
            </a:prstGeom>
            <a:solidFill>
              <a:srgbClr val="FFFFFF">
                <a:alpha val="100000"/>
              </a:srgbClr>
            </a:solidFill>
          </p:spPr>
          <p:txBody>
            <a:bodyPr/>
            <a:lstStyle/>
            <a:p/>
          </p:txBody>
        </p:sp>
        <p:sp>
          <p:nvSpPr>
            <p:cNvPr id="457" name="rc45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8" name="rc457"/>
            <p:cNvSpPr/>
            <p:nvPr/>
          </p:nvSpPr>
          <p:spPr>
            <a:xfrm>
              <a:off x="18179974" y="2771793"/>
              <a:ext cx="274319" cy="274319"/>
            </a:xfrm>
            <a:prstGeom prst="rect">
              <a:avLst/>
            </a:prstGeom>
            <a:solidFill>
              <a:srgbClr val="FFFFFF">
                <a:alpha val="100000"/>
              </a:srgbClr>
            </a:solidFill>
          </p:spPr>
          <p:txBody>
            <a:bodyPr/>
            <a:lstStyle/>
            <a:p/>
          </p:txBody>
        </p:sp>
        <p:sp>
          <p:nvSpPr>
            <p:cNvPr id="459" name="rc45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459"/>
            <p:cNvSpPr/>
            <p:nvPr/>
          </p:nvSpPr>
          <p:spPr>
            <a:xfrm>
              <a:off x="18179974" y="3046113"/>
              <a:ext cx="274319" cy="274319"/>
            </a:xfrm>
            <a:prstGeom prst="rect">
              <a:avLst/>
            </a:prstGeom>
            <a:solidFill>
              <a:srgbClr val="FFFFFF">
                <a:alpha val="100000"/>
              </a:srgbClr>
            </a:solidFill>
          </p:spPr>
          <p:txBody>
            <a:bodyPr/>
            <a:lstStyle/>
            <a:p/>
          </p:txBody>
        </p:sp>
        <p:sp>
          <p:nvSpPr>
            <p:cNvPr id="461" name="rc46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2" name="tx46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3" name="tx46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4" name="tx46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5" name="tx46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66"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67" name=""/>
          <p:cNvGrpSpPr/>
          <p:nvPr/>
        </p:nvGrpSpPr>
        <p:grpSpPr>
          <a:xfrm>
            <a:off x="12527280" y="6217920"/>
            <a:ext cx="5486400" cy="4297680"/>
            <a:chOff x="12527280" y="6217920"/>
            <a:chExt cx="5486400" cy="4297680"/>
          </a:xfrm>
        </p:grpSpPr>
        <p:sp>
          <p:nvSpPr>
            <p:cNvPr id="46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7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7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7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82" name="pl17"/>
            <p:cNvSpPr/>
            <p:nvPr/>
          </p:nvSpPr>
          <p:spPr>
            <a:xfrm>
              <a:off x="13325144" y="6663670"/>
              <a:ext cx="4510689" cy="0"/>
            </a:xfrm>
            <a:custGeom>
              <a:avLst/>
              <a:pathLst>
                <a:path w="4510689" h="0">
                  <a:moveTo>
                    <a:pt x="0" y="0"/>
                  </a:moveTo>
                  <a:lnTo>
                    <a:pt x="180427" y="0"/>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483" name="pl18"/>
            <p:cNvSpPr/>
            <p:nvPr/>
          </p:nvSpPr>
          <p:spPr>
            <a:xfrm>
              <a:off x="13325144" y="6663670"/>
              <a:ext cx="4510689" cy="0"/>
            </a:xfrm>
            <a:custGeom>
              <a:avLst/>
              <a:pathLst>
                <a:path w="4510689" h="0">
                  <a:moveTo>
                    <a:pt x="0" y="0"/>
                  </a:moveTo>
                  <a:lnTo>
                    <a:pt x="180427" y="0"/>
                  </a:lnTo>
                  <a:lnTo>
                    <a:pt x="360855" y="0"/>
                  </a:lnTo>
                  <a:lnTo>
                    <a:pt x="541282" y="0"/>
                  </a:lnTo>
                  <a:lnTo>
                    <a:pt x="721710" y="0"/>
                  </a:lnTo>
                  <a:lnTo>
                    <a:pt x="902137" y="0"/>
                  </a:lnTo>
                  <a:lnTo>
                    <a:pt x="1082565" y="0"/>
                  </a:lnTo>
                  <a:lnTo>
                    <a:pt x="1262993" y="0"/>
                  </a:lnTo>
                  <a:lnTo>
                    <a:pt x="1443420" y="0"/>
                  </a:lnTo>
                  <a:lnTo>
                    <a:pt x="1623848" y="0"/>
                  </a:lnTo>
                  <a:lnTo>
                    <a:pt x="1804275" y="0"/>
                  </a:lnTo>
                  <a:lnTo>
                    <a:pt x="1984703" y="0"/>
                  </a:lnTo>
                  <a:lnTo>
                    <a:pt x="2165131" y="0"/>
                  </a:lnTo>
                  <a:lnTo>
                    <a:pt x="2345558" y="0"/>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00A173">
                  <a:alpha val="100000"/>
                </a:srgbClr>
              </a:solidFill>
              <a:prstDash val="solid"/>
              <a:round/>
            </a:ln>
          </p:spPr>
          <p:txBody>
            <a:bodyPr/>
            <a:lstStyle/>
            <a:p/>
          </p:txBody>
        </p:sp>
        <p:sp>
          <p:nvSpPr>
            <p:cNvPr id="48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8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8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8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8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2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2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2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2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2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2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2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3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3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3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3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3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3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3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3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3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3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4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4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4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4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4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4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4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4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4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49" name="rc84"/>
            <p:cNvSpPr/>
            <p:nvPr/>
          </p:nvSpPr>
          <p:spPr>
            <a:xfrm>
              <a:off x="14005791" y="9941072"/>
              <a:ext cx="3149396" cy="504938"/>
            </a:xfrm>
            <a:prstGeom prst="rect">
              <a:avLst/>
            </a:prstGeom>
            <a:solidFill>
              <a:srgbClr val="FFFFFF">
                <a:alpha val="100000"/>
              </a:srgbClr>
            </a:solidFill>
          </p:spPr>
          <p:txBody>
            <a:bodyPr/>
            <a:lstStyle/>
            <a:p/>
          </p:txBody>
        </p:sp>
        <p:sp>
          <p:nvSpPr>
            <p:cNvPr id="55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5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5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5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5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5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5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5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5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Iceland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36245" y="2153563"/>
              <a:ext cx="5378320" cy="3131794"/>
            </a:xfrm>
            <a:prstGeom prst="rect">
              <a:avLst/>
            </a:prstGeom>
            <a:solidFill>
              <a:srgbClr val="FFFFFF">
                <a:alpha val="100000"/>
              </a:srgbClr>
            </a:solidFill>
          </p:spPr>
          <p:txBody>
            <a:bodyPr/>
            <a:lstStyle/>
            <a:p/>
          </p:txBody>
        </p:sp>
        <p:sp>
          <p:nvSpPr>
            <p:cNvPr id="7" name="pl6"/>
            <p:cNvSpPr/>
            <p:nvPr/>
          </p:nvSpPr>
          <p:spPr>
            <a:xfrm>
              <a:off x="1836245"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8" name="pl7"/>
            <p:cNvSpPr/>
            <p:nvPr/>
          </p:nvSpPr>
          <p:spPr>
            <a:xfrm>
              <a:off x="1836245"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9" name="pl8"/>
            <p:cNvSpPr/>
            <p:nvPr/>
          </p:nvSpPr>
          <p:spPr>
            <a:xfrm>
              <a:off x="1836245"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10" name="pl9"/>
            <p:cNvSpPr/>
            <p:nvPr/>
          </p:nvSpPr>
          <p:spPr>
            <a:xfrm>
              <a:off x="1836245"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1" name="pl10"/>
            <p:cNvSpPr/>
            <p:nvPr/>
          </p:nvSpPr>
          <p:spPr>
            <a:xfrm>
              <a:off x="1836245"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2" name="pl11"/>
            <p:cNvSpPr/>
            <p:nvPr/>
          </p:nvSpPr>
          <p:spPr>
            <a:xfrm>
              <a:off x="1836245"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13" name="rc12"/>
            <p:cNvSpPr/>
            <p:nvPr/>
          </p:nvSpPr>
          <p:spPr>
            <a:xfrm>
              <a:off x="2343218"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2343218"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2343218"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2343218"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3224910"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3224910"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3224910"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3224910"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pg20"/>
            <p:cNvSpPr/>
            <p:nvPr/>
          </p:nvSpPr>
          <p:spPr>
            <a:xfrm>
              <a:off x="376914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 name="tx21"/>
            <p:cNvSpPr/>
            <p:nvPr/>
          </p:nvSpPr>
          <p:spPr>
            <a:xfrm>
              <a:off x="3894031"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3" name="pg22"/>
            <p:cNvSpPr/>
            <p:nvPr/>
          </p:nvSpPr>
          <p:spPr>
            <a:xfrm>
              <a:off x="3951511"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 name="tx23"/>
            <p:cNvSpPr/>
            <p:nvPr/>
          </p:nvSpPr>
          <p:spPr>
            <a:xfrm>
              <a:off x="4055580"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5" name="rc24"/>
            <p:cNvSpPr/>
            <p:nvPr/>
          </p:nvSpPr>
          <p:spPr>
            <a:xfrm>
              <a:off x="1836245" y="2153563"/>
              <a:ext cx="5378320" cy="3131794"/>
            </a:xfrm>
            <a:prstGeom prst="rect">
              <a:avLst/>
            </a:prstGeom>
            <a:ln w="13550" cap="rnd">
              <a:solidFill>
                <a:srgbClr val="333333">
                  <a:alpha val="100000"/>
                </a:srgbClr>
              </a:solidFill>
              <a:prstDash val="solid"/>
              <a:round/>
            </a:ln>
          </p:spPr>
          <p:txBody>
            <a:bodyPr/>
            <a:lstStyle/>
            <a:p/>
          </p:txBody>
        </p:sp>
        <p:sp>
          <p:nvSpPr>
            <p:cNvPr id="26" name="rc25"/>
            <p:cNvSpPr/>
            <p:nvPr/>
          </p:nvSpPr>
          <p:spPr>
            <a:xfrm>
              <a:off x="7214566" y="2153563"/>
              <a:ext cx="5378320" cy="3131794"/>
            </a:xfrm>
            <a:prstGeom prst="rect">
              <a:avLst/>
            </a:prstGeom>
            <a:solidFill>
              <a:srgbClr val="FFFFFF">
                <a:alpha val="100000"/>
              </a:srgbClr>
            </a:solidFill>
          </p:spPr>
          <p:txBody>
            <a:bodyPr/>
            <a:lstStyle/>
            <a:p/>
          </p:txBody>
        </p:sp>
        <p:sp>
          <p:nvSpPr>
            <p:cNvPr id="27" name="pl26"/>
            <p:cNvSpPr/>
            <p:nvPr/>
          </p:nvSpPr>
          <p:spPr>
            <a:xfrm>
              <a:off x="721456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8" name="pl27"/>
            <p:cNvSpPr/>
            <p:nvPr/>
          </p:nvSpPr>
          <p:spPr>
            <a:xfrm>
              <a:off x="721456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29" name="pl28"/>
            <p:cNvSpPr/>
            <p:nvPr/>
          </p:nvSpPr>
          <p:spPr>
            <a:xfrm>
              <a:off x="721456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0" name="pl29"/>
            <p:cNvSpPr/>
            <p:nvPr/>
          </p:nvSpPr>
          <p:spPr>
            <a:xfrm>
              <a:off x="721456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1" name="pl30"/>
            <p:cNvSpPr/>
            <p:nvPr/>
          </p:nvSpPr>
          <p:spPr>
            <a:xfrm>
              <a:off x="721456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2" name="pl31"/>
            <p:cNvSpPr/>
            <p:nvPr/>
          </p:nvSpPr>
          <p:spPr>
            <a:xfrm>
              <a:off x="721456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3" name="rc32"/>
            <p:cNvSpPr/>
            <p:nvPr/>
          </p:nvSpPr>
          <p:spPr>
            <a:xfrm>
              <a:off x="7214566" y="2153563"/>
              <a:ext cx="5378320" cy="3131794"/>
            </a:xfrm>
            <a:prstGeom prst="rect">
              <a:avLst/>
            </a:prstGeom>
            <a:ln w="13550" cap="rnd">
              <a:solidFill>
                <a:srgbClr val="333333">
                  <a:alpha val="100000"/>
                </a:srgbClr>
              </a:solidFill>
              <a:prstDash val="solid"/>
              <a:round/>
            </a:ln>
          </p:spPr>
          <p:txBody>
            <a:bodyPr/>
            <a:lstStyle/>
            <a:p/>
          </p:txBody>
        </p:sp>
        <p:sp>
          <p:nvSpPr>
            <p:cNvPr id="34" name="rc33"/>
            <p:cNvSpPr/>
            <p:nvPr/>
          </p:nvSpPr>
          <p:spPr>
            <a:xfrm>
              <a:off x="12592886" y="2153563"/>
              <a:ext cx="5378320" cy="3131794"/>
            </a:xfrm>
            <a:prstGeom prst="rect">
              <a:avLst/>
            </a:prstGeom>
            <a:solidFill>
              <a:srgbClr val="FFFFFF">
                <a:alpha val="100000"/>
              </a:srgbClr>
            </a:solidFill>
          </p:spPr>
          <p:txBody>
            <a:bodyPr/>
            <a:lstStyle/>
            <a:p/>
          </p:txBody>
        </p:sp>
        <p:sp>
          <p:nvSpPr>
            <p:cNvPr id="35" name="pl34"/>
            <p:cNvSpPr/>
            <p:nvPr/>
          </p:nvSpPr>
          <p:spPr>
            <a:xfrm>
              <a:off x="12592886" y="4683090"/>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6" name="pl35"/>
            <p:cNvSpPr/>
            <p:nvPr/>
          </p:nvSpPr>
          <p:spPr>
            <a:xfrm>
              <a:off x="12592886" y="3478553"/>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7" name="pl36"/>
            <p:cNvSpPr/>
            <p:nvPr/>
          </p:nvSpPr>
          <p:spPr>
            <a:xfrm>
              <a:off x="12592886" y="2274017"/>
              <a:ext cx="5378320" cy="0"/>
            </a:xfrm>
            <a:custGeom>
              <a:avLst/>
              <a:pathLst>
                <a:path w="5378320" h="0">
                  <a:moveTo>
                    <a:pt x="0" y="0"/>
                  </a:moveTo>
                  <a:lnTo>
                    <a:pt x="5378320" y="0"/>
                  </a:lnTo>
                  <a:lnTo>
                    <a:pt x="5378320" y="0"/>
                  </a:lnTo>
                </a:path>
              </a:pathLst>
            </a:custGeom>
            <a:ln w="6775" cap="flat">
              <a:solidFill>
                <a:srgbClr val="EBEBEB">
                  <a:alpha val="100000"/>
                </a:srgbClr>
              </a:solidFill>
              <a:prstDash val="solid"/>
              <a:round/>
            </a:ln>
          </p:spPr>
          <p:txBody>
            <a:bodyPr/>
            <a:lstStyle/>
            <a:p/>
          </p:txBody>
        </p:sp>
        <p:sp>
          <p:nvSpPr>
            <p:cNvPr id="38" name="pl37"/>
            <p:cNvSpPr/>
            <p:nvPr/>
          </p:nvSpPr>
          <p:spPr>
            <a:xfrm>
              <a:off x="12592886" y="5285358"/>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39" name="pl38"/>
            <p:cNvSpPr/>
            <p:nvPr/>
          </p:nvSpPr>
          <p:spPr>
            <a:xfrm>
              <a:off x="12592886" y="4080821"/>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0" name="pl39"/>
            <p:cNvSpPr/>
            <p:nvPr/>
          </p:nvSpPr>
          <p:spPr>
            <a:xfrm>
              <a:off x="12592886" y="2876285"/>
              <a:ext cx="5378320" cy="0"/>
            </a:xfrm>
            <a:custGeom>
              <a:avLst/>
              <a:pathLst>
                <a:path w="5378320" h="0">
                  <a:moveTo>
                    <a:pt x="0" y="0"/>
                  </a:moveTo>
                  <a:lnTo>
                    <a:pt x="5378320" y="0"/>
                  </a:lnTo>
                  <a:lnTo>
                    <a:pt x="5378320" y="0"/>
                  </a:lnTo>
                </a:path>
              </a:pathLst>
            </a:custGeom>
            <a:ln w="13550" cap="flat">
              <a:solidFill>
                <a:srgbClr val="EBEBEB">
                  <a:alpha val="100000"/>
                </a:srgbClr>
              </a:solidFill>
              <a:prstDash val="solid"/>
              <a:round/>
            </a:ln>
          </p:spPr>
          <p:txBody>
            <a:bodyPr/>
            <a:lstStyle/>
            <a:p/>
          </p:txBody>
        </p:sp>
        <p:sp>
          <p:nvSpPr>
            <p:cNvPr id="41" name="rc40"/>
            <p:cNvSpPr/>
            <p:nvPr/>
          </p:nvSpPr>
          <p:spPr>
            <a:xfrm>
              <a:off x="12659013" y="2876285"/>
              <a:ext cx="396761"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12659013" y="2876285"/>
              <a:ext cx="396761"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12659013" y="2876285"/>
              <a:ext cx="396761"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12659013" y="2876285"/>
              <a:ext cx="396761"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pg44"/>
            <p:cNvSpPr/>
            <p:nvPr/>
          </p:nvSpPr>
          <p:spPr>
            <a:xfrm>
              <a:off x="1452579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6" name="tx45"/>
            <p:cNvSpPr/>
            <p:nvPr/>
          </p:nvSpPr>
          <p:spPr>
            <a:xfrm>
              <a:off x="14650672"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47" name="pg46"/>
            <p:cNvSpPr/>
            <p:nvPr/>
          </p:nvSpPr>
          <p:spPr>
            <a:xfrm>
              <a:off x="1517797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8" name="rc47"/>
            <p:cNvSpPr/>
            <p:nvPr/>
          </p:nvSpPr>
          <p:spPr>
            <a:xfrm>
              <a:off x="12592886" y="2153563"/>
              <a:ext cx="5378320" cy="3131794"/>
            </a:xfrm>
            <a:prstGeom prst="rect">
              <a:avLst/>
            </a:prstGeom>
            <a:ln w="13550" cap="rnd">
              <a:solidFill>
                <a:srgbClr val="333333">
                  <a:alpha val="100000"/>
                </a:srgbClr>
              </a:solidFill>
              <a:prstDash val="solid"/>
              <a:round/>
            </a:ln>
          </p:spPr>
          <p:txBody>
            <a:bodyPr/>
            <a:lstStyle/>
            <a:p/>
          </p:txBody>
        </p:sp>
        <p:sp>
          <p:nvSpPr>
            <p:cNvPr id="49" name="tx48"/>
            <p:cNvSpPr/>
            <p:nvPr/>
          </p:nvSpPr>
          <p:spPr>
            <a:xfrm>
              <a:off x="42428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50" name="tx49"/>
            <p:cNvSpPr/>
            <p:nvPr/>
          </p:nvSpPr>
          <p:spPr>
            <a:xfrm>
              <a:off x="962120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51" name="tx50"/>
            <p:cNvSpPr/>
            <p:nvPr/>
          </p:nvSpPr>
          <p:spPr>
            <a:xfrm>
              <a:off x="1499952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52" name="pl51"/>
            <p:cNvSpPr/>
            <p:nvPr/>
          </p:nvSpPr>
          <p:spPr>
            <a:xfrm>
              <a:off x="21007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 name="pl52"/>
            <p:cNvSpPr/>
            <p:nvPr/>
          </p:nvSpPr>
          <p:spPr>
            <a:xfrm>
              <a:off x="2541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 name="pl53"/>
            <p:cNvSpPr/>
            <p:nvPr/>
          </p:nvSpPr>
          <p:spPr>
            <a:xfrm>
              <a:off x="29824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 name="pl54"/>
            <p:cNvSpPr/>
            <p:nvPr/>
          </p:nvSpPr>
          <p:spPr>
            <a:xfrm>
              <a:off x="3423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 name="pl55"/>
            <p:cNvSpPr/>
            <p:nvPr/>
          </p:nvSpPr>
          <p:spPr>
            <a:xfrm>
              <a:off x="38641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 name="pl56"/>
            <p:cNvSpPr/>
            <p:nvPr/>
          </p:nvSpPr>
          <p:spPr>
            <a:xfrm>
              <a:off x="43049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 name="pl57"/>
            <p:cNvSpPr/>
            <p:nvPr/>
          </p:nvSpPr>
          <p:spPr>
            <a:xfrm>
              <a:off x="4745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 name="pl58"/>
            <p:cNvSpPr/>
            <p:nvPr/>
          </p:nvSpPr>
          <p:spPr>
            <a:xfrm>
              <a:off x="51866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 name="pl59"/>
            <p:cNvSpPr/>
            <p:nvPr/>
          </p:nvSpPr>
          <p:spPr>
            <a:xfrm>
              <a:off x="56275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 name="pl60"/>
            <p:cNvSpPr/>
            <p:nvPr/>
          </p:nvSpPr>
          <p:spPr>
            <a:xfrm>
              <a:off x="6068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2" name="pl61"/>
            <p:cNvSpPr/>
            <p:nvPr/>
          </p:nvSpPr>
          <p:spPr>
            <a:xfrm>
              <a:off x="65092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3" name="pl62"/>
            <p:cNvSpPr/>
            <p:nvPr/>
          </p:nvSpPr>
          <p:spPr>
            <a:xfrm>
              <a:off x="69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4" name="tx63"/>
            <p:cNvSpPr/>
            <p:nvPr/>
          </p:nvSpPr>
          <p:spPr>
            <a:xfrm rot="-5400000">
              <a:off x="201997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65" name="tx64"/>
            <p:cNvSpPr/>
            <p:nvPr/>
          </p:nvSpPr>
          <p:spPr>
            <a:xfrm rot="-5400000">
              <a:off x="24510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66" name="tx65"/>
            <p:cNvSpPr/>
            <p:nvPr/>
          </p:nvSpPr>
          <p:spPr>
            <a:xfrm rot="-5400000">
              <a:off x="28919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67" name="tx66"/>
            <p:cNvSpPr/>
            <p:nvPr/>
          </p:nvSpPr>
          <p:spPr>
            <a:xfrm rot="-5400000">
              <a:off x="3330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68" name="tx67"/>
            <p:cNvSpPr/>
            <p:nvPr/>
          </p:nvSpPr>
          <p:spPr>
            <a:xfrm rot="-5400000">
              <a:off x="374111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69" name="tx68"/>
            <p:cNvSpPr/>
            <p:nvPr/>
          </p:nvSpPr>
          <p:spPr>
            <a:xfrm rot="-5400000">
              <a:off x="42242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70" name="tx69"/>
            <p:cNvSpPr/>
            <p:nvPr/>
          </p:nvSpPr>
          <p:spPr>
            <a:xfrm rot="-5400000">
              <a:off x="46947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71" name="tx70"/>
            <p:cNvSpPr/>
            <p:nvPr/>
          </p:nvSpPr>
          <p:spPr>
            <a:xfrm rot="-5400000">
              <a:off x="507342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72" name="tx71"/>
            <p:cNvSpPr/>
            <p:nvPr/>
          </p:nvSpPr>
          <p:spPr>
            <a:xfrm rot="-5400000">
              <a:off x="551422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73" name="tx72"/>
            <p:cNvSpPr/>
            <p:nvPr/>
          </p:nvSpPr>
          <p:spPr>
            <a:xfrm rot="-5400000">
              <a:off x="599149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74" name="tx73"/>
            <p:cNvSpPr/>
            <p:nvPr/>
          </p:nvSpPr>
          <p:spPr>
            <a:xfrm rot="-5400000">
              <a:off x="64137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75" name="tx74"/>
            <p:cNvSpPr/>
            <p:nvPr/>
          </p:nvSpPr>
          <p:spPr>
            <a:xfrm rot="-5400000">
              <a:off x="6854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76" name="pl75"/>
            <p:cNvSpPr/>
            <p:nvPr/>
          </p:nvSpPr>
          <p:spPr>
            <a:xfrm>
              <a:off x="7479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7" name="pl76"/>
            <p:cNvSpPr/>
            <p:nvPr/>
          </p:nvSpPr>
          <p:spPr>
            <a:xfrm>
              <a:off x="79199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8" name="pl77"/>
            <p:cNvSpPr/>
            <p:nvPr/>
          </p:nvSpPr>
          <p:spPr>
            <a:xfrm>
              <a:off x="836076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79" name="pl78"/>
            <p:cNvSpPr/>
            <p:nvPr/>
          </p:nvSpPr>
          <p:spPr>
            <a:xfrm>
              <a:off x="88016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0" name="pl79"/>
            <p:cNvSpPr/>
            <p:nvPr/>
          </p:nvSpPr>
          <p:spPr>
            <a:xfrm>
              <a:off x="92424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1" name="pl80"/>
            <p:cNvSpPr/>
            <p:nvPr/>
          </p:nvSpPr>
          <p:spPr>
            <a:xfrm>
              <a:off x="9683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2" name="pl81"/>
            <p:cNvSpPr/>
            <p:nvPr/>
          </p:nvSpPr>
          <p:spPr>
            <a:xfrm>
              <a:off x="101241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3" name="pl82"/>
            <p:cNvSpPr/>
            <p:nvPr/>
          </p:nvSpPr>
          <p:spPr>
            <a:xfrm>
              <a:off x="105649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4" name="pl83"/>
            <p:cNvSpPr/>
            <p:nvPr/>
          </p:nvSpPr>
          <p:spPr>
            <a:xfrm>
              <a:off x="11005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5" name="pl84"/>
            <p:cNvSpPr/>
            <p:nvPr/>
          </p:nvSpPr>
          <p:spPr>
            <a:xfrm>
              <a:off x="114466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6" name="pl85"/>
            <p:cNvSpPr/>
            <p:nvPr/>
          </p:nvSpPr>
          <p:spPr>
            <a:xfrm>
              <a:off x="118875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7" name="pl86"/>
            <p:cNvSpPr/>
            <p:nvPr/>
          </p:nvSpPr>
          <p:spPr>
            <a:xfrm>
              <a:off x="123283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88" name="tx87"/>
            <p:cNvSpPr/>
            <p:nvPr/>
          </p:nvSpPr>
          <p:spPr>
            <a:xfrm rot="-5400000">
              <a:off x="73982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89" name="tx88"/>
            <p:cNvSpPr/>
            <p:nvPr/>
          </p:nvSpPr>
          <p:spPr>
            <a:xfrm rot="-5400000">
              <a:off x="78293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90" name="tx89"/>
            <p:cNvSpPr/>
            <p:nvPr/>
          </p:nvSpPr>
          <p:spPr>
            <a:xfrm rot="-5400000">
              <a:off x="827025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91" name="tx90"/>
            <p:cNvSpPr/>
            <p:nvPr/>
          </p:nvSpPr>
          <p:spPr>
            <a:xfrm rot="-5400000">
              <a:off x="870923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92" name="tx91"/>
            <p:cNvSpPr/>
            <p:nvPr/>
          </p:nvSpPr>
          <p:spPr>
            <a:xfrm rot="-5400000">
              <a:off x="91194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93" name="tx92"/>
            <p:cNvSpPr/>
            <p:nvPr/>
          </p:nvSpPr>
          <p:spPr>
            <a:xfrm rot="-5400000">
              <a:off x="9602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94" name="tx93"/>
            <p:cNvSpPr/>
            <p:nvPr/>
          </p:nvSpPr>
          <p:spPr>
            <a:xfrm rot="-5400000">
              <a:off x="1007305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95" name="tx94"/>
            <p:cNvSpPr/>
            <p:nvPr/>
          </p:nvSpPr>
          <p:spPr>
            <a:xfrm rot="-5400000">
              <a:off x="104517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96" name="tx95"/>
            <p:cNvSpPr/>
            <p:nvPr/>
          </p:nvSpPr>
          <p:spPr>
            <a:xfrm rot="-5400000">
              <a:off x="1089254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97" name="tx96"/>
            <p:cNvSpPr/>
            <p:nvPr/>
          </p:nvSpPr>
          <p:spPr>
            <a:xfrm rot="-5400000">
              <a:off x="113698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98" name="tx97"/>
            <p:cNvSpPr/>
            <p:nvPr/>
          </p:nvSpPr>
          <p:spPr>
            <a:xfrm rot="-5400000">
              <a:off x="117920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99" name="tx98"/>
            <p:cNvSpPr/>
            <p:nvPr/>
          </p:nvSpPr>
          <p:spPr>
            <a:xfrm rot="-5400000">
              <a:off x="1223288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00" name="pl99"/>
            <p:cNvSpPr/>
            <p:nvPr/>
          </p:nvSpPr>
          <p:spPr>
            <a:xfrm>
              <a:off x="128573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1" name="pl100"/>
            <p:cNvSpPr/>
            <p:nvPr/>
          </p:nvSpPr>
          <p:spPr>
            <a:xfrm>
              <a:off x="1329824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2" name="pl101"/>
            <p:cNvSpPr/>
            <p:nvPr/>
          </p:nvSpPr>
          <p:spPr>
            <a:xfrm>
              <a:off x="137390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3" name="pl102"/>
            <p:cNvSpPr/>
            <p:nvPr/>
          </p:nvSpPr>
          <p:spPr>
            <a:xfrm>
              <a:off x="141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4" name="pl103"/>
            <p:cNvSpPr/>
            <p:nvPr/>
          </p:nvSpPr>
          <p:spPr>
            <a:xfrm>
              <a:off x="146207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5" name="pl104"/>
            <p:cNvSpPr/>
            <p:nvPr/>
          </p:nvSpPr>
          <p:spPr>
            <a:xfrm>
              <a:off x="150616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6" name="pl105"/>
            <p:cNvSpPr/>
            <p:nvPr/>
          </p:nvSpPr>
          <p:spPr>
            <a:xfrm>
              <a:off x="155024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7" name="pl106"/>
            <p:cNvSpPr/>
            <p:nvPr/>
          </p:nvSpPr>
          <p:spPr>
            <a:xfrm>
              <a:off x="159433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8" name="pl107"/>
            <p:cNvSpPr/>
            <p:nvPr/>
          </p:nvSpPr>
          <p:spPr>
            <a:xfrm>
              <a:off x="163841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09" name="pl108"/>
            <p:cNvSpPr/>
            <p:nvPr/>
          </p:nvSpPr>
          <p:spPr>
            <a:xfrm>
              <a:off x="168250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0" name="pl109"/>
            <p:cNvSpPr/>
            <p:nvPr/>
          </p:nvSpPr>
          <p:spPr>
            <a:xfrm>
              <a:off x="1726585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1" name="pl110"/>
            <p:cNvSpPr/>
            <p:nvPr/>
          </p:nvSpPr>
          <p:spPr>
            <a:xfrm>
              <a:off x="177066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12" name="tx111"/>
            <p:cNvSpPr/>
            <p:nvPr/>
          </p:nvSpPr>
          <p:spPr>
            <a:xfrm rot="-5400000">
              <a:off x="127766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13" name="tx112"/>
            <p:cNvSpPr/>
            <p:nvPr/>
          </p:nvSpPr>
          <p:spPr>
            <a:xfrm rot="-5400000">
              <a:off x="1320764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14" name="tx113"/>
            <p:cNvSpPr/>
            <p:nvPr/>
          </p:nvSpPr>
          <p:spPr>
            <a:xfrm rot="-5400000">
              <a:off x="1364858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15" name="tx114"/>
            <p:cNvSpPr/>
            <p:nvPr/>
          </p:nvSpPr>
          <p:spPr>
            <a:xfrm rot="-5400000">
              <a:off x="1408755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16" name="tx115"/>
            <p:cNvSpPr/>
            <p:nvPr/>
          </p:nvSpPr>
          <p:spPr>
            <a:xfrm rot="-5400000">
              <a:off x="144977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17" name="tx116"/>
            <p:cNvSpPr/>
            <p:nvPr/>
          </p:nvSpPr>
          <p:spPr>
            <a:xfrm rot="-5400000">
              <a:off x="1498084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18" name="tx117"/>
            <p:cNvSpPr/>
            <p:nvPr/>
          </p:nvSpPr>
          <p:spPr>
            <a:xfrm rot="-5400000">
              <a:off x="154513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19" name="tx118"/>
            <p:cNvSpPr/>
            <p:nvPr/>
          </p:nvSpPr>
          <p:spPr>
            <a:xfrm rot="-5400000">
              <a:off x="1583006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20" name="tx119"/>
            <p:cNvSpPr/>
            <p:nvPr/>
          </p:nvSpPr>
          <p:spPr>
            <a:xfrm rot="-5400000">
              <a:off x="1627086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21" name="tx120"/>
            <p:cNvSpPr/>
            <p:nvPr/>
          </p:nvSpPr>
          <p:spPr>
            <a:xfrm rot="-5400000">
              <a:off x="1674813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22" name="tx121"/>
            <p:cNvSpPr/>
            <p:nvPr/>
          </p:nvSpPr>
          <p:spPr>
            <a:xfrm rot="-5400000">
              <a:off x="171703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23" name="tx122"/>
            <p:cNvSpPr/>
            <p:nvPr/>
          </p:nvSpPr>
          <p:spPr>
            <a:xfrm rot="-5400000">
              <a:off x="176112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24" name="tx123"/>
            <p:cNvSpPr/>
            <p:nvPr/>
          </p:nvSpPr>
          <p:spPr>
            <a:xfrm>
              <a:off x="1230614" y="5200079"/>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0.0</a:t>
              </a:r>
            </a:p>
          </p:txBody>
        </p:sp>
        <p:sp>
          <p:nvSpPr>
            <p:cNvPr id="125" name="tx124"/>
            <p:cNvSpPr/>
            <p:nvPr/>
          </p:nvSpPr>
          <p:spPr>
            <a:xfrm>
              <a:off x="1230614" y="3995543"/>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0.5</a:t>
              </a:r>
            </a:p>
          </p:txBody>
        </p:sp>
        <p:sp>
          <p:nvSpPr>
            <p:cNvPr id="126" name="tx125"/>
            <p:cNvSpPr/>
            <p:nvPr/>
          </p:nvSpPr>
          <p:spPr>
            <a:xfrm>
              <a:off x="1230614" y="279100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127" name="pl126"/>
            <p:cNvSpPr/>
            <p:nvPr/>
          </p:nvSpPr>
          <p:spPr>
            <a:xfrm>
              <a:off x="180145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8" name="pl127"/>
            <p:cNvSpPr/>
            <p:nvPr/>
          </p:nvSpPr>
          <p:spPr>
            <a:xfrm>
              <a:off x="1801450"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29" name="pl128"/>
            <p:cNvSpPr/>
            <p:nvPr/>
          </p:nvSpPr>
          <p:spPr>
            <a:xfrm>
              <a:off x="1801450"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30" name="tx12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131" name="rc130"/>
            <p:cNvSpPr/>
            <p:nvPr/>
          </p:nvSpPr>
          <p:spPr>
            <a:xfrm>
              <a:off x="18110385" y="2153563"/>
              <a:ext cx="1753945" cy="1236458"/>
            </a:xfrm>
            <a:prstGeom prst="rect">
              <a:avLst/>
            </a:prstGeom>
            <a:solidFill>
              <a:srgbClr val="FFFFFF">
                <a:alpha val="100000"/>
              </a:srgbClr>
            </a:solidFill>
          </p:spPr>
          <p:txBody>
            <a:bodyPr/>
            <a:lstStyle/>
            <a:p/>
          </p:txBody>
        </p:sp>
        <p:sp>
          <p:nvSpPr>
            <p:cNvPr id="132" name="rc131"/>
            <p:cNvSpPr/>
            <p:nvPr/>
          </p:nvSpPr>
          <p:spPr>
            <a:xfrm>
              <a:off x="18179974" y="2223153"/>
              <a:ext cx="274319" cy="274319"/>
            </a:xfrm>
            <a:prstGeom prst="rect">
              <a:avLst/>
            </a:prstGeom>
            <a:solidFill>
              <a:srgbClr val="FFFFFF">
                <a:alpha val="100000"/>
              </a:srgbClr>
            </a:solidFill>
          </p:spPr>
          <p:txBody>
            <a:bodyPr/>
            <a:lstStyle/>
            <a:p/>
          </p:txBody>
        </p:sp>
        <p:sp>
          <p:nvSpPr>
            <p:cNvPr id="133" name="rc13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8179974" y="2497473"/>
              <a:ext cx="274319" cy="274319"/>
            </a:xfrm>
            <a:prstGeom prst="rect">
              <a:avLst/>
            </a:prstGeom>
            <a:solidFill>
              <a:srgbClr val="FFFFFF">
                <a:alpha val="100000"/>
              </a:srgbClr>
            </a:solidFill>
          </p:spPr>
          <p:txBody>
            <a:bodyPr/>
            <a:lstStyle/>
            <a:p/>
          </p:txBody>
        </p:sp>
        <p:sp>
          <p:nvSpPr>
            <p:cNvPr id="135" name="rc13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18179974" y="2771793"/>
              <a:ext cx="274319" cy="274319"/>
            </a:xfrm>
            <a:prstGeom prst="rect">
              <a:avLst/>
            </a:prstGeom>
            <a:solidFill>
              <a:srgbClr val="FFFFFF">
                <a:alpha val="100000"/>
              </a:srgbClr>
            </a:solidFill>
          </p:spPr>
          <p:txBody>
            <a:bodyPr/>
            <a:lstStyle/>
            <a:p/>
          </p:txBody>
        </p:sp>
        <p:sp>
          <p:nvSpPr>
            <p:cNvPr id="137" name="rc13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18179974" y="3046113"/>
              <a:ext cx="274319" cy="274319"/>
            </a:xfrm>
            <a:prstGeom prst="rect">
              <a:avLst/>
            </a:prstGeom>
            <a:solidFill>
              <a:srgbClr val="FFFFFF">
                <a:alpha val="100000"/>
              </a:srgbClr>
            </a:solidFill>
          </p:spPr>
          <p:txBody>
            <a:bodyPr/>
            <a:lstStyle/>
            <a:p/>
          </p:txBody>
        </p:sp>
        <p:sp>
          <p:nvSpPr>
            <p:cNvPr id="139" name="rc13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tx13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141" name="tx14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142" name="tx14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143" name="tx14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144" name=""/>
          <p:cNvGrpSpPr/>
          <p:nvPr/>
        </p:nvGrpSpPr>
        <p:grpSpPr>
          <a:xfrm>
            <a:off x="6400800" y="6217920"/>
            <a:ext cx="5486400" cy="4251960"/>
            <a:chOff x="6400800" y="6217920"/>
            <a:chExt cx="5486400" cy="4251960"/>
          </a:xfrm>
        </p:grpSpPr>
        <p:sp>
          <p:nvSpPr>
            <p:cNvPr id="14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14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147" name="rc5"/>
            <p:cNvSpPr/>
            <p:nvPr/>
          </p:nvSpPr>
          <p:spPr>
            <a:xfrm>
              <a:off x="7196012" y="6510025"/>
              <a:ext cx="4064842" cy="2788960"/>
            </a:xfrm>
            <a:prstGeom prst="rect">
              <a:avLst/>
            </a:prstGeom>
            <a:solidFill>
              <a:srgbClr val="FFFFFF">
                <a:alpha val="100000"/>
              </a:srgbClr>
            </a:solidFill>
          </p:spPr>
          <p:txBody>
            <a:bodyPr/>
            <a:lstStyle/>
            <a:p/>
          </p:txBody>
        </p:sp>
        <p:sp>
          <p:nvSpPr>
            <p:cNvPr id="148" name="pl6"/>
            <p:cNvSpPr/>
            <p:nvPr/>
          </p:nvSpPr>
          <p:spPr>
            <a:xfrm>
              <a:off x="7196012" y="8855287"/>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149" name="pl7"/>
            <p:cNvSpPr/>
            <p:nvPr/>
          </p:nvSpPr>
          <p:spPr>
            <a:xfrm>
              <a:off x="7196012" y="8221432"/>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150" name="pl8"/>
            <p:cNvSpPr/>
            <p:nvPr/>
          </p:nvSpPr>
          <p:spPr>
            <a:xfrm>
              <a:off x="7196012" y="7587578"/>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151" name="pl9"/>
            <p:cNvSpPr/>
            <p:nvPr/>
          </p:nvSpPr>
          <p:spPr>
            <a:xfrm>
              <a:off x="7196012" y="6953723"/>
              <a:ext cx="4064842" cy="0"/>
            </a:xfrm>
            <a:custGeom>
              <a:avLst/>
              <a:pathLst>
                <a:path w="4064842" h="0">
                  <a:moveTo>
                    <a:pt x="0" y="0"/>
                  </a:moveTo>
                  <a:lnTo>
                    <a:pt x="4064842" y="0"/>
                  </a:lnTo>
                  <a:lnTo>
                    <a:pt x="4064842" y="0"/>
                  </a:lnTo>
                </a:path>
              </a:pathLst>
            </a:custGeom>
            <a:ln w="6775" cap="flat">
              <a:solidFill>
                <a:srgbClr val="EBEBEB">
                  <a:alpha val="100000"/>
                </a:srgbClr>
              </a:solidFill>
              <a:prstDash val="solid"/>
              <a:round/>
            </a:ln>
          </p:spPr>
          <p:txBody>
            <a:bodyPr/>
            <a:lstStyle/>
            <a:p/>
          </p:txBody>
        </p:sp>
        <p:sp>
          <p:nvSpPr>
            <p:cNvPr id="152" name="pl10"/>
            <p:cNvSpPr/>
            <p:nvPr/>
          </p:nvSpPr>
          <p:spPr>
            <a:xfrm>
              <a:off x="7196012" y="9172214"/>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3" name="pl11"/>
            <p:cNvSpPr/>
            <p:nvPr/>
          </p:nvSpPr>
          <p:spPr>
            <a:xfrm>
              <a:off x="7196012" y="853836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4" name="pl12"/>
            <p:cNvSpPr/>
            <p:nvPr/>
          </p:nvSpPr>
          <p:spPr>
            <a:xfrm>
              <a:off x="7196012" y="7904505"/>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5" name="pl13"/>
            <p:cNvSpPr/>
            <p:nvPr/>
          </p:nvSpPr>
          <p:spPr>
            <a:xfrm>
              <a:off x="7196012" y="7270650"/>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6" name="pl14"/>
            <p:cNvSpPr/>
            <p:nvPr/>
          </p:nvSpPr>
          <p:spPr>
            <a:xfrm>
              <a:off x="7196012" y="6636796"/>
              <a:ext cx="4064842" cy="0"/>
            </a:xfrm>
            <a:custGeom>
              <a:avLst/>
              <a:pathLst>
                <a:path w="4064842" h="0">
                  <a:moveTo>
                    <a:pt x="0" y="0"/>
                  </a:moveTo>
                  <a:lnTo>
                    <a:pt x="4064842" y="0"/>
                  </a:lnTo>
                  <a:lnTo>
                    <a:pt x="4064842" y="0"/>
                  </a:lnTo>
                </a:path>
              </a:pathLst>
            </a:custGeom>
            <a:ln w="13550" cap="flat">
              <a:solidFill>
                <a:srgbClr val="EBEBEB">
                  <a:alpha val="100000"/>
                </a:srgbClr>
              </a:solidFill>
              <a:prstDash val="solid"/>
              <a:round/>
            </a:ln>
          </p:spPr>
          <p:txBody>
            <a:bodyPr/>
            <a:lstStyle/>
            <a:p/>
          </p:txBody>
        </p:sp>
        <p:sp>
          <p:nvSpPr>
            <p:cNvPr id="157" name="rc15"/>
            <p:cNvSpPr/>
            <p:nvPr/>
          </p:nvSpPr>
          <p:spPr>
            <a:xfrm>
              <a:off x="7337152" y="6636796"/>
              <a:ext cx="395192"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158" name="rc16"/>
            <p:cNvSpPr/>
            <p:nvPr/>
          </p:nvSpPr>
          <p:spPr>
            <a:xfrm>
              <a:off x="7196012" y="6510025"/>
              <a:ext cx="4064842" cy="2788960"/>
            </a:xfrm>
            <a:prstGeom prst="rect">
              <a:avLst/>
            </a:prstGeom>
            <a:ln w="13550" cap="rnd">
              <a:solidFill>
                <a:srgbClr val="333333">
                  <a:alpha val="100000"/>
                </a:srgbClr>
              </a:solidFill>
              <a:prstDash val="solid"/>
              <a:round/>
            </a:ln>
          </p:spPr>
          <p:txBody>
            <a:bodyPr/>
            <a:lstStyle/>
            <a:p/>
          </p:txBody>
        </p:sp>
        <p:sp>
          <p:nvSpPr>
            <p:cNvPr id="159" name="tx17"/>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160" name="tx18"/>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161" name="tx19"/>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162" name="tx20"/>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163" name="tx21"/>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64" name="pl22"/>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5" name="pl23"/>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6" name="pl24"/>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7" name="pl25"/>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8" name="pl26"/>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169" name="pl2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0" name="pl28"/>
            <p:cNvSpPr/>
            <p:nvPr/>
          </p:nvSpPr>
          <p:spPr>
            <a:xfrm>
              <a:off x="11260854" y="86600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1" name="pl29"/>
            <p:cNvSpPr/>
            <p:nvPr/>
          </p:nvSpPr>
          <p:spPr>
            <a:xfrm>
              <a:off x="11260854" y="81478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2" name="pl30"/>
            <p:cNvSpPr/>
            <p:nvPr/>
          </p:nvSpPr>
          <p:spPr>
            <a:xfrm>
              <a:off x="11260854" y="763559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3" name="pl31"/>
            <p:cNvSpPr/>
            <p:nvPr/>
          </p:nvSpPr>
          <p:spPr>
            <a:xfrm>
              <a:off x="11260854" y="712339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4" name="pl32"/>
            <p:cNvSpPr/>
            <p:nvPr/>
          </p:nvSpPr>
          <p:spPr>
            <a:xfrm>
              <a:off x="11260854" y="661118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175" name="tx33"/>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176" name="tx34"/>
            <p:cNvSpPr/>
            <p:nvPr/>
          </p:nvSpPr>
          <p:spPr>
            <a:xfrm>
              <a:off x="11358911" y="865770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177" name="tx35"/>
            <p:cNvSpPr/>
            <p:nvPr/>
          </p:nvSpPr>
          <p:spPr>
            <a:xfrm>
              <a:off x="11358911" y="814549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178" name="tx36"/>
            <p:cNvSpPr/>
            <p:nvPr/>
          </p:nvSpPr>
          <p:spPr>
            <a:xfrm>
              <a:off x="11358911" y="763329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179" name="tx37"/>
            <p:cNvSpPr/>
            <p:nvPr/>
          </p:nvSpPr>
          <p:spPr>
            <a:xfrm>
              <a:off x="11358911" y="7121084"/>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180" name="tx38"/>
            <p:cNvSpPr/>
            <p:nvPr/>
          </p:nvSpPr>
          <p:spPr>
            <a:xfrm>
              <a:off x="11358911" y="660887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181" name="pl39"/>
            <p:cNvSpPr/>
            <p:nvPr/>
          </p:nvSpPr>
          <p:spPr>
            <a:xfrm>
              <a:off x="7534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40"/>
            <p:cNvSpPr/>
            <p:nvPr/>
          </p:nvSpPr>
          <p:spPr>
            <a:xfrm>
              <a:off x="80993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41"/>
            <p:cNvSpPr/>
            <p:nvPr/>
          </p:nvSpPr>
          <p:spPr>
            <a:xfrm>
              <a:off x="866387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42"/>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43"/>
            <p:cNvSpPr/>
            <p:nvPr/>
          </p:nvSpPr>
          <p:spPr>
            <a:xfrm>
              <a:off x="97929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44"/>
            <p:cNvSpPr/>
            <p:nvPr/>
          </p:nvSpPr>
          <p:spPr>
            <a:xfrm>
              <a:off x="1035755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45"/>
            <p:cNvSpPr/>
            <p:nvPr/>
          </p:nvSpPr>
          <p:spPr>
            <a:xfrm>
              <a:off x="1092211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tx46"/>
            <p:cNvSpPr/>
            <p:nvPr/>
          </p:nvSpPr>
          <p:spPr>
            <a:xfrm rot="-2700000">
              <a:off x="742485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189" name="tx47"/>
            <p:cNvSpPr/>
            <p:nvPr/>
          </p:nvSpPr>
          <p:spPr>
            <a:xfrm rot="-2700000">
              <a:off x="7949713"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190" name="tx48"/>
            <p:cNvSpPr/>
            <p:nvPr/>
          </p:nvSpPr>
          <p:spPr>
            <a:xfrm rot="-2700000">
              <a:off x="8513617"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191" name="tx49"/>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192" name="tx50"/>
            <p:cNvSpPr/>
            <p:nvPr/>
          </p:nvSpPr>
          <p:spPr>
            <a:xfrm rot="-2700000">
              <a:off x="949805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193" name="tx51"/>
            <p:cNvSpPr/>
            <p:nvPr/>
          </p:nvSpPr>
          <p:spPr>
            <a:xfrm rot="-2700000">
              <a:off x="1006258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194" name="tx52"/>
            <p:cNvSpPr/>
            <p:nvPr/>
          </p:nvSpPr>
          <p:spPr>
            <a:xfrm rot="-2700000">
              <a:off x="1073921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195" name="tx53"/>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196" name="tx54"/>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197"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198"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199" name="rc57"/>
            <p:cNvSpPr/>
            <p:nvPr/>
          </p:nvSpPr>
          <p:spPr>
            <a:xfrm>
              <a:off x="8146473" y="10217410"/>
              <a:ext cx="1051268" cy="182880"/>
            </a:xfrm>
            <a:prstGeom prst="rect">
              <a:avLst/>
            </a:prstGeom>
            <a:solidFill>
              <a:srgbClr val="FFFFFF">
                <a:alpha val="100000"/>
              </a:srgbClr>
            </a:solidFill>
          </p:spPr>
          <p:txBody>
            <a:bodyPr/>
            <a:lstStyle/>
            <a:p/>
          </p:txBody>
        </p:sp>
        <p:sp>
          <p:nvSpPr>
            <p:cNvPr id="200" name="rc58"/>
            <p:cNvSpPr/>
            <p:nvPr/>
          </p:nvSpPr>
          <p:spPr>
            <a:xfrm>
              <a:off x="8146473" y="10217410"/>
              <a:ext cx="182879" cy="182880"/>
            </a:xfrm>
            <a:prstGeom prst="rect">
              <a:avLst/>
            </a:prstGeom>
            <a:solidFill>
              <a:srgbClr val="FFFFFF">
                <a:alpha val="100000"/>
              </a:srgbClr>
            </a:solidFill>
          </p:spPr>
          <p:txBody>
            <a:bodyPr/>
            <a:lstStyle/>
            <a:p/>
          </p:txBody>
        </p:sp>
        <p:sp>
          <p:nvSpPr>
            <p:cNvPr id="201" name="pl59"/>
            <p:cNvSpPr/>
            <p:nvPr/>
          </p:nvSpPr>
          <p:spPr>
            <a:xfrm>
              <a:off x="816476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202" name="tx60"/>
            <p:cNvSpPr/>
            <p:nvPr/>
          </p:nvSpPr>
          <p:spPr>
            <a:xfrm>
              <a:off x="843735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203" name="rc61"/>
            <p:cNvSpPr/>
            <p:nvPr/>
          </p:nvSpPr>
          <p:spPr>
            <a:xfrm>
              <a:off x="9377741" y="10217410"/>
              <a:ext cx="932652" cy="182880"/>
            </a:xfrm>
            <a:prstGeom prst="rect">
              <a:avLst/>
            </a:prstGeom>
            <a:solidFill>
              <a:srgbClr val="FFFFFF">
                <a:alpha val="100000"/>
              </a:srgbClr>
            </a:solidFill>
          </p:spPr>
          <p:txBody>
            <a:bodyPr/>
            <a:lstStyle/>
            <a:p/>
          </p:txBody>
        </p:sp>
        <p:sp>
          <p:nvSpPr>
            <p:cNvPr id="204" name="rc62"/>
            <p:cNvSpPr/>
            <p:nvPr/>
          </p:nvSpPr>
          <p:spPr>
            <a:xfrm>
              <a:off x="9377741" y="10217410"/>
              <a:ext cx="182879" cy="182880"/>
            </a:xfrm>
            <a:prstGeom prst="rect">
              <a:avLst/>
            </a:prstGeom>
            <a:solidFill>
              <a:srgbClr val="FFFFFF">
                <a:alpha val="100000"/>
              </a:srgbClr>
            </a:solidFill>
          </p:spPr>
          <p:txBody>
            <a:bodyPr/>
            <a:lstStyle/>
            <a:p/>
          </p:txBody>
        </p:sp>
        <p:sp>
          <p:nvSpPr>
            <p:cNvPr id="205" name="rc63"/>
            <p:cNvSpPr/>
            <p:nvPr/>
          </p:nvSpPr>
          <p:spPr>
            <a:xfrm>
              <a:off x="9386741"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06" name="tx64"/>
            <p:cNvSpPr/>
            <p:nvPr/>
          </p:nvSpPr>
          <p:spPr>
            <a:xfrm>
              <a:off x="966862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207" name="tx65"/>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08" name=""/>
          <p:cNvGrpSpPr/>
          <p:nvPr/>
        </p:nvGrpSpPr>
        <p:grpSpPr>
          <a:xfrm>
            <a:off x="12527280" y="6217920"/>
            <a:ext cx="5486400" cy="4297680"/>
            <a:chOff x="12527280" y="6217920"/>
            <a:chExt cx="5486400" cy="4297680"/>
          </a:xfrm>
        </p:grpSpPr>
        <p:sp>
          <p:nvSpPr>
            <p:cNvPr id="20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1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1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1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1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1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2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2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2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23" name="pl17"/>
            <p:cNvSpPr/>
            <p:nvPr/>
          </p:nvSpPr>
          <p:spPr>
            <a:xfrm>
              <a:off x="13325144" y="6714885"/>
              <a:ext cx="4510689" cy="230467"/>
            </a:xfrm>
            <a:custGeom>
              <a:avLst/>
              <a:pathLst>
                <a:path w="4510689" h="230467">
                  <a:moveTo>
                    <a:pt x="0" y="153644"/>
                  </a:moveTo>
                  <a:lnTo>
                    <a:pt x="180427" y="230467"/>
                  </a:lnTo>
                  <a:lnTo>
                    <a:pt x="360855" y="153644"/>
                  </a:lnTo>
                  <a:lnTo>
                    <a:pt x="541282" y="102429"/>
                  </a:lnTo>
                  <a:lnTo>
                    <a:pt x="721710" y="102429"/>
                  </a:lnTo>
                  <a:lnTo>
                    <a:pt x="902137" y="179252"/>
                  </a:lnTo>
                  <a:lnTo>
                    <a:pt x="1082565" y="51214"/>
                  </a:lnTo>
                  <a:lnTo>
                    <a:pt x="1262993" y="51214"/>
                  </a:lnTo>
                  <a:lnTo>
                    <a:pt x="1443420" y="25607"/>
                  </a:lnTo>
                  <a:lnTo>
                    <a:pt x="1623848" y="128037"/>
                  </a:lnTo>
                  <a:lnTo>
                    <a:pt x="1804275" y="102429"/>
                  </a:lnTo>
                  <a:lnTo>
                    <a:pt x="1984703" y="76822"/>
                  </a:lnTo>
                  <a:lnTo>
                    <a:pt x="2165131" y="179252"/>
                  </a:lnTo>
                  <a:lnTo>
                    <a:pt x="2345558" y="153644"/>
                  </a:lnTo>
                  <a:lnTo>
                    <a:pt x="2525986" y="179252"/>
                  </a:lnTo>
                  <a:lnTo>
                    <a:pt x="2706413" y="102429"/>
                  </a:lnTo>
                  <a:lnTo>
                    <a:pt x="2886841" y="153644"/>
                  </a:lnTo>
                  <a:lnTo>
                    <a:pt x="3067268" y="128037"/>
                  </a:lnTo>
                  <a:lnTo>
                    <a:pt x="3247696" y="102429"/>
                  </a:lnTo>
                  <a:lnTo>
                    <a:pt x="3428124" y="102429"/>
                  </a:lnTo>
                  <a:lnTo>
                    <a:pt x="3608551" y="102429"/>
                  </a:lnTo>
                  <a:lnTo>
                    <a:pt x="3788979" y="128037"/>
                  </a:lnTo>
                  <a:lnTo>
                    <a:pt x="3969406" y="153644"/>
                  </a:lnTo>
                  <a:lnTo>
                    <a:pt x="4149834" y="153644"/>
                  </a:lnTo>
                  <a:lnTo>
                    <a:pt x="4330262" y="0"/>
                  </a:lnTo>
                  <a:lnTo>
                    <a:pt x="4510689" y="76822"/>
                  </a:lnTo>
                </a:path>
              </a:pathLst>
            </a:custGeom>
            <a:ln w="32521" cap="flat">
              <a:solidFill>
                <a:srgbClr val="5EB0E8">
                  <a:alpha val="100000"/>
                </a:srgbClr>
              </a:solidFill>
              <a:prstDash val="solid"/>
              <a:round/>
            </a:ln>
          </p:spPr>
          <p:txBody>
            <a:bodyPr/>
            <a:lstStyle/>
            <a:p/>
          </p:txBody>
        </p:sp>
        <p:sp>
          <p:nvSpPr>
            <p:cNvPr id="224" name="pl18"/>
            <p:cNvSpPr/>
            <p:nvPr/>
          </p:nvSpPr>
          <p:spPr>
            <a:xfrm>
              <a:off x="13866427" y="6689277"/>
              <a:ext cx="3969406" cy="460934"/>
            </a:xfrm>
            <a:custGeom>
              <a:avLst/>
              <a:pathLst>
                <a:path w="3969406" h="460934">
                  <a:moveTo>
                    <a:pt x="0" y="153644"/>
                  </a:moveTo>
                  <a:lnTo>
                    <a:pt x="180427" y="230467"/>
                  </a:lnTo>
                  <a:lnTo>
                    <a:pt x="360855" y="204859"/>
                  </a:lnTo>
                  <a:lnTo>
                    <a:pt x="541282" y="128037"/>
                  </a:lnTo>
                  <a:lnTo>
                    <a:pt x="721710" y="76822"/>
                  </a:lnTo>
                  <a:lnTo>
                    <a:pt x="902137" y="102429"/>
                  </a:lnTo>
                  <a:lnTo>
                    <a:pt x="1082565" y="128037"/>
                  </a:lnTo>
                  <a:lnTo>
                    <a:pt x="1262993" y="153644"/>
                  </a:lnTo>
                  <a:lnTo>
                    <a:pt x="1443420" y="204859"/>
                  </a:lnTo>
                  <a:lnTo>
                    <a:pt x="1623848" y="25607"/>
                  </a:lnTo>
                  <a:lnTo>
                    <a:pt x="1804275" y="102429"/>
                  </a:lnTo>
                  <a:lnTo>
                    <a:pt x="1984703" y="128037"/>
                  </a:lnTo>
                  <a:lnTo>
                    <a:pt x="2165131" y="102429"/>
                  </a:lnTo>
                  <a:lnTo>
                    <a:pt x="2345558" y="76822"/>
                  </a:lnTo>
                  <a:lnTo>
                    <a:pt x="2525986" y="76822"/>
                  </a:lnTo>
                  <a:lnTo>
                    <a:pt x="2706413" y="76822"/>
                  </a:lnTo>
                  <a:lnTo>
                    <a:pt x="2886841" y="102429"/>
                  </a:lnTo>
                  <a:lnTo>
                    <a:pt x="3067268" y="128037"/>
                  </a:lnTo>
                  <a:lnTo>
                    <a:pt x="3247696" y="230467"/>
                  </a:lnTo>
                  <a:lnTo>
                    <a:pt x="3428124" y="460934"/>
                  </a:lnTo>
                  <a:lnTo>
                    <a:pt x="3608551" y="230467"/>
                  </a:lnTo>
                  <a:lnTo>
                    <a:pt x="3788979" y="0"/>
                  </a:lnTo>
                  <a:lnTo>
                    <a:pt x="3969406" y="128037"/>
                  </a:lnTo>
                </a:path>
              </a:pathLst>
            </a:custGeom>
            <a:ln w="32521" cap="flat">
              <a:solidFill>
                <a:srgbClr val="00A173">
                  <a:alpha val="100000"/>
                </a:srgbClr>
              </a:solidFill>
              <a:prstDash val="solid"/>
              <a:round/>
            </a:ln>
          </p:spPr>
          <p:txBody>
            <a:bodyPr/>
            <a:lstStyle/>
            <a:p/>
          </p:txBody>
        </p:sp>
        <p:sp>
          <p:nvSpPr>
            <p:cNvPr id="22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2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2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2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22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23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3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3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26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26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26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26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26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26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27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27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27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27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27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27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27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27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27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27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28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28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28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28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28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28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28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28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28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28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290" name="rc84"/>
            <p:cNvSpPr/>
            <p:nvPr/>
          </p:nvSpPr>
          <p:spPr>
            <a:xfrm>
              <a:off x="14005791" y="9941072"/>
              <a:ext cx="3149396" cy="504938"/>
            </a:xfrm>
            <a:prstGeom prst="rect">
              <a:avLst/>
            </a:prstGeom>
            <a:solidFill>
              <a:srgbClr val="FFFFFF">
                <a:alpha val="100000"/>
              </a:srgbClr>
            </a:solidFill>
          </p:spPr>
          <p:txBody>
            <a:bodyPr/>
            <a:lstStyle/>
            <a:p/>
          </p:txBody>
        </p:sp>
        <p:sp>
          <p:nvSpPr>
            <p:cNvPr id="29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29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29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29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29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29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29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29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29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India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pl11"/>
            <p:cNvSpPr/>
            <p:nvPr/>
          </p:nvSpPr>
          <p:spPr>
            <a:xfrm>
              <a:off x="2217654"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rc13"/>
            <p:cNvSpPr/>
            <p:nvPr/>
          </p:nvSpPr>
          <p:spPr>
            <a:xfrm>
              <a:off x="2256392" y="5266091"/>
              <a:ext cx="232429" cy="192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5253558"/>
              <a:ext cx="232429" cy="125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 name="rc15"/>
            <p:cNvSpPr/>
            <p:nvPr/>
          </p:nvSpPr>
          <p:spPr>
            <a:xfrm>
              <a:off x="2256392" y="5228587"/>
              <a:ext cx="232429" cy="2497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 name="rc16"/>
            <p:cNvSpPr/>
            <p:nvPr/>
          </p:nvSpPr>
          <p:spPr>
            <a:xfrm>
              <a:off x="2256392" y="4996452"/>
              <a:ext cx="232429" cy="232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264875"/>
              <a:ext cx="232429" cy="204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52249"/>
              <a:ext cx="232429" cy="126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514647" y="5214090"/>
              <a:ext cx="232429" cy="38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514647" y="4924530"/>
              <a:ext cx="232429" cy="2895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250753"/>
              <a:ext cx="232429" cy="346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15212"/>
              <a:ext cx="232429" cy="355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772902" y="5164988"/>
              <a:ext cx="232429" cy="502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772902" y="4653208"/>
              <a:ext cx="232429" cy="5117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243271"/>
              <a:ext cx="232429" cy="42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09975"/>
              <a:ext cx="232429" cy="332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031157" y="5156010"/>
              <a:ext cx="232429" cy="539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031157" y="4647035"/>
              <a:ext cx="232429" cy="5089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240371"/>
              <a:ext cx="232429" cy="449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21666"/>
              <a:ext cx="232429" cy="187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289412" y="5164521"/>
              <a:ext cx="232429" cy="571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289412" y="4580350"/>
              <a:ext cx="232429" cy="584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247199"/>
              <a:ext cx="232429" cy="38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12781"/>
              <a:ext cx="232429" cy="34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547667" y="5158441"/>
              <a:ext cx="232429" cy="543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547667" y="4624027"/>
              <a:ext cx="232429" cy="5344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238314"/>
              <a:ext cx="232429" cy="47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177240"/>
              <a:ext cx="232429" cy="61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805922" y="5130196"/>
              <a:ext cx="232429" cy="470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805922" y="4602703"/>
              <a:ext cx="232429" cy="5274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232608"/>
              <a:ext cx="232429" cy="527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176399"/>
              <a:ext cx="232429" cy="562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4064177" y="5137678"/>
              <a:ext cx="232429" cy="387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4064177" y="4686597"/>
              <a:ext cx="232429" cy="451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203521"/>
              <a:ext cx="232429" cy="818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118412"/>
              <a:ext cx="232429" cy="851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322432" y="5079130"/>
              <a:ext cx="232429" cy="39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322432" y="4598962"/>
              <a:ext cx="232429" cy="4801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162744"/>
              <a:ext cx="232429" cy="1226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4972696"/>
              <a:ext cx="232429" cy="1900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580687" y="4925839"/>
              <a:ext cx="232429" cy="468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580687" y="4434541"/>
              <a:ext cx="232429" cy="491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838942" y="4965962"/>
              <a:ext cx="232429" cy="3193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838942" y="4222889"/>
              <a:ext cx="232429" cy="7430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838942" y="4123189"/>
              <a:ext cx="232429" cy="996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838942" y="3302769"/>
              <a:ext cx="232429" cy="8204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5097197" y="4791160"/>
              <a:ext cx="232429" cy="494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5097197" y="4025734"/>
              <a:ext cx="232429" cy="7654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5097197" y="3865896"/>
              <a:ext cx="232429" cy="1598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5097197" y="2876285"/>
              <a:ext cx="232429" cy="9896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pg61"/>
            <p:cNvSpPr/>
            <p:nvPr/>
          </p:nvSpPr>
          <p:spPr>
            <a:xfrm>
              <a:off x="281973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3" name="tx62"/>
            <p:cNvSpPr/>
            <p:nvPr/>
          </p:nvSpPr>
          <p:spPr>
            <a:xfrm>
              <a:off x="2944613"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43,578 case(s)</a:t>
              </a:r>
            </a:p>
          </p:txBody>
        </p:sp>
        <p:sp>
          <p:nvSpPr>
            <p:cNvPr id="64" name="pg63"/>
            <p:cNvSpPr/>
            <p:nvPr/>
          </p:nvSpPr>
          <p:spPr>
            <a:xfrm>
              <a:off x="303826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5" name="tx64"/>
            <p:cNvSpPr/>
            <p:nvPr/>
          </p:nvSpPr>
          <p:spPr>
            <a:xfrm>
              <a:off x="3142332"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40,967 case(s)</a:t>
              </a:r>
            </a:p>
          </p:txBody>
        </p:sp>
        <p:sp>
          <p:nvSpPr>
            <p:cNvPr id="66" name="rc65"/>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67" name="rc66"/>
            <p:cNvSpPr/>
            <p:nvPr/>
          </p:nvSpPr>
          <p:spPr>
            <a:xfrm>
              <a:off x="5368365" y="2153563"/>
              <a:ext cx="3150710" cy="3131794"/>
            </a:xfrm>
            <a:prstGeom prst="rect">
              <a:avLst/>
            </a:prstGeom>
            <a:solidFill>
              <a:srgbClr val="FFFFFF">
                <a:alpha val="100000"/>
              </a:srgbClr>
            </a:solidFill>
          </p:spPr>
          <p:txBody>
            <a:bodyPr/>
            <a:lstStyle/>
            <a:p/>
          </p:txBody>
        </p:sp>
        <p:sp>
          <p:nvSpPr>
            <p:cNvPr id="68" name="pl67"/>
            <p:cNvSpPr/>
            <p:nvPr/>
          </p:nvSpPr>
          <p:spPr>
            <a:xfrm>
              <a:off x="5368365"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9" name="pl68"/>
            <p:cNvSpPr/>
            <p:nvPr/>
          </p:nvSpPr>
          <p:spPr>
            <a:xfrm>
              <a:off x="5368365"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0" name="pl69"/>
            <p:cNvSpPr/>
            <p:nvPr/>
          </p:nvSpPr>
          <p:spPr>
            <a:xfrm>
              <a:off x="5368365"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1" name="pl70"/>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2" name="pl71"/>
            <p:cNvSpPr/>
            <p:nvPr/>
          </p:nvSpPr>
          <p:spPr>
            <a:xfrm>
              <a:off x="5368365"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3" name="pl72"/>
            <p:cNvSpPr/>
            <p:nvPr/>
          </p:nvSpPr>
          <p:spPr>
            <a:xfrm>
              <a:off x="5368365"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4" name="pl73"/>
            <p:cNvSpPr/>
            <p:nvPr/>
          </p:nvSpPr>
          <p:spPr>
            <a:xfrm>
              <a:off x="5368365"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5" name="rc74"/>
            <p:cNvSpPr/>
            <p:nvPr/>
          </p:nvSpPr>
          <p:spPr>
            <a:xfrm>
              <a:off x="5407103" y="4752814"/>
              <a:ext cx="232429" cy="5325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407103" y="4095318"/>
              <a:ext cx="232429" cy="6574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407103" y="3988230"/>
              <a:ext cx="232429" cy="1070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407103" y="3064836"/>
              <a:ext cx="232429" cy="9233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665358" y="4764131"/>
              <a:ext cx="232429" cy="521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665358" y="4298272"/>
              <a:ext cx="232429" cy="4658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665358" y="4210170"/>
              <a:ext cx="232429" cy="881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665358" y="3385634"/>
              <a:ext cx="232429" cy="8245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923613" y="4685568"/>
              <a:ext cx="232429" cy="599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923613" y="4297992"/>
              <a:ext cx="232429" cy="3875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923613" y="4173694"/>
              <a:ext cx="232429" cy="12429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923613" y="3324654"/>
              <a:ext cx="232429" cy="8490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181868" y="4773671"/>
              <a:ext cx="232429" cy="5116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181868" y="4503003"/>
              <a:ext cx="232429" cy="2706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181868" y="4401152"/>
              <a:ext cx="232429" cy="101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181868" y="3599531"/>
              <a:ext cx="232429" cy="8016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440123" y="4915084"/>
              <a:ext cx="232429" cy="3702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440123" y="4774138"/>
              <a:ext cx="232429" cy="14094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440123" y="4691647"/>
              <a:ext cx="232429" cy="8249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440123" y="3957927"/>
              <a:ext cx="232429" cy="7337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698378" y="5097555"/>
              <a:ext cx="232429" cy="1878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698378" y="5055281"/>
              <a:ext cx="232429" cy="42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698378" y="4961754"/>
              <a:ext cx="232429" cy="9352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698378" y="4408728"/>
              <a:ext cx="232429" cy="5530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956633" y="5157506"/>
              <a:ext cx="232429" cy="127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956633" y="5145441"/>
              <a:ext cx="232429" cy="120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956633" y="5096526"/>
              <a:ext cx="232429" cy="48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956633" y="4524982"/>
              <a:ext cx="232429" cy="571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214888" y="5172751"/>
              <a:ext cx="232429" cy="1126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214888" y="5158441"/>
              <a:ext cx="232429" cy="143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214888" y="5099987"/>
              <a:ext cx="232429" cy="58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214888" y="4523860"/>
              <a:ext cx="232429" cy="5761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473143" y="5173406"/>
              <a:ext cx="232429" cy="1119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473143" y="5155542"/>
              <a:ext cx="232429" cy="178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473143" y="5116261"/>
              <a:ext cx="232429" cy="39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473143" y="4582408"/>
              <a:ext cx="232429" cy="533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731398" y="5150679"/>
              <a:ext cx="232429" cy="1346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731398" y="5134966"/>
              <a:ext cx="232429" cy="157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731398" y="5078008"/>
              <a:ext cx="232429" cy="569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731398" y="4515162"/>
              <a:ext cx="232429" cy="5628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989653" y="5155449"/>
              <a:ext cx="232429" cy="1299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989653" y="5133563"/>
              <a:ext cx="232429" cy="218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989653" y="5091382"/>
              <a:ext cx="232429" cy="421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989653" y="4570717"/>
              <a:ext cx="232429" cy="5206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247908" y="5157787"/>
              <a:ext cx="232429" cy="1275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247908" y="5128513"/>
              <a:ext cx="232429" cy="2927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247908" y="5081375"/>
              <a:ext cx="232429" cy="471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247908" y="4514600"/>
              <a:ext cx="232429" cy="5667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97044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609532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68,794 case(s)</a:t>
              </a:r>
            </a:p>
          </p:txBody>
        </p:sp>
        <p:sp>
          <p:nvSpPr>
            <p:cNvPr id="125" name="pg124"/>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65,150 case(s)</a:t>
              </a:r>
            </a:p>
          </p:txBody>
        </p:sp>
        <p:sp>
          <p:nvSpPr>
            <p:cNvPr id="127" name="rc126"/>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519075" y="2153563"/>
              <a:ext cx="3150710" cy="3131794"/>
            </a:xfrm>
            <a:prstGeom prst="rect">
              <a:avLst/>
            </a:prstGeom>
            <a:solidFill>
              <a:srgbClr val="FFFFFF">
                <a:alpha val="100000"/>
              </a:srgbClr>
            </a:solidFill>
          </p:spPr>
          <p:txBody>
            <a:bodyPr/>
            <a:lstStyle/>
            <a:p/>
          </p:txBody>
        </p:sp>
        <p:sp>
          <p:nvSpPr>
            <p:cNvPr id="129" name="pl128"/>
            <p:cNvSpPr/>
            <p:nvPr/>
          </p:nvSpPr>
          <p:spPr>
            <a:xfrm>
              <a:off x="8519075"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0" name="pl129"/>
            <p:cNvSpPr/>
            <p:nvPr/>
          </p:nvSpPr>
          <p:spPr>
            <a:xfrm>
              <a:off x="8519075"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1" name="pl130"/>
            <p:cNvSpPr/>
            <p:nvPr/>
          </p:nvSpPr>
          <p:spPr>
            <a:xfrm>
              <a:off x="8519075"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2" name="pl131"/>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3" name="pl132"/>
            <p:cNvSpPr/>
            <p:nvPr/>
          </p:nvSpPr>
          <p:spPr>
            <a:xfrm>
              <a:off x="8519075"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4" name="pl133"/>
            <p:cNvSpPr/>
            <p:nvPr/>
          </p:nvSpPr>
          <p:spPr>
            <a:xfrm>
              <a:off x="8519075"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5" name="pl134"/>
            <p:cNvSpPr/>
            <p:nvPr/>
          </p:nvSpPr>
          <p:spPr>
            <a:xfrm>
              <a:off x="8519075"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6" name="rc135"/>
            <p:cNvSpPr/>
            <p:nvPr/>
          </p:nvSpPr>
          <p:spPr>
            <a:xfrm>
              <a:off x="8557813" y="5152830"/>
              <a:ext cx="232429" cy="1325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8557813" y="5084368"/>
              <a:ext cx="232429" cy="68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8557813" y="5044993"/>
              <a:ext cx="232429" cy="393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8557813" y="4466340"/>
              <a:ext cx="232429" cy="5786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8816068" y="5150211"/>
              <a:ext cx="232429" cy="1351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816068" y="5072116"/>
              <a:ext cx="232429" cy="780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816068" y="5022733"/>
              <a:ext cx="232429" cy="493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816068" y="4257775"/>
              <a:ext cx="232429" cy="764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9074323" y="5116167"/>
              <a:ext cx="232429" cy="1691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9074323" y="5013942"/>
              <a:ext cx="232429" cy="1022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9074323" y="4945667"/>
              <a:ext cx="232429" cy="682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9074323" y="4044814"/>
              <a:ext cx="232429" cy="900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9332578" y="5160967"/>
              <a:ext cx="232429" cy="1243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9332578" y="5097088"/>
              <a:ext cx="232429" cy="63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9332578" y="5042000"/>
              <a:ext cx="232429" cy="550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9332578" y="4177154"/>
              <a:ext cx="232429" cy="8648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590833" y="5197816"/>
              <a:ext cx="232429" cy="87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590833" y="5147873"/>
              <a:ext cx="232429" cy="4994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590833" y="5109059"/>
              <a:ext cx="232429" cy="388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590833" y="4258897"/>
              <a:ext cx="232429" cy="8501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849088" y="5239810"/>
              <a:ext cx="232429" cy="45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849088" y="5224659"/>
              <a:ext cx="232429" cy="151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849088" y="5196320"/>
              <a:ext cx="232429" cy="283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849088" y="4513946"/>
              <a:ext cx="232429" cy="682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10107343" y="5244019"/>
              <a:ext cx="232429" cy="413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10107343" y="5219795"/>
              <a:ext cx="232429" cy="242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10107343" y="5184910"/>
              <a:ext cx="232429" cy="348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10107343" y="4438937"/>
              <a:ext cx="232429" cy="7459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10365598" y="5254026"/>
              <a:ext cx="232429" cy="313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10365598" y="5232889"/>
              <a:ext cx="232429" cy="211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10365598" y="5201932"/>
              <a:ext cx="232429" cy="309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65598" y="4531061"/>
              <a:ext cx="232429" cy="670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623853" y="5251033"/>
              <a:ext cx="232429" cy="343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623853" y="5240932"/>
              <a:ext cx="232429" cy="101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623853" y="5201183"/>
              <a:ext cx="232429" cy="397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623853" y="4502442"/>
              <a:ext cx="232429" cy="6987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882108" y="5250004"/>
              <a:ext cx="232429" cy="353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882108" y="5221105"/>
              <a:ext cx="232429" cy="288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882108" y="5187341"/>
              <a:ext cx="232429" cy="3376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82108" y="4528536"/>
              <a:ext cx="232429" cy="6588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1140363" y="5240278"/>
              <a:ext cx="232429" cy="450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1140363" y="5208291"/>
              <a:ext cx="232429" cy="319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1140363" y="5174902"/>
              <a:ext cx="232429" cy="333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1140363" y="4560429"/>
              <a:ext cx="232429" cy="61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398618" y="5237285"/>
              <a:ext cx="232429" cy="48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398618" y="5211658"/>
              <a:ext cx="232429" cy="256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398618" y="5183320"/>
              <a:ext cx="232429" cy="283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98618" y="4644042"/>
              <a:ext cx="232429" cy="5392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pg183"/>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5" name="tx184"/>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20,635 case(s)</a:t>
              </a:r>
            </a:p>
          </p:txBody>
        </p:sp>
        <p:sp>
          <p:nvSpPr>
            <p:cNvPr id="186" name="pg185"/>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7" name="tx186"/>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18,530 case(s)</a:t>
              </a:r>
            </a:p>
          </p:txBody>
        </p:sp>
        <p:sp>
          <p:nvSpPr>
            <p:cNvPr id="188" name="rc187"/>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89" name="rc188"/>
            <p:cNvSpPr/>
            <p:nvPr/>
          </p:nvSpPr>
          <p:spPr>
            <a:xfrm>
              <a:off x="11669786" y="2153563"/>
              <a:ext cx="3150710" cy="3131794"/>
            </a:xfrm>
            <a:prstGeom prst="rect">
              <a:avLst/>
            </a:prstGeom>
            <a:solidFill>
              <a:srgbClr val="FFFFFF">
                <a:alpha val="100000"/>
              </a:srgbClr>
            </a:solidFill>
          </p:spPr>
          <p:txBody>
            <a:bodyPr/>
            <a:lstStyle/>
            <a:p/>
          </p:txBody>
        </p:sp>
        <p:sp>
          <p:nvSpPr>
            <p:cNvPr id="190" name="pl189"/>
            <p:cNvSpPr/>
            <p:nvPr/>
          </p:nvSpPr>
          <p:spPr>
            <a:xfrm>
              <a:off x="11669786"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1" name="pl190"/>
            <p:cNvSpPr/>
            <p:nvPr/>
          </p:nvSpPr>
          <p:spPr>
            <a:xfrm>
              <a:off x="11669786"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2" name="pl191"/>
            <p:cNvSpPr/>
            <p:nvPr/>
          </p:nvSpPr>
          <p:spPr>
            <a:xfrm>
              <a:off x="11669786"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93" name="pl192"/>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4" name="pl193"/>
            <p:cNvSpPr/>
            <p:nvPr/>
          </p:nvSpPr>
          <p:spPr>
            <a:xfrm>
              <a:off x="11669786"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5" name="pl194"/>
            <p:cNvSpPr/>
            <p:nvPr/>
          </p:nvSpPr>
          <p:spPr>
            <a:xfrm>
              <a:off x="11669786"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6" name="pl195"/>
            <p:cNvSpPr/>
            <p:nvPr/>
          </p:nvSpPr>
          <p:spPr>
            <a:xfrm>
              <a:off x="11669786"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97" name="rc196"/>
            <p:cNvSpPr/>
            <p:nvPr/>
          </p:nvSpPr>
          <p:spPr>
            <a:xfrm>
              <a:off x="11708524" y="5227839"/>
              <a:ext cx="232429" cy="575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708524" y="5196133"/>
              <a:ext cx="232429" cy="3170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708524" y="5172845"/>
              <a:ext cx="232429" cy="232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708524" y="4534615"/>
              <a:ext cx="232429" cy="6382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1966779" y="5217831"/>
              <a:ext cx="232429" cy="675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1966779" y="5178363"/>
              <a:ext cx="232429" cy="394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1966779" y="5151427"/>
              <a:ext cx="232429" cy="269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1966779" y="4455772"/>
              <a:ext cx="232429" cy="6956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225034" y="5192672"/>
              <a:ext cx="232429" cy="92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225034" y="5144786"/>
              <a:ext cx="232429" cy="478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225034" y="5112052"/>
              <a:ext cx="232429" cy="327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225034" y="4318568"/>
              <a:ext cx="232429" cy="793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483289" y="5199406"/>
              <a:ext cx="232429" cy="859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483289" y="5135527"/>
              <a:ext cx="232429" cy="63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483289" y="5098771"/>
              <a:ext cx="232429" cy="3675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483289" y="4373936"/>
              <a:ext cx="232429" cy="724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741544" y="5197349"/>
              <a:ext cx="232429" cy="880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741544" y="5177895"/>
              <a:ext cx="232429" cy="194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741544" y="5142261"/>
              <a:ext cx="232429" cy="356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741544" y="4404800"/>
              <a:ext cx="232429" cy="7374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999799" y="5226903"/>
              <a:ext cx="232429" cy="584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999799" y="5212874"/>
              <a:ext cx="232429" cy="140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999799" y="5182852"/>
              <a:ext cx="232429" cy="300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999799" y="4535363"/>
              <a:ext cx="232429" cy="6474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258054" y="5232234"/>
              <a:ext cx="232429" cy="531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258054" y="5204363"/>
              <a:ext cx="232429" cy="278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258054" y="5177427"/>
              <a:ext cx="232429" cy="269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258054" y="4546961"/>
              <a:ext cx="232429" cy="630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516309" y="5246357"/>
              <a:ext cx="232429" cy="390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516309" y="5225594"/>
              <a:ext cx="232429" cy="207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516309" y="5204363"/>
              <a:ext cx="232429" cy="212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516309" y="4678179"/>
              <a:ext cx="232429" cy="52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774564" y="5224191"/>
              <a:ext cx="232429" cy="611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774564" y="5195010"/>
              <a:ext cx="232429" cy="29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774564" y="5174622"/>
              <a:ext cx="232429" cy="203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774564" y="4689122"/>
              <a:ext cx="232429" cy="4854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032819" y="5185845"/>
              <a:ext cx="232429" cy="995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032819" y="5150211"/>
              <a:ext cx="232429" cy="356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032819" y="5128700"/>
              <a:ext cx="232429" cy="2151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032819" y="4674064"/>
              <a:ext cx="232429" cy="454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291074" y="5154513"/>
              <a:ext cx="232429" cy="130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91074" y="5119441"/>
              <a:ext cx="232429" cy="350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91074" y="5095591"/>
              <a:ext cx="232429" cy="2384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91074" y="4538076"/>
              <a:ext cx="232429" cy="557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4549329" y="5099426"/>
              <a:ext cx="232429" cy="1859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549329" y="5061173"/>
              <a:ext cx="232429" cy="38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549329" y="5028439"/>
              <a:ext cx="232429" cy="3273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549329" y="4537515"/>
              <a:ext cx="232429" cy="4909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pg244"/>
            <p:cNvSpPr/>
            <p:nvPr/>
          </p:nvSpPr>
          <p:spPr>
            <a:xfrm>
              <a:off x="1227186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6" name="tx245"/>
            <p:cNvSpPr/>
            <p:nvPr/>
          </p:nvSpPr>
          <p:spPr>
            <a:xfrm>
              <a:off x="12396745"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18,764 case(s)</a:t>
              </a:r>
            </a:p>
          </p:txBody>
        </p:sp>
        <p:sp>
          <p:nvSpPr>
            <p:cNvPr id="247" name="pg246"/>
            <p:cNvSpPr/>
            <p:nvPr/>
          </p:nvSpPr>
          <p:spPr>
            <a:xfrm>
              <a:off x="1249039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8" name="tx247"/>
            <p:cNvSpPr/>
            <p:nvPr/>
          </p:nvSpPr>
          <p:spPr>
            <a:xfrm>
              <a:off x="1259446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17,995 case(s)</a:t>
              </a:r>
            </a:p>
          </p:txBody>
        </p:sp>
        <p:sp>
          <p:nvSpPr>
            <p:cNvPr id="249" name="rc248"/>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50" name="rc249"/>
            <p:cNvSpPr/>
            <p:nvPr/>
          </p:nvSpPr>
          <p:spPr>
            <a:xfrm>
              <a:off x="14820496" y="2153563"/>
              <a:ext cx="3150710" cy="3131794"/>
            </a:xfrm>
            <a:prstGeom prst="rect">
              <a:avLst/>
            </a:prstGeom>
            <a:solidFill>
              <a:srgbClr val="FFFFFF">
                <a:alpha val="100000"/>
              </a:srgbClr>
            </a:solidFill>
          </p:spPr>
          <p:txBody>
            <a:bodyPr/>
            <a:lstStyle/>
            <a:p/>
          </p:txBody>
        </p:sp>
        <p:sp>
          <p:nvSpPr>
            <p:cNvPr id="251" name="pl250"/>
            <p:cNvSpPr/>
            <p:nvPr/>
          </p:nvSpPr>
          <p:spPr>
            <a:xfrm>
              <a:off x="14820496" y="4817722"/>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2" name="pl251"/>
            <p:cNvSpPr/>
            <p:nvPr/>
          </p:nvSpPr>
          <p:spPr>
            <a:xfrm>
              <a:off x="14820496" y="3882450"/>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3" name="pl252"/>
            <p:cNvSpPr/>
            <p:nvPr/>
          </p:nvSpPr>
          <p:spPr>
            <a:xfrm>
              <a:off x="14820496" y="294717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54" name="pl253"/>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5" name="pl254"/>
            <p:cNvSpPr/>
            <p:nvPr/>
          </p:nvSpPr>
          <p:spPr>
            <a:xfrm>
              <a:off x="14820496" y="435008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6" name="pl255"/>
            <p:cNvSpPr/>
            <p:nvPr/>
          </p:nvSpPr>
          <p:spPr>
            <a:xfrm>
              <a:off x="14820496" y="3414815"/>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7" name="pl256"/>
            <p:cNvSpPr/>
            <p:nvPr/>
          </p:nvSpPr>
          <p:spPr>
            <a:xfrm>
              <a:off x="14820496" y="2479543"/>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58" name="rc257"/>
            <p:cNvSpPr/>
            <p:nvPr/>
          </p:nvSpPr>
          <p:spPr>
            <a:xfrm>
              <a:off x="14859235" y="5024978"/>
              <a:ext cx="232429" cy="2603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859235" y="4954272"/>
              <a:ext cx="232429" cy="707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859235" y="4927710"/>
              <a:ext cx="232429" cy="265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859235" y="4344194"/>
              <a:ext cx="232429" cy="583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5117490" y="4992618"/>
              <a:ext cx="232429" cy="2927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5117490" y="4921069"/>
              <a:ext cx="232429" cy="715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5117490" y="4892357"/>
              <a:ext cx="232429" cy="287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5117490" y="4234767"/>
              <a:ext cx="232429" cy="6575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375745" y="4921631"/>
              <a:ext cx="232429" cy="3637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375745" y="4842320"/>
              <a:ext cx="232429" cy="793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375745" y="4796865"/>
              <a:ext cx="232429" cy="454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375745" y="4190996"/>
              <a:ext cx="232429" cy="605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634000" y="4916861"/>
              <a:ext cx="232429" cy="3684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634000" y="4847277"/>
              <a:ext cx="232429" cy="695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634000" y="4797801"/>
              <a:ext cx="232429" cy="494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634000" y="4041634"/>
              <a:ext cx="232429" cy="7561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892255" y="4980366"/>
              <a:ext cx="232429" cy="304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892255" y="4947912"/>
              <a:ext cx="232429" cy="324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892255" y="4910220"/>
              <a:ext cx="232429" cy="376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892255" y="4048461"/>
              <a:ext cx="232429" cy="861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6150510" y="5174622"/>
              <a:ext cx="232429" cy="110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6150510" y="5171348"/>
              <a:ext cx="232429" cy="32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6150510" y="5148247"/>
              <a:ext cx="232429" cy="23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6150510" y="4520960"/>
              <a:ext cx="232429" cy="6272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408764" y="5171816"/>
              <a:ext cx="232429" cy="1135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408764" y="5166485"/>
              <a:ext cx="232429" cy="53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408764" y="5153671"/>
              <a:ext cx="232429" cy="128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408764" y="4545464"/>
              <a:ext cx="232429" cy="6082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667019" y="5209040"/>
              <a:ext cx="232429" cy="76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667019" y="5207263"/>
              <a:ext cx="232429" cy="17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667019" y="5205111"/>
              <a:ext cx="232429" cy="21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667019" y="4753282"/>
              <a:ext cx="232429" cy="4518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422573"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54745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26,205 case(s)</a:t>
              </a:r>
            </a:p>
          </p:txBody>
        </p:sp>
        <p:sp>
          <p:nvSpPr>
            <p:cNvPr id="292" name="pg291"/>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235228"/>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21" name="tx420"/>
            <p:cNvSpPr/>
            <p:nvPr/>
          </p:nvSpPr>
          <p:spPr>
            <a:xfrm>
              <a:off x="1230614" y="3299956"/>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20,000</a:t>
              </a:r>
            </a:p>
          </p:txBody>
        </p:sp>
        <p:sp>
          <p:nvSpPr>
            <p:cNvPr id="422" name="tx421"/>
            <p:cNvSpPr/>
            <p:nvPr/>
          </p:nvSpPr>
          <p:spPr>
            <a:xfrm>
              <a:off x="1230614" y="2364685"/>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30,000</a:t>
              </a:r>
            </a:p>
          </p:txBody>
        </p:sp>
        <p:sp>
          <p:nvSpPr>
            <p:cNvPr id="423" name="pl422"/>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4" name="pl423"/>
            <p:cNvSpPr/>
            <p:nvPr/>
          </p:nvSpPr>
          <p:spPr>
            <a:xfrm>
              <a:off x="2182860" y="43500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2182860" y="34148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2182860" y="24795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tx42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28" name="rc427"/>
            <p:cNvSpPr/>
            <p:nvPr/>
          </p:nvSpPr>
          <p:spPr>
            <a:xfrm>
              <a:off x="18110385" y="2153563"/>
              <a:ext cx="1753945" cy="1236458"/>
            </a:xfrm>
            <a:prstGeom prst="rect">
              <a:avLst/>
            </a:prstGeom>
            <a:solidFill>
              <a:srgbClr val="FFFFFF">
                <a:alpha val="100000"/>
              </a:srgbClr>
            </a:solidFill>
          </p:spPr>
          <p:txBody>
            <a:bodyPr/>
            <a:lstStyle/>
            <a:p/>
          </p:txBody>
        </p:sp>
        <p:sp>
          <p:nvSpPr>
            <p:cNvPr id="429" name="rc428"/>
            <p:cNvSpPr/>
            <p:nvPr/>
          </p:nvSpPr>
          <p:spPr>
            <a:xfrm>
              <a:off x="18179974" y="2223153"/>
              <a:ext cx="274319" cy="274319"/>
            </a:xfrm>
            <a:prstGeom prst="rect">
              <a:avLst/>
            </a:prstGeom>
            <a:solidFill>
              <a:srgbClr val="FFFFFF">
                <a:alpha val="100000"/>
              </a:srgbClr>
            </a:solidFill>
          </p:spPr>
          <p:txBody>
            <a:bodyPr/>
            <a:lstStyle/>
            <a:p/>
          </p:txBody>
        </p:sp>
        <p:sp>
          <p:nvSpPr>
            <p:cNvPr id="430" name="rc42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1" name="rc430"/>
            <p:cNvSpPr/>
            <p:nvPr/>
          </p:nvSpPr>
          <p:spPr>
            <a:xfrm>
              <a:off x="18179974" y="2497473"/>
              <a:ext cx="274319" cy="274319"/>
            </a:xfrm>
            <a:prstGeom prst="rect">
              <a:avLst/>
            </a:prstGeom>
            <a:solidFill>
              <a:srgbClr val="FFFFFF">
                <a:alpha val="100000"/>
              </a:srgbClr>
            </a:solidFill>
          </p:spPr>
          <p:txBody>
            <a:bodyPr/>
            <a:lstStyle/>
            <a:p/>
          </p:txBody>
        </p:sp>
        <p:sp>
          <p:nvSpPr>
            <p:cNvPr id="432" name="rc43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3" name="rc432"/>
            <p:cNvSpPr/>
            <p:nvPr/>
          </p:nvSpPr>
          <p:spPr>
            <a:xfrm>
              <a:off x="18179974" y="2771793"/>
              <a:ext cx="274319" cy="274319"/>
            </a:xfrm>
            <a:prstGeom prst="rect">
              <a:avLst/>
            </a:prstGeom>
            <a:solidFill>
              <a:srgbClr val="FFFFFF">
                <a:alpha val="100000"/>
              </a:srgbClr>
            </a:solidFill>
          </p:spPr>
          <p:txBody>
            <a:bodyPr/>
            <a:lstStyle/>
            <a:p/>
          </p:txBody>
        </p:sp>
        <p:sp>
          <p:nvSpPr>
            <p:cNvPr id="434" name="rc43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5" name="rc434"/>
            <p:cNvSpPr/>
            <p:nvPr/>
          </p:nvSpPr>
          <p:spPr>
            <a:xfrm>
              <a:off x="18179974" y="3046113"/>
              <a:ext cx="274319" cy="274319"/>
            </a:xfrm>
            <a:prstGeom prst="rect">
              <a:avLst/>
            </a:prstGeom>
            <a:solidFill>
              <a:srgbClr val="FFFFFF">
                <a:alpha val="100000"/>
              </a:srgbClr>
            </a:solidFill>
          </p:spPr>
          <p:txBody>
            <a:bodyPr/>
            <a:lstStyle/>
            <a:p/>
          </p:txBody>
        </p:sp>
        <p:sp>
          <p:nvSpPr>
            <p:cNvPr id="436" name="rc43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7" name="tx43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8" name="tx43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9" name="tx43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0" name="tx43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1" name=""/>
          <p:cNvGrpSpPr/>
          <p:nvPr/>
        </p:nvGrpSpPr>
        <p:grpSpPr>
          <a:xfrm>
            <a:off x="6400800" y="6217920"/>
            <a:ext cx="5486400" cy="4251960"/>
            <a:chOff x="6400800" y="6217920"/>
            <a:chExt cx="5486400" cy="4251960"/>
          </a:xfrm>
        </p:grpSpPr>
        <p:sp>
          <p:nvSpPr>
            <p:cNvPr id="44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4" name="rc5"/>
            <p:cNvSpPr/>
            <p:nvPr/>
          </p:nvSpPr>
          <p:spPr>
            <a:xfrm>
              <a:off x="7365527" y="6510025"/>
              <a:ext cx="3895326" cy="2788960"/>
            </a:xfrm>
            <a:prstGeom prst="rect">
              <a:avLst/>
            </a:prstGeom>
            <a:solidFill>
              <a:srgbClr val="FFFFFF">
                <a:alpha val="100000"/>
              </a:srgbClr>
            </a:solidFill>
          </p:spPr>
          <p:txBody>
            <a:bodyPr/>
            <a:lstStyle/>
            <a:p/>
          </p:txBody>
        </p:sp>
        <p:sp>
          <p:nvSpPr>
            <p:cNvPr id="445" name="pl6"/>
            <p:cNvSpPr/>
            <p:nvPr/>
          </p:nvSpPr>
          <p:spPr>
            <a:xfrm>
              <a:off x="7365527" y="8846938"/>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6" name="pl7"/>
            <p:cNvSpPr/>
            <p:nvPr/>
          </p:nvSpPr>
          <p:spPr>
            <a:xfrm>
              <a:off x="7365527" y="8196386"/>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7" name="pl8"/>
            <p:cNvSpPr/>
            <p:nvPr/>
          </p:nvSpPr>
          <p:spPr>
            <a:xfrm>
              <a:off x="7365527" y="7545834"/>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8" name="pl9"/>
            <p:cNvSpPr/>
            <p:nvPr/>
          </p:nvSpPr>
          <p:spPr>
            <a:xfrm>
              <a:off x="7365527" y="6895282"/>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49" name="pl10"/>
            <p:cNvSpPr/>
            <p:nvPr/>
          </p:nvSpPr>
          <p:spPr>
            <a:xfrm>
              <a:off x="7365527"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0" name="pl11"/>
            <p:cNvSpPr/>
            <p:nvPr/>
          </p:nvSpPr>
          <p:spPr>
            <a:xfrm>
              <a:off x="7365527" y="8521662"/>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1" name="pl12"/>
            <p:cNvSpPr/>
            <p:nvPr/>
          </p:nvSpPr>
          <p:spPr>
            <a:xfrm>
              <a:off x="7365527" y="7871110"/>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2" name="pl13"/>
            <p:cNvSpPr/>
            <p:nvPr/>
          </p:nvSpPr>
          <p:spPr>
            <a:xfrm>
              <a:off x="7365527" y="7220558"/>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3" name="pl14"/>
            <p:cNvSpPr/>
            <p:nvPr/>
          </p:nvSpPr>
          <p:spPr>
            <a:xfrm>
              <a:off x="7365527" y="6570006"/>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4" name="rc15"/>
            <p:cNvSpPr/>
            <p:nvPr/>
          </p:nvSpPr>
          <p:spPr>
            <a:xfrm>
              <a:off x="7500782" y="7967609"/>
              <a:ext cx="378712" cy="1164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16"/>
            <p:cNvSpPr/>
            <p:nvPr/>
          </p:nvSpPr>
          <p:spPr>
            <a:xfrm>
              <a:off x="8041799" y="7477092"/>
              <a:ext cx="378712" cy="4016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17"/>
            <p:cNvSpPr/>
            <p:nvPr/>
          </p:nvSpPr>
          <p:spPr>
            <a:xfrm>
              <a:off x="8582817" y="7547352"/>
              <a:ext cx="378712" cy="1680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18"/>
            <p:cNvSpPr/>
            <p:nvPr/>
          </p:nvSpPr>
          <p:spPr>
            <a:xfrm>
              <a:off x="9123835" y="8621197"/>
              <a:ext cx="378712" cy="399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19"/>
            <p:cNvSpPr/>
            <p:nvPr/>
          </p:nvSpPr>
          <p:spPr>
            <a:xfrm>
              <a:off x="9664852" y="8969459"/>
              <a:ext cx="378712" cy="125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0"/>
            <p:cNvSpPr/>
            <p:nvPr/>
          </p:nvSpPr>
          <p:spPr>
            <a:xfrm>
              <a:off x="10205870" y="9038634"/>
              <a:ext cx="378712" cy="69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21"/>
            <p:cNvSpPr/>
            <p:nvPr/>
          </p:nvSpPr>
          <p:spPr>
            <a:xfrm>
              <a:off x="10746887" y="9143590"/>
              <a:ext cx="378712" cy="4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1" name="rc22"/>
            <p:cNvSpPr/>
            <p:nvPr/>
          </p:nvSpPr>
          <p:spPr>
            <a:xfrm>
              <a:off x="7500782" y="7953513"/>
              <a:ext cx="378712" cy="1409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2" name="rc23"/>
            <p:cNvSpPr/>
            <p:nvPr/>
          </p:nvSpPr>
          <p:spPr>
            <a:xfrm>
              <a:off x="8041799" y="6707923"/>
              <a:ext cx="378712" cy="7691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3" name="rc24"/>
            <p:cNvSpPr/>
            <p:nvPr/>
          </p:nvSpPr>
          <p:spPr>
            <a:xfrm>
              <a:off x="8582817" y="6636796"/>
              <a:ext cx="378712" cy="9105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rc25"/>
            <p:cNvSpPr/>
            <p:nvPr/>
          </p:nvSpPr>
          <p:spPr>
            <a:xfrm>
              <a:off x="9123835" y="8449885"/>
              <a:ext cx="378712" cy="17131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26"/>
            <p:cNvSpPr/>
            <p:nvPr/>
          </p:nvSpPr>
          <p:spPr>
            <a:xfrm>
              <a:off x="9664852" y="8943871"/>
              <a:ext cx="378712" cy="2558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27"/>
            <p:cNvSpPr/>
            <p:nvPr/>
          </p:nvSpPr>
          <p:spPr>
            <a:xfrm>
              <a:off x="10205870" y="9029960"/>
              <a:ext cx="378712" cy="867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28"/>
            <p:cNvSpPr/>
            <p:nvPr/>
          </p:nvSpPr>
          <p:spPr>
            <a:xfrm>
              <a:off x="7500782" y="8084057"/>
              <a:ext cx="378712" cy="108815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29"/>
            <p:cNvSpPr/>
            <p:nvPr/>
          </p:nvSpPr>
          <p:spPr>
            <a:xfrm>
              <a:off x="8041799" y="7878700"/>
              <a:ext cx="378712" cy="12935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30"/>
            <p:cNvSpPr/>
            <p:nvPr/>
          </p:nvSpPr>
          <p:spPr>
            <a:xfrm>
              <a:off x="8582817" y="7715411"/>
              <a:ext cx="378712" cy="145680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31"/>
            <p:cNvSpPr/>
            <p:nvPr/>
          </p:nvSpPr>
          <p:spPr>
            <a:xfrm>
              <a:off x="9123835" y="8661097"/>
              <a:ext cx="378712" cy="5111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2"/>
            <p:cNvSpPr/>
            <p:nvPr/>
          </p:nvSpPr>
          <p:spPr>
            <a:xfrm>
              <a:off x="9664852" y="8982036"/>
              <a:ext cx="378712" cy="1901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3"/>
            <p:cNvSpPr/>
            <p:nvPr/>
          </p:nvSpPr>
          <p:spPr>
            <a:xfrm>
              <a:off x="10205870" y="9045574"/>
              <a:ext cx="378712" cy="1266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4"/>
            <p:cNvSpPr/>
            <p:nvPr/>
          </p:nvSpPr>
          <p:spPr>
            <a:xfrm>
              <a:off x="10746887" y="9144024"/>
              <a:ext cx="378712" cy="2819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pl35"/>
            <p:cNvSpPr/>
            <p:nvPr/>
          </p:nvSpPr>
          <p:spPr>
            <a:xfrm>
              <a:off x="7690138" y="6867288"/>
              <a:ext cx="3246105" cy="2302137"/>
            </a:xfrm>
            <a:custGeom>
              <a:avLst/>
              <a:pathLst>
                <a:path w="3246105" h="2302137">
                  <a:moveTo>
                    <a:pt x="0" y="0"/>
                  </a:moveTo>
                  <a:lnTo>
                    <a:pt x="541017" y="1136663"/>
                  </a:lnTo>
                  <a:lnTo>
                    <a:pt x="1082035" y="1382955"/>
                  </a:lnTo>
                  <a:lnTo>
                    <a:pt x="1623052" y="2053986"/>
                  </a:lnTo>
                  <a:lnTo>
                    <a:pt x="2164070" y="2266820"/>
                  </a:lnTo>
                  <a:lnTo>
                    <a:pt x="2705088" y="2288196"/>
                  </a:lnTo>
                  <a:lnTo>
                    <a:pt x="3246105" y="2302137"/>
                  </a:lnTo>
                </a:path>
              </a:pathLst>
            </a:custGeom>
            <a:ln w="40651" cap="flat">
              <a:solidFill>
                <a:srgbClr val="000000">
                  <a:alpha val="100000"/>
                </a:srgbClr>
              </a:solidFill>
              <a:prstDash val="solid"/>
              <a:round/>
            </a:ln>
          </p:spPr>
          <p:txBody>
            <a:bodyPr/>
            <a:lstStyle/>
            <a:p/>
          </p:txBody>
        </p:sp>
        <p:sp>
          <p:nvSpPr>
            <p:cNvPr id="475" name="rc36"/>
            <p:cNvSpPr/>
            <p:nvPr/>
          </p:nvSpPr>
          <p:spPr>
            <a:xfrm>
              <a:off x="7365527" y="6510025"/>
              <a:ext cx="3895326" cy="2788960"/>
            </a:xfrm>
            <a:prstGeom prst="rect">
              <a:avLst/>
            </a:prstGeom>
            <a:ln w="13550" cap="rnd">
              <a:solidFill>
                <a:srgbClr val="333333">
                  <a:alpha val="100000"/>
                </a:srgbClr>
              </a:solidFill>
              <a:prstDash val="solid"/>
              <a:round/>
            </a:ln>
          </p:spPr>
          <p:txBody>
            <a:bodyPr/>
            <a:lstStyle/>
            <a:p/>
          </p:txBody>
        </p:sp>
        <p:sp>
          <p:nvSpPr>
            <p:cNvPr id="476" name="tx37"/>
            <p:cNvSpPr/>
            <p:nvPr/>
          </p:nvSpPr>
          <p:spPr>
            <a:xfrm>
              <a:off x="6971004" y="9169908"/>
              <a:ext cx="2964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7" name="tx38"/>
            <p:cNvSpPr/>
            <p:nvPr/>
          </p:nvSpPr>
          <p:spPr>
            <a:xfrm>
              <a:off x="6843756" y="8499636"/>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3,000</a:t>
              </a:r>
            </a:p>
          </p:txBody>
        </p:sp>
        <p:sp>
          <p:nvSpPr>
            <p:cNvPr id="478" name="tx39"/>
            <p:cNvSpPr/>
            <p:nvPr/>
          </p:nvSpPr>
          <p:spPr>
            <a:xfrm>
              <a:off x="6843756" y="7849083"/>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6,000</a:t>
              </a:r>
            </a:p>
          </p:txBody>
        </p:sp>
        <p:sp>
          <p:nvSpPr>
            <p:cNvPr id="479" name="tx40"/>
            <p:cNvSpPr/>
            <p:nvPr/>
          </p:nvSpPr>
          <p:spPr>
            <a:xfrm>
              <a:off x="6843756" y="7198531"/>
              <a:ext cx="423713"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9,000</a:t>
              </a:r>
            </a:p>
          </p:txBody>
        </p:sp>
        <p:sp>
          <p:nvSpPr>
            <p:cNvPr id="480" name="tx41"/>
            <p:cNvSpPr/>
            <p:nvPr/>
          </p:nvSpPr>
          <p:spPr>
            <a:xfrm>
              <a:off x="6801340" y="6547979"/>
              <a:ext cx="466129"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12,000</a:t>
              </a:r>
            </a:p>
          </p:txBody>
        </p:sp>
        <p:sp>
          <p:nvSpPr>
            <p:cNvPr id="481" name="pl42"/>
            <p:cNvSpPr/>
            <p:nvPr/>
          </p:nvSpPr>
          <p:spPr>
            <a:xfrm>
              <a:off x="7330733"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43"/>
            <p:cNvSpPr/>
            <p:nvPr/>
          </p:nvSpPr>
          <p:spPr>
            <a:xfrm>
              <a:off x="7330733" y="8521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44"/>
            <p:cNvSpPr/>
            <p:nvPr/>
          </p:nvSpPr>
          <p:spPr>
            <a:xfrm>
              <a:off x="7330733" y="78711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45"/>
            <p:cNvSpPr/>
            <p:nvPr/>
          </p:nvSpPr>
          <p:spPr>
            <a:xfrm>
              <a:off x="7330733" y="72205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6"/>
            <p:cNvSpPr/>
            <p:nvPr/>
          </p:nvSpPr>
          <p:spPr>
            <a:xfrm>
              <a:off x="7330733" y="657000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48"/>
            <p:cNvSpPr/>
            <p:nvPr/>
          </p:nvSpPr>
          <p:spPr>
            <a:xfrm>
              <a:off x="11260854" y="824280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49"/>
            <p:cNvSpPr/>
            <p:nvPr/>
          </p:nvSpPr>
          <p:spPr>
            <a:xfrm>
              <a:off x="11260854" y="731340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tx5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0" name="tx51"/>
            <p:cNvSpPr/>
            <p:nvPr/>
          </p:nvSpPr>
          <p:spPr>
            <a:xfrm>
              <a:off x="11358911" y="824050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1" name="tx52"/>
            <p:cNvSpPr/>
            <p:nvPr/>
          </p:nvSpPr>
          <p:spPr>
            <a:xfrm>
              <a:off x="11358911" y="731109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92" name="pl53"/>
            <p:cNvSpPr/>
            <p:nvPr/>
          </p:nvSpPr>
          <p:spPr>
            <a:xfrm>
              <a:off x="76901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4"/>
            <p:cNvSpPr/>
            <p:nvPr/>
          </p:nvSpPr>
          <p:spPr>
            <a:xfrm>
              <a:off x="82311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5"/>
            <p:cNvSpPr/>
            <p:nvPr/>
          </p:nvSpPr>
          <p:spPr>
            <a:xfrm>
              <a:off x="87721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6"/>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7"/>
            <p:cNvSpPr/>
            <p:nvPr/>
          </p:nvSpPr>
          <p:spPr>
            <a:xfrm>
              <a:off x="985420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8"/>
            <p:cNvSpPr/>
            <p:nvPr/>
          </p:nvSpPr>
          <p:spPr>
            <a:xfrm>
              <a:off x="103952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9"/>
            <p:cNvSpPr/>
            <p:nvPr/>
          </p:nvSpPr>
          <p:spPr>
            <a:xfrm>
              <a:off x="1093624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tx60"/>
            <p:cNvSpPr/>
            <p:nvPr/>
          </p:nvSpPr>
          <p:spPr>
            <a:xfrm rot="-2700000">
              <a:off x="7580239"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0" name="tx61"/>
            <p:cNvSpPr/>
            <p:nvPr/>
          </p:nvSpPr>
          <p:spPr>
            <a:xfrm rot="-2700000">
              <a:off x="80815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1" name="tx62"/>
            <p:cNvSpPr/>
            <p:nvPr/>
          </p:nvSpPr>
          <p:spPr>
            <a:xfrm rot="-2700000">
              <a:off x="862191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2" name="tx63"/>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3" name="tx64"/>
            <p:cNvSpPr/>
            <p:nvPr/>
          </p:nvSpPr>
          <p:spPr>
            <a:xfrm rot="-2700000">
              <a:off x="955926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4" name="tx65"/>
            <p:cNvSpPr/>
            <p:nvPr/>
          </p:nvSpPr>
          <p:spPr>
            <a:xfrm rot="-2700000">
              <a:off x="1010025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5" name="tx66"/>
            <p:cNvSpPr/>
            <p:nvPr/>
          </p:nvSpPr>
          <p:spPr>
            <a:xfrm rot="-2700000">
              <a:off x="1075334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67"/>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7" name="tx68"/>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8"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9"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0" name="rc71"/>
            <p:cNvSpPr/>
            <p:nvPr/>
          </p:nvSpPr>
          <p:spPr>
            <a:xfrm>
              <a:off x="7171802" y="10217410"/>
              <a:ext cx="1051268" cy="182880"/>
            </a:xfrm>
            <a:prstGeom prst="rect">
              <a:avLst/>
            </a:prstGeom>
            <a:solidFill>
              <a:srgbClr val="FFFFFF">
                <a:alpha val="100000"/>
              </a:srgbClr>
            </a:solidFill>
          </p:spPr>
          <p:txBody>
            <a:bodyPr/>
            <a:lstStyle/>
            <a:p/>
          </p:txBody>
        </p:sp>
        <p:sp>
          <p:nvSpPr>
            <p:cNvPr id="511" name="rc72"/>
            <p:cNvSpPr/>
            <p:nvPr/>
          </p:nvSpPr>
          <p:spPr>
            <a:xfrm>
              <a:off x="7171802" y="10217410"/>
              <a:ext cx="182879" cy="182880"/>
            </a:xfrm>
            <a:prstGeom prst="rect">
              <a:avLst/>
            </a:prstGeom>
            <a:solidFill>
              <a:srgbClr val="FFFFFF">
                <a:alpha val="100000"/>
              </a:srgbClr>
            </a:solidFill>
          </p:spPr>
          <p:txBody>
            <a:bodyPr/>
            <a:lstStyle/>
            <a:p/>
          </p:txBody>
        </p:sp>
        <p:sp>
          <p:nvSpPr>
            <p:cNvPr id="512" name="pl73"/>
            <p:cNvSpPr/>
            <p:nvPr/>
          </p:nvSpPr>
          <p:spPr>
            <a:xfrm>
              <a:off x="7190090" y="10308850"/>
              <a:ext cx="146304" cy="0"/>
            </a:xfrm>
            <a:custGeom>
              <a:avLst/>
              <a:pathLst>
                <a:path w="146304" h="0">
                  <a:moveTo>
                    <a:pt x="0" y="0"/>
                  </a:moveTo>
                  <a:lnTo>
                    <a:pt x="146304" y="0"/>
                  </a:lnTo>
                </a:path>
              </a:pathLst>
            </a:custGeom>
            <a:ln w="40651" cap="flat">
              <a:solidFill>
                <a:srgbClr val="000000">
                  <a:alpha val="100000"/>
                </a:srgbClr>
              </a:solidFill>
              <a:prstDash val="solid"/>
              <a:round/>
            </a:ln>
          </p:spPr>
          <p:txBody>
            <a:bodyPr/>
            <a:lstStyle/>
            <a:p/>
          </p:txBody>
        </p:sp>
        <p:sp>
          <p:nvSpPr>
            <p:cNvPr id="513" name="tx74"/>
            <p:cNvSpPr/>
            <p:nvPr/>
          </p:nvSpPr>
          <p:spPr>
            <a:xfrm>
              <a:off x="746268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4" name="rc75"/>
            <p:cNvSpPr/>
            <p:nvPr/>
          </p:nvSpPr>
          <p:spPr>
            <a:xfrm>
              <a:off x="8403070" y="10217410"/>
              <a:ext cx="3051508" cy="182880"/>
            </a:xfrm>
            <a:prstGeom prst="rect">
              <a:avLst/>
            </a:prstGeom>
            <a:solidFill>
              <a:srgbClr val="FFFFFF">
                <a:alpha val="100000"/>
              </a:srgbClr>
            </a:solidFill>
          </p:spPr>
          <p:txBody>
            <a:bodyPr/>
            <a:lstStyle/>
            <a:p/>
          </p:txBody>
        </p:sp>
        <p:sp>
          <p:nvSpPr>
            <p:cNvPr id="515" name="rc76"/>
            <p:cNvSpPr/>
            <p:nvPr/>
          </p:nvSpPr>
          <p:spPr>
            <a:xfrm>
              <a:off x="8403070" y="10217410"/>
              <a:ext cx="182880" cy="182880"/>
            </a:xfrm>
            <a:prstGeom prst="rect">
              <a:avLst/>
            </a:prstGeom>
            <a:solidFill>
              <a:srgbClr val="FFFFFF">
                <a:alpha val="100000"/>
              </a:srgbClr>
            </a:solidFill>
          </p:spPr>
          <p:txBody>
            <a:bodyPr/>
            <a:lstStyle/>
            <a:p/>
          </p:txBody>
        </p:sp>
        <p:sp>
          <p:nvSpPr>
            <p:cNvPr id="516" name="rc77"/>
            <p:cNvSpPr/>
            <p:nvPr/>
          </p:nvSpPr>
          <p:spPr>
            <a:xfrm>
              <a:off x="841207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7" name="rc78"/>
            <p:cNvSpPr/>
            <p:nvPr/>
          </p:nvSpPr>
          <p:spPr>
            <a:xfrm>
              <a:off x="9494311" y="10217410"/>
              <a:ext cx="182879" cy="182880"/>
            </a:xfrm>
            <a:prstGeom prst="rect">
              <a:avLst/>
            </a:prstGeom>
            <a:solidFill>
              <a:srgbClr val="FFFFFF">
                <a:alpha val="100000"/>
              </a:srgbClr>
            </a:solidFill>
          </p:spPr>
          <p:txBody>
            <a:bodyPr/>
            <a:lstStyle/>
            <a:p/>
          </p:txBody>
        </p:sp>
        <p:sp>
          <p:nvSpPr>
            <p:cNvPr id="518" name="rc79"/>
            <p:cNvSpPr/>
            <p:nvPr/>
          </p:nvSpPr>
          <p:spPr>
            <a:xfrm>
              <a:off x="950331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9" name="rc80"/>
            <p:cNvSpPr/>
            <p:nvPr/>
          </p:nvSpPr>
          <p:spPr>
            <a:xfrm>
              <a:off x="10420352" y="10217410"/>
              <a:ext cx="182879" cy="182880"/>
            </a:xfrm>
            <a:prstGeom prst="rect">
              <a:avLst/>
            </a:prstGeom>
            <a:solidFill>
              <a:srgbClr val="FFFFFF">
                <a:alpha val="100000"/>
              </a:srgbClr>
            </a:solidFill>
          </p:spPr>
          <p:txBody>
            <a:bodyPr/>
            <a:lstStyle/>
            <a:p/>
          </p:txBody>
        </p:sp>
        <p:sp>
          <p:nvSpPr>
            <p:cNvPr id="520" name="rc81"/>
            <p:cNvSpPr/>
            <p:nvPr/>
          </p:nvSpPr>
          <p:spPr>
            <a:xfrm>
              <a:off x="10429352"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1" name="tx82"/>
            <p:cNvSpPr/>
            <p:nvPr/>
          </p:nvSpPr>
          <p:spPr>
            <a:xfrm>
              <a:off x="869395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2" name="tx83"/>
            <p:cNvSpPr/>
            <p:nvPr/>
          </p:nvSpPr>
          <p:spPr>
            <a:xfrm>
              <a:off x="978519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3" name="tx84"/>
            <p:cNvSpPr/>
            <p:nvPr/>
          </p:nvSpPr>
          <p:spPr>
            <a:xfrm>
              <a:off x="10711232"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4" name="tx85"/>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5" name=""/>
          <p:cNvGrpSpPr/>
          <p:nvPr/>
        </p:nvGrpSpPr>
        <p:grpSpPr>
          <a:xfrm>
            <a:off x="12527280" y="6217920"/>
            <a:ext cx="5486400" cy="4297680"/>
            <a:chOff x="12527280" y="6217920"/>
            <a:chExt cx="5486400" cy="4297680"/>
          </a:xfrm>
        </p:grpSpPr>
        <p:sp>
          <p:nvSpPr>
            <p:cNvPr id="52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7"/>
            <p:cNvSpPr/>
            <p:nvPr/>
          </p:nvSpPr>
          <p:spPr>
            <a:xfrm>
              <a:off x="13325144" y="6689277"/>
              <a:ext cx="4510689" cy="1075514"/>
            </a:xfrm>
            <a:custGeom>
              <a:avLst/>
              <a:pathLst>
                <a:path w="4510689" h="1075514">
                  <a:moveTo>
                    <a:pt x="0" y="1075514"/>
                  </a:moveTo>
                  <a:lnTo>
                    <a:pt x="180427" y="1049907"/>
                  </a:lnTo>
                  <a:lnTo>
                    <a:pt x="360855" y="1075514"/>
                  </a:lnTo>
                  <a:lnTo>
                    <a:pt x="541282" y="973084"/>
                  </a:lnTo>
                  <a:lnTo>
                    <a:pt x="721710" y="870654"/>
                  </a:lnTo>
                  <a:lnTo>
                    <a:pt x="902137" y="768224"/>
                  </a:lnTo>
                  <a:lnTo>
                    <a:pt x="1082565" y="742617"/>
                  </a:lnTo>
                  <a:lnTo>
                    <a:pt x="1262993" y="717009"/>
                  </a:lnTo>
                  <a:lnTo>
                    <a:pt x="1443420" y="665794"/>
                  </a:lnTo>
                  <a:lnTo>
                    <a:pt x="1623848" y="512149"/>
                  </a:lnTo>
                  <a:lnTo>
                    <a:pt x="1804275" y="409719"/>
                  </a:lnTo>
                  <a:lnTo>
                    <a:pt x="1984703" y="358504"/>
                  </a:lnTo>
                  <a:lnTo>
                    <a:pt x="2165131" y="384112"/>
                  </a:lnTo>
                  <a:lnTo>
                    <a:pt x="2345558" y="384112"/>
                  </a:lnTo>
                  <a:lnTo>
                    <a:pt x="2525986" y="332897"/>
                  </a:lnTo>
                  <a:lnTo>
                    <a:pt x="2706413" y="281682"/>
                  </a:lnTo>
                  <a:lnTo>
                    <a:pt x="2886841" y="256074"/>
                  </a:lnTo>
                  <a:lnTo>
                    <a:pt x="3067268" y="204859"/>
                  </a:lnTo>
                  <a:lnTo>
                    <a:pt x="3247696" y="128037"/>
                  </a:lnTo>
                  <a:lnTo>
                    <a:pt x="3428124" y="76822"/>
                  </a:lnTo>
                  <a:lnTo>
                    <a:pt x="3608551" y="230467"/>
                  </a:lnTo>
                  <a:lnTo>
                    <a:pt x="3788979" y="230467"/>
                  </a:lnTo>
                  <a:lnTo>
                    <a:pt x="3969406" y="76822"/>
                  </a:lnTo>
                  <a:lnTo>
                    <a:pt x="4149834" y="128037"/>
                  </a:lnTo>
                  <a:lnTo>
                    <a:pt x="4330262" y="25607"/>
                  </a:lnTo>
                  <a:lnTo>
                    <a:pt x="4510689" y="0"/>
                  </a:lnTo>
                </a:path>
              </a:pathLst>
            </a:custGeom>
            <a:ln w="32521" cap="flat">
              <a:solidFill>
                <a:srgbClr val="5EB0E8">
                  <a:alpha val="100000"/>
                </a:srgbClr>
              </a:solidFill>
              <a:prstDash val="solid"/>
              <a:round/>
            </a:ln>
          </p:spPr>
          <p:txBody>
            <a:bodyPr/>
            <a:lstStyle/>
            <a:p/>
          </p:txBody>
        </p:sp>
        <p:sp>
          <p:nvSpPr>
            <p:cNvPr id="541" name="pl18"/>
            <p:cNvSpPr/>
            <p:nvPr/>
          </p:nvSpPr>
          <p:spPr>
            <a:xfrm>
              <a:off x="15309848" y="6766100"/>
              <a:ext cx="2525986" cy="1741309"/>
            </a:xfrm>
            <a:custGeom>
              <a:avLst/>
              <a:pathLst>
                <a:path w="2525986" h="1741309">
                  <a:moveTo>
                    <a:pt x="0" y="1741309"/>
                  </a:moveTo>
                  <a:lnTo>
                    <a:pt x="180427" y="1510842"/>
                  </a:lnTo>
                  <a:lnTo>
                    <a:pt x="360855" y="1126729"/>
                  </a:lnTo>
                  <a:lnTo>
                    <a:pt x="541282" y="896262"/>
                  </a:lnTo>
                  <a:lnTo>
                    <a:pt x="721710" y="665794"/>
                  </a:lnTo>
                  <a:lnTo>
                    <a:pt x="902137" y="486542"/>
                  </a:lnTo>
                  <a:lnTo>
                    <a:pt x="1082565" y="384112"/>
                  </a:lnTo>
                  <a:lnTo>
                    <a:pt x="1262993" y="332897"/>
                  </a:lnTo>
                  <a:lnTo>
                    <a:pt x="1443420" y="281682"/>
                  </a:lnTo>
                  <a:lnTo>
                    <a:pt x="1623848" y="358504"/>
                  </a:lnTo>
                  <a:lnTo>
                    <a:pt x="1804275" y="332897"/>
                  </a:lnTo>
                  <a:lnTo>
                    <a:pt x="1984703" y="128037"/>
                  </a:lnTo>
                  <a:lnTo>
                    <a:pt x="2165131" y="128037"/>
                  </a:lnTo>
                  <a:lnTo>
                    <a:pt x="2345558" y="76822"/>
                  </a:lnTo>
                  <a:lnTo>
                    <a:pt x="2525986" y="0"/>
                  </a:lnTo>
                </a:path>
              </a:pathLst>
            </a:custGeom>
            <a:ln w="32521" cap="flat">
              <a:solidFill>
                <a:srgbClr val="00A173">
                  <a:alpha val="100000"/>
                </a:srgbClr>
              </a:solidFill>
              <a:prstDash val="solid"/>
              <a:round/>
            </a:ln>
          </p:spPr>
          <p:txBody>
            <a:bodyPr/>
            <a:lstStyle/>
            <a:p/>
          </p:txBody>
        </p:sp>
        <p:sp>
          <p:nvSpPr>
            <p:cNvPr id="54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7" name="rc84"/>
            <p:cNvSpPr/>
            <p:nvPr/>
          </p:nvSpPr>
          <p:spPr>
            <a:xfrm>
              <a:off x="14005791" y="9941072"/>
              <a:ext cx="3149396" cy="504938"/>
            </a:xfrm>
            <a:prstGeom prst="rect">
              <a:avLst/>
            </a:prstGeom>
            <a:solidFill>
              <a:srgbClr val="FFFFFF">
                <a:alpha val="100000"/>
              </a:srgbClr>
            </a:solidFill>
          </p:spPr>
          <p:txBody>
            <a:bodyPr/>
            <a:lstStyle/>
            <a:p/>
          </p:txBody>
        </p:sp>
        <p:sp>
          <p:nvSpPr>
            <p:cNvPr id="60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3" name=""/>
          <p:cNvGrpSpPr/>
          <p:nvPr/>
        </p:nvGrpSpPr>
        <p:grpSpPr>
          <a:xfrm>
            <a:off x="594360" y="6217920"/>
            <a:ext cx="5562295" cy="4108319"/>
            <a:chOff x="594360" y="6217920"/>
            <a:chExt cx="5562295" cy="4108319"/>
          </a:xfrm>
        </p:grpSpPr>
        <p:sp>
          <p:nvSpPr>
            <p:cNvPr id="61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5" name="rc4"/>
            <p:cNvSpPr/>
            <p:nvPr/>
          </p:nvSpPr>
          <p:spPr>
            <a:xfrm>
              <a:off x="2449306"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6" name="rc5"/>
            <p:cNvSpPr/>
            <p:nvPr/>
          </p:nvSpPr>
          <p:spPr>
            <a:xfrm>
              <a:off x="2477542" y="6544587"/>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617" name="rc6"/>
            <p:cNvSpPr/>
            <p:nvPr/>
          </p:nvSpPr>
          <p:spPr>
            <a:xfrm>
              <a:off x="2759907" y="6544587"/>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18" name="rc7"/>
            <p:cNvSpPr/>
            <p:nvPr/>
          </p:nvSpPr>
          <p:spPr>
            <a:xfrm>
              <a:off x="3042272" y="6544587"/>
              <a:ext cx="282365" cy="282365"/>
            </a:xfrm>
            <a:prstGeom prst="rect">
              <a:avLst/>
            </a:prstGeom>
            <a:solidFill>
              <a:srgbClr val="FDAC8F">
                <a:alpha val="100000"/>
              </a:srgbClr>
            </a:solidFill>
            <a:ln w="5420" cap="flat">
              <a:solidFill>
                <a:srgbClr val="FFFFFF">
                  <a:alpha val="100000"/>
                </a:srgbClr>
              </a:solidFill>
              <a:prstDash val="solid"/>
              <a:miter/>
            </a:ln>
          </p:spPr>
          <p:txBody>
            <a:bodyPr/>
            <a:lstStyle/>
            <a:p/>
          </p:txBody>
        </p:sp>
        <p:sp>
          <p:nvSpPr>
            <p:cNvPr id="619" name="rc8"/>
            <p:cNvSpPr/>
            <p:nvPr/>
          </p:nvSpPr>
          <p:spPr>
            <a:xfrm>
              <a:off x="3324638" y="6544587"/>
              <a:ext cx="282365" cy="282365"/>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20" name="rc9"/>
            <p:cNvSpPr/>
            <p:nvPr/>
          </p:nvSpPr>
          <p:spPr>
            <a:xfrm>
              <a:off x="3607003" y="6544587"/>
              <a:ext cx="282365" cy="282365"/>
            </a:xfrm>
            <a:prstGeom prst="rect">
              <a:avLst/>
            </a:prstGeom>
            <a:solidFill>
              <a:srgbClr val="FC8464">
                <a:alpha val="100000"/>
              </a:srgbClr>
            </a:solidFill>
            <a:ln w="5420" cap="flat">
              <a:solidFill>
                <a:srgbClr val="FFFFFF">
                  <a:alpha val="100000"/>
                </a:srgbClr>
              </a:solidFill>
              <a:prstDash val="solid"/>
              <a:miter/>
            </a:ln>
          </p:spPr>
          <p:txBody>
            <a:bodyPr/>
            <a:lstStyle/>
            <a:p/>
          </p:txBody>
        </p:sp>
        <p:sp>
          <p:nvSpPr>
            <p:cNvPr id="621" name="rc10"/>
            <p:cNvSpPr/>
            <p:nvPr/>
          </p:nvSpPr>
          <p:spPr>
            <a:xfrm>
              <a:off x="3889368" y="6544587"/>
              <a:ext cx="282365" cy="282365"/>
            </a:xfrm>
            <a:prstGeom prst="rect">
              <a:avLst/>
            </a:prstGeom>
            <a:solidFill>
              <a:srgbClr val="EC382B">
                <a:alpha val="100000"/>
              </a:srgbClr>
            </a:solidFill>
            <a:ln w="5420" cap="flat">
              <a:solidFill>
                <a:srgbClr val="FFFFFF">
                  <a:alpha val="100000"/>
                </a:srgbClr>
              </a:solidFill>
              <a:prstDash val="solid"/>
              <a:miter/>
            </a:ln>
          </p:spPr>
          <p:txBody>
            <a:bodyPr/>
            <a:lstStyle/>
            <a:p/>
          </p:txBody>
        </p:sp>
        <p:sp>
          <p:nvSpPr>
            <p:cNvPr id="622" name="rc11"/>
            <p:cNvSpPr/>
            <p:nvPr/>
          </p:nvSpPr>
          <p:spPr>
            <a:xfrm>
              <a:off x="4171733" y="6544587"/>
              <a:ext cx="282365" cy="282365"/>
            </a:xfrm>
            <a:prstGeom prst="rect">
              <a:avLst/>
            </a:prstGeom>
            <a:solidFill>
              <a:srgbClr val="F14431">
                <a:alpha val="100000"/>
              </a:srgbClr>
            </a:solidFill>
            <a:ln w="5420" cap="flat">
              <a:solidFill>
                <a:srgbClr val="FFFFFF">
                  <a:alpha val="100000"/>
                </a:srgbClr>
              </a:solidFill>
              <a:prstDash val="solid"/>
              <a:miter/>
            </a:ln>
          </p:spPr>
          <p:txBody>
            <a:bodyPr/>
            <a:lstStyle/>
            <a:p/>
          </p:txBody>
        </p:sp>
        <p:sp>
          <p:nvSpPr>
            <p:cNvPr id="623" name="rc12"/>
            <p:cNvSpPr/>
            <p:nvPr/>
          </p:nvSpPr>
          <p:spPr>
            <a:xfrm>
              <a:off x="4454098" y="6544587"/>
              <a:ext cx="282365" cy="282365"/>
            </a:xfrm>
            <a:prstGeom prst="rect">
              <a:avLst/>
            </a:prstGeom>
            <a:solidFill>
              <a:srgbClr val="DC2A24">
                <a:alpha val="100000"/>
              </a:srgbClr>
            </a:solidFill>
            <a:ln w="5420" cap="flat">
              <a:solidFill>
                <a:srgbClr val="FFFFFF">
                  <a:alpha val="100000"/>
                </a:srgbClr>
              </a:solidFill>
              <a:prstDash val="solid"/>
              <a:miter/>
            </a:ln>
          </p:spPr>
          <p:txBody>
            <a:bodyPr/>
            <a:lstStyle/>
            <a:p/>
          </p:txBody>
        </p:sp>
        <p:sp>
          <p:nvSpPr>
            <p:cNvPr id="624" name="rc13"/>
            <p:cNvSpPr/>
            <p:nvPr/>
          </p:nvSpPr>
          <p:spPr>
            <a:xfrm>
              <a:off x="4736463" y="6544587"/>
              <a:ext cx="282365" cy="282365"/>
            </a:xfrm>
            <a:prstGeom prst="rect">
              <a:avLst/>
            </a:prstGeom>
            <a:solidFill>
              <a:srgbClr val="B40D16">
                <a:alpha val="100000"/>
              </a:srgbClr>
            </a:solidFill>
            <a:ln w="5420" cap="flat">
              <a:solidFill>
                <a:srgbClr val="FFFFFF">
                  <a:alpha val="100000"/>
                </a:srgbClr>
              </a:solidFill>
              <a:prstDash val="solid"/>
              <a:miter/>
            </a:ln>
          </p:spPr>
          <p:txBody>
            <a:bodyPr/>
            <a:lstStyle/>
            <a:p/>
          </p:txBody>
        </p:sp>
        <p:sp>
          <p:nvSpPr>
            <p:cNvPr id="625" name="rc14"/>
            <p:cNvSpPr/>
            <p:nvPr/>
          </p:nvSpPr>
          <p:spPr>
            <a:xfrm>
              <a:off x="5018828" y="6544587"/>
              <a:ext cx="282365" cy="282365"/>
            </a:xfrm>
            <a:prstGeom prst="rect">
              <a:avLst/>
            </a:prstGeom>
            <a:solidFill>
              <a:srgbClr val="BA1018">
                <a:alpha val="100000"/>
              </a:srgbClr>
            </a:solidFill>
            <a:ln w="5420" cap="flat">
              <a:solidFill>
                <a:srgbClr val="FFFFFF">
                  <a:alpha val="100000"/>
                </a:srgbClr>
              </a:solidFill>
              <a:prstDash val="solid"/>
              <a:miter/>
            </a:ln>
          </p:spPr>
          <p:txBody>
            <a:bodyPr/>
            <a:lstStyle/>
            <a:p/>
          </p:txBody>
        </p:sp>
        <p:sp>
          <p:nvSpPr>
            <p:cNvPr id="626" name="rc15"/>
            <p:cNvSpPr/>
            <p:nvPr/>
          </p:nvSpPr>
          <p:spPr>
            <a:xfrm>
              <a:off x="5301193" y="6544587"/>
              <a:ext cx="282365" cy="282365"/>
            </a:xfrm>
            <a:prstGeom prst="rect">
              <a:avLst/>
            </a:prstGeom>
            <a:solidFill>
              <a:srgbClr val="FDB297">
                <a:alpha val="100000"/>
              </a:srgbClr>
            </a:solidFill>
            <a:ln w="5420" cap="flat">
              <a:solidFill>
                <a:srgbClr val="FFFFFF">
                  <a:alpha val="100000"/>
                </a:srgbClr>
              </a:solidFill>
              <a:prstDash val="solid"/>
              <a:miter/>
            </a:ln>
          </p:spPr>
          <p:txBody>
            <a:bodyPr/>
            <a:lstStyle/>
            <a:p/>
          </p:txBody>
        </p:sp>
        <p:sp>
          <p:nvSpPr>
            <p:cNvPr id="627" name="rc16"/>
            <p:cNvSpPr/>
            <p:nvPr/>
          </p:nvSpPr>
          <p:spPr>
            <a:xfrm>
              <a:off x="5583558" y="6544587"/>
              <a:ext cx="282365" cy="282365"/>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28" name="rc17"/>
            <p:cNvSpPr/>
            <p:nvPr/>
          </p:nvSpPr>
          <p:spPr>
            <a:xfrm>
              <a:off x="2477542" y="682695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29" name="rc18"/>
            <p:cNvSpPr/>
            <p:nvPr/>
          </p:nvSpPr>
          <p:spPr>
            <a:xfrm>
              <a:off x="2759907" y="682695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630" name="rc19"/>
            <p:cNvSpPr/>
            <p:nvPr/>
          </p:nvSpPr>
          <p:spPr>
            <a:xfrm>
              <a:off x="3042272" y="682695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31" name="rc20"/>
            <p:cNvSpPr/>
            <p:nvPr/>
          </p:nvSpPr>
          <p:spPr>
            <a:xfrm>
              <a:off x="3324638" y="682695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32" name="rc21"/>
            <p:cNvSpPr/>
            <p:nvPr/>
          </p:nvSpPr>
          <p:spPr>
            <a:xfrm>
              <a:off x="3607003" y="6826953"/>
              <a:ext cx="282365" cy="282365"/>
            </a:xfrm>
            <a:prstGeom prst="rect">
              <a:avLst/>
            </a:prstGeom>
            <a:solidFill>
              <a:srgbClr val="FC8463">
                <a:alpha val="100000"/>
              </a:srgbClr>
            </a:solidFill>
            <a:ln w="5420" cap="flat">
              <a:solidFill>
                <a:srgbClr val="FFFFFF">
                  <a:alpha val="100000"/>
                </a:srgbClr>
              </a:solidFill>
              <a:prstDash val="solid"/>
              <a:miter/>
            </a:ln>
          </p:spPr>
          <p:txBody>
            <a:bodyPr/>
            <a:lstStyle/>
            <a:p/>
          </p:txBody>
        </p:sp>
        <p:sp>
          <p:nvSpPr>
            <p:cNvPr id="633" name="rc22"/>
            <p:cNvSpPr/>
            <p:nvPr/>
          </p:nvSpPr>
          <p:spPr>
            <a:xfrm>
              <a:off x="3889368" y="6826953"/>
              <a:ext cx="282365" cy="282365"/>
            </a:xfrm>
            <a:prstGeom prst="rect">
              <a:avLst/>
            </a:prstGeom>
            <a:solidFill>
              <a:srgbClr val="FC8766">
                <a:alpha val="100000"/>
              </a:srgbClr>
            </a:solidFill>
            <a:ln w="5420" cap="flat">
              <a:solidFill>
                <a:srgbClr val="FFFFFF">
                  <a:alpha val="100000"/>
                </a:srgbClr>
              </a:solidFill>
              <a:prstDash val="solid"/>
              <a:miter/>
            </a:ln>
          </p:spPr>
          <p:txBody>
            <a:bodyPr/>
            <a:lstStyle/>
            <a:p/>
          </p:txBody>
        </p:sp>
        <p:sp>
          <p:nvSpPr>
            <p:cNvPr id="634" name="rc23"/>
            <p:cNvSpPr/>
            <p:nvPr/>
          </p:nvSpPr>
          <p:spPr>
            <a:xfrm>
              <a:off x="4171733" y="6826953"/>
              <a:ext cx="282365" cy="282365"/>
            </a:xfrm>
            <a:prstGeom prst="rect">
              <a:avLst/>
            </a:prstGeom>
            <a:solidFill>
              <a:srgbClr val="FC9070">
                <a:alpha val="100000"/>
              </a:srgbClr>
            </a:solidFill>
            <a:ln w="5420" cap="flat">
              <a:solidFill>
                <a:srgbClr val="FFFFFF">
                  <a:alpha val="100000"/>
                </a:srgbClr>
              </a:solidFill>
              <a:prstDash val="solid"/>
              <a:miter/>
            </a:ln>
          </p:spPr>
          <p:txBody>
            <a:bodyPr/>
            <a:lstStyle/>
            <a:p/>
          </p:txBody>
        </p:sp>
        <p:sp>
          <p:nvSpPr>
            <p:cNvPr id="635" name="rc24"/>
            <p:cNvSpPr/>
            <p:nvPr/>
          </p:nvSpPr>
          <p:spPr>
            <a:xfrm>
              <a:off x="4454098" y="6826953"/>
              <a:ext cx="282365" cy="282365"/>
            </a:xfrm>
            <a:prstGeom prst="rect">
              <a:avLst/>
            </a:prstGeom>
            <a:solidFill>
              <a:srgbClr val="FC7554">
                <a:alpha val="100000"/>
              </a:srgbClr>
            </a:solidFill>
            <a:ln w="5420" cap="flat">
              <a:solidFill>
                <a:srgbClr val="FFFFFF">
                  <a:alpha val="100000"/>
                </a:srgbClr>
              </a:solidFill>
              <a:prstDash val="solid"/>
              <a:miter/>
            </a:ln>
          </p:spPr>
          <p:txBody>
            <a:bodyPr/>
            <a:lstStyle/>
            <a:p/>
          </p:txBody>
        </p:sp>
        <p:sp>
          <p:nvSpPr>
            <p:cNvPr id="636" name="rc25"/>
            <p:cNvSpPr/>
            <p:nvPr/>
          </p:nvSpPr>
          <p:spPr>
            <a:xfrm>
              <a:off x="4736463" y="6826953"/>
              <a:ext cx="282365" cy="282365"/>
            </a:xfrm>
            <a:prstGeom prst="rect">
              <a:avLst/>
            </a:prstGeom>
            <a:solidFill>
              <a:srgbClr val="FDA183">
                <a:alpha val="100000"/>
              </a:srgbClr>
            </a:solidFill>
            <a:ln w="5420" cap="flat">
              <a:solidFill>
                <a:srgbClr val="FFFFFF">
                  <a:alpha val="100000"/>
                </a:srgbClr>
              </a:solidFill>
              <a:prstDash val="solid"/>
              <a:miter/>
            </a:ln>
          </p:spPr>
          <p:txBody>
            <a:bodyPr/>
            <a:lstStyle/>
            <a:p/>
          </p:txBody>
        </p:sp>
        <p:sp>
          <p:nvSpPr>
            <p:cNvPr id="637" name="rc26"/>
            <p:cNvSpPr/>
            <p:nvPr/>
          </p:nvSpPr>
          <p:spPr>
            <a:xfrm>
              <a:off x="5018828" y="6826953"/>
              <a:ext cx="282365" cy="282365"/>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38" name="rc27"/>
            <p:cNvSpPr/>
            <p:nvPr/>
          </p:nvSpPr>
          <p:spPr>
            <a:xfrm>
              <a:off x="5301193" y="682695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39" name="rc28"/>
            <p:cNvSpPr/>
            <p:nvPr/>
          </p:nvSpPr>
          <p:spPr>
            <a:xfrm>
              <a:off x="5583558"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40" name="rc29"/>
            <p:cNvSpPr/>
            <p:nvPr/>
          </p:nvSpPr>
          <p:spPr>
            <a:xfrm>
              <a:off x="2477542" y="7109318"/>
              <a:ext cx="282365" cy="282365"/>
            </a:xfrm>
            <a:prstGeom prst="rect">
              <a:avLst/>
            </a:prstGeom>
            <a:solidFill>
              <a:srgbClr val="FED1BF">
                <a:alpha val="100000"/>
              </a:srgbClr>
            </a:solidFill>
            <a:ln w="5420" cap="flat">
              <a:solidFill>
                <a:srgbClr val="FFFFFF">
                  <a:alpha val="100000"/>
                </a:srgbClr>
              </a:solidFill>
              <a:prstDash val="solid"/>
              <a:miter/>
            </a:ln>
          </p:spPr>
          <p:txBody>
            <a:bodyPr/>
            <a:lstStyle/>
            <a:p/>
          </p:txBody>
        </p:sp>
        <p:sp>
          <p:nvSpPr>
            <p:cNvPr id="641" name="rc30"/>
            <p:cNvSpPr/>
            <p:nvPr/>
          </p:nvSpPr>
          <p:spPr>
            <a:xfrm>
              <a:off x="2759907" y="7109318"/>
              <a:ext cx="282365" cy="282365"/>
            </a:xfrm>
            <a:prstGeom prst="rect">
              <a:avLst/>
            </a:prstGeom>
            <a:solidFill>
              <a:srgbClr val="FED1BD">
                <a:alpha val="100000"/>
              </a:srgbClr>
            </a:solidFill>
            <a:ln w="5420" cap="flat">
              <a:solidFill>
                <a:srgbClr val="FFFFFF">
                  <a:alpha val="100000"/>
                </a:srgbClr>
              </a:solidFill>
              <a:prstDash val="solid"/>
              <a:miter/>
            </a:ln>
          </p:spPr>
          <p:txBody>
            <a:bodyPr/>
            <a:lstStyle/>
            <a:p/>
          </p:txBody>
        </p:sp>
        <p:sp>
          <p:nvSpPr>
            <p:cNvPr id="642" name="rc31"/>
            <p:cNvSpPr/>
            <p:nvPr/>
          </p:nvSpPr>
          <p:spPr>
            <a:xfrm>
              <a:off x="3042272" y="7109318"/>
              <a:ext cx="282365" cy="282365"/>
            </a:xfrm>
            <a:prstGeom prst="rect">
              <a:avLst/>
            </a:prstGeom>
            <a:solidFill>
              <a:srgbClr val="FDC6AF">
                <a:alpha val="100000"/>
              </a:srgbClr>
            </a:solidFill>
            <a:ln w="5420" cap="flat">
              <a:solidFill>
                <a:srgbClr val="FFFFFF">
                  <a:alpha val="100000"/>
                </a:srgbClr>
              </a:solidFill>
              <a:prstDash val="solid"/>
              <a:miter/>
            </a:ln>
          </p:spPr>
          <p:txBody>
            <a:bodyPr/>
            <a:lstStyle/>
            <a:p/>
          </p:txBody>
        </p:sp>
        <p:sp>
          <p:nvSpPr>
            <p:cNvPr id="643" name="rc32"/>
            <p:cNvSpPr/>
            <p:nvPr/>
          </p:nvSpPr>
          <p:spPr>
            <a:xfrm>
              <a:off x="3324638" y="7109318"/>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44" name="rc33"/>
            <p:cNvSpPr/>
            <p:nvPr/>
          </p:nvSpPr>
          <p:spPr>
            <a:xfrm>
              <a:off x="3607003" y="710931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45" name="rc34"/>
            <p:cNvSpPr/>
            <p:nvPr/>
          </p:nvSpPr>
          <p:spPr>
            <a:xfrm>
              <a:off x="3889368" y="7109318"/>
              <a:ext cx="282365" cy="282365"/>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46" name="rc35"/>
            <p:cNvSpPr/>
            <p:nvPr/>
          </p:nvSpPr>
          <p:spPr>
            <a:xfrm>
              <a:off x="4171733" y="7109318"/>
              <a:ext cx="282365" cy="282365"/>
            </a:xfrm>
            <a:prstGeom prst="rect">
              <a:avLst/>
            </a:prstGeom>
            <a:solidFill>
              <a:srgbClr val="FC9677">
                <a:alpha val="100000"/>
              </a:srgbClr>
            </a:solidFill>
            <a:ln w="5420" cap="flat">
              <a:solidFill>
                <a:srgbClr val="FFFFFF">
                  <a:alpha val="100000"/>
                </a:srgbClr>
              </a:solidFill>
              <a:prstDash val="solid"/>
              <a:miter/>
            </a:ln>
          </p:spPr>
          <p:txBody>
            <a:bodyPr/>
            <a:lstStyle/>
            <a:p/>
          </p:txBody>
        </p:sp>
        <p:sp>
          <p:nvSpPr>
            <p:cNvPr id="647" name="rc36"/>
            <p:cNvSpPr/>
            <p:nvPr/>
          </p:nvSpPr>
          <p:spPr>
            <a:xfrm>
              <a:off x="4454098" y="7109318"/>
              <a:ext cx="282365" cy="282365"/>
            </a:xfrm>
            <a:prstGeom prst="rect">
              <a:avLst/>
            </a:prstGeom>
            <a:solidFill>
              <a:srgbClr val="FC9474">
                <a:alpha val="100000"/>
              </a:srgbClr>
            </a:solidFill>
            <a:ln w="5420" cap="flat">
              <a:solidFill>
                <a:srgbClr val="FFFFFF">
                  <a:alpha val="100000"/>
                </a:srgbClr>
              </a:solidFill>
              <a:prstDash val="solid"/>
              <a:miter/>
            </a:ln>
          </p:spPr>
          <p:txBody>
            <a:bodyPr/>
            <a:lstStyle/>
            <a:p/>
          </p:txBody>
        </p:sp>
        <p:sp>
          <p:nvSpPr>
            <p:cNvPr id="648" name="rc37"/>
            <p:cNvSpPr/>
            <p:nvPr/>
          </p:nvSpPr>
          <p:spPr>
            <a:xfrm>
              <a:off x="4736463" y="7109318"/>
              <a:ext cx="282365" cy="282365"/>
            </a:xfrm>
            <a:prstGeom prst="rect">
              <a:avLst/>
            </a:prstGeom>
            <a:solidFill>
              <a:srgbClr val="FC8D6D">
                <a:alpha val="100000"/>
              </a:srgbClr>
            </a:solidFill>
            <a:ln w="5420" cap="flat">
              <a:solidFill>
                <a:srgbClr val="FFFFFF">
                  <a:alpha val="100000"/>
                </a:srgbClr>
              </a:solidFill>
              <a:prstDash val="solid"/>
              <a:miter/>
            </a:ln>
          </p:spPr>
          <p:txBody>
            <a:bodyPr/>
            <a:lstStyle/>
            <a:p/>
          </p:txBody>
        </p:sp>
        <p:sp>
          <p:nvSpPr>
            <p:cNvPr id="649" name="rc38"/>
            <p:cNvSpPr/>
            <p:nvPr/>
          </p:nvSpPr>
          <p:spPr>
            <a:xfrm>
              <a:off x="5018828" y="7109318"/>
              <a:ext cx="282365" cy="282365"/>
            </a:xfrm>
            <a:prstGeom prst="rect">
              <a:avLst/>
            </a:prstGeom>
            <a:solidFill>
              <a:srgbClr val="FDAE92">
                <a:alpha val="100000"/>
              </a:srgbClr>
            </a:solidFill>
            <a:ln w="5420" cap="flat">
              <a:solidFill>
                <a:srgbClr val="FFFFFF">
                  <a:alpha val="100000"/>
                </a:srgbClr>
              </a:solidFill>
              <a:prstDash val="solid"/>
              <a:miter/>
            </a:ln>
          </p:spPr>
          <p:txBody>
            <a:bodyPr/>
            <a:lstStyle/>
            <a:p/>
          </p:txBody>
        </p:sp>
        <p:sp>
          <p:nvSpPr>
            <p:cNvPr id="650" name="rc39"/>
            <p:cNvSpPr/>
            <p:nvPr/>
          </p:nvSpPr>
          <p:spPr>
            <a:xfrm>
              <a:off x="5301193"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51" name="rc40"/>
            <p:cNvSpPr/>
            <p:nvPr/>
          </p:nvSpPr>
          <p:spPr>
            <a:xfrm>
              <a:off x="5583558" y="710931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2" name="rc41"/>
            <p:cNvSpPr/>
            <p:nvPr/>
          </p:nvSpPr>
          <p:spPr>
            <a:xfrm>
              <a:off x="2477542" y="739168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3" name="rc42"/>
            <p:cNvSpPr/>
            <p:nvPr/>
          </p:nvSpPr>
          <p:spPr>
            <a:xfrm>
              <a:off x="2759907" y="739168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54" name="rc43"/>
            <p:cNvSpPr/>
            <p:nvPr/>
          </p:nvSpPr>
          <p:spPr>
            <a:xfrm>
              <a:off x="3042272" y="7391683"/>
              <a:ext cx="282365" cy="282365"/>
            </a:xfrm>
            <a:prstGeom prst="rect">
              <a:avLst/>
            </a:prstGeom>
            <a:solidFill>
              <a:srgbClr val="FCBEA4">
                <a:alpha val="100000"/>
              </a:srgbClr>
            </a:solidFill>
            <a:ln w="5420" cap="flat">
              <a:solidFill>
                <a:srgbClr val="FFFFFF">
                  <a:alpha val="100000"/>
                </a:srgbClr>
              </a:solidFill>
              <a:prstDash val="solid"/>
              <a:miter/>
            </a:ln>
          </p:spPr>
          <p:txBody>
            <a:bodyPr/>
            <a:lstStyle/>
            <a:p/>
          </p:txBody>
        </p:sp>
        <p:sp>
          <p:nvSpPr>
            <p:cNvPr id="655" name="rc44"/>
            <p:cNvSpPr/>
            <p:nvPr/>
          </p:nvSpPr>
          <p:spPr>
            <a:xfrm>
              <a:off x="3324638" y="7391683"/>
              <a:ext cx="282365" cy="282365"/>
            </a:xfrm>
            <a:prstGeom prst="rect">
              <a:avLst/>
            </a:prstGeom>
            <a:solidFill>
              <a:srgbClr val="FECBB7">
                <a:alpha val="100000"/>
              </a:srgbClr>
            </a:solidFill>
            <a:ln w="5420" cap="flat">
              <a:solidFill>
                <a:srgbClr val="FFFFFF">
                  <a:alpha val="100000"/>
                </a:srgbClr>
              </a:solidFill>
              <a:prstDash val="solid"/>
              <a:miter/>
            </a:ln>
          </p:spPr>
          <p:txBody>
            <a:bodyPr/>
            <a:lstStyle/>
            <a:p/>
          </p:txBody>
        </p:sp>
        <p:sp>
          <p:nvSpPr>
            <p:cNvPr id="656" name="rc45"/>
            <p:cNvSpPr/>
            <p:nvPr/>
          </p:nvSpPr>
          <p:spPr>
            <a:xfrm>
              <a:off x="3607003" y="7391683"/>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657" name="rc46"/>
            <p:cNvSpPr/>
            <p:nvPr/>
          </p:nvSpPr>
          <p:spPr>
            <a:xfrm>
              <a:off x="3889368" y="7391683"/>
              <a:ext cx="282365" cy="282365"/>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658" name="rc47"/>
            <p:cNvSpPr/>
            <p:nvPr/>
          </p:nvSpPr>
          <p:spPr>
            <a:xfrm>
              <a:off x="4171733" y="739168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59" name="rc48"/>
            <p:cNvSpPr/>
            <p:nvPr/>
          </p:nvSpPr>
          <p:spPr>
            <a:xfrm>
              <a:off x="4454098" y="7391683"/>
              <a:ext cx="282365" cy="282365"/>
            </a:xfrm>
            <a:prstGeom prst="rect">
              <a:avLst/>
            </a:prstGeom>
            <a:solidFill>
              <a:srgbClr val="FC9A7B">
                <a:alpha val="100000"/>
              </a:srgbClr>
            </a:solidFill>
            <a:ln w="5420" cap="flat">
              <a:solidFill>
                <a:srgbClr val="FFFFFF">
                  <a:alpha val="100000"/>
                </a:srgbClr>
              </a:solidFill>
              <a:prstDash val="solid"/>
              <a:miter/>
            </a:ln>
          </p:spPr>
          <p:txBody>
            <a:bodyPr/>
            <a:lstStyle/>
            <a:p/>
          </p:txBody>
        </p:sp>
        <p:sp>
          <p:nvSpPr>
            <p:cNvPr id="660" name="rc49"/>
            <p:cNvSpPr/>
            <p:nvPr/>
          </p:nvSpPr>
          <p:spPr>
            <a:xfrm>
              <a:off x="4736463" y="7391683"/>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61" name="rc50"/>
            <p:cNvSpPr/>
            <p:nvPr/>
          </p:nvSpPr>
          <p:spPr>
            <a:xfrm>
              <a:off x="5018828" y="739168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62" name="rc51"/>
            <p:cNvSpPr/>
            <p:nvPr/>
          </p:nvSpPr>
          <p:spPr>
            <a:xfrm>
              <a:off x="5301193" y="7391683"/>
              <a:ext cx="282365" cy="282365"/>
            </a:xfrm>
            <a:prstGeom prst="rect">
              <a:avLst/>
            </a:prstGeom>
            <a:solidFill>
              <a:srgbClr val="FEE1D4">
                <a:alpha val="100000"/>
              </a:srgbClr>
            </a:solidFill>
            <a:ln w="5420" cap="flat">
              <a:solidFill>
                <a:srgbClr val="FFFFFF">
                  <a:alpha val="100000"/>
                </a:srgbClr>
              </a:solidFill>
              <a:prstDash val="solid"/>
              <a:miter/>
            </a:ln>
          </p:spPr>
          <p:txBody>
            <a:bodyPr/>
            <a:lstStyle/>
            <a:p/>
          </p:txBody>
        </p:sp>
        <p:sp>
          <p:nvSpPr>
            <p:cNvPr id="663" name="rc52"/>
            <p:cNvSpPr/>
            <p:nvPr/>
          </p:nvSpPr>
          <p:spPr>
            <a:xfrm>
              <a:off x="5583558" y="739168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64" name="rc53"/>
            <p:cNvSpPr/>
            <p:nvPr/>
          </p:nvSpPr>
          <p:spPr>
            <a:xfrm>
              <a:off x="2477542" y="7674048"/>
              <a:ext cx="282365" cy="282365"/>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65" name="rc54"/>
            <p:cNvSpPr/>
            <p:nvPr/>
          </p:nvSpPr>
          <p:spPr>
            <a:xfrm>
              <a:off x="2759907" y="767404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66" name="rc55"/>
            <p:cNvSpPr/>
            <p:nvPr/>
          </p:nvSpPr>
          <p:spPr>
            <a:xfrm>
              <a:off x="3042272" y="767404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67" name="rc56"/>
            <p:cNvSpPr/>
            <p:nvPr/>
          </p:nvSpPr>
          <p:spPr>
            <a:xfrm>
              <a:off x="3324638" y="7674048"/>
              <a:ext cx="282365" cy="282365"/>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68" name="rc57"/>
            <p:cNvSpPr/>
            <p:nvPr/>
          </p:nvSpPr>
          <p:spPr>
            <a:xfrm>
              <a:off x="3607003" y="7674048"/>
              <a:ext cx="282365" cy="282365"/>
            </a:xfrm>
            <a:prstGeom prst="rect">
              <a:avLst/>
            </a:prstGeom>
            <a:solidFill>
              <a:srgbClr val="FCBDA4">
                <a:alpha val="100000"/>
              </a:srgbClr>
            </a:solidFill>
            <a:ln w="5420" cap="flat">
              <a:solidFill>
                <a:srgbClr val="FFFFFF">
                  <a:alpha val="100000"/>
                </a:srgbClr>
              </a:solidFill>
              <a:prstDash val="solid"/>
              <a:miter/>
            </a:ln>
          </p:spPr>
          <p:txBody>
            <a:bodyPr/>
            <a:lstStyle/>
            <a:p/>
          </p:txBody>
        </p:sp>
        <p:sp>
          <p:nvSpPr>
            <p:cNvPr id="669" name="rc58"/>
            <p:cNvSpPr/>
            <p:nvPr/>
          </p:nvSpPr>
          <p:spPr>
            <a:xfrm>
              <a:off x="3889368" y="7674048"/>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70" name="rc59"/>
            <p:cNvSpPr/>
            <p:nvPr/>
          </p:nvSpPr>
          <p:spPr>
            <a:xfrm>
              <a:off x="4171733" y="7674048"/>
              <a:ext cx="282365" cy="282365"/>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671" name="rc60"/>
            <p:cNvSpPr/>
            <p:nvPr/>
          </p:nvSpPr>
          <p:spPr>
            <a:xfrm>
              <a:off x="4454098" y="7674048"/>
              <a:ext cx="282365" cy="282365"/>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72" name="rc61"/>
            <p:cNvSpPr/>
            <p:nvPr/>
          </p:nvSpPr>
          <p:spPr>
            <a:xfrm>
              <a:off x="4736463" y="7674048"/>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73" name="rc62"/>
            <p:cNvSpPr/>
            <p:nvPr/>
          </p:nvSpPr>
          <p:spPr>
            <a:xfrm>
              <a:off x="5018828" y="767404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74" name="rc63"/>
            <p:cNvSpPr/>
            <p:nvPr/>
          </p:nvSpPr>
          <p:spPr>
            <a:xfrm>
              <a:off x="5301193" y="767404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75" name="rc64"/>
            <p:cNvSpPr/>
            <p:nvPr/>
          </p:nvSpPr>
          <p:spPr>
            <a:xfrm>
              <a:off x="5583558" y="767404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76" name="rc65"/>
            <p:cNvSpPr/>
            <p:nvPr/>
          </p:nvSpPr>
          <p:spPr>
            <a:xfrm>
              <a:off x="2477542" y="7956413"/>
              <a:ext cx="282365" cy="282365"/>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77" name="rc66"/>
            <p:cNvSpPr/>
            <p:nvPr/>
          </p:nvSpPr>
          <p:spPr>
            <a:xfrm>
              <a:off x="2759907" y="795641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78" name="rc67"/>
            <p:cNvSpPr/>
            <p:nvPr/>
          </p:nvSpPr>
          <p:spPr>
            <a:xfrm>
              <a:off x="3042272" y="7956413"/>
              <a:ext cx="282365" cy="282365"/>
            </a:xfrm>
            <a:prstGeom prst="rect">
              <a:avLst/>
            </a:prstGeom>
            <a:solidFill>
              <a:srgbClr val="FED1BD">
                <a:alpha val="100000"/>
              </a:srgbClr>
            </a:solidFill>
            <a:ln w="5420" cap="flat">
              <a:solidFill>
                <a:srgbClr val="FFFFFF">
                  <a:alpha val="100000"/>
                </a:srgbClr>
              </a:solidFill>
              <a:prstDash val="solid"/>
              <a:miter/>
            </a:ln>
          </p:spPr>
          <p:txBody>
            <a:bodyPr/>
            <a:lstStyle/>
            <a:p/>
          </p:txBody>
        </p:sp>
        <p:sp>
          <p:nvSpPr>
            <p:cNvPr id="679" name="rc68"/>
            <p:cNvSpPr/>
            <p:nvPr/>
          </p:nvSpPr>
          <p:spPr>
            <a:xfrm>
              <a:off x="3324638" y="7956413"/>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80" name="rc69"/>
            <p:cNvSpPr/>
            <p:nvPr/>
          </p:nvSpPr>
          <p:spPr>
            <a:xfrm>
              <a:off x="3607003" y="795641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81" name="rc70"/>
            <p:cNvSpPr/>
            <p:nvPr/>
          </p:nvSpPr>
          <p:spPr>
            <a:xfrm>
              <a:off x="3889368" y="7956413"/>
              <a:ext cx="282365" cy="282365"/>
            </a:xfrm>
            <a:prstGeom prst="rect">
              <a:avLst/>
            </a:prstGeom>
            <a:solidFill>
              <a:srgbClr val="FDC2AA">
                <a:alpha val="100000"/>
              </a:srgbClr>
            </a:solidFill>
            <a:ln w="5420" cap="flat">
              <a:solidFill>
                <a:srgbClr val="FFFFFF">
                  <a:alpha val="100000"/>
                </a:srgbClr>
              </a:solidFill>
              <a:prstDash val="solid"/>
              <a:miter/>
            </a:ln>
          </p:spPr>
          <p:txBody>
            <a:bodyPr/>
            <a:lstStyle/>
            <a:p/>
          </p:txBody>
        </p:sp>
        <p:sp>
          <p:nvSpPr>
            <p:cNvPr id="682" name="rc71"/>
            <p:cNvSpPr/>
            <p:nvPr/>
          </p:nvSpPr>
          <p:spPr>
            <a:xfrm>
              <a:off x="4171733" y="7956413"/>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683" name="rc72"/>
            <p:cNvSpPr/>
            <p:nvPr/>
          </p:nvSpPr>
          <p:spPr>
            <a:xfrm>
              <a:off x="4454098" y="7956413"/>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684" name="rc73"/>
            <p:cNvSpPr/>
            <p:nvPr/>
          </p:nvSpPr>
          <p:spPr>
            <a:xfrm>
              <a:off x="4736463" y="7956413"/>
              <a:ext cx="282365" cy="282365"/>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85" name="rc74"/>
            <p:cNvSpPr/>
            <p:nvPr/>
          </p:nvSpPr>
          <p:spPr>
            <a:xfrm>
              <a:off x="5018828" y="7956413"/>
              <a:ext cx="282365" cy="282365"/>
            </a:xfrm>
            <a:prstGeom prst="rect">
              <a:avLst/>
            </a:prstGeom>
            <a:solidFill>
              <a:srgbClr val="FECCB7">
                <a:alpha val="100000"/>
              </a:srgbClr>
            </a:solidFill>
            <a:ln w="5420" cap="flat">
              <a:solidFill>
                <a:srgbClr val="FFFFFF">
                  <a:alpha val="100000"/>
                </a:srgbClr>
              </a:solidFill>
              <a:prstDash val="solid"/>
              <a:miter/>
            </a:ln>
          </p:spPr>
          <p:txBody>
            <a:bodyPr/>
            <a:lstStyle/>
            <a:p/>
          </p:txBody>
        </p:sp>
        <p:sp>
          <p:nvSpPr>
            <p:cNvPr id="686" name="rc75"/>
            <p:cNvSpPr/>
            <p:nvPr/>
          </p:nvSpPr>
          <p:spPr>
            <a:xfrm>
              <a:off x="5301193" y="7956413"/>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87" name="rc76"/>
            <p:cNvSpPr/>
            <p:nvPr/>
          </p:nvSpPr>
          <p:spPr>
            <a:xfrm>
              <a:off x="5583558" y="7956413"/>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88" name="rc77"/>
            <p:cNvSpPr/>
            <p:nvPr/>
          </p:nvSpPr>
          <p:spPr>
            <a:xfrm>
              <a:off x="2477542"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89" name="rc78"/>
            <p:cNvSpPr/>
            <p:nvPr/>
          </p:nvSpPr>
          <p:spPr>
            <a:xfrm>
              <a:off x="2759907" y="8238778"/>
              <a:ext cx="282365" cy="282365"/>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90" name="rc79"/>
            <p:cNvSpPr/>
            <p:nvPr/>
          </p:nvSpPr>
          <p:spPr>
            <a:xfrm>
              <a:off x="3042272"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1" name="rc80"/>
            <p:cNvSpPr/>
            <p:nvPr/>
          </p:nvSpPr>
          <p:spPr>
            <a:xfrm>
              <a:off x="3324638"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2" name="rc81"/>
            <p:cNvSpPr/>
            <p:nvPr/>
          </p:nvSpPr>
          <p:spPr>
            <a:xfrm>
              <a:off x="3607003" y="823877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93" name="rc82"/>
            <p:cNvSpPr/>
            <p:nvPr/>
          </p:nvSpPr>
          <p:spPr>
            <a:xfrm>
              <a:off x="3889368" y="8238778"/>
              <a:ext cx="282365" cy="282365"/>
            </a:xfrm>
            <a:prstGeom prst="rect">
              <a:avLst/>
            </a:prstGeom>
            <a:solidFill>
              <a:srgbClr val="FECCB8">
                <a:alpha val="100000"/>
              </a:srgbClr>
            </a:solidFill>
            <a:ln w="5420" cap="flat">
              <a:solidFill>
                <a:srgbClr val="FFFFFF">
                  <a:alpha val="100000"/>
                </a:srgbClr>
              </a:solidFill>
              <a:prstDash val="solid"/>
              <a:miter/>
            </a:ln>
          </p:spPr>
          <p:txBody>
            <a:bodyPr/>
            <a:lstStyle/>
            <a:p/>
          </p:txBody>
        </p:sp>
        <p:sp>
          <p:nvSpPr>
            <p:cNvPr id="694" name="rc83"/>
            <p:cNvSpPr/>
            <p:nvPr/>
          </p:nvSpPr>
          <p:spPr>
            <a:xfrm>
              <a:off x="4171733" y="8238778"/>
              <a:ext cx="282365" cy="282365"/>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95" name="rc84"/>
            <p:cNvSpPr/>
            <p:nvPr/>
          </p:nvSpPr>
          <p:spPr>
            <a:xfrm>
              <a:off x="4454098" y="8238778"/>
              <a:ext cx="282365" cy="282365"/>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96" name="rc85"/>
            <p:cNvSpPr/>
            <p:nvPr/>
          </p:nvSpPr>
          <p:spPr>
            <a:xfrm>
              <a:off x="4736463" y="823877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97" name="rc86"/>
            <p:cNvSpPr/>
            <p:nvPr/>
          </p:nvSpPr>
          <p:spPr>
            <a:xfrm>
              <a:off x="5018828" y="823877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8" name="rc87"/>
            <p:cNvSpPr/>
            <p:nvPr/>
          </p:nvSpPr>
          <p:spPr>
            <a:xfrm>
              <a:off x="5301193" y="823877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99" name="rc88"/>
            <p:cNvSpPr/>
            <p:nvPr/>
          </p:nvSpPr>
          <p:spPr>
            <a:xfrm>
              <a:off x="5583558" y="823877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0" name="rc89"/>
            <p:cNvSpPr/>
            <p:nvPr/>
          </p:nvSpPr>
          <p:spPr>
            <a:xfrm>
              <a:off x="2477542" y="8521143"/>
              <a:ext cx="282365" cy="282365"/>
            </a:xfrm>
            <a:prstGeom prst="rect">
              <a:avLst/>
            </a:prstGeom>
            <a:solidFill>
              <a:srgbClr val="FEE4D7">
                <a:alpha val="100000"/>
              </a:srgbClr>
            </a:solidFill>
            <a:ln w="5420" cap="flat">
              <a:solidFill>
                <a:srgbClr val="FFFFFF">
                  <a:alpha val="100000"/>
                </a:srgbClr>
              </a:solidFill>
              <a:prstDash val="solid"/>
              <a:miter/>
            </a:ln>
          </p:spPr>
          <p:txBody>
            <a:bodyPr/>
            <a:lstStyle/>
            <a:p/>
          </p:txBody>
        </p:sp>
        <p:sp>
          <p:nvSpPr>
            <p:cNvPr id="701" name="rc90"/>
            <p:cNvSpPr/>
            <p:nvPr/>
          </p:nvSpPr>
          <p:spPr>
            <a:xfrm>
              <a:off x="275990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2" name="rc91"/>
            <p:cNvSpPr/>
            <p:nvPr/>
          </p:nvSpPr>
          <p:spPr>
            <a:xfrm>
              <a:off x="3042272"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3" name="rc92"/>
            <p:cNvSpPr/>
            <p:nvPr/>
          </p:nvSpPr>
          <p:spPr>
            <a:xfrm>
              <a:off x="3324638"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4" name="rc93"/>
            <p:cNvSpPr/>
            <p:nvPr/>
          </p:nvSpPr>
          <p:spPr>
            <a:xfrm>
              <a:off x="3607003" y="8521143"/>
              <a:ext cx="282365" cy="282365"/>
            </a:xfrm>
            <a:prstGeom prst="rect">
              <a:avLst/>
            </a:prstGeom>
            <a:solidFill>
              <a:srgbClr val="FEE0D3">
                <a:alpha val="100000"/>
              </a:srgbClr>
            </a:solidFill>
            <a:ln w="5420" cap="flat">
              <a:solidFill>
                <a:srgbClr val="FFFFFF">
                  <a:alpha val="100000"/>
                </a:srgbClr>
              </a:solidFill>
              <a:prstDash val="solid"/>
              <a:miter/>
            </a:ln>
          </p:spPr>
          <p:txBody>
            <a:bodyPr/>
            <a:lstStyle/>
            <a:p/>
          </p:txBody>
        </p:sp>
        <p:sp>
          <p:nvSpPr>
            <p:cNvPr id="705" name="rc94"/>
            <p:cNvSpPr/>
            <p:nvPr/>
          </p:nvSpPr>
          <p:spPr>
            <a:xfrm>
              <a:off x="3889368" y="852114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706" name="rc95"/>
            <p:cNvSpPr/>
            <p:nvPr/>
          </p:nvSpPr>
          <p:spPr>
            <a:xfrm>
              <a:off x="4171733" y="852114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707" name="rc96"/>
            <p:cNvSpPr/>
            <p:nvPr/>
          </p:nvSpPr>
          <p:spPr>
            <a:xfrm>
              <a:off x="4454098" y="8521143"/>
              <a:ext cx="282365" cy="282365"/>
            </a:xfrm>
            <a:prstGeom prst="rect">
              <a:avLst/>
            </a:prstGeom>
            <a:solidFill>
              <a:srgbClr val="FECEBA">
                <a:alpha val="100000"/>
              </a:srgbClr>
            </a:solidFill>
            <a:ln w="5420" cap="flat">
              <a:solidFill>
                <a:srgbClr val="FFFFFF">
                  <a:alpha val="100000"/>
                </a:srgbClr>
              </a:solidFill>
              <a:prstDash val="solid"/>
              <a:miter/>
            </a:ln>
          </p:spPr>
          <p:txBody>
            <a:bodyPr/>
            <a:lstStyle/>
            <a:p/>
          </p:txBody>
        </p:sp>
        <p:sp>
          <p:nvSpPr>
            <p:cNvPr id="708" name="rc97"/>
            <p:cNvSpPr/>
            <p:nvPr/>
          </p:nvSpPr>
          <p:spPr>
            <a:xfrm>
              <a:off x="4736463" y="8521143"/>
              <a:ext cx="282365" cy="282365"/>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709" name="rc98"/>
            <p:cNvSpPr/>
            <p:nvPr/>
          </p:nvSpPr>
          <p:spPr>
            <a:xfrm>
              <a:off x="5018828" y="8521143"/>
              <a:ext cx="282365" cy="282365"/>
            </a:xfrm>
            <a:prstGeom prst="rect">
              <a:avLst/>
            </a:prstGeom>
            <a:solidFill>
              <a:srgbClr val="FDB095">
                <a:alpha val="100000"/>
              </a:srgbClr>
            </a:solidFill>
            <a:ln w="5420" cap="flat">
              <a:solidFill>
                <a:srgbClr val="FFFFFF">
                  <a:alpha val="100000"/>
                </a:srgbClr>
              </a:solidFill>
              <a:prstDash val="solid"/>
              <a:miter/>
            </a:ln>
          </p:spPr>
          <p:txBody>
            <a:bodyPr/>
            <a:lstStyle/>
            <a:p/>
          </p:txBody>
        </p:sp>
        <p:sp>
          <p:nvSpPr>
            <p:cNvPr id="710" name="rc99"/>
            <p:cNvSpPr/>
            <p:nvPr/>
          </p:nvSpPr>
          <p:spPr>
            <a:xfrm>
              <a:off x="5301193" y="8521143"/>
              <a:ext cx="282365" cy="282365"/>
            </a:xfrm>
            <a:prstGeom prst="rect">
              <a:avLst/>
            </a:prstGeom>
            <a:solidFill>
              <a:srgbClr val="FED6C4">
                <a:alpha val="100000"/>
              </a:srgbClr>
            </a:solidFill>
            <a:ln w="5420" cap="flat">
              <a:solidFill>
                <a:srgbClr val="FFFFFF">
                  <a:alpha val="100000"/>
                </a:srgbClr>
              </a:solidFill>
              <a:prstDash val="solid"/>
              <a:miter/>
            </a:ln>
          </p:spPr>
          <p:txBody>
            <a:bodyPr/>
            <a:lstStyle/>
            <a:p/>
          </p:txBody>
        </p:sp>
        <p:sp>
          <p:nvSpPr>
            <p:cNvPr id="711" name="rc100"/>
            <p:cNvSpPr/>
            <p:nvPr/>
          </p:nvSpPr>
          <p:spPr>
            <a:xfrm>
              <a:off x="5583558" y="8521143"/>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12" name="rc101"/>
            <p:cNvSpPr/>
            <p:nvPr/>
          </p:nvSpPr>
          <p:spPr>
            <a:xfrm>
              <a:off x="2477542" y="8803508"/>
              <a:ext cx="282365" cy="282365"/>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713" name="rc102"/>
            <p:cNvSpPr/>
            <p:nvPr/>
          </p:nvSpPr>
          <p:spPr>
            <a:xfrm>
              <a:off x="2759907" y="8803508"/>
              <a:ext cx="282365" cy="282365"/>
            </a:xfrm>
            <a:prstGeom prst="rect">
              <a:avLst/>
            </a:prstGeom>
            <a:solidFill>
              <a:srgbClr val="FDC4AC">
                <a:alpha val="100000"/>
              </a:srgbClr>
            </a:solidFill>
            <a:ln w="5420" cap="flat">
              <a:solidFill>
                <a:srgbClr val="FFFFFF">
                  <a:alpha val="100000"/>
                </a:srgbClr>
              </a:solidFill>
              <a:prstDash val="solid"/>
              <a:miter/>
            </a:ln>
          </p:spPr>
          <p:txBody>
            <a:bodyPr/>
            <a:lstStyle/>
            <a:p/>
          </p:txBody>
        </p:sp>
        <p:sp>
          <p:nvSpPr>
            <p:cNvPr id="714" name="rc103"/>
            <p:cNvSpPr/>
            <p:nvPr/>
          </p:nvSpPr>
          <p:spPr>
            <a:xfrm>
              <a:off x="3042272" y="8803508"/>
              <a:ext cx="282365" cy="282365"/>
            </a:xfrm>
            <a:prstGeom prst="rect">
              <a:avLst/>
            </a:prstGeom>
            <a:solidFill>
              <a:srgbClr val="FCB69B">
                <a:alpha val="100000"/>
              </a:srgbClr>
            </a:solidFill>
            <a:ln w="5420" cap="flat">
              <a:solidFill>
                <a:srgbClr val="FFFFFF">
                  <a:alpha val="100000"/>
                </a:srgbClr>
              </a:solidFill>
              <a:prstDash val="solid"/>
              <a:miter/>
            </a:ln>
          </p:spPr>
          <p:txBody>
            <a:bodyPr/>
            <a:lstStyle/>
            <a:p/>
          </p:txBody>
        </p:sp>
        <p:sp>
          <p:nvSpPr>
            <p:cNvPr id="715" name="rc104"/>
            <p:cNvSpPr/>
            <p:nvPr/>
          </p:nvSpPr>
          <p:spPr>
            <a:xfrm>
              <a:off x="3324638" y="8803508"/>
              <a:ext cx="282365" cy="282365"/>
            </a:xfrm>
            <a:prstGeom prst="rect">
              <a:avLst/>
            </a:prstGeom>
            <a:solidFill>
              <a:srgbClr val="FCB89D">
                <a:alpha val="100000"/>
              </a:srgbClr>
            </a:solidFill>
            <a:ln w="5420" cap="flat">
              <a:solidFill>
                <a:srgbClr val="FFFFFF">
                  <a:alpha val="100000"/>
                </a:srgbClr>
              </a:solidFill>
              <a:prstDash val="solid"/>
              <a:miter/>
            </a:ln>
          </p:spPr>
          <p:txBody>
            <a:bodyPr/>
            <a:lstStyle/>
            <a:p/>
          </p:txBody>
        </p:sp>
        <p:sp>
          <p:nvSpPr>
            <p:cNvPr id="716" name="rc105"/>
            <p:cNvSpPr/>
            <p:nvPr/>
          </p:nvSpPr>
          <p:spPr>
            <a:xfrm>
              <a:off x="3607003" y="8803508"/>
              <a:ext cx="282365" cy="282365"/>
            </a:xfrm>
            <a:prstGeom prst="rect">
              <a:avLst/>
            </a:prstGeom>
            <a:solidFill>
              <a:srgbClr val="FDB195">
                <a:alpha val="100000"/>
              </a:srgbClr>
            </a:solidFill>
            <a:ln w="5420" cap="flat">
              <a:solidFill>
                <a:srgbClr val="FFFFFF">
                  <a:alpha val="100000"/>
                </a:srgbClr>
              </a:solidFill>
              <a:prstDash val="solid"/>
              <a:miter/>
            </a:ln>
          </p:spPr>
          <p:txBody>
            <a:bodyPr/>
            <a:lstStyle/>
            <a:p/>
          </p:txBody>
        </p:sp>
        <p:sp>
          <p:nvSpPr>
            <p:cNvPr id="717" name="rc106"/>
            <p:cNvSpPr/>
            <p:nvPr/>
          </p:nvSpPr>
          <p:spPr>
            <a:xfrm>
              <a:off x="3889368" y="8803508"/>
              <a:ext cx="282365" cy="282365"/>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718" name="rc107"/>
            <p:cNvSpPr/>
            <p:nvPr/>
          </p:nvSpPr>
          <p:spPr>
            <a:xfrm>
              <a:off x="4171733" y="8803508"/>
              <a:ext cx="282365" cy="282365"/>
            </a:xfrm>
            <a:prstGeom prst="rect">
              <a:avLst/>
            </a:prstGeom>
            <a:solidFill>
              <a:srgbClr val="FC7857">
                <a:alpha val="100000"/>
              </a:srgbClr>
            </a:solidFill>
            <a:ln w="5420" cap="flat">
              <a:solidFill>
                <a:srgbClr val="FFFFFF">
                  <a:alpha val="100000"/>
                </a:srgbClr>
              </a:solidFill>
              <a:prstDash val="solid"/>
              <a:miter/>
            </a:ln>
          </p:spPr>
          <p:txBody>
            <a:bodyPr/>
            <a:lstStyle/>
            <a:p/>
          </p:txBody>
        </p:sp>
        <p:sp>
          <p:nvSpPr>
            <p:cNvPr id="719" name="rc108"/>
            <p:cNvSpPr/>
            <p:nvPr/>
          </p:nvSpPr>
          <p:spPr>
            <a:xfrm>
              <a:off x="4454098" y="8803508"/>
              <a:ext cx="282365" cy="282365"/>
            </a:xfrm>
            <a:prstGeom prst="rect">
              <a:avLst/>
            </a:prstGeom>
            <a:solidFill>
              <a:srgbClr val="CD1B1E">
                <a:alpha val="100000"/>
              </a:srgbClr>
            </a:solidFill>
            <a:ln w="5420" cap="flat">
              <a:solidFill>
                <a:srgbClr val="FFFFFF">
                  <a:alpha val="100000"/>
                </a:srgbClr>
              </a:solidFill>
              <a:prstDash val="solid"/>
              <a:miter/>
            </a:ln>
          </p:spPr>
          <p:txBody>
            <a:bodyPr/>
            <a:lstStyle/>
            <a:p/>
          </p:txBody>
        </p:sp>
        <p:sp>
          <p:nvSpPr>
            <p:cNvPr id="720" name="rc109"/>
            <p:cNvSpPr/>
            <p:nvPr/>
          </p:nvSpPr>
          <p:spPr>
            <a:xfrm>
              <a:off x="4736463" y="880350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21" name="rc110"/>
            <p:cNvSpPr/>
            <p:nvPr/>
          </p:nvSpPr>
          <p:spPr>
            <a:xfrm>
              <a:off x="5018828" y="8803508"/>
              <a:ext cx="282365" cy="282365"/>
            </a:xfrm>
            <a:prstGeom prst="rect">
              <a:avLst/>
            </a:prstGeom>
            <a:solidFill>
              <a:srgbClr val="EA372A">
                <a:alpha val="100000"/>
              </a:srgbClr>
            </a:solidFill>
            <a:ln w="5420" cap="flat">
              <a:solidFill>
                <a:srgbClr val="FFFFFF">
                  <a:alpha val="100000"/>
                </a:srgbClr>
              </a:solidFill>
              <a:prstDash val="solid"/>
              <a:miter/>
            </a:ln>
          </p:spPr>
          <p:txBody>
            <a:bodyPr/>
            <a:lstStyle/>
            <a:p/>
          </p:txBody>
        </p:sp>
        <p:sp>
          <p:nvSpPr>
            <p:cNvPr id="722" name="rc111"/>
            <p:cNvSpPr/>
            <p:nvPr/>
          </p:nvSpPr>
          <p:spPr>
            <a:xfrm>
              <a:off x="5301193" y="8803508"/>
              <a:ext cx="282365" cy="282365"/>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723" name="rc112"/>
            <p:cNvSpPr/>
            <p:nvPr/>
          </p:nvSpPr>
          <p:spPr>
            <a:xfrm>
              <a:off x="5583558" y="8803508"/>
              <a:ext cx="282365" cy="282365"/>
            </a:xfrm>
            <a:prstGeom prst="rect">
              <a:avLst/>
            </a:prstGeom>
            <a:solidFill>
              <a:srgbClr val="FC8867">
                <a:alpha val="100000"/>
              </a:srgbClr>
            </a:solidFill>
            <a:ln w="5420" cap="flat">
              <a:solidFill>
                <a:srgbClr val="FFFFFF">
                  <a:alpha val="100000"/>
                </a:srgbClr>
              </a:solidFill>
              <a:prstDash val="solid"/>
              <a:miter/>
            </a:ln>
          </p:spPr>
          <p:txBody>
            <a:bodyPr/>
            <a:lstStyle/>
            <a:p/>
          </p:txBody>
        </p:sp>
        <p:sp>
          <p:nvSpPr>
            <p:cNvPr id="724" name="tx113"/>
            <p:cNvSpPr/>
            <p:nvPr/>
          </p:nvSpPr>
          <p:spPr>
            <a:xfrm>
              <a:off x="1830637"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25" name="tx114"/>
            <p:cNvSpPr/>
            <p:nvPr/>
          </p:nvSpPr>
          <p:spPr>
            <a:xfrm>
              <a:off x="1187104" y="8604059"/>
              <a:ext cx="110088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 BENGAL</a:t>
              </a:r>
            </a:p>
          </p:txBody>
        </p:sp>
        <p:sp>
          <p:nvSpPr>
            <p:cNvPr id="726" name="tx115"/>
            <p:cNvSpPr/>
            <p:nvPr/>
          </p:nvSpPr>
          <p:spPr>
            <a:xfrm>
              <a:off x="1576736" y="8321694"/>
              <a:ext cx="7112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GUJARAT</a:t>
              </a:r>
            </a:p>
          </p:txBody>
        </p:sp>
        <p:sp>
          <p:nvSpPr>
            <p:cNvPr id="727" name="tx116"/>
            <p:cNvSpPr/>
            <p:nvPr/>
          </p:nvSpPr>
          <p:spPr>
            <a:xfrm>
              <a:off x="1822228" y="8043050"/>
              <a:ext cx="465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BIHAR</a:t>
              </a:r>
            </a:p>
          </p:txBody>
        </p:sp>
        <p:sp>
          <p:nvSpPr>
            <p:cNvPr id="728" name="tx117"/>
            <p:cNvSpPr/>
            <p:nvPr/>
          </p:nvSpPr>
          <p:spPr>
            <a:xfrm>
              <a:off x="1364879" y="7760685"/>
              <a:ext cx="9231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KARNATAKA</a:t>
              </a:r>
            </a:p>
          </p:txBody>
        </p:sp>
        <p:sp>
          <p:nvSpPr>
            <p:cNvPr id="729" name="tx118"/>
            <p:cNvSpPr/>
            <p:nvPr/>
          </p:nvSpPr>
          <p:spPr>
            <a:xfrm>
              <a:off x="856854" y="7474599"/>
              <a:ext cx="143113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MADHYA PRADESH</a:t>
              </a:r>
            </a:p>
          </p:txBody>
        </p:sp>
        <p:sp>
          <p:nvSpPr>
            <p:cNvPr id="730" name="tx119"/>
            <p:cNvSpPr/>
            <p:nvPr/>
          </p:nvSpPr>
          <p:spPr>
            <a:xfrm>
              <a:off x="1119462" y="7192234"/>
              <a:ext cx="11685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MAHARASHTRA</a:t>
              </a:r>
            </a:p>
          </p:txBody>
        </p:sp>
        <p:sp>
          <p:nvSpPr>
            <p:cNvPr id="731" name="tx120"/>
            <p:cNvSpPr/>
            <p:nvPr/>
          </p:nvSpPr>
          <p:spPr>
            <a:xfrm>
              <a:off x="1381920" y="6909869"/>
              <a:ext cx="9060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RAJASTHAN</a:t>
              </a:r>
            </a:p>
          </p:txBody>
        </p:sp>
        <p:sp>
          <p:nvSpPr>
            <p:cNvPr id="732" name="tx121"/>
            <p:cNvSpPr/>
            <p:nvPr/>
          </p:nvSpPr>
          <p:spPr>
            <a:xfrm>
              <a:off x="1000920" y="6627504"/>
              <a:ext cx="1287065"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UTTAR PRADESH</a:t>
              </a:r>
            </a:p>
          </p:txBody>
        </p:sp>
        <p:sp>
          <p:nvSpPr>
            <p:cNvPr id="733" name="tx122"/>
            <p:cNvSpPr/>
            <p:nvPr/>
          </p:nvSpPr>
          <p:spPr>
            <a:xfrm rot="-2700000">
              <a:off x="21790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4" name="tx123"/>
            <p:cNvSpPr/>
            <p:nvPr/>
          </p:nvSpPr>
          <p:spPr>
            <a:xfrm rot="-2700000">
              <a:off x="246145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5" name="tx124"/>
            <p:cNvSpPr/>
            <p:nvPr/>
          </p:nvSpPr>
          <p:spPr>
            <a:xfrm rot="-2700000">
              <a:off x="274382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6" name="tx125"/>
            <p:cNvSpPr/>
            <p:nvPr/>
          </p:nvSpPr>
          <p:spPr>
            <a:xfrm rot="-2700000">
              <a:off x="30261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7" name="tx126"/>
            <p:cNvSpPr/>
            <p:nvPr/>
          </p:nvSpPr>
          <p:spPr>
            <a:xfrm rot="-2700000">
              <a:off x="330855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38" name="tx127"/>
            <p:cNvSpPr/>
            <p:nvPr/>
          </p:nvSpPr>
          <p:spPr>
            <a:xfrm rot="-2700000">
              <a:off x="35909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39" name="tx128"/>
            <p:cNvSpPr/>
            <p:nvPr/>
          </p:nvSpPr>
          <p:spPr>
            <a:xfrm rot="-2700000">
              <a:off x="387328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0" name="tx129"/>
            <p:cNvSpPr/>
            <p:nvPr/>
          </p:nvSpPr>
          <p:spPr>
            <a:xfrm rot="-2700000">
              <a:off x="4155619"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1" name="tx130"/>
            <p:cNvSpPr/>
            <p:nvPr/>
          </p:nvSpPr>
          <p:spPr>
            <a:xfrm rot="-2700000">
              <a:off x="443801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2" name="tx131"/>
            <p:cNvSpPr/>
            <p:nvPr/>
          </p:nvSpPr>
          <p:spPr>
            <a:xfrm rot="-2700000">
              <a:off x="472037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3" name="tx132"/>
            <p:cNvSpPr/>
            <p:nvPr/>
          </p:nvSpPr>
          <p:spPr>
            <a:xfrm rot="-2700000">
              <a:off x="500274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4" name="tx133"/>
            <p:cNvSpPr/>
            <p:nvPr/>
          </p:nvSpPr>
          <p:spPr>
            <a:xfrm rot="-2700000">
              <a:off x="528510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5" name="pic134"/>
            <p:cNvPicPr/>
            <p:nvPr/>
          </p:nvPicPr>
          <p:blipFill>
            <a:blip r:embed="rId2" cstate="print"/>
            <a:stretch>
              <a:fillRect/>
            </a:stretch>
          </p:blipFill>
          <p:spPr>
            <a:xfrm>
              <a:off x="3091733" y="9925424"/>
              <a:ext cx="2160000" cy="144000"/>
            </a:xfrm>
            <a:prstGeom prst="rect">
              <a:avLst/>
            </a:prstGeom>
          </p:spPr>
        </p:pic>
        <p:sp>
          <p:nvSpPr>
            <p:cNvPr id="746" name="pl135"/>
            <p:cNvSpPr/>
            <p:nvPr/>
          </p:nvSpPr>
          <p:spPr>
            <a:xfrm>
              <a:off x="377724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7" name="pl136"/>
            <p:cNvSpPr/>
            <p:nvPr/>
          </p:nvSpPr>
          <p:spPr>
            <a:xfrm>
              <a:off x="448169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8" name="pl137"/>
            <p:cNvSpPr/>
            <p:nvPr/>
          </p:nvSpPr>
          <p:spPr>
            <a:xfrm>
              <a:off x="518614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9" name="pl138"/>
            <p:cNvSpPr/>
            <p:nvPr/>
          </p:nvSpPr>
          <p:spPr>
            <a:xfrm>
              <a:off x="377724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0" name="pl139"/>
            <p:cNvSpPr/>
            <p:nvPr/>
          </p:nvSpPr>
          <p:spPr>
            <a:xfrm>
              <a:off x="448169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1" name="pl140"/>
            <p:cNvSpPr/>
            <p:nvPr/>
          </p:nvSpPr>
          <p:spPr>
            <a:xfrm>
              <a:off x="518614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2" name="tx141"/>
            <p:cNvSpPr/>
            <p:nvPr/>
          </p:nvSpPr>
          <p:spPr>
            <a:xfrm>
              <a:off x="367129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500</a:t>
              </a:r>
            </a:p>
          </p:txBody>
        </p:sp>
        <p:sp>
          <p:nvSpPr>
            <p:cNvPr id="753" name="tx142"/>
            <p:cNvSpPr/>
            <p:nvPr/>
          </p:nvSpPr>
          <p:spPr>
            <a:xfrm>
              <a:off x="4340428"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1000</a:t>
              </a:r>
            </a:p>
          </p:txBody>
        </p:sp>
        <p:sp>
          <p:nvSpPr>
            <p:cNvPr id="754" name="tx143"/>
            <p:cNvSpPr/>
            <p:nvPr/>
          </p:nvSpPr>
          <p:spPr>
            <a:xfrm>
              <a:off x="5044878" y="10137091"/>
              <a:ext cx="282525"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1500</a:t>
              </a:r>
            </a:p>
          </p:txBody>
        </p:sp>
        <p:sp>
          <p:nvSpPr>
            <p:cNvPr id="755"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5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5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Indonesia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609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3121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66330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014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3656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63653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9877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3388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6900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rc16"/>
            <p:cNvSpPr/>
            <p:nvPr/>
          </p:nvSpPr>
          <p:spPr>
            <a:xfrm>
              <a:off x="2129569" y="5248051"/>
              <a:ext cx="234305" cy="373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05553"/>
              <a:ext cx="234305" cy="424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170516"/>
              <a:ext cx="234305" cy="350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4928182"/>
              <a:ext cx="234305" cy="2423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36047"/>
              <a:ext cx="234305" cy="49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32479"/>
              <a:ext cx="234305" cy="35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13014"/>
              <a:ext cx="234305" cy="194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009933"/>
              <a:ext cx="234305" cy="2030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24044"/>
              <a:ext cx="234305" cy="613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21449"/>
              <a:ext cx="234305" cy="25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04904"/>
              <a:ext cx="234305" cy="165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4991442"/>
              <a:ext cx="234305" cy="2134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10094"/>
              <a:ext cx="234305" cy="75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03931"/>
              <a:ext cx="234305" cy="6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187061"/>
              <a:ext cx="234305" cy="16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4938238"/>
              <a:ext cx="234305" cy="2488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25017"/>
              <a:ext cx="234305" cy="603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20800"/>
              <a:ext cx="234305" cy="42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13987"/>
              <a:ext cx="234305" cy="68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032642"/>
              <a:ext cx="234305" cy="181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52917"/>
              <a:ext cx="234305" cy="324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51619"/>
              <a:ext cx="234305" cy="129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48699"/>
              <a:ext cx="234305" cy="29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149430"/>
              <a:ext cx="234305" cy="992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103363"/>
              <a:ext cx="234305" cy="181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100768"/>
              <a:ext cx="234305" cy="25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088116"/>
              <a:ext cx="234305" cy="126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4590470"/>
              <a:ext cx="234305" cy="4976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163055"/>
              <a:ext cx="234305" cy="122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155594"/>
              <a:ext cx="234305" cy="7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137427"/>
              <a:ext cx="234305" cy="181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4627778"/>
              <a:ext cx="234305" cy="5096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087467"/>
              <a:ext cx="234305" cy="1978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081628"/>
              <a:ext cx="234305" cy="58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056324"/>
              <a:ext cx="234305" cy="253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4547648"/>
              <a:ext cx="234305" cy="508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119908"/>
              <a:ext cx="234305" cy="1654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116664"/>
              <a:ext cx="234305" cy="32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097524"/>
              <a:ext cx="234305" cy="19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4537591"/>
              <a:ext cx="234305" cy="559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112123"/>
              <a:ext cx="234305" cy="1732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094929"/>
              <a:ext cx="234305" cy="1719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058919"/>
              <a:ext cx="234305" cy="360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4593066"/>
              <a:ext cx="234305" cy="4658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141644"/>
              <a:ext cx="234305" cy="143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112771"/>
              <a:ext cx="234305" cy="288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008311"/>
              <a:ext cx="234305" cy="1044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4745214"/>
              <a:ext cx="234305" cy="2630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29445"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54327"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5,362 case(s)</a:t>
              </a:r>
            </a:p>
          </p:txBody>
        </p:sp>
        <p:sp>
          <p:nvSpPr>
            <p:cNvPr id="67" name="pg66"/>
            <p:cNvSpPr/>
            <p:nvPr/>
          </p:nvSpPr>
          <p:spPr>
            <a:xfrm>
              <a:off x="2943955"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48024"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7,704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266656" y="2153563"/>
              <a:ext cx="3176137" cy="3131794"/>
            </a:xfrm>
            <a:prstGeom prst="rect">
              <a:avLst/>
            </a:prstGeom>
            <a:solidFill>
              <a:srgbClr val="FFFFFF">
                <a:alpha val="100000"/>
              </a:srgbClr>
            </a:solidFill>
          </p:spPr>
          <p:txBody>
            <a:bodyPr/>
            <a:lstStyle/>
            <a:p/>
          </p:txBody>
        </p:sp>
        <p:sp>
          <p:nvSpPr>
            <p:cNvPr id="71" name="pl70"/>
            <p:cNvSpPr/>
            <p:nvPr/>
          </p:nvSpPr>
          <p:spPr>
            <a:xfrm>
              <a:off x="5266656" y="49609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43121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366330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3014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23656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463653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39877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33388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26900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rc80"/>
            <p:cNvSpPr/>
            <p:nvPr/>
          </p:nvSpPr>
          <p:spPr>
            <a:xfrm>
              <a:off x="5305706" y="4933697"/>
              <a:ext cx="234305" cy="351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4691038"/>
              <a:ext cx="234305" cy="2426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05706" y="4485037"/>
              <a:ext cx="234305" cy="2060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3189341"/>
              <a:ext cx="234305" cy="12956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4840915"/>
              <a:ext cx="234305" cy="4444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4821451"/>
              <a:ext cx="234305" cy="194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4456813"/>
              <a:ext cx="234305" cy="3646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3221782"/>
              <a:ext cx="234305" cy="12350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4723803"/>
              <a:ext cx="234305" cy="561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4691038"/>
              <a:ext cx="234305" cy="327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4245298"/>
              <a:ext cx="234305" cy="4457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3404101"/>
              <a:ext cx="234305" cy="841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4982358"/>
              <a:ext cx="234305" cy="3029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4977168"/>
              <a:ext cx="234305" cy="51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4703365"/>
              <a:ext cx="234305" cy="2738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4387714"/>
              <a:ext cx="234305" cy="315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016746"/>
              <a:ext cx="234305" cy="268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5001499"/>
              <a:ext cx="234305" cy="152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4704663"/>
              <a:ext cx="234305" cy="2968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4287795"/>
              <a:ext cx="234305" cy="4168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078708"/>
              <a:ext cx="234305" cy="2066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5005716"/>
              <a:ext cx="234305" cy="729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4832805"/>
              <a:ext cx="234305" cy="17291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4376359"/>
              <a:ext cx="234305" cy="4564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066056"/>
              <a:ext cx="234305" cy="2193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5055675"/>
              <a:ext cx="234305" cy="103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4798418"/>
              <a:ext cx="234305" cy="2572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4394851"/>
              <a:ext cx="234305" cy="403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045294"/>
              <a:ext cx="234305" cy="2400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5035886"/>
              <a:ext cx="234305" cy="94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4631671"/>
              <a:ext cx="234305" cy="4042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4476278"/>
              <a:ext cx="234305" cy="1553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106608"/>
              <a:ext cx="234305" cy="1787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5102390"/>
              <a:ext cx="234305" cy="42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4919423"/>
              <a:ext cx="234305" cy="1829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4637834"/>
              <a:ext cx="234305" cy="2815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217880"/>
              <a:ext cx="234305" cy="674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5214636"/>
              <a:ext cx="234305" cy="32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146510"/>
              <a:ext cx="234305" cy="681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4834103"/>
              <a:ext cx="234305" cy="3124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165001"/>
              <a:ext cx="234305" cy="1203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51650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4898336"/>
              <a:ext cx="234305" cy="2666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4711151"/>
              <a:ext cx="234305" cy="1871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5246753"/>
              <a:ext cx="234305" cy="386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524675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152998"/>
              <a:ext cx="234305" cy="937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5043347"/>
              <a:ext cx="234305" cy="109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81446"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06328"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19,879 case(s)</a:t>
              </a:r>
            </a:p>
          </p:txBody>
        </p:sp>
        <p:sp>
          <p:nvSpPr>
            <p:cNvPr id="131" name="pg130"/>
            <p:cNvSpPr/>
            <p:nvPr/>
          </p:nvSpPr>
          <p:spPr>
            <a:xfrm>
              <a:off x="6099979"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04047"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18,063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442793" y="2153563"/>
              <a:ext cx="3176137" cy="3131794"/>
            </a:xfrm>
            <a:prstGeom prst="rect">
              <a:avLst/>
            </a:prstGeom>
            <a:solidFill>
              <a:srgbClr val="FFFFFF">
                <a:alpha val="100000"/>
              </a:srgbClr>
            </a:solidFill>
          </p:spPr>
          <p:txBody>
            <a:bodyPr/>
            <a:lstStyle/>
            <a:p/>
          </p:txBody>
        </p:sp>
        <p:sp>
          <p:nvSpPr>
            <p:cNvPr id="135" name="pl134"/>
            <p:cNvSpPr/>
            <p:nvPr/>
          </p:nvSpPr>
          <p:spPr>
            <a:xfrm>
              <a:off x="8442793" y="49609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43121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366330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3014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23656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463653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pl141"/>
            <p:cNvSpPr/>
            <p:nvPr/>
          </p:nvSpPr>
          <p:spPr>
            <a:xfrm>
              <a:off x="8442793" y="39877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33388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26900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rc144"/>
            <p:cNvSpPr/>
            <p:nvPr/>
          </p:nvSpPr>
          <p:spPr>
            <a:xfrm>
              <a:off x="8481844" y="5163055"/>
              <a:ext cx="234305" cy="122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481844" y="5128992"/>
              <a:ext cx="234305" cy="340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481844" y="4919098"/>
              <a:ext cx="234305" cy="2098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481844" y="4476278"/>
              <a:ext cx="234305" cy="4428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5204255"/>
              <a:ext cx="234305" cy="811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742183" y="5174734"/>
              <a:ext cx="234305" cy="295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742183" y="5045294"/>
              <a:ext cx="234305" cy="1294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4573925"/>
              <a:ext cx="234305" cy="471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5218854"/>
              <a:ext cx="234305" cy="665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002523" y="5216583"/>
              <a:ext cx="234305" cy="22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002523" y="5060866"/>
              <a:ext cx="234305" cy="1557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4604420"/>
              <a:ext cx="234305" cy="4564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5244482"/>
              <a:ext cx="234305" cy="408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262862" y="5234750"/>
              <a:ext cx="234305" cy="97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262862" y="5120882"/>
              <a:ext cx="234305" cy="1138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4755271"/>
              <a:ext cx="234305" cy="3656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5237669"/>
              <a:ext cx="234305" cy="476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523201" y="5237021"/>
              <a:ext cx="234305" cy="6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523201" y="5064759"/>
              <a:ext cx="234305" cy="1722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4599554"/>
              <a:ext cx="234305" cy="4652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5249024"/>
              <a:ext cx="234305" cy="363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783540" y="5244806"/>
              <a:ext cx="234305" cy="42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783540" y="5100444"/>
              <a:ext cx="234305" cy="14436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4736455"/>
              <a:ext cx="234305" cy="3639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5253241"/>
              <a:ext cx="234305" cy="321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043879" y="5251295"/>
              <a:ext cx="234305" cy="19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043879" y="5222747"/>
              <a:ext cx="234305" cy="285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4822748"/>
              <a:ext cx="234305" cy="3999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193550"/>
              <a:ext cx="234305" cy="91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304218" y="5185115"/>
              <a:ext cx="234305" cy="84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304218" y="5092333"/>
              <a:ext cx="234305" cy="927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4553812"/>
              <a:ext cx="234305" cy="5385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5168570"/>
              <a:ext cx="234305" cy="1167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564558" y="5161757"/>
              <a:ext cx="234305" cy="68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564558" y="5089414"/>
              <a:ext cx="234305" cy="723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4512612"/>
              <a:ext cx="234305" cy="576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5158189"/>
              <a:ext cx="234305" cy="127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824897" y="5154296"/>
              <a:ext cx="234305" cy="38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824897" y="5041077"/>
              <a:ext cx="234305" cy="1132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4445783"/>
              <a:ext cx="234305" cy="595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5186737"/>
              <a:ext cx="234305" cy="986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85236" y="518673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85236" y="5130938"/>
              <a:ext cx="234305" cy="557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4639456"/>
              <a:ext cx="234305" cy="491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5251619"/>
              <a:ext cx="234305" cy="33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345575" y="5251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345575" y="5203606"/>
              <a:ext cx="234305" cy="480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4927209"/>
              <a:ext cx="234305" cy="276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081721"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06603"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7,191 case(s)</a:t>
              </a:r>
            </a:p>
          </p:txBody>
        </p:sp>
        <p:sp>
          <p:nvSpPr>
            <p:cNvPr id="195" name="pg194"/>
            <p:cNvSpPr/>
            <p:nvPr/>
          </p:nvSpPr>
          <p:spPr>
            <a:xfrm>
              <a:off x="9296231"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00300"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6,328 case(s)</a:t>
              </a:r>
            </a:p>
          </p:txBody>
        </p:sp>
        <p:sp>
          <p:nvSpPr>
            <p:cNvPr id="197" name="rc196"/>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618931" y="2153563"/>
              <a:ext cx="3176137" cy="3131794"/>
            </a:xfrm>
            <a:prstGeom prst="rect">
              <a:avLst/>
            </a:prstGeom>
            <a:solidFill>
              <a:srgbClr val="FFFFFF">
                <a:alpha val="100000"/>
              </a:srgbClr>
            </a:solidFill>
          </p:spPr>
          <p:txBody>
            <a:bodyPr/>
            <a:lstStyle/>
            <a:p/>
          </p:txBody>
        </p:sp>
        <p:sp>
          <p:nvSpPr>
            <p:cNvPr id="199" name="pl198"/>
            <p:cNvSpPr/>
            <p:nvPr/>
          </p:nvSpPr>
          <p:spPr>
            <a:xfrm>
              <a:off x="11618931" y="49609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1618931" y="43121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366330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2" name="pl201"/>
            <p:cNvSpPr/>
            <p:nvPr/>
          </p:nvSpPr>
          <p:spPr>
            <a:xfrm>
              <a:off x="11618931" y="3014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3" name="pl202"/>
            <p:cNvSpPr/>
            <p:nvPr/>
          </p:nvSpPr>
          <p:spPr>
            <a:xfrm>
              <a:off x="11618931" y="23656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5" name="pl204"/>
            <p:cNvSpPr/>
            <p:nvPr/>
          </p:nvSpPr>
          <p:spPr>
            <a:xfrm>
              <a:off x="11618931" y="463653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pl205"/>
            <p:cNvSpPr/>
            <p:nvPr/>
          </p:nvSpPr>
          <p:spPr>
            <a:xfrm>
              <a:off x="11618931" y="39877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7" name="pl206"/>
            <p:cNvSpPr/>
            <p:nvPr/>
          </p:nvSpPr>
          <p:spPr>
            <a:xfrm>
              <a:off x="11618931" y="33388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8" name="pl207"/>
            <p:cNvSpPr/>
            <p:nvPr/>
          </p:nvSpPr>
          <p:spPr>
            <a:xfrm>
              <a:off x="11618931" y="26900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rc208"/>
            <p:cNvSpPr/>
            <p:nvPr/>
          </p:nvSpPr>
          <p:spPr>
            <a:xfrm>
              <a:off x="11657982" y="4821451"/>
              <a:ext cx="234305" cy="463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657982" y="482145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657982" y="482145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657982" y="3715211"/>
              <a:ext cx="234305" cy="11062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18321" y="4873356"/>
              <a:ext cx="234305" cy="4120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18321" y="487335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918321" y="487335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918321" y="3662007"/>
              <a:ext cx="234305" cy="1211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78660" y="4995335"/>
              <a:ext cx="234305" cy="2900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78660" y="499533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78660" y="499533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78660" y="4074658"/>
              <a:ext cx="234305" cy="920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39000" y="5078384"/>
              <a:ext cx="234305" cy="2069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39000" y="50783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439000" y="50783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439000" y="4137593"/>
              <a:ext cx="234305" cy="9407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99339" y="4957703"/>
              <a:ext cx="234305" cy="3276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99339" y="49577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99339" y="49577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99339" y="3844975"/>
              <a:ext cx="234305" cy="11127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59678" y="4890226"/>
              <a:ext cx="234305" cy="3951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59678" y="48902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959678" y="48902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959678" y="3933215"/>
              <a:ext cx="234305" cy="9570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20017" y="4684549"/>
              <a:ext cx="234305" cy="600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20017" y="46845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220017" y="46845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220017" y="3360306"/>
              <a:ext cx="234305" cy="13242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80356" y="4289417"/>
              <a:ext cx="234305" cy="9959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80356" y="428941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80356" y="428941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80356" y="2876285"/>
              <a:ext cx="234305" cy="14131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40696" y="4347811"/>
              <a:ext cx="234305" cy="9375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40696" y="43478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740696" y="43478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740696" y="2945709"/>
              <a:ext cx="234305" cy="14021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01035" y="4504826"/>
              <a:ext cx="234305" cy="7805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01035" y="450482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001035" y="450482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001035" y="3503695"/>
              <a:ext cx="234305" cy="10011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61374" y="5114718"/>
              <a:ext cx="234305" cy="1706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61374" y="511471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61374" y="511471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61374" y="4877249"/>
              <a:ext cx="234305" cy="2374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52171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52171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52171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521713" y="5284709"/>
              <a:ext cx="234305" cy="6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23372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35860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17,204 case(s)</a:t>
              </a:r>
            </a:p>
          </p:txBody>
        </p:sp>
        <p:sp>
          <p:nvSpPr>
            <p:cNvPr id="259" name="pg258"/>
            <p:cNvSpPr/>
            <p:nvPr/>
          </p:nvSpPr>
          <p:spPr>
            <a:xfrm>
              <a:off x="1245225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55632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36,590 case(s)</a:t>
              </a:r>
            </a:p>
          </p:txBody>
        </p:sp>
        <p:sp>
          <p:nvSpPr>
            <p:cNvPr id="261" name="rc260"/>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95069" y="2153563"/>
              <a:ext cx="3176137" cy="3131794"/>
            </a:xfrm>
            <a:prstGeom prst="rect">
              <a:avLst/>
            </a:prstGeom>
            <a:solidFill>
              <a:srgbClr val="FFFFFF">
                <a:alpha val="100000"/>
              </a:srgbClr>
            </a:solidFill>
          </p:spPr>
          <p:txBody>
            <a:bodyPr/>
            <a:lstStyle/>
            <a:p/>
          </p:txBody>
        </p:sp>
        <p:sp>
          <p:nvSpPr>
            <p:cNvPr id="263" name="pl262"/>
            <p:cNvSpPr/>
            <p:nvPr/>
          </p:nvSpPr>
          <p:spPr>
            <a:xfrm>
              <a:off x="14795069" y="496094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4" name="pl263"/>
            <p:cNvSpPr/>
            <p:nvPr/>
          </p:nvSpPr>
          <p:spPr>
            <a:xfrm>
              <a:off x="14795069" y="43121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5" name="pl264"/>
            <p:cNvSpPr/>
            <p:nvPr/>
          </p:nvSpPr>
          <p:spPr>
            <a:xfrm>
              <a:off x="14795069" y="3663305"/>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6" name="pl265"/>
            <p:cNvSpPr/>
            <p:nvPr/>
          </p:nvSpPr>
          <p:spPr>
            <a:xfrm>
              <a:off x="14795069" y="301448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7" name="pl266"/>
            <p:cNvSpPr/>
            <p:nvPr/>
          </p:nvSpPr>
          <p:spPr>
            <a:xfrm>
              <a:off x="14795069" y="236566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9" name="pl268"/>
            <p:cNvSpPr/>
            <p:nvPr/>
          </p:nvSpPr>
          <p:spPr>
            <a:xfrm>
              <a:off x="14795069" y="463653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0" name="pl269"/>
            <p:cNvSpPr/>
            <p:nvPr/>
          </p:nvSpPr>
          <p:spPr>
            <a:xfrm>
              <a:off x="14795069" y="3987716"/>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1" name="pl270"/>
            <p:cNvSpPr/>
            <p:nvPr/>
          </p:nvSpPr>
          <p:spPr>
            <a:xfrm>
              <a:off x="14795069" y="333889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2" name="pl271"/>
            <p:cNvSpPr/>
            <p:nvPr/>
          </p:nvSpPr>
          <p:spPr>
            <a:xfrm>
              <a:off x="14795069" y="269007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rc272"/>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74" name="tx273"/>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5" name="tx274"/>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6" name="tx275"/>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7" name="tx276"/>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8" name="tx277"/>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9" name="pl278"/>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tx290"/>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9" name="tx398"/>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0" name="tx399"/>
            <p:cNvSpPr/>
            <p:nvPr/>
          </p:nvSpPr>
          <p:spPr>
            <a:xfrm>
              <a:off x="1230614" y="452167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01" name="tx400"/>
            <p:cNvSpPr/>
            <p:nvPr/>
          </p:nvSpPr>
          <p:spPr>
            <a:xfrm>
              <a:off x="1230614" y="3872858"/>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02" name="tx401"/>
            <p:cNvSpPr/>
            <p:nvPr/>
          </p:nvSpPr>
          <p:spPr>
            <a:xfrm>
              <a:off x="1230614" y="322403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6,000</a:t>
              </a:r>
            </a:p>
          </p:txBody>
        </p:sp>
        <p:sp>
          <p:nvSpPr>
            <p:cNvPr id="403" name="tx402"/>
            <p:cNvSpPr/>
            <p:nvPr/>
          </p:nvSpPr>
          <p:spPr>
            <a:xfrm>
              <a:off x="1230614" y="2575215"/>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8,000</a:t>
              </a:r>
            </a:p>
          </p:txBody>
        </p:sp>
        <p:sp>
          <p:nvSpPr>
            <p:cNvPr id="404" name="pl403"/>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pl404"/>
            <p:cNvSpPr/>
            <p:nvPr/>
          </p:nvSpPr>
          <p:spPr>
            <a:xfrm>
              <a:off x="2055723" y="463653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2055723" y="39877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2055723" y="33388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2055723" y="269007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tx40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0" name="rc409"/>
            <p:cNvSpPr/>
            <p:nvPr/>
          </p:nvSpPr>
          <p:spPr>
            <a:xfrm>
              <a:off x="18110385" y="2153563"/>
              <a:ext cx="1753945" cy="1236458"/>
            </a:xfrm>
            <a:prstGeom prst="rect">
              <a:avLst/>
            </a:prstGeom>
            <a:solidFill>
              <a:srgbClr val="FFFFFF">
                <a:alpha val="100000"/>
              </a:srgbClr>
            </a:solidFill>
          </p:spPr>
          <p:txBody>
            <a:bodyPr/>
            <a:lstStyle/>
            <a:p/>
          </p:txBody>
        </p:sp>
        <p:sp>
          <p:nvSpPr>
            <p:cNvPr id="411" name="rc410"/>
            <p:cNvSpPr/>
            <p:nvPr/>
          </p:nvSpPr>
          <p:spPr>
            <a:xfrm>
              <a:off x="18179974" y="2223153"/>
              <a:ext cx="274319" cy="274319"/>
            </a:xfrm>
            <a:prstGeom prst="rect">
              <a:avLst/>
            </a:prstGeom>
            <a:solidFill>
              <a:srgbClr val="FFFFFF">
                <a:alpha val="100000"/>
              </a:srgbClr>
            </a:solidFill>
          </p:spPr>
          <p:txBody>
            <a:bodyPr/>
            <a:lstStyle/>
            <a:p/>
          </p:txBody>
        </p:sp>
        <p:sp>
          <p:nvSpPr>
            <p:cNvPr id="412" name="rc411"/>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3" name="rc412"/>
            <p:cNvSpPr/>
            <p:nvPr/>
          </p:nvSpPr>
          <p:spPr>
            <a:xfrm>
              <a:off x="18179974" y="2497473"/>
              <a:ext cx="274319" cy="274319"/>
            </a:xfrm>
            <a:prstGeom prst="rect">
              <a:avLst/>
            </a:prstGeom>
            <a:solidFill>
              <a:srgbClr val="FFFFFF">
                <a:alpha val="100000"/>
              </a:srgbClr>
            </a:solidFill>
          </p:spPr>
          <p:txBody>
            <a:bodyPr/>
            <a:lstStyle/>
            <a:p/>
          </p:txBody>
        </p:sp>
        <p:sp>
          <p:nvSpPr>
            <p:cNvPr id="414" name="rc413"/>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2771793"/>
              <a:ext cx="274319" cy="274319"/>
            </a:xfrm>
            <a:prstGeom prst="rect">
              <a:avLst/>
            </a:prstGeom>
            <a:solidFill>
              <a:srgbClr val="FFFFFF">
                <a:alpha val="100000"/>
              </a:srgbClr>
            </a:solidFill>
          </p:spPr>
          <p:txBody>
            <a:bodyPr/>
            <a:lstStyle/>
            <a:p/>
          </p:txBody>
        </p:sp>
        <p:sp>
          <p:nvSpPr>
            <p:cNvPr id="416" name="rc415"/>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3046113"/>
              <a:ext cx="274319" cy="274319"/>
            </a:xfrm>
            <a:prstGeom prst="rect">
              <a:avLst/>
            </a:prstGeom>
            <a:solidFill>
              <a:srgbClr val="FFFFFF">
                <a:alpha val="100000"/>
              </a:srgbClr>
            </a:solidFill>
          </p:spPr>
          <p:txBody>
            <a:bodyPr/>
            <a:lstStyle/>
            <a:p/>
          </p:txBody>
        </p:sp>
        <p:sp>
          <p:nvSpPr>
            <p:cNvPr id="418" name="rc417"/>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9" name="tx418"/>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0" name="tx419"/>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1" name="tx420"/>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2" name="tx421"/>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3" name=""/>
          <p:cNvGrpSpPr/>
          <p:nvPr/>
        </p:nvGrpSpPr>
        <p:grpSpPr>
          <a:xfrm>
            <a:off x="6400800" y="6217920"/>
            <a:ext cx="5486400" cy="4251960"/>
            <a:chOff x="6400800" y="6217920"/>
            <a:chExt cx="5486400" cy="4251960"/>
          </a:xfrm>
        </p:grpSpPr>
        <p:sp>
          <p:nvSpPr>
            <p:cNvPr id="42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6" name="rc5"/>
            <p:cNvSpPr/>
            <p:nvPr/>
          </p:nvSpPr>
          <p:spPr>
            <a:xfrm>
              <a:off x="7280770" y="6510025"/>
              <a:ext cx="3980084" cy="2788960"/>
            </a:xfrm>
            <a:prstGeom prst="rect">
              <a:avLst/>
            </a:prstGeom>
            <a:solidFill>
              <a:srgbClr val="FFFFFF">
                <a:alpha val="100000"/>
              </a:srgbClr>
            </a:solidFill>
          </p:spPr>
          <p:txBody>
            <a:bodyPr/>
            <a:lstStyle/>
            <a:p/>
          </p:txBody>
        </p:sp>
        <p:sp>
          <p:nvSpPr>
            <p:cNvPr id="427" name="pl6"/>
            <p:cNvSpPr/>
            <p:nvPr/>
          </p:nvSpPr>
          <p:spPr>
            <a:xfrm>
              <a:off x="7280770" y="8853213"/>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28" name="pl7"/>
            <p:cNvSpPr/>
            <p:nvPr/>
          </p:nvSpPr>
          <p:spPr>
            <a:xfrm>
              <a:off x="7280770" y="8215212"/>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29" name="pl8"/>
            <p:cNvSpPr/>
            <p:nvPr/>
          </p:nvSpPr>
          <p:spPr>
            <a:xfrm>
              <a:off x="7280770" y="7577210"/>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30" name="pl9"/>
            <p:cNvSpPr/>
            <p:nvPr/>
          </p:nvSpPr>
          <p:spPr>
            <a:xfrm>
              <a:off x="7280770" y="6939208"/>
              <a:ext cx="3980084" cy="0"/>
            </a:xfrm>
            <a:custGeom>
              <a:avLst/>
              <a:pathLst>
                <a:path w="3980084" h="0">
                  <a:moveTo>
                    <a:pt x="0" y="0"/>
                  </a:moveTo>
                  <a:lnTo>
                    <a:pt x="3980084" y="0"/>
                  </a:lnTo>
                  <a:lnTo>
                    <a:pt x="3980084" y="0"/>
                  </a:lnTo>
                </a:path>
              </a:pathLst>
            </a:custGeom>
            <a:ln w="6775" cap="flat">
              <a:solidFill>
                <a:srgbClr val="EBEBEB">
                  <a:alpha val="100000"/>
                </a:srgbClr>
              </a:solidFill>
              <a:prstDash val="solid"/>
              <a:round/>
            </a:ln>
          </p:spPr>
          <p:txBody>
            <a:bodyPr/>
            <a:lstStyle/>
            <a:p/>
          </p:txBody>
        </p:sp>
        <p:sp>
          <p:nvSpPr>
            <p:cNvPr id="431" name="pl10"/>
            <p:cNvSpPr/>
            <p:nvPr/>
          </p:nvSpPr>
          <p:spPr>
            <a:xfrm>
              <a:off x="7280770" y="9172214"/>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32" name="pl11"/>
            <p:cNvSpPr/>
            <p:nvPr/>
          </p:nvSpPr>
          <p:spPr>
            <a:xfrm>
              <a:off x="7280770" y="8534213"/>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33" name="pl12"/>
            <p:cNvSpPr/>
            <p:nvPr/>
          </p:nvSpPr>
          <p:spPr>
            <a:xfrm>
              <a:off x="7280770" y="7896211"/>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34" name="pl13"/>
            <p:cNvSpPr/>
            <p:nvPr/>
          </p:nvSpPr>
          <p:spPr>
            <a:xfrm>
              <a:off x="7280770" y="7258209"/>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35" name="pl14"/>
            <p:cNvSpPr/>
            <p:nvPr/>
          </p:nvSpPr>
          <p:spPr>
            <a:xfrm>
              <a:off x="7280770" y="6620208"/>
              <a:ext cx="3980084" cy="0"/>
            </a:xfrm>
            <a:custGeom>
              <a:avLst/>
              <a:pathLst>
                <a:path w="3980084" h="0">
                  <a:moveTo>
                    <a:pt x="0" y="0"/>
                  </a:moveTo>
                  <a:lnTo>
                    <a:pt x="3980084" y="0"/>
                  </a:lnTo>
                  <a:lnTo>
                    <a:pt x="3980084" y="0"/>
                  </a:lnTo>
                </a:path>
              </a:pathLst>
            </a:custGeom>
            <a:ln w="13550" cap="flat">
              <a:solidFill>
                <a:srgbClr val="EBEBEB">
                  <a:alpha val="100000"/>
                </a:srgbClr>
              </a:solidFill>
              <a:prstDash val="solid"/>
              <a:round/>
            </a:ln>
          </p:spPr>
          <p:txBody>
            <a:bodyPr/>
            <a:lstStyle/>
            <a:p/>
          </p:txBody>
        </p:sp>
        <p:sp>
          <p:nvSpPr>
            <p:cNvPr id="436" name="rc15"/>
            <p:cNvSpPr/>
            <p:nvPr/>
          </p:nvSpPr>
          <p:spPr>
            <a:xfrm>
              <a:off x="7418967" y="8688609"/>
              <a:ext cx="386952" cy="89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7" name="rc16"/>
            <p:cNvSpPr/>
            <p:nvPr/>
          </p:nvSpPr>
          <p:spPr>
            <a:xfrm>
              <a:off x="7971757" y="6719736"/>
              <a:ext cx="386952" cy="1008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8" name="rc17"/>
            <p:cNvSpPr/>
            <p:nvPr/>
          </p:nvSpPr>
          <p:spPr>
            <a:xfrm>
              <a:off x="8524546" y="7272245"/>
              <a:ext cx="386952" cy="752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9" name="rc18"/>
            <p:cNvSpPr/>
            <p:nvPr/>
          </p:nvSpPr>
          <p:spPr>
            <a:xfrm>
              <a:off x="9077336" y="8888942"/>
              <a:ext cx="386952" cy="7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19"/>
            <p:cNvSpPr/>
            <p:nvPr/>
          </p:nvSpPr>
          <p:spPr>
            <a:xfrm>
              <a:off x="9630125" y="9058650"/>
              <a:ext cx="386952" cy="7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1" name="rc20"/>
            <p:cNvSpPr/>
            <p:nvPr/>
          </p:nvSpPr>
          <p:spPr>
            <a:xfrm>
              <a:off x="10182915" y="9034406"/>
              <a:ext cx="386952" cy="140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2" name="rc21"/>
            <p:cNvSpPr/>
            <p:nvPr/>
          </p:nvSpPr>
          <p:spPr>
            <a:xfrm>
              <a:off x="10735704" y="9145418"/>
              <a:ext cx="386952" cy="25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3" name="rc22"/>
            <p:cNvSpPr/>
            <p:nvPr/>
          </p:nvSpPr>
          <p:spPr>
            <a:xfrm>
              <a:off x="7418967" y="8680953"/>
              <a:ext cx="386952" cy="765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4" name="rc23"/>
            <p:cNvSpPr/>
            <p:nvPr/>
          </p:nvSpPr>
          <p:spPr>
            <a:xfrm>
              <a:off x="7971757" y="6636796"/>
              <a:ext cx="386952" cy="8294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5" name="rc24"/>
            <p:cNvSpPr/>
            <p:nvPr/>
          </p:nvSpPr>
          <p:spPr>
            <a:xfrm>
              <a:off x="8524546" y="7158681"/>
              <a:ext cx="386952" cy="11356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6" name="rc25"/>
            <p:cNvSpPr/>
            <p:nvPr/>
          </p:nvSpPr>
          <p:spPr>
            <a:xfrm>
              <a:off x="9077336" y="8859594"/>
              <a:ext cx="386952" cy="2934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7" name="rc26"/>
            <p:cNvSpPr/>
            <p:nvPr/>
          </p:nvSpPr>
          <p:spPr>
            <a:xfrm>
              <a:off x="9630125" y="9033130"/>
              <a:ext cx="386952" cy="2552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8" name="rc27"/>
            <p:cNvSpPr/>
            <p:nvPr/>
          </p:nvSpPr>
          <p:spPr>
            <a:xfrm>
              <a:off x="10182915" y="9020370"/>
              <a:ext cx="386952" cy="1403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9" name="rc28"/>
            <p:cNvSpPr/>
            <p:nvPr/>
          </p:nvSpPr>
          <p:spPr>
            <a:xfrm>
              <a:off x="10735704" y="9142866"/>
              <a:ext cx="386952" cy="25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50" name="rc29"/>
            <p:cNvSpPr/>
            <p:nvPr/>
          </p:nvSpPr>
          <p:spPr>
            <a:xfrm>
              <a:off x="7418967" y="8697541"/>
              <a:ext cx="386952" cy="4746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1" name="rc30"/>
            <p:cNvSpPr/>
            <p:nvPr/>
          </p:nvSpPr>
          <p:spPr>
            <a:xfrm>
              <a:off x="7971757" y="6820540"/>
              <a:ext cx="386952" cy="23516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2" name="rc31"/>
            <p:cNvSpPr/>
            <p:nvPr/>
          </p:nvSpPr>
          <p:spPr>
            <a:xfrm>
              <a:off x="8524546" y="7347530"/>
              <a:ext cx="386952" cy="18246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3" name="rc32"/>
            <p:cNvSpPr/>
            <p:nvPr/>
          </p:nvSpPr>
          <p:spPr>
            <a:xfrm>
              <a:off x="9077336" y="8896598"/>
              <a:ext cx="386952" cy="27561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4" name="rc33"/>
            <p:cNvSpPr/>
            <p:nvPr/>
          </p:nvSpPr>
          <p:spPr>
            <a:xfrm>
              <a:off x="9630125" y="9066306"/>
              <a:ext cx="386952" cy="10590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5" name="rc34"/>
            <p:cNvSpPr/>
            <p:nvPr/>
          </p:nvSpPr>
          <p:spPr>
            <a:xfrm>
              <a:off x="10182915" y="9048442"/>
              <a:ext cx="386952" cy="12377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35"/>
            <p:cNvSpPr/>
            <p:nvPr/>
          </p:nvSpPr>
          <p:spPr>
            <a:xfrm>
              <a:off x="10735704" y="9147970"/>
              <a:ext cx="386952" cy="242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pl36"/>
            <p:cNvSpPr/>
            <p:nvPr/>
          </p:nvSpPr>
          <p:spPr>
            <a:xfrm>
              <a:off x="7612443" y="6867288"/>
              <a:ext cx="3316737" cy="2300817"/>
            </a:xfrm>
            <a:custGeom>
              <a:avLst/>
              <a:pathLst>
                <a:path w="3316737" h="2300817">
                  <a:moveTo>
                    <a:pt x="0" y="503303"/>
                  </a:moveTo>
                  <a:lnTo>
                    <a:pt x="552789" y="0"/>
                  </a:lnTo>
                  <a:lnTo>
                    <a:pt x="1105579" y="885403"/>
                  </a:lnTo>
                  <a:lnTo>
                    <a:pt x="1658368" y="2098468"/>
                  </a:lnTo>
                  <a:lnTo>
                    <a:pt x="2211158" y="2255622"/>
                  </a:lnTo>
                  <a:lnTo>
                    <a:pt x="2763947" y="2266921"/>
                  </a:lnTo>
                  <a:lnTo>
                    <a:pt x="3316737" y="2300817"/>
                  </a:lnTo>
                </a:path>
              </a:pathLst>
            </a:custGeom>
            <a:ln w="40651" cap="flat">
              <a:solidFill>
                <a:srgbClr val="000000">
                  <a:alpha val="100000"/>
                </a:srgbClr>
              </a:solidFill>
              <a:prstDash val="solid"/>
              <a:round/>
            </a:ln>
          </p:spPr>
          <p:txBody>
            <a:bodyPr/>
            <a:lstStyle/>
            <a:p/>
          </p:txBody>
        </p:sp>
        <p:sp>
          <p:nvSpPr>
            <p:cNvPr id="458" name="rc37"/>
            <p:cNvSpPr/>
            <p:nvPr/>
          </p:nvSpPr>
          <p:spPr>
            <a:xfrm>
              <a:off x="7280770" y="6510025"/>
              <a:ext cx="3980084" cy="2788960"/>
            </a:xfrm>
            <a:prstGeom prst="rect">
              <a:avLst/>
            </a:prstGeom>
            <a:ln w="13550" cap="rnd">
              <a:solidFill>
                <a:srgbClr val="333333">
                  <a:alpha val="100000"/>
                </a:srgbClr>
              </a:solidFill>
              <a:prstDash val="solid"/>
              <a:round/>
            </a:ln>
          </p:spPr>
          <p:txBody>
            <a:bodyPr/>
            <a:lstStyle/>
            <a:p/>
          </p:txBody>
        </p:sp>
        <p:sp>
          <p:nvSpPr>
            <p:cNvPr id="459" name="tx38"/>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0" name="tx39"/>
            <p:cNvSpPr/>
            <p:nvPr/>
          </p:nvSpPr>
          <p:spPr>
            <a:xfrm>
              <a:off x="6801340" y="8512186"/>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61" name="tx40"/>
            <p:cNvSpPr/>
            <p:nvPr/>
          </p:nvSpPr>
          <p:spPr>
            <a:xfrm>
              <a:off x="6801340" y="7874184"/>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62" name="tx41"/>
            <p:cNvSpPr/>
            <p:nvPr/>
          </p:nvSpPr>
          <p:spPr>
            <a:xfrm>
              <a:off x="6801340" y="723618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3,000</a:t>
              </a:r>
            </a:p>
          </p:txBody>
        </p:sp>
        <p:sp>
          <p:nvSpPr>
            <p:cNvPr id="463" name="tx42"/>
            <p:cNvSpPr/>
            <p:nvPr/>
          </p:nvSpPr>
          <p:spPr>
            <a:xfrm>
              <a:off x="6801340" y="659818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464" name="pl43"/>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5" name="pl44"/>
            <p:cNvSpPr/>
            <p:nvPr/>
          </p:nvSpPr>
          <p:spPr>
            <a:xfrm>
              <a:off x="7245975" y="853421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6" name="pl45"/>
            <p:cNvSpPr/>
            <p:nvPr/>
          </p:nvSpPr>
          <p:spPr>
            <a:xfrm>
              <a:off x="7245975" y="78962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7" name="pl46"/>
            <p:cNvSpPr/>
            <p:nvPr/>
          </p:nvSpPr>
          <p:spPr>
            <a:xfrm>
              <a:off x="7245975" y="725820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8" name="pl47"/>
            <p:cNvSpPr/>
            <p:nvPr/>
          </p:nvSpPr>
          <p:spPr>
            <a:xfrm>
              <a:off x="7245975" y="66202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4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0" name="pl49"/>
            <p:cNvSpPr/>
            <p:nvPr/>
          </p:nvSpPr>
          <p:spPr>
            <a:xfrm>
              <a:off x="11260854" y="86586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1" name="pl50"/>
            <p:cNvSpPr/>
            <p:nvPr/>
          </p:nvSpPr>
          <p:spPr>
            <a:xfrm>
              <a:off x="11260854" y="814506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2" name="pl51"/>
            <p:cNvSpPr/>
            <p:nvPr/>
          </p:nvSpPr>
          <p:spPr>
            <a:xfrm>
              <a:off x="11260854" y="76314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3" name="pl52"/>
            <p:cNvSpPr/>
            <p:nvPr/>
          </p:nvSpPr>
          <p:spPr>
            <a:xfrm>
              <a:off x="11260854" y="711791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4" name="pl53"/>
            <p:cNvSpPr/>
            <p:nvPr/>
          </p:nvSpPr>
          <p:spPr>
            <a:xfrm>
              <a:off x="11260854" y="660433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tx54"/>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6" name="tx55"/>
            <p:cNvSpPr/>
            <p:nvPr/>
          </p:nvSpPr>
          <p:spPr>
            <a:xfrm>
              <a:off x="11358911" y="865633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77" name="tx56"/>
            <p:cNvSpPr/>
            <p:nvPr/>
          </p:nvSpPr>
          <p:spPr>
            <a:xfrm>
              <a:off x="11358911" y="8142757"/>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8" name="tx57"/>
            <p:cNvSpPr/>
            <p:nvPr/>
          </p:nvSpPr>
          <p:spPr>
            <a:xfrm>
              <a:off x="11358911" y="762918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79" name="tx58"/>
            <p:cNvSpPr/>
            <p:nvPr/>
          </p:nvSpPr>
          <p:spPr>
            <a:xfrm>
              <a:off x="11358911" y="711560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0" name="tx59"/>
            <p:cNvSpPr/>
            <p:nvPr/>
          </p:nvSpPr>
          <p:spPr>
            <a:xfrm>
              <a:off x="11358911" y="660203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250</a:t>
              </a:r>
            </a:p>
          </p:txBody>
        </p:sp>
        <p:sp>
          <p:nvSpPr>
            <p:cNvPr id="481" name="pl60"/>
            <p:cNvSpPr/>
            <p:nvPr/>
          </p:nvSpPr>
          <p:spPr>
            <a:xfrm>
              <a:off x="76124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61"/>
            <p:cNvSpPr/>
            <p:nvPr/>
          </p:nvSpPr>
          <p:spPr>
            <a:xfrm>
              <a:off x="81652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62"/>
            <p:cNvSpPr/>
            <p:nvPr/>
          </p:nvSpPr>
          <p:spPr>
            <a:xfrm>
              <a:off x="87180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63"/>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64"/>
            <p:cNvSpPr/>
            <p:nvPr/>
          </p:nvSpPr>
          <p:spPr>
            <a:xfrm>
              <a:off x="98236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65"/>
            <p:cNvSpPr/>
            <p:nvPr/>
          </p:nvSpPr>
          <p:spPr>
            <a:xfrm>
              <a:off x="103763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66"/>
            <p:cNvSpPr/>
            <p:nvPr/>
          </p:nvSpPr>
          <p:spPr>
            <a:xfrm>
              <a:off x="109291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tx67"/>
            <p:cNvSpPr/>
            <p:nvPr/>
          </p:nvSpPr>
          <p:spPr>
            <a:xfrm rot="-2700000">
              <a:off x="750254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89" name="tx68"/>
            <p:cNvSpPr/>
            <p:nvPr/>
          </p:nvSpPr>
          <p:spPr>
            <a:xfrm rot="-2700000">
              <a:off x="80156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0" name="tx69"/>
            <p:cNvSpPr/>
            <p:nvPr/>
          </p:nvSpPr>
          <p:spPr>
            <a:xfrm rot="-2700000">
              <a:off x="856776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1" name="tx70"/>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2" name="tx71"/>
            <p:cNvSpPr/>
            <p:nvPr/>
          </p:nvSpPr>
          <p:spPr>
            <a:xfrm rot="-2700000">
              <a:off x="952865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3" name="tx72"/>
            <p:cNvSpPr/>
            <p:nvPr/>
          </p:nvSpPr>
          <p:spPr>
            <a:xfrm rot="-2700000">
              <a:off x="1008142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4" name="tx73"/>
            <p:cNvSpPr/>
            <p:nvPr/>
          </p:nvSpPr>
          <p:spPr>
            <a:xfrm rot="-2700000">
              <a:off x="1074627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5" name="tx74"/>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6" name="tx75"/>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7"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8"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99" name="rc78"/>
            <p:cNvSpPr/>
            <p:nvPr/>
          </p:nvSpPr>
          <p:spPr>
            <a:xfrm>
              <a:off x="7129423" y="10217410"/>
              <a:ext cx="1051268" cy="182880"/>
            </a:xfrm>
            <a:prstGeom prst="rect">
              <a:avLst/>
            </a:prstGeom>
            <a:solidFill>
              <a:srgbClr val="FFFFFF">
                <a:alpha val="100000"/>
              </a:srgbClr>
            </a:solidFill>
          </p:spPr>
          <p:txBody>
            <a:bodyPr/>
            <a:lstStyle/>
            <a:p/>
          </p:txBody>
        </p:sp>
        <p:sp>
          <p:nvSpPr>
            <p:cNvPr id="500" name="rc79"/>
            <p:cNvSpPr/>
            <p:nvPr/>
          </p:nvSpPr>
          <p:spPr>
            <a:xfrm>
              <a:off x="7129423" y="10217410"/>
              <a:ext cx="182879" cy="182880"/>
            </a:xfrm>
            <a:prstGeom prst="rect">
              <a:avLst/>
            </a:prstGeom>
            <a:solidFill>
              <a:srgbClr val="FFFFFF">
                <a:alpha val="100000"/>
              </a:srgbClr>
            </a:solidFill>
          </p:spPr>
          <p:txBody>
            <a:bodyPr/>
            <a:lstStyle/>
            <a:p/>
          </p:txBody>
        </p:sp>
        <p:sp>
          <p:nvSpPr>
            <p:cNvPr id="501" name="pl80"/>
            <p:cNvSpPr/>
            <p:nvPr/>
          </p:nvSpPr>
          <p:spPr>
            <a:xfrm>
              <a:off x="71477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2" name="tx81"/>
            <p:cNvSpPr/>
            <p:nvPr/>
          </p:nvSpPr>
          <p:spPr>
            <a:xfrm>
              <a:off x="74203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3" name="rc82"/>
            <p:cNvSpPr/>
            <p:nvPr/>
          </p:nvSpPr>
          <p:spPr>
            <a:xfrm>
              <a:off x="8360692" y="10217410"/>
              <a:ext cx="3051508" cy="182880"/>
            </a:xfrm>
            <a:prstGeom prst="rect">
              <a:avLst/>
            </a:prstGeom>
            <a:solidFill>
              <a:srgbClr val="FFFFFF">
                <a:alpha val="100000"/>
              </a:srgbClr>
            </a:solidFill>
          </p:spPr>
          <p:txBody>
            <a:bodyPr/>
            <a:lstStyle/>
            <a:p/>
          </p:txBody>
        </p:sp>
        <p:sp>
          <p:nvSpPr>
            <p:cNvPr id="504" name="rc83"/>
            <p:cNvSpPr/>
            <p:nvPr/>
          </p:nvSpPr>
          <p:spPr>
            <a:xfrm>
              <a:off x="8360692" y="10217410"/>
              <a:ext cx="182879" cy="182880"/>
            </a:xfrm>
            <a:prstGeom prst="rect">
              <a:avLst/>
            </a:prstGeom>
            <a:solidFill>
              <a:srgbClr val="FFFFFF">
                <a:alpha val="100000"/>
              </a:srgbClr>
            </a:solidFill>
          </p:spPr>
          <p:txBody>
            <a:bodyPr/>
            <a:lstStyle/>
            <a:p/>
          </p:txBody>
        </p:sp>
        <p:sp>
          <p:nvSpPr>
            <p:cNvPr id="505" name="rc84"/>
            <p:cNvSpPr/>
            <p:nvPr/>
          </p:nvSpPr>
          <p:spPr>
            <a:xfrm>
              <a:off x="836969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6" name="rc85"/>
            <p:cNvSpPr/>
            <p:nvPr/>
          </p:nvSpPr>
          <p:spPr>
            <a:xfrm>
              <a:off x="9451932" y="10217410"/>
              <a:ext cx="182879" cy="182880"/>
            </a:xfrm>
            <a:prstGeom prst="rect">
              <a:avLst/>
            </a:prstGeom>
            <a:solidFill>
              <a:srgbClr val="FFFFFF">
                <a:alpha val="100000"/>
              </a:srgbClr>
            </a:solidFill>
          </p:spPr>
          <p:txBody>
            <a:bodyPr/>
            <a:lstStyle/>
            <a:p/>
          </p:txBody>
        </p:sp>
        <p:sp>
          <p:nvSpPr>
            <p:cNvPr id="507" name="rc86"/>
            <p:cNvSpPr/>
            <p:nvPr/>
          </p:nvSpPr>
          <p:spPr>
            <a:xfrm>
              <a:off x="946093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8" name="rc87"/>
            <p:cNvSpPr/>
            <p:nvPr/>
          </p:nvSpPr>
          <p:spPr>
            <a:xfrm>
              <a:off x="10377973" y="10217410"/>
              <a:ext cx="182879" cy="182880"/>
            </a:xfrm>
            <a:prstGeom prst="rect">
              <a:avLst/>
            </a:prstGeom>
            <a:solidFill>
              <a:srgbClr val="FFFFFF">
                <a:alpha val="100000"/>
              </a:srgbClr>
            </a:solidFill>
          </p:spPr>
          <p:txBody>
            <a:bodyPr/>
            <a:lstStyle/>
            <a:p/>
          </p:txBody>
        </p:sp>
        <p:sp>
          <p:nvSpPr>
            <p:cNvPr id="509" name="rc88"/>
            <p:cNvSpPr/>
            <p:nvPr/>
          </p:nvSpPr>
          <p:spPr>
            <a:xfrm>
              <a:off x="103869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0" name="tx89"/>
            <p:cNvSpPr/>
            <p:nvPr/>
          </p:nvSpPr>
          <p:spPr>
            <a:xfrm>
              <a:off x="86515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1" name="tx90"/>
            <p:cNvSpPr/>
            <p:nvPr/>
          </p:nvSpPr>
          <p:spPr>
            <a:xfrm>
              <a:off x="974281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2" name="tx91"/>
            <p:cNvSpPr/>
            <p:nvPr/>
          </p:nvSpPr>
          <p:spPr>
            <a:xfrm>
              <a:off x="1066885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3" name="tx92"/>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4" name=""/>
          <p:cNvGrpSpPr/>
          <p:nvPr/>
        </p:nvGrpSpPr>
        <p:grpSpPr>
          <a:xfrm>
            <a:off x="12527280" y="6217920"/>
            <a:ext cx="5486400" cy="4297680"/>
            <a:chOff x="12527280" y="6217920"/>
            <a:chExt cx="5486400" cy="4297680"/>
          </a:xfrm>
        </p:grpSpPr>
        <p:sp>
          <p:nvSpPr>
            <p:cNvPr id="515"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16"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17"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18"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19"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0"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1"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2"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4"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5"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6"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7"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7"/>
            <p:cNvSpPr/>
            <p:nvPr/>
          </p:nvSpPr>
          <p:spPr>
            <a:xfrm>
              <a:off x="13325144" y="6842922"/>
              <a:ext cx="4510689" cy="512149"/>
            </a:xfrm>
            <a:custGeom>
              <a:avLst/>
              <a:pathLst>
                <a:path w="4510689" h="512149">
                  <a:moveTo>
                    <a:pt x="0" y="409719"/>
                  </a:moveTo>
                  <a:lnTo>
                    <a:pt x="180427" y="409719"/>
                  </a:lnTo>
                  <a:lnTo>
                    <a:pt x="360855" y="512149"/>
                  </a:lnTo>
                  <a:lnTo>
                    <a:pt x="541282" y="460934"/>
                  </a:lnTo>
                  <a:lnTo>
                    <a:pt x="721710" y="409719"/>
                  </a:lnTo>
                  <a:lnTo>
                    <a:pt x="902137" y="384112"/>
                  </a:lnTo>
                  <a:lnTo>
                    <a:pt x="1082565" y="332897"/>
                  </a:lnTo>
                  <a:lnTo>
                    <a:pt x="1262993" y="409719"/>
                  </a:lnTo>
                  <a:lnTo>
                    <a:pt x="1443420" y="409719"/>
                  </a:lnTo>
                  <a:lnTo>
                    <a:pt x="1623848" y="460934"/>
                  </a:lnTo>
                  <a:lnTo>
                    <a:pt x="1804275" y="358504"/>
                  </a:lnTo>
                  <a:lnTo>
                    <a:pt x="1984703" y="307289"/>
                  </a:lnTo>
                  <a:lnTo>
                    <a:pt x="2165131" y="256074"/>
                  </a:lnTo>
                  <a:lnTo>
                    <a:pt x="2345558" y="128037"/>
                  </a:lnTo>
                  <a:lnTo>
                    <a:pt x="2525986" y="153644"/>
                  </a:lnTo>
                  <a:lnTo>
                    <a:pt x="2706413" y="128037"/>
                  </a:lnTo>
                  <a:lnTo>
                    <a:pt x="2886841" y="102429"/>
                  </a:lnTo>
                  <a:lnTo>
                    <a:pt x="3067268" y="51214"/>
                  </a:lnTo>
                  <a:lnTo>
                    <a:pt x="3247696" y="76822"/>
                  </a:lnTo>
                  <a:lnTo>
                    <a:pt x="3428124" y="102429"/>
                  </a:lnTo>
                  <a:lnTo>
                    <a:pt x="3608551" y="409719"/>
                  </a:lnTo>
                  <a:lnTo>
                    <a:pt x="3788979" y="512149"/>
                  </a:lnTo>
                  <a:lnTo>
                    <a:pt x="3969406" y="0"/>
                  </a:lnTo>
                  <a:lnTo>
                    <a:pt x="4149834" y="256074"/>
                  </a:lnTo>
                  <a:lnTo>
                    <a:pt x="4330262" y="179252"/>
                  </a:lnTo>
                  <a:lnTo>
                    <a:pt x="4510689" y="179252"/>
                  </a:lnTo>
                </a:path>
              </a:pathLst>
            </a:custGeom>
            <a:ln w="32521" cap="flat">
              <a:solidFill>
                <a:srgbClr val="5EB0E8">
                  <a:alpha val="100000"/>
                </a:srgbClr>
              </a:solidFill>
              <a:prstDash val="solid"/>
              <a:round/>
            </a:ln>
          </p:spPr>
          <p:txBody>
            <a:bodyPr/>
            <a:lstStyle/>
            <a:p/>
          </p:txBody>
        </p:sp>
        <p:sp>
          <p:nvSpPr>
            <p:cNvPr id="530" name="pl18"/>
            <p:cNvSpPr/>
            <p:nvPr/>
          </p:nvSpPr>
          <p:spPr>
            <a:xfrm>
              <a:off x="13866427" y="7098997"/>
              <a:ext cx="3969406" cy="1562057"/>
            </a:xfrm>
            <a:custGeom>
              <a:avLst/>
              <a:pathLst>
                <a:path w="3969406" h="1562057">
                  <a:moveTo>
                    <a:pt x="0" y="1562057"/>
                  </a:moveTo>
                  <a:lnTo>
                    <a:pt x="180427" y="1357197"/>
                  </a:lnTo>
                  <a:lnTo>
                    <a:pt x="360855" y="1510842"/>
                  </a:lnTo>
                  <a:lnTo>
                    <a:pt x="541282" y="819439"/>
                  </a:lnTo>
                  <a:lnTo>
                    <a:pt x="721710" y="230467"/>
                  </a:lnTo>
                  <a:lnTo>
                    <a:pt x="902137" y="409719"/>
                  </a:lnTo>
                  <a:lnTo>
                    <a:pt x="1082565" y="384112"/>
                  </a:lnTo>
                  <a:lnTo>
                    <a:pt x="1262993" y="204859"/>
                  </a:lnTo>
                  <a:lnTo>
                    <a:pt x="1443420" y="153644"/>
                  </a:lnTo>
                  <a:lnTo>
                    <a:pt x="1623848" y="102429"/>
                  </a:lnTo>
                  <a:lnTo>
                    <a:pt x="1804275" y="153644"/>
                  </a:lnTo>
                  <a:lnTo>
                    <a:pt x="1984703" y="1382804"/>
                  </a:lnTo>
                  <a:lnTo>
                    <a:pt x="2165131" y="1305982"/>
                  </a:lnTo>
                  <a:lnTo>
                    <a:pt x="2345558" y="691402"/>
                  </a:lnTo>
                  <a:lnTo>
                    <a:pt x="2525986" y="486542"/>
                  </a:lnTo>
                  <a:lnTo>
                    <a:pt x="2706413" y="384112"/>
                  </a:lnTo>
                  <a:lnTo>
                    <a:pt x="2886841" y="281682"/>
                  </a:lnTo>
                  <a:lnTo>
                    <a:pt x="3067268" y="563364"/>
                  </a:lnTo>
                  <a:lnTo>
                    <a:pt x="3247696" y="742617"/>
                  </a:lnTo>
                  <a:lnTo>
                    <a:pt x="3428124" y="281682"/>
                  </a:lnTo>
                  <a:lnTo>
                    <a:pt x="3608551" y="332897"/>
                  </a:lnTo>
                  <a:lnTo>
                    <a:pt x="3788979" y="0"/>
                  </a:lnTo>
                  <a:lnTo>
                    <a:pt x="3969406" y="102429"/>
                  </a:lnTo>
                </a:path>
              </a:pathLst>
            </a:custGeom>
            <a:ln w="32521" cap="flat">
              <a:solidFill>
                <a:srgbClr val="00A173">
                  <a:alpha val="100000"/>
                </a:srgbClr>
              </a:solidFill>
              <a:prstDash val="solid"/>
              <a:round/>
            </a:ln>
          </p:spPr>
          <p:txBody>
            <a:bodyPr/>
            <a:lstStyle/>
            <a:p/>
          </p:txBody>
        </p:sp>
        <p:sp>
          <p:nvSpPr>
            <p:cNvPr id="531"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2"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3"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4"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5"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36"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37"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8"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39"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0"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1"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0"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1"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2"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3"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4"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5"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76"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77"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78"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79"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0"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1"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2"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3"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4"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5"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86"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87"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88"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89"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0"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1"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2"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3"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4"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5"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96" name="rc84"/>
            <p:cNvSpPr/>
            <p:nvPr/>
          </p:nvSpPr>
          <p:spPr>
            <a:xfrm>
              <a:off x="14005791" y="9941072"/>
              <a:ext cx="3149396" cy="504938"/>
            </a:xfrm>
            <a:prstGeom prst="rect">
              <a:avLst/>
            </a:prstGeom>
            <a:solidFill>
              <a:srgbClr val="FFFFFF">
                <a:alpha val="100000"/>
              </a:srgbClr>
            </a:solidFill>
          </p:spPr>
          <p:txBody>
            <a:bodyPr/>
            <a:lstStyle/>
            <a:p/>
          </p:txBody>
        </p:sp>
        <p:sp>
          <p:nvSpPr>
            <p:cNvPr id="597"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98"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99"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0"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1"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02" name=""/>
          <p:cNvGrpSpPr/>
          <p:nvPr/>
        </p:nvGrpSpPr>
        <p:grpSpPr>
          <a:xfrm>
            <a:off x="594360" y="6217920"/>
            <a:ext cx="5562295" cy="4320959"/>
            <a:chOff x="594360" y="6217920"/>
            <a:chExt cx="5562295" cy="4320959"/>
          </a:xfrm>
        </p:grpSpPr>
        <p:sp>
          <p:nvSpPr>
            <p:cNvPr id="603"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04" name="rc4"/>
            <p:cNvSpPr/>
            <p:nvPr/>
          </p:nvSpPr>
          <p:spPr>
            <a:xfrm>
              <a:off x="2537662"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05" name="rc5"/>
            <p:cNvSpPr/>
            <p:nvPr/>
          </p:nvSpPr>
          <p:spPr>
            <a:xfrm>
              <a:off x="2565215" y="6543904"/>
              <a:ext cx="275529" cy="275529"/>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606" name="rc6"/>
            <p:cNvSpPr/>
            <p:nvPr/>
          </p:nvSpPr>
          <p:spPr>
            <a:xfrm>
              <a:off x="2840744" y="6543904"/>
              <a:ext cx="275529" cy="275529"/>
            </a:xfrm>
            <a:prstGeom prst="rect">
              <a:avLst/>
            </a:prstGeom>
            <a:solidFill>
              <a:srgbClr val="F44F37">
                <a:alpha val="100000"/>
              </a:srgbClr>
            </a:solidFill>
            <a:ln w="5420" cap="flat">
              <a:solidFill>
                <a:srgbClr val="FFFFFF">
                  <a:alpha val="100000"/>
                </a:srgbClr>
              </a:solidFill>
              <a:prstDash val="solid"/>
              <a:miter/>
            </a:ln>
          </p:spPr>
          <p:txBody>
            <a:bodyPr/>
            <a:lstStyle/>
            <a:p/>
          </p:txBody>
        </p:sp>
        <p:sp>
          <p:nvSpPr>
            <p:cNvPr id="607" name="rc7"/>
            <p:cNvSpPr/>
            <p:nvPr/>
          </p:nvSpPr>
          <p:spPr>
            <a:xfrm>
              <a:off x="3116273" y="6543904"/>
              <a:ext cx="275529" cy="275529"/>
            </a:xfrm>
            <a:prstGeom prst="rect">
              <a:avLst/>
            </a:prstGeom>
            <a:solidFill>
              <a:srgbClr val="DE2C25">
                <a:alpha val="100000"/>
              </a:srgbClr>
            </a:solidFill>
            <a:ln w="5420" cap="flat">
              <a:solidFill>
                <a:srgbClr val="FFFFFF">
                  <a:alpha val="100000"/>
                </a:srgbClr>
              </a:solidFill>
              <a:prstDash val="solid"/>
              <a:miter/>
            </a:ln>
          </p:spPr>
          <p:txBody>
            <a:bodyPr/>
            <a:lstStyle/>
            <a:p/>
          </p:txBody>
        </p:sp>
        <p:sp>
          <p:nvSpPr>
            <p:cNvPr id="608" name="rc8"/>
            <p:cNvSpPr/>
            <p:nvPr/>
          </p:nvSpPr>
          <p:spPr>
            <a:xfrm>
              <a:off x="3391803" y="6543904"/>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09" name="rc9"/>
            <p:cNvSpPr/>
            <p:nvPr/>
          </p:nvSpPr>
          <p:spPr>
            <a:xfrm>
              <a:off x="3667332"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10"/>
            <p:cNvSpPr/>
            <p:nvPr/>
          </p:nvSpPr>
          <p:spPr>
            <a:xfrm>
              <a:off x="3942861"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11"/>
            <p:cNvSpPr/>
            <p:nvPr/>
          </p:nvSpPr>
          <p:spPr>
            <a:xfrm>
              <a:off x="421839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12"/>
            <p:cNvSpPr/>
            <p:nvPr/>
          </p:nvSpPr>
          <p:spPr>
            <a:xfrm>
              <a:off x="449392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13"/>
            <p:cNvSpPr/>
            <p:nvPr/>
          </p:nvSpPr>
          <p:spPr>
            <a:xfrm>
              <a:off x="476944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4" name="rc14"/>
            <p:cNvSpPr/>
            <p:nvPr/>
          </p:nvSpPr>
          <p:spPr>
            <a:xfrm>
              <a:off x="504497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15"/>
            <p:cNvSpPr/>
            <p:nvPr/>
          </p:nvSpPr>
          <p:spPr>
            <a:xfrm>
              <a:off x="532050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16"/>
            <p:cNvSpPr/>
            <p:nvPr/>
          </p:nvSpPr>
          <p:spPr>
            <a:xfrm>
              <a:off x="559603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17"/>
            <p:cNvSpPr/>
            <p:nvPr/>
          </p:nvSpPr>
          <p:spPr>
            <a:xfrm>
              <a:off x="2565215" y="6819433"/>
              <a:ext cx="275529" cy="275529"/>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18" name="rc18"/>
            <p:cNvSpPr/>
            <p:nvPr/>
          </p:nvSpPr>
          <p:spPr>
            <a:xfrm>
              <a:off x="2840744" y="6819433"/>
              <a:ext cx="275529" cy="275529"/>
            </a:xfrm>
            <a:prstGeom prst="rect">
              <a:avLst/>
            </a:prstGeom>
            <a:solidFill>
              <a:srgbClr val="F86043">
                <a:alpha val="100000"/>
              </a:srgbClr>
            </a:solidFill>
            <a:ln w="5420" cap="flat">
              <a:solidFill>
                <a:srgbClr val="FFFFFF">
                  <a:alpha val="100000"/>
                </a:srgbClr>
              </a:solidFill>
              <a:prstDash val="solid"/>
              <a:miter/>
            </a:ln>
          </p:spPr>
          <p:txBody>
            <a:bodyPr/>
            <a:lstStyle/>
            <a:p/>
          </p:txBody>
        </p:sp>
        <p:sp>
          <p:nvSpPr>
            <p:cNvPr id="619" name="rc19"/>
            <p:cNvSpPr/>
            <p:nvPr/>
          </p:nvSpPr>
          <p:spPr>
            <a:xfrm>
              <a:off x="3116273" y="6819433"/>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620" name="rc20"/>
            <p:cNvSpPr/>
            <p:nvPr/>
          </p:nvSpPr>
          <p:spPr>
            <a:xfrm>
              <a:off x="3391803" y="6819433"/>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21" name="rc21"/>
            <p:cNvSpPr/>
            <p:nvPr/>
          </p:nvSpPr>
          <p:spPr>
            <a:xfrm>
              <a:off x="3667332"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22"/>
            <p:cNvSpPr/>
            <p:nvPr/>
          </p:nvSpPr>
          <p:spPr>
            <a:xfrm>
              <a:off x="3942861"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23"/>
            <p:cNvSpPr/>
            <p:nvPr/>
          </p:nvSpPr>
          <p:spPr>
            <a:xfrm>
              <a:off x="421839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24"/>
            <p:cNvSpPr/>
            <p:nvPr/>
          </p:nvSpPr>
          <p:spPr>
            <a:xfrm>
              <a:off x="449392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25"/>
            <p:cNvSpPr/>
            <p:nvPr/>
          </p:nvSpPr>
          <p:spPr>
            <a:xfrm>
              <a:off x="476944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26"/>
            <p:cNvSpPr/>
            <p:nvPr/>
          </p:nvSpPr>
          <p:spPr>
            <a:xfrm>
              <a:off x="504497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7" name="rc27"/>
            <p:cNvSpPr/>
            <p:nvPr/>
          </p:nvSpPr>
          <p:spPr>
            <a:xfrm>
              <a:off x="532050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28"/>
            <p:cNvSpPr/>
            <p:nvPr/>
          </p:nvSpPr>
          <p:spPr>
            <a:xfrm>
              <a:off x="559603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29"/>
            <p:cNvSpPr/>
            <p:nvPr/>
          </p:nvSpPr>
          <p:spPr>
            <a:xfrm>
              <a:off x="2565215" y="7094962"/>
              <a:ext cx="275529" cy="275529"/>
            </a:xfrm>
            <a:prstGeom prst="rect">
              <a:avLst/>
            </a:prstGeom>
            <a:solidFill>
              <a:srgbClr val="FDC8B3">
                <a:alpha val="100000"/>
              </a:srgbClr>
            </a:solidFill>
            <a:ln w="5420" cap="flat">
              <a:solidFill>
                <a:srgbClr val="FFFFFF">
                  <a:alpha val="100000"/>
                </a:srgbClr>
              </a:solidFill>
              <a:prstDash val="solid"/>
              <a:miter/>
            </a:ln>
          </p:spPr>
          <p:txBody>
            <a:bodyPr/>
            <a:lstStyle/>
            <a:p/>
          </p:txBody>
        </p:sp>
        <p:sp>
          <p:nvSpPr>
            <p:cNvPr id="630" name="rc30"/>
            <p:cNvSpPr/>
            <p:nvPr/>
          </p:nvSpPr>
          <p:spPr>
            <a:xfrm>
              <a:off x="2840744" y="7094962"/>
              <a:ext cx="275529" cy="275529"/>
            </a:xfrm>
            <a:prstGeom prst="rect">
              <a:avLst/>
            </a:prstGeom>
            <a:solidFill>
              <a:srgbClr val="FC8665">
                <a:alpha val="100000"/>
              </a:srgbClr>
            </a:solidFill>
            <a:ln w="5420" cap="flat">
              <a:solidFill>
                <a:srgbClr val="FFFFFF">
                  <a:alpha val="100000"/>
                </a:srgbClr>
              </a:solidFill>
              <a:prstDash val="solid"/>
              <a:miter/>
            </a:ln>
          </p:spPr>
          <p:txBody>
            <a:bodyPr/>
            <a:lstStyle/>
            <a:p/>
          </p:txBody>
        </p:sp>
        <p:sp>
          <p:nvSpPr>
            <p:cNvPr id="631" name="rc31"/>
            <p:cNvSpPr/>
            <p:nvPr/>
          </p:nvSpPr>
          <p:spPr>
            <a:xfrm>
              <a:off x="3116273" y="7094962"/>
              <a:ext cx="275529" cy="275529"/>
            </a:xfrm>
            <a:prstGeom prst="rect">
              <a:avLst/>
            </a:prstGeom>
            <a:solidFill>
              <a:srgbClr val="FC8160">
                <a:alpha val="100000"/>
              </a:srgbClr>
            </a:solidFill>
            <a:ln w="5420" cap="flat">
              <a:solidFill>
                <a:srgbClr val="FFFFFF">
                  <a:alpha val="100000"/>
                </a:srgbClr>
              </a:solidFill>
              <a:prstDash val="solid"/>
              <a:miter/>
            </a:ln>
          </p:spPr>
          <p:txBody>
            <a:bodyPr/>
            <a:lstStyle/>
            <a:p/>
          </p:txBody>
        </p:sp>
        <p:sp>
          <p:nvSpPr>
            <p:cNvPr id="632" name="rc32"/>
            <p:cNvSpPr/>
            <p:nvPr/>
          </p:nvSpPr>
          <p:spPr>
            <a:xfrm>
              <a:off x="3391803" y="7094962"/>
              <a:ext cx="275529" cy="275529"/>
            </a:xfrm>
            <a:prstGeom prst="rect">
              <a:avLst/>
            </a:prstGeom>
            <a:solidFill>
              <a:srgbClr val="FEE3D6">
                <a:alpha val="100000"/>
              </a:srgbClr>
            </a:solidFill>
            <a:ln w="5420" cap="flat">
              <a:solidFill>
                <a:srgbClr val="FFFFFF">
                  <a:alpha val="100000"/>
                </a:srgbClr>
              </a:solidFill>
              <a:prstDash val="solid"/>
              <a:miter/>
            </a:ln>
          </p:spPr>
          <p:txBody>
            <a:bodyPr/>
            <a:lstStyle/>
            <a:p/>
          </p:txBody>
        </p:sp>
        <p:sp>
          <p:nvSpPr>
            <p:cNvPr id="633" name="rc33"/>
            <p:cNvSpPr/>
            <p:nvPr/>
          </p:nvSpPr>
          <p:spPr>
            <a:xfrm>
              <a:off x="3667332"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34"/>
            <p:cNvSpPr/>
            <p:nvPr/>
          </p:nvSpPr>
          <p:spPr>
            <a:xfrm>
              <a:off x="3942861"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35"/>
            <p:cNvSpPr/>
            <p:nvPr/>
          </p:nvSpPr>
          <p:spPr>
            <a:xfrm>
              <a:off x="421839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36"/>
            <p:cNvSpPr/>
            <p:nvPr/>
          </p:nvSpPr>
          <p:spPr>
            <a:xfrm>
              <a:off x="449392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37"/>
            <p:cNvSpPr/>
            <p:nvPr/>
          </p:nvSpPr>
          <p:spPr>
            <a:xfrm>
              <a:off x="476944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38"/>
            <p:cNvSpPr/>
            <p:nvPr/>
          </p:nvSpPr>
          <p:spPr>
            <a:xfrm>
              <a:off x="504497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39"/>
            <p:cNvSpPr/>
            <p:nvPr/>
          </p:nvSpPr>
          <p:spPr>
            <a:xfrm>
              <a:off x="532050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40"/>
            <p:cNvSpPr/>
            <p:nvPr/>
          </p:nvSpPr>
          <p:spPr>
            <a:xfrm>
              <a:off x="559603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41"/>
            <p:cNvSpPr/>
            <p:nvPr/>
          </p:nvSpPr>
          <p:spPr>
            <a:xfrm>
              <a:off x="2565215" y="7370492"/>
              <a:ext cx="275529" cy="275529"/>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642" name="rc42"/>
            <p:cNvSpPr/>
            <p:nvPr/>
          </p:nvSpPr>
          <p:spPr>
            <a:xfrm>
              <a:off x="2840744" y="7370492"/>
              <a:ext cx="275529" cy="275529"/>
            </a:xfrm>
            <a:prstGeom prst="rect">
              <a:avLst/>
            </a:prstGeom>
            <a:solidFill>
              <a:srgbClr val="FDA486">
                <a:alpha val="100000"/>
              </a:srgbClr>
            </a:solidFill>
            <a:ln w="5420" cap="flat">
              <a:solidFill>
                <a:srgbClr val="FFFFFF">
                  <a:alpha val="100000"/>
                </a:srgbClr>
              </a:solidFill>
              <a:prstDash val="solid"/>
              <a:miter/>
            </a:ln>
          </p:spPr>
          <p:txBody>
            <a:bodyPr/>
            <a:lstStyle/>
            <a:p/>
          </p:txBody>
        </p:sp>
        <p:sp>
          <p:nvSpPr>
            <p:cNvPr id="643" name="rc43"/>
            <p:cNvSpPr/>
            <p:nvPr/>
          </p:nvSpPr>
          <p:spPr>
            <a:xfrm>
              <a:off x="3116273" y="7370492"/>
              <a:ext cx="275529" cy="275529"/>
            </a:xfrm>
            <a:prstGeom prst="rect">
              <a:avLst/>
            </a:prstGeom>
            <a:solidFill>
              <a:srgbClr val="FCB499">
                <a:alpha val="100000"/>
              </a:srgbClr>
            </a:solidFill>
            <a:ln w="5420" cap="flat">
              <a:solidFill>
                <a:srgbClr val="FFFFFF">
                  <a:alpha val="100000"/>
                </a:srgbClr>
              </a:solidFill>
              <a:prstDash val="solid"/>
              <a:miter/>
            </a:ln>
          </p:spPr>
          <p:txBody>
            <a:bodyPr/>
            <a:lstStyle/>
            <a:p/>
          </p:txBody>
        </p:sp>
        <p:sp>
          <p:nvSpPr>
            <p:cNvPr id="644" name="rc44"/>
            <p:cNvSpPr/>
            <p:nvPr/>
          </p:nvSpPr>
          <p:spPr>
            <a:xfrm>
              <a:off x="3391803" y="737049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45" name="rc45"/>
            <p:cNvSpPr/>
            <p:nvPr/>
          </p:nvSpPr>
          <p:spPr>
            <a:xfrm>
              <a:off x="366733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46"/>
            <p:cNvSpPr/>
            <p:nvPr/>
          </p:nvSpPr>
          <p:spPr>
            <a:xfrm>
              <a:off x="3942861"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47"/>
            <p:cNvSpPr/>
            <p:nvPr/>
          </p:nvSpPr>
          <p:spPr>
            <a:xfrm>
              <a:off x="421839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48"/>
            <p:cNvSpPr/>
            <p:nvPr/>
          </p:nvSpPr>
          <p:spPr>
            <a:xfrm>
              <a:off x="449392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49"/>
            <p:cNvSpPr/>
            <p:nvPr/>
          </p:nvSpPr>
          <p:spPr>
            <a:xfrm>
              <a:off x="476944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50"/>
            <p:cNvSpPr/>
            <p:nvPr/>
          </p:nvSpPr>
          <p:spPr>
            <a:xfrm>
              <a:off x="504497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51"/>
            <p:cNvSpPr/>
            <p:nvPr/>
          </p:nvSpPr>
          <p:spPr>
            <a:xfrm>
              <a:off x="532050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52"/>
            <p:cNvSpPr/>
            <p:nvPr/>
          </p:nvSpPr>
          <p:spPr>
            <a:xfrm>
              <a:off x="559603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53"/>
            <p:cNvSpPr/>
            <p:nvPr/>
          </p:nvSpPr>
          <p:spPr>
            <a:xfrm>
              <a:off x="2565215" y="7646021"/>
              <a:ext cx="275529" cy="275529"/>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54" name="rc54"/>
            <p:cNvSpPr/>
            <p:nvPr/>
          </p:nvSpPr>
          <p:spPr>
            <a:xfrm>
              <a:off x="2840744" y="7646021"/>
              <a:ext cx="275529" cy="275529"/>
            </a:xfrm>
            <a:prstGeom prst="rect">
              <a:avLst/>
            </a:prstGeom>
            <a:solidFill>
              <a:srgbClr val="FD9D7E">
                <a:alpha val="100000"/>
              </a:srgbClr>
            </a:solidFill>
            <a:ln w="5420" cap="flat">
              <a:solidFill>
                <a:srgbClr val="FFFFFF">
                  <a:alpha val="100000"/>
                </a:srgbClr>
              </a:solidFill>
              <a:prstDash val="solid"/>
              <a:miter/>
            </a:ln>
          </p:spPr>
          <p:txBody>
            <a:bodyPr/>
            <a:lstStyle/>
            <a:p/>
          </p:txBody>
        </p:sp>
        <p:sp>
          <p:nvSpPr>
            <p:cNvPr id="655" name="rc55"/>
            <p:cNvSpPr/>
            <p:nvPr/>
          </p:nvSpPr>
          <p:spPr>
            <a:xfrm>
              <a:off x="3116273" y="7646021"/>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56" name="rc56"/>
            <p:cNvSpPr/>
            <p:nvPr/>
          </p:nvSpPr>
          <p:spPr>
            <a:xfrm>
              <a:off x="3391803"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57"/>
            <p:cNvSpPr/>
            <p:nvPr/>
          </p:nvSpPr>
          <p:spPr>
            <a:xfrm>
              <a:off x="366733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58"/>
            <p:cNvSpPr/>
            <p:nvPr/>
          </p:nvSpPr>
          <p:spPr>
            <a:xfrm>
              <a:off x="3942861"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59"/>
            <p:cNvSpPr/>
            <p:nvPr/>
          </p:nvSpPr>
          <p:spPr>
            <a:xfrm>
              <a:off x="421839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60"/>
            <p:cNvSpPr/>
            <p:nvPr/>
          </p:nvSpPr>
          <p:spPr>
            <a:xfrm>
              <a:off x="449392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61"/>
            <p:cNvSpPr/>
            <p:nvPr/>
          </p:nvSpPr>
          <p:spPr>
            <a:xfrm>
              <a:off x="476944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62"/>
            <p:cNvSpPr/>
            <p:nvPr/>
          </p:nvSpPr>
          <p:spPr>
            <a:xfrm>
              <a:off x="504497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63"/>
            <p:cNvSpPr/>
            <p:nvPr/>
          </p:nvSpPr>
          <p:spPr>
            <a:xfrm>
              <a:off x="532050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64"/>
            <p:cNvSpPr/>
            <p:nvPr/>
          </p:nvSpPr>
          <p:spPr>
            <a:xfrm>
              <a:off x="559603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65"/>
            <p:cNvSpPr/>
            <p:nvPr/>
          </p:nvSpPr>
          <p:spPr>
            <a:xfrm>
              <a:off x="2565215" y="7921550"/>
              <a:ext cx="275529" cy="275529"/>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6" name="rc66"/>
            <p:cNvSpPr/>
            <p:nvPr/>
          </p:nvSpPr>
          <p:spPr>
            <a:xfrm>
              <a:off x="2840744" y="7921550"/>
              <a:ext cx="275529" cy="275529"/>
            </a:xfrm>
            <a:prstGeom prst="rect">
              <a:avLst/>
            </a:prstGeom>
            <a:solidFill>
              <a:srgbClr val="FDB196">
                <a:alpha val="100000"/>
              </a:srgbClr>
            </a:solidFill>
            <a:ln w="5420" cap="flat">
              <a:solidFill>
                <a:srgbClr val="FFFFFF">
                  <a:alpha val="100000"/>
                </a:srgbClr>
              </a:solidFill>
              <a:prstDash val="solid"/>
              <a:miter/>
            </a:ln>
          </p:spPr>
          <p:txBody>
            <a:bodyPr/>
            <a:lstStyle/>
            <a:p/>
          </p:txBody>
        </p:sp>
        <p:sp>
          <p:nvSpPr>
            <p:cNvPr id="667" name="rc67"/>
            <p:cNvSpPr/>
            <p:nvPr/>
          </p:nvSpPr>
          <p:spPr>
            <a:xfrm>
              <a:off x="311627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68"/>
            <p:cNvSpPr/>
            <p:nvPr/>
          </p:nvSpPr>
          <p:spPr>
            <a:xfrm>
              <a:off x="339180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69"/>
            <p:cNvSpPr/>
            <p:nvPr/>
          </p:nvSpPr>
          <p:spPr>
            <a:xfrm>
              <a:off x="366733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70"/>
            <p:cNvSpPr/>
            <p:nvPr/>
          </p:nvSpPr>
          <p:spPr>
            <a:xfrm>
              <a:off x="3942861"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71"/>
            <p:cNvSpPr/>
            <p:nvPr/>
          </p:nvSpPr>
          <p:spPr>
            <a:xfrm>
              <a:off x="421839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72"/>
            <p:cNvSpPr/>
            <p:nvPr/>
          </p:nvSpPr>
          <p:spPr>
            <a:xfrm>
              <a:off x="449392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73"/>
            <p:cNvSpPr/>
            <p:nvPr/>
          </p:nvSpPr>
          <p:spPr>
            <a:xfrm>
              <a:off x="476944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74"/>
            <p:cNvSpPr/>
            <p:nvPr/>
          </p:nvSpPr>
          <p:spPr>
            <a:xfrm>
              <a:off x="504497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75"/>
            <p:cNvSpPr/>
            <p:nvPr/>
          </p:nvSpPr>
          <p:spPr>
            <a:xfrm>
              <a:off x="532050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76"/>
            <p:cNvSpPr/>
            <p:nvPr/>
          </p:nvSpPr>
          <p:spPr>
            <a:xfrm>
              <a:off x="559603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77"/>
            <p:cNvSpPr/>
            <p:nvPr/>
          </p:nvSpPr>
          <p:spPr>
            <a:xfrm>
              <a:off x="2565215" y="8197080"/>
              <a:ext cx="275529" cy="275529"/>
            </a:xfrm>
            <a:prstGeom prst="rect">
              <a:avLst/>
            </a:prstGeom>
            <a:solidFill>
              <a:srgbClr val="FED9C8">
                <a:alpha val="100000"/>
              </a:srgbClr>
            </a:solidFill>
            <a:ln w="5420" cap="flat">
              <a:solidFill>
                <a:srgbClr val="FFFFFF">
                  <a:alpha val="100000"/>
                </a:srgbClr>
              </a:solidFill>
              <a:prstDash val="solid"/>
              <a:miter/>
            </a:ln>
          </p:spPr>
          <p:txBody>
            <a:bodyPr/>
            <a:lstStyle/>
            <a:p/>
          </p:txBody>
        </p:sp>
        <p:sp>
          <p:nvSpPr>
            <p:cNvPr id="678" name="rc78"/>
            <p:cNvSpPr/>
            <p:nvPr/>
          </p:nvSpPr>
          <p:spPr>
            <a:xfrm>
              <a:off x="2840744" y="8197080"/>
              <a:ext cx="275529" cy="275529"/>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9" name="rc79"/>
            <p:cNvSpPr/>
            <p:nvPr/>
          </p:nvSpPr>
          <p:spPr>
            <a:xfrm>
              <a:off x="3116273" y="8197080"/>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680" name="rc80"/>
            <p:cNvSpPr/>
            <p:nvPr/>
          </p:nvSpPr>
          <p:spPr>
            <a:xfrm>
              <a:off x="3391803" y="8197080"/>
              <a:ext cx="275529" cy="275529"/>
            </a:xfrm>
            <a:prstGeom prst="rect">
              <a:avLst/>
            </a:prstGeom>
            <a:solidFill>
              <a:srgbClr val="FDC5AE">
                <a:alpha val="100000"/>
              </a:srgbClr>
            </a:solidFill>
            <a:ln w="5420" cap="flat">
              <a:solidFill>
                <a:srgbClr val="FFFFFF">
                  <a:alpha val="100000"/>
                </a:srgbClr>
              </a:solidFill>
              <a:prstDash val="solid"/>
              <a:miter/>
            </a:ln>
          </p:spPr>
          <p:txBody>
            <a:bodyPr/>
            <a:lstStyle/>
            <a:p/>
          </p:txBody>
        </p:sp>
        <p:sp>
          <p:nvSpPr>
            <p:cNvPr id="681" name="rc81"/>
            <p:cNvSpPr/>
            <p:nvPr/>
          </p:nvSpPr>
          <p:spPr>
            <a:xfrm>
              <a:off x="366733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82"/>
            <p:cNvSpPr/>
            <p:nvPr/>
          </p:nvSpPr>
          <p:spPr>
            <a:xfrm>
              <a:off x="394286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83"/>
            <p:cNvSpPr/>
            <p:nvPr/>
          </p:nvSpPr>
          <p:spPr>
            <a:xfrm>
              <a:off x="421839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84"/>
            <p:cNvSpPr/>
            <p:nvPr/>
          </p:nvSpPr>
          <p:spPr>
            <a:xfrm>
              <a:off x="449392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85"/>
            <p:cNvSpPr/>
            <p:nvPr/>
          </p:nvSpPr>
          <p:spPr>
            <a:xfrm>
              <a:off x="476944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86"/>
            <p:cNvSpPr/>
            <p:nvPr/>
          </p:nvSpPr>
          <p:spPr>
            <a:xfrm>
              <a:off x="504497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87"/>
            <p:cNvSpPr/>
            <p:nvPr/>
          </p:nvSpPr>
          <p:spPr>
            <a:xfrm>
              <a:off x="532050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88"/>
            <p:cNvSpPr/>
            <p:nvPr/>
          </p:nvSpPr>
          <p:spPr>
            <a:xfrm>
              <a:off x="559603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89"/>
            <p:cNvSpPr/>
            <p:nvPr/>
          </p:nvSpPr>
          <p:spPr>
            <a:xfrm>
              <a:off x="2565215" y="8472609"/>
              <a:ext cx="275529" cy="275529"/>
            </a:xfrm>
            <a:prstGeom prst="rect">
              <a:avLst/>
            </a:prstGeom>
            <a:solidFill>
              <a:srgbClr val="FCBEA4">
                <a:alpha val="100000"/>
              </a:srgbClr>
            </a:solidFill>
            <a:ln w="5420" cap="flat">
              <a:solidFill>
                <a:srgbClr val="FFFFFF">
                  <a:alpha val="100000"/>
                </a:srgbClr>
              </a:solidFill>
              <a:prstDash val="solid"/>
              <a:miter/>
            </a:ln>
          </p:spPr>
          <p:txBody>
            <a:bodyPr/>
            <a:lstStyle/>
            <a:p/>
          </p:txBody>
        </p:sp>
        <p:sp>
          <p:nvSpPr>
            <p:cNvPr id="690" name="rc90"/>
            <p:cNvSpPr/>
            <p:nvPr/>
          </p:nvSpPr>
          <p:spPr>
            <a:xfrm>
              <a:off x="2840744" y="8472609"/>
              <a:ext cx="275529" cy="275529"/>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691" name="rc91"/>
            <p:cNvSpPr/>
            <p:nvPr/>
          </p:nvSpPr>
          <p:spPr>
            <a:xfrm>
              <a:off x="3116273" y="8472609"/>
              <a:ext cx="275529" cy="275529"/>
            </a:xfrm>
            <a:prstGeom prst="rect">
              <a:avLst/>
            </a:prstGeom>
            <a:solidFill>
              <a:srgbClr val="FEDCCD">
                <a:alpha val="100000"/>
              </a:srgbClr>
            </a:solidFill>
            <a:ln w="5420" cap="flat">
              <a:solidFill>
                <a:srgbClr val="FFFFFF">
                  <a:alpha val="100000"/>
                </a:srgbClr>
              </a:solidFill>
              <a:prstDash val="solid"/>
              <a:miter/>
            </a:ln>
          </p:spPr>
          <p:txBody>
            <a:bodyPr/>
            <a:lstStyle/>
            <a:p/>
          </p:txBody>
        </p:sp>
        <p:sp>
          <p:nvSpPr>
            <p:cNvPr id="692" name="rc92"/>
            <p:cNvSpPr/>
            <p:nvPr/>
          </p:nvSpPr>
          <p:spPr>
            <a:xfrm>
              <a:off x="339180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93"/>
            <p:cNvSpPr/>
            <p:nvPr/>
          </p:nvSpPr>
          <p:spPr>
            <a:xfrm>
              <a:off x="366733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94"/>
            <p:cNvSpPr/>
            <p:nvPr/>
          </p:nvSpPr>
          <p:spPr>
            <a:xfrm>
              <a:off x="3942861"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95"/>
            <p:cNvSpPr/>
            <p:nvPr/>
          </p:nvSpPr>
          <p:spPr>
            <a:xfrm>
              <a:off x="421839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96"/>
            <p:cNvSpPr/>
            <p:nvPr/>
          </p:nvSpPr>
          <p:spPr>
            <a:xfrm>
              <a:off x="449392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97"/>
            <p:cNvSpPr/>
            <p:nvPr/>
          </p:nvSpPr>
          <p:spPr>
            <a:xfrm>
              <a:off x="476944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98"/>
            <p:cNvSpPr/>
            <p:nvPr/>
          </p:nvSpPr>
          <p:spPr>
            <a:xfrm>
              <a:off x="504497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99"/>
            <p:cNvSpPr/>
            <p:nvPr/>
          </p:nvSpPr>
          <p:spPr>
            <a:xfrm>
              <a:off x="532050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100"/>
            <p:cNvSpPr/>
            <p:nvPr/>
          </p:nvSpPr>
          <p:spPr>
            <a:xfrm>
              <a:off x="559603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101"/>
            <p:cNvSpPr/>
            <p:nvPr/>
          </p:nvSpPr>
          <p:spPr>
            <a:xfrm>
              <a:off x="2565215" y="8748138"/>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702" name="rc102"/>
            <p:cNvSpPr/>
            <p:nvPr/>
          </p:nvSpPr>
          <p:spPr>
            <a:xfrm>
              <a:off x="2840744" y="8748138"/>
              <a:ext cx="275529" cy="275529"/>
            </a:xfrm>
            <a:prstGeom prst="rect">
              <a:avLst/>
            </a:prstGeom>
            <a:solidFill>
              <a:srgbClr val="F44F37">
                <a:alpha val="100000"/>
              </a:srgbClr>
            </a:solidFill>
            <a:ln w="5420" cap="flat">
              <a:solidFill>
                <a:srgbClr val="FFFFFF">
                  <a:alpha val="100000"/>
                </a:srgbClr>
              </a:solidFill>
              <a:prstDash val="solid"/>
              <a:miter/>
            </a:ln>
          </p:spPr>
          <p:txBody>
            <a:bodyPr/>
            <a:lstStyle/>
            <a:p/>
          </p:txBody>
        </p:sp>
        <p:sp>
          <p:nvSpPr>
            <p:cNvPr id="703" name="rc103"/>
            <p:cNvSpPr/>
            <p:nvPr/>
          </p:nvSpPr>
          <p:spPr>
            <a:xfrm>
              <a:off x="3116273" y="8748138"/>
              <a:ext cx="275529" cy="275529"/>
            </a:xfrm>
            <a:prstGeom prst="rect">
              <a:avLst/>
            </a:prstGeom>
            <a:solidFill>
              <a:srgbClr val="F6563C">
                <a:alpha val="100000"/>
              </a:srgbClr>
            </a:solidFill>
            <a:ln w="5420" cap="flat">
              <a:solidFill>
                <a:srgbClr val="FFFFFF">
                  <a:alpha val="100000"/>
                </a:srgbClr>
              </a:solidFill>
              <a:prstDash val="solid"/>
              <a:miter/>
            </a:ln>
          </p:spPr>
          <p:txBody>
            <a:bodyPr/>
            <a:lstStyle/>
            <a:p/>
          </p:txBody>
        </p:sp>
        <p:sp>
          <p:nvSpPr>
            <p:cNvPr id="704" name="rc104"/>
            <p:cNvSpPr/>
            <p:nvPr/>
          </p:nvSpPr>
          <p:spPr>
            <a:xfrm>
              <a:off x="3391803" y="8748138"/>
              <a:ext cx="275529" cy="275529"/>
            </a:xfrm>
            <a:prstGeom prst="rect">
              <a:avLst/>
            </a:prstGeom>
            <a:solidFill>
              <a:srgbClr val="FDB398">
                <a:alpha val="100000"/>
              </a:srgbClr>
            </a:solidFill>
            <a:ln w="5420" cap="flat">
              <a:solidFill>
                <a:srgbClr val="FFFFFF">
                  <a:alpha val="100000"/>
                </a:srgbClr>
              </a:solidFill>
              <a:prstDash val="solid"/>
              <a:miter/>
            </a:ln>
          </p:spPr>
          <p:txBody>
            <a:bodyPr/>
            <a:lstStyle/>
            <a:p/>
          </p:txBody>
        </p:sp>
        <p:sp>
          <p:nvSpPr>
            <p:cNvPr id="705" name="rc105"/>
            <p:cNvSpPr/>
            <p:nvPr/>
          </p:nvSpPr>
          <p:spPr>
            <a:xfrm>
              <a:off x="3667332"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106"/>
            <p:cNvSpPr/>
            <p:nvPr/>
          </p:nvSpPr>
          <p:spPr>
            <a:xfrm>
              <a:off x="3942861"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107"/>
            <p:cNvSpPr/>
            <p:nvPr/>
          </p:nvSpPr>
          <p:spPr>
            <a:xfrm>
              <a:off x="421839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108"/>
            <p:cNvSpPr/>
            <p:nvPr/>
          </p:nvSpPr>
          <p:spPr>
            <a:xfrm>
              <a:off x="449392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109"/>
            <p:cNvSpPr/>
            <p:nvPr/>
          </p:nvSpPr>
          <p:spPr>
            <a:xfrm>
              <a:off x="476944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110"/>
            <p:cNvSpPr/>
            <p:nvPr/>
          </p:nvSpPr>
          <p:spPr>
            <a:xfrm>
              <a:off x="504497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111"/>
            <p:cNvSpPr/>
            <p:nvPr/>
          </p:nvSpPr>
          <p:spPr>
            <a:xfrm>
              <a:off x="532050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112"/>
            <p:cNvSpPr/>
            <p:nvPr/>
          </p:nvSpPr>
          <p:spPr>
            <a:xfrm>
              <a:off x="559603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113"/>
            <p:cNvSpPr/>
            <p:nvPr/>
          </p:nvSpPr>
          <p:spPr>
            <a:xfrm>
              <a:off x="2565215"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114"/>
            <p:cNvSpPr/>
            <p:nvPr/>
          </p:nvSpPr>
          <p:spPr>
            <a:xfrm>
              <a:off x="284074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115"/>
            <p:cNvSpPr/>
            <p:nvPr/>
          </p:nvSpPr>
          <p:spPr>
            <a:xfrm>
              <a:off x="311627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116"/>
            <p:cNvSpPr/>
            <p:nvPr/>
          </p:nvSpPr>
          <p:spPr>
            <a:xfrm>
              <a:off x="3391803"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7" name="rc117"/>
            <p:cNvSpPr/>
            <p:nvPr/>
          </p:nvSpPr>
          <p:spPr>
            <a:xfrm>
              <a:off x="366733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118"/>
            <p:cNvSpPr/>
            <p:nvPr/>
          </p:nvSpPr>
          <p:spPr>
            <a:xfrm>
              <a:off x="394286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119"/>
            <p:cNvSpPr/>
            <p:nvPr/>
          </p:nvSpPr>
          <p:spPr>
            <a:xfrm>
              <a:off x="421839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20"/>
            <p:cNvSpPr/>
            <p:nvPr/>
          </p:nvSpPr>
          <p:spPr>
            <a:xfrm>
              <a:off x="449392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121"/>
            <p:cNvSpPr/>
            <p:nvPr/>
          </p:nvSpPr>
          <p:spPr>
            <a:xfrm>
              <a:off x="476944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122"/>
            <p:cNvSpPr/>
            <p:nvPr/>
          </p:nvSpPr>
          <p:spPr>
            <a:xfrm>
              <a:off x="504497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3" name="rc123"/>
            <p:cNvSpPr/>
            <p:nvPr/>
          </p:nvSpPr>
          <p:spPr>
            <a:xfrm>
              <a:off x="532050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124"/>
            <p:cNvSpPr/>
            <p:nvPr/>
          </p:nvSpPr>
          <p:spPr>
            <a:xfrm>
              <a:off x="559603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tx125"/>
            <p:cNvSpPr/>
            <p:nvPr/>
          </p:nvSpPr>
          <p:spPr>
            <a:xfrm>
              <a:off x="1580037"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26" name="tx126"/>
            <p:cNvSpPr/>
            <p:nvPr/>
          </p:nvSpPr>
          <p:spPr>
            <a:xfrm>
              <a:off x="1918993"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27" name="tx127"/>
            <p:cNvSpPr/>
            <p:nvPr/>
          </p:nvSpPr>
          <p:spPr>
            <a:xfrm>
              <a:off x="2012234" y="8553968"/>
              <a:ext cx="364108"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RIAU</a:t>
              </a:r>
            </a:p>
          </p:txBody>
        </p:sp>
        <p:sp>
          <p:nvSpPr>
            <p:cNvPr id="728" name="tx128"/>
            <p:cNvSpPr/>
            <p:nvPr/>
          </p:nvSpPr>
          <p:spPr>
            <a:xfrm>
              <a:off x="851895" y="8276578"/>
              <a:ext cx="152444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SULAWESI SELATAN</a:t>
              </a:r>
            </a:p>
          </p:txBody>
        </p:sp>
        <p:sp>
          <p:nvSpPr>
            <p:cNvPr id="729" name="tx129"/>
            <p:cNvSpPr/>
            <p:nvPr/>
          </p:nvSpPr>
          <p:spPr>
            <a:xfrm>
              <a:off x="1758184" y="8004769"/>
              <a:ext cx="6181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BANTEN</a:t>
              </a:r>
            </a:p>
          </p:txBody>
        </p:sp>
        <p:sp>
          <p:nvSpPr>
            <p:cNvPr id="730" name="tx130"/>
            <p:cNvSpPr/>
            <p:nvPr/>
          </p:nvSpPr>
          <p:spPr>
            <a:xfrm>
              <a:off x="970734" y="7725519"/>
              <a:ext cx="140560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SUMATERA UTARA</a:t>
              </a:r>
            </a:p>
          </p:txBody>
        </p:sp>
        <p:sp>
          <p:nvSpPr>
            <p:cNvPr id="731" name="tx131"/>
            <p:cNvSpPr/>
            <p:nvPr/>
          </p:nvSpPr>
          <p:spPr>
            <a:xfrm>
              <a:off x="1758184" y="7449990"/>
              <a:ext cx="6181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 ACEH</a:t>
              </a:r>
            </a:p>
          </p:txBody>
        </p:sp>
        <p:sp>
          <p:nvSpPr>
            <p:cNvPr id="732" name="tx132"/>
            <p:cNvSpPr/>
            <p:nvPr/>
          </p:nvSpPr>
          <p:spPr>
            <a:xfrm>
              <a:off x="979143" y="7174461"/>
              <a:ext cx="139719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SUMATERA BARAT</a:t>
              </a:r>
            </a:p>
          </p:txBody>
        </p:sp>
        <p:sp>
          <p:nvSpPr>
            <p:cNvPr id="733" name="tx133"/>
            <p:cNvSpPr/>
            <p:nvPr/>
          </p:nvSpPr>
          <p:spPr>
            <a:xfrm>
              <a:off x="1428158" y="6900792"/>
              <a:ext cx="948183"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JAWA TIMUR</a:t>
              </a:r>
            </a:p>
          </p:txBody>
        </p:sp>
        <p:sp>
          <p:nvSpPr>
            <p:cNvPr id="734" name="tx134"/>
            <p:cNvSpPr/>
            <p:nvPr/>
          </p:nvSpPr>
          <p:spPr>
            <a:xfrm>
              <a:off x="1402559" y="6625263"/>
              <a:ext cx="973782"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JAWA BARAT</a:t>
              </a:r>
            </a:p>
          </p:txBody>
        </p:sp>
        <p:sp>
          <p:nvSpPr>
            <p:cNvPr id="735" name="tx135"/>
            <p:cNvSpPr/>
            <p:nvPr/>
          </p:nvSpPr>
          <p:spPr>
            <a:xfrm rot="-2700000">
              <a:off x="226334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6" name="tx136"/>
            <p:cNvSpPr/>
            <p:nvPr/>
          </p:nvSpPr>
          <p:spPr>
            <a:xfrm rot="-2700000">
              <a:off x="253887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7" name="tx137"/>
            <p:cNvSpPr/>
            <p:nvPr/>
          </p:nvSpPr>
          <p:spPr>
            <a:xfrm rot="-2700000">
              <a:off x="281440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8" name="tx138"/>
            <p:cNvSpPr/>
            <p:nvPr/>
          </p:nvSpPr>
          <p:spPr>
            <a:xfrm rot="-2700000">
              <a:off x="308993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39" name="tx139"/>
            <p:cNvSpPr/>
            <p:nvPr/>
          </p:nvSpPr>
          <p:spPr>
            <a:xfrm rot="-2700000">
              <a:off x="336546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0" name="tx140"/>
            <p:cNvSpPr/>
            <p:nvPr/>
          </p:nvSpPr>
          <p:spPr>
            <a:xfrm rot="-2700000">
              <a:off x="364099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1" name="tx141"/>
            <p:cNvSpPr/>
            <p:nvPr/>
          </p:nvSpPr>
          <p:spPr>
            <a:xfrm rot="-2700000">
              <a:off x="391652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2" name="tx142"/>
            <p:cNvSpPr/>
            <p:nvPr/>
          </p:nvSpPr>
          <p:spPr>
            <a:xfrm rot="-2700000">
              <a:off x="4192023"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3" name="tx143"/>
            <p:cNvSpPr/>
            <p:nvPr/>
          </p:nvSpPr>
          <p:spPr>
            <a:xfrm rot="-2700000">
              <a:off x="446757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4" name="tx144"/>
            <p:cNvSpPr/>
            <p:nvPr/>
          </p:nvSpPr>
          <p:spPr>
            <a:xfrm rot="-2700000">
              <a:off x="474310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5" name="tx145"/>
            <p:cNvSpPr/>
            <p:nvPr/>
          </p:nvSpPr>
          <p:spPr>
            <a:xfrm rot="-2700000">
              <a:off x="501863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6" name="tx146"/>
            <p:cNvSpPr/>
            <p:nvPr/>
          </p:nvSpPr>
          <p:spPr>
            <a:xfrm rot="-2700000">
              <a:off x="529416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7" name="pic147"/>
            <p:cNvPicPr/>
            <p:nvPr/>
          </p:nvPicPr>
          <p:blipFill>
            <a:blip r:embed="rId2" cstate="print"/>
            <a:stretch>
              <a:fillRect/>
            </a:stretch>
          </p:blipFill>
          <p:spPr>
            <a:xfrm>
              <a:off x="3138390" y="10138064"/>
              <a:ext cx="2160000" cy="144000"/>
            </a:xfrm>
            <a:prstGeom prst="rect">
              <a:avLst/>
            </a:prstGeom>
          </p:spPr>
        </p:pic>
        <p:sp>
          <p:nvSpPr>
            <p:cNvPr id="748" name="pl148"/>
            <p:cNvSpPr/>
            <p:nvPr/>
          </p:nvSpPr>
          <p:spPr>
            <a:xfrm>
              <a:off x="359934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49" name="pl149"/>
            <p:cNvSpPr/>
            <p:nvPr/>
          </p:nvSpPr>
          <p:spPr>
            <a:xfrm>
              <a:off x="406131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50"/>
            <p:cNvSpPr/>
            <p:nvPr/>
          </p:nvSpPr>
          <p:spPr>
            <a:xfrm>
              <a:off x="452329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1" name="pl151"/>
            <p:cNvSpPr/>
            <p:nvPr/>
          </p:nvSpPr>
          <p:spPr>
            <a:xfrm>
              <a:off x="498526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52"/>
            <p:cNvSpPr/>
            <p:nvPr/>
          </p:nvSpPr>
          <p:spPr>
            <a:xfrm>
              <a:off x="359934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3" name="pl153"/>
            <p:cNvSpPr/>
            <p:nvPr/>
          </p:nvSpPr>
          <p:spPr>
            <a:xfrm>
              <a:off x="406131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4" name="pl154"/>
            <p:cNvSpPr/>
            <p:nvPr/>
          </p:nvSpPr>
          <p:spPr>
            <a:xfrm>
              <a:off x="452329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pl155"/>
            <p:cNvSpPr/>
            <p:nvPr/>
          </p:nvSpPr>
          <p:spPr>
            <a:xfrm>
              <a:off x="498526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6" name="tx156"/>
            <p:cNvSpPr/>
            <p:nvPr/>
          </p:nvSpPr>
          <p:spPr>
            <a:xfrm>
              <a:off x="3493398"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57" name="tx157"/>
            <p:cNvSpPr/>
            <p:nvPr/>
          </p:nvSpPr>
          <p:spPr>
            <a:xfrm>
              <a:off x="3955372"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400</a:t>
              </a:r>
            </a:p>
          </p:txBody>
        </p:sp>
        <p:sp>
          <p:nvSpPr>
            <p:cNvPr id="758" name="tx158"/>
            <p:cNvSpPr/>
            <p:nvPr/>
          </p:nvSpPr>
          <p:spPr>
            <a:xfrm>
              <a:off x="4417346"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600</a:t>
              </a:r>
            </a:p>
          </p:txBody>
        </p:sp>
        <p:sp>
          <p:nvSpPr>
            <p:cNvPr id="759" name="tx159"/>
            <p:cNvSpPr/>
            <p:nvPr/>
          </p:nvSpPr>
          <p:spPr>
            <a:xfrm>
              <a:off x="4879321"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800</a:t>
              </a:r>
            </a:p>
          </p:txBody>
        </p:sp>
        <p:sp>
          <p:nvSpPr>
            <p:cNvPr id="760" name="tx160"/>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6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 combination of case-based and aggregate surveillance data.  Age distribution curve was built using case-based surveillance data. Coverage data from WHO/UNICEF Estimates of National Immunization Coverage (WUENIC)</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Armenia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pl16"/>
            <p:cNvSpPr/>
            <p:nvPr/>
          </p:nvSpPr>
          <p:spPr>
            <a:xfrm>
              <a:off x="1899869"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 name="rc17"/>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1939388"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73549"/>
              <a:ext cx="237118" cy="11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67644"/>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3221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73549"/>
              <a:ext cx="237118" cy="118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49930"/>
              <a:ext cx="237118" cy="354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79453"/>
              <a:ext cx="237118" cy="5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pg57"/>
            <p:cNvSpPr/>
            <p:nvPr/>
          </p:nvSpPr>
          <p:spPr>
            <a:xfrm>
              <a:off x="2702556"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9" name="tx58"/>
            <p:cNvSpPr/>
            <p:nvPr/>
          </p:nvSpPr>
          <p:spPr>
            <a:xfrm>
              <a:off x="282743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0" name="pg59"/>
            <p:cNvSpPr/>
            <p:nvPr/>
          </p:nvSpPr>
          <p:spPr>
            <a:xfrm>
              <a:off x="2892950"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1" name="tx60"/>
            <p:cNvSpPr/>
            <p:nvPr/>
          </p:nvSpPr>
          <p:spPr>
            <a:xfrm>
              <a:off x="2997019"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2" name="rc61"/>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3" name="rc62"/>
            <p:cNvSpPr/>
            <p:nvPr/>
          </p:nvSpPr>
          <p:spPr>
            <a:xfrm>
              <a:off x="5114136" y="2153563"/>
              <a:ext cx="3214267" cy="3131794"/>
            </a:xfrm>
            <a:prstGeom prst="rect">
              <a:avLst/>
            </a:prstGeom>
            <a:solidFill>
              <a:srgbClr val="FFFFFF">
                <a:alpha val="100000"/>
              </a:srgbClr>
            </a:solidFill>
          </p:spPr>
          <p:txBody>
            <a:bodyPr/>
            <a:lstStyle/>
            <a:p/>
          </p:txBody>
        </p:sp>
        <p:sp>
          <p:nvSpPr>
            <p:cNvPr id="64" name="pl63"/>
            <p:cNvSpPr/>
            <p:nvPr/>
          </p:nvSpPr>
          <p:spPr>
            <a:xfrm>
              <a:off x="5114136"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rc74"/>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67644"/>
              <a:ext cx="237118" cy="177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20407"/>
              <a:ext cx="237118" cy="649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204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204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196789"/>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4789372"/>
              <a:ext cx="237118" cy="495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765754"/>
              <a:ext cx="237118" cy="236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476575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2876285"/>
              <a:ext cx="237118" cy="18894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013747"/>
              <a:ext cx="237118" cy="271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001937"/>
              <a:ext cx="237118" cy="118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0019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4441001"/>
              <a:ext cx="237118" cy="5609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895655"/>
              <a:ext cx="237118" cy="3897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8956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489565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4452811"/>
              <a:ext cx="237118" cy="442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4777563"/>
              <a:ext cx="237118" cy="5077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47775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7775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210722"/>
              <a:ext cx="237118" cy="5668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4807086"/>
              <a:ext cx="237118" cy="4782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4795277"/>
              <a:ext cx="237118" cy="118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47952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4322910"/>
              <a:ext cx="237118" cy="472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031460"/>
              <a:ext cx="237118" cy="2538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03146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03146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4688994"/>
              <a:ext cx="237118" cy="3424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060983"/>
              <a:ext cx="237118" cy="2243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0609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0609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4771658"/>
              <a:ext cx="237118" cy="2893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114125"/>
              <a:ext cx="237118" cy="1712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108220"/>
              <a:ext cx="237118" cy="5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1082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4883846"/>
              <a:ext cx="237118" cy="2243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096411"/>
              <a:ext cx="237118" cy="1889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09641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0964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4759849"/>
              <a:ext cx="237118" cy="3365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108220"/>
              <a:ext cx="237118" cy="1771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1082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1082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4783468"/>
              <a:ext cx="237118" cy="324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pg122"/>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4" name="tx123"/>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555 case(s)</a:t>
              </a:r>
            </a:p>
          </p:txBody>
        </p:sp>
        <p:sp>
          <p:nvSpPr>
            <p:cNvPr id="125" name="pg124"/>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6" name="tx125"/>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554 case(s)</a:t>
              </a:r>
            </a:p>
          </p:txBody>
        </p:sp>
        <p:sp>
          <p:nvSpPr>
            <p:cNvPr id="127" name="rc126"/>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8" name="rc127"/>
            <p:cNvSpPr/>
            <p:nvPr/>
          </p:nvSpPr>
          <p:spPr>
            <a:xfrm>
              <a:off x="8328404" y="2153563"/>
              <a:ext cx="3214267" cy="3131794"/>
            </a:xfrm>
            <a:prstGeom prst="rect">
              <a:avLst/>
            </a:prstGeom>
            <a:solidFill>
              <a:srgbClr val="FFFFFF">
                <a:alpha val="100000"/>
              </a:srgbClr>
            </a:solidFill>
          </p:spPr>
          <p:txBody>
            <a:bodyPr/>
            <a:lstStyle/>
            <a:p/>
          </p:txBody>
        </p:sp>
        <p:sp>
          <p:nvSpPr>
            <p:cNvPr id="129" name="pl128"/>
            <p:cNvSpPr/>
            <p:nvPr/>
          </p:nvSpPr>
          <p:spPr>
            <a:xfrm>
              <a:off x="8328404"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pl134"/>
            <p:cNvSpPr/>
            <p:nvPr/>
          </p:nvSpPr>
          <p:spPr>
            <a:xfrm>
              <a:off x="8328404"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6" name="pl135"/>
            <p:cNvSpPr/>
            <p:nvPr/>
          </p:nvSpPr>
          <p:spPr>
            <a:xfrm>
              <a:off x="8328404"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rc139"/>
            <p:cNvSpPr/>
            <p:nvPr/>
          </p:nvSpPr>
          <p:spPr>
            <a:xfrm>
              <a:off x="8367924" y="4948796"/>
              <a:ext cx="237118" cy="3365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8367924" y="49487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4948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4564998"/>
              <a:ext cx="237118" cy="3837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8631388" y="4901559"/>
              <a:ext cx="237118" cy="3837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49015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49015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4370146"/>
              <a:ext cx="237118" cy="531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rc147"/>
            <p:cNvSpPr/>
            <p:nvPr/>
          </p:nvSpPr>
          <p:spPr>
            <a:xfrm>
              <a:off x="8894853" y="4423288"/>
              <a:ext cx="237118" cy="8620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442328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44232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3578931"/>
              <a:ext cx="237118" cy="8443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9158317" y="4606330"/>
              <a:ext cx="237118" cy="6790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46063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46063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3248274"/>
              <a:ext cx="237118" cy="13580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421782" y="4948796"/>
              <a:ext cx="237118" cy="3365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494879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494879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3708832"/>
              <a:ext cx="237118" cy="12399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685247" y="4919273"/>
              <a:ext cx="237118" cy="366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491927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491927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4151677"/>
              <a:ext cx="237118" cy="7675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948711" y="5060983"/>
              <a:ext cx="237118" cy="2243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06098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06098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4299291"/>
              <a:ext cx="237118" cy="7616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10212176" y="5244026"/>
              <a:ext cx="237118" cy="413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4402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4402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4730326"/>
              <a:ext cx="237118" cy="513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475640" y="5255835"/>
              <a:ext cx="237118" cy="29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5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5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4996033"/>
              <a:ext cx="237118" cy="2598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739105" y="5279453"/>
              <a:ext cx="237118" cy="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79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79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149552"/>
              <a:ext cx="237118" cy="1299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02569" y="5255835"/>
              <a:ext cx="237118" cy="295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5583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5583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131838"/>
              <a:ext cx="237118" cy="1239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143648"/>
              <a:ext cx="237118"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pg187"/>
            <p:cNvSpPr/>
            <p:nvPr/>
          </p:nvSpPr>
          <p:spPr>
            <a:xfrm>
              <a:off x="842567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9" name="pg188"/>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558 case(s)</a:t>
              </a:r>
            </a:p>
          </p:txBody>
        </p:sp>
        <p:sp>
          <p:nvSpPr>
            <p:cNvPr id="191" name="pg190"/>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561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rc205"/>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5202693"/>
              <a:ext cx="237118" cy="82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20407"/>
              <a:ext cx="237118" cy="64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190884"/>
              <a:ext cx="237118" cy="944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249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137743"/>
              <a:ext cx="237118" cy="1121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49930"/>
              <a:ext cx="237118" cy="3542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4993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2499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149552"/>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149552"/>
              <a:ext cx="237118" cy="82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08598"/>
              <a:ext cx="237118" cy="76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085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085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019651"/>
              <a:ext cx="237118" cy="188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32216"/>
              <a:ext cx="237118" cy="531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3221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23221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084602"/>
              <a:ext cx="237118" cy="1476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26312"/>
              <a:ext cx="237118" cy="59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61739"/>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73549"/>
              <a:ext cx="237118" cy="118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7354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2735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20407"/>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20407"/>
              <a:ext cx="237118" cy="64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pg253"/>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5" name="tx254"/>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45 case(s)</a:t>
              </a:r>
            </a:p>
          </p:txBody>
        </p:sp>
        <p:sp>
          <p:nvSpPr>
            <p:cNvPr id="256" name="pg255"/>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7" name="tx256"/>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 case(s)</a:t>
              </a:r>
            </a:p>
          </p:txBody>
        </p:sp>
        <p:sp>
          <p:nvSpPr>
            <p:cNvPr id="258" name="rc257"/>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9" name="rc258"/>
            <p:cNvSpPr/>
            <p:nvPr/>
          </p:nvSpPr>
          <p:spPr>
            <a:xfrm>
              <a:off x="14756939" y="2153563"/>
              <a:ext cx="3214267" cy="3131794"/>
            </a:xfrm>
            <a:prstGeom prst="rect">
              <a:avLst/>
            </a:prstGeom>
            <a:solidFill>
              <a:srgbClr val="FFFFFF">
                <a:alpha val="100000"/>
              </a:srgbClr>
            </a:solidFill>
          </p:spPr>
          <p:txBody>
            <a:bodyPr/>
            <a:lstStyle/>
            <a:p/>
          </p:txBody>
        </p:sp>
        <p:sp>
          <p:nvSpPr>
            <p:cNvPr id="260" name="pl259"/>
            <p:cNvSpPr/>
            <p:nvPr/>
          </p:nvSpPr>
          <p:spPr>
            <a:xfrm>
              <a:off x="14756939" y="499012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439966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80921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2187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628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6948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410444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351398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92352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233306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rc270"/>
            <p:cNvSpPr/>
            <p:nvPr/>
          </p:nvSpPr>
          <p:spPr>
            <a:xfrm>
              <a:off x="14796459" y="5279453"/>
              <a:ext cx="237118" cy="5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79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5279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255835"/>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67644"/>
              <a:ext cx="237118" cy="177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676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676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190884"/>
              <a:ext cx="237118" cy="767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3221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44026"/>
              <a:ext cx="237118" cy="413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26312"/>
              <a:ext cx="237118" cy="59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61739"/>
              <a:ext cx="237118" cy="23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32216"/>
              <a:ext cx="237118" cy="53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pg298"/>
            <p:cNvSpPr/>
            <p:nvPr/>
          </p:nvSpPr>
          <p:spPr>
            <a:xfrm>
              <a:off x="15559627"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0" name="tx299"/>
            <p:cNvSpPr/>
            <p:nvPr/>
          </p:nvSpPr>
          <p:spPr>
            <a:xfrm>
              <a:off x="15684509"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301" name="pg300"/>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2" name="rc301"/>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3" name="tx302"/>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4" name="tx303"/>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5" name="tx304"/>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6" name="tx305"/>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7" name="tx306"/>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8" name="pl307"/>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1" name="tx320"/>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2" name="tx321"/>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3" name="tx322"/>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4" name="tx323"/>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5" name="tx324"/>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6" name="tx325"/>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7" name="tx326"/>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8" name="tx327"/>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9" name="tx328"/>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0" name="tx329"/>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1" name="tx330"/>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2" name="pl331"/>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tx343"/>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5" name="tx344"/>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6" name="tx345"/>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7" name="tx346"/>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8" name="tx347"/>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9" name="tx348"/>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0" name="tx349"/>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1" name="tx350"/>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2" name="tx351"/>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3" name="tx352"/>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4" name="tx353"/>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5" name="tx354"/>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6" name="pl355"/>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tx367"/>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9" name="tx368"/>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0" name="tx369"/>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1" name="tx370"/>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2" name="tx371"/>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3" name="tx372"/>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4" name="tx373"/>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5" name="tx374"/>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6" name="tx375"/>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7" name="tx376"/>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8" name="tx377"/>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9" name="tx378"/>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0" name="pl379"/>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tx391"/>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3" name="tx392"/>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4" name="tx393"/>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5" name="tx394"/>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6" name="tx395"/>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7" name="tx396"/>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8" name="tx397"/>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9" name="tx398"/>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0" name="tx399"/>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1" name="tx400"/>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2" name="tx401"/>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3" name="tx402"/>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4" name="pl403"/>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7" name="tx416"/>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8" name="tx417"/>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9" name="tx418"/>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0" name="tx419"/>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1" name="tx420"/>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2" name="tx421"/>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3" name="tx422"/>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4" name="tx423"/>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5" name="tx424"/>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6" name="tx425"/>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7" name="tx426"/>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8" name="tx427"/>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9" name="tx428"/>
            <p:cNvSpPr/>
            <p:nvPr/>
          </p:nvSpPr>
          <p:spPr>
            <a:xfrm>
              <a:off x="1230614" y="460962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0" name="tx429"/>
            <p:cNvSpPr/>
            <p:nvPr/>
          </p:nvSpPr>
          <p:spPr>
            <a:xfrm>
              <a:off x="1230614" y="401916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1" name="tx430"/>
            <p:cNvSpPr/>
            <p:nvPr/>
          </p:nvSpPr>
          <p:spPr>
            <a:xfrm>
              <a:off x="1230614" y="3428591"/>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2" name="tx431"/>
            <p:cNvSpPr/>
            <p:nvPr/>
          </p:nvSpPr>
          <p:spPr>
            <a:xfrm>
              <a:off x="1230614" y="2838243"/>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3" name="tx432"/>
            <p:cNvSpPr/>
            <p:nvPr/>
          </p:nvSpPr>
          <p:spPr>
            <a:xfrm>
              <a:off x="1230614" y="224778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500</a:t>
              </a:r>
            </a:p>
          </p:txBody>
        </p:sp>
        <p:sp>
          <p:nvSpPr>
            <p:cNvPr id="434" name="pl43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46948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410444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351398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29235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233306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240079" cy="41349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pg44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4" name="tx44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5" name="rc444"/>
            <p:cNvSpPr/>
            <p:nvPr/>
          </p:nvSpPr>
          <p:spPr>
            <a:xfrm>
              <a:off x="18110385" y="2706240"/>
              <a:ext cx="1753945" cy="1236458"/>
            </a:xfrm>
            <a:prstGeom prst="rect">
              <a:avLst/>
            </a:prstGeom>
            <a:solidFill>
              <a:srgbClr val="FFFFFF">
                <a:alpha val="100000"/>
              </a:srgbClr>
            </a:solidFill>
          </p:spPr>
          <p:txBody>
            <a:bodyPr/>
            <a:lstStyle/>
            <a:p/>
          </p:txBody>
        </p:sp>
        <p:sp>
          <p:nvSpPr>
            <p:cNvPr id="446" name="rc445"/>
            <p:cNvSpPr/>
            <p:nvPr/>
          </p:nvSpPr>
          <p:spPr>
            <a:xfrm>
              <a:off x="18179974" y="2775829"/>
              <a:ext cx="274319" cy="274319"/>
            </a:xfrm>
            <a:prstGeom prst="rect">
              <a:avLst/>
            </a:prstGeom>
            <a:solidFill>
              <a:srgbClr val="FFFFFF">
                <a:alpha val="100000"/>
              </a:srgbClr>
            </a:solidFill>
          </p:spPr>
          <p:txBody>
            <a:bodyPr/>
            <a:lstStyle/>
            <a:p/>
          </p:txBody>
        </p:sp>
        <p:sp>
          <p:nvSpPr>
            <p:cNvPr id="447" name="rc44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50149"/>
              <a:ext cx="274319" cy="274319"/>
            </a:xfrm>
            <a:prstGeom prst="rect">
              <a:avLst/>
            </a:prstGeom>
            <a:solidFill>
              <a:srgbClr val="FFFFFF">
                <a:alpha val="100000"/>
              </a:srgbClr>
            </a:solidFill>
          </p:spPr>
          <p:txBody>
            <a:bodyPr/>
            <a:lstStyle/>
            <a:p/>
          </p:txBody>
        </p:sp>
        <p:sp>
          <p:nvSpPr>
            <p:cNvPr id="449" name="rc44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3324469"/>
              <a:ext cx="274319" cy="274320"/>
            </a:xfrm>
            <a:prstGeom prst="rect">
              <a:avLst/>
            </a:prstGeom>
            <a:solidFill>
              <a:srgbClr val="FFFFFF">
                <a:alpha val="100000"/>
              </a:srgbClr>
            </a:solidFill>
          </p:spPr>
          <p:txBody>
            <a:bodyPr/>
            <a:lstStyle/>
            <a:p/>
          </p:txBody>
        </p:sp>
        <p:sp>
          <p:nvSpPr>
            <p:cNvPr id="451" name="rc45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598789"/>
              <a:ext cx="274319" cy="274320"/>
            </a:xfrm>
            <a:prstGeom prst="rect">
              <a:avLst/>
            </a:prstGeom>
            <a:solidFill>
              <a:srgbClr val="FFFFFF">
                <a:alpha val="100000"/>
              </a:srgbClr>
            </a:solidFill>
          </p:spPr>
          <p:txBody>
            <a:bodyPr/>
            <a:lstStyle/>
            <a:p/>
          </p:txBody>
        </p:sp>
        <p:sp>
          <p:nvSpPr>
            <p:cNvPr id="453" name="rc45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6984155" y="6510025"/>
              <a:ext cx="4276698" cy="2788960"/>
            </a:xfrm>
            <a:prstGeom prst="rect">
              <a:avLst/>
            </a:prstGeom>
            <a:solidFill>
              <a:srgbClr val="FFFFFF">
                <a:alpha val="100000"/>
              </a:srgbClr>
            </a:solidFill>
          </p:spPr>
          <p:txBody>
            <a:bodyPr/>
            <a:lstStyle/>
            <a:p/>
          </p:txBody>
        </p:sp>
        <p:sp>
          <p:nvSpPr>
            <p:cNvPr id="462" name="pl6"/>
            <p:cNvSpPr/>
            <p:nvPr/>
          </p:nvSpPr>
          <p:spPr>
            <a:xfrm>
              <a:off x="6984155" y="874964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3" name="pl7"/>
            <p:cNvSpPr/>
            <p:nvPr/>
          </p:nvSpPr>
          <p:spPr>
            <a:xfrm>
              <a:off x="6984155" y="790450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4" name="pl8"/>
            <p:cNvSpPr/>
            <p:nvPr/>
          </p:nvSpPr>
          <p:spPr>
            <a:xfrm>
              <a:off x="6984155" y="705936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5" name="pl9"/>
            <p:cNvSpPr/>
            <p:nvPr/>
          </p:nvSpPr>
          <p:spPr>
            <a:xfrm>
              <a:off x="6984155"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6" name="pl10"/>
            <p:cNvSpPr/>
            <p:nvPr/>
          </p:nvSpPr>
          <p:spPr>
            <a:xfrm>
              <a:off x="6984155" y="832707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7" name="pl11"/>
            <p:cNvSpPr/>
            <p:nvPr/>
          </p:nvSpPr>
          <p:spPr>
            <a:xfrm>
              <a:off x="6984155" y="748193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8" name="pl12"/>
            <p:cNvSpPr/>
            <p:nvPr/>
          </p:nvSpPr>
          <p:spPr>
            <a:xfrm>
              <a:off x="6984155"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9" name="rc13"/>
            <p:cNvSpPr/>
            <p:nvPr/>
          </p:nvSpPr>
          <p:spPr>
            <a:xfrm>
              <a:off x="7132652" y="7904505"/>
              <a:ext cx="415790" cy="126770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14"/>
            <p:cNvSpPr/>
            <p:nvPr/>
          </p:nvSpPr>
          <p:spPr>
            <a:xfrm>
              <a:off x="7726638" y="6636796"/>
              <a:ext cx="415790"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15"/>
            <p:cNvSpPr/>
            <p:nvPr/>
          </p:nvSpPr>
          <p:spPr>
            <a:xfrm>
              <a:off x="8320624" y="8327075"/>
              <a:ext cx="41579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16"/>
            <p:cNvSpPr/>
            <p:nvPr/>
          </p:nvSpPr>
          <p:spPr>
            <a:xfrm>
              <a:off x="8914610" y="8749645"/>
              <a:ext cx="415790" cy="4225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17"/>
            <p:cNvSpPr/>
            <p:nvPr/>
          </p:nvSpPr>
          <p:spPr>
            <a:xfrm>
              <a:off x="10102581" y="8749645"/>
              <a:ext cx="415790" cy="4225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18"/>
            <p:cNvSpPr/>
            <p:nvPr/>
          </p:nvSpPr>
          <p:spPr>
            <a:xfrm>
              <a:off x="8320624" y="7904505"/>
              <a:ext cx="415790" cy="4225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19"/>
            <p:cNvSpPr/>
            <p:nvPr/>
          </p:nvSpPr>
          <p:spPr>
            <a:xfrm>
              <a:off x="9508596" y="8749645"/>
              <a:ext cx="415790" cy="4225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pl20"/>
            <p:cNvSpPr/>
            <p:nvPr/>
          </p:nvSpPr>
          <p:spPr>
            <a:xfrm>
              <a:off x="7340547" y="6867288"/>
              <a:ext cx="2969929" cy="2265048"/>
            </a:xfrm>
            <a:custGeom>
              <a:avLst/>
              <a:pathLst>
                <a:path w="2969929" h="2265048">
                  <a:moveTo>
                    <a:pt x="0" y="0"/>
                  </a:moveTo>
                  <a:lnTo>
                    <a:pt x="593985" y="1148475"/>
                  </a:lnTo>
                  <a:lnTo>
                    <a:pt x="1187971" y="1876906"/>
                  </a:lnTo>
                  <a:lnTo>
                    <a:pt x="1781957" y="2172000"/>
                  </a:lnTo>
                  <a:lnTo>
                    <a:pt x="2375943" y="2233146"/>
                  </a:lnTo>
                  <a:lnTo>
                    <a:pt x="2969929" y="2265048"/>
                  </a:lnTo>
                </a:path>
              </a:pathLst>
            </a:custGeom>
            <a:ln w="40651" cap="flat">
              <a:solidFill>
                <a:srgbClr val="000000">
                  <a:alpha val="100000"/>
                </a:srgbClr>
              </a:solidFill>
              <a:prstDash val="solid"/>
              <a:round/>
            </a:ln>
          </p:spPr>
          <p:txBody>
            <a:bodyPr/>
            <a:lstStyle/>
            <a:p/>
          </p:txBody>
        </p:sp>
        <p:sp>
          <p:nvSpPr>
            <p:cNvPr id="477" name="rc21"/>
            <p:cNvSpPr/>
            <p:nvPr/>
          </p:nvSpPr>
          <p:spPr>
            <a:xfrm>
              <a:off x="6984155" y="6510025"/>
              <a:ext cx="4276698" cy="2788960"/>
            </a:xfrm>
            <a:prstGeom prst="rect">
              <a:avLst/>
            </a:prstGeom>
            <a:ln w="13550" cap="rnd">
              <a:solidFill>
                <a:srgbClr val="333333">
                  <a:alpha val="100000"/>
                </a:srgbClr>
              </a:solidFill>
              <a:prstDash val="solid"/>
              <a:round/>
            </a:ln>
          </p:spPr>
          <p:txBody>
            <a:bodyPr/>
            <a:lstStyle/>
            <a:p/>
          </p:txBody>
        </p:sp>
        <p:sp>
          <p:nvSpPr>
            <p:cNvPr id="478" name="tx22"/>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9" name="tx23"/>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80" name="tx24"/>
            <p:cNvSpPr/>
            <p:nvPr/>
          </p:nvSpPr>
          <p:spPr>
            <a:xfrm>
              <a:off x="6801340" y="7481935"/>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81" name="tx25"/>
            <p:cNvSpPr/>
            <p:nvPr/>
          </p:nvSpPr>
          <p:spPr>
            <a:xfrm>
              <a:off x="6801340" y="663448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482" name="pl26"/>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27"/>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28"/>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29"/>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30"/>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31"/>
            <p:cNvSpPr/>
            <p:nvPr/>
          </p:nvSpPr>
          <p:spPr>
            <a:xfrm>
              <a:off x="11260854" y="85075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32"/>
            <p:cNvSpPr/>
            <p:nvPr/>
          </p:nvSpPr>
          <p:spPr>
            <a:xfrm>
              <a:off x="11260854" y="784296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pl33"/>
            <p:cNvSpPr/>
            <p:nvPr/>
          </p:nvSpPr>
          <p:spPr>
            <a:xfrm>
              <a:off x="11260854" y="717833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0" name="pl34"/>
            <p:cNvSpPr/>
            <p:nvPr/>
          </p:nvSpPr>
          <p:spPr>
            <a:xfrm>
              <a:off x="11260854" y="651370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1" name="tx35"/>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2" name="tx36"/>
            <p:cNvSpPr/>
            <p:nvPr/>
          </p:nvSpPr>
          <p:spPr>
            <a:xfrm>
              <a:off x="11358911" y="85052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93" name="tx37"/>
            <p:cNvSpPr/>
            <p:nvPr/>
          </p:nvSpPr>
          <p:spPr>
            <a:xfrm>
              <a:off x="11358911" y="784065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94" name="tx38"/>
            <p:cNvSpPr/>
            <p:nvPr/>
          </p:nvSpPr>
          <p:spPr>
            <a:xfrm>
              <a:off x="11358911" y="7177887"/>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95" name="tx39"/>
            <p:cNvSpPr/>
            <p:nvPr/>
          </p:nvSpPr>
          <p:spPr>
            <a:xfrm>
              <a:off x="11358911" y="651140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96" name="pl40"/>
            <p:cNvSpPr/>
            <p:nvPr/>
          </p:nvSpPr>
          <p:spPr>
            <a:xfrm>
              <a:off x="73405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1"/>
            <p:cNvSpPr/>
            <p:nvPr/>
          </p:nvSpPr>
          <p:spPr>
            <a:xfrm>
              <a:off x="79345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2"/>
            <p:cNvSpPr/>
            <p:nvPr/>
          </p:nvSpPr>
          <p:spPr>
            <a:xfrm>
              <a:off x="852851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3"/>
            <p:cNvSpPr/>
            <p:nvPr/>
          </p:nvSpPr>
          <p:spPr>
            <a:xfrm>
              <a:off x="912250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pl44"/>
            <p:cNvSpPr/>
            <p:nvPr/>
          </p:nvSpPr>
          <p:spPr>
            <a:xfrm>
              <a:off x="97164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1" name="pl45"/>
            <p:cNvSpPr/>
            <p:nvPr/>
          </p:nvSpPr>
          <p:spPr>
            <a:xfrm>
              <a:off x="1031047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2" name="pl46"/>
            <p:cNvSpPr/>
            <p:nvPr/>
          </p:nvSpPr>
          <p:spPr>
            <a:xfrm>
              <a:off x="1090446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3" name="tx47"/>
            <p:cNvSpPr/>
            <p:nvPr/>
          </p:nvSpPr>
          <p:spPr>
            <a:xfrm rot="-2700000">
              <a:off x="723064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4" name="tx48"/>
            <p:cNvSpPr/>
            <p:nvPr/>
          </p:nvSpPr>
          <p:spPr>
            <a:xfrm rot="-2700000">
              <a:off x="778493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5" name="tx49"/>
            <p:cNvSpPr/>
            <p:nvPr/>
          </p:nvSpPr>
          <p:spPr>
            <a:xfrm rot="-2700000">
              <a:off x="837826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6" name="tx50"/>
            <p:cNvSpPr/>
            <p:nvPr/>
          </p:nvSpPr>
          <p:spPr>
            <a:xfrm rot="-2700000">
              <a:off x="88275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7" name="tx51"/>
            <p:cNvSpPr/>
            <p:nvPr/>
          </p:nvSpPr>
          <p:spPr>
            <a:xfrm rot="-2700000">
              <a:off x="94215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8" name="tx52"/>
            <p:cNvSpPr/>
            <p:nvPr/>
          </p:nvSpPr>
          <p:spPr>
            <a:xfrm rot="-2700000">
              <a:off x="1001550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9" name="tx53"/>
            <p:cNvSpPr/>
            <p:nvPr/>
          </p:nvSpPr>
          <p:spPr>
            <a:xfrm rot="-2700000">
              <a:off x="1072156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0" name="tx54"/>
            <p:cNvSpPr/>
            <p:nvPr/>
          </p:nvSpPr>
          <p:spPr>
            <a:xfrm>
              <a:off x="9122505"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1" name="tx55"/>
            <p:cNvSpPr/>
            <p:nvPr/>
          </p:nvSpPr>
          <p:spPr>
            <a:xfrm>
              <a:off x="8305252"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12" name="tx5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3" name="tx5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4" name="rc58"/>
            <p:cNvSpPr/>
            <p:nvPr/>
          </p:nvSpPr>
          <p:spPr>
            <a:xfrm>
              <a:off x="6981116" y="10217410"/>
              <a:ext cx="1051268" cy="182880"/>
            </a:xfrm>
            <a:prstGeom prst="rect">
              <a:avLst/>
            </a:prstGeom>
            <a:solidFill>
              <a:srgbClr val="FFFFFF">
                <a:alpha val="100000"/>
              </a:srgbClr>
            </a:solidFill>
          </p:spPr>
          <p:txBody>
            <a:bodyPr/>
            <a:lstStyle/>
            <a:p/>
          </p:txBody>
        </p:sp>
        <p:sp>
          <p:nvSpPr>
            <p:cNvPr id="515" name="rc59"/>
            <p:cNvSpPr/>
            <p:nvPr/>
          </p:nvSpPr>
          <p:spPr>
            <a:xfrm>
              <a:off x="6981116" y="10217410"/>
              <a:ext cx="182879" cy="182880"/>
            </a:xfrm>
            <a:prstGeom prst="rect">
              <a:avLst/>
            </a:prstGeom>
            <a:solidFill>
              <a:srgbClr val="FFFFFF">
                <a:alpha val="100000"/>
              </a:srgbClr>
            </a:solidFill>
          </p:spPr>
          <p:txBody>
            <a:bodyPr/>
            <a:lstStyle/>
            <a:p/>
          </p:txBody>
        </p:sp>
        <p:sp>
          <p:nvSpPr>
            <p:cNvPr id="516" name="pl60"/>
            <p:cNvSpPr/>
            <p:nvPr/>
          </p:nvSpPr>
          <p:spPr>
            <a:xfrm>
              <a:off x="6999404"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7" name="tx61"/>
            <p:cNvSpPr/>
            <p:nvPr/>
          </p:nvSpPr>
          <p:spPr>
            <a:xfrm>
              <a:off x="7271996"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8" name="rc62"/>
            <p:cNvSpPr/>
            <p:nvPr/>
          </p:nvSpPr>
          <p:spPr>
            <a:xfrm>
              <a:off x="8212384" y="10217410"/>
              <a:ext cx="3051508" cy="182880"/>
            </a:xfrm>
            <a:prstGeom prst="rect">
              <a:avLst/>
            </a:prstGeom>
            <a:solidFill>
              <a:srgbClr val="FFFFFF">
                <a:alpha val="100000"/>
              </a:srgbClr>
            </a:solidFill>
          </p:spPr>
          <p:txBody>
            <a:bodyPr/>
            <a:lstStyle/>
            <a:p/>
          </p:txBody>
        </p:sp>
        <p:sp>
          <p:nvSpPr>
            <p:cNvPr id="519" name="rc63"/>
            <p:cNvSpPr/>
            <p:nvPr/>
          </p:nvSpPr>
          <p:spPr>
            <a:xfrm>
              <a:off x="8212384" y="10217410"/>
              <a:ext cx="182879" cy="182880"/>
            </a:xfrm>
            <a:prstGeom prst="rect">
              <a:avLst/>
            </a:prstGeom>
            <a:solidFill>
              <a:srgbClr val="FFFFFF">
                <a:alpha val="100000"/>
              </a:srgbClr>
            </a:solidFill>
          </p:spPr>
          <p:txBody>
            <a:bodyPr/>
            <a:lstStyle/>
            <a:p/>
          </p:txBody>
        </p:sp>
        <p:sp>
          <p:nvSpPr>
            <p:cNvPr id="520" name="rc64"/>
            <p:cNvSpPr/>
            <p:nvPr/>
          </p:nvSpPr>
          <p:spPr>
            <a:xfrm>
              <a:off x="8221384"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1" name="rc65"/>
            <p:cNvSpPr/>
            <p:nvPr/>
          </p:nvSpPr>
          <p:spPr>
            <a:xfrm>
              <a:off x="9303625" y="10217410"/>
              <a:ext cx="182879" cy="182880"/>
            </a:xfrm>
            <a:prstGeom prst="rect">
              <a:avLst/>
            </a:prstGeom>
            <a:solidFill>
              <a:srgbClr val="FFFFFF">
                <a:alpha val="100000"/>
              </a:srgbClr>
            </a:solidFill>
          </p:spPr>
          <p:txBody>
            <a:bodyPr/>
            <a:lstStyle/>
            <a:p/>
          </p:txBody>
        </p:sp>
        <p:sp>
          <p:nvSpPr>
            <p:cNvPr id="522" name="rc66"/>
            <p:cNvSpPr/>
            <p:nvPr/>
          </p:nvSpPr>
          <p:spPr>
            <a:xfrm>
              <a:off x="9312625"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3" name="rc67"/>
            <p:cNvSpPr/>
            <p:nvPr/>
          </p:nvSpPr>
          <p:spPr>
            <a:xfrm>
              <a:off x="10229666" y="10217410"/>
              <a:ext cx="182880" cy="182880"/>
            </a:xfrm>
            <a:prstGeom prst="rect">
              <a:avLst/>
            </a:prstGeom>
            <a:solidFill>
              <a:srgbClr val="FFFFFF">
                <a:alpha val="100000"/>
              </a:srgbClr>
            </a:solidFill>
          </p:spPr>
          <p:txBody>
            <a:bodyPr/>
            <a:lstStyle/>
            <a:p/>
          </p:txBody>
        </p:sp>
        <p:sp>
          <p:nvSpPr>
            <p:cNvPr id="524" name="rc68"/>
            <p:cNvSpPr/>
            <p:nvPr/>
          </p:nvSpPr>
          <p:spPr>
            <a:xfrm>
              <a:off x="10238666"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5" name="tx69"/>
            <p:cNvSpPr/>
            <p:nvPr/>
          </p:nvSpPr>
          <p:spPr>
            <a:xfrm>
              <a:off x="8503264"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6" name="tx70"/>
            <p:cNvSpPr/>
            <p:nvPr/>
          </p:nvSpPr>
          <p:spPr>
            <a:xfrm>
              <a:off x="9594505"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7" name="tx71"/>
            <p:cNvSpPr/>
            <p:nvPr/>
          </p:nvSpPr>
          <p:spPr>
            <a:xfrm>
              <a:off x="10520546"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8" name="tx72"/>
            <p:cNvSpPr/>
            <p:nvPr/>
          </p:nvSpPr>
          <p:spPr>
            <a:xfrm>
              <a:off x="6494206"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9" name=""/>
          <p:cNvGrpSpPr/>
          <p:nvPr/>
        </p:nvGrpSpPr>
        <p:grpSpPr>
          <a:xfrm>
            <a:off x="12527280" y="6217920"/>
            <a:ext cx="5486400" cy="4297680"/>
            <a:chOff x="12527280" y="6217920"/>
            <a:chExt cx="5486400" cy="4297680"/>
          </a:xfrm>
        </p:grpSpPr>
        <p:sp>
          <p:nvSpPr>
            <p:cNvPr id="53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4" name="pl17"/>
            <p:cNvSpPr/>
            <p:nvPr/>
          </p:nvSpPr>
          <p:spPr>
            <a:xfrm>
              <a:off x="13325144" y="6714885"/>
              <a:ext cx="4510689" cy="153644"/>
            </a:xfrm>
            <a:custGeom>
              <a:avLst/>
              <a:pathLst>
                <a:path w="4510689" h="153644">
                  <a:moveTo>
                    <a:pt x="0" y="128037"/>
                  </a:moveTo>
                  <a:lnTo>
                    <a:pt x="180427" y="102429"/>
                  </a:lnTo>
                  <a:lnTo>
                    <a:pt x="360855" y="153644"/>
                  </a:lnTo>
                  <a:lnTo>
                    <a:pt x="541282" y="76822"/>
                  </a:lnTo>
                  <a:lnTo>
                    <a:pt x="721710" y="128037"/>
                  </a:lnTo>
                  <a:lnTo>
                    <a:pt x="902137" y="76822"/>
                  </a:lnTo>
                  <a:lnTo>
                    <a:pt x="1082565" y="128037"/>
                  </a:lnTo>
                  <a:lnTo>
                    <a:pt x="1262993" y="128037"/>
                  </a:lnTo>
                  <a:lnTo>
                    <a:pt x="1443420" y="76822"/>
                  </a:lnTo>
                  <a:lnTo>
                    <a:pt x="1623848" y="25607"/>
                  </a:lnTo>
                  <a:lnTo>
                    <a:pt x="1804275" y="0"/>
                  </a:lnTo>
                  <a:lnTo>
                    <a:pt x="1984703" y="0"/>
                  </a:lnTo>
                  <a:lnTo>
                    <a:pt x="2165131" y="0"/>
                  </a:lnTo>
                  <a:lnTo>
                    <a:pt x="2345558" y="0"/>
                  </a:lnTo>
                  <a:lnTo>
                    <a:pt x="2525986" y="0"/>
                  </a:lnTo>
                  <a:lnTo>
                    <a:pt x="2706413" y="0"/>
                  </a:lnTo>
                  <a:lnTo>
                    <a:pt x="2886841" y="0"/>
                  </a:lnTo>
                  <a:lnTo>
                    <a:pt x="3067268" y="25607"/>
                  </a:lnTo>
                  <a:lnTo>
                    <a:pt x="3247696" y="51214"/>
                  </a:lnTo>
                  <a:lnTo>
                    <a:pt x="3428124" y="51214"/>
                  </a:lnTo>
                  <a:lnTo>
                    <a:pt x="3608551" y="76822"/>
                  </a:lnTo>
                  <a:lnTo>
                    <a:pt x="3788979" y="76822"/>
                  </a:lnTo>
                  <a:lnTo>
                    <a:pt x="3969406" y="51214"/>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545" name="pl18"/>
            <p:cNvSpPr/>
            <p:nvPr/>
          </p:nvSpPr>
          <p:spPr>
            <a:xfrm>
              <a:off x="13325144" y="6689277"/>
              <a:ext cx="4510689" cy="332897"/>
            </a:xfrm>
            <a:custGeom>
              <a:avLst/>
              <a:pathLst>
                <a:path w="4510689" h="332897">
                  <a:moveTo>
                    <a:pt x="0" y="102429"/>
                  </a:moveTo>
                  <a:lnTo>
                    <a:pt x="180427" y="51214"/>
                  </a:lnTo>
                  <a:lnTo>
                    <a:pt x="360855" y="76822"/>
                  </a:lnTo>
                  <a:lnTo>
                    <a:pt x="541282" y="128037"/>
                  </a:lnTo>
                  <a:lnTo>
                    <a:pt x="721710" y="102429"/>
                  </a:lnTo>
                  <a:lnTo>
                    <a:pt x="902137" y="153644"/>
                  </a:lnTo>
                  <a:lnTo>
                    <a:pt x="1082565" y="332897"/>
                  </a:lnTo>
                  <a:lnTo>
                    <a:pt x="1262993" y="128037"/>
                  </a:lnTo>
                  <a:lnTo>
                    <a:pt x="1443420" y="102429"/>
                  </a:lnTo>
                  <a:lnTo>
                    <a:pt x="1623848" y="51214"/>
                  </a:lnTo>
                  <a:lnTo>
                    <a:pt x="1804275" y="25607"/>
                  </a:lnTo>
                  <a:lnTo>
                    <a:pt x="1984703" y="0"/>
                  </a:lnTo>
                  <a:lnTo>
                    <a:pt x="2165131" y="25607"/>
                  </a:lnTo>
                  <a:lnTo>
                    <a:pt x="2345558" y="25607"/>
                  </a:lnTo>
                  <a:lnTo>
                    <a:pt x="2525986" y="25607"/>
                  </a:lnTo>
                  <a:lnTo>
                    <a:pt x="2706413" y="25607"/>
                  </a:lnTo>
                  <a:lnTo>
                    <a:pt x="2886841" y="25607"/>
                  </a:lnTo>
                  <a:lnTo>
                    <a:pt x="3067268" y="25607"/>
                  </a:lnTo>
                  <a:lnTo>
                    <a:pt x="3247696" y="51214"/>
                  </a:lnTo>
                  <a:lnTo>
                    <a:pt x="3428124" y="51214"/>
                  </a:lnTo>
                  <a:lnTo>
                    <a:pt x="3608551" y="102429"/>
                  </a:lnTo>
                  <a:lnTo>
                    <a:pt x="3788979" y="102429"/>
                  </a:lnTo>
                  <a:lnTo>
                    <a:pt x="3969406" y="102429"/>
                  </a:lnTo>
                  <a:lnTo>
                    <a:pt x="4149834" y="51214"/>
                  </a:lnTo>
                  <a:lnTo>
                    <a:pt x="4330262" y="76822"/>
                  </a:lnTo>
                  <a:lnTo>
                    <a:pt x="4510689" y="76822"/>
                  </a:lnTo>
                </a:path>
              </a:pathLst>
            </a:custGeom>
            <a:ln w="32521" cap="flat">
              <a:solidFill>
                <a:srgbClr val="00A173">
                  <a:alpha val="100000"/>
                </a:srgbClr>
              </a:solidFill>
              <a:prstDash val="solid"/>
              <a:round/>
            </a:ln>
          </p:spPr>
          <p:txBody>
            <a:bodyPr/>
            <a:lstStyle/>
            <a:p/>
          </p:txBody>
        </p:sp>
        <p:sp>
          <p:nvSpPr>
            <p:cNvPr id="54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5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9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0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1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1" name="rc84"/>
            <p:cNvSpPr/>
            <p:nvPr/>
          </p:nvSpPr>
          <p:spPr>
            <a:xfrm>
              <a:off x="14005791" y="9941072"/>
              <a:ext cx="3149396" cy="504938"/>
            </a:xfrm>
            <a:prstGeom prst="rect">
              <a:avLst/>
            </a:prstGeom>
            <a:solidFill>
              <a:srgbClr val="FFFFFF">
                <a:alpha val="100000"/>
              </a:srgbClr>
            </a:solidFill>
          </p:spPr>
          <p:txBody>
            <a:bodyPr/>
            <a:lstStyle/>
            <a:p/>
          </p:txBody>
        </p:sp>
        <p:sp>
          <p:nvSpPr>
            <p:cNvPr id="61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17"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1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1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RE-ESTABLISHED</a:t>
            </a:r>
          </a:p>
        </p:txBody>
      </p:sp>
      <p:sp xmlns:a="http://schemas.openxmlformats.org/drawingml/2006/main" xmlns:r="http://schemas.openxmlformats.org/officeDocument/2006/relationships" xmlns:p="http://schemas.openxmlformats.org/presentationml/2006/main">
        <p:nvSpPr>
          <p:cNvPr id="62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Iran (Islamic Republic of)</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rc16"/>
            <p:cNvSpPr/>
            <p:nvPr/>
          </p:nvSpPr>
          <p:spPr>
            <a:xfrm>
              <a:off x="2129569" y="5272993"/>
              <a:ext cx="234305" cy="123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729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72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050427"/>
              <a:ext cx="234305" cy="222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73680"/>
              <a:ext cx="234305" cy="116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7368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7368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079965"/>
              <a:ext cx="234305" cy="193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69558"/>
              <a:ext cx="234305" cy="157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695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695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018141"/>
              <a:ext cx="234305" cy="251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24908"/>
              <a:ext cx="234305" cy="604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2490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2490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2876285"/>
              <a:ext cx="234305" cy="23486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67497"/>
              <a:ext cx="234305" cy="178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674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674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4033080"/>
              <a:ext cx="234305" cy="12344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2610"/>
              <a:ext cx="234305" cy="27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8261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8261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4658875"/>
              <a:ext cx="234305" cy="6237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77115"/>
              <a:ext cx="234305" cy="8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771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771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4869077"/>
              <a:ext cx="234305" cy="4080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79175"/>
              <a:ext cx="234305" cy="6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791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791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4840225"/>
              <a:ext cx="234305" cy="4389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4927466"/>
              <a:ext cx="234305" cy="357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79175"/>
              <a:ext cx="234305" cy="6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791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791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4903423"/>
              <a:ext cx="234305" cy="3757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76428"/>
              <a:ext cx="234305" cy="89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764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764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4963873"/>
              <a:ext cx="234305" cy="3125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77115"/>
              <a:ext cx="234305" cy="82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771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771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4908232"/>
              <a:ext cx="234305" cy="368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777677"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902559"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231 case(s)</a:t>
              </a:r>
            </a:p>
          </p:txBody>
        </p:sp>
        <p:sp>
          <p:nvSpPr>
            <p:cNvPr id="67" name="pg66"/>
            <p:cNvSpPr/>
            <p:nvPr/>
          </p:nvSpPr>
          <p:spPr>
            <a:xfrm>
              <a:off x="2984148"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088217"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230 case(s)</a:t>
              </a:r>
            </a:p>
          </p:txBody>
        </p:sp>
        <p:sp>
          <p:nvSpPr>
            <p:cNvPr id="69" name="rc68"/>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266656" y="2153563"/>
              <a:ext cx="3176137" cy="3131794"/>
            </a:xfrm>
            <a:prstGeom prst="rect">
              <a:avLst/>
            </a:prstGeom>
            <a:solidFill>
              <a:srgbClr val="FFFFFF">
                <a:alpha val="100000"/>
              </a:srgbClr>
            </a:solidFill>
          </p:spPr>
          <p:txBody>
            <a:bodyPr/>
            <a:lstStyle/>
            <a:p/>
          </p:txBody>
        </p:sp>
        <p:sp>
          <p:nvSpPr>
            <p:cNvPr id="71" name="pl70"/>
            <p:cNvSpPr/>
            <p:nvPr/>
          </p:nvSpPr>
          <p:spPr>
            <a:xfrm>
              <a:off x="5266656"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pl76"/>
            <p:cNvSpPr/>
            <p:nvPr/>
          </p:nvSpPr>
          <p:spPr>
            <a:xfrm>
              <a:off x="5266656"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rc80"/>
            <p:cNvSpPr/>
            <p:nvPr/>
          </p:nvSpPr>
          <p:spPr>
            <a:xfrm>
              <a:off x="5305706" y="5275741"/>
              <a:ext cx="234305" cy="9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305706" y="52757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305706" y="52757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4952195"/>
              <a:ext cx="234305" cy="3235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566046" y="5244142"/>
              <a:ext cx="234305" cy="412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566046" y="52441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524414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4848469"/>
              <a:ext cx="234305" cy="3956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826385" y="5232464"/>
              <a:ext cx="234305" cy="52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826385" y="523246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523246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4902736"/>
              <a:ext cx="234305" cy="329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086724" y="5219412"/>
              <a:ext cx="234305" cy="65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086724" y="5215978"/>
              <a:ext cx="234305" cy="34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5215291"/>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4721386"/>
              <a:ext cx="234305" cy="4939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347063" y="5187126"/>
              <a:ext cx="234305" cy="982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347063" y="5185066"/>
              <a:ext cx="234305" cy="20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51850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4498133"/>
              <a:ext cx="234305" cy="686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607402" y="5234525"/>
              <a:ext cx="234305" cy="50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607402" y="5233838"/>
              <a:ext cx="234305" cy="6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52338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4713830"/>
              <a:ext cx="234305" cy="5200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867741" y="5235899"/>
              <a:ext cx="234305" cy="49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867741" y="52358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52358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4765350"/>
              <a:ext cx="234305" cy="470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128081" y="5260628"/>
              <a:ext cx="234305" cy="247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128081" y="52606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52606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4884189"/>
              <a:ext cx="234305" cy="3764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388420" y="5277801"/>
              <a:ext cx="234305" cy="75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388420" y="527780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27780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029132"/>
              <a:ext cx="234305" cy="2486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648759" y="5278488"/>
              <a:ext cx="234305" cy="6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648759" y="52784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2784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4928840"/>
              <a:ext cx="234305" cy="3496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909098" y="5271619"/>
              <a:ext cx="234305" cy="13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909098" y="52716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270932"/>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4901362"/>
              <a:ext cx="234305" cy="3695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169437" y="5272306"/>
              <a:ext cx="234305" cy="130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169437" y="52723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270932"/>
              <a:ext cx="234305" cy="137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4797636"/>
              <a:ext cx="234305" cy="4732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953815"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6078697"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645 case(s)</a:t>
              </a:r>
            </a:p>
          </p:txBody>
        </p:sp>
        <p:sp>
          <p:nvSpPr>
            <p:cNvPr id="131" name="pg130"/>
            <p:cNvSpPr/>
            <p:nvPr/>
          </p:nvSpPr>
          <p:spPr>
            <a:xfrm>
              <a:off x="6160286"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264355"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648 case(s)</a:t>
              </a:r>
            </a:p>
          </p:txBody>
        </p:sp>
        <p:sp>
          <p:nvSpPr>
            <p:cNvPr id="133" name="rc132"/>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442793" y="2153563"/>
              <a:ext cx="3176137" cy="3131794"/>
            </a:xfrm>
            <a:prstGeom prst="rect">
              <a:avLst/>
            </a:prstGeom>
            <a:solidFill>
              <a:srgbClr val="FFFFFF">
                <a:alpha val="100000"/>
              </a:srgbClr>
            </a:solidFill>
          </p:spPr>
          <p:txBody>
            <a:bodyPr/>
            <a:lstStyle/>
            <a:p/>
          </p:txBody>
        </p:sp>
        <p:sp>
          <p:nvSpPr>
            <p:cNvPr id="135" name="pl134"/>
            <p:cNvSpPr/>
            <p:nvPr/>
          </p:nvSpPr>
          <p:spPr>
            <a:xfrm>
              <a:off x="8442793"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6" name="pl135"/>
            <p:cNvSpPr/>
            <p:nvPr/>
          </p:nvSpPr>
          <p:spPr>
            <a:xfrm>
              <a:off x="8442793"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7" name="pl136"/>
            <p:cNvSpPr/>
            <p:nvPr/>
          </p:nvSpPr>
          <p:spPr>
            <a:xfrm>
              <a:off x="8442793"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1" name="pl140"/>
            <p:cNvSpPr/>
            <p:nvPr/>
          </p:nvSpPr>
          <p:spPr>
            <a:xfrm>
              <a:off x="8442793"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2" name="pl141"/>
            <p:cNvSpPr/>
            <p:nvPr/>
          </p:nvSpPr>
          <p:spPr>
            <a:xfrm>
              <a:off x="8442793"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rc144"/>
            <p:cNvSpPr/>
            <p:nvPr/>
          </p:nvSpPr>
          <p:spPr>
            <a:xfrm>
              <a:off x="8481844" y="5263376"/>
              <a:ext cx="234305" cy="21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481844" y="52633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481844" y="52633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481844" y="4693909"/>
              <a:ext cx="234305" cy="569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742183" y="5263376"/>
              <a:ext cx="234305" cy="219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742183" y="526337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742183" y="526337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4798323"/>
              <a:ext cx="234305" cy="4650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002523" y="5251698"/>
              <a:ext cx="234305" cy="33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002523" y="52516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002523" y="52516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4860833"/>
              <a:ext cx="234305" cy="390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262862" y="5244829"/>
              <a:ext cx="234305" cy="405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262862" y="5244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262862" y="5244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4657501"/>
              <a:ext cx="234305" cy="587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523201" y="5251011"/>
              <a:ext cx="234305" cy="3434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523201" y="525101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523201" y="525101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4526984"/>
              <a:ext cx="234305" cy="7240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783540" y="5253072"/>
              <a:ext cx="234305" cy="32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783540" y="52530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783540" y="52530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4759854"/>
              <a:ext cx="234305" cy="4932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043879" y="5260628"/>
              <a:ext cx="234305" cy="247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043879" y="526062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043879" y="52606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4887624"/>
              <a:ext cx="234305" cy="3730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304218" y="5268184"/>
              <a:ext cx="234305" cy="171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304218" y="52681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304218" y="52681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4851903"/>
              <a:ext cx="234305" cy="416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564558" y="5270245"/>
              <a:ext cx="234305" cy="151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564558" y="52702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564558" y="52702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5034627"/>
              <a:ext cx="234305" cy="2356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824897" y="5270932"/>
              <a:ext cx="234305"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824897" y="52709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824897" y="5270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4989977"/>
              <a:ext cx="234305" cy="2809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85236" y="5275054"/>
              <a:ext cx="234305" cy="103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85236" y="527505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85236" y="527505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4926092"/>
              <a:ext cx="234305" cy="3489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345575" y="5251698"/>
              <a:ext cx="234305" cy="336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345575" y="525169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345575" y="525169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4987229"/>
              <a:ext cx="234305" cy="2644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29952"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5483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437 case(s)</a:t>
              </a:r>
            </a:p>
          </p:txBody>
        </p:sp>
        <p:sp>
          <p:nvSpPr>
            <p:cNvPr id="195" name="pg194"/>
            <p:cNvSpPr/>
            <p:nvPr/>
          </p:nvSpPr>
          <p:spPr>
            <a:xfrm>
              <a:off x="9336424"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40493"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449 case(s)</a:t>
              </a:r>
            </a:p>
          </p:txBody>
        </p:sp>
        <p:sp>
          <p:nvSpPr>
            <p:cNvPr id="197" name="rc196"/>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618931" y="2153563"/>
              <a:ext cx="3176137" cy="3131794"/>
            </a:xfrm>
            <a:prstGeom prst="rect">
              <a:avLst/>
            </a:prstGeom>
            <a:solidFill>
              <a:srgbClr val="FFFFFF">
                <a:alpha val="100000"/>
              </a:srgbClr>
            </a:solidFill>
          </p:spPr>
          <p:txBody>
            <a:bodyPr/>
            <a:lstStyle/>
            <a:p/>
          </p:txBody>
        </p:sp>
        <p:sp>
          <p:nvSpPr>
            <p:cNvPr id="199" name="pl198"/>
            <p:cNvSpPr/>
            <p:nvPr/>
          </p:nvSpPr>
          <p:spPr>
            <a:xfrm>
              <a:off x="11618931"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1618931"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1" name="pl200"/>
            <p:cNvSpPr/>
            <p:nvPr/>
          </p:nvSpPr>
          <p:spPr>
            <a:xfrm>
              <a:off x="11618931"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2" name="pl201"/>
            <p:cNvSpPr/>
            <p:nvPr/>
          </p:nvSpPr>
          <p:spPr>
            <a:xfrm>
              <a:off x="11618931"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3" name="pl202"/>
            <p:cNvSpPr/>
            <p:nvPr/>
          </p:nvSpPr>
          <p:spPr>
            <a:xfrm>
              <a:off x="11618931"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5" name="pl204"/>
            <p:cNvSpPr/>
            <p:nvPr/>
          </p:nvSpPr>
          <p:spPr>
            <a:xfrm>
              <a:off x="11618931"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6" name="pl205"/>
            <p:cNvSpPr/>
            <p:nvPr/>
          </p:nvSpPr>
          <p:spPr>
            <a:xfrm>
              <a:off x="11618931"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7" name="pl206"/>
            <p:cNvSpPr/>
            <p:nvPr/>
          </p:nvSpPr>
          <p:spPr>
            <a:xfrm>
              <a:off x="11618931"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8" name="pl207"/>
            <p:cNvSpPr/>
            <p:nvPr/>
          </p:nvSpPr>
          <p:spPr>
            <a:xfrm>
              <a:off x="11618931"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rc208"/>
            <p:cNvSpPr/>
            <p:nvPr/>
          </p:nvSpPr>
          <p:spPr>
            <a:xfrm>
              <a:off x="11657982" y="5242081"/>
              <a:ext cx="234305" cy="432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657982" y="5238646"/>
              <a:ext cx="234305" cy="34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657982" y="523864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657982" y="4876633"/>
              <a:ext cx="234305" cy="3620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918321" y="5207047"/>
              <a:ext cx="234305" cy="78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918321" y="5205674"/>
              <a:ext cx="234305" cy="1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918321" y="520567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918321" y="4818244"/>
              <a:ext cx="234305" cy="3874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78660" y="5163084"/>
              <a:ext cx="234305" cy="1222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78660" y="5162397"/>
              <a:ext cx="234305" cy="6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78660" y="51623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78660" y="4748863"/>
              <a:ext cx="234305" cy="413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439000" y="5157588"/>
              <a:ext cx="234305" cy="1277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439000" y="515758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439000" y="515758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439000" y="4412266"/>
              <a:ext cx="234305" cy="7453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99339" y="5156901"/>
              <a:ext cx="234305" cy="12845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99339" y="5155527"/>
              <a:ext cx="234305" cy="1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99339" y="515552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99339" y="4255646"/>
              <a:ext cx="234305" cy="8998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959678" y="5222847"/>
              <a:ext cx="234305" cy="625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959678" y="5219412"/>
              <a:ext cx="234305" cy="34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959678" y="52194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959678" y="4773593"/>
              <a:ext cx="234305" cy="445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220017" y="5252385"/>
              <a:ext cx="234305" cy="329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220017" y="5242081"/>
              <a:ext cx="234305" cy="103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220017" y="52420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220017" y="4906171"/>
              <a:ext cx="234305" cy="335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80356" y="5254446"/>
              <a:ext cx="234305" cy="309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80356" y="5253072"/>
              <a:ext cx="234305" cy="13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80356" y="52530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80356" y="4944639"/>
              <a:ext cx="234305" cy="3084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740696" y="5262002"/>
              <a:ext cx="234305" cy="23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740696" y="526200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740696" y="526200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740696" y="5039436"/>
              <a:ext cx="234305" cy="22256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001035" y="5261315"/>
              <a:ext cx="234305" cy="240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001035" y="526131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001035" y="526131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001035" y="4928153"/>
              <a:ext cx="234305" cy="3331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61374" y="5272993"/>
              <a:ext cx="234305" cy="123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61374" y="527299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61374" y="527299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61374" y="4941205"/>
              <a:ext cx="234305" cy="3317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521713" y="5264750"/>
              <a:ext cx="234305" cy="20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521713" y="52647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521713" y="5264063"/>
              <a:ext cx="234305" cy="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521713" y="5013332"/>
              <a:ext cx="234305" cy="2507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281953"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06836"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1,062 case(s)</a:t>
              </a:r>
            </a:p>
          </p:txBody>
        </p:sp>
        <p:sp>
          <p:nvSpPr>
            <p:cNvPr id="259" name="pg258"/>
            <p:cNvSpPr/>
            <p:nvPr/>
          </p:nvSpPr>
          <p:spPr>
            <a:xfrm>
              <a:off x="12492448"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596516"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1,072 case(s)</a:t>
              </a:r>
            </a:p>
          </p:txBody>
        </p:sp>
        <p:sp>
          <p:nvSpPr>
            <p:cNvPr id="261" name="rc260"/>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95069" y="2153563"/>
              <a:ext cx="3176137" cy="3131794"/>
            </a:xfrm>
            <a:prstGeom prst="rect">
              <a:avLst/>
            </a:prstGeom>
            <a:solidFill>
              <a:srgbClr val="FFFFFF">
                <a:alpha val="100000"/>
              </a:srgbClr>
            </a:solidFill>
          </p:spPr>
          <p:txBody>
            <a:bodyPr/>
            <a:lstStyle/>
            <a:p/>
          </p:txBody>
        </p:sp>
        <p:sp>
          <p:nvSpPr>
            <p:cNvPr id="263" name="pl262"/>
            <p:cNvSpPr/>
            <p:nvPr/>
          </p:nvSpPr>
          <p:spPr>
            <a:xfrm>
              <a:off x="14795069" y="494189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4" name="pl263"/>
            <p:cNvSpPr/>
            <p:nvPr/>
          </p:nvSpPr>
          <p:spPr>
            <a:xfrm>
              <a:off x="14795069" y="4254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5" name="pl264"/>
            <p:cNvSpPr/>
            <p:nvPr/>
          </p:nvSpPr>
          <p:spPr>
            <a:xfrm>
              <a:off x="14795069" y="356802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6" name="pl265"/>
            <p:cNvSpPr/>
            <p:nvPr/>
          </p:nvSpPr>
          <p:spPr>
            <a:xfrm>
              <a:off x="14795069" y="288109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7" name="pl266"/>
            <p:cNvSpPr/>
            <p:nvPr/>
          </p:nvSpPr>
          <p:spPr>
            <a:xfrm>
              <a:off x="14795069" y="219416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9" name="pl268"/>
            <p:cNvSpPr/>
            <p:nvPr/>
          </p:nvSpPr>
          <p:spPr>
            <a:xfrm>
              <a:off x="14795069" y="4598425"/>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0" name="pl269"/>
            <p:cNvSpPr/>
            <p:nvPr/>
          </p:nvSpPr>
          <p:spPr>
            <a:xfrm>
              <a:off x="14795069" y="3911493"/>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1" name="pl270"/>
            <p:cNvSpPr/>
            <p:nvPr/>
          </p:nvSpPr>
          <p:spPr>
            <a:xfrm>
              <a:off x="14795069" y="322456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2" name="pl271"/>
            <p:cNvSpPr/>
            <p:nvPr/>
          </p:nvSpPr>
          <p:spPr>
            <a:xfrm>
              <a:off x="14795069" y="253762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rc272"/>
            <p:cNvSpPr/>
            <p:nvPr/>
          </p:nvSpPr>
          <p:spPr>
            <a:xfrm>
              <a:off x="14834120" y="5270932"/>
              <a:ext cx="234305" cy="144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834120" y="527093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834120" y="527093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834120" y="5141789"/>
              <a:ext cx="234305" cy="1291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94459" y="5280549"/>
              <a:ext cx="234305" cy="480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94459" y="528054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94459" y="52805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94459" y="5133546"/>
              <a:ext cx="234305" cy="147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54798" y="5283984"/>
              <a:ext cx="234305" cy="13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54798" y="52839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54798" y="52839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54798" y="5243455"/>
              <a:ext cx="234305" cy="4052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615138" y="5283297"/>
              <a:ext cx="234305" cy="20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615138" y="52832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615138" y="52832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615138" y="5161710"/>
              <a:ext cx="234305" cy="1215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75477" y="5283297"/>
              <a:ext cx="234305" cy="20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75477" y="528329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75477" y="528329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75477" y="5078591"/>
              <a:ext cx="234305" cy="2047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35816" y="5283984"/>
              <a:ext cx="234305" cy="13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35816" y="52839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35816" y="52839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35816" y="5136293"/>
              <a:ext cx="234305" cy="147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96155" y="5281236"/>
              <a:ext cx="234305" cy="41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96155" y="528123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96155" y="528123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96155" y="5110877"/>
              <a:ext cx="234305" cy="170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rc300"/>
            <p:cNvSpPr/>
            <p:nvPr/>
          </p:nvSpPr>
          <p:spPr>
            <a:xfrm>
              <a:off x="1665649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2" name="rc301"/>
            <p:cNvSpPr/>
            <p:nvPr/>
          </p:nvSpPr>
          <p:spPr>
            <a:xfrm>
              <a:off x="1665649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3" name="rc302"/>
            <p:cNvSpPr/>
            <p:nvPr/>
          </p:nvSpPr>
          <p:spPr>
            <a:xfrm>
              <a:off x="1665649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4" name="rc303"/>
            <p:cNvSpPr/>
            <p:nvPr/>
          </p:nvSpPr>
          <p:spPr>
            <a:xfrm>
              <a:off x="16656494" y="5278488"/>
              <a:ext cx="234305" cy="68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5" name="pg304"/>
            <p:cNvSpPr/>
            <p:nvPr/>
          </p:nvSpPr>
          <p:spPr>
            <a:xfrm>
              <a:off x="15506365"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6" name="tx305"/>
            <p:cNvSpPr/>
            <p:nvPr/>
          </p:nvSpPr>
          <p:spPr>
            <a:xfrm>
              <a:off x="15631248"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44 case(s)</a:t>
              </a:r>
            </a:p>
          </p:txBody>
        </p:sp>
        <p:sp>
          <p:nvSpPr>
            <p:cNvPr id="307" name="pg306"/>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8" name="rc307"/>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09" name="tx308"/>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0" name="tx309"/>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1" name="tx310"/>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2" name="tx311"/>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3" name="tx312"/>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4" name="pl313"/>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pl409"/>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tx421"/>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3" name="tx422"/>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4" name="tx423"/>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5" name="tx424"/>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6" name="tx425"/>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7" name="tx426"/>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8" name="tx427"/>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9" name="tx428"/>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0" name="tx429"/>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1" name="tx430"/>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2" name="tx431"/>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3" name="tx432"/>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4" name="tx433"/>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5" name="tx434"/>
            <p:cNvSpPr/>
            <p:nvPr/>
          </p:nvSpPr>
          <p:spPr>
            <a:xfrm>
              <a:off x="1230614" y="4483567"/>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36" name="tx435"/>
            <p:cNvSpPr/>
            <p:nvPr/>
          </p:nvSpPr>
          <p:spPr>
            <a:xfrm>
              <a:off x="1230614" y="3796634"/>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37" name="tx436"/>
            <p:cNvSpPr/>
            <p:nvPr/>
          </p:nvSpPr>
          <p:spPr>
            <a:xfrm>
              <a:off x="1230614" y="3109702"/>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38" name="tx437"/>
            <p:cNvSpPr/>
            <p:nvPr/>
          </p:nvSpPr>
          <p:spPr>
            <a:xfrm>
              <a:off x="1230614" y="242276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4,000</a:t>
              </a:r>
            </a:p>
          </p:txBody>
        </p:sp>
        <p:sp>
          <p:nvSpPr>
            <p:cNvPr id="439" name="pl438"/>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39"/>
            <p:cNvSpPr/>
            <p:nvPr/>
          </p:nvSpPr>
          <p:spPr>
            <a:xfrm>
              <a:off x="2055723" y="45984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40"/>
            <p:cNvSpPr/>
            <p:nvPr/>
          </p:nvSpPr>
          <p:spPr>
            <a:xfrm>
              <a:off x="2055723" y="391149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2055723" y="32245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2055723" y="253762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tx44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5" name="rc444"/>
            <p:cNvSpPr/>
            <p:nvPr/>
          </p:nvSpPr>
          <p:spPr>
            <a:xfrm>
              <a:off x="18110385" y="2153563"/>
              <a:ext cx="1753945" cy="1236458"/>
            </a:xfrm>
            <a:prstGeom prst="rect">
              <a:avLst/>
            </a:prstGeom>
            <a:solidFill>
              <a:srgbClr val="FFFFFF">
                <a:alpha val="100000"/>
              </a:srgbClr>
            </a:solidFill>
          </p:spPr>
          <p:txBody>
            <a:bodyPr/>
            <a:lstStyle/>
            <a:p/>
          </p:txBody>
        </p:sp>
        <p:sp>
          <p:nvSpPr>
            <p:cNvPr id="446" name="rc445"/>
            <p:cNvSpPr/>
            <p:nvPr/>
          </p:nvSpPr>
          <p:spPr>
            <a:xfrm>
              <a:off x="18179974" y="2223153"/>
              <a:ext cx="274319" cy="274319"/>
            </a:xfrm>
            <a:prstGeom prst="rect">
              <a:avLst/>
            </a:prstGeom>
            <a:solidFill>
              <a:srgbClr val="FFFFFF">
                <a:alpha val="100000"/>
              </a:srgbClr>
            </a:solidFill>
          </p:spPr>
          <p:txBody>
            <a:bodyPr/>
            <a:lstStyle/>
            <a:p/>
          </p:txBody>
        </p:sp>
        <p:sp>
          <p:nvSpPr>
            <p:cNvPr id="447" name="rc446"/>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2497473"/>
              <a:ext cx="274319" cy="274319"/>
            </a:xfrm>
            <a:prstGeom prst="rect">
              <a:avLst/>
            </a:prstGeom>
            <a:solidFill>
              <a:srgbClr val="FFFFFF">
                <a:alpha val="100000"/>
              </a:srgbClr>
            </a:solidFill>
          </p:spPr>
          <p:txBody>
            <a:bodyPr/>
            <a:lstStyle/>
            <a:p/>
          </p:txBody>
        </p:sp>
        <p:sp>
          <p:nvSpPr>
            <p:cNvPr id="449" name="rc448"/>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0" name="rc449"/>
            <p:cNvSpPr/>
            <p:nvPr/>
          </p:nvSpPr>
          <p:spPr>
            <a:xfrm>
              <a:off x="18179974" y="2771793"/>
              <a:ext cx="274319" cy="274319"/>
            </a:xfrm>
            <a:prstGeom prst="rect">
              <a:avLst/>
            </a:prstGeom>
            <a:solidFill>
              <a:srgbClr val="FFFFFF">
                <a:alpha val="100000"/>
              </a:srgbClr>
            </a:solidFill>
          </p:spPr>
          <p:txBody>
            <a:bodyPr/>
            <a:lstStyle/>
            <a:p/>
          </p:txBody>
        </p:sp>
        <p:sp>
          <p:nvSpPr>
            <p:cNvPr id="451" name="rc450"/>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451"/>
            <p:cNvSpPr/>
            <p:nvPr/>
          </p:nvSpPr>
          <p:spPr>
            <a:xfrm>
              <a:off x="18179974" y="3046113"/>
              <a:ext cx="274319" cy="274319"/>
            </a:xfrm>
            <a:prstGeom prst="rect">
              <a:avLst/>
            </a:prstGeom>
            <a:solidFill>
              <a:srgbClr val="FFFFFF">
                <a:alpha val="100000"/>
              </a:srgbClr>
            </a:solidFill>
          </p:spPr>
          <p:txBody>
            <a:bodyPr/>
            <a:lstStyle/>
            <a:p/>
          </p:txBody>
        </p:sp>
        <p:sp>
          <p:nvSpPr>
            <p:cNvPr id="453" name="rc452"/>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4" name="tx453"/>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5" name="tx454"/>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6" name="tx455"/>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7" name="tx456"/>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8" name=""/>
          <p:cNvGrpSpPr/>
          <p:nvPr/>
        </p:nvGrpSpPr>
        <p:grpSpPr>
          <a:xfrm>
            <a:off x="6400800" y="6217920"/>
            <a:ext cx="5486400" cy="4251960"/>
            <a:chOff x="6400800" y="6217920"/>
            <a:chExt cx="5486400" cy="4251960"/>
          </a:xfrm>
        </p:grpSpPr>
        <p:sp>
          <p:nvSpPr>
            <p:cNvPr id="45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0"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1" name="rc5"/>
            <p:cNvSpPr/>
            <p:nvPr/>
          </p:nvSpPr>
          <p:spPr>
            <a:xfrm>
              <a:off x="7068913" y="6510025"/>
              <a:ext cx="4276698" cy="2788960"/>
            </a:xfrm>
            <a:prstGeom prst="rect">
              <a:avLst/>
            </a:prstGeom>
            <a:solidFill>
              <a:srgbClr val="FFFFFF">
                <a:alpha val="100000"/>
              </a:srgbClr>
            </a:solidFill>
          </p:spPr>
          <p:txBody>
            <a:bodyPr/>
            <a:lstStyle/>
            <a:p/>
          </p:txBody>
        </p:sp>
        <p:sp>
          <p:nvSpPr>
            <p:cNvPr id="462" name="pl6"/>
            <p:cNvSpPr/>
            <p:nvPr/>
          </p:nvSpPr>
          <p:spPr>
            <a:xfrm>
              <a:off x="7068913" y="874248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3" name="pl7"/>
            <p:cNvSpPr/>
            <p:nvPr/>
          </p:nvSpPr>
          <p:spPr>
            <a:xfrm>
              <a:off x="7068913" y="7883018"/>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4" name="pl8"/>
            <p:cNvSpPr/>
            <p:nvPr/>
          </p:nvSpPr>
          <p:spPr>
            <a:xfrm>
              <a:off x="7068913" y="702355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65"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6" name="pl10"/>
            <p:cNvSpPr/>
            <p:nvPr/>
          </p:nvSpPr>
          <p:spPr>
            <a:xfrm>
              <a:off x="7068913" y="8312750"/>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7" name="pl11"/>
            <p:cNvSpPr/>
            <p:nvPr/>
          </p:nvSpPr>
          <p:spPr>
            <a:xfrm>
              <a:off x="7068913" y="745328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8" name="pl12"/>
            <p:cNvSpPr/>
            <p:nvPr/>
          </p:nvSpPr>
          <p:spPr>
            <a:xfrm>
              <a:off x="7068913" y="6593822"/>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69" name="rc13"/>
            <p:cNvSpPr/>
            <p:nvPr/>
          </p:nvSpPr>
          <p:spPr>
            <a:xfrm>
              <a:off x="7217409" y="7625179"/>
              <a:ext cx="415790" cy="4297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4"/>
            <p:cNvSpPr/>
            <p:nvPr/>
          </p:nvSpPr>
          <p:spPr>
            <a:xfrm>
              <a:off x="7811395" y="7410313"/>
              <a:ext cx="415790" cy="9883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5"/>
            <p:cNvSpPr/>
            <p:nvPr/>
          </p:nvSpPr>
          <p:spPr>
            <a:xfrm>
              <a:off x="8405381" y="8269777"/>
              <a:ext cx="415790" cy="38675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16"/>
            <p:cNvSpPr/>
            <p:nvPr/>
          </p:nvSpPr>
          <p:spPr>
            <a:xfrm>
              <a:off x="8999367" y="8570590"/>
              <a:ext cx="415790" cy="4297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17"/>
            <p:cNvSpPr/>
            <p:nvPr/>
          </p:nvSpPr>
          <p:spPr>
            <a:xfrm>
              <a:off x="9593353" y="7711126"/>
              <a:ext cx="415790" cy="4727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18"/>
            <p:cNvSpPr/>
            <p:nvPr/>
          </p:nvSpPr>
          <p:spPr>
            <a:xfrm>
              <a:off x="10187339" y="8828429"/>
              <a:ext cx="415790" cy="859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5" name="rc19"/>
            <p:cNvSpPr/>
            <p:nvPr/>
          </p:nvSpPr>
          <p:spPr>
            <a:xfrm>
              <a:off x="7217409" y="7668152"/>
              <a:ext cx="415790" cy="150406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0"/>
            <p:cNvSpPr/>
            <p:nvPr/>
          </p:nvSpPr>
          <p:spPr>
            <a:xfrm>
              <a:off x="7811395" y="8398697"/>
              <a:ext cx="415790" cy="7735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21"/>
            <p:cNvSpPr/>
            <p:nvPr/>
          </p:nvSpPr>
          <p:spPr>
            <a:xfrm>
              <a:off x="8405381" y="8656536"/>
              <a:ext cx="415790" cy="51567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rc22"/>
            <p:cNvSpPr/>
            <p:nvPr/>
          </p:nvSpPr>
          <p:spPr>
            <a:xfrm>
              <a:off x="8999367" y="9000322"/>
              <a:ext cx="415790" cy="17189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23"/>
            <p:cNvSpPr/>
            <p:nvPr/>
          </p:nvSpPr>
          <p:spPr>
            <a:xfrm>
              <a:off x="9593353" y="8183831"/>
              <a:ext cx="415790" cy="9883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24"/>
            <p:cNvSpPr/>
            <p:nvPr/>
          </p:nvSpPr>
          <p:spPr>
            <a:xfrm>
              <a:off x="10187339" y="8914375"/>
              <a:ext cx="415790" cy="2578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25"/>
            <p:cNvSpPr/>
            <p:nvPr/>
          </p:nvSpPr>
          <p:spPr>
            <a:xfrm>
              <a:off x="10781325" y="8957348"/>
              <a:ext cx="415790" cy="2148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26"/>
            <p:cNvSpPr/>
            <p:nvPr/>
          </p:nvSpPr>
          <p:spPr>
            <a:xfrm>
              <a:off x="7811395" y="7152474"/>
              <a:ext cx="415790" cy="2578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7"/>
            <p:cNvSpPr/>
            <p:nvPr/>
          </p:nvSpPr>
          <p:spPr>
            <a:xfrm>
              <a:off x="8405381" y="8097884"/>
              <a:ext cx="415790" cy="1718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28"/>
            <p:cNvSpPr/>
            <p:nvPr/>
          </p:nvSpPr>
          <p:spPr>
            <a:xfrm>
              <a:off x="9593353" y="7668152"/>
              <a:ext cx="415790" cy="429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9"/>
            <p:cNvSpPr/>
            <p:nvPr/>
          </p:nvSpPr>
          <p:spPr>
            <a:xfrm>
              <a:off x="10187339" y="8785456"/>
              <a:ext cx="415790" cy="429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30"/>
            <p:cNvSpPr/>
            <p:nvPr/>
          </p:nvSpPr>
          <p:spPr>
            <a:xfrm>
              <a:off x="7811395" y="6636796"/>
              <a:ext cx="415790" cy="51567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rc31"/>
            <p:cNvSpPr/>
            <p:nvPr/>
          </p:nvSpPr>
          <p:spPr>
            <a:xfrm>
              <a:off x="8405381" y="7453286"/>
              <a:ext cx="415790" cy="64459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2"/>
            <p:cNvSpPr/>
            <p:nvPr/>
          </p:nvSpPr>
          <p:spPr>
            <a:xfrm>
              <a:off x="8999367" y="8269777"/>
              <a:ext cx="415790" cy="30081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3"/>
            <p:cNvSpPr/>
            <p:nvPr/>
          </p:nvSpPr>
          <p:spPr>
            <a:xfrm>
              <a:off x="9593353" y="7539233"/>
              <a:ext cx="415790" cy="12891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34"/>
            <p:cNvSpPr/>
            <p:nvPr/>
          </p:nvSpPr>
          <p:spPr>
            <a:xfrm>
              <a:off x="10187339" y="8742482"/>
              <a:ext cx="415790" cy="4297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pl35"/>
            <p:cNvSpPr/>
            <p:nvPr/>
          </p:nvSpPr>
          <p:spPr>
            <a:xfrm>
              <a:off x="7425304" y="6867288"/>
              <a:ext cx="3563915" cy="2297677"/>
            </a:xfrm>
            <a:custGeom>
              <a:avLst/>
              <a:pathLst>
                <a:path w="3563915" h="2297677">
                  <a:moveTo>
                    <a:pt x="0" y="0"/>
                  </a:moveTo>
                  <a:lnTo>
                    <a:pt x="593985" y="1406149"/>
                  </a:lnTo>
                  <a:lnTo>
                    <a:pt x="1187971" y="1899027"/>
                  </a:lnTo>
                  <a:lnTo>
                    <a:pt x="1781957" y="2094728"/>
                  </a:lnTo>
                  <a:lnTo>
                    <a:pt x="2375943" y="2080232"/>
                  </a:lnTo>
                  <a:lnTo>
                    <a:pt x="2969929" y="2275933"/>
                  </a:lnTo>
                  <a:lnTo>
                    <a:pt x="3563915" y="2297677"/>
                  </a:lnTo>
                </a:path>
              </a:pathLst>
            </a:custGeom>
            <a:ln w="40651" cap="flat">
              <a:solidFill>
                <a:srgbClr val="000000">
                  <a:alpha val="100000"/>
                </a:srgbClr>
              </a:solidFill>
              <a:prstDash val="solid"/>
              <a:round/>
            </a:ln>
          </p:spPr>
          <p:txBody>
            <a:bodyPr/>
            <a:lstStyle/>
            <a:p/>
          </p:txBody>
        </p:sp>
        <p:sp>
          <p:nvSpPr>
            <p:cNvPr id="492" name="rc36"/>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93" name="tx37"/>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4" name="tx38"/>
            <p:cNvSpPr/>
            <p:nvPr/>
          </p:nvSpPr>
          <p:spPr>
            <a:xfrm>
              <a:off x="6801340" y="831044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5" name="tx39"/>
            <p:cNvSpPr/>
            <p:nvPr/>
          </p:nvSpPr>
          <p:spPr>
            <a:xfrm>
              <a:off x="6801340" y="745098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6" name="tx40"/>
            <p:cNvSpPr/>
            <p:nvPr/>
          </p:nvSpPr>
          <p:spPr>
            <a:xfrm>
              <a:off x="6801340" y="659151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7" name="pl41"/>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2"/>
            <p:cNvSpPr/>
            <p:nvPr/>
          </p:nvSpPr>
          <p:spPr>
            <a:xfrm>
              <a:off x="7034118" y="83127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3"/>
            <p:cNvSpPr/>
            <p:nvPr/>
          </p:nvSpPr>
          <p:spPr>
            <a:xfrm>
              <a:off x="7034118" y="74532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4"/>
            <p:cNvSpPr/>
            <p:nvPr/>
          </p:nvSpPr>
          <p:spPr>
            <a:xfrm>
              <a:off x="7034118" y="659382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46"/>
            <p:cNvSpPr/>
            <p:nvPr/>
          </p:nvSpPr>
          <p:spPr>
            <a:xfrm>
              <a:off x="11345612" y="84473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47"/>
            <p:cNvSpPr/>
            <p:nvPr/>
          </p:nvSpPr>
          <p:spPr>
            <a:xfrm>
              <a:off x="11345612" y="772257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48"/>
            <p:cNvSpPr/>
            <p:nvPr/>
          </p:nvSpPr>
          <p:spPr>
            <a:xfrm>
              <a:off x="11345612" y="69977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tx4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6" name="tx50"/>
            <p:cNvSpPr/>
            <p:nvPr/>
          </p:nvSpPr>
          <p:spPr>
            <a:xfrm>
              <a:off x="11443669" y="844508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07" name="tx51"/>
            <p:cNvSpPr/>
            <p:nvPr/>
          </p:nvSpPr>
          <p:spPr>
            <a:xfrm>
              <a:off x="11443669" y="772026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8" name="tx52"/>
            <p:cNvSpPr/>
            <p:nvPr/>
          </p:nvSpPr>
          <p:spPr>
            <a:xfrm>
              <a:off x="11443669" y="6995374"/>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09" name="pl53"/>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4"/>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5"/>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57"/>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58"/>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59"/>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tx60"/>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7" name="tx61"/>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8" name="tx62"/>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9" name="tx6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0" name="tx64"/>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1" name="tx65"/>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2" name="tx66"/>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3" name="tx6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4" name="tx6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5" name="tx6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6" name="tx7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7" name="rc71"/>
            <p:cNvSpPr/>
            <p:nvPr/>
          </p:nvSpPr>
          <p:spPr>
            <a:xfrm>
              <a:off x="6564753" y="10217410"/>
              <a:ext cx="1051268" cy="182880"/>
            </a:xfrm>
            <a:prstGeom prst="rect">
              <a:avLst/>
            </a:prstGeom>
            <a:solidFill>
              <a:srgbClr val="FFFFFF">
                <a:alpha val="100000"/>
              </a:srgbClr>
            </a:solidFill>
          </p:spPr>
          <p:txBody>
            <a:bodyPr/>
            <a:lstStyle/>
            <a:p/>
          </p:txBody>
        </p:sp>
        <p:sp>
          <p:nvSpPr>
            <p:cNvPr id="528" name="rc72"/>
            <p:cNvSpPr/>
            <p:nvPr/>
          </p:nvSpPr>
          <p:spPr>
            <a:xfrm>
              <a:off x="6564753" y="10217410"/>
              <a:ext cx="182879" cy="182880"/>
            </a:xfrm>
            <a:prstGeom prst="rect">
              <a:avLst/>
            </a:prstGeom>
            <a:solidFill>
              <a:srgbClr val="FFFFFF">
                <a:alpha val="100000"/>
              </a:srgbClr>
            </a:solidFill>
          </p:spPr>
          <p:txBody>
            <a:bodyPr/>
            <a:lstStyle/>
            <a:p/>
          </p:txBody>
        </p:sp>
        <p:sp>
          <p:nvSpPr>
            <p:cNvPr id="529" name="pl73"/>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0" name="tx74"/>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1" name="rc75"/>
            <p:cNvSpPr/>
            <p:nvPr/>
          </p:nvSpPr>
          <p:spPr>
            <a:xfrm>
              <a:off x="7796021" y="10217410"/>
              <a:ext cx="4053749" cy="182880"/>
            </a:xfrm>
            <a:prstGeom prst="rect">
              <a:avLst/>
            </a:prstGeom>
            <a:solidFill>
              <a:srgbClr val="FFFFFF">
                <a:alpha val="100000"/>
              </a:srgbClr>
            </a:solidFill>
          </p:spPr>
          <p:txBody>
            <a:bodyPr/>
            <a:lstStyle/>
            <a:p/>
          </p:txBody>
        </p:sp>
        <p:sp>
          <p:nvSpPr>
            <p:cNvPr id="532" name="rc76"/>
            <p:cNvSpPr/>
            <p:nvPr/>
          </p:nvSpPr>
          <p:spPr>
            <a:xfrm>
              <a:off x="7796021" y="10217410"/>
              <a:ext cx="182879" cy="182880"/>
            </a:xfrm>
            <a:prstGeom prst="rect">
              <a:avLst/>
            </a:prstGeom>
            <a:solidFill>
              <a:srgbClr val="FFFFFF">
                <a:alpha val="100000"/>
              </a:srgbClr>
            </a:solidFill>
          </p:spPr>
          <p:txBody>
            <a:bodyPr/>
            <a:lstStyle/>
            <a:p/>
          </p:txBody>
        </p:sp>
        <p:sp>
          <p:nvSpPr>
            <p:cNvPr id="533" name="rc77"/>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4" name="rc78"/>
            <p:cNvSpPr/>
            <p:nvPr/>
          </p:nvSpPr>
          <p:spPr>
            <a:xfrm>
              <a:off x="8887262" y="10217410"/>
              <a:ext cx="182879" cy="182880"/>
            </a:xfrm>
            <a:prstGeom prst="rect">
              <a:avLst/>
            </a:prstGeom>
            <a:solidFill>
              <a:srgbClr val="FFFFFF">
                <a:alpha val="100000"/>
              </a:srgbClr>
            </a:solidFill>
          </p:spPr>
          <p:txBody>
            <a:bodyPr/>
            <a:lstStyle/>
            <a:p/>
          </p:txBody>
        </p:sp>
        <p:sp>
          <p:nvSpPr>
            <p:cNvPr id="535" name="rc79"/>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6" name="rc80"/>
            <p:cNvSpPr/>
            <p:nvPr/>
          </p:nvSpPr>
          <p:spPr>
            <a:xfrm>
              <a:off x="9813303" y="10217410"/>
              <a:ext cx="182879" cy="182880"/>
            </a:xfrm>
            <a:prstGeom prst="rect">
              <a:avLst/>
            </a:prstGeom>
            <a:solidFill>
              <a:srgbClr val="FFFFFF">
                <a:alpha val="100000"/>
              </a:srgbClr>
            </a:solidFill>
          </p:spPr>
          <p:txBody>
            <a:bodyPr/>
            <a:lstStyle/>
            <a:p/>
          </p:txBody>
        </p:sp>
        <p:sp>
          <p:nvSpPr>
            <p:cNvPr id="537" name="rc81"/>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8" name="rc82"/>
            <p:cNvSpPr/>
            <p:nvPr/>
          </p:nvSpPr>
          <p:spPr>
            <a:xfrm>
              <a:off x="10815544" y="10217410"/>
              <a:ext cx="182880" cy="182880"/>
            </a:xfrm>
            <a:prstGeom prst="rect">
              <a:avLst/>
            </a:prstGeom>
            <a:solidFill>
              <a:srgbClr val="FFFFFF">
                <a:alpha val="100000"/>
              </a:srgbClr>
            </a:solidFill>
          </p:spPr>
          <p:txBody>
            <a:bodyPr/>
            <a:lstStyle/>
            <a:p/>
          </p:txBody>
        </p:sp>
        <p:sp>
          <p:nvSpPr>
            <p:cNvPr id="539" name="rc83"/>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0" name="tx84"/>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1" name="tx85"/>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2" name="tx86"/>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3" name="tx87"/>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4" name="tx88"/>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5" name=""/>
          <p:cNvGrpSpPr/>
          <p:nvPr/>
        </p:nvGrpSpPr>
        <p:grpSpPr>
          <a:xfrm>
            <a:off x="12527280" y="6217920"/>
            <a:ext cx="5486400" cy="4297680"/>
            <a:chOff x="12527280" y="6217920"/>
            <a:chExt cx="5486400" cy="4297680"/>
          </a:xfrm>
        </p:grpSpPr>
        <p:sp>
          <p:nvSpPr>
            <p:cNvPr id="54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7"/>
            <p:cNvSpPr/>
            <p:nvPr/>
          </p:nvSpPr>
          <p:spPr>
            <a:xfrm>
              <a:off x="13325144" y="6663670"/>
              <a:ext cx="4510689" cy="128037"/>
            </a:xfrm>
            <a:custGeom>
              <a:avLst/>
              <a:pathLst>
                <a:path w="4510689" h="128037">
                  <a:moveTo>
                    <a:pt x="0" y="0"/>
                  </a:moveTo>
                  <a:lnTo>
                    <a:pt x="180427" y="76822"/>
                  </a:lnTo>
                  <a:lnTo>
                    <a:pt x="360855" y="0"/>
                  </a:lnTo>
                  <a:lnTo>
                    <a:pt x="541282" y="0"/>
                  </a:lnTo>
                  <a:lnTo>
                    <a:pt x="721710" y="76822"/>
                  </a:lnTo>
                  <a:lnTo>
                    <a:pt x="902137" y="128037"/>
                  </a:lnTo>
                  <a:lnTo>
                    <a:pt x="1082565" y="0"/>
                  </a:lnTo>
                  <a:lnTo>
                    <a:pt x="1262993" y="51214"/>
                  </a:lnTo>
                  <a:lnTo>
                    <a:pt x="1443420" y="25607"/>
                  </a:lnTo>
                  <a:lnTo>
                    <a:pt x="1623848" y="0"/>
                  </a:lnTo>
                  <a:lnTo>
                    <a:pt x="1804275" y="0"/>
                  </a:lnTo>
                  <a:lnTo>
                    <a:pt x="1984703" y="0"/>
                  </a:lnTo>
                  <a:lnTo>
                    <a:pt x="2165131" y="25607"/>
                  </a:lnTo>
                  <a:lnTo>
                    <a:pt x="2345558" y="25607"/>
                  </a:lnTo>
                  <a:lnTo>
                    <a:pt x="2525986" y="0"/>
                  </a:lnTo>
                  <a:lnTo>
                    <a:pt x="2706413" y="0"/>
                  </a:lnTo>
                  <a:lnTo>
                    <a:pt x="2886841" y="0"/>
                  </a:lnTo>
                  <a:lnTo>
                    <a:pt x="3067268" y="0"/>
                  </a:lnTo>
                  <a:lnTo>
                    <a:pt x="3247696" y="0"/>
                  </a:lnTo>
                  <a:lnTo>
                    <a:pt x="3428124" y="0"/>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61" name="pl18"/>
            <p:cNvSpPr/>
            <p:nvPr/>
          </p:nvSpPr>
          <p:spPr>
            <a:xfrm>
              <a:off x="13325144" y="6663670"/>
              <a:ext cx="4510689" cy="179252"/>
            </a:xfrm>
            <a:custGeom>
              <a:avLst/>
              <a:pathLst>
                <a:path w="4510689" h="179252">
                  <a:moveTo>
                    <a:pt x="0" y="0"/>
                  </a:moveTo>
                  <a:lnTo>
                    <a:pt x="180427" y="128037"/>
                  </a:lnTo>
                  <a:lnTo>
                    <a:pt x="360855" y="76822"/>
                  </a:lnTo>
                  <a:lnTo>
                    <a:pt x="541282" y="76822"/>
                  </a:lnTo>
                  <a:lnTo>
                    <a:pt x="721710" y="0"/>
                  </a:lnTo>
                  <a:lnTo>
                    <a:pt x="902137" y="179252"/>
                  </a:lnTo>
                  <a:lnTo>
                    <a:pt x="1082565" y="25607"/>
                  </a:lnTo>
                  <a:lnTo>
                    <a:pt x="1262993" y="51214"/>
                  </a:lnTo>
                  <a:lnTo>
                    <a:pt x="1443420" y="76822"/>
                  </a:lnTo>
                  <a:lnTo>
                    <a:pt x="1623848" y="0"/>
                  </a:lnTo>
                  <a:lnTo>
                    <a:pt x="1804275" y="0"/>
                  </a:lnTo>
                  <a:lnTo>
                    <a:pt x="1984703" y="0"/>
                  </a:lnTo>
                  <a:lnTo>
                    <a:pt x="2165131" y="51214"/>
                  </a:lnTo>
                  <a:lnTo>
                    <a:pt x="2345558" y="51214"/>
                  </a:lnTo>
                  <a:lnTo>
                    <a:pt x="2525986" y="25607"/>
                  </a:lnTo>
                  <a:lnTo>
                    <a:pt x="2706413" y="25607"/>
                  </a:lnTo>
                  <a:lnTo>
                    <a:pt x="2886841" y="25607"/>
                  </a:lnTo>
                  <a:lnTo>
                    <a:pt x="3067268" y="25607"/>
                  </a:lnTo>
                  <a:lnTo>
                    <a:pt x="3247696" y="25607"/>
                  </a:lnTo>
                  <a:lnTo>
                    <a:pt x="3428124" y="25607"/>
                  </a:lnTo>
                  <a:lnTo>
                    <a:pt x="3608551" y="25607"/>
                  </a:lnTo>
                  <a:lnTo>
                    <a:pt x="3788979" y="25607"/>
                  </a:lnTo>
                  <a:lnTo>
                    <a:pt x="3969406" y="25607"/>
                  </a:lnTo>
                  <a:lnTo>
                    <a:pt x="4149834" y="0"/>
                  </a:lnTo>
                  <a:lnTo>
                    <a:pt x="4330262" y="0"/>
                  </a:lnTo>
                  <a:lnTo>
                    <a:pt x="4510689" y="25607"/>
                  </a:lnTo>
                </a:path>
              </a:pathLst>
            </a:custGeom>
            <a:ln w="32521" cap="flat">
              <a:solidFill>
                <a:srgbClr val="00A173">
                  <a:alpha val="100000"/>
                </a:srgbClr>
              </a:solidFill>
              <a:prstDash val="solid"/>
              <a:round/>
            </a:ln>
          </p:spPr>
          <p:txBody>
            <a:bodyPr/>
            <a:lstStyle/>
            <a:p/>
          </p:txBody>
        </p:sp>
        <p:sp>
          <p:nvSpPr>
            <p:cNvPr id="56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7" name="rc84"/>
            <p:cNvSpPr/>
            <p:nvPr/>
          </p:nvSpPr>
          <p:spPr>
            <a:xfrm>
              <a:off x="14005791" y="9941072"/>
              <a:ext cx="3149396" cy="504938"/>
            </a:xfrm>
            <a:prstGeom prst="rect">
              <a:avLst/>
            </a:prstGeom>
            <a:solidFill>
              <a:srgbClr val="FFFFFF">
                <a:alpha val="100000"/>
              </a:srgbClr>
            </a:solidFill>
          </p:spPr>
          <p:txBody>
            <a:bodyPr/>
            <a:lstStyle/>
            <a:p/>
          </p:txBody>
        </p:sp>
        <p:sp>
          <p:nvSpPr>
            <p:cNvPr id="62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3" name=""/>
          <p:cNvGrpSpPr/>
          <p:nvPr/>
        </p:nvGrpSpPr>
        <p:grpSpPr>
          <a:xfrm>
            <a:off x="594360" y="6217920"/>
            <a:ext cx="5562295" cy="4108319"/>
            <a:chOff x="594360" y="6217920"/>
            <a:chExt cx="5562295" cy="4108319"/>
          </a:xfrm>
        </p:grpSpPr>
        <p:sp>
          <p:nvSpPr>
            <p:cNvPr id="634"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5" name="rc4"/>
            <p:cNvSpPr/>
            <p:nvPr/>
          </p:nvSpPr>
          <p:spPr>
            <a:xfrm>
              <a:off x="2271456"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6" name="rc5"/>
            <p:cNvSpPr/>
            <p:nvPr/>
          </p:nvSpPr>
          <p:spPr>
            <a:xfrm>
              <a:off x="2299693" y="6544587"/>
              <a:ext cx="282365" cy="282365"/>
            </a:xfrm>
            <a:prstGeom prst="rect">
              <a:avLst/>
            </a:prstGeom>
            <a:solidFill>
              <a:srgbClr val="AE0A14">
                <a:alpha val="100000"/>
              </a:srgbClr>
            </a:solidFill>
            <a:ln w="5420" cap="flat">
              <a:solidFill>
                <a:srgbClr val="FFFFFF">
                  <a:alpha val="100000"/>
                </a:srgbClr>
              </a:solidFill>
              <a:prstDash val="solid"/>
              <a:miter/>
            </a:ln>
          </p:spPr>
          <p:txBody>
            <a:bodyPr/>
            <a:lstStyle/>
            <a:p/>
          </p:txBody>
        </p:sp>
        <p:sp>
          <p:nvSpPr>
            <p:cNvPr id="637" name="rc6"/>
            <p:cNvSpPr/>
            <p:nvPr/>
          </p:nvSpPr>
          <p:spPr>
            <a:xfrm>
              <a:off x="2582058" y="6544587"/>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38" name="rc7"/>
            <p:cNvSpPr/>
            <p:nvPr/>
          </p:nvSpPr>
          <p:spPr>
            <a:xfrm>
              <a:off x="2864423" y="6544587"/>
              <a:ext cx="282365" cy="282365"/>
            </a:xfrm>
            <a:prstGeom prst="rect">
              <a:avLst/>
            </a:prstGeom>
            <a:solidFill>
              <a:srgbClr val="E53228">
                <a:alpha val="100000"/>
              </a:srgbClr>
            </a:solidFill>
            <a:ln w="5420" cap="flat">
              <a:solidFill>
                <a:srgbClr val="FFFFFF">
                  <a:alpha val="100000"/>
                </a:srgbClr>
              </a:solidFill>
              <a:prstDash val="solid"/>
              <a:miter/>
            </a:ln>
          </p:spPr>
          <p:txBody>
            <a:bodyPr/>
            <a:lstStyle/>
            <a:p/>
          </p:txBody>
        </p:sp>
        <p:sp>
          <p:nvSpPr>
            <p:cNvPr id="639" name="rc8"/>
            <p:cNvSpPr/>
            <p:nvPr/>
          </p:nvSpPr>
          <p:spPr>
            <a:xfrm>
              <a:off x="3146788" y="6544587"/>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40" name="rc9"/>
            <p:cNvSpPr/>
            <p:nvPr/>
          </p:nvSpPr>
          <p:spPr>
            <a:xfrm>
              <a:off x="3429153" y="6544587"/>
              <a:ext cx="282365" cy="282365"/>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641" name="rc10"/>
            <p:cNvSpPr/>
            <p:nvPr/>
          </p:nvSpPr>
          <p:spPr>
            <a:xfrm>
              <a:off x="371151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11"/>
            <p:cNvSpPr/>
            <p:nvPr/>
          </p:nvSpPr>
          <p:spPr>
            <a:xfrm>
              <a:off x="399388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12"/>
            <p:cNvSpPr/>
            <p:nvPr/>
          </p:nvSpPr>
          <p:spPr>
            <a:xfrm>
              <a:off x="427624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3"/>
            <p:cNvSpPr/>
            <p:nvPr/>
          </p:nvSpPr>
          <p:spPr>
            <a:xfrm>
              <a:off x="4558613" y="6544587"/>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45" name="rc14"/>
            <p:cNvSpPr/>
            <p:nvPr/>
          </p:nvSpPr>
          <p:spPr>
            <a:xfrm>
              <a:off x="484097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15"/>
            <p:cNvSpPr/>
            <p:nvPr/>
          </p:nvSpPr>
          <p:spPr>
            <a:xfrm>
              <a:off x="5123343"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16"/>
            <p:cNvSpPr/>
            <p:nvPr/>
          </p:nvSpPr>
          <p:spPr>
            <a:xfrm>
              <a:off x="5405709"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7"/>
            <p:cNvSpPr/>
            <p:nvPr/>
          </p:nvSpPr>
          <p:spPr>
            <a:xfrm>
              <a:off x="2299693" y="682695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49" name="rc18"/>
            <p:cNvSpPr/>
            <p:nvPr/>
          </p:nvSpPr>
          <p:spPr>
            <a:xfrm>
              <a:off x="2582058" y="6826953"/>
              <a:ext cx="282365" cy="282365"/>
            </a:xfrm>
            <a:prstGeom prst="rect">
              <a:avLst/>
            </a:prstGeom>
            <a:solidFill>
              <a:srgbClr val="F14330">
                <a:alpha val="100000"/>
              </a:srgbClr>
            </a:solidFill>
            <a:ln w="5420" cap="flat">
              <a:solidFill>
                <a:srgbClr val="FFFFFF">
                  <a:alpha val="100000"/>
                </a:srgbClr>
              </a:solidFill>
              <a:prstDash val="solid"/>
              <a:miter/>
            </a:ln>
          </p:spPr>
          <p:txBody>
            <a:bodyPr/>
            <a:lstStyle/>
            <a:p/>
          </p:txBody>
        </p:sp>
        <p:sp>
          <p:nvSpPr>
            <p:cNvPr id="650" name="rc19"/>
            <p:cNvSpPr/>
            <p:nvPr/>
          </p:nvSpPr>
          <p:spPr>
            <a:xfrm>
              <a:off x="2864423" y="6826953"/>
              <a:ext cx="282365" cy="282365"/>
            </a:xfrm>
            <a:prstGeom prst="rect">
              <a:avLst/>
            </a:prstGeom>
            <a:solidFill>
              <a:srgbClr val="F14330">
                <a:alpha val="100000"/>
              </a:srgbClr>
            </a:solidFill>
            <a:ln w="5420" cap="flat">
              <a:solidFill>
                <a:srgbClr val="FFFFFF">
                  <a:alpha val="100000"/>
                </a:srgbClr>
              </a:solidFill>
              <a:prstDash val="solid"/>
              <a:miter/>
            </a:ln>
          </p:spPr>
          <p:txBody>
            <a:bodyPr/>
            <a:lstStyle/>
            <a:p/>
          </p:txBody>
        </p:sp>
        <p:sp>
          <p:nvSpPr>
            <p:cNvPr id="651" name="rc20"/>
            <p:cNvSpPr/>
            <p:nvPr/>
          </p:nvSpPr>
          <p:spPr>
            <a:xfrm>
              <a:off x="3146788" y="682695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652" name="rc21"/>
            <p:cNvSpPr/>
            <p:nvPr/>
          </p:nvSpPr>
          <p:spPr>
            <a:xfrm>
              <a:off x="3429153" y="6826953"/>
              <a:ext cx="282365" cy="282365"/>
            </a:xfrm>
            <a:prstGeom prst="rect">
              <a:avLst/>
            </a:prstGeom>
            <a:solidFill>
              <a:srgbClr val="AE0A14">
                <a:alpha val="100000"/>
              </a:srgbClr>
            </a:solidFill>
            <a:ln w="5420" cap="flat">
              <a:solidFill>
                <a:srgbClr val="FFFFFF">
                  <a:alpha val="100000"/>
                </a:srgbClr>
              </a:solidFill>
              <a:prstDash val="solid"/>
              <a:miter/>
            </a:ln>
          </p:spPr>
          <p:txBody>
            <a:bodyPr/>
            <a:lstStyle/>
            <a:p/>
          </p:txBody>
        </p:sp>
        <p:sp>
          <p:nvSpPr>
            <p:cNvPr id="653" name="rc22"/>
            <p:cNvSpPr/>
            <p:nvPr/>
          </p:nvSpPr>
          <p:spPr>
            <a:xfrm>
              <a:off x="3711518"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23"/>
            <p:cNvSpPr/>
            <p:nvPr/>
          </p:nvSpPr>
          <p:spPr>
            <a:xfrm>
              <a:off x="399388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4"/>
            <p:cNvSpPr/>
            <p:nvPr/>
          </p:nvSpPr>
          <p:spPr>
            <a:xfrm>
              <a:off x="427624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25"/>
            <p:cNvSpPr/>
            <p:nvPr/>
          </p:nvSpPr>
          <p:spPr>
            <a:xfrm>
              <a:off x="455861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6"/>
            <p:cNvSpPr/>
            <p:nvPr/>
          </p:nvSpPr>
          <p:spPr>
            <a:xfrm>
              <a:off x="484097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7"/>
            <p:cNvSpPr/>
            <p:nvPr/>
          </p:nvSpPr>
          <p:spPr>
            <a:xfrm>
              <a:off x="512334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8"/>
            <p:cNvSpPr/>
            <p:nvPr/>
          </p:nvSpPr>
          <p:spPr>
            <a:xfrm>
              <a:off x="540570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9"/>
            <p:cNvSpPr/>
            <p:nvPr/>
          </p:nvSpPr>
          <p:spPr>
            <a:xfrm>
              <a:off x="229969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30"/>
            <p:cNvSpPr/>
            <p:nvPr/>
          </p:nvSpPr>
          <p:spPr>
            <a:xfrm>
              <a:off x="258205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1"/>
            <p:cNvSpPr/>
            <p:nvPr/>
          </p:nvSpPr>
          <p:spPr>
            <a:xfrm>
              <a:off x="286442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2"/>
            <p:cNvSpPr/>
            <p:nvPr/>
          </p:nvSpPr>
          <p:spPr>
            <a:xfrm>
              <a:off x="3146788" y="710931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64" name="rc33"/>
            <p:cNvSpPr/>
            <p:nvPr/>
          </p:nvSpPr>
          <p:spPr>
            <a:xfrm>
              <a:off x="3429153" y="7109318"/>
              <a:ext cx="282365" cy="282365"/>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665" name="rc34"/>
            <p:cNvSpPr/>
            <p:nvPr/>
          </p:nvSpPr>
          <p:spPr>
            <a:xfrm>
              <a:off x="3711518" y="710931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6" name="rc35"/>
            <p:cNvSpPr/>
            <p:nvPr/>
          </p:nvSpPr>
          <p:spPr>
            <a:xfrm>
              <a:off x="3993883" y="7109318"/>
              <a:ext cx="282365" cy="282365"/>
            </a:xfrm>
            <a:prstGeom prst="rect">
              <a:avLst/>
            </a:prstGeom>
            <a:solidFill>
              <a:srgbClr val="FD9E7F">
                <a:alpha val="100000"/>
              </a:srgbClr>
            </a:solidFill>
            <a:ln w="5420" cap="flat">
              <a:solidFill>
                <a:srgbClr val="FFFFFF">
                  <a:alpha val="100000"/>
                </a:srgbClr>
              </a:solidFill>
              <a:prstDash val="solid"/>
              <a:miter/>
            </a:ln>
          </p:spPr>
          <p:txBody>
            <a:bodyPr/>
            <a:lstStyle/>
            <a:p/>
          </p:txBody>
        </p:sp>
        <p:sp>
          <p:nvSpPr>
            <p:cNvPr id="667" name="rc36"/>
            <p:cNvSpPr/>
            <p:nvPr/>
          </p:nvSpPr>
          <p:spPr>
            <a:xfrm>
              <a:off x="427624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7"/>
            <p:cNvSpPr/>
            <p:nvPr/>
          </p:nvSpPr>
          <p:spPr>
            <a:xfrm>
              <a:off x="455861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8"/>
            <p:cNvSpPr/>
            <p:nvPr/>
          </p:nvSpPr>
          <p:spPr>
            <a:xfrm>
              <a:off x="484097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9"/>
            <p:cNvSpPr/>
            <p:nvPr/>
          </p:nvSpPr>
          <p:spPr>
            <a:xfrm>
              <a:off x="512334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0"/>
            <p:cNvSpPr/>
            <p:nvPr/>
          </p:nvSpPr>
          <p:spPr>
            <a:xfrm>
              <a:off x="540570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1"/>
            <p:cNvSpPr/>
            <p:nvPr/>
          </p:nvSpPr>
          <p:spPr>
            <a:xfrm>
              <a:off x="2299693" y="739168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73" name="rc42"/>
            <p:cNvSpPr/>
            <p:nvPr/>
          </p:nvSpPr>
          <p:spPr>
            <a:xfrm>
              <a:off x="2582058" y="7391683"/>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74" name="rc43"/>
            <p:cNvSpPr/>
            <p:nvPr/>
          </p:nvSpPr>
          <p:spPr>
            <a:xfrm>
              <a:off x="2864423" y="7391683"/>
              <a:ext cx="282365" cy="282365"/>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675" name="rc44"/>
            <p:cNvSpPr/>
            <p:nvPr/>
          </p:nvSpPr>
          <p:spPr>
            <a:xfrm>
              <a:off x="314678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5"/>
            <p:cNvSpPr/>
            <p:nvPr/>
          </p:nvSpPr>
          <p:spPr>
            <a:xfrm>
              <a:off x="342915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7" name="rc46"/>
            <p:cNvSpPr/>
            <p:nvPr/>
          </p:nvSpPr>
          <p:spPr>
            <a:xfrm>
              <a:off x="371151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7"/>
            <p:cNvSpPr/>
            <p:nvPr/>
          </p:nvSpPr>
          <p:spPr>
            <a:xfrm>
              <a:off x="399388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9" name="rc48"/>
            <p:cNvSpPr/>
            <p:nvPr/>
          </p:nvSpPr>
          <p:spPr>
            <a:xfrm>
              <a:off x="4276248"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0" name="rc49"/>
            <p:cNvSpPr/>
            <p:nvPr/>
          </p:nvSpPr>
          <p:spPr>
            <a:xfrm>
              <a:off x="455861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50"/>
            <p:cNvSpPr/>
            <p:nvPr/>
          </p:nvSpPr>
          <p:spPr>
            <a:xfrm>
              <a:off x="4840978"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51"/>
            <p:cNvSpPr/>
            <p:nvPr/>
          </p:nvSpPr>
          <p:spPr>
            <a:xfrm>
              <a:off x="512334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2"/>
            <p:cNvSpPr/>
            <p:nvPr/>
          </p:nvSpPr>
          <p:spPr>
            <a:xfrm>
              <a:off x="54057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3"/>
            <p:cNvSpPr/>
            <p:nvPr/>
          </p:nvSpPr>
          <p:spPr>
            <a:xfrm>
              <a:off x="2299693" y="7674048"/>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85" name="rc54"/>
            <p:cNvSpPr/>
            <p:nvPr/>
          </p:nvSpPr>
          <p:spPr>
            <a:xfrm>
              <a:off x="258205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5"/>
            <p:cNvSpPr/>
            <p:nvPr/>
          </p:nvSpPr>
          <p:spPr>
            <a:xfrm>
              <a:off x="2864423"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56"/>
            <p:cNvSpPr/>
            <p:nvPr/>
          </p:nvSpPr>
          <p:spPr>
            <a:xfrm>
              <a:off x="3146788" y="767404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88" name="rc57"/>
            <p:cNvSpPr/>
            <p:nvPr/>
          </p:nvSpPr>
          <p:spPr>
            <a:xfrm>
              <a:off x="342915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8"/>
            <p:cNvSpPr/>
            <p:nvPr/>
          </p:nvSpPr>
          <p:spPr>
            <a:xfrm>
              <a:off x="371151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9"/>
            <p:cNvSpPr/>
            <p:nvPr/>
          </p:nvSpPr>
          <p:spPr>
            <a:xfrm>
              <a:off x="399388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0"/>
            <p:cNvSpPr/>
            <p:nvPr/>
          </p:nvSpPr>
          <p:spPr>
            <a:xfrm>
              <a:off x="427624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1"/>
            <p:cNvSpPr/>
            <p:nvPr/>
          </p:nvSpPr>
          <p:spPr>
            <a:xfrm>
              <a:off x="455861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2"/>
            <p:cNvSpPr/>
            <p:nvPr/>
          </p:nvSpPr>
          <p:spPr>
            <a:xfrm>
              <a:off x="484097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3"/>
            <p:cNvSpPr/>
            <p:nvPr/>
          </p:nvSpPr>
          <p:spPr>
            <a:xfrm>
              <a:off x="512334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4"/>
            <p:cNvSpPr/>
            <p:nvPr/>
          </p:nvSpPr>
          <p:spPr>
            <a:xfrm>
              <a:off x="54057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5"/>
            <p:cNvSpPr/>
            <p:nvPr/>
          </p:nvSpPr>
          <p:spPr>
            <a:xfrm>
              <a:off x="2299693" y="795641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697" name="rc66"/>
            <p:cNvSpPr/>
            <p:nvPr/>
          </p:nvSpPr>
          <p:spPr>
            <a:xfrm>
              <a:off x="258205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67"/>
            <p:cNvSpPr/>
            <p:nvPr/>
          </p:nvSpPr>
          <p:spPr>
            <a:xfrm>
              <a:off x="286442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8"/>
            <p:cNvSpPr/>
            <p:nvPr/>
          </p:nvSpPr>
          <p:spPr>
            <a:xfrm>
              <a:off x="314678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9"/>
            <p:cNvSpPr/>
            <p:nvPr/>
          </p:nvSpPr>
          <p:spPr>
            <a:xfrm>
              <a:off x="342915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0"/>
            <p:cNvSpPr/>
            <p:nvPr/>
          </p:nvSpPr>
          <p:spPr>
            <a:xfrm>
              <a:off x="3711518" y="7956413"/>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702" name="rc71"/>
            <p:cNvSpPr/>
            <p:nvPr/>
          </p:nvSpPr>
          <p:spPr>
            <a:xfrm>
              <a:off x="399388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2"/>
            <p:cNvSpPr/>
            <p:nvPr/>
          </p:nvSpPr>
          <p:spPr>
            <a:xfrm>
              <a:off x="427624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3"/>
            <p:cNvSpPr/>
            <p:nvPr/>
          </p:nvSpPr>
          <p:spPr>
            <a:xfrm>
              <a:off x="455861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4"/>
            <p:cNvSpPr/>
            <p:nvPr/>
          </p:nvSpPr>
          <p:spPr>
            <a:xfrm>
              <a:off x="484097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6" name="rc75"/>
            <p:cNvSpPr/>
            <p:nvPr/>
          </p:nvSpPr>
          <p:spPr>
            <a:xfrm>
              <a:off x="512334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7" name="rc76"/>
            <p:cNvSpPr/>
            <p:nvPr/>
          </p:nvSpPr>
          <p:spPr>
            <a:xfrm>
              <a:off x="54057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77"/>
            <p:cNvSpPr/>
            <p:nvPr/>
          </p:nvSpPr>
          <p:spPr>
            <a:xfrm>
              <a:off x="2299693" y="823877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09" name="rc78"/>
            <p:cNvSpPr/>
            <p:nvPr/>
          </p:nvSpPr>
          <p:spPr>
            <a:xfrm>
              <a:off x="258205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0" name="rc79"/>
            <p:cNvSpPr/>
            <p:nvPr/>
          </p:nvSpPr>
          <p:spPr>
            <a:xfrm>
              <a:off x="2864423" y="823877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11" name="rc80"/>
            <p:cNvSpPr/>
            <p:nvPr/>
          </p:nvSpPr>
          <p:spPr>
            <a:xfrm>
              <a:off x="314678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81"/>
            <p:cNvSpPr/>
            <p:nvPr/>
          </p:nvSpPr>
          <p:spPr>
            <a:xfrm>
              <a:off x="3429153" y="823877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13" name="rc82"/>
            <p:cNvSpPr/>
            <p:nvPr/>
          </p:nvSpPr>
          <p:spPr>
            <a:xfrm>
              <a:off x="37115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3"/>
            <p:cNvSpPr/>
            <p:nvPr/>
          </p:nvSpPr>
          <p:spPr>
            <a:xfrm>
              <a:off x="399388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4"/>
            <p:cNvSpPr/>
            <p:nvPr/>
          </p:nvSpPr>
          <p:spPr>
            <a:xfrm>
              <a:off x="427624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5"/>
            <p:cNvSpPr/>
            <p:nvPr/>
          </p:nvSpPr>
          <p:spPr>
            <a:xfrm>
              <a:off x="455861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6"/>
            <p:cNvSpPr/>
            <p:nvPr/>
          </p:nvSpPr>
          <p:spPr>
            <a:xfrm>
              <a:off x="484097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7"/>
            <p:cNvSpPr/>
            <p:nvPr/>
          </p:nvSpPr>
          <p:spPr>
            <a:xfrm>
              <a:off x="512334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8"/>
            <p:cNvSpPr/>
            <p:nvPr/>
          </p:nvSpPr>
          <p:spPr>
            <a:xfrm>
              <a:off x="54057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9"/>
            <p:cNvSpPr/>
            <p:nvPr/>
          </p:nvSpPr>
          <p:spPr>
            <a:xfrm>
              <a:off x="229969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1" name="rc90"/>
            <p:cNvSpPr/>
            <p:nvPr/>
          </p:nvSpPr>
          <p:spPr>
            <a:xfrm>
              <a:off x="2582058" y="8521143"/>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22" name="rc91"/>
            <p:cNvSpPr/>
            <p:nvPr/>
          </p:nvSpPr>
          <p:spPr>
            <a:xfrm>
              <a:off x="2864423"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92"/>
            <p:cNvSpPr/>
            <p:nvPr/>
          </p:nvSpPr>
          <p:spPr>
            <a:xfrm>
              <a:off x="314678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3"/>
            <p:cNvSpPr/>
            <p:nvPr/>
          </p:nvSpPr>
          <p:spPr>
            <a:xfrm>
              <a:off x="342915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4"/>
            <p:cNvSpPr/>
            <p:nvPr/>
          </p:nvSpPr>
          <p:spPr>
            <a:xfrm>
              <a:off x="371151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5"/>
            <p:cNvSpPr/>
            <p:nvPr/>
          </p:nvSpPr>
          <p:spPr>
            <a:xfrm>
              <a:off x="399388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6"/>
            <p:cNvSpPr/>
            <p:nvPr/>
          </p:nvSpPr>
          <p:spPr>
            <a:xfrm>
              <a:off x="427624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7"/>
            <p:cNvSpPr/>
            <p:nvPr/>
          </p:nvSpPr>
          <p:spPr>
            <a:xfrm>
              <a:off x="455861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8"/>
            <p:cNvSpPr/>
            <p:nvPr/>
          </p:nvSpPr>
          <p:spPr>
            <a:xfrm>
              <a:off x="484097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0" name="rc99"/>
            <p:cNvSpPr/>
            <p:nvPr/>
          </p:nvSpPr>
          <p:spPr>
            <a:xfrm>
              <a:off x="512334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100"/>
            <p:cNvSpPr/>
            <p:nvPr/>
          </p:nvSpPr>
          <p:spPr>
            <a:xfrm>
              <a:off x="5405709" y="8521143"/>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32" name="rc101"/>
            <p:cNvSpPr/>
            <p:nvPr/>
          </p:nvSpPr>
          <p:spPr>
            <a:xfrm>
              <a:off x="2299693" y="8803508"/>
              <a:ext cx="282365" cy="282365"/>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733" name="rc102"/>
            <p:cNvSpPr/>
            <p:nvPr/>
          </p:nvSpPr>
          <p:spPr>
            <a:xfrm>
              <a:off x="2582058" y="880350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34" name="rc103"/>
            <p:cNvSpPr/>
            <p:nvPr/>
          </p:nvSpPr>
          <p:spPr>
            <a:xfrm>
              <a:off x="2864423" y="880350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35" name="rc104"/>
            <p:cNvSpPr/>
            <p:nvPr/>
          </p:nvSpPr>
          <p:spPr>
            <a:xfrm>
              <a:off x="3146788" y="8803508"/>
              <a:ext cx="282365" cy="282365"/>
            </a:xfrm>
            <a:prstGeom prst="rect">
              <a:avLst/>
            </a:prstGeom>
            <a:solidFill>
              <a:srgbClr val="FC8D6C">
                <a:alpha val="100000"/>
              </a:srgbClr>
            </a:solidFill>
            <a:ln w="5420" cap="flat">
              <a:solidFill>
                <a:srgbClr val="FFFFFF">
                  <a:alpha val="100000"/>
                </a:srgbClr>
              </a:solidFill>
              <a:prstDash val="solid"/>
              <a:miter/>
            </a:ln>
          </p:spPr>
          <p:txBody>
            <a:bodyPr/>
            <a:lstStyle/>
            <a:p/>
          </p:txBody>
        </p:sp>
        <p:sp>
          <p:nvSpPr>
            <p:cNvPr id="736" name="rc105"/>
            <p:cNvSpPr/>
            <p:nvPr/>
          </p:nvSpPr>
          <p:spPr>
            <a:xfrm>
              <a:off x="3429153" y="8803508"/>
              <a:ext cx="282365" cy="282365"/>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37" name="rc106"/>
            <p:cNvSpPr/>
            <p:nvPr/>
          </p:nvSpPr>
          <p:spPr>
            <a:xfrm>
              <a:off x="371151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8" name="rc107"/>
            <p:cNvSpPr/>
            <p:nvPr/>
          </p:nvSpPr>
          <p:spPr>
            <a:xfrm>
              <a:off x="399388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9" name="rc108"/>
            <p:cNvSpPr/>
            <p:nvPr/>
          </p:nvSpPr>
          <p:spPr>
            <a:xfrm>
              <a:off x="427624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0" name="rc109"/>
            <p:cNvSpPr/>
            <p:nvPr/>
          </p:nvSpPr>
          <p:spPr>
            <a:xfrm>
              <a:off x="455861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110"/>
            <p:cNvSpPr/>
            <p:nvPr/>
          </p:nvSpPr>
          <p:spPr>
            <a:xfrm>
              <a:off x="484097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11"/>
            <p:cNvSpPr/>
            <p:nvPr/>
          </p:nvSpPr>
          <p:spPr>
            <a:xfrm>
              <a:off x="512334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12"/>
            <p:cNvSpPr/>
            <p:nvPr/>
          </p:nvSpPr>
          <p:spPr>
            <a:xfrm>
              <a:off x="5405709" y="8803508"/>
              <a:ext cx="282365" cy="282365"/>
            </a:xfrm>
            <a:prstGeom prst="rect">
              <a:avLst/>
            </a:prstGeom>
            <a:solidFill>
              <a:srgbClr val="FDAF93">
                <a:alpha val="100000"/>
              </a:srgbClr>
            </a:solidFill>
            <a:ln w="5420" cap="flat">
              <a:solidFill>
                <a:srgbClr val="FFFFFF">
                  <a:alpha val="100000"/>
                </a:srgbClr>
              </a:solidFill>
              <a:prstDash val="solid"/>
              <a:miter/>
            </a:ln>
          </p:spPr>
          <p:txBody>
            <a:bodyPr/>
            <a:lstStyle/>
            <a:p/>
          </p:txBody>
        </p:sp>
        <p:sp>
          <p:nvSpPr>
            <p:cNvPr id="744" name="tx113"/>
            <p:cNvSpPr/>
            <p:nvPr/>
          </p:nvSpPr>
          <p:spPr>
            <a:xfrm>
              <a:off x="1652787"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5" name="tx114"/>
            <p:cNvSpPr/>
            <p:nvPr/>
          </p:nvSpPr>
          <p:spPr>
            <a:xfrm>
              <a:off x="1458120" y="8607780"/>
              <a:ext cx="65201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KERMAN</a:t>
              </a:r>
            </a:p>
          </p:txBody>
        </p:sp>
        <p:sp>
          <p:nvSpPr>
            <p:cNvPr id="746" name="tx115"/>
            <p:cNvSpPr/>
            <p:nvPr/>
          </p:nvSpPr>
          <p:spPr>
            <a:xfrm>
              <a:off x="1068637" y="8321620"/>
              <a:ext cx="10414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KHOUZESTAN</a:t>
              </a:r>
            </a:p>
          </p:txBody>
        </p:sp>
        <p:sp>
          <p:nvSpPr>
            <p:cNvPr id="747" name="tx116"/>
            <p:cNvSpPr/>
            <p:nvPr/>
          </p:nvSpPr>
          <p:spPr>
            <a:xfrm>
              <a:off x="1720504" y="8038659"/>
              <a:ext cx="389632" cy="11348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 &amp; B</a:t>
              </a:r>
            </a:p>
          </p:txBody>
        </p:sp>
        <p:sp>
          <p:nvSpPr>
            <p:cNvPr id="748" name="tx117"/>
            <p:cNvSpPr/>
            <p:nvPr/>
          </p:nvSpPr>
          <p:spPr>
            <a:xfrm>
              <a:off x="1034704" y="7756964"/>
              <a:ext cx="10754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KERMANSHAH</a:t>
              </a:r>
            </a:p>
          </p:txBody>
        </p:sp>
        <p:sp>
          <p:nvSpPr>
            <p:cNvPr id="749" name="tx118"/>
            <p:cNvSpPr/>
            <p:nvPr/>
          </p:nvSpPr>
          <p:spPr>
            <a:xfrm>
              <a:off x="1043262" y="7478320"/>
              <a:ext cx="106687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MAZANDARAN</a:t>
              </a:r>
            </a:p>
          </p:txBody>
        </p:sp>
        <p:sp>
          <p:nvSpPr>
            <p:cNvPr id="750" name="tx119"/>
            <p:cNvSpPr/>
            <p:nvPr/>
          </p:nvSpPr>
          <p:spPr>
            <a:xfrm>
              <a:off x="1161729" y="7192160"/>
              <a:ext cx="94840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KORDESTAN</a:t>
              </a:r>
            </a:p>
          </p:txBody>
        </p:sp>
        <p:sp>
          <p:nvSpPr>
            <p:cNvPr id="751" name="tx120"/>
            <p:cNvSpPr/>
            <p:nvPr/>
          </p:nvSpPr>
          <p:spPr>
            <a:xfrm>
              <a:off x="1703686" y="6909869"/>
              <a:ext cx="4064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FARS</a:t>
              </a:r>
            </a:p>
          </p:txBody>
        </p:sp>
        <p:sp>
          <p:nvSpPr>
            <p:cNvPr id="752" name="tx121"/>
            <p:cNvSpPr/>
            <p:nvPr/>
          </p:nvSpPr>
          <p:spPr>
            <a:xfrm>
              <a:off x="1483570" y="6631225"/>
              <a:ext cx="62656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TEHRAN</a:t>
              </a:r>
            </a:p>
          </p:txBody>
        </p:sp>
        <p:sp>
          <p:nvSpPr>
            <p:cNvPr id="753" name="tx122"/>
            <p:cNvSpPr/>
            <p:nvPr/>
          </p:nvSpPr>
          <p:spPr>
            <a:xfrm rot="-2700000">
              <a:off x="200124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4" name="tx123"/>
            <p:cNvSpPr/>
            <p:nvPr/>
          </p:nvSpPr>
          <p:spPr>
            <a:xfrm rot="-2700000">
              <a:off x="228360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5" name="tx124"/>
            <p:cNvSpPr/>
            <p:nvPr/>
          </p:nvSpPr>
          <p:spPr>
            <a:xfrm rot="-2700000">
              <a:off x="256597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6" name="tx125"/>
            <p:cNvSpPr/>
            <p:nvPr/>
          </p:nvSpPr>
          <p:spPr>
            <a:xfrm rot="-2700000">
              <a:off x="284833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57" name="tx126"/>
            <p:cNvSpPr/>
            <p:nvPr/>
          </p:nvSpPr>
          <p:spPr>
            <a:xfrm rot="-2700000">
              <a:off x="313070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58" name="tx127"/>
            <p:cNvSpPr/>
            <p:nvPr/>
          </p:nvSpPr>
          <p:spPr>
            <a:xfrm rot="-2700000">
              <a:off x="341306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59" name="tx128"/>
            <p:cNvSpPr/>
            <p:nvPr/>
          </p:nvSpPr>
          <p:spPr>
            <a:xfrm rot="-2700000">
              <a:off x="369543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0" name="tx129"/>
            <p:cNvSpPr/>
            <p:nvPr/>
          </p:nvSpPr>
          <p:spPr>
            <a:xfrm rot="-2700000">
              <a:off x="3977769"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1" name="tx130"/>
            <p:cNvSpPr/>
            <p:nvPr/>
          </p:nvSpPr>
          <p:spPr>
            <a:xfrm rot="-2700000">
              <a:off x="42601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2" name="tx131"/>
            <p:cNvSpPr/>
            <p:nvPr/>
          </p:nvSpPr>
          <p:spPr>
            <a:xfrm rot="-2700000">
              <a:off x="45425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3" name="tx132"/>
            <p:cNvSpPr/>
            <p:nvPr/>
          </p:nvSpPr>
          <p:spPr>
            <a:xfrm rot="-2700000">
              <a:off x="482489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4" name="tx133"/>
            <p:cNvSpPr/>
            <p:nvPr/>
          </p:nvSpPr>
          <p:spPr>
            <a:xfrm rot="-2700000">
              <a:off x="510725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5" name="pic134"/>
            <p:cNvPicPr/>
            <p:nvPr/>
          </p:nvPicPr>
          <p:blipFill>
            <a:blip r:embed="rId2" cstate="print"/>
            <a:stretch>
              <a:fillRect/>
            </a:stretch>
          </p:blipFill>
          <p:spPr>
            <a:xfrm>
              <a:off x="2913883" y="9925424"/>
              <a:ext cx="2160000" cy="144000"/>
            </a:xfrm>
            <a:prstGeom prst="rect">
              <a:avLst/>
            </a:prstGeom>
          </p:spPr>
        </p:pic>
        <p:sp>
          <p:nvSpPr>
            <p:cNvPr id="766" name="pl135"/>
            <p:cNvSpPr/>
            <p:nvPr/>
          </p:nvSpPr>
          <p:spPr>
            <a:xfrm>
              <a:off x="3071255"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7" name="pl136"/>
            <p:cNvSpPr/>
            <p:nvPr/>
          </p:nvSpPr>
          <p:spPr>
            <a:xfrm>
              <a:off x="3378797"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8" name="pl137"/>
            <p:cNvSpPr/>
            <p:nvPr/>
          </p:nvSpPr>
          <p:spPr>
            <a:xfrm>
              <a:off x="368634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69" name="pl138"/>
            <p:cNvSpPr/>
            <p:nvPr/>
          </p:nvSpPr>
          <p:spPr>
            <a:xfrm>
              <a:off x="3993883"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39"/>
            <p:cNvSpPr/>
            <p:nvPr/>
          </p:nvSpPr>
          <p:spPr>
            <a:xfrm>
              <a:off x="430142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40"/>
            <p:cNvSpPr/>
            <p:nvPr/>
          </p:nvSpPr>
          <p:spPr>
            <a:xfrm>
              <a:off x="4608969"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41"/>
            <p:cNvSpPr/>
            <p:nvPr/>
          </p:nvSpPr>
          <p:spPr>
            <a:xfrm>
              <a:off x="4916512"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42"/>
            <p:cNvSpPr/>
            <p:nvPr/>
          </p:nvSpPr>
          <p:spPr>
            <a:xfrm>
              <a:off x="3071255"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pl143"/>
            <p:cNvSpPr/>
            <p:nvPr/>
          </p:nvSpPr>
          <p:spPr>
            <a:xfrm>
              <a:off x="3378797"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pl144"/>
            <p:cNvSpPr/>
            <p:nvPr/>
          </p:nvSpPr>
          <p:spPr>
            <a:xfrm>
              <a:off x="368634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pl145"/>
            <p:cNvSpPr/>
            <p:nvPr/>
          </p:nvSpPr>
          <p:spPr>
            <a:xfrm>
              <a:off x="3993883"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pl146"/>
            <p:cNvSpPr/>
            <p:nvPr/>
          </p:nvSpPr>
          <p:spPr>
            <a:xfrm>
              <a:off x="430142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pl147"/>
            <p:cNvSpPr/>
            <p:nvPr/>
          </p:nvSpPr>
          <p:spPr>
            <a:xfrm>
              <a:off x="4608969"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9" name="pl148"/>
            <p:cNvSpPr/>
            <p:nvPr/>
          </p:nvSpPr>
          <p:spPr>
            <a:xfrm>
              <a:off x="4916512"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0" name="tx149"/>
            <p:cNvSpPr/>
            <p:nvPr/>
          </p:nvSpPr>
          <p:spPr>
            <a:xfrm>
              <a:off x="3035939" y="1013864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81" name="tx150"/>
            <p:cNvSpPr/>
            <p:nvPr/>
          </p:nvSpPr>
          <p:spPr>
            <a:xfrm>
              <a:off x="3343482" y="10139013"/>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82" name="tx151"/>
            <p:cNvSpPr/>
            <p:nvPr/>
          </p:nvSpPr>
          <p:spPr>
            <a:xfrm>
              <a:off x="3651025"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a:t>
              </a:r>
            </a:p>
          </p:txBody>
        </p:sp>
        <p:sp>
          <p:nvSpPr>
            <p:cNvPr id="783" name="tx152"/>
            <p:cNvSpPr/>
            <p:nvPr/>
          </p:nvSpPr>
          <p:spPr>
            <a:xfrm>
              <a:off x="3958567" y="10137091"/>
              <a:ext cx="70631"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8</a:t>
              </a:r>
            </a:p>
          </p:txBody>
        </p:sp>
        <p:sp>
          <p:nvSpPr>
            <p:cNvPr id="784" name="tx153"/>
            <p:cNvSpPr/>
            <p:nvPr/>
          </p:nvSpPr>
          <p:spPr>
            <a:xfrm>
              <a:off x="423079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85" name="tx154"/>
            <p:cNvSpPr/>
            <p:nvPr/>
          </p:nvSpPr>
          <p:spPr>
            <a:xfrm>
              <a:off x="4538338"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12</a:t>
              </a:r>
            </a:p>
          </p:txBody>
        </p:sp>
        <p:sp>
          <p:nvSpPr>
            <p:cNvPr id="786" name="tx155"/>
            <p:cNvSpPr/>
            <p:nvPr/>
          </p:nvSpPr>
          <p:spPr>
            <a:xfrm>
              <a:off x="4845880" y="10138641"/>
              <a:ext cx="141262"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14</a:t>
              </a:r>
            </a:p>
          </p:txBody>
        </p:sp>
        <p:sp>
          <p:nvSpPr>
            <p:cNvPr id="787" name="tx15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8"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9"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90"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Iraq</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0" name="pl9"/>
            <p:cNvSpPr/>
            <p:nvPr/>
          </p:nvSpPr>
          <p:spPr>
            <a:xfrm>
              <a:off x="2217654"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 name="pl10"/>
            <p:cNvSpPr/>
            <p:nvPr/>
          </p:nvSpPr>
          <p:spPr>
            <a:xfrm>
              <a:off x="2217654"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 name="pl11"/>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3" name="pl12"/>
            <p:cNvSpPr/>
            <p:nvPr/>
          </p:nvSpPr>
          <p:spPr>
            <a:xfrm>
              <a:off x="2217654"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 name="pl13"/>
            <p:cNvSpPr/>
            <p:nvPr/>
          </p:nvSpPr>
          <p:spPr>
            <a:xfrm>
              <a:off x="2217654"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5" name="pl14"/>
            <p:cNvSpPr/>
            <p:nvPr/>
          </p:nvSpPr>
          <p:spPr>
            <a:xfrm>
              <a:off x="2217654"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6" name="pl15"/>
            <p:cNvSpPr/>
            <p:nvPr/>
          </p:nvSpPr>
          <p:spPr>
            <a:xfrm>
              <a:off x="2217654"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7" name="pl16"/>
            <p:cNvSpPr/>
            <p:nvPr/>
          </p:nvSpPr>
          <p:spPr>
            <a:xfrm>
              <a:off x="2217654"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 name="rc17"/>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56392" y="5283909"/>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56392" y="5281011"/>
              <a:ext cx="232429" cy="28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514647" y="5284199"/>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514647" y="5278983"/>
              <a:ext cx="232429" cy="5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772902" y="5277824"/>
              <a:ext cx="232429" cy="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3031157" y="5283909"/>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3031157" y="5263626"/>
              <a:ext cx="232429" cy="20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289412"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289412"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289412" y="5283329"/>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289412" y="5259569"/>
              <a:ext cx="232429" cy="237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547667"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547667"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547667" y="5283329"/>
              <a:ext cx="232429" cy="17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547667" y="5264785"/>
              <a:ext cx="232429" cy="18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805922" y="5277824"/>
              <a:ext cx="232429" cy="75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406417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406417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4064177" y="5285068"/>
              <a:ext cx="232429" cy="2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4064177" y="5274926"/>
              <a:ext cx="232429" cy="101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322432"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322432"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322432" y="52850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322432" y="5274637"/>
              <a:ext cx="232429" cy="10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580687"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580687"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580687" y="528506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580687" y="5270870"/>
              <a:ext cx="232429" cy="141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838942"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838942"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838942" y="528477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838942" y="5263046"/>
              <a:ext cx="232429" cy="21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5097197" y="5284488"/>
              <a:ext cx="232429" cy="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5097197" y="52844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5097197" y="528448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5097197" y="5265654"/>
              <a:ext cx="232429" cy="188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892142" y="2153563"/>
              <a:ext cx="1801735" cy="373922"/>
            </a:xfrm>
            <a:custGeom>
              <a:avLst/>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3017024" y="2239827"/>
              <a:ext cx="155197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36 case(s)</a:t>
              </a:r>
            </a:p>
          </p:txBody>
        </p:sp>
        <p:sp>
          <p:nvSpPr>
            <p:cNvPr id="68" name="pg67"/>
            <p:cNvSpPr/>
            <p:nvPr/>
          </p:nvSpPr>
          <p:spPr>
            <a:xfrm>
              <a:off x="3098606" y="2394471"/>
              <a:ext cx="1388806" cy="311602"/>
            </a:xfrm>
            <a:custGeom>
              <a:avLst/>
              <a:pathLst>
                <a:path w="1388806" h="311602">
                  <a:moveTo>
                    <a:pt x="26017" y="311602"/>
                  </a:moveTo>
                  <a:lnTo>
                    <a:pt x="1362789" y="311602"/>
                  </a:lnTo>
                  <a:lnTo>
                    <a:pt x="1361741" y="311581"/>
                  </a:lnTo>
                  <a:lnTo>
                    <a:pt x="1365925" y="311412"/>
                  </a:lnTo>
                  <a:lnTo>
                    <a:pt x="1370027" y="310575"/>
                  </a:lnTo>
                  <a:lnTo>
                    <a:pt x="1373942" y="309090"/>
                  </a:lnTo>
                  <a:lnTo>
                    <a:pt x="1377568" y="306996"/>
                  </a:lnTo>
                  <a:lnTo>
                    <a:pt x="1380811" y="304348"/>
                  </a:lnTo>
                  <a:lnTo>
                    <a:pt x="1383588" y="301214"/>
                  </a:lnTo>
                  <a:lnTo>
                    <a:pt x="1385826" y="297675"/>
                  </a:lnTo>
                  <a:lnTo>
                    <a:pt x="1387467" y="293823"/>
                  </a:lnTo>
                  <a:lnTo>
                    <a:pt x="1388469" y="289758"/>
                  </a:lnTo>
                  <a:lnTo>
                    <a:pt x="1388806" y="285585"/>
                  </a:lnTo>
                  <a:lnTo>
                    <a:pt x="1388806" y="26017"/>
                  </a:lnTo>
                  <a:lnTo>
                    <a:pt x="1388469" y="21843"/>
                  </a:lnTo>
                  <a:lnTo>
                    <a:pt x="1387467" y="17778"/>
                  </a:lnTo>
                  <a:lnTo>
                    <a:pt x="1385826" y="13926"/>
                  </a:lnTo>
                  <a:lnTo>
                    <a:pt x="1383588" y="10387"/>
                  </a:lnTo>
                  <a:lnTo>
                    <a:pt x="1380811" y="7253"/>
                  </a:lnTo>
                  <a:lnTo>
                    <a:pt x="1377568" y="4605"/>
                  </a:lnTo>
                  <a:lnTo>
                    <a:pt x="1373942" y="2511"/>
                  </a:lnTo>
                  <a:lnTo>
                    <a:pt x="1370027" y="1027"/>
                  </a:lnTo>
                  <a:lnTo>
                    <a:pt x="1365925" y="189"/>
                  </a:lnTo>
                  <a:lnTo>
                    <a:pt x="136278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202675" y="2466357"/>
              <a:ext cx="118066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 case(s)</a:t>
              </a:r>
            </a:p>
          </p:txBody>
        </p:sp>
        <p:sp>
          <p:nvSpPr>
            <p:cNvPr id="70" name="rc69"/>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368365" y="2153563"/>
              <a:ext cx="3150710" cy="3131794"/>
            </a:xfrm>
            <a:prstGeom prst="rect">
              <a:avLst/>
            </a:prstGeom>
            <a:solidFill>
              <a:srgbClr val="FFFFFF">
                <a:alpha val="100000"/>
              </a:srgbClr>
            </a:solidFill>
          </p:spPr>
          <p:txBody>
            <a:bodyPr/>
            <a:lstStyle/>
            <a:p/>
          </p:txBody>
        </p:sp>
        <p:sp>
          <p:nvSpPr>
            <p:cNvPr id="72" name="pl71"/>
            <p:cNvSpPr/>
            <p:nvPr/>
          </p:nvSpPr>
          <p:spPr>
            <a:xfrm>
              <a:off x="5368365"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3" name="pl72"/>
            <p:cNvSpPr/>
            <p:nvPr/>
          </p:nvSpPr>
          <p:spPr>
            <a:xfrm>
              <a:off x="5368365"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4" name="pl73"/>
            <p:cNvSpPr/>
            <p:nvPr/>
          </p:nvSpPr>
          <p:spPr>
            <a:xfrm>
              <a:off x="5368365"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5" name="pl74"/>
            <p:cNvSpPr/>
            <p:nvPr/>
          </p:nvSpPr>
          <p:spPr>
            <a:xfrm>
              <a:off x="5368365"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6" name="pl75"/>
            <p:cNvSpPr/>
            <p:nvPr/>
          </p:nvSpPr>
          <p:spPr>
            <a:xfrm>
              <a:off x="5368365"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77" name="pl76"/>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8" name="pl77"/>
            <p:cNvSpPr/>
            <p:nvPr/>
          </p:nvSpPr>
          <p:spPr>
            <a:xfrm>
              <a:off x="5368365"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79" name="pl78"/>
            <p:cNvSpPr/>
            <p:nvPr/>
          </p:nvSpPr>
          <p:spPr>
            <a:xfrm>
              <a:off x="5368365"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0" name="pl79"/>
            <p:cNvSpPr/>
            <p:nvPr/>
          </p:nvSpPr>
          <p:spPr>
            <a:xfrm>
              <a:off x="5368365"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1" name="pl80"/>
            <p:cNvSpPr/>
            <p:nvPr/>
          </p:nvSpPr>
          <p:spPr>
            <a:xfrm>
              <a:off x="5368365"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2" name="pl81"/>
            <p:cNvSpPr/>
            <p:nvPr/>
          </p:nvSpPr>
          <p:spPr>
            <a:xfrm>
              <a:off x="5368365"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83" name="rc82"/>
            <p:cNvSpPr/>
            <p:nvPr/>
          </p:nvSpPr>
          <p:spPr>
            <a:xfrm>
              <a:off x="5407103" y="5283329"/>
              <a:ext cx="232429" cy="20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07103" y="528332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07103" y="5282170"/>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07103" y="5270290"/>
              <a:ext cx="232429" cy="11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65358" y="5283909"/>
              <a:ext cx="232429" cy="14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65358" y="528390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65358" y="528390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65358" y="5271739"/>
              <a:ext cx="232429" cy="1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23613" y="5270290"/>
              <a:ext cx="232429" cy="150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23613" y="5269421"/>
              <a:ext cx="232429" cy="8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23613" y="5268262"/>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23613" y="5219292"/>
              <a:ext cx="232429" cy="4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181868" y="5252325"/>
              <a:ext cx="232429" cy="33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181868" y="5251745"/>
              <a:ext cx="232429" cy="5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181868" y="5234070"/>
              <a:ext cx="232429" cy="176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181868" y="5125410"/>
              <a:ext cx="232429" cy="108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40123" y="5217843"/>
              <a:ext cx="232429" cy="675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40123" y="5201907"/>
              <a:ext cx="232429" cy="159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40123" y="5104837"/>
              <a:ext cx="232429" cy="970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40123" y="4998494"/>
              <a:ext cx="232429" cy="1063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98378" y="5269711"/>
              <a:ext cx="232429" cy="156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98378" y="5244501"/>
              <a:ext cx="232429" cy="252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98378" y="5024283"/>
              <a:ext cx="232429" cy="2202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98378" y="4979950"/>
              <a:ext cx="232429" cy="443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56633" y="5211469"/>
              <a:ext cx="232429" cy="738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56633" y="5198140"/>
              <a:ext cx="232429" cy="133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56633" y="5002551"/>
              <a:ext cx="232429" cy="1955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56633" y="4923157"/>
              <a:ext cx="232429" cy="793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14888" y="5176987"/>
              <a:ext cx="232429" cy="1083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14888" y="5174669"/>
              <a:ext cx="232429" cy="2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14888" y="5054708"/>
              <a:ext cx="232429" cy="1199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14888" y="4970388"/>
              <a:ext cx="232429" cy="84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473143" y="5246240"/>
              <a:ext cx="232429" cy="391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473143" y="5242473"/>
              <a:ext cx="232429" cy="37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473143" y="5086582"/>
              <a:ext cx="232429" cy="1558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473143" y="5047464"/>
              <a:ext cx="232429" cy="39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31398" y="5239286"/>
              <a:ext cx="232429" cy="46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31398" y="5231462"/>
              <a:ext cx="232429" cy="782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31398" y="5046305"/>
              <a:ext cx="232429" cy="18515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31398" y="5007187"/>
              <a:ext cx="232429" cy="391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89653" y="5198429"/>
              <a:ext cx="232429" cy="869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89653" y="5191475"/>
              <a:ext cx="232429" cy="6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89653" y="4759442"/>
              <a:ext cx="232429" cy="43203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89653" y="4680627"/>
              <a:ext cx="232429" cy="788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247908" y="5232331"/>
              <a:ext cx="232429" cy="530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247908" y="5200168"/>
              <a:ext cx="232429" cy="32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247908" y="4476345"/>
              <a:ext cx="232429" cy="72382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247908" y="4397820"/>
              <a:ext cx="232429" cy="785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5994578"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611946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9,666 case(s)</a:t>
              </a:r>
            </a:p>
          </p:txBody>
        </p:sp>
        <p:sp>
          <p:nvSpPr>
            <p:cNvPr id="133" name="pg132"/>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12,331 case(s)</a:t>
              </a:r>
            </a:p>
          </p:txBody>
        </p:sp>
        <p:sp>
          <p:nvSpPr>
            <p:cNvPr id="135" name="rc134"/>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519075" y="2153563"/>
              <a:ext cx="3150710" cy="3131794"/>
            </a:xfrm>
            <a:prstGeom prst="rect">
              <a:avLst/>
            </a:prstGeom>
            <a:solidFill>
              <a:srgbClr val="FFFFFF">
                <a:alpha val="100000"/>
              </a:srgbClr>
            </a:solidFill>
          </p:spPr>
          <p:txBody>
            <a:bodyPr/>
            <a:lstStyle/>
            <a:p/>
          </p:txBody>
        </p:sp>
        <p:sp>
          <p:nvSpPr>
            <p:cNvPr id="137" name="pl136"/>
            <p:cNvSpPr/>
            <p:nvPr/>
          </p:nvSpPr>
          <p:spPr>
            <a:xfrm>
              <a:off x="8519075"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8" name="pl137"/>
            <p:cNvSpPr/>
            <p:nvPr/>
          </p:nvSpPr>
          <p:spPr>
            <a:xfrm>
              <a:off x="8519075"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39" name="pl138"/>
            <p:cNvSpPr/>
            <p:nvPr/>
          </p:nvSpPr>
          <p:spPr>
            <a:xfrm>
              <a:off x="8519075"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40" name="pl139"/>
            <p:cNvSpPr/>
            <p:nvPr/>
          </p:nvSpPr>
          <p:spPr>
            <a:xfrm>
              <a:off x="8519075"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41" name="pl140"/>
            <p:cNvSpPr/>
            <p:nvPr/>
          </p:nvSpPr>
          <p:spPr>
            <a:xfrm>
              <a:off x="8519075"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42" name="pl141"/>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3" name="pl142"/>
            <p:cNvSpPr/>
            <p:nvPr/>
          </p:nvSpPr>
          <p:spPr>
            <a:xfrm>
              <a:off x="8519075"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4" name="pl143"/>
            <p:cNvSpPr/>
            <p:nvPr/>
          </p:nvSpPr>
          <p:spPr>
            <a:xfrm>
              <a:off x="8519075"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5" name="pl144"/>
            <p:cNvSpPr/>
            <p:nvPr/>
          </p:nvSpPr>
          <p:spPr>
            <a:xfrm>
              <a:off x="8519075"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6" name="pl145"/>
            <p:cNvSpPr/>
            <p:nvPr/>
          </p:nvSpPr>
          <p:spPr>
            <a:xfrm>
              <a:off x="8519075"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7" name="pl146"/>
            <p:cNvSpPr/>
            <p:nvPr/>
          </p:nvSpPr>
          <p:spPr>
            <a:xfrm>
              <a:off x="8519075"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48" name="rc147"/>
            <p:cNvSpPr/>
            <p:nvPr/>
          </p:nvSpPr>
          <p:spPr>
            <a:xfrm>
              <a:off x="8557813" y="5131205"/>
              <a:ext cx="232429" cy="154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557813" y="5019357"/>
              <a:ext cx="232429" cy="1118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557813" y="3210959"/>
              <a:ext cx="232429" cy="18083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557813" y="3086362"/>
              <a:ext cx="232429" cy="1245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816068" y="5189737"/>
              <a:ext cx="232429" cy="956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816068" y="4926054"/>
              <a:ext cx="232429" cy="2636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816068" y="2922067"/>
              <a:ext cx="232429" cy="20039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816068" y="2876285"/>
              <a:ext cx="232429" cy="457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074323" y="5154965"/>
              <a:ext cx="232429" cy="130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074323" y="4896788"/>
              <a:ext cx="232429" cy="2581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074323" y="2978281"/>
              <a:ext cx="232429" cy="19185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074323" y="2882950"/>
              <a:ext cx="232429" cy="953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332578" y="5231752"/>
              <a:ext cx="232429" cy="536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332578" y="5138159"/>
              <a:ext cx="232429" cy="935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332578" y="3890159"/>
              <a:ext cx="232429" cy="12480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332578" y="3832496"/>
              <a:ext cx="232429" cy="576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590833" y="5230303"/>
              <a:ext cx="232429" cy="550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590833" y="5155545"/>
              <a:ext cx="232429" cy="747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590833" y="4469101"/>
              <a:ext cx="232429" cy="68644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590833" y="4436938"/>
              <a:ext cx="232429" cy="321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849088" y="5256382"/>
              <a:ext cx="232429" cy="289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849088" y="5246820"/>
              <a:ext cx="232429" cy="95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849088" y="5030368"/>
              <a:ext cx="232429" cy="2164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849088" y="5008346"/>
              <a:ext cx="232429" cy="220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107343" y="5267682"/>
              <a:ext cx="232429" cy="17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107343" y="5265944"/>
              <a:ext cx="232429" cy="17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107343" y="5199588"/>
              <a:ext cx="232429" cy="663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107343" y="5173510"/>
              <a:ext cx="232429" cy="260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65598" y="5281591"/>
              <a:ext cx="232429" cy="37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365598" y="5280722"/>
              <a:ext cx="232429" cy="8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365598" y="5252035"/>
              <a:ext cx="232429" cy="286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65598" y="5239286"/>
              <a:ext cx="232429" cy="127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623853" y="5282750"/>
              <a:ext cx="232429" cy="26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623853" y="5282750"/>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623853" y="5264785"/>
              <a:ext cx="232429" cy="179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623853" y="5254353"/>
              <a:ext cx="232429" cy="104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82108"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882108"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882108" y="5265364"/>
              <a:ext cx="232429" cy="197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82108" y="5246240"/>
              <a:ext cx="232429" cy="191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14036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14036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140363" y="5276955"/>
              <a:ext cx="232429" cy="84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140363" y="5264205"/>
              <a:ext cx="232429" cy="127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98618"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398618"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398618" y="5276375"/>
              <a:ext cx="232429" cy="89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98618" y="5269421"/>
              <a:ext cx="232429" cy="69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9387984"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7" name="pg196"/>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8" name="tx197"/>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32,400 case(s)</a:t>
              </a:r>
            </a:p>
          </p:txBody>
        </p:sp>
        <p:sp>
          <p:nvSpPr>
            <p:cNvPr id="199" name="pg198"/>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0" name="tx199"/>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32,494 case(s)</a:t>
              </a:r>
            </a:p>
          </p:txBody>
        </p:sp>
        <p:sp>
          <p:nvSpPr>
            <p:cNvPr id="201" name="rc200"/>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202" name="rc201"/>
            <p:cNvSpPr/>
            <p:nvPr/>
          </p:nvSpPr>
          <p:spPr>
            <a:xfrm>
              <a:off x="11669786" y="2153563"/>
              <a:ext cx="3150710" cy="3131794"/>
            </a:xfrm>
            <a:prstGeom prst="rect">
              <a:avLst/>
            </a:prstGeom>
            <a:solidFill>
              <a:srgbClr val="FFFFFF">
                <a:alpha val="100000"/>
              </a:srgbClr>
            </a:solidFill>
          </p:spPr>
          <p:txBody>
            <a:bodyPr/>
            <a:lstStyle/>
            <a:p/>
          </p:txBody>
        </p:sp>
        <p:sp>
          <p:nvSpPr>
            <p:cNvPr id="203" name="pl202"/>
            <p:cNvSpPr/>
            <p:nvPr/>
          </p:nvSpPr>
          <p:spPr>
            <a:xfrm>
              <a:off x="11669786"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4" name="pl203"/>
            <p:cNvSpPr/>
            <p:nvPr/>
          </p:nvSpPr>
          <p:spPr>
            <a:xfrm>
              <a:off x="11669786"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5" name="pl204"/>
            <p:cNvSpPr/>
            <p:nvPr/>
          </p:nvSpPr>
          <p:spPr>
            <a:xfrm>
              <a:off x="11669786"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6" name="pl205"/>
            <p:cNvSpPr/>
            <p:nvPr/>
          </p:nvSpPr>
          <p:spPr>
            <a:xfrm>
              <a:off x="11669786"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7" name="pl206"/>
            <p:cNvSpPr/>
            <p:nvPr/>
          </p:nvSpPr>
          <p:spPr>
            <a:xfrm>
              <a:off x="11669786"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08" name="pl207"/>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09" name="pl208"/>
            <p:cNvSpPr/>
            <p:nvPr/>
          </p:nvSpPr>
          <p:spPr>
            <a:xfrm>
              <a:off x="11669786"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0" name="pl209"/>
            <p:cNvSpPr/>
            <p:nvPr/>
          </p:nvSpPr>
          <p:spPr>
            <a:xfrm>
              <a:off x="11669786"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1" name="pl210"/>
            <p:cNvSpPr/>
            <p:nvPr/>
          </p:nvSpPr>
          <p:spPr>
            <a:xfrm>
              <a:off x="11669786"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2" name="pl211"/>
            <p:cNvSpPr/>
            <p:nvPr/>
          </p:nvSpPr>
          <p:spPr>
            <a:xfrm>
              <a:off x="11669786"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3" name="pl212"/>
            <p:cNvSpPr/>
            <p:nvPr/>
          </p:nvSpPr>
          <p:spPr>
            <a:xfrm>
              <a:off x="11669786"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14" name="rc213"/>
            <p:cNvSpPr/>
            <p:nvPr/>
          </p:nvSpPr>
          <p:spPr>
            <a:xfrm>
              <a:off x="11708524"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1708524"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1708524" y="5280722"/>
              <a:ext cx="232429" cy="43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1708524" y="5269131"/>
              <a:ext cx="232429" cy="115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1966779"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1966779"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1966779" y="5279563"/>
              <a:ext cx="232429" cy="521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1966779" y="5267393"/>
              <a:ext cx="232429" cy="12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225034"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225034"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225034" y="5281591"/>
              <a:ext cx="232429"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225034" y="5250007"/>
              <a:ext cx="232429" cy="315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2483289" y="5283909"/>
              <a:ext cx="232429" cy="14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2483289" y="528390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2483289" y="5278983"/>
              <a:ext cx="232429" cy="49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2483289" y="5237837"/>
              <a:ext cx="232429" cy="411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2741544" y="5283619"/>
              <a:ext cx="232429" cy="1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2741544" y="528361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2741544" y="5276955"/>
              <a:ext cx="232429" cy="66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2741544" y="5246240"/>
              <a:ext cx="232429" cy="30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2999799" y="5284488"/>
              <a:ext cx="232429" cy="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2999799" y="52844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2999799" y="5281301"/>
              <a:ext cx="232429" cy="31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2999799" y="5262756"/>
              <a:ext cx="232429" cy="18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3258054"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3258054"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3258054" y="5281301"/>
              <a:ext cx="232429" cy="34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3258054" y="5254643"/>
              <a:ext cx="232429" cy="2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3516309"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3516309"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3516309" y="5282750"/>
              <a:ext cx="232429" cy="23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3516309" y="5259279"/>
              <a:ext cx="232429" cy="2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377456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377456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3774564" y="5284488"/>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3774564" y="5261018"/>
              <a:ext cx="232429" cy="2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4032819"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4032819"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4032819" y="5284199"/>
              <a:ext cx="232429" cy="11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4032819" y="5254643"/>
              <a:ext cx="232429" cy="295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91074"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91074"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91074" y="5284488"/>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4291074" y="5262756"/>
              <a:ext cx="232429" cy="217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4549329" y="5285068"/>
              <a:ext cx="232429" cy="2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4549329" y="528506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4549329" y="5283619"/>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4549329" y="5262467"/>
              <a:ext cx="232429" cy="21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pg261"/>
            <p:cNvSpPr/>
            <p:nvPr/>
          </p:nvSpPr>
          <p:spPr>
            <a:xfrm>
              <a:off x="12320137"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3" name="tx262"/>
            <p:cNvSpPr/>
            <p:nvPr/>
          </p:nvSpPr>
          <p:spPr>
            <a:xfrm>
              <a:off x="12445019"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153 case(s)</a:t>
              </a:r>
            </a:p>
          </p:txBody>
        </p:sp>
        <p:sp>
          <p:nvSpPr>
            <p:cNvPr id="264" name="pg263"/>
            <p:cNvSpPr/>
            <p:nvPr/>
          </p:nvSpPr>
          <p:spPr>
            <a:xfrm>
              <a:off x="12530624" y="2394471"/>
              <a:ext cx="1429034" cy="311602"/>
            </a:xfrm>
            <a:custGeom>
              <a:avLst/>
              <a:pathLst>
                <a:path w="1429034" h="311602">
                  <a:moveTo>
                    <a:pt x="26017" y="311602"/>
                  </a:moveTo>
                  <a:lnTo>
                    <a:pt x="1403017" y="311602"/>
                  </a:lnTo>
                  <a:lnTo>
                    <a:pt x="1401969" y="311581"/>
                  </a:lnTo>
                  <a:lnTo>
                    <a:pt x="1406153" y="311412"/>
                  </a:lnTo>
                  <a:lnTo>
                    <a:pt x="1410256" y="310575"/>
                  </a:lnTo>
                  <a:lnTo>
                    <a:pt x="1414170" y="309090"/>
                  </a:lnTo>
                  <a:lnTo>
                    <a:pt x="1417797" y="306996"/>
                  </a:lnTo>
                  <a:lnTo>
                    <a:pt x="1421040" y="304348"/>
                  </a:lnTo>
                  <a:lnTo>
                    <a:pt x="1423816" y="301214"/>
                  </a:lnTo>
                  <a:lnTo>
                    <a:pt x="1426054" y="297675"/>
                  </a:lnTo>
                  <a:lnTo>
                    <a:pt x="1427695" y="293823"/>
                  </a:lnTo>
                  <a:lnTo>
                    <a:pt x="1428697" y="289758"/>
                  </a:lnTo>
                  <a:lnTo>
                    <a:pt x="1429034" y="285585"/>
                  </a:lnTo>
                  <a:lnTo>
                    <a:pt x="1429034" y="26017"/>
                  </a:lnTo>
                  <a:lnTo>
                    <a:pt x="1428697" y="21843"/>
                  </a:lnTo>
                  <a:lnTo>
                    <a:pt x="1427695" y="17778"/>
                  </a:lnTo>
                  <a:lnTo>
                    <a:pt x="1426054" y="13926"/>
                  </a:lnTo>
                  <a:lnTo>
                    <a:pt x="1423816" y="10387"/>
                  </a:lnTo>
                  <a:lnTo>
                    <a:pt x="1421040" y="7253"/>
                  </a:lnTo>
                  <a:lnTo>
                    <a:pt x="1417797" y="4605"/>
                  </a:lnTo>
                  <a:lnTo>
                    <a:pt x="1414170" y="2511"/>
                  </a:lnTo>
                  <a:lnTo>
                    <a:pt x="1410256" y="1027"/>
                  </a:lnTo>
                  <a:lnTo>
                    <a:pt x="1406153" y="189"/>
                  </a:lnTo>
                  <a:lnTo>
                    <a:pt x="140301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5" name="tx264"/>
            <p:cNvSpPr/>
            <p:nvPr/>
          </p:nvSpPr>
          <p:spPr>
            <a:xfrm>
              <a:off x="12634693" y="2466357"/>
              <a:ext cx="122089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143 case(s)</a:t>
              </a:r>
            </a:p>
          </p:txBody>
        </p:sp>
        <p:sp>
          <p:nvSpPr>
            <p:cNvPr id="266" name="rc265"/>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67" name="rc266"/>
            <p:cNvSpPr/>
            <p:nvPr/>
          </p:nvSpPr>
          <p:spPr>
            <a:xfrm>
              <a:off x="14820496" y="2153563"/>
              <a:ext cx="3150710" cy="3131794"/>
            </a:xfrm>
            <a:prstGeom prst="rect">
              <a:avLst/>
            </a:prstGeom>
            <a:solidFill>
              <a:srgbClr val="FFFFFF">
                <a:alpha val="100000"/>
              </a:srgbClr>
            </a:solidFill>
          </p:spPr>
          <p:txBody>
            <a:bodyPr/>
            <a:lstStyle/>
            <a:p/>
          </p:txBody>
        </p:sp>
        <p:sp>
          <p:nvSpPr>
            <p:cNvPr id="268" name="pl267"/>
            <p:cNvSpPr/>
            <p:nvPr/>
          </p:nvSpPr>
          <p:spPr>
            <a:xfrm>
              <a:off x="14820496" y="4995597"/>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69" name="pl268"/>
            <p:cNvSpPr/>
            <p:nvPr/>
          </p:nvSpPr>
          <p:spPr>
            <a:xfrm>
              <a:off x="14820496" y="4416075"/>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70" name="pl269"/>
            <p:cNvSpPr/>
            <p:nvPr/>
          </p:nvSpPr>
          <p:spPr>
            <a:xfrm>
              <a:off x="14820496" y="3836553"/>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71" name="pl270"/>
            <p:cNvSpPr/>
            <p:nvPr/>
          </p:nvSpPr>
          <p:spPr>
            <a:xfrm>
              <a:off x="14820496" y="3257031"/>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72" name="pl271"/>
            <p:cNvSpPr/>
            <p:nvPr/>
          </p:nvSpPr>
          <p:spPr>
            <a:xfrm>
              <a:off x="14820496" y="2677509"/>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73" name="pl272"/>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4" name="pl273"/>
            <p:cNvSpPr/>
            <p:nvPr/>
          </p:nvSpPr>
          <p:spPr>
            <a:xfrm>
              <a:off x="14820496" y="4705836"/>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5" name="pl274"/>
            <p:cNvSpPr/>
            <p:nvPr/>
          </p:nvSpPr>
          <p:spPr>
            <a:xfrm>
              <a:off x="14820496" y="4126314"/>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6" name="pl275"/>
            <p:cNvSpPr/>
            <p:nvPr/>
          </p:nvSpPr>
          <p:spPr>
            <a:xfrm>
              <a:off x="14820496" y="3546792"/>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7" name="pl276"/>
            <p:cNvSpPr/>
            <p:nvPr/>
          </p:nvSpPr>
          <p:spPr>
            <a:xfrm>
              <a:off x="14820496" y="2967270"/>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8" name="pl277"/>
            <p:cNvSpPr/>
            <p:nvPr/>
          </p:nvSpPr>
          <p:spPr>
            <a:xfrm>
              <a:off x="14820496" y="238774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79" name="rc278"/>
            <p:cNvSpPr/>
            <p:nvPr/>
          </p:nvSpPr>
          <p:spPr>
            <a:xfrm>
              <a:off x="14859235" y="5283619"/>
              <a:ext cx="232429" cy="17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0" name="rc279"/>
            <p:cNvSpPr/>
            <p:nvPr/>
          </p:nvSpPr>
          <p:spPr>
            <a:xfrm>
              <a:off x="14859235" y="528361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1" name="rc280"/>
            <p:cNvSpPr/>
            <p:nvPr/>
          </p:nvSpPr>
          <p:spPr>
            <a:xfrm>
              <a:off x="14859235" y="5281881"/>
              <a:ext cx="232429" cy="173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2" name="rc281"/>
            <p:cNvSpPr/>
            <p:nvPr/>
          </p:nvSpPr>
          <p:spPr>
            <a:xfrm>
              <a:off x="14859235" y="5254064"/>
              <a:ext cx="232429" cy="278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3" name="rc282"/>
            <p:cNvSpPr/>
            <p:nvPr/>
          </p:nvSpPr>
          <p:spPr>
            <a:xfrm>
              <a:off x="15117490"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4" name="rc283"/>
            <p:cNvSpPr/>
            <p:nvPr/>
          </p:nvSpPr>
          <p:spPr>
            <a:xfrm>
              <a:off x="15117490"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5" name="rc284"/>
            <p:cNvSpPr/>
            <p:nvPr/>
          </p:nvSpPr>
          <p:spPr>
            <a:xfrm>
              <a:off x="15117490" y="5283619"/>
              <a:ext cx="232429" cy="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6" name="rc285"/>
            <p:cNvSpPr/>
            <p:nvPr/>
          </p:nvSpPr>
          <p:spPr>
            <a:xfrm>
              <a:off x="15117490" y="5236968"/>
              <a:ext cx="232429" cy="466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75745"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75745"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75745" y="5281591"/>
              <a:ext cx="232429"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0" name="rc289"/>
            <p:cNvSpPr/>
            <p:nvPr/>
          </p:nvSpPr>
          <p:spPr>
            <a:xfrm>
              <a:off x="15375745" y="5258120"/>
              <a:ext cx="232429" cy="2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1" name="rc290"/>
            <p:cNvSpPr/>
            <p:nvPr/>
          </p:nvSpPr>
          <p:spPr>
            <a:xfrm>
              <a:off x="15634000" y="5284488"/>
              <a:ext cx="232429" cy="8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2" name="rc291"/>
            <p:cNvSpPr/>
            <p:nvPr/>
          </p:nvSpPr>
          <p:spPr>
            <a:xfrm>
              <a:off x="15634000" y="528448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3" name="rc292"/>
            <p:cNvSpPr/>
            <p:nvPr/>
          </p:nvSpPr>
          <p:spPr>
            <a:xfrm>
              <a:off x="15634000" y="5279852"/>
              <a:ext cx="232429" cy="46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4" name="rc293"/>
            <p:cNvSpPr/>
            <p:nvPr/>
          </p:nvSpPr>
          <p:spPr>
            <a:xfrm>
              <a:off x="15634000" y="5232042"/>
              <a:ext cx="232429" cy="478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92255" y="5284199"/>
              <a:ext cx="232429" cy="1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92255" y="52841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92255" y="5281591"/>
              <a:ext cx="232429" cy="26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8" name="rc297"/>
            <p:cNvSpPr/>
            <p:nvPr/>
          </p:nvSpPr>
          <p:spPr>
            <a:xfrm>
              <a:off x="15892255" y="5246820"/>
              <a:ext cx="232429" cy="347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50510" y="5284778"/>
              <a:ext cx="232429" cy="5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50510" y="528477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50510" y="5283909"/>
              <a:ext cx="232429" cy="8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2" name="rc301"/>
            <p:cNvSpPr/>
            <p:nvPr/>
          </p:nvSpPr>
          <p:spPr>
            <a:xfrm>
              <a:off x="16150510" y="5261018"/>
              <a:ext cx="232429" cy="22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3" name="rc302"/>
            <p:cNvSpPr/>
            <p:nvPr/>
          </p:nvSpPr>
          <p:spPr>
            <a:xfrm>
              <a:off x="16408764" y="5279273"/>
              <a:ext cx="232429" cy="60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4" name="rc303"/>
            <p:cNvSpPr/>
            <p:nvPr/>
          </p:nvSpPr>
          <p:spPr>
            <a:xfrm>
              <a:off x="16408764" y="527927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5" name="rc304"/>
            <p:cNvSpPr/>
            <p:nvPr/>
          </p:nvSpPr>
          <p:spPr>
            <a:xfrm>
              <a:off x="16408764" y="5277824"/>
              <a:ext cx="232429" cy="144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6" name="rc305"/>
            <p:cNvSpPr/>
            <p:nvPr/>
          </p:nvSpPr>
          <p:spPr>
            <a:xfrm>
              <a:off x="16408764" y="5251166"/>
              <a:ext cx="232429" cy="2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7" name="rc306"/>
            <p:cNvSpPr/>
            <p:nvPr/>
          </p:nvSpPr>
          <p:spPr>
            <a:xfrm>
              <a:off x="16667019" y="5274926"/>
              <a:ext cx="232429" cy="104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8" name="rc307"/>
            <p:cNvSpPr/>
            <p:nvPr/>
          </p:nvSpPr>
          <p:spPr>
            <a:xfrm>
              <a:off x="16667019" y="527492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9" name="rc308"/>
            <p:cNvSpPr/>
            <p:nvPr/>
          </p:nvSpPr>
          <p:spPr>
            <a:xfrm>
              <a:off x="16667019" y="5274347"/>
              <a:ext cx="232429" cy="5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0" name="rc309"/>
            <p:cNvSpPr/>
            <p:nvPr/>
          </p:nvSpPr>
          <p:spPr>
            <a:xfrm>
              <a:off x="16667019" y="5258410"/>
              <a:ext cx="232429" cy="159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1" name="pg310"/>
            <p:cNvSpPr/>
            <p:nvPr/>
          </p:nvSpPr>
          <p:spPr>
            <a:xfrm>
              <a:off x="15470847"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12" name="tx311"/>
            <p:cNvSpPr/>
            <p:nvPr/>
          </p:nvSpPr>
          <p:spPr>
            <a:xfrm>
              <a:off x="15595730"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132 case(s)</a:t>
              </a:r>
            </a:p>
          </p:txBody>
        </p:sp>
        <p:sp>
          <p:nvSpPr>
            <p:cNvPr id="313" name="pg312"/>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14" name="rc313"/>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315" name="tx314"/>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6" name="tx315"/>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7" name="tx316"/>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8" name="tx317"/>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9" name="tx318"/>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20" name="pl319"/>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tx331"/>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3" name="tx332"/>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4" name="tx333"/>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5" name="tx334"/>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6" name="tx335"/>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7" name="tx336"/>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8" name="tx337"/>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9" name="tx338"/>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0" name="tx339"/>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1" name="tx340"/>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2" name="tx341"/>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3" name="tx342"/>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4" name="pl343"/>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tx355"/>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7" name="tx356"/>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8" name="tx357"/>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9" name="tx358"/>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0" name="tx359"/>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1" name="tx360"/>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2" name="tx361"/>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3" name="tx362"/>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4" name="tx363"/>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5" name="tx364"/>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6" name="tx365"/>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7" name="tx366"/>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8" name="pl367"/>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tx379"/>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1" name="tx380"/>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2" name="tx381"/>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3" name="tx382"/>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4" name="tx383"/>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5" name="tx384"/>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6" name="tx385"/>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7" name="tx386"/>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8" name="tx387"/>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9" name="tx388"/>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0" name="tx389"/>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1" name="tx390"/>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2" name="pl391"/>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5" name="tx404"/>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6" name="tx405"/>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7" name="tx406"/>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8" name="tx407"/>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9" name="tx408"/>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0" name="tx409"/>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1" name="tx410"/>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2" name="tx411"/>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3" name="tx412"/>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4" name="tx413"/>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5" name="tx414"/>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6" name="pl415"/>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422"/>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423"/>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424"/>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425"/>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pl426"/>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8" name="tx427"/>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9" name="tx428"/>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30" name="tx429"/>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31" name="tx430"/>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32" name="tx431"/>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33" name="tx432"/>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34" name="tx433"/>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5" name="tx434"/>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6" name="tx435"/>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7" name="tx436"/>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8" name="tx437"/>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9" name="tx438"/>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40" name="tx439"/>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41" name="tx440"/>
            <p:cNvSpPr/>
            <p:nvPr/>
          </p:nvSpPr>
          <p:spPr>
            <a:xfrm>
              <a:off x="1294238" y="4590978"/>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2,000</a:t>
              </a:r>
            </a:p>
          </p:txBody>
        </p:sp>
        <p:sp>
          <p:nvSpPr>
            <p:cNvPr id="442" name="tx441"/>
            <p:cNvSpPr/>
            <p:nvPr/>
          </p:nvSpPr>
          <p:spPr>
            <a:xfrm>
              <a:off x="1294238" y="4011456"/>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4,000</a:t>
              </a:r>
            </a:p>
          </p:txBody>
        </p:sp>
        <p:sp>
          <p:nvSpPr>
            <p:cNvPr id="443" name="tx442"/>
            <p:cNvSpPr/>
            <p:nvPr/>
          </p:nvSpPr>
          <p:spPr>
            <a:xfrm>
              <a:off x="1294238" y="3431934"/>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6,000</a:t>
              </a:r>
            </a:p>
          </p:txBody>
        </p:sp>
        <p:sp>
          <p:nvSpPr>
            <p:cNvPr id="444" name="tx443"/>
            <p:cNvSpPr/>
            <p:nvPr/>
          </p:nvSpPr>
          <p:spPr>
            <a:xfrm>
              <a:off x="1294238" y="2852412"/>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8,000</a:t>
              </a:r>
            </a:p>
          </p:txBody>
        </p:sp>
        <p:sp>
          <p:nvSpPr>
            <p:cNvPr id="445" name="tx444"/>
            <p:cNvSpPr/>
            <p:nvPr/>
          </p:nvSpPr>
          <p:spPr>
            <a:xfrm>
              <a:off x="1230614" y="2272890"/>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46" name="pl445"/>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446"/>
            <p:cNvSpPr/>
            <p:nvPr/>
          </p:nvSpPr>
          <p:spPr>
            <a:xfrm>
              <a:off x="2182860" y="47058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447"/>
            <p:cNvSpPr/>
            <p:nvPr/>
          </p:nvSpPr>
          <p:spPr>
            <a:xfrm>
              <a:off x="2182860" y="41263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448"/>
            <p:cNvSpPr/>
            <p:nvPr/>
          </p:nvSpPr>
          <p:spPr>
            <a:xfrm>
              <a:off x="2182860" y="354679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449"/>
            <p:cNvSpPr/>
            <p:nvPr/>
          </p:nvSpPr>
          <p:spPr>
            <a:xfrm>
              <a:off x="2182860" y="2967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450"/>
            <p:cNvSpPr/>
            <p:nvPr/>
          </p:nvSpPr>
          <p:spPr>
            <a:xfrm>
              <a:off x="2182860" y="23877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tx45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53" name="rc452"/>
            <p:cNvSpPr/>
            <p:nvPr/>
          </p:nvSpPr>
          <p:spPr>
            <a:xfrm>
              <a:off x="18110385" y="2153563"/>
              <a:ext cx="1240079" cy="413498"/>
            </a:xfrm>
            <a:prstGeom prst="rect">
              <a:avLst/>
            </a:prstGeom>
            <a:solidFill>
              <a:srgbClr val="FFFFFF">
                <a:alpha val="100000"/>
              </a:srgbClr>
            </a:solidFill>
          </p:spPr>
          <p:txBody>
            <a:bodyPr/>
            <a:lstStyle/>
            <a:p/>
          </p:txBody>
        </p:sp>
        <p:sp>
          <p:nvSpPr>
            <p:cNvPr id="454" name="rc453"/>
            <p:cNvSpPr/>
            <p:nvPr/>
          </p:nvSpPr>
          <p:spPr>
            <a:xfrm>
              <a:off x="18179974" y="2223153"/>
              <a:ext cx="274319" cy="274319"/>
            </a:xfrm>
            <a:prstGeom prst="rect">
              <a:avLst/>
            </a:prstGeom>
            <a:solidFill>
              <a:srgbClr val="FFFFFF">
                <a:alpha val="100000"/>
              </a:srgbClr>
            </a:solidFill>
          </p:spPr>
          <p:txBody>
            <a:bodyPr/>
            <a:lstStyle/>
            <a:p/>
          </p:txBody>
        </p:sp>
        <p:sp>
          <p:nvSpPr>
            <p:cNvPr id="455" name="pg454"/>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56" name="tx455"/>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57" name="rc456"/>
            <p:cNvSpPr/>
            <p:nvPr/>
          </p:nvSpPr>
          <p:spPr>
            <a:xfrm>
              <a:off x="18110385" y="2706240"/>
              <a:ext cx="1753945" cy="1236458"/>
            </a:xfrm>
            <a:prstGeom prst="rect">
              <a:avLst/>
            </a:prstGeom>
            <a:solidFill>
              <a:srgbClr val="FFFFFF">
                <a:alpha val="100000"/>
              </a:srgbClr>
            </a:solidFill>
          </p:spPr>
          <p:txBody>
            <a:bodyPr/>
            <a:lstStyle/>
            <a:p/>
          </p:txBody>
        </p:sp>
        <p:sp>
          <p:nvSpPr>
            <p:cNvPr id="458" name="rc457"/>
            <p:cNvSpPr/>
            <p:nvPr/>
          </p:nvSpPr>
          <p:spPr>
            <a:xfrm>
              <a:off x="18179974" y="2775829"/>
              <a:ext cx="274319" cy="274319"/>
            </a:xfrm>
            <a:prstGeom prst="rect">
              <a:avLst/>
            </a:prstGeom>
            <a:solidFill>
              <a:srgbClr val="FFFFFF">
                <a:alpha val="100000"/>
              </a:srgbClr>
            </a:solidFill>
          </p:spPr>
          <p:txBody>
            <a:bodyPr/>
            <a:lstStyle/>
            <a:p/>
          </p:txBody>
        </p:sp>
        <p:sp>
          <p:nvSpPr>
            <p:cNvPr id="459" name="rc458"/>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0" name="rc459"/>
            <p:cNvSpPr/>
            <p:nvPr/>
          </p:nvSpPr>
          <p:spPr>
            <a:xfrm>
              <a:off x="18179974" y="3050149"/>
              <a:ext cx="274319" cy="274319"/>
            </a:xfrm>
            <a:prstGeom prst="rect">
              <a:avLst/>
            </a:prstGeom>
            <a:solidFill>
              <a:srgbClr val="FFFFFF">
                <a:alpha val="100000"/>
              </a:srgbClr>
            </a:solidFill>
          </p:spPr>
          <p:txBody>
            <a:bodyPr/>
            <a:lstStyle/>
            <a:p/>
          </p:txBody>
        </p:sp>
        <p:sp>
          <p:nvSpPr>
            <p:cNvPr id="461" name="rc460"/>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2" name="rc461"/>
            <p:cNvSpPr/>
            <p:nvPr/>
          </p:nvSpPr>
          <p:spPr>
            <a:xfrm>
              <a:off x="18179974" y="3324469"/>
              <a:ext cx="274319" cy="274320"/>
            </a:xfrm>
            <a:prstGeom prst="rect">
              <a:avLst/>
            </a:prstGeom>
            <a:solidFill>
              <a:srgbClr val="FFFFFF">
                <a:alpha val="100000"/>
              </a:srgbClr>
            </a:solidFill>
          </p:spPr>
          <p:txBody>
            <a:bodyPr/>
            <a:lstStyle/>
            <a:p/>
          </p:txBody>
        </p:sp>
        <p:sp>
          <p:nvSpPr>
            <p:cNvPr id="463" name="rc462"/>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463"/>
            <p:cNvSpPr/>
            <p:nvPr/>
          </p:nvSpPr>
          <p:spPr>
            <a:xfrm>
              <a:off x="18179974" y="3598789"/>
              <a:ext cx="274319" cy="274320"/>
            </a:xfrm>
            <a:prstGeom prst="rect">
              <a:avLst/>
            </a:prstGeom>
            <a:solidFill>
              <a:srgbClr val="FFFFFF">
                <a:alpha val="100000"/>
              </a:srgbClr>
            </a:solidFill>
          </p:spPr>
          <p:txBody>
            <a:bodyPr/>
            <a:lstStyle/>
            <a:p/>
          </p:txBody>
        </p:sp>
        <p:sp>
          <p:nvSpPr>
            <p:cNvPr id="465" name="rc464"/>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6" name="tx465"/>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67" name="tx466"/>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68" name="tx467"/>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9" name="tx468"/>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70" name=""/>
          <p:cNvGrpSpPr/>
          <p:nvPr/>
        </p:nvGrpSpPr>
        <p:grpSpPr>
          <a:xfrm>
            <a:off x="6400800" y="6217920"/>
            <a:ext cx="5486400" cy="4251960"/>
            <a:chOff x="6400800" y="6217920"/>
            <a:chExt cx="5486400" cy="4251960"/>
          </a:xfrm>
        </p:grpSpPr>
        <p:sp>
          <p:nvSpPr>
            <p:cNvPr id="47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7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73" name="rc5"/>
            <p:cNvSpPr/>
            <p:nvPr/>
          </p:nvSpPr>
          <p:spPr>
            <a:xfrm>
              <a:off x="7068913" y="6510025"/>
              <a:ext cx="4276698" cy="2788960"/>
            </a:xfrm>
            <a:prstGeom prst="rect">
              <a:avLst/>
            </a:prstGeom>
            <a:solidFill>
              <a:srgbClr val="FFFFFF">
                <a:alpha val="100000"/>
              </a:srgbClr>
            </a:solidFill>
          </p:spPr>
          <p:txBody>
            <a:bodyPr/>
            <a:lstStyle/>
            <a:p/>
          </p:txBody>
        </p:sp>
        <p:sp>
          <p:nvSpPr>
            <p:cNvPr id="474" name="pl6"/>
            <p:cNvSpPr/>
            <p:nvPr/>
          </p:nvSpPr>
          <p:spPr>
            <a:xfrm>
              <a:off x="7068913" y="869383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5" name="pl7"/>
            <p:cNvSpPr/>
            <p:nvPr/>
          </p:nvSpPr>
          <p:spPr>
            <a:xfrm>
              <a:off x="7068913" y="7737072"/>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6" name="pl8"/>
            <p:cNvSpPr/>
            <p:nvPr/>
          </p:nvSpPr>
          <p:spPr>
            <a:xfrm>
              <a:off x="7068913" y="6780310"/>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77"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8" name="pl10"/>
            <p:cNvSpPr/>
            <p:nvPr/>
          </p:nvSpPr>
          <p:spPr>
            <a:xfrm>
              <a:off x="7068913" y="8215453"/>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79" name="pl11"/>
            <p:cNvSpPr/>
            <p:nvPr/>
          </p:nvSpPr>
          <p:spPr>
            <a:xfrm>
              <a:off x="7068913" y="7258691"/>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80" name="rc12"/>
            <p:cNvSpPr/>
            <p:nvPr/>
          </p:nvSpPr>
          <p:spPr>
            <a:xfrm>
              <a:off x="7217409" y="7832748"/>
              <a:ext cx="415790" cy="4783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13"/>
            <p:cNvSpPr/>
            <p:nvPr/>
          </p:nvSpPr>
          <p:spPr>
            <a:xfrm>
              <a:off x="7811395" y="8167614"/>
              <a:ext cx="415790" cy="66973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14"/>
            <p:cNvSpPr/>
            <p:nvPr/>
          </p:nvSpPr>
          <p:spPr>
            <a:xfrm>
              <a:off x="8405381" y="8933024"/>
              <a:ext cx="415790" cy="9567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3" name="rc15"/>
            <p:cNvSpPr/>
            <p:nvPr/>
          </p:nvSpPr>
          <p:spPr>
            <a:xfrm>
              <a:off x="8999367" y="9076538"/>
              <a:ext cx="415790" cy="478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16"/>
            <p:cNvSpPr/>
            <p:nvPr/>
          </p:nvSpPr>
          <p:spPr>
            <a:xfrm>
              <a:off x="7217409" y="7354367"/>
              <a:ext cx="415790" cy="4783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17"/>
            <p:cNvSpPr/>
            <p:nvPr/>
          </p:nvSpPr>
          <p:spPr>
            <a:xfrm>
              <a:off x="7811395" y="7497881"/>
              <a:ext cx="415790" cy="6697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18"/>
            <p:cNvSpPr/>
            <p:nvPr/>
          </p:nvSpPr>
          <p:spPr>
            <a:xfrm>
              <a:off x="8405381" y="8885186"/>
              <a:ext cx="415790" cy="478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7" name="rc19"/>
            <p:cNvSpPr/>
            <p:nvPr/>
          </p:nvSpPr>
          <p:spPr>
            <a:xfrm>
              <a:off x="8999367" y="9028700"/>
              <a:ext cx="415790" cy="478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20"/>
            <p:cNvSpPr/>
            <p:nvPr/>
          </p:nvSpPr>
          <p:spPr>
            <a:xfrm>
              <a:off x="7217409" y="7306529"/>
              <a:ext cx="415790" cy="478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21"/>
            <p:cNvSpPr/>
            <p:nvPr/>
          </p:nvSpPr>
          <p:spPr>
            <a:xfrm>
              <a:off x="7811395" y="6636796"/>
              <a:ext cx="415790" cy="86108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22"/>
            <p:cNvSpPr/>
            <p:nvPr/>
          </p:nvSpPr>
          <p:spPr>
            <a:xfrm>
              <a:off x="8405381" y="8358967"/>
              <a:ext cx="415790" cy="5262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rc23"/>
            <p:cNvSpPr/>
            <p:nvPr/>
          </p:nvSpPr>
          <p:spPr>
            <a:xfrm>
              <a:off x="8999367" y="8837348"/>
              <a:ext cx="415790" cy="19135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24"/>
            <p:cNvSpPr/>
            <p:nvPr/>
          </p:nvSpPr>
          <p:spPr>
            <a:xfrm>
              <a:off x="9593353" y="9076538"/>
              <a:ext cx="415790" cy="478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25"/>
            <p:cNvSpPr/>
            <p:nvPr/>
          </p:nvSpPr>
          <p:spPr>
            <a:xfrm>
              <a:off x="10187339" y="9124376"/>
              <a:ext cx="415790" cy="478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26"/>
            <p:cNvSpPr/>
            <p:nvPr/>
          </p:nvSpPr>
          <p:spPr>
            <a:xfrm>
              <a:off x="7217409" y="8311129"/>
              <a:ext cx="415790" cy="86108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5" name="rc27"/>
            <p:cNvSpPr/>
            <p:nvPr/>
          </p:nvSpPr>
          <p:spPr>
            <a:xfrm>
              <a:off x="7811395" y="8837348"/>
              <a:ext cx="415790" cy="33486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rc28"/>
            <p:cNvSpPr/>
            <p:nvPr/>
          </p:nvSpPr>
          <p:spPr>
            <a:xfrm>
              <a:off x="8405381" y="9028700"/>
              <a:ext cx="415790" cy="1435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7" name="rc29"/>
            <p:cNvSpPr/>
            <p:nvPr/>
          </p:nvSpPr>
          <p:spPr>
            <a:xfrm>
              <a:off x="8999367" y="9124376"/>
              <a:ext cx="415790" cy="4783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8" name="rc30"/>
            <p:cNvSpPr/>
            <p:nvPr/>
          </p:nvSpPr>
          <p:spPr>
            <a:xfrm>
              <a:off x="9593353" y="9124376"/>
              <a:ext cx="415790" cy="4783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9" name="pl31"/>
            <p:cNvSpPr/>
            <p:nvPr/>
          </p:nvSpPr>
          <p:spPr>
            <a:xfrm>
              <a:off x="7425304" y="6867288"/>
              <a:ext cx="2969929" cy="2298045"/>
            </a:xfrm>
            <a:custGeom>
              <a:avLst/>
              <a:pathLst>
                <a:path w="2969929" h="2298045">
                  <a:moveTo>
                    <a:pt x="0" y="0"/>
                  </a:moveTo>
                  <a:lnTo>
                    <a:pt x="593985" y="1493041"/>
                  </a:lnTo>
                  <a:lnTo>
                    <a:pt x="1187971" y="2091634"/>
                  </a:lnTo>
                  <a:lnTo>
                    <a:pt x="1781957" y="2222361"/>
                  </a:lnTo>
                  <a:lnTo>
                    <a:pt x="2375943" y="2291165"/>
                  </a:lnTo>
                  <a:lnTo>
                    <a:pt x="2969929" y="2298045"/>
                  </a:lnTo>
                </a:path>
              </a:pathLst>
            </a:custGeom>
            <a:ln w="40651" cap="flat">
              <a:solidFill>
                <a:srgbClr val="000000">
                  <a:alpha val="100000"/>
                </a:srgbClr>
              </a:solidFill>
              <a:prstDash val="solid"/>
              <a:round/>
            </a:ln>
          </p:spPr>
          <p:txBody>
            <a:bodyPr/>
            <a:lstStyle/>
            <a:p/>
          </p:txBody>
        </p:sp>
        <p:sp>
          <p:nvSpPr>
            <p:cNvPr id="500" name="rc32"/>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501" name="tx33"/>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2" name="tx34"/>
            <p:cNvSpPr/>
            <p:nvPr/>
          </p:nvSpPr>
          <p:spPr>
            <a:xfrm>
              <a:off x="6801340" y="82131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3" name="tx35"/>
            <p:cNvSpPr/>
            <p:nvPr/>
          </p:nvSpPr>
          <p:spPr>
            <a:xfrm>
              <a:off x="6801340" y="725638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4" name="pl36"/>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5" name="pl37"/>
            <p:cNvSpPr/>
            <p:nvPr/>
          </p:nvSpPr>
          <p:spPr>
            <a:xfrm>
              <a:off x="7034118" y="82154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6" name="pl38"/>
            <p:cNvSpPr/>
            <p:nvPr/>
          </p:nvSpPr>
          <p:spPr>
            <a:xfrm>
              <a:off x="7034118" y="725869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7" name="pl3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pl40"/>
            <p:cNvSpPr/>
            <p:nvPr/>
          </p:nvSpPr>
          <p:spPr>
            <a:xfrm>
              <a:off x="11345612" y="848417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9" name="pl41"/>
            <p:cNvSpPr/>
            <p:nvPr/>
          </p:nvSpPr>
          <p:spPr>
            <a:xfrm>
              <a:off x="11345612" y="779613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0" name="pl42"/>
            <p:cNvSpPr/>
            <p:nvPr/>
          </p:nvSpPr>
          <p:spPr>
            <a:xfrm>
              <a:off x="11345612" y="710810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1" name="tx4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2" name="tx44"/>
            <p:cNvSpPr/>
            <p:nvPr/>
          </p:nvSpPr>
          <p:spPr>
            <a:xfrm>
              <a:off x="11443669" y="848187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13" name="tx45"/>
            <p:cNvSpPr/>
            <p:nvPr/>
          </p:nvSpPr>
          <p:spPr>
            <a:xfrm>
              <a:off x="11443669" y="779383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4" name="tx46"/>
            <p:cNvSpPr/>
            <p:nvPr/>
          </p:nvSpPr>
          <p:spPr>
            <a:xfrm>
              <a:off x="11443669" y="7105720"/>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515" name="pl47"/>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48"/>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49"/>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50"/>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51"/>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52"/>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53"/>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tx54"/>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3" name="tx55"/>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4" name="tx56"/>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5" name="tx57"/>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6" name="tx58"/>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7" name="tx59"/>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8" name="tx60"/>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9" name="tx61"/>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0" name="tx62"/>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1"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32"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3" name="rc65"/>
            <p:cNvSpPr/>
            <p:nvPr/>
          </p:nvSpPr>
          <p:spPr>
            <a:xfrm>
              <a:off x="6564753" y="10217410"/>
              <a:ext cx="1051268" cy="182880"/>
            </a:xfrm>
            <a:prstGeom prst="rect">
              <a:avLst/>
            </a:prstGeom>
            <a:solidFill>
              <a:srgbClr val="FFFFFF">
                <a:alpha val="100000"/>
              </a:srgbClr>
            </a:solidFill>
          </p:spPr>
          <p:txBody>
            <a:bodyPr/>
            <a:lstStyle/>
            <a:p/>
          </p:txBody>
        </p:sp>
        <p:sp>
          <p:nvSpPr>
            <p:cNvPr id="534" name="rc66"/>
            <p:cNvSpPr/>
            <p:nvPr/>
          </p:nvSpPr>
          <p:spPr>
            <a:xfrm>
              <a:off x="6564753" y="10217410"/>
              <a:ext cx="182879" cy="182880"/>
            </a:xfrm>
            <a:prstGeom prst="rect">
              <a:avLst/>
            </a:prstGeom>
            <a:solidFill>
              <a:srgbClr val="FFFFFF">
                <a:alpha val="100000"/>
              </a:srgbClr>
            </a:solidFill>
          </p:spPr>
          <p:txBody>
            <a:bodyPr/>
            <a:lstStyle/>
            <a:p/>
          </p:txBody>
        </p:sp>
        <p:sp>
          <p:nvSpPr>
            <p:cNvPr id="535" name="pl67"/>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6" name="tx68"/>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7" name="rc69"/>
            <p:cNvSpPr/>
            <p:nvPr/>
          </p:nvSpPr>
          <p:spPr>
            <a:xfrm>
              <a:off x="7796021" y="10217410"/>
              <a:ext cx="4053749" cy="182880"/>
            </a:xfrm>
            <a:prstGeom prst="rect">
              <a:avLst/>
            </a:prstGeom>
            <a:solidFill>
              <a:srgbClr val="FFFFFF">
                <a:alpha val="100000"/>
              </a:srgbClr>
            </a:solidFill>
          </p:spPr>
          <p:txBody>
            <a:bodyPr/>
            <a:lstStyle/>
            <a:p/>
          </p:txBody>
        </p:sp>
        <p:sp>
          <p:nvSpPr>
            <p:cNvPr id="538" name="rc70"/>
            <p:cNvSpPr/>
            <p:nvPr/>
          </p:nvSpPr>
          <p:spPr>
            <a:xfrm>
              <a:off x="7796021" y="10217410"/>
              <a:ext cx="182879" cy="182880"/>
            </a:xfrm>
            <a:prstGeom prst="rect">
              <a:avLst/>
            </a:prstGeom>
            <a:solidFill>
              <a:srgbClr val="FFFFFF">
                <a:alpha val="100000"/>
              </a:srgbClr>
            </a:solidFill>
          </p:spPr>
          <p:txBody>
            <a:bodyPr/>
            <a:lstStyle/>
            <a:p/>
          </p:txBody>
        </p:sp>
        <p:sp>
          <p:nvSpPr>
            <p:cNvPr id="539" name="rc71"/>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0" name="rc72"/>
            <p:cNvSpPr/>
            <p:nvPr/>
          </p:nvSpPr>
          <p:spPr>
            <a:xfrm>
              <a:off x="8887262" y="10217410"/>
              <a:ext cx="182879" cy="182880"/>
            </a:xfrm>
            <a:prstGeom prst="rect">
              <a:avLst/>
            </a:prstGeom>
            <a:solidFill>
              <a:srgbClr val="FFFFFF">
                <a:alpha val="100000"/>
              </a:srgbClr>
            </a:solidFill>
          </p:spPr>
          <p:txBody>
            <a:bodyPr/>
            <a:lstStyle/>
            <a:p/>
          </p:txBody>
        </p:sp>
        <p:sp>
          <p:nvSpPr>
            <p:cNvPr id="541" name="rc73"/>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2" name="rc74"/>
            <p:cNvSpPr/>
            <p:nvPr/>
          </p:nvSpPr>
          <p:spPr>
            <a:xfrm>
              <a:off x="9813303" y="10217410"/>
              <a:ext cx="182879" cy="182880"/>
            </a:xfrm>
            <a:prstGeom prst="rect">
              <a:avLst/>
            </a:prstGeom>
            <a:solidFill>
              <a:srgbClr val="FFFFFF">
                <a:alpha val="100000"/>
              </a:srgbClr>
            </a:solidFill>
          </p:spPr>
          <p:txBody>
            <a:bodyPr/>
            <a:lstStyle/>
            <a:p/>
          </p:txBody>
        </p:sp>
        <p:sp>
          <p:nvSpPr>
            <p:cNvPr id="543" name="rc75"/>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4" name="rc76"/>
            <p:cNvSpPr/>
            <p:nvPr/>
          </p:nvSpPr>
          <p:spPr>
            <a:xfrm>
              <a:off x="10815544" y="10217410"/>
              <a:ext cx="182880" cy="182880"/>
            </a:xfrm>
            <a:prstGeom prst="rect">
              <a:avLst/>
            </a:prstGeom>
            <a:solidFill>
              <a:srgbClr val="FFFFFF">
                <a:alpha val="100000"/>
              </a:srgbClr>
            </a:solidFill>
          </p:spPr>
          <p:txBody>
            <a:bodyPr/>
            <a:lstStyle/>
            <a:p/>
          </p:txBody>
        </p:sp>
        <p:sp>
          <p:nvSpPr>
            <p:cNvPr id="545" name="rc77"/>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6" name="tx78"/>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7" name="tx79"/>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8" name="tx80"/>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9" name="tx81"/>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0" name="tx82"/>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1" name=""/>
          <p:cNvGrpSpPr/>
          <p:nvPr/>
        </p:nvGrpSpPr>
        <p:grpSpPr>
          <a:xfrm>
            <a:off x="12527280" y="6217920"/>
            <a:ext cx="5486400" cy="4297680"/>
            <a:chOff x="12527280" y="6217920"/>
            <a:chExt cx="5486400" cy="4297680"/>
          </a:xfrm>
        </p:grpSpPr>
        <p:sp>
          <p:nvSpPr>
            <p:cNvPr id="55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6" name="pl17"/>
            <p:cNvSpPr/>
            <p:nvPr/>
          </p:nvSpPr>
          <p:spPr>
            <a:xfrm>
              <a:off x="13325144" y="6714885"/>
              <a:ext cx="4510689" cy="896262"/>
            </a:xfrm>
            <a:custGeom>
              <a:avLst/>
              <a:pathLst>
                <a:path w="4510689" h="896262">
                  <a:moveTo>
                    <a:pt x="0" y="281682"/>
                  </a:moveTo>
                  <a:lnTo>
                    <a:pt x="180427" y="384112"/>
                  </a:lnTo>
                  <a:lnTo>
                    <a:pt x="360855" y="512149"/>
                  </a:lnTo>
                  <a:lnTo>
                    <a:pt x="541282" y="614579"/>
                  </a:lnTo>
                  <a:lnTo>
                    <a:pt x="721710" y="717009"/>
                  </a:lnTo>
                  <a:lnTo>
                    <a:pt x="902137" y="717009"/>
                  </a:lnTo>
                  <a:lnTo>
                    <a:pt x="1082565" y="896262"/>
                  </a:lnTo>
                  <a:lnTo>
                    <a:pt x="1262993" y="845047"/>
                  </a:lnTo>
                  <a:lnTo>
                    <a:pt x="1443420" y="563364"/>
                  </a:lnTo>
                  <a:lnTo>
                    <a:pt x="1623848" y="409719"/>
                  </a:lnTo>
                  <a:lnTo>
                    <a:pt x="1804275" y="563364"/>
                  </a:lnTo>
                  <a:lnTo>
                    <a:pt x="1984703" y="435327"/>
                  </a:lnTo>
                  <a:lnTo>
                    <a:pt x="2165131" y="588972"/>
                  </a:lnTo>
                  <a:lnTo>
                    <a:pt x="2345558" y="614579"/>
                  </a:lnTo>
                  <a:lnTo>
                    <a:pt x="2525986" y="691402"/>
                  </a:lnTo>
                  <a:lnTo>
                    <a:pt x="2706413" y="665794"/>
                  </a:lnTo>
                  <a:lnTo>
                    <a:pt x="2886841" y="460934"/>
                  </a:lnTo>
                  <a:lnTo>
                    <a:pt x="3067268" y="384112"/>
                  </a:lnTo>
                  <a:lnTo>
                    <a:pt x="3247696" y="230467"/>
                  </a:lnTo>
                  <a:lnTo>
                    <a:pt x="3428124" y="281682"/>
                  </a:lnTo>
                  <a:lnTo>
                    <a:pt x="3608551" y="102429"/>
                  </a:lnTo>
                  <a:lnTo>
                    <a:pt x="3788979" y="332897"/>
                  </a:lnTo>
                  <a:lnTo>
                    <a:pt x="3969406" y="0"/>
                  </a:lnTo>
                  <a:lnTo>
                    <a:pt x="4149834" y="25607"/>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567" name="pl18"/>
            <p:cNvSpPr/>
            <p:nvPr/>
          </p:nvSpPr>
          <p:spPr>
            <a:xfrm>
              <a:off x="13505572" y="6714885"/>
              <a:ext cx="4330262" cy="1434019"/>
            </a:xfrm>
            <a:custGeom>
              <a:avLst/>
              <a:pathLst>
                <a:path w="4330262" h="1434019">
                  <a:moveTo>
                    <a:pt x="0" y="1152337"/>
                  </a:moveTo>
                  <a:lnTo>
                    <a:pt x="180427" y="1254767"/>
                  </a:lnTo>
                  <a:lnTo>
                    <a:pt x="360855" y="1331589"/>
                  </a:lnTo>
                  <a:lnTo>
                    <a:pt x="541282" y="1434019"/>
                  </a:lnTo>
                  <a:lnTo>
                    <a:pt x="721710" y="998692"/>
                  </a:lnTo>
                  <a:lnTo>
                    <a:pt x="902137" y="1152337"/>
                  </a:lnTo>
                  <a:lnTo>
                    <a:pt x="1082565" y="845047"/>
                  </a:lnTo>
                  <a:lnTo>
                    <a:pt x="1262993" y="537757"/>
                  </a:lnTo>
                  <a:lnTo>
                    <a:pt x="1443420" y="256074"/>
                  </a:lnTo>
                  <a:lnTo>
                    <a:pt x="1623848" y="512149"/>
                  </a:lnTo>
                  <a:lnTo>
                    <a:pt x="1804275" y="512149"/>
                  </a:lnTo>
                  <a:lnTo>
                    <a:pt x="1984703" y="742617"/>
                  </a:lnTo>
                  <a:lnTo>
                    <a:pt x="2165131" y="1024299"/>
                  </a:lnTo>
                  <a:lnTo>
                    <a:pt x="2345558" y="768224"/>
                  </a:lnTo>
                  <a:lnTo>
                    <a:pt x="2525986" y="537757"/>
                  </a:lnTo>
                  <a:lnTo>
                    <a:pt x="2706413" y="563364"/>
                  </a:lnTo>
                  <a:lnTo>
                    <a:pt x="2886841" y="332897"/>
                  </a:lnTo>
                  <a:lnTo>
                    <a:pt x="3067268" y="358504"/>
                  </a:lnTo>
                  <a:lnTo>
                    <a:pt x="3247696" y="281682"/>
                  </a:lnTo>
                  <a:lnTo>
                    <a:pt x="3428124" y="102429"/>
                  </a:lnTo>
                  <a:lnTo>
                    <a:pt x="3608551" y="332897"/>
                  </a:lnTo>
                  <a:lnTo>
                    <a:pt x="3788979" y="0"/>
                  </a:lnTo>
                  <a:lnTo>
                    <a:pt x="3969406" y="358504"/>
                  </a:lnTo>
                  <a:lnTo>
                    <a:pt x="4149834" y="384112"/>
                  </a:lnTo>
                  <a:lnTo>
                    <a:pt x="4330262" y="460934"/>
                  </a:lnTo>
                </a:path>
              </a:pathLst>
            </a:custGeom>
            <a:ln w="32521" cap="flat">
              <a:solidFill>
                <a:srgbClr val="00A173">
                  <a:alpha val="100000"/>
                </a:srgbClr>
              </a:solidFill>
              <a:prstDash val="solid"/>
              <a:round/>
            </a:ln>
          </p:spPr>
          <p:txBody>
            <a:bodyPr/>
            <a:lstStyle/>
            <a:p/>
          </p:txBody>
        </p:sp>
        <p:sp>
          <p:nvSpPr>
            <p:cNvPr id="56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7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1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2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3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3" name="rc84"/>
            <p:cNvSpPr/>
            <p:nvPr/>
          </p:nvSpPr>
          <p:spPr>
            <a:xfrm>
              <a:off x="14005791" y="9941072"/>
              <a:ext cx="3149396" cy="504938"/>
            </a:xfrm>
            <a:prstGeom prst="rect">
              <a:avLst/>
            </a:prstGeom>
            <a:solidFill>
              <a:srgbClr val="FFFFFF">
                <a:alpha val="100000"/>
              </a:srgbClr>
            </a:solidFill>
          </p:spPr>
          <p:txBody>
            <a:bodyPr/>
            <a:lstStyle/>
            <a:p/>
          </p:txBody>
        </p:sp>
        <p:sp>
          <p:nvSpPr>
            <p:cNvPr id="63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9" name=""/>
          <p:cNvGrpSpPr/>
          <p:nvPr/>
        </p:nvGrpSpPr>
        <p:grpSpPr>
          <a:xfrm>
            <a:off x="594360" y="6217920"/>
            <a:ext cx="5562295" cy="4108319"/>
            <a:chOff x="594360" y="6217920"/>
            <a:chExt cx="5562295" cy="4108319"/>
          </a:xfrm>
        </p:grpSpPr>
        <p:sp>
          <p:nvSpPr>
            <p:cNvPr id="640"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1" name="rc4"/>
            <p:cNvSpPr/>
            <p:nvPr/>
          </p:nvSpPr>
          <p:spPr>
            <a:xfrm>
              <a:off x="2440823"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42" name="rc5"/>
            <p:cNvSpPr/>
            <p:nvPr/>
          </p:nvSpPr>
          <p:spPr>
            <a:xfrm>
              <a:off x="2469059" y="6544587"/>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43" name="rc6"/>
            <p:cNvSpPr/>
            <p:nvPr/>
          </p:nvSpPr>
          <p:spPr>
            <a:xfrm>
              <a:off x="2751424"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44" name="rc7"/>
            <p:cNvSpPr/>
            <p:nvPr/>
          </p:nvSpPr>
          <p:spPr>
            <a:xfrm>
              <a:off x="3033789" y="6544587"/>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45" name="rc8"/>
            <p:cNvSpPr/>
            <p:nvPr/>
          </p:nvSpPr>
          <p:spPr>
            <a:xfrm>
              <a:off x="3316154"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46" name="rc9"/>
            <p:cNvSpPr/>
            <p:nvPr/>
          </p:nvSpPr>
          <p:spPr>
            <a:xfrm>
              <a:off x="3598519" y="6544587"/>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647" name="rc10"/>
            <p:cNvSpPr/>
            <p:nvPr/>
          </p:nvSpPr>
          <p:spPr>
            <a:xfrm>
              <a:off x="3880884"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1"/>
            <p:cNvSpPr/>
            <p:nvPr/>
          </p:nvSpPr>
          <p:spPr>
            <a:xfrm>
              <a:off x="4163250"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2"/>
            <p:cNvSpPr/>
            <p:nvPr/>
          </p:nvSpPr>
          <p:spPr>
            <a:xfrm>
              <a:off x="4445615"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13"/>
            <p:cNvSpPr/>
            <p:nvPr/>
          </p:nvSpPr>
          <p:spPr>
            <a:xfrm>
              <a:off x="4727980" y="6544587"/>
              <a:ext cx="282365" cy="282365"/>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51" name="rc14"/>
            <p:cNvSpPr/>
            <p:nvPr/>
          </p:nvSpPr>
          <p:spPr>
            <a:xfrm>
              <a:off x="5010345" y="6544587"/>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52" name="rc15"/>
            <p:cNvSpPr/>
            <p:nvPr/>
          </p:nvSpPr>
          <p:spPr>
            <a:xfrm>
              <a:off x="5292710" y="6544587"/>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53" name="rc16"/>
            <p:cNvSpPr/>
            <p:nvPr/>
          </p:nvSpPr>
          <p:spPr>
            <a:xfrm>
              <a:off x="5575075"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17"/>
            <p:cNvSpPr/>
            <p:nvPr/>
          </p:nvSpPr>
          <p:spPr>
            <a:xfrm>
              <a:off x="2469059"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55" name="rc18"/>
            <p:cNvSpPr/>
            <p:nvPr/>
          </p:nvSpPr>
          <p:spPr>
            <a:xfrm>
              <a:off x="2751424"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19"/>
            <p:cNvSpPr/>
            <p:nvPr/>
          </p:nvSpPr>
          <p:spPr>
            <a:xfrm>
              <a:off x="303378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0"/>
            <p:cNvSpPr/>
            <p:nvPr/>
          </p:nvSpPr>
          <p:spPr>
            <a:xfrm>
              <a:off x="331615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1"/>
            <p:cNvSpPr/>
            <p:nvPr/>
          </p:nvSpPr>
          <p:spPr>
            <a:xfrm>
              <a:off x="3598519"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2"/>
            <p:cNvSpPr/>
            <p:nvPr/>
          </p:nvSpPr>
          <p:spPr>
            <a:xfrm>
              <a:off x="3880884"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23"/>
            <p:cNvSpPr/>
            <p:nvPr/>
          </p:nvSpPr>
          <p:spPr>
            <a:xfrm>
              <a:off x="4163250"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61" name="rc24"/>
            <p:cNvSpPr/>
            <p:nvPr/>
          </p:nvSpPr>
          <p:spPr>
            <a:xfrm>
              <a:off x="4445615"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25"/>
            <p:cNvSpPr/>
            <p:nvPr/>
          </p:nvSpPr>
          <p:spPr>
            <a:xfrm>
              <a:off x="472798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26"/>
            <p:cNvSpPr/>
            <p:nvPr/>
          </p:nvSpPr>
          <p:spPr>
            <a:xfrm>
              <a:off x="5010345" y="6826953"/>
              <a:ext cx="282365" cy="282365"/>
            </a:xfrm>
            <a:prstGeom prst="rect">
              <a:avLst/>
            </a:prstGeom>
            <a:solidFill>
              <a:srgbClr val="FDC3AC">
                <a:alpha val="100000"/>
              </a:srgbClr>
            </a:solidFill>
            <a:ln w="5420" cap="flat">
              <a:solidFill>
                <a:srgbClr val="FFFFFF">
                  <a:alpha val="100000"/>
                </a:srgbClr>
              </a:solidFill>
              <a:prstDash val="solid"/>
              <a:miter/>
            </a:ln>
          </p:spPr>
          <p:txBody>
            <a:bodyPr/>
            <a:lstStyle/>
            <a:p/>
          </p:txBody>
        </p:sp>
        <p:sp>
          <p:nvSpPr>
            <p:cNvPr id="664" name="rc27"/>
            <p:cNvSpPr/>
            <p:nvPr/>
          </p:nvSpPr>
          <p:spPr>
            <a:xfrm>
              <a:off x="5292710"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28"/>
            <p:cNvSpPr/>
            <p:nvPr/>
          </p:nvSpPr>
          <p:spPr>
            <a:xfrm>
              <a:off x="5575075" y="6826953"/>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66" name="rc29"/>
            <p:cNvSpPr/>
            <p:nvPr/>
          </p:nvSpPr>
          <p:spPr>
            <a:xfrm>
              <a:off x="246905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0"/>
            <p:cNvSpPr/>
            <p:nvPr/>
          </p:nvSpPr>
          <p:spPr>
            <a:xfrm>
              <a:off x="275142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1"/>
            <p:cNvSpPr/>
            <p:nvPr/>
          </p:nvSpPr>
          <p:spPr>
            <a:xfrm>
              <a:off x="303378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2"/>
            <p:cNvSpPr/>
            <p:nvPr/>
          </p:nvSpPr>
          <p:spPr>
            <a:xfrm>
              <a:off x="331615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3"/>
            <p:cNvSpPr/>
            <p:nvPr/>
          </p:nvSpPr>
          <p:spPr>
            <a:xfrm>
              <a:off x="3598519"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34"/>
            <p:cNvSpPr/>
            <p:nvPr/>
          </p:nvSpPr>
          <p:spPr>
            <a:xfrm>
              <a:off x="3880884"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35"/>
            <p:cNvSpPr/>
            <p:nvPr/>
          </p:nvSpPr>
          <p:spPr>
            <a:xfrm>
              <a:off x="4163250" y="710931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73" name="rc36"/>
            <p:cNvSpPr/>
            <p:nvPr/>
          </p:nvSpPr>
          <p:spPr>
            <a:xfrm>
              <a:off x="4445615" y="7109318"/>
              <a:ext cx="282365" cy="282365"/>
            </a:xfrm>
            <a:prstGeom prst="rect">
              <a:avLst/>
            </a:prstGeom>
            <a:solidFill>
              <a:srgbClr val="FC8362">
                <a:alpha val="100000"/>
              </a:srgbClr>
            </a:solidFill>
            <a:ln w="5420" cap="flat">
              <a:solidFill>
                <a:srgbClr val="FFFFFF">
                  <a:alpha val="100000"/>
                </a:srgbClr>
              </a:solidFill>
              <a:prstDash val="solid"/>
              <a:miter/>
            </a:ln>
          </p:spPr>
          <p:txBody>
            <a:bodyPr/>
            <a:lstStyle/>
            <a:p/>
          </p:txBody>
        </p:sp>
        <p:sp>
          <p:nvSpPr>
            <p:cNvPr id="674" name="rc37"/>
            <p:cNvSpPr/>
            <p:nvPr/>
          </p:nvSpPr>
          <p:spPr>
            <a:xfrm>
              <a:off x="4727980" y="7109318"/>
              <a:ext cx="282365" cy="282365"/>
            </a:xfrm>
            <a:prstGeom prst="rect">
              <a:avLst/>
            </a:prstGeom>
            <a:solidFill>
              <a:srgbClr val="FC9272">
                <a:alpha val="100000"/>
              </a:srgbClr>
            </a:solidFill>
            <a:ln w="5420" cap="flat">
              <a:solidFill>
                <a:srgbClr val="FFFFFF">
                  <a:alpha val="100000"/>
                </a:srgbClr>
              </a:solidFill>
              <a:prstDash val="solid"/>
              <a:miter/>
            </a:ln>
          </p:spPr>
          <p:txBody>
            <a:bodyPr/>
            <a:lstStyle/>
            <a:p/>
          </p:txBody>
        </p:sp>
        <p:sp>
          <p:nvSpPr>
            <p:cNvPr id="675" name="rc38"/>
            <p:cNvSpPr/>
            <p:nvPr/>
          </p:nvSpPr>
          <p:spPr>
            <a:xfrm>
              <a:off x="5010345"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39"/>
            <p:cNvSpPr/>
            <p:nvPr/>
          </p:nvSpPr>
          <p:spPr>
            <a:xfrm>
              <a:off x="5292710"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0"/>
            <p:cNvSpPr/>
            <p:nvPr/>
          </p:nvSpPr>
          <p:spPr>
            <a:xfrm>
              <a:off x="5575075"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8" name="rc41"/>
            <p:cNvSpPr/>
            <p:nvPr/>
          </p:nvSpPr>
          <p:spPr>
            <a:xfrm>
              <a:off x="246905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2"/>
            <p:cNvSpPr/>
            <p:nvPr/>
          </p:nvSpPr>
          <p:spPr>
            <a:xfrm>
              <a:off x="275142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3"/>
            <p:cNvSpPr/>
            <p:nvPr/>
          </p:nvSpPr>
          <p:spPr>
            <a:xfrm>
              <a:off x="303378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44"/>
            <p:cNvSpPr/>
            <p:nvPr/>
          </p:nvSpPr>
          <p:spPr>
            <a:xfrm>
              <a:off x="331615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45"/>
            <p:cNvSpPr/>
            <p:nvPr/>
          </p:nvSpPr>
          <p:spPr>
            <a:xfrm>
              <a:off x="359851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6"/>
            <p:cNvSpPr/>
            <p:nvPr/>
          </p:nvSpPr>
          <p:spPr>
            <a:xfrm>
              <a:off x="3880884"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47"/>
            <p:cNvSpPr/>
            <p:nvPr/>
          </p:nvSpPr>
          <p:spPr>
            <a:xfrm>
              <a:off x="416325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48"/>
            <p:cNvSpPr/>
            <p:nvPr/>
          </p:nvSpPr>
          <p:spPr>
            <a:xfrm>
              <a:off x="444561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49"/>
            <p:cNvSpPr/>
            <p:nvPr/>
          </p:nvSpPr>
          <p:spPr>
            <a:xfrm>
              <a:off x="472798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0"/>
            <p:cNvSpPr/>
            <p:nvPr/>
          </p:nvSpPr>
          <p:spPr>
            <a:xfrm>
              <a:off x="5010345"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1"/>
            <p:cNvSpPr/>
            <p:nvPr/>
          </p:nvSpPr>
          <p:spPr>
            <a:xfrm>
              <a:off x="5292710"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2"/>
            <p:cNvSpPr/>
            <p:nvPr/>
          </p:nvSpPr>
          <p:spPr>
            <a:xfrm>
              <a:off x="5575075" y="7391683"/>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90" name="rc53"/>
            <p:cNvSpPr/>
            <p:nvPr/>
          </p:nvSpPr>
          <p:spPr>
            <a:xfrm>
              <a:off x="2469059" y="767404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1" name="rc54"/>
            <p:cNvSpPr/>
            <p:nvPr/>
          </p:nvSpPr>
          <p:spPr>
            <a:xfrm>
              <a:off x="275142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5"/>
            <p:cNvSpPr/>
            <p:nvPr/>
          </p:nvSpPr>
          <p:spPr>
            <a:xfrm>
              <a:off x="303378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56"/>
            <p:cNvSpPr/>
            <p:nvPr/>
          </p:nvSpPr>
          <p:spPr>
            <a:xfrm>
              <a:off x="3316154"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57"/>
            <p:cNvSpPr/>
            <p:nvPr/>
          </p:nvSpPr>
          <p:spPr>
            <a:xfrm>
              <a:off x="3598519"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5" name="rc58"/>
            <p:cNvSpPr/>
            <p:nvPr/>
          </p:nvSpPr>
          <p:spPr>
            <a:xfrm>
              <a:off x="3880884"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6" name="rc59"/>
            <p:cNvSpPr/>
            <p:nvPr/>
          </p:nvSpPr>
          <p:spPr>
            <a:xfrm>
              <a:off x="4163250"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60"/>
            <p:cNvSpPr/>
            <p:nvPr/>
          </p:nvSpPr>
          <p:spPr>
            <a:xfrm>
              <a:off x="4445615" y="767404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98" name="rc61"/>
            <p:cNvSpPr/>
            <p:nvPr/>
          </p:nvSpPr>
          <p:spPr>
            <a:xfrm>
              <a:off x="472798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2"/>
            <p:cNvSpPr/>
            <p:nvPr/>
          </p:nvSpPr>
          <p:spPr>
            <a:xfrm>
              <a:off x="5010345" y="767404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00" name="rc63"/>
            <p:cNvSpPr/>
            <p:nvPr/>
          </p:nvSpPr>
          <p:spPr>
            <a:xfrm>
              <a:off x="5292710"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4"/>
            <p:cNvSpPr/>
            <p:nvPr/>
          </p:nvSpPr>
          <p:spPr>
            <a:xfrm>
              <a:off x="5575075"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65"/>
            <p:cNvSpPr/>
            <p:nvPr/>
          </p:nvSpPr>
          <p:spPr>
            <a:xfrm>
              <a:off x="2469059"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3" name="rc66"/>
            <p:cNvSpPr/>
            <p:nvPr/>
          </p:nvSpPr>
          <p:spPr>
            <a:xfrm>
              <a:off x="275142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67"/>
            <p:cNvSpPr/>
            <p:nvPr/>
          </p:nvSpPr>
          <p:spPr>
            <a:xfrm>
              <a:off x="303378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68"/>
            <p:cNvSpPr/>
            <p:nvPr/>
          </p:nvSpPr>
          <p:spPr>
            <a:xfrm>
              <a:off x="3316154"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69"/>
            <p:cNvSpPr/>
            <p:nvPr/>
          </p:nvSpPr>
          <p:spPr>
            <a:xfrm>
              <a:off x="359851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0"/>
            <p:cNvSpPr/>
            <p:nvPr/>
          </p:nvSpPr>
          <p:spPr>
            <a:xfrm>
              <a:off x="3880884" y="7956413"/>
              <a:ext cx="282365" cy="282365"/>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08" name="rc71"/>
            <p:cNvSpPr/>
            <p:nvPr/>
          </p:nvSpPr>
          <p:spPr>
            <a:xfrm>
              <a:off x="4163250"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9" name="rc72"/>
            <p:cNvSpPr/>
            <p:nvPr/>
          </p:nvSpPr>
          <p:spPr>
            <a:xfrm>
              <a:off x="444561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73"/>
            <p:cNvSpPr/>
            <p:nvPr/>
          </p:nvSpPr>
          <p:spPr>
            <a:xfrm>
              <a:off x="4727980"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1" name="rc74"/>
            <p:cNvSpPr/>
            <p:nvPr/>
          </p:nvSpPr>
          <p:spPr>
            <a:xfrm>
              <a:off x="501034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5"/>
            <p:cNvSpPr/>
            <p:nvPr/>
          </p:nvSpPr>
          <p:spPr>
            <a:xfrm>
              <a:off x="5292710"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76"/>
            <p:cNvSpPr/>
            <p:nvPr/>
          </p:nvSpPr>
          <p:spPr>
            <a:xfrm>
              <a:off x="5575075"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77"/>
            <p:cNvSpPr/>
            <p:nvPr/>
          </p:nvSpPr>
          <p:spPr>
            <a:xfrm>
              <a:off x="246905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78"/>
            <p:cNvSpPr/>
            <p:nvPr/>
          </p:nvSpPr>
          <p:spPr>
            <a:xfrm>
              <a:off x="2751424"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79"/>
            <p:cNvSpPr/>
            <p:nvPr/>
          </p:nvSpPr>
          <p:spPr>
            <a:xfrm>
              <a:off x="303378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0"/>
            <p:cNvSpPr/>
            <p:nvPr/>
          </p:nvSpPr>
          <p:spPr>
            <a:xfrm>
              <a:off x="331615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8" name="rc81"/>
            <p:cNvSpPr/>
            <p:nvPr/>
          </p:nvSpPr>
          <p:spPr>
            <a:xfrm>
              <a:off x="359851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2"/>
            <p:cNvSpPr/>
            <p:nvPr/>
          </p:nvSpPr>
          <p:spPr>
            <a:xfrm>
              <a:off x="3880884"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0" name="rc83"/>
            <p:cNvSpPr/>
            <p:nvPr/>
          </p:nvSpPr>
          <p:spPr>
            <a:xfrm>
              <a:off x="416325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4"/>
            <p:cNvSpPr/>
            <p:nvPr/>
          </p:nvSpPr>
          <p:spPr>
            <a:xfrm>
              <a:off x="4445615" y="823877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22" name="rc85"/>
            <p:cNvSpPr/>
            <p:nvPr/>
          </p:nvSpPr>
          <p:spPr>
            <a:xfrm>
              <a:off x="4727980" y="823877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23" name="rc86"/>
            <p:cNvSpPr/>
            <p:nvPr/>
          </p:nvSpPr>
          <p:spPr>
            <a:xfrm>
              <a:off x="5010345"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87"/>
            <p:cNvSpPr/>
            <p:nvPr/>
          </p:nvSpPr>
          <p:spPr>
            <a:xfrm>
              <a:off x="5292710"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88"/>
            <p:cNvSpPr/>
            <p:nvPr/>
          </p:nvSpPr>
          <p:spPr>
            <a:xfrm>
              <a:off x="5575075"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6" name="rc89"/>
            <p:cNvSpPr/>
            <p:nvPr/>
          </p:nvSpPr>
          <p:spPr>
            <a:xfrm>
              <a:off x="246905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0"/>
            <p:cNvSpPr/>
            <p:nvPr/>
          </p:nvSpPr>
          <p:spPr>
            <a:xfrm>
              <a:off x="275142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1"/>
            <p:cNvSpPr/>
            <p:nvPr/>
          </p:nvSpPr>
          <p:spPr>
            <a:xfrm>
              <a:off x="303378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92"/>
            <p:cNvSpPr/>
            <p:nvPr/>
          </p:nvSpPr>
          <p:spPr>
            <a:xfrm>
              <a:off x="3316154"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3"/>
            <p:cNvSpPr/>
            <p:nvPr/>
          </p:nvSpPr>
          <p:spPr>
            <a:xfrm>
              <a:off x="3598519"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4"/>
            <p:cNvSpPr/>
            <p:nvPr/>
          </p:nvSpPr>
          <p:spPr>
            <a:xfrm>
              <a:off x="3880884" y="8521143"/>
              <a:ext cx="282365" cy="282365"/>
            </a:xfrm>
            <a:prstGeom prst="rect">
              <a:avLst/>
            </a:prstGeom>
            <a:solidFill>
              <a:srgbClr val="FDB397">
                <a:alpha val="100000"/>
              </a:srgbClr>
            </a:solidFill>
            <a:ln w="5420" cap="flat">
              <a:solidFill>
                <a:srgbClr val="FFFFFF">
                  <a:alpha val="100000"/>
                </a:srgbClr>
              </a:solidFill>
              <a:prstDash val="solid"/>
              <a:miter/>
            </a:ln>
          </p:spPr>
          <p:txBody>
            <a:bodyPr/>
            <a:lstStyle/>
            <a:p/>
          </p:txBody>
        </p:sp>
        <p:sp>
          <p:nvSpPr>
            <p:cNvPr id="732" name="rc95"/>
            <p:cNvSpPr/>
            <p:nvPr/>
          </p:nvSpPr>
          <p:spPr>
            <a:xfrm>
              <a:off x="416325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6"/>
            <p:cNvSpPr/>
            <p:nvPr/>
          </p:nvSpPr>
          <p:spPr>
            <a:xfrm>
              <a:off x="444561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97"/>
            <p:cNvSpPr/>
            <p:nvPr/>
          </p:nvSpPr>
          <p:spPr>
            <a:xfrm>
              <a:off x="472798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98"/>
            <p:cNvSpPr/>
            <p:nvPr/>
          </p:nvSpPr>
          <p:spPr>
            <a:xfrm>
              <a:off x="501034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99"/>
            <p:cNvSpPr/>
            <p:nvPr/>
          </p:nvSpPr>
          <p:spPr>
            <a:xfrm>
              <a:off x="5292710"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00"/>
            <p:cNvSpPr/>
            <p:nvPr/>
          </p:nvSpPr>
          <p:spPr>
            <a:xfrm>
              <a:off x="5575075"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01"/>
            <p:cNvSpPr/>
            <p:nvPr/>
          </p:nvSpPr>
          <p:spPr>
            <a:xfrm>
              <a:off x="246905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02"/>
            <p:cNvSpPr/>
            <p:nvPr/>
          </p:nvSpPr>
          <p:spPr>
            <a:xfrm>
              <a:off x="275142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103"/>
            <p:cNvSpPr/>
            <p:nvPr/>
          </p:nvSpPr>
          <p:spPr>
            <a:xfrm>
              <a:off x="303378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104"/>
            <p:cNvSpPr/>
            <p:nvPr/>
          </p:nvSpPr>
          <p:spPr>
            <a:xfrm>
              <a:off x="3316154"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5"/>
            <p:cNvSpPr/>
            <p:nvPr/>
          </p:nvSpPr>
          <p:spPr>
            <a:xfrm>
              <a:off x="3598519"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06"/>
            <p:cNvSpPr/>
            <p:nvPr/>
          </p:nvSpPr>
          <p:spPr>
            <a:xfrm>
              <a:off x="3880884"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4" name="rc107"/>
            <p:cNvSpPr/>
            <p:nvPr/>
          </p:nvSpPr>
          <p:spPr>
            <a:xfrm>
              <a:off x="416325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08"/>
            <p:cNvSpPr/>
            <p:nvPr/>
          </p:nvSpPr>
          <p:spPr>
            <a:xfrm>
              <a:off x="4445615"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6" name="rc109"/>
            <p:cNvSpPr/>
            <p:nvPr/>
          </p:nvSpPr>
          <p:spPr>
            <a:xfrm>
              <a:off x="4727980"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10"/>
            <p:cNvSpPr/>
            <p:nvPr/>
          </p:nvSpPr>
          <p:spPr>
            <a:xfrm>
              <a:off x="5010345" y="880350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48" name="rc111"/>
            <p:cNvSpPr/>
            <p:nvPr/>
          </p:nvSpPr>
          <p:spPr>
            <a:xfrm>
              <a:off x="5292710" y="880350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49" name="rc112"/>
            <p:cNvSpPr/>
            <p:nvPr/>
          </p:nvSpPr>
          <p:spPr>
            <a:xfrm>
              <a:off x="5575075" y="880350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50" name="tx113"/>
            <p:cNvSpPr/>
            <p:nvPr/>
          </p:nvSpPr>
          <p:spPr>
            <a:xfrm>
              <a:off x="1822154"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1" name="tx114"/>
            <p:cNvSpPr/>
            <p:nvPr/>
          </p:nvSpPr>
          <p:spPr>
            <a:xfrm>
              <a:off x="1525911" y="8607780"/>
              <a:ext cx="7535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DIWANIYA</a:t>
              </a:r>
            </a:p>
          </p:txBody>
        </p:sp>
        <p:sp>
          <p:nvSpPr>
            <p:cNvPr id="752" name="tx115"/>
            <p:cNvSpPr/>
            <p:nvPr/>
          </p:nvSpPr>
          <p:spPr>
            <a:xfrm>
              <a:off x="950021" y="8321694"/>
              <a:ext cx="132948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BAGHDAD-KARKH</a:t>
              </a:r>
            </a:p>
          </p:txBody>
        </p:sp>
        <p:sp>
          <p:nvSpPr>
            <p:cNvPr id="753" name="tx116"/>
            <p:cNvSpPr/>
            <p:nvPr/>
          </p:nvSpPr>
          <p:spPr>
            <a:xfrm>
              <a:off x="1712095" y="8041190"/>
              <a:ext cx="56740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KIRKUK</a:t>
              </a:r>
            </a:p>
          </p:txBody>
        </p:sp>
        <p:sp>
          <p:nvSpPr>
            <p:cNvPr id="754" name="tx117"/>
            <p:cNvSpPr/>
            <p:nvPr/>
          </p:nvSpPr>
          <p:spPr>
            <a:xfrm>
              <a:off x="865338" y="7756964"/>
              <a:ext cx="141416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BAGHDAD-RESAFA</a:t>
              </a:r>
            </a:p>
          </p:txBody>
        </p:sp>
        <p:sp>
          <p:nvSpPr>
            <p:cNvPr id="755" name="tx118"/>
            <p:cNvSpPr/>
            <p:nvPr/>
          </p:nvSpPr>
          <p:spPr>
            <a:xfrm>
              <a:off x="1839046" y="7478320"/>
              <a:ext cx="4404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ERBIL</a:t>
              </a:r>
            </a:p>
          </p:txBody>
        </p:sp>
        <p:sp>
          <p:nvSpPr>
            <p:cNvPr id="756" name="tx119"/>
            <p:cNvSpPr/>
            <p:nvPr/>
          </p:nvSpPr>
          <p:spPr>
            <a:xfrm>
              <a:off x="1653010" y="7185537"/>
              <a:ext cx="62649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THI-QAR</a:t>
              </a:r>
            </a:p>
          </p:txBody>
        </p:sp>
        <p:sp>
          <p:nvSpPr>
            <p:cNvPr id="757" name="tx120"/>
            <p:cNvSpPr/>
            <p:nvPr/>
          </p:nvSpPr>
          <p:spPr>
            <a:xfrm>
              <a:off x="1669902" y="6913590"/>
              <a:ext cx="60960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NINEWA</a:t>
              </a:r>
            </a:p>
          </p:txBody>
        </p:sp>
        <p:sp>
          <p:nvSpPr>
            <p:cNvPr id="758" name="tx121"/>
            <p:cNvSpPr/>
            <p:nvPr/>
          </p:nvSpPr>
          <p:spPr>
            <a:xfrm>
              <a:off x="1695278" y="6627504"/>
              <a:ext cx="58422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WASSIT</a:t>
              </a:r>
            </a:p>
          </p:txBody>
        </p:sp>
        <p:sp>
          <p:nvSpPr>
            <p:cNvPr id="759" name="tx122"/>
            <p:cNvSpPr/>
            <p:nvPr/>
          </p:nvSpPr>
          <p:spPr>
            <a:xfrm rot="-2700000">
              <a:off x="217060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60" name="tx123"/>
            <p:cNvSpPr/>
            <p:nvPr/>
          </p:nvSpPr>
          <p:spPr>
            <a:xfrm rot="-2700000">
              <a:off x="245297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1" name="tx124"/>
            <p:cNvSpPr/>
            <p:nvPr/>
          </p:nvSpPr>
          <p:spPr>
            <a:xfrm rot="-2700000">
              <a:off x="273533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2" name="tx125"/>
            <p:cNvSpPr/>
            <p:nvPr/>
          </p:nvSpPr>
          <p:spPr>
            <a:xfrm rot="-2700000">
              <a:off x="301770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3" name="tx126"/>
            <p:cNvSpPr/>
            <p:nvPr/>
          </p:nvSpPr>
          <p:spPr>
            <a:xfrm rot="-2700000">
              <a:off x="330006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4" name="tx127"/>
            <p:cNvSpPr/>
            <p:nvPr/>
          </p:nvSpPr>
          <p:spPr>
            <a:xfrm rot="-2700000">
              <a:off x="358243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5" name="tx128"/>
            <p:cNvSpPr/>
            <p:nvPr/>
          </p:nvSpPr>
          <p:spPr>
            <a:xfrm rot="-2700000">
              <a:off x="386479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6" name="tx129"/>
            <p:cNvSpPr/>
            <p:nvPr/>
          </p:nvSpPr>
          <p:spPr>
            <a:xfrm rot="-2700000">
              <a:off x="4147136"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7" name="tx130"/>
            <p:cNvSpPr/>
            <p:nvPr/>
          </p:nvSpPr>
          <p:spPr>
            <a:xfrm rot="-2700000">
              <a:off x="442952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8" name="tx131"/>
            <p:cNvSpPr/>
            <p:nvPr/>
          </p:nvSpPr>
          <p:spPr>
            <a:xfrm rot="-2700000">
              <a:off x="471189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9" name="tx132"/>
            <p:cNvSpPr/>
            <p:nvPr/>
          </p:nvSpPr>
          <p:spPr>
            <a:xfrm rot="-2700000">
              <a:off x="4994257"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0" name="tx133"/>
            <p:cNvSpPr/>
            <p:nvPr/>
          </p:nvSpPr>
          <p:spPr>
            <a:xfrm rot="-2700000">
              <a:off x="5276622"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71" name="pic134"/>
            <p:cNvPicPr/>
            <p:nvPr/>
          </p:nvPicPr>
          <p:blipFill>
            <a:blip r:embed="rId2" cstate="print"/>
            <a:stretch>
              <a:fillRect/>
            </a:stretch>
          </p:blipFill>
          <p:spPr>
            <a:xfrm>
              <a:off x="3083250" y="9925424"/>
              <a:ext cx="2160000" cy="144000"/>
            </a:xfrm>
            <a:prstGeom prst="rect">
              <a:avLst/>
            </a:prstGeom>
          </p:spPr>
        </p:pic>
        <p:sp>
          <p:nvSpPr>
            <p:cNvPr id="772" name="pl135"/>
            <p:cNvSpPr/>
            <p:nvPr/>
          </p:nvSpPr>
          <p:spPr>
            <a:xfrm>
              <a:off x="366093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3" name="pl136"/>
            <p:cNvSpPr/>
            <p:nvPr/>
          </p:nvSpPr>
          <p:spPr>
            <a:xfrm>
              <a:off x="437853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4" name="pl137"/>
            <p:cNvSpPr/>
            <p:nvPr/>
          </p:nvSpPr>
          <p:spPr>
            <a:xfrm>
              <a:off x="509613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38"/>
            <p:cNvSpPr/>
            <p:nvPr/>
          </p:nvSpPr>
          <p:spPr>
            <a:xfrm>
              <a:off x="366093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6" name="pl139"/>
            <p:cNvSpPr/>
            <p:nvPr/>
          </p:nvSpPr>
          <p:spPr>
            <a:xfrm>
              <a:off x="437853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7" name="pl140"/>
            <p:cNvSpPr/>
            <p:nvPr/>
          </p:nvSpPr>
          <p:spPr>
            <a:xfrm>
              <a:off x="509613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8" name="tx141"/>
            <p:cNvSpPr/>
            <p:nvPr/>
          </p:nvSpPr>
          <p:spPr>
            <a:xfrm>
              <a:off x="3625614" y="1013870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79" name="tx142"/>
            <p:cNvSpPr/>
            <p:nvPr/>
          </p:nvSpPr>
          <p:spPr>
            <a:xfrm>
              <a:off x="430789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80" name="tx143"/>
            <p:cNvSpPr/>
            <p:nvPr/>
          </p:nvSpPr>
          <p:spPr>
            <a:xfrm>
              <a:off x="5025498"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81"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8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Ireland</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rc15"/>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609211" y="5210074"/>
              <a:ext cx="238993"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609211"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4468052"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4468052"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4468052"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4468052"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pg23"/>
            <p:cNvSpPr/>
            <p:nvPr/>
          </p:nvSpPr>
          <p:spPr>
            <a:xfrm>
              <a:off x="2588133"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 name="tx24"/>
            <p:cNvSpPr/>
            <p:nvPr/>
          </p:nvSpPr>
          <p:spPr>
            <a:xfrm>
              <a:off x="271301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6" name="pg25"/>
            <p:cNvSpPr/>
            <p:nvPr/>
          </p:nvSpPr>
          <p:spPr>
            <a:xfrm>
              <a:off x="277852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 name="tx26"/>
            <p:cNvSpPr/>
            <p:nvPr/>
          </p:nvSpPr>
          <p:spPr>
            <a:xfrm>
              <a:off x="2882596"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8" name="rc27"/>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29" name="rc28"/>
            <p:cNvSpPr/>
            <p:nvPr/>
          </p:nvSpPr>
          <p:spPr>
            <a:xfrm>
              <a:off x="5012427" y="2153563"/>
              <a:ext cx="3239694" cy="3131794"/>
            </a:xfrm>
            <a:prstGeom prst="rect">
              <a:avLst/>
            </a:prstGeom>
            <a:solidFill>
              <a:srgbClr val="FFFFFF">
                <a:alpha val="100000"/>
              </a:srgbClr>
            </a:solidFill>
          </p:spPr>
          <p:txBody>
            <a:bodyPr/>
            <a:lstStyle/>
            <a:p/>
          </p:txBody>
        </p:sp>
        <p:sp>
          <p:nvSpPr>
            <p:cNvPr id="30" name="pl29"/>
            <p:cNvSpPr/>
            <p:nvPr/>
          </p:nvSpPr>
          <p:spPr>
            <a:xfrm>
              <a:off x="5012427"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1" name="pl30"/>
            <p:cNvSpPr/>
            <p:nvPr/>
          </p:nvSpPr>
          <p:spPr>
            <a:xfrm>
              <a:off x="5012427"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2" name="pl31"/>
            <p:cNvSpPr/>
            <p:nvPr/>
          </p:nvSpPr>
          <p:spPr>
            <a:xfrm>
              <a:off x="5012427"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3" name="pl32"/>
            <p:cNvSpPr/>
            <p:nvPr/>
          </p:nvSpPr>
          <p:spPr>
            <a:xfrm>
              <a:off x="5012427"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4" name="pl3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5" name="pl34"/>
            <p:cNvSpPr/>
            <p:nvPr/>
          </p:nvSpPr>
          <p:spPr>
            <a:xfrm>
              <a:off x="5012427"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6" name="pl35"/>
            <p:cNvSpPr/>
            <p:nvPr/>
          </p:nvSpPr>
          <p:spPr>
            <a:xfrm>
              <a:off x="5012427"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7" name="pl36"/>
            <p:cNvSpPr/>
            <p:nvPr/>
          </p:nvSpPr>
          <p:spPr>
            <a:xfrm>
              <a:off x="5012427"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8" name="pl37"/>
            <p:cNvSpPr/>
            <p:nvPr/>
          </p:nvSpPr>
          <p:spPr>
            <a:xfrm>
              <a:off x="5012427"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9" name="rc38"/>
            <p:cNvSpPr/>
            <p:nvPr/>
          </p:nvSpPr>
          <p:spPr>
            <a:xfrm>
              <a:off x="6645552"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6645552"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6645552"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6645552"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6911101" y="5059507"/>
              <a:ext cx="238993" cy="2258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6911101" y="50595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6911101" y="505950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pg46"/>
            <p:cNvSpPr/>
            <p:nvPr/>
          </p:nvSpPr>
          <p:spPr>
            <a:xfrm>
              <a:off x="5827828"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8" name="tx47"/>
            <p:cNvSpPr/>
            <p:nvPr/>
          </p:nvSpPr>
          <p:spPr>
            <a:xfrm>
              <a:off x="5952711"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49" name="pg48"/>
            <p:cNvSpPr/>
            <p:nvPr/>
          </p:nvSpPr>
          <p:spPr>
            <a:xfrm>
              <a:off x="6018223"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0" name="tx49"/>
            <p:cNvSpPr/>
            <p:nvPr/>
          </p:nvSpPr>
          <p:spPr>
            <a:xfrm>
              <a:off x="6122291"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51" name="rc5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52" name="rc51"/>
            <p:cNvSpPr/>
            <p:nvPr/>
          </p:nvSpPr>
          <p:spPr>
            <a:xfrm>
              <a:off x="8252122" y="2153563"/>
              <a:ext cx="3239694" cy="3131794"/>
            </a:xfrm>
            <a:prstGeom prst="rect">
              <a:avLst/>
            </a:prstGeom>
            <a:solidFill>
              <a:srgbClr val="FFFFFF">
                <a:alpha val="100000"/>
              </a:srgbClr>
            </a:solidFill>
          </p:spPr>
          <p:txBody>
            <a:bodyPr/>
            <a:lstStyle/>
            <a:p/>
          </p:txBody>
        </p:sp>
        <p:sp>
          <p:nvSpPr>
            <p:cNvPr id="53" name="pl52"/>
            <p:cNvSpPr/>
            <p:nvPr/>
          </p:nvSpPr>
          <p:spPr>
            <a:xfrm>
              <a:off x="8252122"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4" name="pl53"/>
            <p:cNvSpPr/>
            <p:nvPr/>
          </p:nvSpPr>
          <p:spPr>
            <a:xfrm>
              <a:off x="8252122"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5" name="pl54"/>
            <p:cNvSpPr/>
            <p:nvPr/>
          </p:nvSpPr>
          <p:spPr>
            <a:xfrm>
              <a:off x="8252122"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6" name="pl55"/>
            <p:cNvSpPr/>
            <p:nvPr/>
          </p:nvSpPr>
          <p:spPr>
            <a:xfrm>
              <a:off x="8252122"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7" name="pl5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8" name="pl57"/>
            <p:cNvSpPr/>
            <p:nvPr/>
          </p:nvSpPr>
          <p:spPr>
            <a:xfrm>
              <a:off x="8252122"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9" name="pl58"/>
            <p:cNvSpPr/>
            <p:nvPr/>
          </p:nvSpPr>
          <p:spPr>
            <a:xfrm>
              <a:off x="8252122"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0" name="pl59"/>
            <p:cNvSpPr/>
            <p:nvPr/>
          </p:nvSpPr>
          <p:spPr>
            <a:xfrm>
              <a:off x="8252122"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1" name="pl60"/>
            <p:cNvSpPr/>
            <p:nvPr/>
          </p:nvSpPr>
          <p:spPr>
            <a:xfrm>
              <a:off x="825212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2" name="rc61"/>
            <p:cNvSpPr/>
            <p:nvPr/>
          </p:nvSpPr>
          <p:spPr>
            <a:xfrm>
              <a:off x="8291955"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8291955"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8291955"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8291955"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rc65"/>
            <p:cNvSpPr/>
            <p:nvPr/>
          </p:nvSpPr>
          <p:spPr>
            <a:xfrm>
              <a:off x="8823052" y="4532523"/>
              <a:ext cx="238993"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7" name="rc66"/>
            <p:cNvSpPr/>
            <p:nvPr/>
          </p:nvSpPr>
          <p:spPr>
            <a:xfrm>
              <a:off x="8823052" y="453252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8" name="rc67"/>
            <p:cNvSpPr/>
            <p:nvPr/>
          </p:nvSpPr>
          <p:spPr>
            <a:xfrm>
              <a:off x="8823052" y="453252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9" name="rc68"/>
            <p:cNvSpPr/>
            <p:nvPr/>
          </p:nvSpPr>
          <p:spPr>
            <a:xfrm>
              <a:off x="8823052" y="453252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0" name="rc69"/>
            <p:cNvSpPr/>
            <p:nvPr/>
          </p:nvSpPr>
          <p:spPr>
            <a:xfrm>
              <a:off x="9088601" y="4532523"/>
              <a:ext cx="238993"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1" name="rc70"/>
            <p:cNvSpPr/>
            <p:nvPr/>
          </p:nvSpPr>
          <p:spPr>
            <a:xfrm>
              <a:off x="9088601" y="453252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2" name="rc71"/>
            <p:cNvSpPr/>
            <p:nvPr/>
          </p:nvSpPr>
          <p:spPr>
            <a:xfrm>
              <a:off x="9088601" y="4457239"/>
              <a:ext cx="238993"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3" name="rc72"/>
            <p:cNvSpPr/>
            <p:nvPr/>
          </p:nvSpPr>
          <p:spPr>
            <a:xfrm>
              <a:off x="9088601" y="445723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4" name="rc73"/>
            <p:cNvSpPr/>
            <p:nvPr/>
          </p:nvSpPr>
          <p:spPr>
            <a:xfrm>
              <a:off x="9354150" y="3177419"/>
              <a:ext cx="238993" cy="21079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5" name="rc74"/>
            <p:cNvSpPr/>
            <p:nvPr/>
          </p:nvSpPr>
          <p:spPr>
            <a:xfrm>
              <a:off x="9354150" y="2876285"/>
              <a:ext cx="238993" cy="30113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6" name="rc75"/>
            <p:cNvSpPr/>
            <p:nvPr/>
          </p:nvSpPr>
          <p:spPr>
            <a:xfrm>
              <a:off x="9354150"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7" name="rc76"/>
            <p:cNvSpPr/>
            <p:nvPr/>
          </p:nvSpPr>
          <p:spPr>
            <a:xfrm>
              <a:off x="9354150"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8" name="rc77"/>
            <p:cNvSpPr/>
            <p:nvPr/>
          </p:nvSpPr>
          <p:spPr>
            <a:xfrm>
              <a:off x="9619698" y="3854971"/>
              <a:ext cx="238993" cy="14303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9" name="rc78"/>
            <p:cNvSpPr/>
            <p:nvPr/>
          </p:nvSpPr>
          <p:spPr>
            <a:xfrm>
              <a:off x="9619698" y="3629120"/>
              <a:ext cx="238993" cy="2258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0" name="rc79"/>
            <p:cNvSpPr/>
            <p:nvPr/>
          </p:nvSpPr>
          <p:spPr>
            <a:xfrm>
              <a:off x="9619698" y="362912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1" name="rc80"/>
            <p:cNvSpPr/>
            <p:nvPr/>
          </p:nvSpPr>
          <p:spPr>
            <a:xfrm>
              <a:off x="9619698" y="362912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2" name="rc81"/>
            <p:cNvSpPr/>
            <p:nvPr/>
          </p:nvSpPr>
          <p:spPr>
            <a:xfrm>
              <a:off x="9885247" y="4306672"/>
              <a:ext cx="238993" cy="9786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3" name="rc82"/>
            <p:cNvSpPr/>
            <p:nvPr/>
          </p:nvSpPr>
          <p:spPr>
            <a:xfrm>
              <a:off x="9885247" y="430667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4" name="rc83"/>
            <p:cNvSpPr/>
            <p:nvPr/>
          </p:nvSpPr>
          <p:spPr>
            <a:xfrm>
              <a:off x="9885247" y="430667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5" name="rc84"/>
            <p:cNvSpPr/>
            <p:nvPr/>
          </p:nvSpPr>
          <p:spPr>
            <a:xfrm>
              <a:off x="9885247" y="430667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6" name="rc85"/>
            <p:cNvSpPr/>
            <p:nvPr/>
          </p:nvSpPr>
          <p:spPr>
            <a:xfrm>
              <a:off x="10150796" y="3403270"/>
              <a:ext cx="238993" cy="18820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7" name="rc86"/>
            <p:cNvSpPr/>
            <p:nvPr/>
          </p:nvSpPr>
          <p:spPr>
            <a:xfrm>
              <a:off x="10150796" y="2951569"/>
              <a:ext cx="238993" cy="4517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8" name="rc87"/>
            <p:cNvSpPr/>
            <p:nvPr/>
          </p:nvSpPr>
          <p:spPr>
            <a:xfrm>
              <a:off x="10150796" y="295156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9" name="rc88"/>
            <p:cNvSpPr/>
            <p:nvPr/>
          </p:nvSpPr>
          <p:spPr>
            <a:xfrm>
              <a:off x="10150796" y="295156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0" name="rc89"/>
            <p:cNvSpPr/>
            <p:nvPr/>
          </p:nvSpPr>
          <p:spPr>
            <a:xfrm>
              <a:off x="10416345" y="2951569"/>
              <a:ext cx="238993" cy="23337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1" name="rc90"/>
            <p:cNvSpPr/>
            <p:nvPr/>
          </p:nvSpPr>
          <p:spPr>
            <a:xfrm>
              <a:off x="10416345" y="295156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2" name="rc91"/>
            <p:cNvSpPr/>
            <p:nvPr/>
          </p:nvSpPr>
          <p:spPr>
            <a:xfrm>
              <a:off x="10416345" y="295156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3" name="rc92"/>
            <p:cNvSpPr/>
            <p:nvPr/>
          </p:nvSpPr>
          <p:spPr>
            <a:xfrm>
              <a:off x="10416345" y="295156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4" name="rc93"/>
            <p:cNvSpPr/>
            <p:nvPr/>
          </p:nvSpPr>
          <p:spPr>
            <a:xfrm>
              <a:off x="10681893" y="4532523"/>
              <a:ext cx="238993" cy="7528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5" name="rc94"/>
            <p:cNvSpPr/>
            <p:nvPr/>
          </p:nvSpPr>
          <p:spPr>
            <a:xfrm>
              <a:off x="10681893" y="4156105"/>
              <a:ext cx="238993" cy="376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6" name="rc95"/>
            <p:cNvSpPr/>
            <p:nvPr/>
          </p:nvSpPr>
          <p:spPr>
            <a:xfrm>
              <a:off x="10681893" y="415610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7" name="rc96"/>
            <p:cNvSpPr/>
            <p:nvPr/>
          </p:nvSpPr>
          <p:spPr>
            <a:xfrm>
              <a:off x="10681893" y="415610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8" name="rc97"/>
            <p:cNvSpPr/>
            <p:nvPr/>
          </p:nvSpPr>
          <p:spPr>
            <a:xfrm>
              <a:off x="10947442" y="3704404"/>
              <a:ext cx="238993" cy="15809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9" name="rc98"/>
            <p:cNvSpPr/>
            <p:nvPr/>
          </p:nvSpPr>
          <p:spPr>
            <a:xfrm>
              <a:off x="10947442" y="370440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0" name="rc99"/>
            <p:cNvSpPr/>
            <p:nvPr/>
          </p:nvSpPr>
          <p:spPr>
            <a:xfrm>
              <a:off x="10947442" y="370440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1" name="rc100"/>
            <p:cNvSpPr/>
            <p:nvPr/>
          </p:nvSpPr>
          <p:spPr>
            <a:xfrm>
              <a:off x="10947442" y="370440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2" name="rc101"/>
            <p:cNvSpPr/>
            <p:nvPr/>
          </p:nvSpPr>
          <p:spPr>
            <a:xfrm>
              <a:off x="11212991" y="3779687"/>
              <a:ext cx="238993" cy="15056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3" name="rc102"/>
            <p:cNvSpPr/>
            <p:nvPr/>
          </p:nvSpPr>
          <p:spPr>
            <a:xfrm>
              <a:off x="11212991" y="3403270"/>
              <a:ext cx="238993" cy="3764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4" name="rc103"/>
            <p:cNvSpPr/>
            <p:nvPr/>
          </p:nvSpPr>
          <p:spPr>
            <a:xfrm>
              <a:off x="11212991" y="340327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5" name="rc104"/>
            <p:cNvSpPr/>
            <p:nvPr/>
          </p:nvSpPr>
          <p:spPr>
            <a:xfrm>
              <a:off x="11212991" y="340327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6" name="pg105"/>
            <p:cNvSpPr/>
            <p:nvPr/>
          </p:nvSpPr>
          <p:spPr>
            <a:xfrm>
              <a:off x="888174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07" name="pg106"/>
            <p:cNvSpPr/>
            <p:nvPr/>
          </p:nvSpPr>
          <p:spPr>
            <a:xfrm>
              <a:off x="901924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8" name="tx107"/>
            <p:cNvSpPr/>
            <p:nvPr/>
          </p:nvSpPr>
          <p:spPr>
            <a:xfrm>
              <a:off x="91441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212 case(s)</a:t>
              </a:r>
            </a:p>
          </p:txBody>
        </p:sp>
        <p:sp>
          <p:nvSpPr>
            <p:cNvPr id="109" name="pg108"/>
            <p:cNvSpPr/>
            <p:nvPr/>
          </p:nvSpPr>
          <p:spPr>
            <a:xfrm>
              <a:off x="9217689"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0" name="tx109"/>
            <p:cNvSpPr/>
            <p:nvPr/>
          </p:nvSpPr>
          <p:spPr>
            <a:xfrm>
              <a:off x="93217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207 case(s)</a:t>
              </a:r>
            </a:p>
          </p:txBody>
        </p:sp>
        <p:sp>
          <p:nvSpPr>
            <p:cNvPr id="111" name="rc110"/>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12" name="rc111"/>
            <p:cNvSpPr/>
            <p:nvPr/>
          </p:nvSpPr>
          <p:spPr>
            <a:xfrm>
              <a:off x="11491817" y="2153563"/>
              <a:ext cx="3239694" cy="3131794"/>
            </a:xfrm>
            <a:prstGeom prst="rect">
              <a:avLst/>
            </a:prstGeom>
            <a:solidFill>
              <a:srgbClr val="FFFFFF">
                <a:alpha val="100000"/>
              </a:srgbClr>
            </a:solidFill>
          </p:spPr>
          <p:txBody>
            <a:bodyPr/>
            <a:lstStyle/>
            <a:p/>
          </p:txBody>
        </p:sp>
        <p:sp>
          <p:nvSpPr>
            <p:cNvPr id="113" name="pl112"/>
            <p:cNvSpPr/>
            <p:nvPr/>
          </p:nvSpPr>
          <p:spPr>
            <a:xfrm>
              <a:off x="11491817"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4" name="pl113"/>
            <p:cNvSpPr/>
            <p:nvPr/>
          </p:nvSpPr>
          <p:spPr>
            <a:xfrm>
              <a:off x="11491817"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5" name="pl114"/>
            <p:cNvSpPr/>
            <p:nvPr/>
          </p:nvSpPr>
          <p:spPr>
            <a:xfrm>
              <a:off x="11491817"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6" name="pl115"/>
            <p:cNvSpPr/>
            <p:nvPr/>
          </p:nvSpPr>
          <p:spPr>
            <a:xfrm>
              <a:off x="11491817"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7" name="pl116"/>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8" name="pl117"/>
            <p:cNvSpPr/>
            <p:nvPr/>
          </p:nvSpPr>
          <p:spPr>
            <a:xfrm>
              <a:off x="11491817"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9" name="pl118"/>
            <p:cNvSpPr/>
            <p:nvPr/>
          </p:nvSpPr>
          <p:spPr>
            <a:xfrm>
              <a:off x="11491817"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0" name="pl119"/>
            <p:cNvSpPr/>
            <p:nvPr/>
          </p:nvSpPr>
          <p:spPr>
            <a:xfrm>
              <a:off x="11491817"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1" name="pl120"/>
            <p:cNvSpPr/>
            <p:nvPr/>
          </p:nvSpPr>
          <p:spPr>
            <a:xfrm>
              <a:off x="11491817"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2" name="rc121"/>
            <p:cNvSpPr/>
            <p:nvPr/>
          </p:nvSpPr>
          <p:spPr>
            <a:xfrm>
              <a:off x="11531649" y="3553837"/>
              <a:ext cx="238993" cy="17315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3" name="rc122"/>
            <p:cNvSpPr/>
            <p:nvPr/>
          </p:nvSpPr>
          <p:spPr>
            <a:xfrm>
              <a:off x="11531649" y="3478553"/>
              <a:ext cx="238993" cy="75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4" name="rc123"/>
            <p:cNvSpPr/>
            <p:nvPr/>
          </p:nvSpPr>
          <p:spPr>
            <a:xfrm>
              <a:off x="11531649" y="3403270"/>
              <a:ext cx="238993"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5" name="rc124"/>
            <p:cNvSpPr/>
            <p:nvPr/>
          </p:nvSpPr>
          <p:spPr>
            <a:xfrm>
              <a:off x="11531649" y="340327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6" name="rc125"/>
            <p:cNvSpPr/>
            <p:nvPr/>
          </p:nvSpPr>
          <p:spPr>
            <a:xfrm>
              <a:off x="11797198" y="4833657"/>
              <a:ext cx="238993" cy="4517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11797198" y="483365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11797198" y="483365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1797198" y="483365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12062747" y="5134791"/>
              <a:ext cx="23899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12062747" y="5134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12062747" y="5134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12062747" y="513479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2328296"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12328296" y="4908940"/>
              <a:ext cx="238993" cy="752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12328296" y="490894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12328296" y="490894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12593845" y="4758373"/>
              <a:ext cx="238993" cy="526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2593845" y="47583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2593845" y="47583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2593845" y="475837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rc141"/>
            <p:cNvSpPr/>
            <p:nvPr/>
          </p:nvSpPr>
          <p:spPr>
            <a:xfrm>
              <a:off x="12859393"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12859393"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12859393"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12859393"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14452686" y="5134791"/>
              <a:ext cx="238993"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14452686" y="513479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14452686" y="513479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14452686" y="513479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pg149"/>
            <p:cNvSpPr/>
            <p:nvPr/>
          </p:nvSpPr>
          <p:spPr>
            <a:xfrm>
              <a:off x="1228308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1" name="tx150"/>
            <p:cNvSpPr/>
            <p:nvPr/>
          </p:nvSpPr>
          <p:spPr>
            <a:xfrm>
              <a:off x="1240796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48 case(s)</a:t>
              </a:r>
            </a:p>
          </p:txBody>
        </p:sp>
        <p:sp>
          <p:nvSpPr>
            <p:cNvPr id="152" name="pg151"/>
            <p:cNvSpPr/>
            <p:nvPr/>
          </p:nvSpPr>
          <p:spPr>
            <a:xfrm>
              <a:off x="1247749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3" name="tx152"/>
            <p:cNvSpPr/>
            <p:nvPr/>
          </p:nvSpPr>
          <p:spPr>
            <a:xfrm>
              <a:off x="1258156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51 case(s)</a:t>
              </a:r>
            </a:p>
          </p:txBody>
        </p:sp>
        <p:sp>
          <p:nvSpPr>
            <p:cNvPr id="154" name="rc153"/>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55" name="rc154"/>
            <p:cNvSpPr/>
            <p:nvPr/>
          </p:nvSpPr>
          <p:spPr>
            <a:xfrm>
              <a:off x="14731512" y="2153563"/>
              <a:ext cx="3239694" cy="3131794"/>
            </a:xfrm>
            <a:prstGeom prst="rect">
              <a:avLst/>
            </a:prstGeom>
            <a:solidFill>
              <a:srgbClr val="FFFFFF">
                <a:alpha val="100000"/>
              </a:srgbClr>
            </a:solidFill>
          </p:spPr>
          <p:txBody>
            <a:bodyPr/>
            <a:lstStyle/>
            <a:p/>
          </p:txBody>
        </p:sp>
        <p:sp>
          <p:nvSpPr>
            <p:cNvPr id="156" name="pl155"/>
            <p:cNvSpPr/>
            <p:nvPr/>
          </p:nvSpPr>
          <p:spPr>
            <a:xfrm>
              <a:off x="14731512" y="490894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7" name="pl156"/>
            <p:cNvSpPr/>
            <p:nvPr/>
          </p:nvSpPr>
          <p:spPr>
            <a:xfrm>
              <a:off x="14731512" y="41561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8" name="pl157"/>
            <p:cNvSpPr/>
            <p:nvPr/>
          </p:nvSpPr>
          <p:spPr>
            <a:xfrm>
              <a:off x="14731512" y="340327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9" name="pl158"/>
            <p:cNvSpPr/>
            <p:nvPr/>
          </p:nvSpPr>
          <p:spPr>
            <a:xfrm>
              <a:off x="14731512" y="265043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0" name="pl159"/>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1" name="pl160"/>
            <p:cNvSpPr/>
            <p:nvPr/>
          </p:nvSpPr>
          <p:spPr>
            <a:xfrm>
              <a:off x="14731512" y="4532523"/>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2" name="pl161"/>
            <p:cNvSpPr/>
            <p:nvPr/>
          </p:nvSpPr>
          <p:spPr>
            <a:xfrm>
              <a:off x="14731512" y="377968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3" name="pl162"/>
            <p:cNvSpPr/>
            <p:nvPr/>
          </p:nvSpPr>
          <p:spPr>
            <a:xfrm>
              <a:off x="14731512" y="302685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4" name="pl163"/>
            <p:cNvSpPr/>
            <p:nvPr/>
          </p:nvSpPr>
          <p:spPr>
            <a:xfrm>
              <a:off x="14731512" y="227401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5" name="rc164"/>
            <p:cNvSpPr/>
            <p:nvPr/>
          </p:nvSpPr>
          <p:spPr>
            <a:xfrm>
              <a:off x="15036893"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5036893" y="498422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5036893" y="498422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5036893" y="498422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5302442" y="4984224"/>
              <a:ext cx="238993" cy="3011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5302442" y="498422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5302442" y="498422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5302442" y="498422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5567991" y="5210074"/>
              <a:ext cx="238993" cy="752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5567991" y="521007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5567991" y="521007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5567991" y="521007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6099088" y="5134791"/>
              <a:ext cx="238993" cy="15056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6099088" y="513479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1552277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1564765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83" name="pg182"/>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rc183"/>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185" name="tx184"/>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86" name="tx185"/>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87" name="tx186"/>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88" name="tx187"/>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89" name="tx188"/>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90" name="pl189"/>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tx201"/>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3" name="tx202"/>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4" name="tx203"/>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5" name="tx204"/>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6" name="tx205"/>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7" name="tx206"/>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08" name="tx207"/>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9" name="tx208"/>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0" name="tx209"/>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1" name="tx210"/>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2" name="tx211"/>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3" name="tx212"/>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4" name="pl213"/>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tx225"/>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7" name="tx226"/>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28" name="tx227"/>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9" name="tx228"/>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0" name="tx229"/>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1" name="tx230"/>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2" name="tx231"/>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3" name="tx232"/>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4" name="tx233"/>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5" name="tx234"/>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6" name="tx235"/>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7" name="tx236"/>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38" name="pl237"/>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pl240"/>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tx249"/>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1" name="tx250"/>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2" name="tx251"/>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3" name="tx252"/>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4" name="tx253"/>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5" name="tx254"/>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6" name="tx255"/>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57" name="tx256"/>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58" name="tx257"/>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9" name="tx258"/>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0" name="tx259"/>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1" name="tx260"/>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2" name="pl261"/>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tx273"/>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5" name="tx274"/>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6" name="tx275"/>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7" name="tx276"/>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8" name="tx277"/>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9" name="tx278"/>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0" name="tx279"/>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1" name="tx280"/>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2" name="tx281"/>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3" name="tx282"/>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4" name="tx283"/>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5" name="tx284"/>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6" name="pl285"/>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tx297"/>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9" name="tx298"/>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0" name="tx299"/>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1" name="tx300"/>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2" name="tx301"/>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3" name="tx302"/>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4" name="tx303"/>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5" name="tx304"/>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6" name="tx305"/>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7" name="tx306"/>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8" name="tx307"/>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9" name="tx308"/>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0" name="tx309"/>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11" name="tx310"/>
            <p:cNvSpPr/>
            <p:nvPr/>
          </p:nvSpPr>
          <p:spPr>
            <a:xfrm>
              <a:off x="1230614" y="4447244"/>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312" name="tx311"/>
            <p:cNvSpPr/>
            <p:nvPr/>
          </p:nvSpPr>
          <p:spPr>
            <a:xfrm>
              <a:off x="1230614" y="369440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13" name="tx312"/>
            <p:cNvSpPr/>
            <p:nvPr/>
          </p:nvSpPr>
          <p:spPr>
            <a:xfrm>
              <a:off x="1230614" y="2941462"/>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314" name="tx313"/>
            <p:cNvSpPr/>
            <p:nvPr/>
          </p:nvSpPr>
          <p:spPr>
            <a:xfrm>
              <a:off x="1230614" y="218873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15" name="pl314"/>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6" name="pl315"/>
            <p:cNvSpPr/>
            <p:nvPr/>
          </p:nvSpPr>
          <p:spPr>
            <a:xfrm>
              <a:off x="1737938" y="453252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7" name="pl316"/>
            <p:cNvSpPr/>
            <p:nvPr/>
          </p:nvSpPr>
          <p:spPr>
            <a:xfrm>
              <a:off x="1737938" y="37796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8" name="pl317"/>
            <p:cNvSpPr/>
            <p:nvPr/>
          </p:nvSpPr>
          <p:spPr>
            <a:xfrm>
              <a:off x="1737938" y="30268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9" name="pl318"/>
            <p:cNvSpPr/>
            <p:nvPr/>
          </p:nvSpPr>
          <p:spPr>
            <a:xfrm>
              <a:off x="1737938"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0" name="tx31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21" name="rc320"/>
            <p:cNvSpPr/>
            <p:nvPr/>
          </p:nvSpPr>
          <p:spPr>
            <a:xfrm>
              <a:off x="18110385" y="2153563"/>
              <a:ext cx="1240079" cy="413498"/>
            </a:xfrm>
            <a:prstGeom prst="rect">
              <a:avLst/>
            </a:prstGeom>
            <a:solidFill>
              <a:srgbClr val="FFFFFF">
                <a:alpha val="100000"/>
              </a:srgbClr>
            </a:solidFill>
          </p:spPr>
          <p:txBody>
            <a:bodyPr/>
            <a:lstStyle/>
            <a:p/>
          </p:txBody>
        </p:sp>
        <p:sp>
          <p:nvSpPr>
            <p:cNvPr id="322" name="rc321"/>
            <p:cNvSpPr/>
            <p:nvPr/>
          </p:nvSpPr>
          <p:spPr>
            <a:xfrm>
              <a:off x="18179974" y="2223153"/>
              <a:ext cx="274319" cy="274319"/>
            </a:xfrm>
            <a:prstGeom prst="rect">
              <a:avLst/>
            </a:prstGeom>
            <a:solidFill>
              <a:srgbClr val="FFFFFF">
                <a:alpha val="100000"/>
              </a:srgbClr>
            </a:solidFill>
          </p:spPr>
          <p:txBody>
            <a:bodyPr/>
            <a:lstStyle/>
            <a:p/>
          </p:txBody>
        </p:sp>
        <p:sp>
          <p:nvSpPr>
            <p:cNvPr id="323" name="pg322"/>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24" name="tx323"/>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25" name="rc324"/>
            <p:cNvSpPr/>
            <p:nvPr/>
          </p:nvSpPr>
          <p:spPr>
            <a:xfrm>
              <a:off x="18110385" y="2706240"/>
              <a:ext cx="1753945" cy="1236458"/>
            </a:xfrm>
            <a:prstGeom prst="rect">
              <a:avLst/>
            </a:prstGeom>
            <a:solidFill>
              <a:srgbClr val="FFFFFF">
                <a:alpha val="100000"/>
              </a:srgbClr>
            </a:solidFill>
          </p:spPr>
          <p:txBody>
            <a:bodyPr/>
            <a:lstStyle/>
            <a:p/>
          </p:txBody>
        </p:sp>
        <p:sp>
          <p:nvSpPr>
            <p:cNvPr id="326" name="rc325"/>
            <p:cNvSpPr/>
            <p:nvPr/>
          </p:nvSpPr>
          <p:spPr>
            <a:xfrm>
              <a:off x="18179974" y="2775829"/>
              <a:ext cx="274319" cy="274319"/>
            </a:xfrm>
            <a:prstGeom prst="rect">
              <a:avLst/>
            </a:prstGeom>
            <a:solidFill>
              <a:srgbClr val="FFFFFF">
                <a:alpha val="100000"/>
              </a:srgbClr>
            </a:solidFill>
          </p:spPr>
          <p:txBody>
            <a:bodyPr/>
            <a:lstStyle/>
            <a:p/>
          </p:txBody>
        </p:sp>
        <p:sp>
          <p:nvSpPr>
            <p:cNvPr id="327" name="rc326"/>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8" name="rc327"/>
            <p:cNvSpPr/>
            <p:nvPr/>
          </p:nvSpPr>
          <p:spPr>
            <a:xfrm>
              <a:off x="18179974" y="3050149"/>
              <a:ext cx="274319" cy="274319"/>
            </a:xfrm>
            <a:prstGeom prst="rect">
              <a:avLst/>
            </a:prstGeom>
            <a:solidFill>
              <a:srgbClr val="FFFFFF">
                <a:alpha val="100000"/>
              </a:srgbClr>
            </a:solidFill>
          </p:spPr>
          <p:txBody>
            <a:bodyPr/>
            <a:lstStyle/>
            <a:p/>
          </p:txBody>
        </p:sp>
        <p:sp>
          <p:nvSpPr>
            <p:cNvPr id="329" name="rc328"/>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0" name="rc329"/>
            <p:cNvSpPr/>
            <p:nvPr/>
          </p:nvSpPr>
          <p:spPr>
            <a:xfrm>
              <a:off x="18179974" y="3324469"/>
              <a:ext cx="274319" cy="274320"/>
            </a:xfrm>
            <a:prstGeom prst="rect">
              <a:avLst/>
            </a:prstGeom>
            <a:solidFill>
              <a:srgbClr val="FFFFFF">
                <a:alpha val="100000"/>
              </a:srgbClr>
            </a:solidFill>
          </p:spPr>
          <p:txBody>
            <a:bodyPr/>
            <a:lstStyle/>
            <a:p/>
          </p:txBody>
        </p:sp>
        <p:sp>
          <p:nvSpPr>
            <p:cNvPr id="331" name="rc330"/>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2" name="rc331"/>
            <p:cNvSpPr/>
            <p:nvPr/>
          </p:nvSpPr>
          <p:spPr>
            <a:xfrm>
              <a:off x="18179974" y="3598789"/>
              <a:ext cx="274319" cy="274320"/>
            </a:xfrm>
            <a:prstGeom prst="rect">
              <a:avLst/>
            </a:prstGeom>
            <a:solidFill>
              <a:srgbClr val="FFFFFF">
                <a:alpha val="100000"/>
              </a:srgbClr>
            </a:solidFill>
          </p:spPr>
          <p:txBody>
            <a:bodyPr/>
            <a:lstStyle/>
            <a:p/>
          </p:txBody>
        </p:sp>
        <p:sp>
          <p:nvSpPr>
            <p:cNvPr id="333" name="rc332"/>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4" name="tx333"/>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35" name="tx334"/>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36" name="tx335"/>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37" name="tx336"/>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38" name=""/>
          <p:cNvGrpSpPr/>
          <p:nvPr/>
        </p:nvGrpSpPr>
        <p:grpSpPr>
          <a:xfrm>
            <a:off x="6400800" y="6217920"/>
            <a:ext cx="5486400" cy="4251960"/>
            <a:chOff x="6400800" y="6217920"/>
            <a:chExt cx="5486400" cy="4251960"/>
          </a:xfrm>
        </p:grpSpPr>
        <p:sp>
          <p:nvSpPr>
            <p:cNvPr id="339"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40"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41" name="rc5"/>
            <p:cNvSpPr/>
            <p:nvPr/>
          </p:nvSpPr>
          <p:spPr>
            <a:xfrm>
              <a:off x="6984155" y="6510025"/>
              <a:ext cx="4361456" cy="2788960"/>
            </a:xfrm>
            <a:prstGeom prst="rect">
              <a:avLst/>
            </a:prstGeom>
            <a:solidFill>
              <a:srgbClr val="FFFFFF">
                <a:alpha val="100000"/>
              </a:srgbClr>
            </a:solidFill>
          </p:spPr>
          <p:txBody>
            <a:bodyPr/>
            <a:lstStyle/>
            <a:p/>
          </p:txBody>
        </p:sp>
        <p:sp>
          <p:nvSpPr>
            <p:cNvPr id="342" name="pl6"/>
            <p:cNvSpPr/>
            <p:nvPr/>
          </p:nvSpPr>
          <p:spPr>
            <a:xfrm>
              <a:off x="6984155" y="874964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343" name="pl7"/>
            <p:cNvSpPr/>
            <p:nvPr/>
          </p:nvSpPr>
          <p:spPr>
            <a:xfrm>
              <a:off x="6984155" y="790450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344" name="pl8"/>
            <p:cNvSpPr/>
            <p:nvPr/>
          </p:nvSpPr>
          <p:spPr>
            <a:xfrm>
              <a:off x="6984155" y="7059365"/>
              <a:ext cx="4361456" cy="0"/>
            </a:xfrm>
            <a:custGeom>
              <a:avLst/>
              <a:pathLst>
                <a:path w="4361456" h="0">
                  <a:moveTo>
                    <a:pt x="0" y="0"/>
                  </a:moveTo>
                  <a:lnTo>
                    <a:pt x="4361456" y="0"/>
                  </a:lnTo>
                  <a:lnTo>
                    <a:pt x="4361456" y="0"/>
                  </a:lnTo>
                </a:path>
              </a:pathLst>
            </a:custGeom>
            <a:ln w="6775" cap="flat">
              <a:solidFill>
                <a:srgbClr val="EBEBEB">
                  <a:alpha val="100000"/>
                </a:srgbClr>
              </a:solidFill>
              <a:prstDash val="solid"/>
              <a:round/>
            </a:ln>
          </p:spPr>
          <p:txBody>
            <a:bodyPr/>
            <a:lstStyle/>
            <a:p/>
          </p:txBody>
        </p:sp>
        <p:sp>
          <p:nvSpPr>
            <p:cNvPr id="345" name="pl9"/>
            <p:cNvSpPr/>
            <p:nvPr/>
          </p:nvSpPr>
          <p:spPr>
            <a:xfrm>
              <a:off x="6984155" y="9172214"/>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346" name="pl10"/>
            <p:cNvSpPr/>
            <p:nvPr/>
          </p:nvSpPr>
          <p:spPr>
            <a:xfrm>
              <a:off x="6984155" y="832707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347" name="pl11"/>
            <p:cNvSpPr/>
            <p:nvPr/>
          </p:nvSpPr>
          <p:spPr>
            <a:xfrm>
              <a:off x="6984155" y="7481935"/>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348" name="pl12"/>
            <p:cNvSpPr/>
            <p:nvPr/>
          </p:nvSpPr>
          <p:spPr>
            <a:xfrm>
              <a:off x="6984155" y="6636796"/>
              <a:ext cx="4361456" cy="0"/>
            </a:xfrm>
            <a:custGeom>
              <a:avLst/>
              <a:pathLst>
                <a:path w="4361456" h="0">
                  <a:moveTo>
                    <a:pt x="0" y="0"/>
                  </a:moveTo>
                  <a:lnTo>
                    <a:pt x="4361456" y="0"/>
                  </a:lnTo>
                  <a:lnTo>
                    <a:pt x="4361456" y="0"/>
                  </a:lnTo>
                </a:path>
              </a:pathLst>
            </a:custGeom>
            <a:ln w="13550" cap="flat">
              <a:solidFill>
                <a:srgbClr val="EBEBEB">
                  <a:alpha val="100000"/>
                </a:srgbClr>
              </a:solidFill>
              <a:prstDash val="solid"/>
              <a:round/>
            </a:ln>
          </p:spPr>
          <p:txBody>
            <a:bodyPr/>
            <a:lstStyle/>
            <a:p/>
          </p:txBody>
        </p:sp>
        <p:sp>
          <p:nvSpPr>
            <p:cNvPr id="349" name="rc13"/>
            <p:cNvSpPr/>
            <p:nvPr/>
          </p:nvSpPr>
          <p:spPr>
            <a:xfrm>
              <a:off x="7135595" y="6636796"/>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0" name="rc14"/>
            <p:cNvSpPr/>
            <p:nvPr/>
          </p:nvSpPr>
          <p:spPr>
            <a:xfrm>
              <a:off x="7741353" y="7481935"/>
              <a:ext cx="424030"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1" name="rc15"/>
            <p:cNvSpPr/>
            <p:nvPr/>
          </p:nvSpPr>
          <p:spPr>
            <a:xfrm>
              <a:off x="8952868"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2" name="rc16"/>
            <p:cNvSpPr/>
            <p:nvPr/>
          </p:nvSpPr>
          <p:spPr>
            <a:xfrm>
              <a:off x="9558626" y="748193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3" name="rc17"/>
            <p:cNvSpPr/>
            <p:nvPr/>
          </p:nvSpPr>
          <p:spPr>
            <a:xfrm>
              <a:off x="10770142" y="8327075"/>
              <a:ext cx="424030"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54" name="rc18"/>
            <p:cNvSpPr/>
            <p:nvPr/>
          </p:nvSpPr>
          <p:spPr>
            <a:xfrm>
              <a:off x="7135595"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55" name="rc19"/>
            <p:cNvSpPr/>
            <p:nvPr/>
          </p:nvSpPr>
          <p:spPr>
            <a:xfrm>
              <a:off x="9558626" y="8327075"/>
              <a:ext cx="42403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56" name="rc20"/>
            <p:cNvSpPr/>
            <p:nvPr/>
          </p:nvSpPr>
          <p:spPr>
            <a:xfrm>
              <a:off x="7741353" y="6636796"/>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7" name="rc21"/>
            <p:cNvSpPr/>
            <p:nvPr/>
          </p:nvSpPr>
          <p:spPr>
            <a:xfrm>
              <a:off x="10164384" y="8327075"/>
              <a:ext cx="424030" cy="8451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8" name="rc22"/>
            <p:cNvSpPr/>
            <p:nvPr/>
          </p:nvSpPr>
          <p:spPr>
            <a:xfrm>
              <a:off x="8952868" y="7481935"/>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59" name="rc23"/>
            <p:cNvSpPr/>
            <p:nvPr/>
          </p:nvSpPr>
          <p:spPr>
            <a:xfrm>
              <a:off x="10770142" y="7481935"/>
              <a:ext cx="424030"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60" name="pl24"/>
            <p:cNvSpPr/>
            <p:nvPr/>
          </p:nvSpPr>
          <p:spPr>
            <a:xfrm>
              <a:off x="7347610" y="6867288"/>
              <a:ext cx="605757" cy="1770807"/>
            </a:xfrm>
            <a:custGeom>
              <a:avLst/>
              <a:pathLst>
                <a:path w="605757" h="1770807">
                  <a:moveTo>
                    <a:pt x="0" y="0"/>
                  </a:moveTo>
                  <a:lnTo>
                    <a:pt x="605757" y="1770807"/>
                  </a:lnTo>
                </a:path>
              </a:pathLst>
            </a:custGeom>
            <a:ln w="40651" cap="flat">
              <a:solidFill>
                <a:srgbClr val="000000">
                  <a:alpha val="100000"/>
                </a:srgbClr>
              </a:solidFill>
              <a:prstDash val="solid"/>
              <a:round/>
            </a:ln>
          </p:spPr>
          <p:txBody>
            <a:bodyPr/>
            <a:lstStyle/>
            <a:p/>
          </p:txBody>
        </p:sp>
        <p:sp>
          <p:nvSpPr>
            <p:cNvPr id="361" name="pl25"/>
            <p:cNvSpPr/>
            <p:nvPr/>
          </p:nvSpPr>
          <p:spPr>
            <a:xfrm>
              <a:off x="9164883" y="8942133"/>
              <a:ext cx="1817273" cy="197212"/>
            </a:xfrm>
            <a:custGeom>
              <a:avLst/>
              <a:pathLst>
                <a:path w="1817273" h="197212">
                  <a:moveTo>
                    <a:pt x="0" y="0"/>
                  </a:moveTo>
                  <a:lnTo>
                    <a:pt x="605757" y="115040"/>
                  </a:lnTo>
                  <a:lnTo>
                    <a:pt x="1211515" y="188995"/>
                  </a:lnTo>
                  <a:lnTo>
                    <a:pt x="1817273" y="197212"/>
                  </a:lnTo>
                </a:path>
              </a:pathLst>
            </a:custGeom>
            <a:ln w="40651" cap="flat">
              <a:solidFill>
                <a:srgbClr val="000000">
                  <a:alpha val="100000"/>
                </a:srgbClr>
              </a:solidFill>
              <a:prstDash val="solid"/>
              <a:round/>
            </a:ln>
          </p:spPr>
          <p:txBody>
            <a:bodyPr/>
            <a:lstStyle/>
            <a:p/>
          </p:txBody>
        </p:sp>
        <p:sp>
          <p:nvSpPr>
            <p:cNvPr id="362" name="rc26"/>
            <p:cNvSpPr/>
            <p:nvPr/>
          </p:nvSpPr>
          <p:spPr>
            <a:xfrm>
              <a:off x="6984155" y="6510025"/>
              <a:ext cx="4361456" cy="2788960"/>
            </a:xfrm>
            <a:prstGeom prst="rect">
              <a:avLst/>
            </a:prstGeom>
            <a:ln w="13550" cap="rnd">
              <a:solidFill>
                <a:srgbClr val="333333">
                  <a:alpha val="100000"/>
                </a:srgbClr>
              </a:solidFill>
              <a:prstDash val="solid"/>
              <a:round/>
            </a:ln>
          </p:spPr>
          <p:txBody>
            <a:bodyPr/>
            <a:lstStyle/>
            <a:p/>
          </p:txBody>
        </p:sp>
        <p:sp>
          <p:nvSpPr>
            <p:cNvPr id="363" name="tx27"/>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64" name="tx28"/>
            <p:cNvSpPr/>
            <p:nvPr/>
          </p:nvSpPr>
          <p:spPr>
            <a:xfrm>
              <a:off x="6801340" y="832662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365" name="tx29"/>
            <p:cNvSpPr/>
            <p:nvPr/>
          </p:nvSpPr>
          <p:spPr>
            <a:xfrm>
              <a:off x="6801340" y="7481489"/>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66" name="tx30"/>
            <p:cNvSpPr/>
            <p:nvPr/>
          </p:nvSpPr>
          <p:spPr>
            <a:xfrm>
              <a:off x="6801340" y="6634414"/>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367" name="pl31"/>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8" name="pl32"/>
            <p:cNvSpPr/>
            <p:nvPr/>
          </p:nvSpPr>
          <p:spPr>
            <a:xfrm>
              <a:off x="6949361"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9" name="pl33"/>
            <p:cNvSpPr/>
            <p:nvPr/>
          </p:nvSpPr>
          <p:spPr>
            <a:xfrm>
              <a:off x="6949361"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0" name="pl34"/>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1"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2" name="pl36"/>
            <p:cNvSpPr/>
            <p:nvPr/>
          </p:nvSpPr>
          <p:spPr>
            <a:xfrm>
              <a:off x="11345612" y="835049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3" name="pl37"/>
            <p:cNvSpPr/>
            <p:nvPr/>
          </p:nvSpPr>
          <p:spPr>
            <a:xfrm>
              <a:off x="11345612" y="75287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4" name="pl38"/>
            <p:cNvSpPr/>
            <p:nvPr/>
          </p:nvSpPr>
          <p:spPr>
            <a:xfrm>
              <a:off x="11345612" y="670705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75"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76" name="tx40"/>
            <p:cNvSpPr/>
            <p:nvPr/>
          </p:nvSpPr>
          <p:spPr>
            <a:xfrm>
              <a:off x="11443669" y="8348187"/>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77" name="tx41"/>
            <p:cNvSpPr/>
            <p:nvPr/>
          </p:nvSpPr>
          <p:spPr>
            <a:xfrm>
              <a:off x="11443669" y="752646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78" name="tx42"/>
            <p:cNvSpPr/>
            <p:nvPr/>
          </p:nvSpPr>
          <p:spPr>
            <a:xfrm>
              <a:off x="11443669" y="67047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79" name="pl43"/>
            <p:cNvSpPr/>
            <p:nvPr/>
          </p:nvSpPr>
          <p:spPr>
            <a:xfrm>
              <a:off x="734761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4"/>
            <p:cNvSpPr/>
            <p:nvPr/>
          </p:nvSpPr>
          <p:spPr>
            <a:xfrm>
              <a:off x="79533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5"/>
            <p:cNvSpPr/>
            <p:nvPr/>
          </p:nvSpPr>
          <p:spPr>
            <a:xfrm>
              <a:off x="85591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46"/>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47"/>
            <p:cNvSpPr/>
            <p:nvPr/>
          </p:nvSpPr>
          <p:spPr>
            <a:xfrm>
              <a:off x="9770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48"/>
            <p:cNvSpPr/>
            <p:nvPr/>
          </p:nvSpPr>
          <p:spPr>
            <a:xfrm>
              <a:off x="103763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49"/>
            <p:cNvSpPr/>
            <p:nvPr/>
          </p:nvSpPr>
          <p:spPr>
            <a:xfrm>
              <a:off x="1098215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tx50"/>
            <p:cNvSpPr/>
            <p:nvPr/>
          </p:nvSpPr>
          <p:spPr>
            <a:xfrm rot="-2700000">
              <a:off x="723771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87" name="tx51"/>
            <p:cNvSpPr/>
            <p:nvPr/>
          </p:nvSpPr>
          <p:spPr>
            <a:xfrm rot="-2700000">
              <a:off x="780377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88" name="tx52"/>
            <p:cNvSpPr/>
            <p:nvPr/>
          </p:nvSpPr>
          <p:spPr>
            <a:xfrm rot="-2700000">
              <a:off x="840887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89" name="tx53"/>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90" name="tx54"/>
            <p:cNvSpPr/>
            <p:nvPr/>
          </p:nvSpPr>
          <p:spPr>
            <a:xfrm rot="-2700000">
              <a:off x="9475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91" name="tx55"/>
            <p:cNvSpPr/>
            <p:nvPr/>
          </p:nvSpPr>
          <p:spPr>
            <a:xfrm rot="-2700000">
              <a:off x="1008142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92" name="tx56"/>
            <p:cNvSpPr/>
            <p:nvPr/>
          </p:nvSpPr>
          <p:spPr>
            <a:xfrm rot="-2700000">
              <a:off x="10799255"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93" name="tx57"/>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94" name="tx58"/>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95"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96"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97" name="rc61"/>
            <p:cNvSpPr/>
            <p:nvPr/>
          </p:nvSpPr>
          <p:spPr>
            <a:xfrm>
              <a:off x="6522375" y="10217410"/>
              <a:ext cx="1051268" cy="182880"/>
            </a:xfrm>
            <a:prstGeom prst="rect">
              <a:avLst/>
            </a:prstGeom>
            <a:solidFill>
              <a:srgbClr val="FFFFFF">
                <a:alpha val="100000"/>
              </a:srgbClr>
            </a:solidFill>
          </p:spPr>
          <p:txBody>
            <a:bodyPr/>
            <a:lstStyle/>
            <a:p/>
          </p:txBody>
        </p:sp>
        <p:sp>
          <p:nvSpPr>
            <p:cNvPr id="398" name="rc62"/>
            <p:cNvSpPr/>
            <p:nvPr/>
          </p:nvSpPr>
          <p:spPr>
            <a:xfrm>
              <a:off x="6522375" y="10217410"/>
              <a:ext cx="182880" cy="182880"/>
            </a:xfrm>
            <a:prstGeom prst="rect">
              <a:avLst/>
            </a:prstGeom>
            <a:solidFill>
              <a:srgbClr val="FFFFFF">
                <a:alpha val="100000"/>
              </a:srgbClr>
            </a:solidFill>
          </p:spPr>
          <p:txBody>
            <a:bodyPr/>
            <a:lstStyle/>
            <a:p/>
          </p:txBody>
        </p:sp>
        <p:sp>
          <p:nvSpPr>
            <p:cNvPr id="399" name="pl63"/>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00" name="tx64"/>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01" name="rc65"/>
            <p:cNvSpPr/>
            <p:nvPr/>
          </p:nvSpPr>
          <p:spPr>
            <a:xfrm>
              <a:off x="7753643" y="10217410"/>
              <a:ext cx="4053749" cy="182880"/>
            </a:xfrm>
            <a:prstGeom prst="rect">
              <a:avLst/>
            </a:prstGeom>
            <a:solidFill>
              <a:srgbClr val="FFFFFF">
                <a:alpha val="100000"/>
              </a:srgbClr>
            </a:solidFill>
          </p:spPr>
          <p:txBody>
            <a:bodyPr/>
            <a:lstStyle/>
            <a:p/>
          </p:txBody>
        </p:sp>
        <p:sp>
          <p:nvSpPr>
            <p:cNvPr id="402" name="rc66"/>
            <p:cNvSpPr/>
            <p:nvPr/>
          </p:nvSpPr>
          <p:spPr>
            <a:xfrm>
              <a:off x="7753643" y="10217410"/>
              <a:ext cx="182879" cy="182880"/>
            </a:xfrm>
            <a:prstGeom prst="rect">
              <a:avLst/>
            </a:prstGeom>
            <a:solidFill>
              <a:srgbClr val="FFFFFF">
                <a:alpha val="100000"/>
              </a:srgbClr>
            </a:solidFill>
          </p:spPr>
          <p:txBody>
            <a:bodyPr/>
            <a:lstStyle/>
            <a:p/>
          </p:txBody>
        </p:sp>
        <p:sp>
          <p:nvSpPr>
            <p:cNvPr id="403" name="rc67"/>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04" name="rc68"/>
            <p:cNvSpPr/>
            <p:nvPr/>
          </p:nvSpPr>
          <p:spPr>
            <a:xfrm>
              <a:off x="8844883" y="10217410"/>
              <a:ext cx="182879" cy="182880"/>
            </a:xfrm>
            <a:prstGeom prst="rect">
              <a:avLst/>
            </a:prstGeom>
            <a:solidFill>
              <a:srgbClr val="FFFFFF">
                <a:alpha val="100000"/>
              </a:srgbClr>
            </a:solidFill>
          </p:spPr>
          <p:txBody>
            <a:bodyPr/>
            <a:lstStyle/>
            <a:p/>
          </p:txBody>
        </p:sp>
        <p:sp>
          <p:nvSpPr>
            <p:cNvPr id="405" name="rc69"/>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6" name="rc70"/>
            <p:cNvSpPr/>
            <p:nvPr/>
          </p:nvSpPr>
          <p:spPr>
            <a:xfrm>
              <a:off x="9770924" y="10217410"/>
              <a:ext cx="182879" cy="182880"/>
            </a:xfrm>
            <a:prstGeom prst="rect">
              <a:avLst/>
            </a:prstGeom>
            <a:solidFill>
              <a:srgbClr val="FFFFFF">
                <a:alpha val="100000"/>
              </a:srgbClr>
            </a:solidFill>
          </p:spPr>
          <p:txBody>
            <a:bodyPr/>
            <a:lstStyle/>
            <a:p/>
          </p:txBody>
        </p:sp>
        <p:sp>
          <p:nvSpPr>
            <p:cNvPr id="407" name="rc71"/>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08" name="rc72"/>
            <p:cNvSpPr/>
            <p:nvPr/>
          </p:nvSpPr>
          <p:spPr>
            <a:xfrm>
              <a:off x="10773165" y="10217410"/>
              <a:ext cx="182879" cy="182880"/>
            </a:xfrm>
            <a:prstGeom prst="rect">
              <a:avLst/>
            </a:prstGeom>
            <a:solidFill>
              <a:srgbClr val="FFFFFF">
                <a:alpha val="100000"/>
              </a:srgbClr>
            </a:solidFill>
          </p:spPr>
          <p:txBody>
            <a:bodyPr/>
            <a:lstStyle/>
            <a:p/>
          </p:txBody>
        </p:sp>
        <p:sp>
          <p:nvSpPr>
            <p:cNvPr id="409" name="rc73"/>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10" name="tx74"/>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11" name="tx75"/>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12" name="tx76"/>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13" name="tx77"/>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14" name="tx78"/>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15" name=""/>
          <p:cNvGrpSpPr/>
          <p:nvPr/>
        </p:nvGrpSpPr>
        <p:grpSpPr>
          <a:xfrm>
            <a:off x="12527280" y="6217920"/>
            <a:ext cx="5486400" cy="4297680"/>
            <a:chOff x="12527280" y="6217920"/>
            <a:chExt cx="5486400" cy="4297680"/>
          </a:xfrm>
        </p:grpSpPr>
        <p:sp>
          <p:nvSpPr>
            <p:cNvPr id="41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1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1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1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2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0" name="pl17"/>
            <p:cNvSpPr/>
            <p:nvPr/>
          </p:nvSpPr>
          <p:spPr>
            <a:xfrm>
              <a:off x="13325144" y="6817315"/>
              <a:ext cx="4510689" cy="512149"/>
            </a:xfrm>
            <a:custGeom>
              <a:avLst/>
              <a:pathLst>
                <a:path w="4510689" h="512149">
                  <a:moveTo>
                    <a:pt x="0" y="358504"/>
                  </a:moveTo>
                  <a:lnTo>
                    <a:pt x="180427" y="512149"/>
                  </a:lnTo>
                  <a:lnTo>
                    <a:pt x="360855" y="512149"/>
                  </a:lnTo>
                  <a:lnTo>
                    <a:pt x="541282" y="384112"/>
                  </a:lnTo>
                  <a:lnTo>
                    <a:pt x="721710" y="307289"/>
                  </a:lnTo>
                  <a:lnTo>
                    <a:pt x="902137" y="230467"/>
                  </a:lnTo>
                  <a:lnTo>
                    <a:pt x="1082565" y="179252"/>
                  </a:lnTo>
                  <a:lnTo>
                    <a:pt x="1262993" y="153644"/>
                  </a:lnTo>
                  <a:lnTo>
                    <a:pt x="1443420" y="102429"/>
                  </a:lnTo>
                  <a:lnTo>
                    <a:pt x="1623848" y="76822"/>
                  </a:lnTo>
                  <a:lnTo>
                    <a:pt x="1804275" y="76822"/>
                  </a:lnTo>
                  <a:lnTo>
                    <a:pt x="1984703" y="25607"/>
                  </a:lnTo>
                  <a:lnTo>
                    <a:pt x="2165131" y="25607"/>
                  </a:lnTo>
                  <a:lnTo>
                    <a:pt x="2345558" y="0"/>
                  </a:lnTo>
                  <a:lnTo>
                    <a:pt x="2525986" y="0"/>
                  </a:lnTo>
                  <a:lnTo>
                    <a:pt x="2706413" y="0"/>
                  </a:lnTo>
                  <a:lnTo>
                    <a:pt x="2886841" y="25607"/>
                  </a:lnTo>
                  <a:lnTo>
                    <a:pt x="3067268" y="25607"/>
                  </a:lnTo>
                  <a:lnTo>
                    <a:pt x="3247696" y="25607"/>
                  </a:lnTo>
                  <a:lnTo>
                    <a:pt x="3428124" y="51214"/>
                  </a:lnTo>
                  <a:lnTo>
                    <a:pt x="3608551" y="25607"/>
                  </a:lnTo>
                  <a:lnTo>
                    <a:pt x="3788979" y="76822"/>
                  </a:lnTo>
                  <a:lnTo>
                    <a:pt x="3969406" y="76822"/>
                  </a:lnTo>
                  <a:lnTo>
                    <a:pt x="4149834" y="102429"/>
                  </a:lnTo>
                  <a:lnTo>
                    <a:pt x="4330262" y="76822"/>
                  </a:lnTo>
                  <a:lnTo>
                    <a:pt x="4510689" y="153644"/>
                  </a:lnTo>
                </a:path>
              </a:pathLst>
            </a:custGeom>
            <a:ln w="32521" cap="flat">
              <a:solidFill>
                <a:srgbClr val="5EB0E8">
                  <a:alpha val="100000"/>
                </a:srgbClr>
              </a:solidFill>
              <a:prstDash val="solid"/>
              <a:round/>
            </a:ln>
          </p:spPr>
          <p:txBody>
            <a:bodyPr/>
            <a:lstStyle/>
            <a:p/>
          </p:txBody>
        </p:sp>
        <p:sp>
          <p:nvSpPr>
            <p:cNvPr id="431" name="pl18"/>
            <p:cNvSpPr/>
            <p:nvPr/>
          </p:nvSpPr>
          <p:spPr>
            <a:xfrm>
              <a:off x="15851130" y="6842922"/>
              <a:ext cx="1984703" cy="128037"/>
            </a:xfrm>
            <a:custGeom>
              <a:avLst/>
              <a:pathLst>
                <a:path w="1984703" h="128037">
                  <a:moveTo>
                    <a:pt x="0" y="25607"/>
                  </a:moveTo>
                  <a:lnTo>
                    <a:pt x="180427" y="25607"/>
                  </a:lnTo>
                  <a:lnTo>
                    <a:pt x="360855" y="0"/>
                  </a:lnTo>
                  <a:lnTo>
                    <a:pt x="541282" y="25607"/>
                  </a:lnTo>
                  <a:lnTo>
                    <a:pt x="721710" y="25607"/>
                  </a:lnTo>
                  <a:lnTo>
                    <a:pt x="902137" y="25607"/>
                  </a:lnTo>
                  <a:lnTo>
                    <a:pt x="1082565" y="25607"/>
                  </a:lnTo>
                  <a:lnTo>
                    <a:pt x="1262993" y="102429"/>
                  </a:lnTo>
                  <a:lnTo>
                    <a:pt x="1443420" y="128037"/>
                  </a:lnTo>
                  <a:lnTo>
                    <a:pt x="1623848" y="76822"/>
                  </a:lnTo>
                  <a:lnTo>
                    <a:pt x="1804275" y="76822"/>
                  </a:lnTo>
                  <a:lnTo>
                    <a:pt x="1984703" y="128037"/>
                  </a:lnTo>
                </a:path>
              </a:pathLst>
            </a:custGeom>
            <a:ln w="32521" cap="flat">
              <a:solidFill>
                <a:srgbClr val="00A173">
                  <a:alpha val="100000"/>
                </a:srgbClr>
              </a:solidFill>
              <a:prstDash val="solid"/>
              <a:round/>
            </a:ln>
          </p:spPr>
          <p:txBody>
            <a:bodyPr/>
            <a:lstStyle/>
            <a:p/>
          </p:txBody>
        </p:sp>
        <p:sp>
          <p:nvSpPr>
            <p:cNvPr id="43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3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3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3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3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3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4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7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7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7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7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7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7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7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7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7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8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8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8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8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8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8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8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8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8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8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9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9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9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9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9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9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9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97" name="rc84"/>
            <p:cNvSpPr/>
            <p:nvPr/>
          </p:nvSpPr>
          <p:spPr>
            <a:xfrm>
              <a:off x="14005791" y="9941072"/>
              <a:ext cx="3149396" cy="504938"/>
            </a:xfrm>
            <a:prstGeom prst="rect">
              <a:avLst/>
            </a:prstGeom>
            <a:solidFill>
              <a:srgbClr val="FFFFFF">
                <a:alpha val="100000"/>
              </a:srgbClr>
            </a:solidFill>
          </p:spPr>
          <p:txBody>
            <a:bodyPr/>
            <a:lstStyle/>
            <a:p/>
          </p:txBody>
        </p:sp>
        <p:sp>
          <p:nvSpPr>
            <p:cNvPr id="49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9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0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0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0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0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0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0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0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Israel</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4049618" cy="3131794"/>
            </a:xfrm>
            <a:prstGeom prst="rect">
              <a:avLst/>
            </a:prstGeom>
            <a:solidFill>
              <a:srgbClr val="FFFFFF">
                <a:alpha val="100000"/>
              </a:srgbClr>
            </a:solidFill>
          </p:spPr>
          <p:txBody>
            <a:bodyPr/>
            <a:lstStyle/>
            <a:p/>
          </p:txBody>
        </p:sp>
        <p:sp>
          <p:nvSpPr>
            <p:cNvPr id="7" name="pl6"/>
            <p:cNvSpPr/>
            <p:nvPr/>
          </p:nvSpPr>
          <p:spPr>
            <a:xfrm>
              <a:off x="1772732" y="489042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005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 name="pl8"/>
            <p:cNvSpPr/>
            <p:nvPr/>
          </p:nvSpPr>
          <p:spPr>
            <a:xfrm>
              <a:off x="1772732" y="33107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52084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49549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70563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9157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5" name="rc14"/>
            <p:cNvSpPr/>
            <p:nvPr/>
          </p:nvSpPr>
          <p:spPr>
            <a:xfrm>
              <a:off x="3150267"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3150267"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3150267"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3150267"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3814139"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3814139" y="524586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3814139"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3814139"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4478010" y="5087893"/>
              <a:ext cx="298742" cy="1974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4478010" y="5087893"/>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4478010" y="5048400"/>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4478010" y="504840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4809946" y="5166879"/>
              <a:ext cx="298742" cy="118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4809946" y="5127386"/>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4809946" y="5127386"/>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4809946" y="512738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5141882"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5141882"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5141882" y="528535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5141882" y="5245865"/>
              <a:ext cx="298742"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5473818" y="5048400"/>
              <a:ext cx="298742" cy="2369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5473818" y="5048400"/>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5473818" y="5048400"/>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5473818" y="5048400"/>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pg38"/>
            <p:cNvSpPr/>
            <p:nvPr/>
          </p:nvSpPr>
          <p:spPr>
            <a:xfrm>
              <a:off x="2968958"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0" name="tx39"/>
            <p:cNvSpPr/>
            <p:nvPr/>
          </p:nvSpPr>
          <p:spPr>
            <a:xfrm>
              <a:off x="3093841"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 case(s)</a:t>
              </a:r>
            </a:p>
          </p:txBody>
        </p:sp>
        <p:sp>
          <p:nvSpPr>
            <p:cNvPr id="41" name="pg40"/>
            <p:cNvSpPr/>
            <p:nvPr/>
          </p:nvSpPr>
          <p:spPr>
            <a:xfrm>
              <a:off x="3291753"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2" name="tx41"/>
            <p:cNvSpPr/>
            <p:nvPr/>
          </p:nvSpPr>
          <p:spPr>
            <a:xfrm>
              <a:off x="3395822"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43" name="rc42"/>
            <p:cNvSpPr/>
            <p:nvPr/>
          </p:nvSpPr>
          <p:spPr>
            <a:xfrm>
              <a:off x="1772732" y="2153563"/>
              <a:ext cx="4049618" cy="3131794"/>
            </a:xfrm>
            <a:prstGeom prst="rect">
              <a:avLst/>
            </a:prstGeom>
            <a:ln w="13550" cap="rnd">
              <a:solidFill>
                <a:srgbClr val="333333">
                  <a:alpha val="100000"/>
                </a:srgbClr>
              </a:solidFill>
              <a:prstDash val="solid"/>
              <a:round/>
            </a:ln>
          </p:spPr>
          <p:txBody>
            <a:bodyPr/>
            <a:lstStyle/>
            <a:p/>
          </p:txBody>
        </p:sp>
        <p:sp>
          <p:nvSpPr>
            <p:cNvPr id="44" name="rc43"/>
            <p:cNvSpPr/>
            <p:nvPr/>
          </p:nvSpPr>
          <p:spPr>
            <a:xfrm>
              <a:off x="5822351" y="2153563"/>
              <a:ext cx="4049618" cy="3131794"/>
            </a:xfrm>
            <a:prstGeom prst="rect">
              <a:avLst/>
            </a:prstGeom>
            <a:solidFill>
              <a:srgbClr val="FFFFFF">
                <a:alpha val="100000"/>
              </a:srgbClr>
            </a:solidFill>
          </p:spPr>
          <p:txBody>
            <a:bodyPr/>
            <a:lstStyle/>
            <a:p/>
          </p:txBody>
        </p:sp>
        <p:sp>
          <p:nvSpPr>
            <p:cNvPr id="45" name="pl44"/>
            <p:cNvSpPr/>
            <p:nvPr/>
          </p:nvSpPr>
          <p:spPr>
            <a:xfrm>
              <a:off x="5822351" y="489042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46" name="pl45"/>
            <p:cNvSpPr/>
            <p:nvPr/>
          </p:nvSpPr>
          <p:spPr>
            <a:xfrm>
              <a:off x="5822351" y="41005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47" name="pl46"/>
            <p:cNvSpPr/>
            <p:nvPr/>
          </p:nvSpPr>
          <p:spPr>
            <a:xfrm>
              <a:off x="5822351" y="33107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48" name="pl47"/>
            <p:cNvSpPr/>
            <p:nvPr/>
          </p:nvSpPr>
          <p:spPr>
            <a:xfrm>
              <a:off x="5822351" y="252084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49" name="pl48"/>
            <p:cNvSpPr/>
            <p:nvPr/>
          </p:nvSpPr>
          <p:spPr>
            <a:xfrm>
              <a:off x="5822351"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50" name="pl49"/>
            <p:cNvSpPr/>
            <p:nvPr/>
          </p:nvSpPr>
          <p:spPr>
            <a:xfrm>
              <a:off x="5822351" y="449549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51" name="pl50"/>
            <p:cNvSpPr/>
            <p:nvPr/>
          </p:nvSpPr>
          <p:spPr>
            <a:xfrm>
              <a:off x="5822351" y="370563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52" name="pl51"/>
            <p:cNvSpPr/>
            <p:nvPr/>
          </p:nvSpPr>
          <p:spPr>
            <a:xfrm>
              <a:off x="5822351" y="29157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53" name="rc52"/>
            <p:cNvSpPr/>
            <p:nvPr/>
          </p:nvSpPr>
          <p:spPr>
            <a:xfrm>
              <a:off x="5872141" y="4969414"/>
              <a:ext cx="298742" cy="3159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5872141" y="4890428"/>
              <a:ext cx="298742" cy="78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5872141" y="4890428"/>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5872141" y="4890428"/>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6204077" y="4929921"/>
              <a:ext cx="298742" cy="3554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6204077" y="4929921"/>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6204077" y="4811442"/>
              <a:ext cx="298742" cy="118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6204077" y="4732456"/>
              <a:ext cx="298742" cy="78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6867949"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6867949" y="524586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6867949"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6867949"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7199885"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7199885"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7199885"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7199885" y="5206372"/>
              <a:ext cx="298742"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7531821"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7531821" y="5245865"/>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7531821"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7531821"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8195693"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8195693"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8195693" y="5166879"/>
              <a:ext cx="298742" cy="1184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8195693" y="5166879"/>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8527629"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8527629"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8527629" y="5206372"/>
              <a:ext cx="298742" cy="7898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8527629" y="520637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8859565"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8859565"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8859565"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8859565"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pg84"/>
            <p:cNvSpPr/>
            <p:nvPr/>
          </p:nvSpPr>
          <p:spPr>
            <a:xfrm>
              <a:off x="7018577"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6" name="tx85"/>
            <p:cNvSpPr/>
            <p:nvPr/>
          </p:nvSpPr>
          <p:spPr>
            <a:xfrm>
              <a:off x="714345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31 case(s)</a:t>
              </a:r>
            </a:p>
          </p:txBody>
        </p:sp>
        <p:sp>
          <p:nvSpPr>
            <p:cNvPr id="87" name="pg86"/>
            <p:cNvSpPr/>
            <p:nvPr/>
          </p:nvSpPr>
          <p:spPr>
            <a:xfrm>
              <a:off x="734137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8" name="tx87"/>
            <p:cNvSpPr/>
            <p:nvPr/>
          </p:nvSpPr>
          <p:spPr>
            <a:xfrm>
              <a:off x="744544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89" name="rc88"/>
            <p:cNvSpPr/>
            <p:nvPr/>
          </p:nvSpPr>
          <p:spPr>
            <a:xfrm>
              <a:off x="5822351" y="2153563"/>
              <a:ext cx="4049618" cy="3131794"/>
            </a:xfrm>
            <a:prstGeom prst="rect">
              <a:avLst/>
            </a:prstGeom>
            <a:ln w="13550" cap="rnd">
              <a:solidFill>
                <a:srgbClr val="333333">
                  <a:alpha val="100000"/>
                </a:srgbClr>
              </a:solidFill>
              <a:prstDash val="solid"/>
              <a:round/>
            </a:ln>
          </p:spPr>
          <p:txBody>
            <a:bodyPr/>
            <a:lstStyle/>
            <a:p/>
          </p:txBody>
        </p:sp>
        <p:sp>
          <p:nvSpPr>
            <p:cNvPr id="90" name="rc89"/>
            <p:cNvSpPr/>
            <p:nvPr/>
          </p:nvSpPr>
          <p:spPr>
            <a:xfrm>
              <a:off x="9871970" y="2153563"/>
              <a:ext cx="4049618" cy="3131794"/>
            </a:xfrm>
            <a:prstGeom prst="rect">
              <a:avLst/>
            </a:prstGeom>
            <a:solidFill>
              <a:srgbClr val="FFFFFF">
                <a:alpha val="100000"/>
              </a:srgbClr>
            </a:solidFill>
          </p:spPr>
          <p:txBody>
            <a:bodyPr/>
            <a:lstStyle/>
            <a:p/>
          </p:txBody>
        </p:sp>
        <p:sp>
          <p:nvSpPr>
            <p:cNvPr id="91" name="pl90"/>
            <p:cNvSpPr/>
            <p:nvPr/>
          </p:nvSpPr>
          <p:spPr>
            <a:xfrm>
              <a:off x="9871970" y="489042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2" name="pl91"/>
            <p:cNvSpPr/>
            <p:nvPr/>
          </p:nvSpPr>
          <p:spPr>
            <a:xfrm>
              <a:off x="9871970" y="41005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3" name="pl92"/>
            <p:cNvSpPr/>
            <p:nvPr/>
          </p:nvSpPr>
          <p:spPr>
            <a:xfrm>
              <a:off x="9871970" y="33107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4" name="pl93"/>
            <p:cNvSpPr/>
            <p:nvPr/>
          </p:nvSpPr>
          <p:spPr>
            <a:xfrm>
              <a:off x="9871970" y="252084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95" name="pl94"/>
            <p:cNvSpPr/>
            <p:nvPr/>
          </p:nvSpPr>
          <p:spPr>
            <a:xfrm>
              <a:off x="9871970"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96" name="pl95"/>
            <p:cNvSpPr/>
            <p:nvPr/>
          </p:nvSpPr>
          <p:spPr>
            <a:xfrm>
              <a:off x="9871970" y="449549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97" name="pl96"/>
            <p:cNvSpPr/>
            <p:nvPr/>
          </p:nvSpPr>
          <p:spPr>
            <a:xfrm>
              <a:off x="9871970" y="370563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98" name="pl97"/>
            <p:cNvSpPr/>
            <p:nvPr/>
          </p:nvSpPr>
          <p:spPr>
            <a:xfrm>
              <a:off x="9871970" y="29157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99" name="rc98"/>
            <p:cNvSpPr/>
            <p:nvPr/>
          </p:nvSpPr>
          <p:spPr>
            <a:xfrm>
              <a:off x="10253696"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10253696"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10253696"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10253696"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10917568"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10917568" y="5008907"/>
              <a:ext cx="298742" cy="2369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10917568" y="4377019"/>
              <a:ext cx="298742" cy="63188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10917568" y="4377019"/>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11249504"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11249504" y="4692963"/>
              <a:ext cx="298742" cy="5923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11249504" y="2876285"/>
              <a:ext cx="298742" cy="1816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11249504" y="287628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11581440" y="5127386"/>
              <a:ext cx="298742" cy="157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11581440" y="4692963"/>
              <a:ext cx="298742" cy="43442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11581440" y="3152736"/>
              <a:ext cx="298742" cy="15402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11581440" y="3152736"/>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11913376" y="5245865"/>
              <a:ext cx="298742"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11913376" y="5166879"/>
              <a:ext cx="298742" cy="78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11913376" y="4969414"/>
              <a:ext cx="298742" cy="1974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11913376" y="4969414"/>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12245312"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12245312" y="5245865"/>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12245312"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12245312"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12577248"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12577248" y="5245865"/>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12577248" y="5245865"/>
              <a:ext cx="298742"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12577248"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12909184"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12909184" y="5245865"/>
              <a:ext cx="298742"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12909184" y="5206372"/>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12909184" y="5206372"/>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1104405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11168941"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151 case(s)</a:t>
              </a:r>
            </a:p>
          </p:txBody>
        </p:sp>
        <p:sp>
          <p:nvSpPr>
            <p:cNvPr id="133" name="pg132"/>
            <p:cNvSpPr/>
            <p:nvPr/>
          </p:nvSpPr>
          <p:spPr>
            <a:xfrm>
              <a:off x="11390991"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11495059"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5" name="rc134"/>
            <p:cNvSpPr/>
            <p:nvPr/>
          </p:nvSpPr>
          <p:spPr>
            <a:xfrm>
              <a:off x="9871970" y="2153563"/>
              <a:ext cx="4049618"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13921588" y="2153563"/>
              <a:ext cx="4049618" cy="3131794"/>
            </a:xfrm>
            <a:prstGeom prst="rect">
              <a:avLst/>
            </a:prstGeom>
            <a:solidFill>
              <a:srgbClr val="FFFFFF">
                <a:alpha val="100000"/>
              </a:srgbClr>
            </a:solidFill>
          </p:spPr>
          <p:txBody>
            <a:bodyPr/>
            <a:lstStyle/>
            <a:p/>
          </p:txBody>
        </p:sp>
        <p:sp>
          <p:nvSpPr>
            <p:cNvPr id="137" name="pl136"/>
            <p:cNvSpPr/>
            <p:nvPr/>
          </p:nvSpPr>
          <p:spPr>
            <a:xfrm>
              <a:off x="13921588" y="489042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38" name="pl137"/>
            <p:cNvSpPr/>
            <p:nvPr/>
          </p:nvSpPr>
          <p:spPr>
            <a:xfrm>
              <a:off x="13921588" y="410056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39" name="pl138"/>
            <p:cNvSpPr/>
            <p:nvPr/>
          </p:nvSpPr>
          <p:spPr>
            <a:xfrm>
              <a:off x="13921588" y="331070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40" name="pl139"/>
            <p:cNvSpPr/>
            <p:nvPr/>
          </p:nvSpPr>
          <p:spPr>
            <a:xfrm>
              <a:off x="13921588" y="2520848"/>
              <a:ext cx="4049618" cy="0"/>
            </a:xfrm>
            <a:custGeom>
              <a:avLst/>
              <a:pathLst>
                <a:path w="4049618" h="0">
                  <a:moveTo>
                    <a:pt x="0" y="0"/>
                  </a:moveTo>
                  <a:lnTo>
                    <a:pt x="4049618" y="0"/>
                  </a:lnTo>
                  <a:lnTo>
                    <a:pt x="4049618" y="0"/>
                  </a:lnTo>
                </a:path>
              </a:pathLst>
            </a:custGeom>
            <a:ln w="6775" cap="flat">
              <a:solidFill>
                <a:srgbClr val="EBEBEB">
                  <a:alpha val="100000"/>
                </a:srgbClr>
              </a:solidFill>
              <a:prstDash val="solid"/>
              <a:round/>
            </a:ln>
          </p:spPr>
          <p:txBody>
            <a:bodyPr/>
            <a:lstStyle/>
            <a:p/>
          </p:txBody>
        </p:sp>
        <p:sp>
          <p:nvSpPr>
            <p:cNvPr id="141" name="pl140"/>
            <p:cNvSpPr/>
            <p:nvPr/>
          </p:nvSpPr>
          <p:spPr>
            <a:xfrm>
              <a:off x="13921588" y="528535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2" name="pl141"/>
            <p:cNvSpPr/>
            <p:nvPr/>
          </p:nvSpPr>
          <p:spPr>
            <a:xfrm>
              <a:off x="13921588" y="449549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3" name="pl142"/>
            <p:cNvSpPr/>
            <p:nvPr/>
          </p:nvSpPr>
          <p:spPr>
            <a:xfrm>
              <a:off x="13921588" y="370563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4" name="pl143"/>
            <p:cNvSpPr/>
            <p:nvPr/>
          </p:nvSpPr>
          <p:spPr>
            <a:xfrm>
              <a:off x="13921588" y="2915778"/>
              <a:ext cx="4049618" cy="0"/>
            </a:xfrm>
            <a:custGeom>
              <a:avLst/>
              <a:pathLst>
                <a:path w="4049618" h="0">
                  <a:moveTo>
                    <a:pt x="0" y="0"/>
                  </a:moveTo>
                  <a:lnTo>
                    <a:pt x="4049618" y="0"/>
                  </a:lnTo>
                  <a:lnTo>
                    <a:pt x="4049618" y="0"/>
                  </a:lnTo>
                </a:path>
              </a:pathLst>
            </a:custGeom>
            <a:ln w="13550" cap="flat">
              <a:solidFill>
                <a:srgbClr val="EBEBEB">
                  <a:alpha val="100000"/>
                </a:srgbClr>
              </a:solidFill>
              <a:prstDash val="solid"/>
              <a:round/>
            </a:ln>
          </p:spPr>
          <p:txBody>
            <a:bodyPr/>
            <a:lstStyle/>
            <a:p/>
          </p:txBody>
        </p:sp>
        <p:sp>
          <p:nvSpPr>
            <p:cNvPr id="145" name="rc144"/>
            <p:cNvSpPr/>
            <p:nvPr/>
          </p:nvSpPr>
          <p:spPr>
            <a:xfrm>
              <a:off x="13971379" y="5285358"/>
              <a:ext cx="298742"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3971379" y="5285358"/>
              <a:ext cx="298742"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3971379" y="5245865"/>
              <a:ext cx="298742" cy="39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3971379" y="5245865"/>
              <a:ext cx="298742"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pg148"/>
            <p:cNvSpPr/>
            <p:nvPr/>
          </p:nvSpPr>
          <p:spPr>
            <a:xfrm>
              <a:off x="15141951"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50" name="tx149"/>
            <p:cNvSpPr/>
            <p:nvPr/>
          </p:nvSpPr>
          <p:spPr>
            <a:xfrm>
              <a:off x="15266834"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51" name="pg150"/>
            <p:cNvSpPr/>
            <p:nvPr/>
          </p:nvSpPr>
          <p:spPr>
            <a:xfrm>
              <a:off x="1584232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2" name="rc151"/>
            <p:cNvSpPr/>
            <p:nvPr/>
          </p:nvSpPr>
          <p:spPr>
            <a:xfrm>
              <a:off x="13921588" y="2153563"/>
              <a:ext cx="4049618" cy="3131794"/>
            </a:xfrm>
            <a:prstGeom prst="rect">
              <a:avLst/>
            </a:prstGeom>
            <a:ln w="13550" cap="rnd">
              <a:solidFill>
                <a:srgbClr val="333333">
                  <a:alpha val="100000"/>
                </a:srgbClr>
              </a:solidFill>
              <a:prstDash val="solid"/>
              <a:round/>
            </a:ln>
          </p:spPr>
          <p:txBody>
            <a:bodyPr/>
            <a:lstStyle/>
            <a:p/>
          </p:txBody>
        </p:sp>
        <p:sp>
          <p:nvSpPr>
            <p:cNvPr id="153" name="tx152"/>
            <p:cNvSpPr/>
            <p:nvPr/>
          </p:nvSpPr>
          <p:spPr>
            <a:xfrm>
              <a:off x="35150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54" name="tx153"/>
            <p:cNvSpPr/>
            <p:nvPr/>
          </p:nvSpPr>
          <p:spPr>
            <a:xfrm>
              <a:off x="756463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55" name="tx154"/>
            <p:cNvSpPr/>
            <p:nvPr/>
          </p:nvSpPr>
          <p:spPr>
            <a:xfrm>
              <a:off x="116142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56" name="tx155"/>
            <p:cNvSpPr/>
            <p:nvPr/>
          </p:nvSpPr>
          <p:spPr>
            <a:xfrm>
              <a:off x="1566387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57" name="pl156"/>
            <p:cNvSpPr/>
            <p:nvPr/>
          </p:nvSpPr>
          <p:spPr>
            <a:xfrm>
              <a:off x="1971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23038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26357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29677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32996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36315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39635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42954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46273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4959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5291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56231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tx168"/>
            <p:cNvSpPr/>
            <p:nvPr/>
          </p:nvSpPr>
          <p:spPr>
            <a:xfrm rot="-5400000">
              <a:off x="189111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0" name="tx169"/>
            <p:cNvSpPr/>
            <p:nvPr/>
          </p:nvSpPr>
          <p:spPr>
            <a:xfrm rot="-5400000">
              <a:off x="221323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1" name="tx170"/>
            <p:cNvSpPr/>
            <p:nvPr/>
          </p:nvSpPr>
          <p:spPr>
            <a:xfrm rot="-5400000">
              <a:off x="2545260"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2" name="tx171"/>
            <p:cNvSpPr/>
            <p:nvPr/>
          </p:nvSpPr>
          <p:spPr>
            <a:xfrm rot="-5400000">
              <a:off x="287532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3" name="tx172"/>
            <p:cNvSpPr/>
            <p:nvPr/>
          </p:nvSpPr>
          <p:spPr>
            <a:xfrm rot="-5400000">
              <a:off x="31766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4" name="tx173"/>
            <p:cNvSpPr/>
            <p:nvPr/>
          </p:nvSpPr>
          <p:spPr>
            <a:xfrm rot="-5400000">
              <a:off x="35507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5" name="tx174"/>
            <p:cNvSpPr/>
            <p:nvPr/>
          </p:nvSpPr>
          <p:spPr>
            <a:xfrm rot="-5400000">
              <a:off x="391241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6" name="tx175"/>
            <p:cNvSpPr/>
            <p:nvPr/>
          </p:nvSpPr>
          <p:spPr>
            <a:xfrm rot="-5400000">
              <a:off x="4182194"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7" name="tx176"/>
            <p:cNvSpPr/>
            <p:nvPr/>
          </p:nvSpPr>
          <p:spPr>
            <a:xfrm rot="-5400000">
              <a:off x="451408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8" name="tx177"/>
            <p:cNvSpPr/>
            <p:nvPr/>
          </p:nvSpPr>
          <p:spPr>
            <a:xfrm rot="-5400000">
              <a:off x="4882442"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9" name="tx178"/>
            <p:cNvSpPr/>
            <p:nvPr/>
          </p:nvSpPr>
          <p:spPr>
            <a:xfrm rot="-5400000">
              <a:off x="519575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0" name="tx179"/>
            <p:cNvSpPr/>
            <p:nvPr/>
          </p:nvSpPr>
          <p:spPr>
            <a:xfrm rot="-5400000">
              <a:off x="55276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1" name="pl180"/>
            <p:cNvSpPr/>
            <p:nvPr/>
          </p:nvSpPr>
          <p:spPr>
            <a:xfrm>
              <a:off x="60215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6353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66853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70173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73492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76811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80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83450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90089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93408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96728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tx192"/>
            <p:cNvSpPr/>
            <p:nvPr/>
          </p:nvSpPr>
          <p:spPr>
            <a:xfrm rot="-5400000">
              <a:off x="594073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4" name="tx193"/>
            <p:cNvSpPr/>
            <p:nvPr/>
          </p:nvSpPr>
          <p:spPr>
            <a:xfrm rot="-5400000">
              <a:off x="626285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5" name="tx194"/>
            <p:cNvSpPr/>
            <p:nvPr/>
          </p:nvSpPr>
          <p:spPr>
            <a:xfrm rot="-5400000">
              <a:off x="659487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6" name="tx195"/>
            <p:cNvSpPr/>
            <p:nvPr/>
          </p:nvSpPr>
          <p:spPr>
            <a:xfrm rot="-5400000">
              <a:off x="692494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7" name="tx196"/>
            <p:cNvSpPr/>
            <p:nvPr/>
          </p:nvSpPr>
          <p:spPr>
            <a:xfrm rot="-5400000">
              <a:off x="7226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8" name="tx197"/>
            <p:cNvSpPr/>
            <p:nvPr/>
          </p:nvSpPr>
          <p:spPr>
            <a:xfrm rot="-5400000">
              <a:off x="76004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9" name="tx198"/>
            <p:cNvSpPr/>
            <p:nvPr/>
          </p:nvSpPr>
          <p:spPr>
            <a:xfrm rot="-5400000">
              <a:off x="796203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0" name="tx199"/>
            <p:cNvSpPr/>
            <p:nvPr/>
          </p:nvSpPr>
          <p:spPr>
            <a:xfrm rot="-5400000">
              <a:off x="823181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1" name="tx200"/>
            <p:cNvSpPr/>
            <p:nvPr/>
          </p:nvSpPr>
          <p:spPr>
            <a:xfrm rot="-5400000">
              <a:off x="856370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2" name="tx201"/>
            <p:cNvSpPr/>
            <p:nvPr/>
          </p:nvSpPr>
          <p:spPr>
            <a:xfrm rot="-5400000">
              <a:off x="893206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3" name="tx202"/>
            <p:cNvSpPr/>
            <p:nvPr/>
          </p:nvSpPr>
          <p:spPr>
            <a:xfrm rot="-5400000">
              <a:off x="924537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4" name="tx203"/>
            <p:cNvSpPr/>
            <p:nvPr/>
          </p:nvSpPr>
          <p:spPr>
            <a:xfrm rot="-5400000">
              <a:off x="957731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5" name="pl204"/>
            <p:cNvSpPr/>
            <p:nvPr/>
          </p:nvSpPr>
          <p:spPr>
            <a:xfrm>
              <a:off x="100711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104030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10735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113988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1173081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20627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2394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27266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3058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13390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37224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tx216"/>
            <p:cNvSpPr/>
            <p:nvPr/>
          </p:nvSpPr>
          <p:spPr>
            <a:xfrm rot="-5400000">
              <a:off x="999034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8" name="tx217"/>
            <p:cNvSpPr/>
            <p:nvPr/>
          </p:nvSpPr>
          <p:spPr>
            <a:xfrm rot="-5400000">
              <a:off x="1031247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9" name="tx218"/>
            <p:cNvSpPr/>
            <p:nvPr/>
          </p:nvSpPr>
          <p:spPr>
            <a:xfrm rot="-5400000">
              <a:off x="1064449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0" name="tx219"/>
            <p:cNvSpPr/>
            <p:nvPr/>
          </p:nvSpPr>
          <p:spPr>
            <a:xfrm rot="-5400000">
              <a:off x="109745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1" name="tx220"/>
            <p:cNvSpPr/>
            <p:nvPr/>
          </p:nvSpPr>
          <p:spPr>
            <a:xfrm rot="-5400000">
              <a:off x="11275856"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2" name="tx221"/>
            <p:cNvSpPr/>
            <p:nvPr/>
          </p:nvSpPr>
          <p:spPr>
            <a:xfrm rot="-5400000">
              <a:off x="1165002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3" name="tx222"/>
            <p:cNvSpPr/>
            <p:nvPr/>
          </p:nvSpPr>
          <p:spPr>
            <a:xfrm rot="-5400000">
              <a:off x="120116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4" name="tx223"/>
            <p:cNvSpPr/>
            <p:nvPr/>
          </p:nvSpPr>
          <p:spPr>
            <a:xfrm rot="-5400000">
              <a:off x="12281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5" name="tx224"/>
            <p:cNvSpPr/>
            <p:nvPr/>
          </p:nvSpPr>
          <p:spPr>
            <a:xfrm rot="-5400000">
              <a:off x="1261332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6" name="tx225"/>
            <p:cNvSpPr/>
            <p:nvPr/>
          </p:nvSpPr>
          <p:spPr>
            <a:xfrm rot="-5400000">
              <a:off x="1298167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7" name="tx226"/>
            <p:cNvSpPr/>
            <p:nvPr/>
          </p:nvSpPr>
          <p:spPr>
            <a:xfrm rot="-5400000">
              <a:off x="1329499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8" name="tx227"/>
            <p:cNvSpPr/>
            <p:nvPr/>
          </p:nvSpPr>
          <p:spPr>
            <a:xfrm rot="-5400000">
              <a:off x="1362692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9" name="pl228"/>
            <p:cNvSpPr/>
            <p:nvPr/>
          </p:nvSpPr>
          <p:spPr>
            <a:xfrm>
              <a:off x="1412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44526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47846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5116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54484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578043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161123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164443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167762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171081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174401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1777204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tx240"/>
            <p:cNvSpPr/>
            <p:nvPr/>
          </p:nvSpPr>
          <p:spPr>
            <a:xfrm rot="-5400000">
              <a:off x="140399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2" name="tx241"/>
            <p:cNvSpPr/>
            <p:nvPr/>
          </p:nvSpPr>
          <p:spPr>
            <a:xfrm rot="-5400000">
              <a:off x="1436209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3" name="tx242"/>
            <p:cNvSpPr/>
            <p:nvPr/>
          </p:nvSpPr>
          <p:spPr>
            <a:xfrm rot="-5400000">
              <a:off x="1469411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4" name="tx243"/>
            <p:cNvSpPr/>
            <p:nvPr/>
          </p:nvSpPr>
          <p:spPr>
            <a:xfrm rot="-5400000">
              <a:off x="1502418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5" name="tx244"/>
            <p:cNvSpPr/>
            <p:nvPr/>
          </p:nvSpPr>
          <p:spPr>
            <a:xfrm rot="-5400000">
              <a:off x="1532547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6" name="tx245"/>
            <p:cNvSpPr/>
            <p:nvPr/>
          </p:nvSpPr>
          <p:spPr>
            <a:xfrm rot="-5400000">
              <a:off x="1569964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7" name="tx246"/>
            <p:cNvSpPr/>
            <p:nvPr/>
          </p:nvSpPr>
          <p:spPr>
            <a:xfrm rot="-5400000">
              <a:off x="1606127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8" name="tx247"/>
            <p:cNvSpPr/>
            <p:nvPr/>
          </p:nvSpPr>
          <p:spPr>
            <a:xfrm rot="-5400000">
              <a:off x="163310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9" name="tx248"/>
            <p:cNvSpPr/>
            <p:nvPr/>
          </p:nvSpPr>
          <p:spPr>
            <a:xfrm rot="-5400000">
              <a:off x="1666294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0" name="tx249"/>
            <p:cNvSpPr/>
            <p:nvPr/>
          </p:nvSpPr>
          <p:spPr>
            <a:xfrm rot="-5400000">
              <a:off x="170312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1" name="tx250"/>
            <p:cNvSpPr/>
            <p:nvPr/>
          </p:nvSpPr>
          <p:spPr>
            <a:xfrm rot="-5400000">
              <a:off x="1734461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2" name="tx251"/>
            <p:cNvSpPr/>
            <p:nvPr/>
          </p:nvSpPr>
          <p:spPr>
            <a:xfrm rot="-5400000">
              <a:off x="1767654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3" name="tx252"/>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54" name="tx253"/>
            <p:cNvSpPr/>
            <p:nvPr/>
          </p:nvSpPr>
          <p:spPr>
            <a:xfrm>
              <a:off x="1230614" y="44102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255" name="tx254"/>
            <p:cNvSpPr/>
            <p:nvPr/>
          </p:nvSpPr>
          <p:spPr>
            <a:xfrm>
              <a:off x="1230614" y="362036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256" name="tx255"/>
            <p:cNvSpPr/>
            <p:nvPr/>
          </p:nvSpPr>
          <p:spPr>
            <a:xfrm>
              <a:off x="1230614" y="283050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257" name="pl256"/>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8" name="pl257"/>
            <p:cNvSpPr/>
            <p:nvPr/>
          </p:nvSpPr>
          <p:spPr>
            <a:xfrm>
              <a:off x="1737938" y="44954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59" name="pl258"/>
            <p:cNvSpPr/>
            <p:nvPr/>
          </p:nvSpPr>
          <p:spPr>
            <a:xfrm>
              <a:off x="1737938" y="37056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0" name="pl259"/>
            <p:cNvSpPr/>
            <p:nvPr/>
          </p:nvSpPr>
          <p:spPr>
            <a:xfrm>
              <a:off x="1737938" y="29157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61" name="tx260"/>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62" name="rc261"/>
            <p:cNvSpPr/>
            <p:nvPr/>
          </p:nvSpPr>
          <p:spPr>
            <a:xfrm>
              <a:off x="18110385" y="2153563"/>
              <a:ext cx="1753945" cy="1236458"/>
            </a:xfrm>
            <a:prstGeom prst="rect">
              <a:avLst/>
            </a:prstGeom>
            <a:solidFill>
              <a:srgbClr val="FFFFFF">
                <a:alpha val="100000"/>
              </a:srgbClr>
            </a:solidFill>
          </p:spPr>
          <p:txBody>
            <a:bodyPr/>
            <a:lstStyle/>
            <a:p/>
          </p:txBody>
        </p:sp>
        <p:sp>
          <p:nvSpPr>
            <p:cNvPr id="263" name="rc262"/>
            <p:cNvSpPr/>
            <p:nvPr/>
          </p:nvSpPr>
          <p:spPr>
            <a:xfrm>
              <a:off x="18179974" y="2223153"/>
              <a:ext cx="274319" cy="274319"/>
            </a:xfrm>
            <a:prstGeom prst="rect">
              <a:avLst/>
            </a:prstGeom>
            <a:solidFill>
              <a:srgbClr val="FFFFFF">
                <a:alpha val="100000"/>
              </a:srgbClr>
            </a:solidFill>
          </p:spPr>
          <p:txBody>
            <a:bodyPr/>
            <a:lstStyle/>
            <a:p/>
          </p:txBody>
        </p:sp>
        <p:sp>
          <p:nvSpPr>
            <p:cNvPr id="264" name="rc263"/>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8179974" y="2497473"/>
              <a:ext cx="274319" cy="274319"/>
            </a:xfrm>
            <a:prstGeom prst="rect">
              <a:avLst/>
            </a:prstGeom>
            <a:solidFill>
              <a:srgbClr val="FFFFFF">
                <a:alpha val="100000"/>
              </a:srgbClr>
            </a:solidFill>
          </p:spPr>
          <p:txBody>
            <a:bodyPr/>
            <a:lstStyle/>
            <a:p/>
          </p:txBody>
        </p:sp>
        <p:sp>
          <p:nvSpPr>
            <p:cNvPr id="266" name="rc265"/>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8179974" y="2771793"/>
              <a:ext cx="274319" cy="274319"/>
            </a:xfrm>
            <a:prstGeom prst="rect">
              <a:avLst/>
            </a:prstGeom>
            <a:solidFill>
              <a:srgbClr val="FFFFFF">
                <a:alpha val="100000"/>
              </a:srgbClr>
            </a:solidFill>
          </p:spPr>
          <p:txBody>
            <a:bodyPr/>
            <a:lstStyle/>
            <a:p/>
          </p:txBody>
        </p:sp>
        <p:sp>
          <p:nvSpPr>
            <p:cNvPr id="268" name="rc267"/>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9" name="rc268"/>
            <p:cNvSpPr/>
            <p:nvPr/>
          </p:nvSpPr>
          <p:spPr>
            <a:xfrm>
              <a:off x="18179974" y="3046113"/>
              <a:ext cx="274319" cy="274319"/>
            </a:xfrm>
            <a:prstGeom prst="rect">
              <a:avLst/>
            </a:prstGeom>
            <a:solidFill>
              <a:srgbClr val="FFFFFF">
                <a:alpha val="100000"/>
              </a:srgbClr>
            </a:solidFill>
          </p:spPr>
          <p:txBody>
            <a:bodyPr/>
            <a:lstStyle/>
            <a:p/>
          </p:txBody>
        </p:sp>
        <p:sp>
          <p:nvSpPr>
            <p:cNvPr id="270" name="rc269"/>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tx270"/>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72" name="tx271"/>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73" name="tx272"/>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74" name="tx273"/>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75" name=""/>
          <p:cNvGrpSpPr/>
          <p:nvPr/>
        </p:nvGrpSpPr>
        <p:grpSpPr>
          <a:xfrm>
            <a:off x="6400800" y="6217920"/>
            <a:ext cx="5486400" cy="4251960"/>
            <a:chOff x="6400800" y="6217920"/>
            <a:chExt cx="5486400" cy="4251960"/>
          </a:xfrm>
        </p:grpSpPr>
        <p:sp>
          <p:nvSpPr>
            <p:cNvPr id="27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77" name="rc4"/>
            <p:cNvSpPr/>
            <p:nvPr/>
          </p:nvSpPr>
          <p:spPr>
            <a:xfrm>
              <a:off x="6400800" y="6217920"/>
              <a:ext cx="5486399"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78" name="rc5"/>
            <p:cNvSpPr/>
            <p:nvPr/>
          </p:nvSpPr>
          <p:spPr>
            <a:xfrm>
              <a:off x="6984155" y="6510025"/>
              <a:ext cx="4446214" cy="2788960"/>
            </a:xfrm>
            <a:prstGeom prst="rect">
              <a:avLst/>
            </a:prstGeom>
            <a:solidFill>
              <a:srgbClr val="FFFFFF">
                <a:alpha val="100000"/>
              </a:srgbClr>
            </a:solidFill>
          </p:spPr>
          <p:txBody>
            <a:bodyPr/>
            <a:lstStyle/>
            <a:p/>
          </p:txBody>
        </p:sp>
        <p:sp>
          <p:nvSpPr>
            <p:cNvPr id="279" name="pl6"/>
            <p:cNvSpPr/>
            <p:nvPr/>
          </p:nvSpPr>
          <p:spPr>
            <a:xfrm>
              <a:off x="6984155" y="8855287"/>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280" name="pl7"/>
            <p:cNvSpPr/>
            <p:nvPr/>
          </p:nvSpPr>
          <p:spPr>
            <a:xfrm>
              <a:off x="6984155" y="8221432"/>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281" name="pl8"/>
            <p:cNvSpPr/>
            <p:nvPr/>
          </p:nvSpPr>
          <p:spPr>
            <a:xfrm>
              <a:off x="6984155" y="7587578"/>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282" name="pl9"/>
            <p:cNvSpPr/>
            <p:nvPr/>
          </p:nvSpPr>
          <p:spPr>
            <a:xfrm>
              <a:off x="6984155" y="6953723"/>
              <a:ext cx="4446214" cy="0"/>
            </a:xfrm>
            <a:custGeom>
              <a:avLst/>
              <a:pathLst>
                <a:path w="4446214" h="0">
                  <a:moveTo>
                    <a:pt x="0" y="0"/>
                  </a:moveTo>
                  <a:lnTo>
                    <a:pt x="4446214" y="0"/>
                  </a:lnTo>
                  <a:lnTo>
                    <a:pt x="4446214" y="0"/>
                  </a:lnTo>
                </a:path>
              </a:pathLst>
            </a:custGeom>
            <a:ln w="6775" cap="flat">
              <a:solidFill>
                <a:srgbClr val="EBEBEB">
                  <a:alpha val="100000"/>
                </a:srgbClr>
              </a:solidFill>
              <a:prstDash val="solid"/>
              <a:round/>
            </a:ln>
          </p:spPr>
          <p:txBody>
            <a:bodyPr/>
            <a:lstStyle/>
            <a:p/>
          </p:txBody>
        </p:sp>
        <p:sp>
          <p:nvSpPr>
            <p:cNvPr id="283" name="pl10"/>
            <p:cNvSpPr/>
            <p:nvPr/>
          </p:nvSpPr>
          <p:spPr>
            <a:xfrm>
              <a:off x="6984155" y="9172214"/>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284" name="pl11"/>
            <p:cNvSpPr/>
            <p:nvPr/>
          </p:nvSpPr>
          <p:spPr>
            <a:xfrm>
              <a:off x="6984155" y="853836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285" name="pl12"/>
            <p:cNvSpPr/>
            <p:nvPr/>
          </p:nvSpPr>
          <p:spPr>
            <a:xfrm>
              <a:off x="6984155" y="7904505"/>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286" name="pl13"/>
            <p:cNvSpPr/>
            <p:nvPr/>
          </p:nvSpPr>
          <p:spPr>
            <a:xfrm>
              <a:off x="6984155" y="7270650"/>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287" name="pl14"/>
            <p:cNvSpPr/>
            <p:nvPr/>
          </p:nvSpPr>
          <p:spPr>
            <a:xfrm>
              <a:off x="6984155" y="6636796"/>
              <a:ext cx="4446214" cy="0"/>
            </a:xfrm>
            <a:custGeom>
              <a:avLst/>
              <a:pathLst>
                <a:path w="4446214" h="0">
                  <a:moveTo>
                    <a:pt x="0" y="0"/>
                  </a:moveTo>
                  <a:lnTo>
                    <a:pt x="4446214" y="0"/>
                  </a:lnTo>
                  <a:lnTo>
                    <a:pt x="4446214" y="0"/>
                  </a:lnTo>
                </a:path>
              </a:pathLst>
            </a:custGeom>
            <a:ln w="13550" cap="flat">
              <a:solidFill>
                <a:srgbClr val="EBEBEB">
                  <a:alpha val="100000"/>
                </a:srgbClr>
              </a:solidFill>
              <a:prstDash val="solid"/>
              <a:round/>
            </a:ln>
          </p:spPr>
          <p:txBody>
            <a:bodyPr/>
            <a:lstStyle/>
            <a:p/>
          </p:txBody>
        </p:sp>
        <p:sp>
          <p:nvSpPr>
            <p:cNvPr id="288" name="rc15"/>
            <p:cNvSpPr/>
            <p:nvPr/>
          </p:nvSpPr>
          <p:spPr>
            <a:xfrm>
              <a:off x="7756067" y="7270650"/>
              <a:ext cx="432270" cy="1901564"/>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89" name="rc16"/>
            <p:cNvSpPr/>
            <p:nvPr/>
          </p:nvSpPr>
          <p:spPr>
            <a:xfrm>
              <a:off x="7756067" y="6636796"/>
              <a:ext cx="43227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17"/>
            <p:cNvSpPr/>
            <p:nvPr/>
          </p:nvSpPr>
          <p:spPr>
            <a:xfrm>
              <a:off x="8373597" y="8538360"/>
              <a:ext cx="432270" cy="6338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pl18"/>
            <p:cNvSpPr/>
            <p:nvPr/>
          </p:nvSpPr>
          <p:spPr>
            <a:xfrm>
              <a:off x="7972203" y="6867288"/>
              <a:ext cx="617529" cy="1860115"/>
            </a:xfrm>
            <a:custGeom>
              <a:avLst/>
              <a:pathLst>
                <a:path w="617529" h="1860115">
                  <a:moveTo>
                    <a:pt x="0" y="0"/>
                  </a:moveTo>
                  <a:lnTo>
                    <a:pt x="617529" y="1860115"/>
                  </a:lnTo>
                </a:path>
              </a:pathLst>
            </a:custGeom>
            <a:ln w="40651" cap="flat">
              <a:solidFill>
                <a:srgbClr val="000000">
                  <a:alpha val="100000"/>
                </a:srgbClr>
              </a:solidFill>
              <a:prstDash val="solid"/>
              <a:round/>
            </a:ln>
          </p:spPr>
          <p:txBody>
            <a:bodyPr/>
            <a:lstStyle/>
            <a:p/>
          </p:txBody>
        </p:sp>
        <p:sp>
          <p:nvSpPr>
            <p:cNvPr id="292" name="rc19"/>
            <p:cNvSpPr/>
            <p:nvPr/>
          </p:nvSpPr>
          <p:spPr>
            <a:xfrm>
              <a:off x="6984155" y="6510025"/>
              <a:ext cx="4446214" cy="2788960"/>
            </a:xfrm>
            <a:prstGeom prst="rect">
              <a:avLst/>
            </a:prstGeom>
            <a:ln w="13550" cap="rnd">
              <a:solidFill>
                <a:srgbClr val="333333">
                  <a:alpha val="100000"/>
                </a:srgbClr>
              </a:solidFill>
              <a:prstDash val="solid"/>
              <a:round/>
            </a:ln>
          </p:spPr>
          <p:txBody>
            <a:bodyPr/>
            <a:lstStyle/>
            <a:p/>
          </p:txBody>
        </p:sp>
        <p:sp>
          <p:nvSpPr>
            <p:cNvPr id="293" name="tx20"/>
            <p:cNvSpPr/>
            <p:nvPr/>
          </p:nvSpPr>
          <p:spPr>
            <a:xfrm>
              <a:off x="6801340"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94" name="tx21"/>
            <p:cNvSpPr/>
            <p:nvPr/>
          </p:nvSpPr>
          <p:spPr>
            <a:xfrm>
              <a:off x="6801340" y="8537913"/>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295" name="tx22"/>
            <p:cNvSpPr/>
            <p:nvPr/>
          </p:nvSpPr>
          <p:spPr>
            <a:xfrm>
              <a:off x="6801340" y="7904058"/>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296" name="tx23"/>
            <p:cNvSpPr/>
            <p:nvPr/>
          </p:nvSpPr>
          <p:spPr>
            <a:xfrm>
              <a:off x="6801340" y="7268269"/>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297" name="tx24"/>
            <p:cNvSpPr/>
            <p:nvPr/>
          </p:nvSpPr>
          <p:spPr>
            <a:xfrm>
              <a:off x="6801340" y="6636796"/>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298" name="pl25"/>
            <p:cNvSpPr/>
            <p:nvPr/>
          </p:nvSpPr>
          <p:spPr>
            <a:xfrm>
              <a:off x="6949361"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9" name="pl26"/>
            <p:cNvSpPr/>
            <p:nvPr/>
          </p:nvSpPr>
          <p:spPr>
            <a:xfrm>
              <a:off x="6949361"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0" name="pl27"/>
            <p:cNvSpPr/>
            <p:nvPr/>
          </p:nvSpPr>
          <p:spPr>
            <a:xfrm>
              <a:off x="6949361"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1" name="pl28"/>
            <p:cNvSpPr/>
            <p:nvPr/>
          </p:nvSpPr>
          <p:spPr>
            <a:xfrm>
              <a:off x="6949361"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2" name="pl29"/>
            <p:cNvSpPr/>
            <p:nvPr/>
          </p:nvSpPr>
          <p:spPr>
            <a:xfrm>
              <a:off x="6949361"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3" name="pl30"/>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4" name="pl31"/>
            <p:cNvSpPr/>
            <p:nvPr/>
          </p:nvSpPr>
          <p:spPr>
            <a:xfrm>
              <a:off x="11430369" y="836346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5" name="pl32"/>
            <p:cNvSpPr/>
            <p:nvPr/>
          </p:nvSpPr>
          <p:spPr>
            <a:xfrm>
              <a:off x="11430369" y="755472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6" name="pl33"/>
            <p:cNvSpPr/>
            <p:nvPr/>
          </p:nvSpPr>
          <p:spPr>
            <a:xfrm>
              <a:off x="11430369" y="67459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07" name="tx34"/>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08" name="tx35"/>
            <p:cNvSpPr/>
            <p:nvPr/>
          </p:nvSpPr>
          <p:spPr>
            <a:xfrm>
              <a:off x="11528427" y="8363022"/>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309" name="tx36"/>
            <p:cNvSpPr/>
            <p:nvPr/>
          </p:nvSpPr>
          <p:spPr>
            <a:xfrm>
              <a:off x="11528427" y="7554722"/>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310" name="tx37"/>
            <p:cNvSpPr/>
            <p:nvPr/>
          </p:nvSpPr>
          <p:spPr>
            <a:xfrm>
              <a:off x="11528427" y="674366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a:t>
              </a:r>
            </a:p>
          </p:txBody>
        </p:sp>
        <p:sp>
          <p:nvSpPr>
            <p:cNvPr id="311" name="pl38"/>
            <p:cNvSpPr/>
            <p:nvPr/>
          </p:nvSpPr>
          <p:spPr>
            <a:xfrm>
              <a:off x="73546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9"/>
            <p:cNvSpPr/>
            <p:nvPr/>
          </p:nvSpPr>
          <p:spPr>
            <a:xfrm>
              <a:off x="797220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40"/>
            <p:cNvSpPr/>
            <p:nvPr/>
          </p:nvSpPr>
          <p:spPr>
            <a:xfrm>
              <a:off x="85897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41"/>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42"/>
            <p:cNvSpPr/>
            <p:nvPr/>
          </p:nvSpPr>
          <p:spPr>
            <a:xfrm>
              <a:off x="982479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43"/>
            <p:cNvSpPr/>
            <p:nvPr/>
          </p:nvSpPr>
          <p:spPr>
            <a:xfrm>
              <a:off x="1044232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44"/>
            <p:cNvSpPr/>
            <p:nvPr/>
          </p:nvSpPr>
          <p:spPr>
            <a:xfrm>
              <a:off x="110598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45"/>
            <p:cNvSpPr/>
            <p:nvPr/>
          </p:nvSpPr>
          <p:spPr>
            <a:xfrm rot="-2700000">
              <a:off x="72447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19" name="tx46"/>
            <p:cNvSpPr/>
            <p:nvPr/>
          </p:nvSpPr>
          <p:spPr>
            <a:xfrm rot="-2700000">
              <a:off x="782260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20" name="tx47"/>
            <p:cNvSpPr/>
            <p:nvPr/>
          </p:nvSpPr>
          <p:spPr>
            <a:xfrm rot="-2700000">
              <a:off x="8439478"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21" name="tx48"/>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22" name="tx49"/>
            <p:cNvSpPr/>
            <p:nvPr/>
          </p:nvSpPr>
          <p:spPr>
            <a:xfrm rot="-2700000">
              <a:off x="952984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23" name="tx50"/>
            <p:cNvSpPr/>
            <p:nvPr/>
          </p:nvSpPr>
          <p:spPr>
            <a:xfrm rot="-2700000">
              <a:off x="10147351"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24" name="tx51"/>
            <p:cNvSpPr/>
            <p:nvPr/>
          </p:nvSpPr>
          <p:spPr>
            <a:xfrm rot="-2700000">
              <a:off x="10876949"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25" name="tx52"/>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26" name="tx53"/>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27" name="tx5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28" name="tx5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29" name="rc56"/>
            <p:cNvSpPr/>
            <p:nvPr/>
          </p:nvSpPr>
          <p:spPr>
            <a:xfrm>
              <a:off x="7662282" y="10217410"/>
              <a:ext cx="1051268" cy="182880"/>
            </a:xfrm>
            <a:prstGeom prst="rect">
              <a:avLst/>
            </a:prstGeom>
            <a:solidFill>
              <a:srgbClr val="FFFFFF">
                <a:alpha val="100000"/>
              </a:srgbClr>
            </a:solidFill>
          </p:spPr>
          <p:txBody>
            <a:bodyPr/>
            <a:lstStyle/>
            <a:p/>
          </p:txBody>
        </p:sp>
        <p:sp>
          <p:nvSpPr>
            <p:cNvPr id="330" name="rc57"/>
            <p:cNvSpPr/>
            <p:nvPr/>
          </p:nvSpPr>
          <p:spPr>
            <a:xfrm>
              <a:off x="7662282" y="10217410"/>
              <a:ext cx="182880" cy="182880"/>
            </a:xfrm>
            <a:prstGeom prst="rect">
              <a:avLst/>
            </a:prstGeom>
            <a:solidFill>
              <a:srgbClr val="FFFFFF">
                <a:alpha val="100000"/>
              </a:srgbClr>
            </a:solidFill>
          </p:spPr>
          <p:txBody>
            <a:bodyPr/>
            <a:lstStyle/>
            <a:p/>
          </p:txBody>
        </p:sp>
        <p:sp>
          <p:nvSpPr>
            <p:cNvPr id="331" name="pl58"/>
            <p:cNvSpPr/>
            <p:nvPr/>
          </p:nvSpPr>
          <p:spPr>
            <a:xfrm>
              <a:off x="768057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32" name="tx59"/>
            <p:cNvSpPr/>
            <p:nvPr/>
          </p:nvSpPr>
          <p:spPr>
            <a:xfrm>
              <a:off x="795316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33" name="rc60"/>
            <p:cNvSpPr/>
            <p:nvPr/>
          </p:nvSpPr>
          <p:spPr>
            <a:xfrm>
              <a:off x="8893550" y="10217410"/>
              <a:ext cx="1858693" cy="182880"/>
            </a:xfrm>
            <a:prstGeom prst="rect">
              <a:avLst/>
            </a:prstGeom>
            <a:solidFill>
              <a:srgbClr val="FFFFFF">
                <a:alpha val="100000"/>
              </a:srgbClr>
            </a:solidFill>
          </p:spPr>
          <p:txBody>
            <a:bodyPr/>
            <a:lstStyle/>
            <a:p/>
          </p:txBody>
        </p:sp>
        <p:sp>
          <p:nvSpPr>
            <p:cNvPr id="334" name="rc61"/>
            <p:cNvSpPr/>
            <p:nvPr/>
          </p:nvSpPr>
          <p:spPr>
            <a:xfrm>
              <a:off x="8893550" y="10217410"/>
              <a:ext cx="182879" cy="182880"/>
            </a:xfrm>
            <a:prstGeom prst="rect">
              <a:avLst/>
            </a:prstGeom>
            <a:solidFill>
              <a:srgbClr val="FFFFFF">
                <a:alpha val="100000"/>
              </a:srgbClr>
            </a:solidFill>
          </p:spPr>
          <p:txBody>
            <a:bodyPr/>
            <a:lstStyle/>
            <a:p/>
          </p:txBody>
        </p:sp>
        <p:sp>
          <p:nvSpPr>
            <p:cNvPr id="335" name="rc62"/>
            <p:cNvSpPr/>
            <p:nvPr/>
          </p:nvSpPr>
          <p:spPr>
            <a:xfrm>
              <a:off x="8902550"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6" name="rc63"/>
            <p:cNvSpPr/>
            <p:nvPr/>
          </p:nvSpPr>
          <p:spPr>
            <a:xfrm>
              <a:off x="9819591" y="10217410"/>
              <a:ext cx="182880" cy="182880"/>
            </a:xfrm>
            <a:prstGeom prst="rect">
              <a:avLst/>
            </a:prstGeom>
            <a:solidFill>
              <a:srgbClr val="FFFFFF">
                <a:alpha val="100000"/>
              </a:srgbClr>
            </a:solidFill>
          </p:spPr>
          <p:txBody>
            <a:bodyPr/>
            <a:lstStyle/>
            <a:p/>
          </p:txBody>
        </p:sp>
        <p:sp>
          <p:nvSpPr>
            <p:cNvPr id="337" name="rc64"/>
            <p:cNvSpPr/>
            <p:nvPr/>
          </p:nvSpPr>
          <p:spPr>
            <a:xfrm>
              <a:off x="9828591"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38" name="tx65"/>
            <p:cNvSpPr/>
            <p:nvPr/>
          </p:nvSpPr>
          <p:spPr>
            <a:xfrm>
              <a:off x="9184430"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339" name="tx66"/>
            <p:cNvSpPr/>
            <p:nvPr/>
          </p:nvSpPr>
          <p:spPr>
            <a:xfrm>
              <a:off x="10110471"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40" name="tx67"/>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41" name=""/>
          <p:cNvGrpSpPr/>
          <p:nvPr/>
        </p:nvGrpSpPr>
        <p:grpSpPr>
          <a:xfrm>
            <a:off x="12527280" y="6217920"/>
            <a:ext cx="5486400" cy="4297680"/>
            <a:chOff x="12527280" y="6217920"/>
            <a:chExt cx="5486400" cy="4297680"/>
          </a:xfrm>
        </p:grpSpPr>
        <p:sp>
          <p:nvSpPr>
            <p:cNvPr id="34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4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4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4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5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6" name="pl17"/>
            <p:cNvSpPr/>
            <p:nvPr/>
          </p:nvSpPr>
          <p:spPr>
            <a:xfrm>
              <a:off x="13325144" y="6663670"/>
              <a:ext cx="4510689" cy="128037"/>
            </a:xfrm>
            <a:custGeom>
              <a:avLst/>
              <a:pathLst>
                <a:path w="4510689" h="128037">
                  <a:moveTo>
                    <a:pt x="0" y="102429"/>
                  </a:moveTo>
                  <a:lnTo>
                    <a:pt x="180427" y="102429"/>
                  </a:lnTo>
                  <a:lnTo>
                    <a:pt x="360855" y="102429"/>
                  </a:lnTo>
                  <a:lnTo>
                    <a:pt x="541282" y="76822"/>
                  </a:lnTo>
                  <a:lnTo>
                    <a:pt x="721710" y="51214"/>
                  </a:lnTo>
                  <a:lnTo>
                    <a:pt x="902137" y="128037"/>
                  </a:lnTo>
                  <a:lnTo>
                    <a:pt x="1082565" y="76822"/>
                  </a:lnTo>
                  <a:lnTo>
                    <a:pt x="1262993" y="51214"/>
                  </a:lnTo>
                  <a:lnTo>
                    <a:pt x="1443420" y="25607"/>
                  </a:lnTo>
                  <a:lnTo>
                    <a:pt x="1623848" y="51214"/>
                  </a:lnTo>
                  <a:lnTo>
                    <a:pt x="1804275" y="76822"/>
                  </a:lnTo>
                  <a:lnTo>
                    <a:pt x="1984703" y="51214"/>
                  </a:lnTo>
                  <a:lnTo>
                    <a:pt x="2165131" y="76822"/>
                  </a:lnTo>
                  <a:lnTo>
                    <a:pt x="2345558" y="25607"/>
                  </a:lnTo>
                  <a:lnTo>
                    <a:pt x="2525986" y="51214"/>
                  </a:lnTo>
                  <a:lnTo>
                    <a:pt x="2706413" y="25607"/>
                  </a:lnTo>
                  <a:lnTo>
                    <a:pt x="2886841" y="51214"/>
                  </a:lnTo>
                  <a:lnTo>
                    <a:pt x="3067268" y="25607"/>
                  </a:lnTo>
                  <a:lnTo>
                    <a:pt x="3247696" y="25607"/>
                  </a:lnTo>
                  <a:lnTo>
                    <a:pt x="3428124" y="0"/>
                  </a:lnTo>
                  <a:lnTo>
                    <a:pt x="3608551" y="0"/>
                  </a:lnTo>
                  <a:lnTo>
                    <a:pt x="3788979" y="0"/>
                  </a:lnTo>
                  <a:lnTo>
                    <a:pt x="3969406" y="25607"/>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357" name="pl18"/>
            <p:cNvSpPr/>
            <p:nvPr/>
          </p:nvSpPr>
          <p:spPr>
            <a:xfrm>
              <a:off x="13505572" y="6689277"/>
              <a:ext cx="4330262" cy="281682"/>
            </a:xfrm>
            <a:custGeom>
              <a:avLst/>
              <a:pathLst>
                <a:path w="4330262" h="281682">
                  <a:moveTo>
                    <a:pt x="0" y="25607"/>
                  </a:moveTo>
                  <a:lnTo>
                    <a:pt x="180427" y="25607"/>
                  </a:lnTo>
                  <a:lnTo>
                    <a:pt x="360855" y="25607"/>
                  </a:lnTo>
                  <a:lnTo>
                    <a:pt x="541282" y="25607"/>
                  </a:lnTo>
                  <a:lnTo>
                    <a:pt x="721710" y="51214"/>
                  </a:lnTo>
                  <a:lnTo>
                    <a:pt x="902137" y="51214"/>
                  </a:lnTo>
                  <a:lnTo>
                    <a:pt x="1082565" y="204859"/>
                  </a:lnTo>
                  <a:lnTo>
                    <a:pt x="1262993" y="179252"/>
                  </a:lnTo>
                  <a:lnTo>
                    <a:pt x="1443420" y="153644"/>
                  </a:lnTo>
                  <a:lnTo>
                    <a:pt x="1623848" y="128037"/>
                  </a:lnTo>
                  <a:lnTo>
                    <a:pt x="1804275" y="281682"/>
                  </a:lnTo>
                  <a:lnTo>
                    <a:pt x="1984703" y="230467"/>
                  </a:lnTo>
                  <a:lnTo>
                    <a:pt x="2165131" y="76822"/>
                  </a:lnTo>
                  <a:lnTo>
                    <a:pt x="2345558" y="51214"/>
                  </a:lnTo>
                  <a:lnTo>
                    <a:pt x="2525986" y="25607"/>
                  </a:lnTo>
                  <a:lnTo>
                    <a:pt x="2706413" y="25607"/>
                  </a:lnTo>
                  <a:lnTo>
                    <a:pt x="2886841" y="51214"/>
                  </a:lnTo>
                  <a:lnTo>
                    <a:pt x="3067268" y="51214"/>
                  </a:lnTo>
                  <a:lnTo>
                    <a:pt x="3247696" y="0"/>
                  </a:lnTo>
                  <a:lnTo>
                    <a:pt x="3428124" y="51214"/>
                  </a:lnTo>
                  <a:lnTo>
                    <a:pt x="3608551" y="128037"/>
                  </a:lnTo>
                  <a:lnTo>
                    <a:pt x="3788979" y="153644"/>
                  </a:lnTo>
                  <a:lnTo>
                    <a:pt x="3969406" y="153644"/>
                  </a:lnTo>
                  <a:lnTo>
                    <a:pt x="4149834" y="153644"/>
                  </a:lnTo>
                  <a:lnTo>
                    <a:pt x="4330262" y="153644"/>
                  </a:lnTo>
                </a:path>
              </a:pathLst>
            </a:custGeom>
            <a:ln w="32521" cap="flat">
              <a:solidFill>
                <a:srgbClr val="00A173">
                  <a:alpha val="100000"/>
                </a:srgbClr>
              </a:solidFill>
              <a:prstDash val="solid"/>
              <a:round/>
            </a:ln>
          </p:spPr>
          <p:txBody>
            <a:bodyPr/>
            <a:lstStyle/>
            <a:p/>
          </p:txBody>
        </p:sp>
        <p:sp>
          <p:nvSpPr>
            <p:cNvPr id="35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6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6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6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6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6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7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9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9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0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0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0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0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0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0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0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0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0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1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1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1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1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1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1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1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1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1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2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2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2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23" name="rc84"/>
            <p:cNvSpPr/>
            <p:nvPr/>
          </p:nvSpPr>
          <p:spPr>
            <a:xfrm>
              <a:off x="14005791" y="9941072"/>
              <a:ext cx="3149396" cy="504938"/>
            </a:xfrm>
            <a:prstGeom prst="rect">
              <a:avLst/>
            </a:prstGeom>
            <a:solidFill>
              <a:srgbClr val="FFFFFF">
                <a:alpha val="100000"/>
              </a:srgbClr>
            </a:solidFill>
          </p:spPr>
          <p:txBody>
            <a:bodyPr/>
            <a:lstStyle/>
            <a:p/>
          </p:txBody>
        </p:sp>
        <p:sp>
          <p:nvSpPr>
            <p:cNvPr id="42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2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2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2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2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9"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3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3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0000">
                    <a:alpha val="100000"/>
                  </a:srgbClr>
                </a:solidFill>
                <a:latin typeface="Poppins"/>
                <a:cs typeface="Poppins"/>
                <a:ea typeface="Poppins"/>
                <a:sym typeface="Poppins"/>
              </a:rPr>
              <a:t>NOT CLASSIFIED</a:t>
            </a:r>
          </a:p>
        </p:txBody>
      </p:sp>
      <p:sp xmlns:a="http://schemas.openxmlformats.org/drawingml/2006/main" xmlns:r="http://schemas.openxmlformats.org/officeDocument/2006/relationships" xmlns:p="http://schemas.openxmlformats.org/presentationml/2006/main">
        <p:nvSpPr>
          <p:cNvPr id="43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Italy</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7430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4115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63256"/>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19053"/>
              <a:ext cx="237118" cy="44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63256"/>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52205"/>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30104"/>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74307"/>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5220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63256"/>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30104"/>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41155"/>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85901"/>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52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30104"/>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837499"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837499"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837499"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4115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630230"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755112"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63" name="pg62"/>
            <p:cNvSpPr/>
            <p:nvPr/>
          </p:nvSpPr>
          <p:spPr>
            <a:xfrm>
              <a:off x="2832678"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936747"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5153656"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153656"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5208002"/>
              <a:ext cx="237118" cy="663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521905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5263256"/>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5163799"/>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5230104"/>
              <a:ext cx="237118" cy="44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521905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5174850"/>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274307"/>
              <a:ext cx="237118" cy="110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527430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52743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521905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5252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5219053"/>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196951"/>
              <a:ext cx="237118" cy="884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5196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5196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5119596"/>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252205"/>
              <a:ext cx="237118" cy="331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5252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5252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5230104"/>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208002"/>
              <a:ext cx="237118" cy="773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196951"/>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196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5141697"/>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141697"/>
              <a:ext cx="237118" cy="1436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1416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130647"/>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5053291"/>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44497"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5969380"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44 case(s)</a:t>
              </a:r>
            </a:p>
          </p:txBody>
        </p:sp>
        <p:sp>
          <p:nvSpPr>
            <p:cNvPr id="123" name="pg122"/>
            <p:cNvSpPr/>
            <p:nvPr/>
          </p:nvSpPr>
          <p:spPr>
            <a:xfrm>
              <a:off x="6046946" y="2394471"/>
              <a:ext cx="1348648" cy="311602"/>
            </a:xfrm>
            <a:custGeom>
              <a:avLst/>
              <a:pathLst>
                <a:path w="1348648" h="311602">
                  <a:moveTo>
                    <a:pt x="26017" y="311602"/>
                  </a:moveTo>
                  <a:lnTo>
                    <a:pt x="1322631" y="311602"/>
                  </a:lnTo>
                  <a:lnTo>
                    <a:pt x="1321583" y="311581"/>
                  </a:lnTo>
                  <a:lnTo>
                    <a:pt x="1325767" y="311412"/>
                  </a:lnTo>
                  <a:lnTo>
                    <a:pt x="1329869" y="310575"/>
                  </a:lnTo>
                  <a:lnTo>
                    <a:pt x="1333784" y="309090"/>
                  </a:lnTo>
                  <a:lnTo>
                    <a:pt x="1337410" y="306996"/>
                  </a:lnTo>
                  <a:lnTo>
                    <a:pt x="1340654" y="304348"/>
                  </a:lnTo>
                  <a:lnTo>
                    <a:pt x="1343430" y="301214"/>
                  </a:lnTo>
                  <a:lnTo>
                    <a:pt x="1345668" y="297675"/>
                  </a:lnTo>
                  <a:lnTo>
                    <a:pt x="1347309" y="293823"/>
                  </a:lnTo>
                  <a:lnTo>
                    <a:pt x="1348311" y="289758"/>
                  </a:lnTo>
                  <a:lnTo>
                    <a:pt x="1348648" y="285585"/>
                  </a:lnTo>
                  <a:lnTo>
                    <a:pt x="1348648" y="26017"/>
                  </a:lnTo>
                  <a:lnTo>
                    <a:pt x="1348311" y="21843"/>
                  </a:lnTo>
                  <a:lnTo>
                    <a:pt x="1347309" y="17778"/>
                  </a:lnTo>
                  <a:lnTo>
                    <a:pt x="1345668" y="13926"/>
                  </a:lnTo>
                  <a:lnTo>
                    <a:pt x="1343430" y="10387"/>
                  </a:lnTo>
                  <a:lnTo>
                    <a:pt x="1340654" y="7253"/>
                  </a:lnTo>
                  <a:lnTo>
                    <a:pt x="1337410" y="4605"/>
                  </a:lnTo>
                  <a:lnTo>
                    <a:pt x="1333784" y="2511"/>
                  </a:lnTo>
                  <a:lnTo>
                    <a:pt x="1329869" y="1027"/>
                  </a:lnTo>
                  <a:lnTo>
                    <a:pt x="1325767" y="189"/>
                  </a:lnTo>
                  <a:lnTo>
                    <a:pt x="132263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51015" y="2466357"/>
              <a:ext cx="114051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44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8367924" y="4920682"/>
              <a:ext cx="237118" cy="3646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4909631"/>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490963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4788072"/>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4323939"/>
              <a:ext cx="237118" cy="9614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4312888"/>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4235533"/>
              <a:ext cx="237118" cy="773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3904009"/>
              <a:ext cx="237118" cy="33152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4036618"/>
              <a:ext cx="237118" cy="12487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3981364"/>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3904009"/>
              <a:ext cx="237118" cy="773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3484079"/>
              <a:ext cx="237118" cy="419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3594587"/>
              <a:ext cx="237118" cy="16907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3473028"/>
              <a:ext cx="237118" cy="1215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3274114"/>
              <a:ext cx="237118" cy="198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2876285"/>
              <a:ext cx="237118" cy="397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3926110"/>
              <a:ext cx="237118" cy="13592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3892958"/>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3826653"/>
              <a:ext cx="237118" cy="663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3417774"/>
              <a:ext cx="237118" cy="4088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3682993"/>
              <a:ext cx="237118" cy="16023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3660891"/>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3605637"/>
              <a:ext cx="237118" cy="55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3075199"/>
              <a:ext cx="237118" cy="5304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4312888"/>
              <a:ext cx="237118" cy="9724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4257634"/>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4213431"/>
              <a:ext cx="237118" cy="442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4091872"/>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4666513"/>
              <a:ext cx="237118" cy="618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4655463"/>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46554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4522853"/>
              <a:ext cx="237118" cy="132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4854377"/>
              <a:ext cx="237118" cy="4309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48543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48543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4732818"/>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4898580"/>
              <a:ext cx="237118" cy="3867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48985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489858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4799123"/>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4743869"/>
              <a:ext cx="237118" cy="54148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4710717"/>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4688615"/>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4567056"/>
              <a:ext cx="237118" cy="1215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4788072"/>
              <a:ext cx="237118" cy="4972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4743869"/>
              <a:ext cx="237118" cy="4420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4699666"/>
              <a:ext cx="237118" cy="442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4611259"/>
              <a:ext cx="237118" cy="88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2" name="tx181"/>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1,055 case(s)</a:t>
              </a:r>
            </a:p>
          </p:txBody>
        </p:sp>
        <p:sp>
          <p:nvSpPr>
            <p:cNvPr id="183" name="pg182"/>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4" name="tx183"/>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1,045 case(s)</a:t>
              </a:r>
            </a:p>
          </p:txBody>
        </p:sp>
        <p:sp>
          <p:nvSpPr>
            <p:cNvPr id="185" name="rc184"/>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6" name="rc185"/>
            <p:cNvSpPr/>
            <p:nvPr/>
          </p:nvSpPr>
          <p:spPr>
            <a:xfrm>
              <a:off x="11542672" y="2153563"/>
              <a:ext cx="3214267" cy="3131794"/>
            </a:xfrm>
            <a:prstGeom prst="rect">
              <a:avLst/>
            </a:prstGeom>
            <a:solidFill>
              <a:srgbClr val="FFFFFF">
                <a:alpha val="100000"/>
              </a:srgbClr>
            </a:solidFill>
          </p:spPr>
          <p:txBody>
            <a:bodyPr/>
            <a:lstStyle/>
            <a:p/>
          </p:txBody>
        </p:sp>
        <p:sp>
          <p:nvSpPr>
            <p:cNvPr id="187" name="pl186"/>
            <p:cNvSpPr/>
            <p:nvPr/>
          </p:nvSpPr>
          <p:spPr>
            <a:xfrm>
              <a:off x="11542672"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rc192"/>
            <p:cNvSpPr/>
            <p:nvPr/>
          </p:nvSpPr>
          <p:spPr>
            <a:xfrm>
              <a:off x="11582191" y="4467599"/>
              <a:ext cx="237118" cy="8177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82191" y="4445498"/>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4423396"/>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334990"/>
              <a:ext cx="237118" cy="88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4556006"/>
              <a:ext cx="237118" cy="7293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4544955"/>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4489701"/>
              <a:ext cx="237118" cy="55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412345"/>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4390244"/>
              <a:ext cx="237118" cy="8951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4368142"/>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4346040"/>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213431"/>
              <a:ext cx="237118" cy="132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4898580"/>
              <a:ext cx="237118" cy="3867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489858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4876478"/>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4743869"/>
              <a:ext cx="237118" cy="1326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4544955"/>
              <a:ext cx="237118" cy="7404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4511802"/>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4500752"/>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4401294"/>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4710717"/>
              <a:ext cx="237118" cy="574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47107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4677564"/>
              <a:ext cx="237118" cy="33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4489701"/>
              <a:ext cx="237118" cy="1878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4964885"/>
              <a:ext cx="237118" cy="320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49648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4942783"/>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4865428"/>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5141697"/>
              <a:ext cx="237118" cy="1436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1416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1416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5108545"/>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5009088"/>
              <a:ext cx="237118" cy="2762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4986986"/>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49869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4931732"/>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5163799"/>
              <a:ext cx="237118" cy="1215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516379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5152748"/>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5075393"/>
              <a:ext cx="237118" cy="773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053291"/>
              <a:ext cx="237118" cy="232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5042240"/>
              <a:ext cx="237118" cy="110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5020139"/>
              <a:ext cx="237118" cy="2210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4920682"/>
              <a:ext cx="237118" cy="994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4480302" y="4986986"/>
              <a:ext cx="237118" cy="2983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4480302" y="498698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4480302" y="49869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4480302" y="4920682"/>
              <a:ext cx="237118" cy="663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pg240"/>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2" name="tx241"/>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532 case(s)</a:t>
              </a:r>
            </a:p>
          </p:txBody>
        </p:sp>
        <p:sp>
          <p:nvSpPr>
            <p:cNvPr id="243" name="pg242"/>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4" name="tx243"/>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533 case(s)</a:t>
              </a:r>
            </a:p>
          </p:txBody>
        </p:sp>
        <p:sp>
          <p:nvSpPr>
            <p:cNvPr id="245" name="rc244"/>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6" name="rc245"/>
            <p:cNvSpPr/>
            <p:nvPr/>
          </p:nvSpPr>
          <p:spPr>
            <a:xfrm>
              <a:off x="14756939" y="2153563"/>
              <a:ext cx="3214267" cy="3131794"/>
            </a:xfrm>
            <a:prstGeom prst="rect">
              <a:avLst/>
            </a:prstGeom>
            <a:solidFill>
              <a:srgbClr val="FFFFFF">
                <a:alpha val="100000"/>
              </a:srgbClr>
            </a:solidFill>
          </p:spPr>
          <p:txBody>
            <a:bodyPr/>
            <a:lstStyle/>
            <a:p/>
          </p:txBody>
        </p:sp>
        <p:sp>
          <p:nvSpPr>
            <p:cNvPr id="247" name="pl246"/>
            <p:cNvSpPr/>
            <p:nvPr/>
          </p:nvSpPr>
          <p:spPr>
            <a:xfrm>
              <a:off x="14756939" y="473281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362773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252266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0" name="pl249"/>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pl250"/>
            <p:cNvSpPr/>
            <p:nvPr/>
          </p:nvSpPr>
          <p:spPr>
            <a:xfrm>
              <a:off x="14756939" y="418027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2" name="pl251"/>
            <p:cNvSpPr/>
            <p:nvPr/>
          </p:nvSpPr>
          <p:spPr>
            <a:xfrm>
              <a:off x="14756939" y="3075199"/>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rc252"/>
            <p:cNvSpPr/>
            <p:nvPr/>
          </p:nvSpPr>
          <p:spPr>
            <a:xfrm>
              <a:off x="14796459" y="4401294"/>
              <a:ext cx="237118" cy="8840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4334990"/>
              <a:ext cx="237118" cy="663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796459" y="4301837"/>
              <a:ext cx="237118" cy="33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96459" y="4246583"/>
              <a:ext cx="237118" cy="552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4677564"/>
              <a:ext cx="237118" cy="6077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4644412"/>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59924" y="4589158"/>
              <a:ext cx="237118" cy="55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4556006"/>
              <a:ext cx="237118" cy="331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4732818"/>
              <a:ext cx="237118" cy="552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4699666"/>
              <a:ext cx="237118" cy="331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23388" y="4655463"/>
              <a:ext cx="237118" cy="442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4655463"/>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3837704"/>
              <a:ext cx="237118" cy="14476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3727196"/>
              <a:ext cx="237118" cy="1105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86853" y="3395672"/>
              <a:ext cx="237118" cy="33152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3384622"/>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4500752"/>
              <a:ext cx="237118" cy="7846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4445498"/>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50317" y="4379193"/>
              <a:ext cx="237118" cy="663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4368142"/>
              <a:ext cx="237118" cy="110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4810174"/>
              <a:ext cx="237118" cy="4751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4788072"/>
              <a:ext cx="237118" cy="22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13782" y="4777021"/>
              <a:ext cx="237118" cy="110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4777021"/>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053291"/>
              <a:ext cx="237118" cy="2320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4998037"/>
              <a:ext cx="237118" cy="55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77246" y="4964885"/>
              <a:ext cx="237118" cy="331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4942783"/>
              <a:ext cx="237118" cy="221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pg280"/>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2" name="tx281"/>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537 case(s)</a:t>
              </a:r>
            </a:p>
          </p:txBody>
        </p:sp>
        <p:sp>
          <p:nvSpPr>
            <p:cNvPr id="283" name="pg28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4" name="rc28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5" name="tx28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6" name="tx28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7" name="tx28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8" name="tx28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9" name="tx28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0" name="pl28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tx30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tx40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1" name="tx410"/>
            <p:cNvSpPr/>
            <p:nvPr/>
          </p:nvSpPr>
          <p:spPr>
            <a:xfrm>
              <a:off x="1230614" y="4095000"/>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12" name="tx411"/>
            <p:cNvSpPr/>
            <p:nvPr/>
          </p:nvSpPr>
          <p:spPr>
            <a:xfrm>
              <a:off x="1230614" y="298992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3" name="pl412"/>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4" name="pl413"/>
            <p:cNvSpPr/>
            <p:nvPr/>
          </p:nvSpPr>
          <p:spPr>
            <a:xfrm>
              <a:off x="1865074" y="418027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414"/>
            <p:cNvSpPr/>
            <p:nvPr/>
          </p:nvSpPr>
          <p:spPr>
            <a:xfrm>
              <a:off x="1865074" y="307519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tx415"/>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7" name="rc416"/>
            <p:cNvSpPr/>
            <p:nvPr/>
          </p:nvSpPr>
          <p:spPr>
            <a:xfrm>
              <a:off x="18110385" y="2153563"/>
              <a:ext cx="1753945" cy="1236458"/>
            </a:xfrm>
            <a:prstGeom prst="rect">
              <a:avLst/>
            </a:prstGeom>
            <a:solidFill>
              <a:srgbClr val="FFFFFF">
                <a:alpha val="100000"/>
              </a:srgbClr>
            </a:solidFill>
          </p:spPr>
          <p:txBody>
            <a:bodyPr/>
            <a:lstStyle/>
            <a:p/>
          </p:txBody>
        </p:sp>
        <p:sp>
          <p:nvSpPr>
            <p:cNvPr id="418" name="rc417"/>
            <p:cNvSpPr/>
            <p:nvPr/>
          </p:nvSpPr>
          <p:spPr>
            <a:xfrm>
              <a:off x="18179974" y="2223153"/>
              <a:ext cx="274319" cy="274319"/>
            </a:xfrm>
            <a:prstGeom prst="rect">
              <a:avLst/>
            </a:prstGeom>
            <a:solidFill>
              <a:srgbClr val="FFFFFF">
                <a:alpha val="100000"/>
              </a:srgbClr>
            </a:solidFill>
          </p:spPr>
          <p:txBody>
            <a:bodyPr/>
            <a:lstStyle/>
            <a:p/>
          </p:txBody>
        </p:sp>
        <p:sp>
          <p:nvSpPr>
            <p:cNvPr id="419" name="rc418"/>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2497473"/>
              <a:ext cx="274319" cy="274319"/>
            </a:xfrm>
            <a:prstGeom prst="rect">
              <a:avLst/>
            </a:prstGeom>
            <a:solidFill>
              <a:srgbClr val="FFFFFF">
                <a:alpha val="100000"/>
              </a:srgbClr>
            </a:solidFill>
          </p:spPr>
          <p:txBody>
            <a:bodyPr/>
            <a:lstStyle/>
            <a:p/>
          </p:txBody>
        </p:sp>
        <p:sp>
          <p:nvSpPr>
            <p:cNvPr id="421" name="rc420"/>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2" name="rc421"/>
            <p:cNvSpPr/>
            <p:nvPr/>
          </p:nvSpPr>
          <p:spPr>
            <a:xfrm>
              <a:off x="18179974" y="2771793"/>
              <a:ext cx="274319" cy="274319"/>
            </a:xfrm>
            <a:prstGeom prst="rect">
              <a:avLst/>
            </a:prstGeom>
            <a:solidFill>
              <a:srgbClr val="FFFFFF">
                <a:alpha val="100000"/>
              </a:srgbClr>
            </a:solidFill>
          </p:spPr>
          <p:txBody>
            <a:bodyPr/>
            <a:lstStyle/>
            <a:p/>
          </p:txBody>
        </p:sp>
        <p:sp>
          <p:nvSpPr>
            <p:cNvPr id="423" name="rc422"/>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423"/>
            <p:cNvSpPr/>
            <p:nvPr/>
          </p:nvSpPr>
          <p:spPr>
            <a:xfrm>
              <a:off x="18179974" y="3046113"/>
              <a:ext cx="274319" cy="274319"/>
            </a:xfrm>
            <a:prstGeom prst="rect">
              <a:avLst/>
            </a:prstGeom>
            <a:solidFill>
              <a:srgbClr val="FFFFFF">
                <a:alpha val="100000"/>
              </a:srgbClr>
            </a:solidFill>
          </p:spPr>
          <p:txBody>
            <a:bodyPr/>
            <a:lstStyle/>
            <a:p/>
          </p:txBody>
        </p:sp>
        <p:sp>
          <p:nvSpPr>
            <p:cNvPr id="425" name="rc424"/>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6" name="tx425"/>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7" name="tx426"/>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8" name="tx427"/>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9" name="tx428"/>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0" name=""/>
          <p:cNvGrpSpPr/>
          <p:nvPr/>
        </p:nvGrpSpPr>
        <p:grpSpPr>
          <a:xfrm>
            <a:off x="6400800" y="6217920"/>
            <a:ext cx="5486400" cy="4251960"/>
            <a:chOff x="6400800" y="6217920"/>
            <a:chExt cx="5486400" cy="4251960"/>
          </a:xfrm>
        </p:grpSpPr>
        <p:sp>
          <p:nvSpPr>
            <p:cNvPr id="431"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2"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3" name="rc5"/>
            <p:cNvSpPr/>
            <p:nvPr/>
          </p:nvSpPr>
          <p:spPr>
            <a:xfrm>
              <a:off x="7153670" y="6510025"/>
              <a:ext cx="4191941" cy="2788960"/>
            </a:xfrm>
            <a:prstGeom prst="rect">
              <a:avLst/>
            </a:prstGeom>
            <a:solidFill>
              <a:srgbClr val="FFFFFF">
                <a:alpha val="100000"/>
              </a:srgbClr>
            </a:solidFill>
          </p:spPr>
          <p:txBody>
            <a:bodyPr/>
            <a:lstStyle/>
            <a:p/>
          </p:txBody>
        </p:sp>
        <p:sp>
          <p:nvSpPr>
            <p:cNvPr id="434" name="pl6"/>
            <p:cNvSpPr/>
            <p:nvPr/>
          </p:nvSpPr>
          <p:spPr>
            <a:xfrm>
              <a:off x="7153670" y="8738067"/>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5" name="pl7"/>
            <p:cNvSpPr/>
            <p:nvPr/>
          </p:nvSpPr>
          <p:spPr>
            <a:xfrm>
              <a:off x="7153670" y="786977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6" name="pl8"/>
            <p:cNvSpPr/>
            <p:nvPr/>
          </p:nvSpPr>
          <p:spPr>
            <a:xfrm>
              <a:off x="7153670" y="700147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37"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8" name="pl10"/>
            <p:cNvSpPr/>
            <p:nvPr/>
          </p:nvSpPr>
          <p:spPr>
            <a:xfrm>
              <a:off x="7153670" y="830392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39" name="pl11"/>
            <p:cNvSpPr/>
            <p:nvPr/>
          </p:nvSpPr>
          <p:spPr>
            <a:xfrm>
              <a:off x="7153670" y="743562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0" name="pl12"/>
            <p:cNvSpPr/>
            <p:nvPr/>
          </p:nvSpPr>
          <p:spPr>
            <a:xfrm>
              <a:off x="7153670" y="656733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1" name="rc13"/>
            <p:cNvSpPr/>
            <p:nvPr/>
          </p:nvSpPr>
          <p:spPr>
            <a:xfrm>
              <a:off x="7299224" y="8903043"/>
              <a:ext cx="407549" cy="2518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2" name="rc14"/>
            <p:cNvSpPr/>
            <p:nvPr/>
          </p:nvSpPr>
          <p:spPr>
            <a:xfrm>
              <a:off x="7881438" y="8581774"/>
              <a:ext cx="407549" cy="56439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3" name="rc15"/>
            <p:cNvSpPr/>
            <p:nvPr/>
          </p:nvSpPr>
          <p:spPr>
            <a:xfrm>
              <a:off x="8463652" y="8981190"/>
              <a:ext cx="407549" cy="17365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4" name="rc16"/>
            <p:cNvSpPr/>
            <p:nvPr/>
          </p:nvSpPr>
          <p:spPr>
            <a:xfrm>
              <a:off x="9045866" y="9015921"/>
              <a:ext cx="407549" cy="1476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5" name="rc17"/>
            <p:cNvSpPr/>
            <p:nvPr/>
          </p:nvSpPr>
          <p:spPr>
            <a:xfrm>
              <a:off x="9628080" y="8538360"/>
              <a:ext cx="407549" cy="60780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6" name="rc18"/>
            <p:cNvSpPr/>
            <p:nvPr/>
          </p:nvSpPr>
          <p:spPr>
            <a:xfrm>
              <a:off x="10210294" y="6767040"/>
              <a:ext cx="407549" cy="213600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7" name="rc19"/>
            <p:cNvSpPr/>
            <p:nvPr/>
          </p:nvSpPr>
          <p:spPr>
            <a:xfrm>
              <a:off x="10792508" y="8164993"/>
              <a:ext cx="407549" cy="8769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8" name="rc20"/>
            <p:cNvSpPr/>
            <p:nvPr/>
          </p:nvSpPr>
          <p:spPr>
            <a:xfrm>
              <a:off x="7299224" y="8894360"/>
              <a:ext cx="407549" cy="86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21"/>
            <p:cNvSpPr/>
            <p:nvPr/>
          </p:nvSpPr>
          <p:spPr>
            <a:xfrm>
              <a:off x="7881438" y="8538360"/>
              <a:ext cx="407549" cy="434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0" name="rc22"/>
            <p:cNvSpPr/>
            <p:nvPr/>
          </p:nvSpPr>
          <p:spPr>
            <a:xfrm>
              <a:off x="8463652" y="8955141"/>
              <a:ext cx="407549" cy="26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1" name="rc23"/>
            <p:cNvSpPr/>
            <p:nvPr/>
          </p:nvSpPr>
          <p:spPr>
            <a:xfrm>
              <a:off x="9045866" y="8989873"/>
              <a:ext cx="407549" cy="26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2" name="rc24"/>
            <p:cNvSpPr/>
            <p:nvPr/>
          </p:nvSpPr>
          <p:spPr>
            <a:xfrm>
              <a:off x="9628080" y="8520994"/>
              <a:ext cx="407549" cy="173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3" name="rc25"/>
            <p:cNvSpPr/>
            <p:nvPr/>
          </p:nvSpPr>
          <p:spPr>
            <a:xfrm>
              <a:off x="10210294" y="6680210"/>
              <a:ext cx="407549" cy="8682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4" name="rc26"/>
            <p:cNvSpPr/>
            <p:nvPr/>
          </p:nvSpPr>
          <p:spPr>
            <a:xfrm>
              <a:off x="10792508" y="8138944"/>
              <a:ext cx="407549" cy="260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27"/>
            <p:cNvSpPr/>
            <p:nvPr/>
          </p:nvSpPr>
          <p:spPr>
            <a:xfrm>
              <a:off x="7299224" y="9154848"/>
              <a:ext cx="407549" cy="173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6" name="rc28"/>
            <p:cNvSpPr/>
            <p:nvPr/>
          </p:nvSpPr>
          <p:spPr>
            <a:xfrm>
              <a:off x="7881438" y="9146166"/>
              <a:ext cx="407549" cy="2604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7" name="rc29"/>
            <p:cNvSpPr/>
            <p:nvPr/>
          </p:nvSpPr>
          <p:spPr>
            <a:xfrm>
              <a:off x="8463652" y="9154848"/>
              <a:ext cx="407549" cy="173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8" name="rc30"/>
            <p:cNvSpPr/>
            <p:nvPr/>
          </p:nvSpPr>
          <p:spPr>
            <a:xfrm>
              <a:off x="9045866" y="9163531"/>
              <a:ext cx="407549" cy="86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59" name="rc31"/>
            <p:cNvSpPr/>
            <p:nvPr/>
          </p:nvSpPr>
          <p:spPr>
            <a:xfrm>
              <a:off x="9628080" y="9146166"/>
              <a:ext cx="407549" cy="2604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0" name="rc32"/>
            <p:cNvSpPr/>
            <p:nvPr/>
          </p:nvSpPr>
          <p:spPr>
            <a:xfrm>
              <a:off x="10210294" y="8903043"/>
              <a:ext cx="407549" cy="2691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1" name="rc33"/>
            <p:cNvSpPr/>
            <p:nvPr/>
          </p:nvSpPr>
          <p:spPr>
            <a:xfrm>
              <a:off x="10792508" y="9041970"/>
              <a:ext cx="407549" cy="13024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2" name="rc34"/>
            <p:cNvSpPr/>
            <p:nvPr/>
          </p:nvSpPr>
          <p:spPr>
            <a:xfrm>
              <a:off x="9628080" y="8494945"/>
              <a:ext cx="407549" cy="2604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3" name="rc35"/>
            <p:cNvSpPr/>
            <p:nvPr/>
          </p:nvSpPr>
          <p:spPr>
            <a:xfrm>
              <a:off x="10210294" y="6636796"/>
              <a:ext cx="407549" cy="434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pl36"/>
            <p:cNvSpPr/>
            <p:nvPr/>
          </p:nvSpPr>
          <p:spPr>
            <a:xfrm>
              <a:off x="7502999" y="6867288"/>
              <a:ext cx="3493284" cy="2216168"/>
            </a:xfrm>
            <a:custGeom>
              <a:avLst/>
              <a:pathLst>
                <a:path w="3493284" h="2216168">
                  <a:moveTo>
                    <a:pt x="0" y="0"/>
                  </a:moveTo>
                  <a:lnTo>
                    <a:pt x="582214" y="1051223"/>
                  </a:lnTo>
                  <a:lnTo>
                    <a:pt x="1164428" y="1999821"/>
                  </a:lnTo>
                  <a:lnTo>
                    <a:pt x="1746642" y="2083031"/>
                  </a:lnTo>
                  <a:lnTo>
                    <a:pt x="2328856" y="1941574"/>
                  </a:lnTo>
                  <a:lnTo>
                    <a:pt x="2911070" y="1467275"/>
                  </a:lnTo>
                  <a:lnTo>
                    <a:pt x="3493284" y="2216168"/>
                  </a:lnTo>
                </a:path>
              </a:pathLst>
            </a:custGeom>
            <a:ln w="40651" cap="flat">
              <a:solidFill>
                <a:srgbClr val="000000">
                  <a:alpha val="100000"/>
                </a:srgbClr>
              </a:solidFill>
              <a:prstDash val="solid"/>
              <a:round/>
            </a:ln>
          </p:spPr>
          <p:txBody>
            <a:bodyPr/>
            <a:lstStyle/>
            <a:p/>
          </p:txBody>
        </p:sp>
        <p:sp>
          <p:nvSpPr>
            <p:cNvPr id="465" name="rc37"/>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66" name="tx38"/>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67" name="tx39"/>
            <p:cNvSpPr/>
            <p:nvPr/>
          </p:nvSpPr>
          <p:spPr>
            <a:xfrm>
              <a:off x="6801340" y="830161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8" name="tx40"/>
            <p:cNvSpPr/>
            <p:nvPr/>
          </p:nvSpPr>
          <p:spPr>
            <a:xfrm>
              <a:off x="6801340" y="743331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69" name="tx41"/>
            <p:cNvSpPr/>
            <p:nvPr/>
          </p:nvSpPr>
          <p:spPr>
            <a:xfrm>
              <a:off x="6801340" y="6564951"/>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470" name="pl42"/>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43"/>
            <p:cNvSpPr/>
            <p:nvPr/>
          </p:nvSpPr>
          <p:spPr>
            <a:xfrm>
              <a:off x="7118876" y="830392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44"/>
            <p:cNvSpPr/>
            <p:nvPr/>
          </p:nvSpPr>
          <p:spPr>
            <a:xfrm>
              <a:off x="7118876" y="74356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45"/>
            <p:cNvSpPr/>
            <p:nvPr/>
          </p:nvSpPr>
          <p:spPr>
            <a:xfrm>
              <a:off x="7118876" y="65673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46"/>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5" name="pl47"/>
            <p:cNvSpPr/>
            <p:nvPr/>
          </p:nvSpPr>
          <p:spPr>
            <a:xfrm>
              <a:off x="11345612" y="847879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6" name="pl48"/>
            <p:cNvSpPr/>
            <p:nvPr/>
          </p:nvSpPr>
          <p:spPr>
            <a:xfrm>
              <a:off x="11345612" y="778537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7" name="pl49"/>
            <p:cNvSpPr/>
            <p:nvPr/>
          </p:nvSpPr>
          <p:spPr>
            <a:xfrm>
              <a:off x="11345612" y="709195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78" name="tx5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79" name="tx51"/>
            <p:cNvSpPr/>
            <p:nvPr/>
          </p:nvSpPr>
          <p:spPr>
            <a:xfrm>
              <a:off x="11443669" y="847648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80" name="tx52"/>
            <p:cNvSpPr/>
            <p:nvPr/>
          </p:nvSpPr>
          <p:spPr>
            <a:xfrm>
              <a:off x="11443669" y="778306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1" name="tx53"/>
            <p:cNvSpPr/>
            <p:nvPr/>
          </p:nvSpPr>
          <p:spPr>
            <a:xfrm>
              <a:off x="11443669" y="7091510"/>
              <a:ext cx="16951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82" name="pl54"/>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55"/>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56"/>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57"/>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58"/>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59"/>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60"/>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tx61"/>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90" name="tx62"/>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91" name="tx63"/>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92" name="tx64"/>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93" name="tx65"/>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94" name="tx66"/>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95" name="tx67"/>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6" name="tx68"/>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97" name="tx69"/>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98" name="tx7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99" name="tx7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00" name="rc72"/>
            <p:cNvSpPr/>
            <p:nvPr/>
          </p:nvSpPr>
          <p:spPr>
            <a:xfrm>
              <a:off x="6607132" y="10217410"/>
              <a:ext cx="1051268" cy="182880"/>
            </a:xfrm>
            <a:prstGeom prst="rect">
              <a:avLst/>
            </a:prstGeom>
            <a:solidFill>
              <a:srgbClr val="FFFFFF">
                <a:alpha val="100000"/>
              </a:srgbClr>
            </a:solidFill>
          </p:spPr>
          <p:txBody>
            <a:bodyPr/>
            <a:lstStyle/>
            <a:p/>
          </p:txBody>
        </p:sp>
        <p:sp>
          <p:nvSpPr>
            <p:cNvPr id="501" name="rc73"/>
            <p:cNvSpPr/>
            <p:nvPr/>
          </p:nvSpPr>
          <p:spPr>
            <a:xfrm>
              <a:off x="6607132" y="10217410"/>
              <a:ext cx="182879" cy="182880"/>
            </a:xfrm>
            <a:prstGeom prst="rect">
              <a:avLst/>
            </a:prstGeom>
            <a:solidFill>
              <a:srgbClr val="FFFFFF">
                <a:alpha val="100000"/>
              </a:srgbClr>
            </a:solidFill>
          </p:spPr>
          <p:txBody>
            <a:bodyPr/>
            <a:lstStyle/>
            <a:p/>
          </p:txBody>
        </p:sp>
        <p:sp>
          <p:nvSpPr>
            <p:cNvPr id="502" name="pl74"/>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03" name="tx75"/>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04" name="rc76"/>
            <p:cNvSpPr/>
            <p:nvPr/>
          </p:nvSpPr>
          <p:spPr>
            <a:xfrm>
              <a:off x="7838400" y="10217410"/>
              <a:ext cx="4048799" cy="182880"/>
            </a:xfrm>
            <a:prstGeom prst="rect">
              <a:avLst/>
            </a:prstGeom>
            <a:solidFill>
              <a:srgbClr val="FFFFFF">
                <a:alpha val="100000"/>
              </a:srgbClr>
            </a:solidFill>
          </p:spPr>
          <p:txBody>
            <a:bodyPr/>
            <a:lstStyle/>
            <a:p/>
          </p:txBody>
        </p:sp>
        <p:sp>
          <p:nvSpPr>
            <p:cNvPr id="505" name="rc77"/>
            <p:cNvSpPr/>
            <p:nvPr/>
          </p:nvSpPr>
          <p:spPr>
            <a:xfrm>
              <a:off x="7838400" y="10217410"/>
              <a:ext cx="182879" cy="182880"/>
            </a:xfrm>
            <a:prstGeom prst="rect">
              <a:avLst/>
            </a:prstGeom>
            <a:solidFill>
              <a:srgbClr val="FFFFFF">
                <a:alpha val="100000"/>
              </a:srgbClr>
            </a:solidFill>
          </p:spPr>
          <p:txBody>
            <a:bodyPr/>
            <a:lstStyle/>
            <a:p/>
          </p:txBody>
        </p:sp>
        <p:sp>
          <p:nvSpPr>
            <p:cNvPr id="506" name="rc78"/>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07" name="rc79"/>
            <p:cNvSpPr/>
            <p:nvPr/>
          </p:nvSpPr>
          <p:spPr>
            <a:xfrm>
              <a:off x="8929641" y="10217410"/>
              <a:ext cx="182879" cy="182880"/>
            </a:xfrm>
            <a:prstGeom prst="rect">
              <a:avLst/>
            </a:prstGeom>
            <a:solidFill>
              <a:srgbClr val="FFFFFF">
                <a:alpha val="100000"/>
              </a:srgbClr>
            </a:solidFill>
          </p:spPr>
          <p:txBody>
            <a:bodyPr/>
            <a:lstStyle/>
            <a:p/>
          </p:txBody>
        </p:sp>
        <p:sp>
          <p:nvSpPr>
            <p:cNvPr id="508" name="rc80"/>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9" name="rc81"/>
            <p:cNvSpPr/>
            <p:nvPr/>
          </p:nvSpPr>
          <p:spPr>
            <a:xfrm>
              <a:off x="9855682" y="10217410"/>
              <a:ext cx="182879" cy="182880"/>
            </a:xfrm>
            <a:prstGeom prst="rect">
              <a:avLst/>
            </a:prstGeom>
            <a:solidFill>
              <a:srgbClr val="FFFFFF">
                <a:alpha val="100000"/>
              </a:srgbClr>
            </a:solidFill>
          </p:spPr>
          <p:txBody>
            <a:bodyPr/>
            <a:lstStyle/>
            <a:p/>
          </p:txBody>
        </p:sp>
        <p:sp>
          <p:nvSpPr>
            <p:cNvPr id="510" name="rc82"/>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11" name="rc83"/>
            <p:cNvSpPr/>
            <p:nvPr/>
          </p:nvSpPr>
          <p:spPr>
            <a:xfrm>
              <a:off x="10857923" y="10217410"/>
              <a:ext cx="182880" cy="182880"/>
            </a:xfrm>
            <a:prstGeom prst="rect">
              <a:avLst/>
            </a:prstGeom>
            <a:solidFill>
              <a:srgbClr val="FFFFFF">
                <a:alpha val="100000"/>
              </a:srgbClr>
            </a:solidFill>
          </p:spPr>
          <p:txBody>
            <a:bodyPr/>
            <a:lstStyle/>
            <a:p/>
          </p:txBody>
        </p:sp>
        <p:sp>
          <p:nvSpPr>
            <p:cNvPr id="512" name="rc84"/>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13" name="tx85"/>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14" name="tx86"/>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15" name="tx87"/>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16" name="tx88"/>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17" name="tx89"/>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18" name=""/>
          <p:cNvGrpSpPr/>
          <p:nvPr/>
        </p:nvGrpSpPr>
        <p:grpSpPr>
          <a:xfrm>
            <a:off x="12527280" y="6217920"/>
            <a:ext cx="5486400" cy="4297680"/>
            <a:chOff x="12527280" y="6217920"/>
            <a:chExt cx="5486400" cy="4297680"/>
          </a:xfrm>
        </p:grpSpPr>
        <p:sp>
          <p:nvSpPr>
            <p:cNvPr id="51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2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2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2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3" name="pl17"/>
            <p:cNvSpPr/>
            <p:nvPr/>
          </p:nvSpPr>
          <p:spPr>
            <a:xfrm>
              <a:off x="13325144" y="6766100"/>
              <a:ext cx="4510689" cy="537757"/>
            </a:xfrm>
            <a:custGeom>
              <a:avLst/>
              <a:pathLst>
                <a:path w="4510689" h="537757">
                  <a:moveTo>
                    <a:pt x="0" y="537757"/>
                  </a:moveTo>
                  <a:lnTo>
                    <a:pt x="180427" y="460934"/>
                  </a:lnTo>
                  <a:lnTo>
                    <a:pt x="360855" y="358504"/>
                  </a:lnTo>
                  <a:lnTo>
                    <a:pt x="541282" y="281682"/>
                  </a:lnTo>
                  <a:lnTo>
                    <a:pt x="721710" y="230467"/>
                  </a:lnTo>
                  <a:lnTo>
                    <a:pt x="902137" y="204859"/>
                  </a:lnTo>
                  <a:lnTo>
                    <a:pt x="1082565" y="179252"/>
                  </a:lnTo>
                  <a:lnTo>
                    <a:pt x="1262993" y="128037"/>
                  </a:lnTo>
                  <a:lnTo>
                    <a:pt x="1443420" y="128037"/>
                  </a:lnTo>
                  <a:lnTo>
                    <a:pt x="1623848" y="128037"/>
                  </a:lnTo>
                  <a:lnTo>
                    <a:pt x="1804275" y="102429"/>
                  </a:lnTo>
                  <a:lnTo>
                    <a:pt x="1984703" y="128037"/>
                  </a:lnTo>
                  <a:lnTo>
                    <a:pt x="2165131" y="128037"/>
                  </a:lnTo>
                  <a:lnTo>
                    <a:pt x="2345558" y="128037"/>
                  </a:lnTo>
                  <a:lnTo>
                    <a:pt x="2525986" y="204859"/>
                  </a:lnTo>
                  <a:lnTo>
                    <a:pt x="2706413" y="256074"/>
                  </a:lnTo>
                  <a:lnTo>
                    <a:pt x="2886841" y="204859"/>
                  </a:lnTo>
                  <a:lnTo>
                    <a:pt x="3067268" y="76822"/>
                  </a:lnTo>
                  <a:lnTo>
                    <a:pt x="3247696" y="51214"/>
                  </a:lnTo>
                  <a:lnTo>
                    <a:pt x="3428124" y="25607"/>
                  </a:lnTo>
                  <a:lnTo>
                    <a:pt x="3608551" y="76822"/>
                  </a:lnTo>
                  <a:lnTo>
                    <a:pt x="3788979" y="25607"/>
                  </a:lnTo>
                  <a:lnTo>
                    <a:pt x="3969406" y="25607"/>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534" name="pl18"/>
            <p:cNvSpPr/>
            <p:nvPr/>
          </p:nvSpPr>
          <p:spPr>
            <a:xfrm>
              <a:off x="15670703" y="6919745"/>
              <a:ext cx="2165131" cy="179252"/>
            </a:xfrm>
            <a:custGeom>
              <a:avLst/>
              <a:pathLst>
                <a:path w="2165131" h="179252">
                  <a:moveTo>
                    <a:pt x="0" y="128037"/>
                  </a:moveTo>
                  <a:lnTo>
                    <a:pt x="180427" y="153644"/>
                  </a:lnTo>
                  <a:lnTo>
                    <a:pt x="360855" y="153644"/>
                  </a:lnTo>
                  <a:lnTo>
                    <a:pt x="541282" y="179252"/>
                  </a:lnTo>
                  <a:lnTo>
                    <a:pt x="721710" y="76822"/>
                  </a:lnTo>
                  <a:lnTo>
                    <a:pt x="902137" y="0"/>
                  </a:lnTo>
                  <a:lnTo>
                    <a:pt x="1082565" y="25607"/>
                  </a:lnTo>
                  <a:lnTo>
                    <a:pt x="1262993" y="76822"/>
                  </a:lnTo>
                  <a:lnTo>
                    <a:pt x="1443420" y="76822"/>
                  </a:lnTo>
                  <a:lnTo>
                    <a:pt x="1623848" y="102429"/>
                  </a:lnTo>
                  <a:lnTo>
                    <a:pt x="1804275" y="102429"/>
                  </a:lnTo>
                  <a:lnTo>
                    <a:pt x="1984703" y="128037"/>
                  </a:lnTo>
                  <a:lnTo>
                    <a:pt x="2165131" y="153644"/>
                  </a:lnTo>
                </a:path>
              </a:pathLst>
            </a:custGeom>
            <a:ln w="32521" cap="flat">
              <a:solidFill>
                <a:srgbClr val="00A173">
                  <a:alpha val="100000"/>
                </a:srgbClr>
              </a:solidFill>
              <a:prstDash val="solid"/>
              <a:round/>
            </a:ln>
          </p:spPr>
          <p:txBody>
            <a:bodyPr/>
            <a:lstStyle/>
            <a:p/>
          </p:txBody>
        </p:sp>
        <p:sp>
          <p:nvSpPr>
            <p:cNvPr id="53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3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3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3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4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7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7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7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7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7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7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8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8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8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8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8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8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8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8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9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9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9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9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9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9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9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9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0" name="rc84"/>
            <p:cNvSpPr/>
            <p:nvPr/>
          </p:nvSpPr>
          <p:spPr>
            <a:xfrm>
              <a:off x="14005791" y="9941072"/>
              <a:ext cx="3149396" cy="504938"/>
            </a:xfrm>
            <a:prstGeom prst="rect">
              <a:avLst/>
            </a:prstGeom>
            <a:solidFill>
              <a:srgbClr val="FFFFFF">
                <a:alpha val="100000"/>
              </a:srgbClr>
            </a:solidFill>
          </p:spPr>
          <p:txBody>
            <a:bodyPr/>
            <a:lstStyle/>
            <a:p/>
          </p:txBody>
        </p:sp>
        <p:sp>
          <p:nvSpPr>
            <p:cNvPr id="60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0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0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0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0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0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0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0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0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Jamaica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 name="pl11"/>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pl15"/>
            <p:cNvSpPr/>
            <p:nvPr/>
          </p:nvSpPr>
          <p:spPr>
            <a:xfrm>
              <a:off x="1772732"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 name="rc16"/>
            <p:cNvSpPr/>
            <p:nvPr/>
          </p:nvSpPr>
          <p:spPr>
            <a:xfrm>
              <a:off x="207811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4030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0585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4959807"/>
              <a:ext cx="238993" cy="325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936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936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936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936955"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202504"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3601"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9" name="pg58"/>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1" name="rc60"/>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012427" y="2153563"/>
              <a:ext cx="3239694" cy="3131794"/>
            </a:xfrm>
            <a:prstGeom prst="rect">
              <a:avLst/>
            </a:prstGeom>
            <a:solidFill>
              <a:srgbClr val="FFFFFF">
                <a:alpha val="100000"/>
              </a:srgbClr>
            </a:solidFill>
          </p:spPr>
          <p:txBody>
            <a:bodyPr/>
            <a:lstStyle/>
            <a:p/>
          </p:txBody>
        </p:sp>
        <p:sp>
          <p:nvSpPr>
            <p:cNvPr id="63" name="pl62"/>
            <p:cNvSpPr/>
            <p:nvPr/>
          </p:nvSpPr>
          <p:spPr>
            <a:xfrm>
              <a:off x="5012427"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4" name="pl63"/>
            <p:cNvSpPr/>
            <p:nvPr/>
          </p:nvSpPr>
          <p:spPr>
            <a:xfrm>
              <a:off x="5012427"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5" name="pl64"/>
            <p:cNvSpPr/>
            <p:nvPr/>
          </p:nvSpPr>
          <p:spPr>
            <a:xfrm>
              <a:off x="5012427"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5012427"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7" name="pl66"/>
            <p:cNvSpPr/>
            <p:nvPr/>
          </p:nvSpPr>
          <p:spPr>
            <a:xfrm>
              <a:off x="5012427"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8" name="pl67"/>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pl68"/>
            <p:cNvSpPr/>
            <p:nvPr/>
          </p:nvSpPr>
          <p:spPr>
            <a:xfrm>
              <a:off x="5012427"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0" name="pl69"/>
            <p:cNvSpPr/>
            <p:nvPr/>
          </p:nvSpPr>
          <p:spPr>
            <a:xfrm>
              <a:off x="5012427"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1" name="pl70"/>
            <p:cNvSpPr/>
            <p:nvPr/>
          </p:nvSpPr>
          <p:spPr>
            <a:xfrm>
              <a:off x="5012427"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2" name="pl71"/>
            <p:cNvSpPr/>
            <p:nvPr/>
          </p:nvSpPr>
          <p:spPr>
            <a:xfrm>
              <a:off x="5012427"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73" name="rc72"/>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052260"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31780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1780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1780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17808"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48906"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645552"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911101"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1766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1766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1766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176650"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442199"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pg100"/>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2" name="tx101"/>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03" name="pg102"/>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4" name="tx103"/>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05" name="rc104"/>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8252122" y="2153563"/>
              <a:ext cx="3239694" cy="3131794"/>
            </a:xfrm>
            <a:prstGeom prst="rect">
              <a:avLst/>
            </a:prstGeom>
            <a:solidFill>
              <a:srgbClr val="FFFFFF">
                <a:alpha val="100000"/>
              </a:srgbClr>
            </a:solidFill>
          </p:spPr>
          <p:txBody>
            <a:bodyPr/>
            <a:lstStyle/>
            <a:p/>
          </p:txBody>
        </p:sp>
        <p:sp>
          <p:nvSpPr>
            <p:cNvPr id="107" name="pl106"/>
            <p:cNvSpPr/>
            <p:nvPr/>
          </p:nvSpPr>
          <p:spPr>
            <a:xfrm>
              <a:off x="8252122"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8" name="pl107"/>
            <p:cNvSpPr/>
            <p:nvPr/>
          </p:nvSpPr>
          <p:spPr>
            <a:xfrm>
              <a:off x="8252122"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9" name="pl108"/>
            <p:cNvSpPr/>
            <p:nvPr/>
          </p:nvSpPr>
          <p:spPr>
            <a:xfrm>
              <a:off x="8252122"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0" name="pl109"/>
            <p:cNvSpPr/>
            <p:nvPr/>
          </p:nvSpPr>
          <p:spPr>
            <a:xfrm>
              <a:off x="8252122"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1" name="pl110"/>
            <p:cNvSpPr/>
            <p:nvPr/>
          </p:nvSpPr>
          <p:spPr>
            <a:xfrm>
              <a:off x="8252122"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2" name="pl111"/>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3" name="pl112"/>
            <p:cNvSpPr/>
            <p:nvPr/>
          </p:nvSpPr>
          <p:spPr>
            <a:xfrm>
              <a:off x="8252122"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4" name="pl113"/>
            <p:cNvSpPr/>
            <p:nvPr/>
          </p:nvSpPr>
          <p:spPr>
            <a:xfrm>
              <a:off x="8252122"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5" name="pl114"/>
            <p:cNvSpPr/>
            <p:nvPr/>
          </p:nvSpPr>
          <p:spPr>
            <a:xfrm>
              <a:off x="8252122"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6" name="pl115"/>
            <p:cNvSpPr/>
            <p:nvPr/>
          </p:nvSpPr>
          <p:spPr>
            <a:xfrm>
              <a:off x="8252122"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7" name="rc116"/>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557503" y="4569147"/>
              <a:ext cx="238993" cy="7162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823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823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823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823052" y="4959807"/>
              <a:ext cx="238993" cy="3255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9088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9088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9088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9088601" y="3918046"/>
              <a:ext cx="238993" cy="1367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rc128"/>
            <p:cNvSpPr/>
            <p:nvPr/>
          </p:nvSpPr>
          <p:spPr>
            <a:xfrm>
              <a:off x="935415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935415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935415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9354150" y="3722716"/>
              <a:ext cx="238993" cy="1562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96196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96196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96196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9619698" y="4113377"/>
              <a:ext cx="238993" cy="11719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98852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98852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98852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9885247" y="4699367"/>
              <a:ext cx="238993" cy="585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10150796" y="4764477"/>
              <a:ext cx="238993" cy="520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10416345" y="4829587"/>
              <a:ext cx="238993" cy="455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10681893" y="4764477"/>
              <a:ext cx="238993" cy="520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10947442" y="4699367"/>
              <a:ext cx="238993" cy="585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212991"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pg160"/>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2" name="tx161"/>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63" name="pg162"/>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4" name="tx163"/>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165" name="rc164"/>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66" name="rc165"/>
            <p:cNvSpPr/>
            <p:nvPr/>
          </p:nvSpPr>
          <p:spPr>
            <a:xfrm>
              <a:off x="11491817" y="2153563"/>
              <a:ext cx="3239694" cy="3131794"/>
            </a:xfrm>
            <a:prstGeom prst="rect">
              <a:avLst/>
            </a:prstGeom>
            <a:solidFill>
              <a:srgbClr val="FFFFFF">
                <a:alpha val="100000"/>
              </a:srgbClr>
            </a:solidFill>
          </p:spPr>
          <p:txBody>
            <a:bodyPr/>
            <a:lstStyle/>
            <a:p/>
          </p:txBody>
        </p:sp>
        <p:sp>
          <p:nvSpPr>
            <p:cNvPr id="167" name="pl166"/>
            <p:cNvSpPr/>
            <p:nvPr/>
          </p:nvSpPr>
          <p:spPr>
            <a:xfrm>
              <a:off x="11491817"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8" name="pl167"/>
            <p:cNvSpPr/>
            <p:nvPr/>
          </p:nvSpPr>
          <p:spPr>
            <a:xfrm>
              <a:off x="11491817"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69" name="pl168"/>
            <p:cNvSpPr/>
            <p:nvPr/>
          </p:nvSpPr>
          <p:spPr>
            <a:xfrm>
              <a:off x="11491817"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0" name="pl169"/>
            <p:cNvSpPr/>
            <p:nvPr/>
          </p:nvSpPr>
          <p:spPr>
            <a:xfrm>
              <a:off x="11491817"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1" name="pl170"/>
            <p:cNvSpPr/>
            <p:nvPr/>
          </p:nvSpPr>
          <p:spPr>
            <a:xfrm>
              <a:off x="11491817"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72" name="pl17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3" name="pl172"/>
            <p:cNvSpPr/>
            <p:nvPr/>
          </p:nvSpPr>
          <p:spPr>
            <a:xfrm>
              <a:off x="11491817"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4" name="pl173"/>
            <p:cNvSpPr/>
            <p:nvPr/>
          </p:nvSpPr>
          <p:spPr>
            <a:xfrm>
              <a:off x="11491817"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5" name="pl174"/>
            <p:cNvSpPr/>
            <p:nvPr/>
          </p:nvSpPr>
          <p:spPr>
            <a:xfrm>
              <a:off x="11491817"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6" name="pl175"/>
            <p:cNvSpPr/>
            <p:nvPr/>
          </p:nvSpPr>
          <p:spPr>
            <a:xfrm>
              <a:off x="11491817"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77" name="rc176"/>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531649" y="4894697"/>
              <a:ext cx="238993" cy="390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797198" y="4438927"/>
              <a:ext cx="238993" cy="8464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2062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2062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2062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2062747" y="3592496"/>
              <a:ext cx="238993" cy="1692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2328296" y="2876285"/>
              <a:ext cx="238993"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593845" y="3332056"/>
              <a:ext cx="238993" cy="1953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859393" y="3852936"/>
              <a:ext cx="238993" cy="1432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3124942" y="4829587"/>
              <a:ext cx="238993" cy="455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3390491"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656040"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921588" y="4634257"/>
              <a:ext cx="238993" cy="6511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4187137" y="4894697"/>
              <a:ext cx="238993" cy="3906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4452686"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pg224"/>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26" name="tx225"/>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27" name="pg226"/>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8" name="tx227"/>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29" name="rc22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30" name="rc229"/>
            <p:cNvSpPr/>
            <p:nvPr/>
          </p:nvSpPr>
          <p:spPr>
            <a:xfrm>
              <a:off x="14731512" y="2153563"/>
              <a:ext cx="3239694" cy="3131794"/>
            </a:xfrm>
            <a:prstGeom prst="rect">
              <a:avLst/>
            </a:prstGeom>
            <a:solidFill>
              <a:srgbClr val="FFFFFF">
                <a:alpha val="100000"/>
              </a:srgbClr>
            </a:solidFill>
          </p:spPr>
          <p:txBody>
            <a:bodyPr/>
            <a:lstStyle/>
            <a:p/>
          </p:txBody>
        </p:sp>
        <p:sp>
          <p:nvSpPr>
            <p:cNvPr id="231" name="pl230"/>
            <p:cNvSpPr/>
            <p:nvPr/>
          </p:nvSpPr>
          <p:spPr>
            <a:xfrm>
              <a:off x="14731512" y="49598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2" name="pl231"/>
            <p:cNvSpPr/>
            <p:nvPr/>
          </p:nvSpPr>
          <p:spPr>
            <a:xfrm>
              <a:off x="14731512" y="430870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3" name="pl232"/>
            <p:cNvSpPr/>
            <p:nvPr/>
          </p:nvSpPr>
          <p:spPr>
            <a:xfrm>
              <a:off x="14731512" y="365760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4" name="pl233"/>
            <p:cNvSpPr/>
            <p:nvPr/>
          </p:nvSpPr>
          <p:spPr>
            <a:xfrm>
              <a:off x="14731512" y="30065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5" name="pl234"/>
            <p:cNvSpPr/>
            <p:nvPr/>
          </p:nvSpPr>
          <p:spPr>
            <a:xfrm>
              <a:off x="14731512" y="2355405"/>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6" name="pl235"/>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7" name="pl236"/>
            <p:cNvSpPr/>
            <p:nvPr/>
          </p:nvSpPr>
          <p:spPr>
            <a:xfrm>
              <a:off x="14731512" y="463425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8" name="pl237"/>
            <p:cNvSpPr/>
            <p:nvPr/>
          </p:nvSpPr>
          <p:spPr>
            <a:xfrm>
              <a:off x="14731512" y="39831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39" name="pl238"/>
            <p:cNvSpPr/>
            <p:nvPr/>
          </p:nvSpPr>
          <p:spPr>
            <a:xfrm>
              <a:off x="14731512" y="33320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0" name="pl239"/>
            <p:cNvSpPr/>
            <p:nvPr/>
          </p:nvSpPr>
          <p:spPr>
            <a:xfrm>
              <a:off x="14731512" y="26809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1" name="rc240"/>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71344" y="5155138"/>
              <a:ext cx="238993" cy="1302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36893" y="5024917"/>
              <a:ext cx="238993" cy="260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02442"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567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67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67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67991" y="5090028"/>
              <a:ext cx="238993" cy="1953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33539" y="4178487"/>
              <a:ext cx="238993" cy="11068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099088" y="3592496"/>
              <a:ext cx="238993" cy="16928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3646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646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646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64637" y="4829587"/>
              <a:ext cx="238993" cy="4557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6301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6301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6301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630186" y="5220248"/>
              <a:ext cx="238993" cy="651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pg272"/>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75" name="pg274"/>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rc275"/>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77" name="tx276"/>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30614" y="454897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04" name="tx403"/>
            <p:cNvSpPr/>
            <p:nvPr/>
          </p:nvSpPr>
          <p:spPr>
            <a:xfrm>
              <a:off x="1230614" y="3897878"/>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05" name="tx404"/>
            <p:cNvSpPr/>
            <p:nvPr/>
          </p:nvSpPr>
          <p:spPr>
            <a:xfrm>
              <a:off x="1230614" y="3246666"/>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406" name="tx405"/>
            <p:cNvSpPr/>
            <p:nvPr/>
          </p:nvSpPr>
          <p:spPr>
            <a:xfrm>
              <a:off x="1230614" y="2595677"/>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407" name="pl406"/>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pl407"/>
            <p:cNvSpPr/>
            <p:nvPr/>
          </p:nvSpPr>
          <p:spPr>
            <a:xfrm>
              <a:off x="1737938" y="463425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9" name="pl408"/>
            <p:cNvSpPr/>
            <p:nvPr/>
          </p:nvSpPr>
          <p:spPr>
            <a:xfrm>
              <a:off x="1737938" y="39831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409"/>
            <p:cNvSpPr/>
            <p:nvPr/>
          </p:nvSpPr>
          <p:spPr>
            <a:xfrm>
              <a:off x="1737938" y="33320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410"/>
            <p:cNvSpPr/>
            <p:nvPr/>
          </p:nvSpPr>
          <p:spPr>
            <a:xfrm>
              <a:off x="1737938" y="26809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tx411"/>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3" name="rc412"/>
            <p:cNvSpPr/>
            <p:nvPr/>
          </p:nvSpPr>
          <p:spPr>
            <a:xfrm>
              <a:off x="18110385" y="2153563"/>
              <a:ext cx="1753945" cy="1236458"/>
            </a:xfrm>
            <a:prstGeom prst="rect">
              <a:avLst/>
            </a:prstGeom>
            <a:solidFill>
              <a:srgbClr val="FFFFFF">
                <a:alpha val="100000"/>
              </a:srgbClr>
            </a:solidFill>
          </p:spPr>
          <p:txBody>
            <a:bodyPr/>
            <a:lstStyle/>
            <a:p/>
          </p:txBody>
        </p:sp>
        <p:sp>
          <p:nvSpPr>
            <p:cNvPr id="414" name="rc413"/>
            <p:cNvSpPr/>
            <p:nvPr/>
          </p:nvSpPr>
          <p:spPr>
            <a:xfrm>
              <a:off x="18179974" y="2223153"/>
              <a:ext cx="274319" cy="274319"/>
            </a:xfrm>
            <a:prstGeom prst="rect">
              <a:avLst/>
            </a:prstGeom>
            <a:solidFill>
              <a:srgbClr val="FFFFFF">
                <a:alpha val="100000"/>
              </a:srgbClr>
            </a:solidFill>
          </p:spPr>
          <p:txBody>
            <a:bodyPr/>
            <a:lstStyle/>
            <a:p/>
          </p:txBody>
        </p:sp>
        <p:sp>
          <p:nvSpPr>
            <p:cNvPr id="415" name="rc414"/>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2497473"/>
              <a:ext cx="274319" cy="274319"/>
            </a:xfrm>
            <a:prstGeom prst="rect">
              <a:avLst/>
            </a:prstGeom>
            <a:solidFill>
              <a:srgbClr val="FFFFFF">
                <a:alpha val="100000"/>
              </a:srgbClr>
            </a:solidFill>
          </p:spPr>
          <p:txBody>
            <a:bodyPr/>
            <a:lstStyle/>
            <a:p/>
          </p:txBody>
        </p:sp>
        <p:sp>
          <p:nvSpPr>
            <p:cNvPr id="417" name="rc416"/>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8" name="rc417"/>
            <p:cNvSpPr/>
            <p:nvPr/>
          </p:nvSpPr>
          <p:spPr>
            <a:xfrm>
              <a:off x="18179974" y="2771793"/>
              <a:ext cx="274319" cy="274319"/>
            </a:xfrm>
            <a:prstGeom prst="rect">
              <a:avLst/>
            </a:prstGeom>
            <a:solidFill>
              <a:srgbClr val="FFFFFF">
                <a:alpha val="100000"/>
              </a:srgbClr>
            </a:solidFill>
          </p:spPr>
          <p:txBody>
            <a:bodyPr/>
            <a:lstStyle/>
            <a:p/>
          </p:txBody>
        </p:sp>
        <p:sp>
          <p:nvSpPr>
            <p:cNvPr id="419" name="rc418"/>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0" name="rc419"/>
            <p:cNvSpPr/>
            <p:nvPr/>
          </p:nvSpPr>
          <p:spPr>
            <a:xfrm>
              <a:off x="18179974" y="3046113"/>
              <a:ext cx="274319" cy="274319"/>
            </a:xfrm>
            <a:prstGeom prst="rect">
              <a:avLst/>
            </a:prstGeom>
            <a:solidFill>
              <a:srgbClr val="FFFFFF">
                <a:alpha val="100000"/>
              </a:srgbClr>
            </a:solidFill>
          </p:spPr>
          <p:txBody>
            <a:bodyPr/>
            <a:lstStyle/>
            <a:p/>
          </p:txBody>
        </p:sp>
        <p:sp>
          <p:nvSpPr>
            <p:cNvPr id="421" name="rc420"/>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2" name="tx421"/>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3" name="tx422"/>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4" name="tx423"/>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5" name="tx424"/>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6"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27" name=""/>
          <p:cNvGrpSpPr/>
          <p:nvPr/>
        </p:nvGrpSpPr>
        <p:grpSpPr>
          <a:xfrm>
            <a:off x="12527280" y="6217920"/>
            <a:ext cx="5486400" cy="4297680"/>
            <a:chOff x="12527280" y="6217920"/>
            <a:chExt cx="5486400" cy="4297680"/>
          </a:xfrm>
        </p:grpSpPr>
        <p:sp>
          <p:nvSpPr>
            <p:cNvPr id="42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3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42" name="pl17"/>
            <p:cNvSpPr/>
            <p:nvPr/>
          </p:nvSpPr>
          <p:spPr>
            <a:xfrm>
              <a:off x="13325144" y="6766100"/>
              <a:ext cx="4510689" cy="486542"/>
            </a:xfrm>
            <a:custGeom>
              <a:avLst/>
              <a:pathLst>
                <a:path w="4510689" h="486542">
                  <a:moveTo>
                    <a:pt x="0" y="179252"/>
                  </a:moveTo>
                  <a:lnTo>
                    <a:pt x="180427" y="256074"/>
                  </a:lnTo>
                  <a:lnTo>
                    <a:pt x="360855" y="230467"/>
                  </a:lnTo>
                  <a:lnTo>
                    <a:pt x="541282" y="435327"/>
                  </a:lnTo>
                  <a:lnTo>
                    <a:pt x="721710" y="230467"/>
                  </a:lnTo>
                  <a:lnTo>
                    <a:pt x="902137" y="281682"/>
                  </a:lnTo>
                  <a:lnTo>
                    <a:pt x="1082565" y="204859"/>
                  </a:lnTo>
                  <a:lnTo>
                    <a:pt x="1262993" y="486542"/>
                  </a:lnTo>
                  <a:lnTo>
                    <a:pt x="1443420" y="179252"/>
                  </a:lnTo>
                  <a:lnTo>
                    <a:pt x="1623848" y="179252"/>
                  </a:lnTo>
                  <a:lnTo>
                    <a:pt x="1804275" y="153644"/>
                  </a:lnTo>
                  <a:lnTo>
                    <a:pt x="1984703" y="179252"/>
                  </a:lnTo>
                  <a:lnTo>
                    <a:pt x="2165131" y="51214"/>
                  </a:lnTo>
                  <a:lnTo>
                    <a:pt x="2345558" y="25607"/>
                  </a:lnTo>
                  <a:lnTo>
                    <a:pt x="2525986" y="76822"/>
                  </a:lnTo>
                  <a:lnTo>
                    <a:pt x="2706413" y="102429"/>
                  </a:lnTo>
                  <a:lnTo>
                    <a:pt x="2886841" y="0"/>
                  </a:lnTo>
                  <a:lnTo>
                    <a:pt x="3067268" y="0"/>
                  </a:lnTo>
                  <a:lnTo>
                    <a:pt x="3247696" y="153644"/>
                  </a:lnTo>
                  <a:lnTo>
                    <a:pt x="3428124" y="25607"/>
                  </a:lnTo>
                  <a:lnTo>
                    <a:pt x="3608551" y="51214"/>
                  </a:lnTo>
                  <a:lnTo>
                    <a:pt x="3788979" y="179252"/>
                  </a:lnTo>
                  <a:lnTo>
                    <a:pt x="3969406" y="102429"/>
                  </a:lnTo>
                  <a:lnTo>
                    <a:pt x="4149834" y="51214"/>
                  </a:lnTo>
                  <a:lnTo>
                    <a:pt x="4330262" y="25607"/>
                  </a:lnTo>
                  <a:lnTo>
                    <a:pt x="4510689" y="51214"/>
                  </a:lnTo>
                </a:path>
              </a:pathLst>
            </a:custGeom>
            <a:ln w="32521" cap="flat">
              <a:solidFill>
                <a:srgbClr val="5EB0E8">
                  <a:alpha val="100000"/>
                </a:srgbClr>
              </a:solidFill>
              <a:prstDash val="solid"/>
              <a:round/>
            </a:ln>
          </p:spPr>
          <p:txBody>
            <a:bodyPr/>
            <a:lstStyle/>
            <a:p/>
          </p:txBody>
        </p:sp>
        <p:sp>
          <p:nvSpPr>
            <p:cNvPr id="443" name="pl18"/>
            <p:cNvSpPr/>
            <p:nvPr/>
          </p:nvSpPr>
          <p:spPr>
            <a:xfrm>
              <a:off x="13505572" y="6740492"/>
              <a:ext cx="4330262" cy="1024299"/>
            </a:xfrm>
            <a:custGeom>
              <a:avLst/>
              <a:pathLst>
                <a:path w="4330262" h="1024299">
                  <a:moveTo>
                    <a:pt x="0" y="0"/>
                  </a:moveTo>
                  <a:lnTo>
                    <a:pt x="180427" y="0"/>
                  </a:lnTo>
                  <a:lnTo>
                    <a:pt x="360855" y="25607"/>
                  </a:lnTo>
                  <a:lnTo>
                    <a:pt x="541282" y="25607"/>
                  </a:lnTo>
                  <a:lnTo>
                    <a:pt x="721710" y="128037"/>
                  </a:lnTo>
                  <a:lnTo>
                    <a:pt x="902137" y="204859"/>
                  </a:lnTo>
                  <a:lnTo>
                    <a:pt x="1082565" y="307289"/>
                  </a:lnTo>
                  <a:lnTo>
                    <a:pt x="1262993" y="409719"/>
                  </a:lnTo>
                  <a:lnTo>
                    <a:pt x="1443420" y="460934"/>
                  </a:lnTo>
                  <a:lnTo>
                    <a:pt x="1623848" y="1024299"/>
                  </a:lnTo>
                  <a:lnTo>
                    <a:pt x="1804275" y="921869"/>
                  </a:lnTo>
                  <a:lnTo>
                    <a:pt x="1984703" y="512149"/>
                  </a:lnTo>
                  <a:lnTo>
                    <a:pt x="2165131" y="640187"/>
                  </a:lnTo>
                  <a:lnTo>
                    <a:pt x="2345558" y="614579"/>
                  </a:lnTo>
                  <a:lnTo>
                    <a:pt x="2525986" y="332897"/>
                  </a:lnTo>
                  <a:lnTo>
                    <a:pt x="2706413" y="281682"/>
                  </a:lnTo>
                  <a:lnTo>
                    <a:pt x="2886841" y="25607"/>
                  </a:lnTo>
                  <a:lnTo>
                    <a:pt x="3067268" y="358504"/>
                  </a:lnTo>
                  <a:lnTo>
                    <a:pt x="3247696" y="102429"/>
                  </a:lnTo>
                  <a:lnTo>
                    <a:pt x="3428124" y="179252"/>
                  </a:lnTo>
                  <a:lnTo>
                    <a:pt x="3608551" y="281682"/>
                  </a:lnTo>
                  <a:lnTo>
                    <a:pt x="3788979" y="332897"/>
                  </a:lnTo>
                  <a:lnTo>
                    <a:pt x="3969406" y="179252"/>
                  </a:lnTo>
                  <a:lnTo>
                    <a:pt x="4149834" y="76822"/>
                  </a:lnTo>
                  <a:lnTo>
                    <a:pt x="4330262" y="76822"/>
                  </a:lnTo>
                </a:path>
              </a:pathLst>
            </a:custGeom>
            <a:ln w="32521" cap="flat">
              <a:solidFill>
                <a:srgbClr val="00A173">
                  <a:alpha val="100000"/>
                </a:srgbClr>
              </a:solidFill>
              <a:prstDash val="solid"/>
              <a:round/>
            </a:ln>
          </p:spPr>
          <p:txBody>
            <a:bodyPr/>
            <a:lstStyle/>
            <a:p/>
          </p:txBody>
        </p:sp>
        <p:sp>
          <p:nvSpPr>
            <p:cNvPr id="44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5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8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9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9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9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9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0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0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0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0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9" name="rc84"/>
            <p:cNvSpPr/>
            <p:nvPr/>
          </p:nvSpPr>
          <p:spPr>
            <a:xfrm>
              <a:off x="14005791" y="9941072"/>
              <a:ext cx="3149396" cy="504938"/>
            </a:xfrm>
            <a:prstGeom prst="rect">
              <a:avLst/>
            </a:prstGeom>
            <a:solidFill>
              <a:srgbClr val="FFFFFF">
                <a:alpha val="100000"/>
              </a:srgbClr>
            </a:solidFill>
          </p:spPr>
          <p:txBody>
            <a:bodyPr/>
            <a:lstStyle/>
            <a:p/>
          </p:txBody>
        </p:sp>
        <p:sp>
          <p:nvSpPr>
            <p:cNvPr id="51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1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1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1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5"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6"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17"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518"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Coverage data from WHO/UNICEF Estimates of National Immunization Coverage (WUENIC)</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Japan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2" name="pl11"/>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pl14"/>
            <p:cNvSpPr/>
            <p:nvPr/>
          </p:nvSpPr>
          <p:spPr>
            <a:xfrm>
              <a:off x="2090518"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6" name="pl15"/>
            <p:cNvSpPr/>
            <p:nvPr/>
          </p:nvSpPr>
          <p:spPr>
            <a:xfrm>
              <a:off x="2090518"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 name="pl16"/>
            <p:cNvSpPr/>
            <p:nvPr/>
          </p:nvSpPr>
          <p:spPr>
            <a:xfrm>
              <a:off x="2090518"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8" name="rc17"/>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12956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129569" y="5266921"/>
              <a:ext cx="234305" cy="18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2389908" y="5260775"/>
              <a:ext cx="234305" cy="24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2650247"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2650247" y="5260775"/>
              <a:ext cx="234305" cy="245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291058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2910586" y="5236193"/>
              <a:ext cx="234305" cy="491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3170925" y="5254630"/>
              <a:ext cx="234305" cy="30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343126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3431264" y="5251557"/>
              <a:ext cx="234305" cy="33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3691604"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3691604"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3691604" y="5239266"/>
              <a:ext cx="234305" cy="3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3951943"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3951943" y="5279212"/>
              <a:ext cx="234305" cy="30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3951943" y="5245411"/>
              <a:ext cx="234305" cy="3380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4212282"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4212282"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4212282" y="5273067"/>
              <a:ext cx="234305" cy="9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447262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4472621" y="5242339"/>
              <a:ext cx="234305" cy="43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4732960" y="5245411"/>
              <a:ext cx="234305" cy="3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499329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499329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4993299" y="5266921"/>
              <a:ext cx="234305" cy="184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pg65"/>
            <p:cNvSpPr/>
            <p:nvPr/>
          </p:nvSpPr>
          <p:spPr>
            <a:xfrm>
              <a:off x="2874140"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7" name="tx66"/>
            <p:cNvSpPr/>
            <p:nvPr/>
          </p:nvSpPr>
          <p:spPr>
            <a:xfrm>
              <a:off x="2999023"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 case(s)</a:t>
              </a:r>
            </a:p>
          </p:txBody>
        </p:sp>
        <p:sp>
          <p:nvSpPr>
            <p:cNvPr id="68" name="pg67"/>
            <p:cNvSpPr/>
            <p:nvPr/>
          </p:nvSpPr>
          <p:spPr>
            <a:xfrm>
              <a:off x="317279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9" name="tx68"/>
            <p:cNvSpPr/>
            <p:nvPr/>
          </p:nvSpPr>
          <p:spPr>
            <a:xfrm>
              <a:off x="3276867"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70" name="rc69"/>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71" name="rc70"/>
            <p:cNvSpPr/>
            <p:nvPr/>
          </p:nvSpPr>
          <p:spPr>
            <a:xfrm>
              <a:off x="5266656" y="2153563"/>
              <a:ext cx="3176137" cy="3131794"/>
            </a:xfrm>
            <a:prstGeom prst="rect">
              <a:avLst/>
            </a:prstGeom>
            <a:solidFill>
              <a:srgbClr val="FFFFFF">
                <a:alpha val="100000"/>
              </a:srgbClr>
            </a:solidFill>
          </p:spPr>
          <p:txBody>
            <a:bodyPr/>
            <a:lstStyle/>
            <a:p/>
          </p:txBody>
        </p:sp>
        <p:sp>
          <p:nvSpPr>
            <p:cNvPr id="72" name="pl71"/>
            <p:cNvSpPr/>
            <p:nvPr/>
          </p:nvSpPr>
          <p:spPr>
            <a:xfrm>
              <a:off x="5266656"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4" name="pl73"/>
            <p:cNvSpPr/>
            <p:nvPr/>
          </p:nvSpPr>
          <p:spPr>
            <a:xfrm>
              <a:off x="5266656"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5" name="pl74"/>
            <p:cNvSpPr/>
            <p:nvPr/>
          </p:nvSpPr>
          <p:spPr>
            <a:xfrm>
              <a:off x="5266656"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6" name="pl75"/>
            <p:cNvSpPr/>
            <p:nvPr/>
          </p:nvSpPr>
          <p:spPr>
            <a:xfrm>
              <a:off x="5266656"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7" name="pl76"/>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8" name="pl77"/>
            <p:cNvSpPr/>
            <p:nvPr/>
          </p:nvSpPr>
          <p:spPr>
            <a:xfrm>
              <a:off x="5266656"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9" name="pl78"/>
            <p:cNvSpPr/>
            <p:nvPr/>
          </p:nvSpPr>
          <p:spPr>
            <a:xfrm>
              <a:off x="5266656"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0" name="pl79"/>
            <p:cNvSpPr/>
            <p:nvPr/>
          </p:nvSpPr>
          <p:spPr>
            <a:xfrm>
              <a:off x="5266656"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1" name="pl80"/>
            <p:cNvSpPr/>
            <p:nvPr/>
          </p:nvSpPr>
          <p:spPr>
            <a:xfrm>
              <a:off x="5266656"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2" name="pl81"/>
            <p:cNvSpPr/>
            <p:nvPr/>
          </p:nvSpPr>
          <p:spPr>
            <a:xfrm>
              <a:off x="5266656"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83" name="rc82"/>
            <p:cNvSpPr/>
            <p:nvPr/>
          </p:nvSpPr>
          <p:spPr>
            <a:xfrm>
              <a:off x="530570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30570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305706"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305706" y="5245411"/>
              <a:ext cx="234305" cy="399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566046"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566046"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566046"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566046" y="5251557"/>
              <a:ext cx="234305" cy="30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826385"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826385"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826385"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826385" y="5211611"/>
              <a:ext cx="234305" cy="70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086724"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086724"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086724"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086724" y="5202392"/>
              <a:ext cx="234305" cy="76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347063" y="5248484"/>
              <a:ext cx="234305" cy="368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347063" y="524848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347063" y="52484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347063" y="4892040"/>
              <a:ext cx="234305" cy="3564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607402" y="5266921"/>
              <a:ext cx="234305" cy="184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607402" y="526692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607402" y="526692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607402" y="4845948"/>
              <a:ext cx="234305" cy="4209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86774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86774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867741" y="5088699"/>
              <a:ext cx="234305" cy="19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128081"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128081"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128081"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128081" y="5144009"/>
              <a:ext cx="234305" cy="135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388420"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388420"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388420"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388420" y="5214683"/>
              <a:ext cx="234305" cy="676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64875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64875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648759"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648759" y="5174737"/>
              <a:ext cx="234305" cy="110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790909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7909098" y="5208538"/>
              <a:ext cx="234305" cy="768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169437"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169437"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169437"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169437" y="5223902"/>
              <a:ext cx="234305" cy="522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pg130"/>
            <p:cNvSpPr/>
            <p:nvPr/>
          </p:nvSpPr>
          <p:spPr>
            <a:xfrm>
              <a:off x="602614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2" name="tx131"/>
            <p:cNvSpPr/>
            <p:nvPr/>
          </p:nvSpPr>
          <p:spPr>
            <a:xfrm>
              <a:off x="615102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 case(s)</a:t>
              </a:r>
            </a:p>
          </p:txBody>
        </p:sp>
        <p:sp>
          <p:nvSpPr>
            <p:cNvPr id="133" name="pg132"/>
            <p:cNvSpPr/>
            <p:nvPr/>
          </p:nvSpPr>
          <p:spPr>
            <a:xfrm>
              <a:off x="6348936"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4" name="tx133"/>
            <p:cNvSpPr/>
            <p:nvPr/>
          </p:nvSpPr>
          <p:spPr>
            <a:xfrm>
              <a:off x="6453005"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35" name="rc13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6" name="rc135"/>
            <p:cNvSpPr/>
            <p:nvPr/>
          </p:nvSpPr>
          <p:spPr>
            <a:xfrm>
              <a:off x="8442793" y="2153563"/>
              <a:ext cx="3176137" cy="3131794"/>
            </a:xfrm>
            <a:prstGeom prst="rect">
              <a:avLst/>
            </a:prstGeom>
            <a:solidFill>
              <a:srgbClr val="FFFFFF">
                <a:alpha val="100000"/>
              </a:srgbClr>
            </a:solidFill>
          </p:spPr>
          <p:txBody>
            <a:bodyPr/>
            <a:lstStyle/>
            <a:p/>
          </p:txBody>
        </p:sp>
        <p:sp>
          <p:nvSpPr>
            <p:cNvPr id="137" name="pl136"/>
            <p:cNvSpPr/>
            <p:nvPr/>
          </p:nvSpPr>
          <p:spPr>
            <a:xfrm>
              <a:off x="8442793"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8" name="pl137"/>
            <p:cNvSpPr/>
            <p:nvPr/>
          </p:nvSpPr>
          <p:spPr>
            <a:xfrm>
              <a:off x="8442793"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9" name="pl138"/>
            <p:cNvSpPr/>
            <p:nvPr/>
          </p:nvSpPr>
          <p:spPr>
            <a:xfrm>
              <a:off x="8442793"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0" name="pl139"/>
            <p:cNvSpPr/>
            <p:nvPr/>
          </p:nvSpPr>
          <p:spPr>
            <a:xfrm>
              <a:off x="8442793"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1" name="pl140"/>
            <p:cNvSpPr/>
            <p:nvPr/>
          </p:nvSpPr>
          <p:spPr>
            <a:xfrm>
              <a:off x="8442793"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42" name="pl141"/>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3" name="pl142"/>
            <p:cNvSpPr/>
            <p:nvPr/>
          </p:nvSpPr>
          <p:spPr>
            <a:xfrm>
              <a:off x="8442793"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4" name="pl143"/>
            <p:cNvSpPr/>
            <p:nvPr/>
          </p:nvSpPr>
          <p:spPr>
            <a:xfrm>
              <a:off x="8442793"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5" name="pl144"/>
            <p:cNvSpPr/>
            <p:nvPr/>
          </p:nvSpPr>
          <p:spPr>
            <a:xfrm>
              <a:off x="8442793"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6" name="pl145"/>
            <p:cNvSpPr/>
            <p:nvPr/>
          </p:nvSpPr>
          <p:spPr>
            <a:xfrm>
              <a:off x="8442793"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7" name="pl146"/>
            <p:cNvSpPr/>
            <p:nvPr/>
          </p:nvSpPr>
          <p:spPr>
            <a:xfrm>
              <a:off x="8442793"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8" name="rc147"/>
            <p:cNvSpPr/>
            <p:nvPr/>
          </p:nvSpPr>
          <p:spPr>
            <a:xfrm>
              <a:off x="848184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9" name="rc148"/>
            <p:cNvSpPr/>
            <p:nvPr/>
          </p:nvSpPr>
          <p:spPr>
            <a:xfrm>
              <a:off x="848184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0" name="rc149"/>
            <p:cNvSpPr/>
            <p:nvPr/>
          </p:nvSpPr>
          <p:spPr>
            <a:xfrm>
              <a:off x="848184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1" name="rc150"/>
            <p:cNvSpPr/>
            <p:nvPr/>
          </p:nvSpPr>
          <p:spPr>
            <a:xfrm>
              <a:off x="8481844" y="5211611"/>
              <a:ext cx="234305" cy="73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2" name="rc151"/>
            <p:cNvSpPr/>
            <p:nvPr/>
          </p:nvSpPr>
          <p:spPr>
            <a:xfrm>
              <a:off x="8742183"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3" name="rc152"/>
            <p:cNvSpPr/>
            <p:nvPr/>
          </p:nvSpPr>
          <p:spPr>
            <a:xfrm>
              <a:off x="8742183"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4" name="rc153"/>
            <p:cNvSpPr/>
            <p:nvPr/>
          </p:nvSpPr>
          <p:spPr>
            <a:xfrm>
              <a:off x="8742183"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5" name="rc154"/>
            <p:cNvSpPr/>
            <p:nvPr/>
          </p:nvSpPr>
          <p:spPr>
            <a:xfrm>
              <a:off x="8742183" y="5190101"/>
              <a:ext cx="234305" cy="860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6" name="rc155"/>
            <p:cNvSpPr/>
            <p:nvPr/>
          </p:nvSpPr>
          <p:spPr>
            <a:xfrm>
              <a:off x="9002523" y="5230047"/>
              <a:ext cx="234305" cy="553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7" name="rc156"/>
            <p:cNvSpPr/>
            <p:nvPr/>
          </p:nvSpPr>
          <p:spPr>
            <a:xfrm>
              <a:off x="9002523" y="52300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8" name="rc157"/>
            <p:cNvSpPr/>
            <p:nvPr/>
          </p:nvSpPr>
          <p:spPr>
            <a:xfrm>
              <a:off x="9002523" y="52300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9" name="rc158"/>
            <p:cNvSpPr/>
            <p:nvPr/>
          </p:nvSpPr>
          <p:spPr>
            <a:xfrm>
              <a:off x="9002523" y="4655434"/>
              <a:ext cx="234305" cy="5746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0" name="rc159"/>
            <p:cNvSpPr/>
            <p:nvPr/>
          </p:nvSpPr>
          <p:spPr>
            <a:xfrm>
              <a:off x="926286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1" name="rc160"/>
            <p:cNvSpPr/>
            <p:nvPr/>
          </p:nvSpPr>
          <p:spPr>
            <a:xfrm>
              <a:off x="9262862"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2" name="rc161"/>
            <p:cNvSpPr/>
            <p:nvPr/>
          </p:nvSpPr>
          <p:spPr>
            <a:xfrm>
              <a:off x="9262862"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3" name="rc162"/>
            <p:cNvSpPr/>
            <p:nvPr/>
          </p:nvSpPr>
          <p:spPr>
            <a:xfrm>
              <a:off x="9262862" y="4904331"/>
              <a:ext cx="234305" cy="3810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4" name="rc163"/>
            <p:cNvSpPr/>
            <p:nvPr/>
          </p:nvSpPr>
          <p:spPr>
            <a:xfrm>
              <a:off x="952320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5" name="rc164"/>
            <p:cNvSpPr/>
            <p:nvPr/>
          </p:nvSpPr>
          <p:spPr>
            <a:xfrm>
              <a:off x="952320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6" name="rc165"/>
            <p:cNvSpPr/>
            <p:nvPr/>
          </p:nvSpPr>
          <p:spPr>
            <a:xfrm>
              <a:off x="9523201"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7" name="rc166"/>
            <p:cNvSpPr/>
            <p:nvPr/>
          </p:nvSpPr>
          <p:spPr>
            <a:xfrm>
              <a:off x="9523201" y="5018024"/>
              <a:ext cx="234305" cy="2673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8" name="rc167"/>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9" name="rc168"/>
            <p:cNvSpPr/>
            <p:nvPr/>
          </p:nvSpPr>
          <p:spPr>
            <a:xfrm>
              <a:off x="978354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0" name="rc169"/>
            <p:cNvSpPr/>
            <p:nvPr/>
          </p:nvSpPr>
          <p:spPr>
            <a:xfrm>
              <a:off x="978354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1" name="rc170"/>
            <p:cNvSpPr/>
            <p:nvPr/>
          </p:nvSpPr>
          <p:spPr>
            <a:xfrm>
              <a:off x="9783540" y="5088699"/>
              <a:ext cx="234305" cy="1966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2" name="rc171"/>
            <p:cNvSpPr/>
            <p:nvPr/>
          </p:nvSpPr>
          <p:spPr>
            <a:xfrm>
              <a:off x="10043879" y="5282285"/>
              <a:ext cx="234305" cy="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3" name="rc172"/>
            <p:cNvSpPr/>
            <p:nvPr/>
          </p:nvSpPr>
          <p:spPr>
            <a:xfrm>
              <a:off x="10043879" y="528228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4" name="rc173"/>
            <p:cNvSpPr/>
            <p:nvPr/>
          </p:nvSpPr>
          <p:spPr>
            <a:xfrm>
              <a:off x="10043879" y="528228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5" name="rc174"/>
            <p:cNvSpPr/>
            <p:nvPr/>
          </p:nvSpPr>
          <p:spPr>
            <a:xfrm>
              <a:off x="10043879" y="5150155"/>
              <a:ext cx="234305" cy="1321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6" name="rc175"/>
            <p:cNvSpPr/>
            <p:nvPr/>
          </p:nvSpPr>
          <p:spPr>
            <a:xfrm>
              <a:off x="10304218"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7" name="rc176"/>
            <p:cNvSpPr/>
            <p:nvPr/>
          </p:nvSpPr>
          <p:spPr>
            <a:xfrm>
              <a:off x="10304218"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8" name="rc177"/>
            <p:cNvSpPr/>
            <p:nvPr/>
          </p:nvSpPr>
          <p:spPr>
            <a:xfrm>
              <a:off x="10304218"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9" name="rc178"/>
            <p:cNvSpPr/>
            <p:nvPr/>
          </p:nvSpPr>
          <p:spPr>
            <a:xfrm>
              <a:off x="10304218" y="5134791"/>
              <a:ext cx="234305" cy="1413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0" name="rc179"/>
            <p:cNvSpPr/>
            <p:nvPr/>
          </p:nvSpPr>
          <p:spPr>
            <a:xfrm>
              <a:off x="10564558"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1" name="rc180"/>
            <p:cNvSpPr/>
            <p:nvPr/>
          </p:nvSpPr>
          <p:spPr>
            <a:xfrm>
              <a:off x="10564558"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2" name="rc181"/>
            <p:cNvSpPr/>
            <p:nvPr/>
          </p:nvSpPr>
          <p:spPr>
            <a:xfrm>
              <a:off x="10564558"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3" name="rc182"/>
            <p:cNvSpPr/>
            <p:nvPr/>
          </p:nvSpPr>
          <p:spPr>
            <a:xfrm>
              <a:off x="10564558" y="5144009"/>
              <a:ext cx="234305" cy="135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4" name="rc183"/>
            <p:cNvSpPr/>
            <p:nvPr/>
          </p:nvSpPr>
          <p:spPr>
            <a:xfrm>
              <a:off x="10824897" y="5257703"/>
              <a:ext cx="234305" cy="276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5" name="rc184"/>
            <p:cNvSpPr/>
            <p:nvPr/>
          </p:nvSpPr>
          <p:spPr>
            <a:xfrm>
              <a:off x="10824897" y="52577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6" name="rc185"/>
            <p:cNvSpPr/>
            <p:nvPr/>
          </p:nvSpPr>
          <p:spPr>
            <a:xfrm>
              <a:off x="10824897" y="525770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7" name="rc186"/>
            <p:cNvSpPr/>
            <p:nvPr/>
          </p:nvSpPr>
          <p:spPr>
            <a:xfrm>
              <a:off x="10824897" y="5137863"/>
              <a:ext cx="234305" cy="1198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85236" y="5273067"/>
              <a:ext cx="234305" cy="122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9" name="rc188"/>
            <p:cNvSpPr/>
            <p:nvPr/>
          </p:nvSpPr>
          <p:spPr>
            <a:xfrm>
              <a:off x="11085236" y="527306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0" name="rc189"/>
            <p:cNvSpPr/>
            <p:nvPr/>
          </p:nvSpPr>
          <p:spPr>
            <a:xfrm>
              <a:off x="11085236" y="527306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1" name="rc190"/>
            <p:cNvSpPr/>
            <p:nvPr/>
          </p:nvSpPr>
          <p:spPr>
            <a:xfrm>
              <a:off x="11085236" y="5094844"/>
              <a:ext cx="234305" cy="1782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2" name="rc191"/>
            <p:cNvSpPr/>
            <p:nvPr/>
          </p:nvSpPr>
          <p:spPr>
            <a:xfrm>
              <a:off x="11345575"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3" name="rc192"/>
            <p:cNvSpPr/>
            <p:nvPr/>
          </p:nvSpPr>
          <p:spPr>
            <a:xfrm>
              <a:off x="11345575"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4" name="rc193"/>
            <p:cNvSpPr/>
            <p:nvPr/>
          </p:nvSpPr>
          <p:spPr>
            <a:xfrm>
              <a:off x="11345575"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5" name="rc194"/>
            <p:cNvSpPr/>
            <p:nvPr/>
          </p:nvSpPr>
          <p:spPr>
            <a:xfrm>
              <a:off x="11345575" y="5097917"/>
              <a:ext cx="234305" cy="1812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6" name="pg195"/>
            <p:cNvSpPr/>
            <p:nvPr/>
          </p:nvSpPr>
          <p:spPr>
            <a:xfrm>
              <a:off x="920227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7" name="tx196"/>
            <p:cNvSpPr/>
            <p:nvPr/>
          </p:nvSpPr>
          <p:spPr>
            <a:xfrm>
              <a:off x="9327161"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 case(s)</a:t>
              </a:r>
            </a:p>
          </p:txBody>
        </p:sp>
        <p:sp>
          <p:nvSpPr>
            <p:cNvPr id="198" name="pg197"/>
            <p:cNvSpPr/>
            <p:nvPr/>
          </p:nvSpPr>
          <p:spPr>
            <a:xfrm>
              <a:off x="939669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9" name="tx198"/>
            <p:cNvSpPr/>
            <p:nvPr/>
          </p:nvSpPr>
          <p:spPr>
            <a:xfrm>
              <a:off x="950076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 case(s)</a:t>
              </a:r>
            </a:p>
          </p:txBody>
        </p:sp>
        <p:sp>
          <p:nvSpPr>
            <p:cNvPr id="200" name="rc199"/>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201" name="rc200"/>
            <p:cNvSpPr/>
            <p:nvPr/>
          </p:nvSpPr>
          <p:spPr>
            <a:xfrm>
              <a:off x="11618931" y="2153563"/>
              <a:ext cx="3176137" cy="3131794"/>
            </a:xfrm>
            <a:prstGeom prst="rect">
              <a:avLst/>
            </a:prstGeom>
            <a:solidFill>
              <a:srgbClr val="FFFFFF">
                <a:alpha val="100000"/>
              </a:srgbClr>
            </a:solidFill>
          </p:spPr>
          <p:txBody>
            <a:bodyPr/>
            <a:lstStyle/>
            <a:p/>
          </p:txBody>
        </p:sp>
        <p:sp>
          <p:nvSpPr>
            <p:cNvPr id="202" name="pl201"/>
            <p:cNvSpPr/>
            <p:nvPr/>
          </p:nvSpPr>
          <p:spPr>
            <a:xfrm>
              <a:off x="11618931"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3" name="pl202"/>
            <p:cNvSpPr/>
            <p:nvPr/>
          </p:nvSpPr>
          <p:spPr>
            <a:xfrm>
              <a:off x="11618931"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4" name="pl203"/>
            <p:cNvSpPr/>
            <p:nvPr/>
          </p:nvSpPr>
          <p:spPr>
            <a:xfrm>
              <a:off x="11618931"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5" name="pl204"/>
            <p:cNvSpPr/>
            <p:nvPr/>
          </p:nvSpPr>
          <p:spPr>
            <a:xfrm>
              <a:off x="11618931"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6" name="pl205"/>
            <p:cNvSpPr/>
            <p:nvPr/>
          </p:nvSpPr>
          <p:spPr>
            <a:xfrm>
              <a:off x="11618931"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7" name="pl206"/>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8" name="pl207"/>
            <p:cNvSpPr/>
            <p:nvPr/>
          </p:nvSpPr>
          <p:spPr>
            <a:xfrm>
              <a:off x="11618931"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9" name="pl208"/>
            <p:cNvSpPr/>
            <p:nvPr/>
          </p:nvSpPr>
          <p:spPr>
            <a:xfrm>
              <a:off x="11618931"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0" name="pl209"/>
            <p:cNvSpPr/>
            <p:nvPr/>
          </p:nvSpPr>
          <p:spPr>
            <a:xfrm>
              <a:off x="11618931"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1" name="pl210"/>
            <p:cNvSpPr/>
            <p:nvPr/>
          </p:nvSpPr>
          <p:spPr>
            <a:xfrm>
              <a:off x="11618931"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2" name="pl211"/>
            <p:cNvSpPr/>
            <p:nvPr/>
          </p:nvSpPr>
          <p:spPr>
            <a:xfrm>
              <a:off x="11618931"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13" name="rc212"/>
            <p:cNvSpPr/>
            <p:nvPr/>
          </p:nvSpPr>
          <p:spPr>
            <a:xfrm>
              <a:off x="11657982"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657982"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657982" y="52792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657982" y="5174737"/>
              <a:ext cx="234305" cy="104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1918321" y="5251557"/>
              <a:ext cx="234305" cy="3380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1918321" y="525155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1918321" y="525155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1918321" y="5100990"/>
              <a:ext cx="234305"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178660" y="5128645"/>
              <a:ext cx="234305" cy="1567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178660" y="512864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178660" y="512864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178660" y="4704599"/>
              <a:ext cx="234305" cy="4240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439000" y="5156300"/>
              <a:ext cx="234305" cy="12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439000" y="5156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439000" y="5156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439000" y="4369664"/>
              <a:ext cx="234305" cy="7866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699339" y="5202392"/>
              <a:ext cx="234305" cy="829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699339" y="520239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699339" y="52023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699339" y="4443411"/>
              <a:ext cx="234305" cy="7589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2959678" y="5156300"/>
              <a:ext cx="234305" cy="129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2959678" y="515630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2959678" y="515630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2959678" y="4535595"/>
              <a:ext cx="234305" cy="6207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220017" y="5220829"/>
              <a:ext cx="234305" cy="645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220017" y="522082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220017" y="522082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220017" y="4569396"/>
              <a:ext cx="234305" cy="6514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480356" y="5199319"/>
              <a:ext cx="234305" cy="860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480356" y="519931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480356" y="51993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480356" y="4609342"/>
              <a:ext cx="234305" cy="5899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740696" y="5269994"/>
              <a:ext cx="234305" cy="153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740696" y="526999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740696" y="526999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740696" y="4944277"/>
              <a:ext cx="234305" cy="32571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001035" y="5276139"/>
              <a:ext cx="234305" cy="9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001035" y="52761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001035" y="52761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001035" y="5107136"/>
              <a:ext cx="234305" cy="169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261374" y="5208538"/>
              <a:ext cx="234305" cy="7681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261374" y="520853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261374" y="520853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261374" y="4999588"/>
              <a:ext cx="234305" cy="2089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4521713" y="5260775"/>
              <a:ext cx="234305" cy="245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4521713" y="526077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4521713" y="52607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4521713" y="5045680"/>
              <a:ext cx="234305" cy="2150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pg260"/>
            <p:cNvSpPr/>
            <p:nvPr/>
          </p:nvSpPr>
          <p:spPr>
            <a:xfrm>
              <a:off x="1235428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62" name="tx261"/>
            <p:cNvSpPr/>
            <p:nvPr/>
          </p:nvSpPr>
          <p:spPr>
            <a:xfrm>
              <a:off x="1247916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265 case(s)</a:t>
              </a:r>
            </a:p>
          </p:txBody>
        </p:sp>
        <p:sp>
          <p:nvSpPr>
            <p:cNvPr id="263" name="pg262"/>
            <p:cNvSpPr/>
            <p:nvPr/>
          </p:nvSpPr>
          <p:spPr>
            <a:xfrm>
              <a:off x="1255272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4" name="tx263"/>
            <p:cNvSpPr/>
            <p:nvPr/>
          </p:nvSpPr>
          <p:spPr>
            <a:xfrm>
              <a:off x="1265678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265 case(s)</a:t>
              </a:r>
            </a:p>
          </p:txBody>
        </p:sp>
        <p:sp>
          <p:nvSpPr>
            <p:cNvPr id="265" name="rc264"/>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66" name="rc265"/>
            <p:cNvSpPr/>
            <p:nvPr/>
          </p:nvSpPr>
          <p:spPr>
            <a:xfrm>
              <a:off x="14795069" y="2153563"/>
              <a:ext cx="3176137" cy="3131794"/>
            </a:xfrm>
            <a:prstGeom prst="rect">
              <a:avLst/>
            </a:prstGeom>
            <a:solidFill>
              <a:srgbClr val="FFFFFF">
                <a:alpha val="100000"/>
              </a:srgbClr>
            </a:solidFill>
          </p:spPr>
          <p:txBody>
            <a:bodyPr/>
            <a:lstStyle/>
            <a:p/>
          </p:txBody>
        </p:sp>
        <p:sp>
          <p:nvSpPr>
            <p:cNvPr id="267" name="pl266"/>
            <p:cNvSpPr/>
            <p:nvPr/>
          </p:nvSpPr>
          <p:spPr>
            <a:xfrm>
              <a:off x="14795069" y="4978078"/>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8" name="pl267"/>
            <p:cNvSpPr/>
            <p:nvPr/>
          </p:nvSpPr>
          <p:spPr>
            <a:xfrm>
              <a:off x="14795069" y="436351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9" name="pl268"/>
            <p:cNvSpPr/>
            <p:nvPr/>
          </p:nvSpPr>
          <p:spPr>
            <a:xfrm>
              <a:off x="14795069" y="3748959"/>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0" name="pl269"/>
            <p:cNvSpPr/>
            <p:nvPr/>
          </p:nvSpPr>
          <p:spPr>
            <a:xfrm>
              <a:off x="14795069" y="313440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1" name="pl270"/>
            <p:cNvSpPr/>
            <p:nvPr/>
          </p:nvSpPr>
          <p:spPr>
            <a:xfrm>
              <a:off x="14795069" y="251984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72" name="pl271"/>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3" name="pl272"/>
            <p:cNvSpPr/>
            <p:nvPr/>
          </p:nvSpPr>
          <p:spPr>
            <a:xfrm>
              <a:off x="14795069" y="467079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4" name="pl273"/>
            <p:cNvSpPr/>
            <p:nvPr/>
          </p:nvSpPr>
          <p:spPr>
            <a:xfrm>
              <a:off x="14795069" y="4056239"/>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5" name="pl274"/>
            <p:cNvSpPr/>
            <p:nvPr/>
          </p:nvSpPr>
          <p:spPr>
            <a:xfrm>
              <a:off x="14795069" y="344168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6" name="pl275"/>
            <p:cNvSpPr/>
            <p:nvPr/>
          </p:nvSpPr>
          <p:spPr>
            <a:xfrm>
              <a:off x="14795069" y="2827120"/>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7" name="pl276"/>
            <p:cNvSpPr/>
            <p:nvPr/>
          </p:nvSpPr>
          <p:spPr>
            <a:xfrm>
              <a:off x="14795069" y="221256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78" name="rc277"/>
            <p:cNvSpPr/>
            <p:nvPr/>
          </p:nvSpPr>
          <p:spPr>
            <a:xfrm>
              <a:off x="14834120" y="5205465"/>
              <a:ext cx="234305" cy="798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4834120" y="520546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4834120" y="520546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4834120" y="5014952"/>
              <a:ext cx="234305" cy="190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094459" y="5088699"/>
              <a:ext cx="234305" cy="1966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094459" y="508869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094459" y="508869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094459" y="4461848"/>
              <a:ext cx="234305" cy="626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354798" y="4858239"/>
              <a:ext cx="234305" cy="4271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354798" y="485823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354798" y="48582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354798" y="3844216"/>
              <a:ext cx="234305" cy="10140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5615138" y="4575542"/>
              <a:ext cx="234305" cy="7098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5615138" y="457554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5615138" y="4572469"/>
              <a:ext cx="234305" cy="30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5615138" y="2876285"/>
              <a:ext cx="234305" cy="16961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5875477" y="5094844"/>
              <a:ext cx="234305" cy="1905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5875477" y="509484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5875477" y="5088699"/>
              <a:ext cx="234305" cy="61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5875477" y="3177419"/>
              <a:ext cx="234305" cy="19112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rc297"/>
            <p:cNvSpPr/>
            <p:nvPr/>
          </p:nvSpPr>
          <p:spPr>
            <a:xfrm>
              <a:off x="16135816" y="5233120"/>
              <a:ext cx="234305" cy="52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9" name="rc298"/>
            <p:cNvSpPr/>
            <p:nvPr/>
          </p:nvSpPr>
          <p:spPr>
            <a:xfrm>
              <a:off x="16135816" y="523312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0" name="rc299"/>
            <p:cNvSpPr/>
            <p:nvPr/>
          </p:nvSpPr>
          <p:spPr>
            <a:xfrm>
              <a:off x="16135816" y="5223902"/>
              <a:ext cx="234305" cy="92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1" name="rc300"/>
            <p:cNvSpPr/>
            <p:nvPr/>
          </p:nvSpPr>
          <p:spPr>
            <a:xfrm>
              <a:off x="16135816" y="4308208"/>
              <a:ext cx="234305" cy="9156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2" name="rc301"/>
            <p:cNvSpPr/>
            <p:nvPr/>
          </p:nvSpPr>
          <p:spPr>
            <a:xfrm>
              <a:off x="16396155" y="5279212"/>
              <a:ext cx="234305" cy="61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3" name="rc302"/>
            <p:cNvSpPr/>
            <p:nvPr/>
          </p:nvSpPr>
          <p:spPr>
            <a:xfrm>
              <a:off x="16396155" y="52792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4" name="rc303"/>
            <p:cNvSpPr/>
            <p:nvPr/>
          </p:nvSpPr>
          <p:spPr>
            <a:xfrm>
              <a:off x="16396155" y="5251557"/>
              <a:ext cx="234305" cy="2765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5" name="rc304"/>
            <p:cNvSpPr/>
            <p:nvPr/>
          </p:nvSpPr>
          <p:spPr>
            <a:xfrm>
              <a:off x="16396155" y="4747618"/>
              <a:ext cx="234305" cy="503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6" name="pg305"/>
            <p:cNvSpPr/>
            <p:nvPr/>
          </p:nvSpPr>
          <p:spPr>
            <a:xfrm>
              <a:off x="15530418"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7" name="tx306"/>
            <p:cNvSpPr/>
            <p:nvPr/>
          </p:nvSpPr>
          <p:spPr>
            <a:xfrm>
              <a:off x="156553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556 case(s)</a:t>
              </a:r>
            </a:p>
          </p:txBody>
        </p:sp>
        <p:sp>
          <p:nvSpPr>
            <p:cNvPr id="308" name="pg307"/>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9" name="rc308"/>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310" name="tx309"/>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11" name="tx310"/>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12" name="tx311"/>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13" name="tx312"/>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14" name="tx313"/>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5" name="pl314"/>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tx326"/>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8" name="tx327"/>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9" name="tx328"/>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0" name="tx329"/>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1" name="tx330"/>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2" name="tx331"/>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3" name="tx332"/>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4" name="tx333"/>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5" name="tx334"/>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6" name="tx335"/>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7" name="tx336"/>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8" name="tx337"/>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9" name="pl338"/>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tx350"/>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2" name="tx351"/>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3" name="tx352"/>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4" name="tx353"/>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5" name="tx354"/>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6" name="tx355"/>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7" name="tx356"/>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8" name="tx357"/>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9" name="tx358"/>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0" name="tx359"/>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1" name="tx360"/>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2" name="tx361"/>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3" name="pl362"/>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tx374"/>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6" name="tx375"/>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7" name="tx376"/>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8" name="tx377"/>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9" name="tx378"/>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0" name="tx379"/>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1" name="tx380"/>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2" name="tx381"/>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3" name="tx382"/>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4" name="tx383"/>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5" name="tx384"/>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6" name="tx385"/>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7" name="pl386"/>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tx398"/>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0" name="tx399"/>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1" name="tx400"/>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2" name="tx401"/>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3" name="tx402"/>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4" name="tx403"/>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5" name="tx404"/>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6" name="tx405"/>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7" name="tx406"/>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8" name="tx407"/>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9" name="tx408"/>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0" name="tx409"/>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1" name="pl410"/>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17"/>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18"/>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419"/>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420"/>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421"/>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tx422"/>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24" name="tx423"/>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5" name="tx424"/>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6" name="tx425"/>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7" name="tx426"/>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8" name="tx427"/>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9" name="tx428"/>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30" name="tx429"/>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31" name="tx430"/>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32" name="tx431"/>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33" name="tx432"/>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34" name="tx433"/>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5" name="tx434"/>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6" name="tx435"/>
            <p:cNvSpPr/>
            <p:nvPr/>
          </p:nvSpPr>
          <p:spPr>
            <a:xfrm>
              <a:off x="1294238" y="4585520"/>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200</a:t>
              </a:r>
            </a:p>
          </p:txBody>
        </p:sp>
        <p:sp>
          <p:nvSpPr>
            <p:cNvPr id="437" name="tx436"/>
            <p:cNvSpPr/>
            <p:nvPr/>
          </p:nvSpPr>
          <p:spPr>
            <a:xfrm>
              <a:off x="1294238" y="3970961"/>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400</a:t>
              </a:r>
            </a:p>
          </p:txBody>
        </p:sp>
        <p:sp>
          <p:nvSpPr>
            <p:cNvPr id="438" name="tx437"/>
            <p:cNvSpPr/>
            <p:nvPr/>
          </p:nvSpPr>
          <p:spPr>
            <a:xfrm>
              <a:off x="1294238" y="3356401"/>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600</a:t>
              </a:r>
            </a:p>
          </p:txBody>
        </p:sp>
        <p:sp>
          <p:nvSpPr>
            <p:cNvPr id="439" name="tx438"/>
            <p:cNvSpPr/>
            <p:nvPr/>
          </p:nvSpPr>
          <p:spPr>
            <a:xfrm>
              <a:off x="1294238" y="2741842"/>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800</a:t>
              </a:r>
            </a:p>
          </p:txBody>
        </p:sp>
        <p:sp>
          <p:nvSpPr>
            <p:cNvPr id="440" name="tx439"/>
            <p:cNvSpPr/>
            <p:nvPr/>
          </p:nvSpPr>
          <p:spPr>
            <a:xfrm>
              <a:off x="1230614" y="209770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41" name="pl440"/>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41"/>
            <p:cNvSpPr/>
            <p:nvPr/>
          </p:nvSpPr>
          <p:spPr>
            <a:xfrm>
              <a:off x="2055723" y="46707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2"/>
            <p:cNvSpPr/>
            <p:nvPr/>
          </p:nvSpPr>
          <p:spPr>
            <a:xfrm>
              <a:off x="2055723" y="405623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443"/>
            <p:cNvSpPr/>
            <p:nvPr/>
          </p:nvSpPr>
          <p:spPr>
            <a:xfrm>
              <a:off x="2055723" y="34416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444"/>
            <p:cNvSpPr/>
            <p:nvPr/>
          </p:nvSpPr>
          <p:spPr>
            <a:xfrm>
              <a:off x="2055723" y="282712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445"/>
            <p:cNvSpPr/>
            <p:nvPr/>
          </p:nvSpPr>
          <p:spPr>
            <a:xfrm>
              <a:off x="2055723" y="221256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tx44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8" name="rc447"/>
            <p:cNvSpPr/>
            <p:nvPr/>
          </p:nvSpPr>
          <p:spPr>
            <a:xfrm>
              <a:off x="18110385" y="2153563"/>
              <a:ext cx="1753945" cy="1236458"/>
            </a:xfrm>
            <a:prstGeom prst="rect">
              <a:avLst/>
            </a:prstGeom>
            <a:solidFill>
              <a:srgbClr val="FFFFFF">
                <a:alpha val="100000"/>
              </a:srgbClr>
            </a:solidFill>
          </p:spPr>
          <p:txBody>
            <a:bodyPr/>
            <a:lstStyle/>
            <a:p/>
          </p:txBody>
        </p:sp>
        <p:sp>
          <p:nvSpPr>
            <p:cNvPr id="449" name="rc448"/>
            <p:cNvSpPr/>
            <p:nvPr/>
          </p:nvSpPr>
          <p:spPr>
            <a:xfrm>
              <a:off x="18179974" y="2223153"/>
              <a:ext cx="274319" cy="274319"/>
            </a:xfrm>
            <a:prstGeom prst="rect">
              <a:avLst/>
            </a:prstGeom>
            <a:solidFill>
              <a:srgbClr val="FFFFFF">
                <a:alpha val="100000"/>
              </a:srgbClr>
            </a:solidFill>
          </p:spPr>
          <p:txBody>
            <a:bodyPr/>
            <a:lstStyle/>
            <a:p/>
          </p:txBody>
        </p:sp>
        <p:sp>
          <p:nvSpPr>
            <p:cNvPr id="450" name="rc44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1" name="rc450"/>
            <p:cNvSpPr/>
            <p:nvPr/>
          </p:nvSpPr>
          <p:spPr>
            <a:xfrm>
              <a:off x="18179974" y="2497473"/>
              <a:ext cx="274319" cy="274319"/>
            </a:xfrm>
            <a:prstGeom prst="rect">
              <a:avLst/>
            </a:prstGeom>
            <a:solidFill>
              <a:srgbClr val="FFFFFF">
                <a:alpha val="100000"/>
              </a:srgbClr>
            </a:solidFill>
          </p:spPr>
          <p:txBody>
            <a:bodyPr/>
            <a:lstStyle/>
            <a:p/>
          </p:txBody>
        </p:sp>
        <p:sp>
          <p:nvSpPr>
            <p:cNvPr id="452" name="rc45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3" name="rc452"/>
            <p:cNvSpPr/>
            <p:nvPr/>
          </p:nvSpPr>
          <p:spPr>
            <a:xfrm>
              <a:off x="18179974" y="2771793"/>
              <a:ext cx="274319" cy="274319"/>
            </a:xfrm>
            <a:prstGeom prst="rect">
              <a:avLst/>
            </a:prstGeom>
            <a:solidFill>
              <a:srgbClr val="FFFFFF">
                <a:alpha val="100000"/>
              </a:srgbClr>
            </a:solidFill>
          </p:spPr>
          <p:txBody>
            <a:bodyPr/>
            <a:lstStyle/>
            <a:p/>
          </p:txBody>
        </p:sp>
        <p:sp>
          <p:nvSpPr>
            <p:cNvPr id="454" name="rc45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454"/>
            <p:cNvSpPr/>
            <p:nvPr/>
          </p:nvSpPr>
          <p:spPr>
            <a:xfrm>
              <a:off x="18179974" y="3046113"/>
              <a:ext cx="274319" cy="274319"/>
            </a:xfrm>
            <a:prstGeom prst="rect">
              <a:avLst/>
            </a:prstGeom>
            <a:solidFill>
              <a:srgbClr val="FFFFFF">
                <a:alpha val="100000"/>
              </a:srgbClr>
            </a:solidFill>
          </p:spPr>
          <p:txBody>
            <a:bodyPr/>
            <a:lstStyle/>
            <a:p/>
          </p:txBody>
        </p:sp>
        <p:sp>
          <p:nvSpPr>
            <p:cNvPr id="456" name="rc45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7" name="tx45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8" name="tx45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9" name="tx45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60" name="tx45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61" name=""/>
          <p:cNvGrpSpPr/>
          <p:nvPr/>
        </p:nvGrpSpPr>
        <p:grpSpPr>
          <a:xfrm>
            <a:off x="6400800" y="6217920"/>
            <a:ext cx="5486400" cy="4251960"/>
            <a:chOff x="6400800" y="6217920"/>
            <a:chExt cx="5486400" cy="4251960"/>
          </a:xfrm>
        </p:grpSpPr>
        <p:sp>
          <p:nvSpPr>
            <p:cNvPr id="46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6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64" name="rc5"/>
            <p:cNvSpPr/>
            <p:nvPr/>
          </p:nvSpPr>
          <p:spPr>
            <a:xfrm>
              <a:off x="7153670" y="6510025"/>
              <a:ext cx="4191941" cy="2788960"/>
            </a:xfrm>
            <a:prstGeom prst="rect">
              <a:avLst/>
            </a:prstGeom>
            <a:solidFill>
              <a:srgbClr val="FFFFFF">
                <a:alpha val="100000"/>
              </a:srgbClr>
            </a:solidFill>
          </p:spPr>
          <p:txBody>
            <a:bodyPr/>
            <a:lstStyle/>
            <a:p/>
          </p:txBody>
        </p:sp>
        <p:sp>
          <p:nvSpPr>
            <p:cNvPr id="465" name="pl6"/>
            <p:cNvSpPr/>
            <p:nvPr/>
          </p:nvSpPr>
          <p:spPr>
            <a:xfrm>
              <a:off x="7153670" y="889298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6" name="pl7"/>
            <p:cNvSpPr/>
            <p:nvPr/>
          </p:nvSpPr>
          <p:spPr>
            <a:xfrm>
              <a:off x="7153670" y="833452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7" name="pl8"/>
            <p:cNvSpPr/>
            <p:nvPr/>
          </p:nvSpPr>
          <p:spPr>
            <a:xfrm>
              <a:off x="7153670" y="777605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8" name="pl9"/>
            <p:cNvSpPr/>
            <p:nvPr/>
          </p:nvSpPr>
          <p:spPr>
            <a:xfrm>
              <a:off x="7153670" y="721759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9" name="pl10"/>
            <p:cNvSpPr/>
            <p:nvPr/>
          </p:nvSpPr>
          <p:spPr>
            <a:xfrm>
              <a:off x="7153670" y="665913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70" name="pl11"/>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1" name="pl12"/>
            <p:cNvSpPr/>
            <p:nvPr/>
          </p:nvSpPr>
          <p:spPr>
            <a:xfrm>
              <a:off x="7153670" y="861375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2" name="pl13"/>
            <p:cNvSpPr/>
            <p:nvPr/>
          </p:nvSpPr>
          <p:spPr>
            <a:xfrm>
              <a:off x="7153670" y="805529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3" name="pl14"/>
            <p:cNvSpPr/>
            <p:nvPr/>
          </p:nvSpPr>
          <p:spPr>
            <a:xfrm>
              <a:off x="7153670" y="749682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4" name="pl15"/>
            <p:cNvSpPr/>
            <p:nvPr/>
          </p:nvSpPr>
          <p:spPr>
            <a:xfrm>
              <a:off x="7153670" y="693836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5" name="rc16"/>
            <p:cNvSpPr/>
            <p:nvPr/>
          </p:nvSpPr>
          <p:spPr>
            <a:xfrm>
              <a:off x="7299224" y="9038183"/>
              <a:ext cx="407549" cy="13403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6" name="rc17"/>
            <p:cNvSpPr/>
            <p:nvPr/>
          </p:nvSpPr>
          <p:spPr>
            <a:xfrm>
              <a:off x="7881438" y="9027014"/>
              <a:ext cx="407549" cy="11169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18"/>
            <p:cNvSpPr/>
            <p:nvPr/>
          </p:nvSpPr>
          <p:spPr>
            <a:xfrm>
              <a:off x="8463652" y="9116368"/>
              <a:ext cx="407549" cy="4467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19"/>
            <p:cNvSpPr/>
            <p:nvPr/>
          </p:nvSpPr>
          <p:spPr>
            <a:xfrm>
              <a:off x="9045866" y="9038183"/>
              <a:ext cx="407549" cy="5584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0"/>
            <p:cNvSpPr/>
            <p:nvPr/>
          </p:nvSpPr>
          <p:spPr>
            <a:xfrm>
              <a:off x="9628080" y="8435044"/>
              <a:ext cx="407549" cy="2792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21"/>
            <p:cNvSpPr/>
            <p:nvPr/>
          </p:nvSpPr>
          <p:spPr>
            <a:xfrm>
              <a:off x="10210294" y="7507997"/>
              <a:ext cx="407549" cy="27923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1" name="rc22"/>
            <p:cNvSpPr/>
            <p:nvPr/>
          </p:nvSpPr>
          <p:spPr>
            <a:xfrm>
              <a:off x="10792508" y="8267505"/>
              <a:ext cx="407549" cy="1675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2" name="rc23"/>
            <p:cNvSpPr/>
            <p:nvPr/>
          </p:nvSpPr>
          <p:spPr>
            <a:xfrm>
              <a:off x="7299224" y="9004676"/>
              <a:ext cx="407549" cy="335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3" name="rc24"/>
            <p:cNvSpPr/>
            <p:nvPr/>
          </p:nvSpPr>
          <p:spPr>
            <a:xfrm>
              <a:off x="7881438" y="8959999"/>
              <a:ext cx="407549" cy="670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4" name="rc25"/>
            <p:cNvSpPr/>
            <p:nvPr/>
          </p:nvSpPr>
          <p:spPr>
            <a:xfrm>
              <a:off x="8463652" y="9071691"/>
              <a:ext cx="407549" cy="446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5" name="rc26"/>
            <p:cNvSpPr/>
            <p:nvPr/>
          </p:nvSpPr>
          <p:spPr>
            <a:xfrm>
              <a:off x="9045866" y="9015845"/>
              <a:ext cx="407549" cy="223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6" name="rc27"/>
            <p:cNvSpPr/>
            <p:nvPr/>
          </p:nvSpPr>
          <p:spPr>
            <a:xfrm>
              <a:off x="9628080" y="8211659"/>
              <a:ext cx="407549" cy="22338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7" name="rc28"/>
            <p:cNvSpPr/>
            <p:nvPr/>
          </p:nvSpPr>
          <p:spPr>
            <a:xfrm>
              <a:off x="10210294" y="7184089"/>
              <a:ext cx="407549" cy="3239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8" name="rc29"/>
            <p:cNvSpPr/>
            <p:nvPr/>
          </p:nvSpPr>
          <p:spPr>
            <a:xfrm>
              <a:off x="10792508" y="7977105"/>
              <a:ext cx="407549" cy="2904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9" name="rc30"/>
            <p:cNvSpPr/>
            <p:nvPr/>
          </p:nvSpPr>
          <p:spPr>
            <a:xfrm>
              <a:off x="7881438" y="8948829"/>
              <a:ext cx="407549" cy="111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31"/>
            <p:cNvSpPr/>
            <p:nvPr/>
          </p:nvSpPr>
          <p:spPr>
            <a:xfrm>
              <a:off x="8463652" y="8926491"/>
              <a:ext cx="407549" cy="14520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rc32"/>
            <p:cNvSpPr/>
            <p:nvPr/>
          </p:nvSpPr>
          <p:spPr>
            <a:xfrm>
              <a:off x="9045866" y="8714275"/>
              <a:ext cx="407549" cy="30156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rc33"/>
            <p:cNvSpPr/>
            <p:nvPr/>
          </p:nvSpPr>
          <p:spPr>
            <a:xfrm>
              <a:off x="9628080" y="7038888"/>
              <a:ext cx="407549" cy="117277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3" name="rc34"/>
            <p:cNvSpPr/>
            <p:nvPr/>
          </p:nvSpPr>
          <p:spPr>
            <a:xfrm>
              <a:off x="10210294" y="6636796"/>
              <a:ext cx="407549" cy="54729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4" name="rc35"/>
            <p:cNvSpPr/>
            <p:nvPr/>
          </p:nvSpPr>
          <p:spPr>
            <a:xfrm>
              <a:off x="10792508" y="7954767"/>
              <a:ext cx="407549" cy="2233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5" name="rc36"/>
            <p:cNvSpPr/>
            <p:nvPr/>
          </p:nvSpPr>
          <p:spPr>
            <a:xfrm>
              <a:off x="7881438" y="9138707"/>
              <a:ext cx="407549" cy="3350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6" name="rc37"/>
            <p:cNvSpPr/>
            <p:nvPr/>
          </p:nvSpPr>
          <p:spPr>
            <a:xfrm>
              <a:off x="8463652" y="9161045"/>
              <a:ext cx="407549" cy="111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7" name="rc38"/>
            <p:cNvSpPr/>
            <p:nvPr/>
          </p:nvSpPr>
          <p:spPr>
            <a:xfrm>
              <a:off x="9045866" y="9094030"/>
              <a:ext cx="407549" cy="7818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8" name="rc39"/>
            <p:cNvSpPr/>
            <p:nvPr/>
          </p:nvSpPr>
          <p:spPr>
            <a:xfrm>
              <a:off x="9628080" y="8714275"/>
              <a:ext cx="407549" cy="4579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9" name="rc40"/>
            <p:cNvSpPr/>
            <p:nvPr/>
          </p:nvSpPr>
          <p:spPr>
            <a:xfrm>
              <a:off x="10210294" y="7787228"/>
              <a:ext cx="407549" cy="138498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0" name="rc41"/>
            <p:cNvSpPr/>
            <p:nvPr/>
          </p:nvSpPr>
          <p:spPr>
            <a:xfrm>
              <a:off x="10792508" y="8435044"/>
              <a:ext cx="407549" cy="73717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01" name="pl42"/>
            <p:cNvSpPr/>
            <p:nvPr/>
          </p:nvSpPr>
          <p:spPr>
            <a:xfrm>
              <a:off x="7502999" y="6867288"/>
              <a:ext cx="3493284" cy="2143581"/>
            </a:xfrm>
            <a:custGeom>
              <a:avLst/>
              <a:pathLst>
                <a:path w="3493284" h="2143581">
                  <a:moveTo>
                    <a:pt x="0" y="0"/>
                  </a:moveTo>
                  <a:lnTo>
                    <a:pt x="582214" y="1578874"/>
                  </a:lnTo>
                  <a:lnTo>
                    <a:pt x="1164428" y="1763268"/>
                  </a:lnTo>
                  <a:lnTo>
                    <a:pt x="1746642" y="1406004"/>
                  </a:lnTo>
                  <a:lnTo>
                    <a:pt x="2328856" y="437935"/>
                  </a:lnTo>
                  <a:lnTo>
                    <a:pt x="2911070" y="898921"/>
                  </a:lnTo>
                  <a:lnTo>
                    <a:pt x="3493284" y="2143581"/>
                  </a:lnTo>
                </a:path>
              </a:pathLst>
            </a:custGeom>
            <a:ln w="40651" cap="flat">
              <a:solidFill>
                <a:srgbClr val="000000">
                  <a:alpha val="100000"/>
                </a:srgbClr>
              </a:solidFill>
              <a:prstDash val="solid"/>
              <a:round/>
            </a:ln>
          </p:spPr>
          <p:txBody>
            <a:bodyPr/>
            <a:lstStyle/>
            <a:p/>
          </p:txBody>
        </p:sp>
        <p:sp>
          <p:nvSpPr>
            <p:cNvPr id="502" name="rc43"/>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503" name="tx44"/>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504" name="tx45"/>
            <p:cNvSpPr/>
            <p:nvPr/>
          </p:nvSpPr>
          <p:spPr>
            <a:xfrm>
              <a:off x="6843756" y="861144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505" name="tx46"/>
            <p:cNvSpPr/>
            <p:nvPr/>
          </p:nvSpPr>
          <p:spPr>
            <a:xfrm>
              <a:off x="6801340" y="805298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6" name="tx47"/>
            <p:cNvSpPr/>
            <p:nvPr/>
          </p:nvSpPr>
          <p:spPr>
            <a:xfrm>
              <a:off x="6801340" y="749452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7" name="tx48"/>
            <p:cNvSpPr/>
            <p:nvPr/>
          </p:nvSpPr>
          <p:spPr>
            <a:xfrm>
              <a:off x="6801340" y="693605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08" name="pl49"/>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9" name="pl50"/>
            <p:cNvSpPr/>
            <p:nvPr/>
          </p:nvSpPr>
          <p:spPr>
            <a:xfrm>
              <a:off x="7118876" y="86137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0" name="pl51"/>
            <p:cNvSpPr/>
            <p:nvPr/>
          </p:nvSpPr>
          <p:spPr>
            <a:xfrm>
              <a:off x="7118876" y="80552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52"/>
            <p:cNvSpPr/>
            <p:nvPr/>
          </p:nvSpPr>
          <p:spPr>
            <a:xfrm>
              <a:off x="7118876" y="74968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53"/>
            <p:cNvSpPr/>
            <p:nvPr/>
          </p:nvSpPr>
          <p:spPr>
            <a:xfrm>
              <a:off x="7118876" y="6938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5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4" name="pl55"/>
            <p:cNvSpPr/>
            <p:nvPr/>
          </p:nvSpPr>
          <p:spPr>
            <a:xfrm>
              <a:off x="11345612" y="85959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5" name="pl56"/>
            <p:cNvSpPr/>
            <p:nvPr/>
          </p:nvSpPr>
          <p:spPr>
            <a:xfrm>
              <a:off x="11345612" y="80197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6" name="pl57"/>
            <p:cNvSpPr/>
            <p:nvPr/>
          </p:nvSpPr>
          <p:spPr>
            <a:xfrm>
              <a:off x="11345612" y="744352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7" name="pl58"/>
            <p:cNvSpPr/>
            <p:nvPr/>
          </p:nvSpPr>
          <p:spPr>
            <a:xfrm>
              <a:off x="11345612" y="686728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18" name="tx5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9" name="tx60"/>
            <p:cNvSpPr/>
            <p:nvPr/>
          </p:nvSpPr>
          <p:spPr>
            <a:xfrm>
              <a:off x="11443669" y="8595611"/>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520" name="tx61"/>
            <p:cNvSpPr/>
            <p:nvPr/>
          </p:nvSpPr>
          <p:spPr>
            <a:xfrm>
              <a:off x="11443669" y="801744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521" name="tx62"/>
            <p:cNvSpPr/>
            <p:nvPr/>
          </p:nvSpPr>
          <p:spPr>
            <a:xfrm>
              <a:off x="11443669" y="744121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522" name="tx63"/>
            <p:cNvSpPr/>
            <p:nvPr/>
          </p:nvSpPr>
          <p:spPr>
            <a:xfrm>
              <a:off x="11443669" y="686498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23" name="pl64"/>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65"/>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66"/>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67"/>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68"/>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69"/>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70"/>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tx71"/>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31" name="tx72"/>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32" name="tx73"/>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33" name="tx74"/>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34" name="tx75"/>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35" name="tx76"/>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36" name="tx77"/>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37" name="tx78"/>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38" name="tx79"/>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39" name="tx8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40" name="tx8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41" name="rc82"/>
            <p:cNvSpPr/>
            <p:nvPr/>
          </p:nvSpPr>
          <p:spPr>
            <a:xfrm>
              <a:off x="6607132" y="10217410"/>
              <a:ext cx="1051268" cy="182880"/>
            </a:xfrm>
            <a:prstGeom prst="rect">
              <a:avLst/>
            </a:prstGeom>
            <a:solidFill>
              <a:srgbClr val="FFFFFF">
                <a:alpha val="100000"/>
              </a:srgbClr>
            </a:solidFill>
          </p:spPr>
          <p:txBody>
            <a:bodyPr/>
            <a:lstStyle/>
            <a:p/>
          </p:txBody>
        </p:sp>
        <p:sp>
          <p:nvSpPr>
            <p:cNvPr id="542" name="rc83"/>
            <p:cNvSpPr/>
            <p:nvPr/>
          </p:nvSpPr>
          <p:spPr>
            <a:xfrm>
              <a:off x="6607132" y="10217410"/>
              <a:ext cx="182879" cy="182880"/>
            </a:xfrm>
            <a:prstGeom prst="rect">
              <a:avLst/>
            </a:prstGeom>
            <a:solidFill>
              <a:srgbClr val="FFFFFF">
                <a:alpha val="100000"/>
              </a:srgbClr>
            </a:solidFill>
          </p:spPr>
          <p:txBody>
            <a:bodyPr/>
            <a:lstStyle/>
            <a:p/>
          </p:txBody>
        </p:sp>
        <p:sp>
          <p:nvSpPr>
            <p:cNvPr id="543" name="pl84"/>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44" name="tx85"/>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45" name="rc86"/>
            <p:cNvSpPr/>
            <p:nvPr/>
          </p:nvSpPr>
          <p:spPr>
            <a:xfrm>
              <a:off x="7838400" y="10217410"/>
              <a:ext cx="4048799" cy="182880"/>
            </a:xfrm>
            <a:prstGeom prst="rect">
              <a:avLst/>
            </a:prstGeom>
            <a:solidFill>
              <a:srgbClr val="FFFFFF">
                <a:alpha val="100000"/>
              </a:srgbClr>
            </a:solidFill>
          </p:spPr>
          <p:txBody>
            <a:bodyPr/>
            <a:lstStyle/>
            <a:p/>
          </p:txBody>
        </p:sp>
        <p:sp>
          <p:nvSpPr>
            <p:cNvPr id="546" name="rc87"/>
            <p:cNvSpPr/>
            <p:nvPr/>
          </p:nvSpPr>
          <p:spPr>
            <a:xfrm>
              <a:off x="7838400" y="10217410"/>
              <a:ext cx="182879" cy="182880"/>
            </a:xfrm>
            <a:prstGeom prst="rect">
              <a:avLst/>
            </a:prstGeom>
            <a:solidFill>
              <a:srgbClr val="FFFFFF">
                <a:alpha val="100000"/>
              </a:srgbClr>
            </a:solidFill>
          </p:spPr>
          <p:txBody>
            <a:bodyPr/>
            <a:lstStyle/>
            <a:p/>
          </p:txBody>
        </p:sp>
        <p:sp>
          <p:nvSpPr>
            <p:cNvPr id="547" name="rc88"/>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48" name="rc89"/>
            <p:cNvSpPr/>
            <p:nvPr/>
          </p:nvSpPr>
          <p:spPr>
            <a:xfrm>
              <a:off x="8929641" y="10217410"/>
              <a:ext cx="182879" cy="182880"/>
            </a:xfrm>
            <a:prstGeom prst="rect">
              <a:avLst/>
            </a:prstGeom>
            <a:solidFill>
              <a:srgbClr val="FFFFFF">
                <a:alpha val="100000"/>
              </a:srgbClr>
            </a:solidFill>
          </p:spPr>
          <p:txBody>
            <a:bodyPr/>
            <a:lstStyle/>
            <a:p/>
          </p:txBody>
        </p:sp>
        <p:sp>
          <p:nvSpPr>
            <p:cNvPr id="549" name="rc90"/>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0" name="rc91"/>
            <p:cNvSpPr/>
            <p:nvPr/>
          </p:nvSpPr>
          <p:spPr>
            <a:xfrm>
              <a:off x="9855682" y="10217410"/>
              <a:ext cx="182879" cy="182880"/>
            </a:xfrm>
            <a:prstGeom prst="rect">
              <a:avLst/>
            </a:prstGeom>
            <a:solidFill>
              <a:srgbClr val="FFFFFF">
                <a:alpha val="100000"/>
              </a:srgbClr>
            </a:solidFill>
          </p:spPr>
          <p:txBody>
            <a:bodyPr/>
            <a:lstStyle/>
            <a:p/>
          </p:txBody>
        </p:sp>
        <p:sp>
          <p:nvSpPr>
            <p:cNvPr id="551" name="rc92"/>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52" name="rc93"/>
            <p:cNvSpPr/>
            <p:nvPr/>
          </p:nvSpPr>
          <p:spPr>
            <a:xfrm>
              <a:off x="10857923" y="10217410"/>
              <a:ext cx="182880" cy="182880"/>
            </a:xfrm>
            <a:prstGeom prst="rect">
              <a:avLst/>
            </a:prstGeom>
            <a:solidFill>
              <a:srgbClr val="FFFFFF">
                <a:alpha val="100000"/>
              </a:srgbClr>
            </a:solidFill>
          </p:spPr>
          <p:txBody>
            <a:bodyPr/>
            <a:lstStyle/>
            <a:p/>
          </p:txBody>
        </p:sp>
        <p:sp>
          <p:nvSpPr>
            <p:cNvPr id="553" name="rc94"/>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54" name="tx95"/>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55" name="tx96"/>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56" name="tx97"/>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57" name="tx98"/>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58" name="tx99"/>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59" name=""/>
          <p:cNvGrpSpPr/>
          <p:nvPr/>
        </p:nvGrpSpPr>
        <p:grpSpPr>
          <a:xfrm>
            <a:off x="12527280" y="6217920"/>
            <a:ext cx="5486400" cy="4297680"/>
            <a:chOff x="12527280" y="6217920"/>
            <a:chExt cx="5486400" cy="4297680"/>
          </a:xfrm>
        </p:grpSpPr>
        <p:sp>
          <p:nvSpPr>
            <p:cNvPr id="560"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61"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62"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63"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4"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5"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6"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7"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68"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9"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0"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1"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2"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3"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74" name="pl17"/>
            <p:cNvSpPr/>
            <p:nvPr/>
          </p:nvSpPr>
          <p:spPr>
            <a:xfrm>
              <a:off x="13325144" y="6689277"/>
              <a:ext cx="4510689" cy="153644"/>
            </a:xfrm>
            <a:custGeom>
              <a:avLst/>
              <a:pathLst>
                <a:path w="4510689" h="153644">
                  <a:moveTo>
                    <a:pt x="0" y="51214"/>
                  </a:moveTo>
                  <a:lnTo>
                    <a:pt x="180427" y="0"/>
                  </a:lnTo>
                  <a:lnTo>
                    <a:pt x="360855" y="0"/>
                  </a:lnTo>
                  <a:lnTo>
                    <a:pt x="541282" y="0"/>
                  </a:lnTo>
                  <a:lnTo>
                    <a:pt x="721710" y="0"/>
                  </a:lnTo>
                  <a:lnTo>
                    <a:pt x="902137" y="0"/>
                  </a:lnTo>
                  <a:lnTo>
                    <a:pt x="1082565" y="25607"/>
                  </a:lnTo>
                  <a:lnTo>
                    <a:pt x="1262993" y="51214"/>
                  </a:lnTo>
                  <a:lnTo>
                    <a:pt x="1443420" y="76822"/>
                  </a:lnTo>
                  <a:lnTo>
                    <a:pt x="1623848" y="102429"/>
                  </a:lnTo>
                  <a:lnTo>
                    <a:pt x="1804275" y="102429"/>
                  </a:lnTo>
                  <a:lnTo>
                    <a:pt x="1984703" y="102429"/>
                  </a:lnTo>
                  <a:lnTo>
                    <a:pt x="2165131" y="51214"/>
                  </a:lnTo>
                  <a:lnTo>
                    <a:pt x="2345558" y="76822"/>
                  </a:lnTo>
                  <a:lnTo>
                    <a:pt x="2525986" y="0"/>
                  </a:lnTo>
                  <a:lnTo>
                    <a:pt x="2706413" y="51214"/>
                  </a:lnTo>
                  <a:lnTo>
                    <a:pt x="2886841" y="51214"/>
                  </a:lnTo>
                  <a:lnTo>
                    <a:pt x="3067268" y="25607"/>
                  </a:lnTo>
                  <a:lnTo>
                    <a:pt x="3247696" y="25607"/>
                  </a:lnTo>
                  <a:lnTo>
                    <a:pt x="3428124" y="51214"/>
                  </a:lnTo>
                  <a:lnTo>
                    <a:pt x="3608551" y="0"/>
                  </a:lnTo>
                  <a:lnTo>
                    <a:pt x="3788979" y="76822"/>
                  </a:lnTo>
                  <a:lnTo>
                    <a:pt x="3969406" y="0"/>
                  </a:lnTo>
                  <a:lnTo>
                    <a:pt x="4149834" y="102429"/>
                  </a:lnTo>
                  <a:lnTo>
                    <a:pt x="4330262" y="76822"/>
                  </a:lnTo>
                  <a:lnTo>
                    <a:pt x="4510689" y="153644"/>
                  </a:lnTo>
                </a:path>
              </a:pathLst>
            </a:custGeom>
            <a:ln w="32521" cap="flat">
              <a:solidFill>
                <a:srgbClr val="5EB0E8">
                  <a:alpha val="100000"/>
                </a:srgbClr>
              </a:solidFill>
              <a:prstDash val="solid"/>
              <a:round/>
            </a:ln>
          </p:spPr>
          <p:txBody>
            <a:bodyPr/>
            <a:lstStyle/>
            <a:p/>
          </p:txBody>
        </p:sp>
        <p:sp>
          <p:nvSpPr>
            <p:cNvPr id="575" name="pl18"/>
            <p:cNvSpPr/>
            <p:nvPr/>
          </p:nvSpPr>
          <p:spPr>
            <a:xfrm>
              <a:off x="14768565" y="6714885"/>
              <a:ext cx="3067268" cy="486542"/>
            </a:xfrm>
            <a:custGeom>
              <a:avLst/>
              <a:pathLst>
                <a:path w="3067268" h="486542">
                  <a:moveTo>
                    <a:pt x="0" y="486542"/>
                  </a:moveTo>
                  <a:lnTo>
                    <a:pt x="180427" y="128037"/>
                  </a:lnTo>
                  <a:lnTo>
                    <a:pt x="360855" y="0"/>
                  </a:lnTo>
                  <a:lnTo>
                    <a:pt x="541282" y="128037"/>
                  </a:lnTo>
                  <a:lnTo>
                    <a:pt x="721710" y="128037"/>
                  </a:lnTo>
                  <a:lnTo>
                    <a:pt x="902137" y="102429"/>
                  </a:lnTo>
                  <a:lnTo>
                    <a:pt x="1082565" y="76822"/>
                  </a:lnTo>
                  <a:lnTo>
                    <a:pt x="1262993" y="102429"/>
                  </a:lnTo>
                  <a:lnTo>
                    <a:pt x="1443420" y="102429"/>
                  </a:lnTo>
                  <a:lnTo>
                    <a:pt x="1623848" y="51214"/>
                  </a:lnTo>
                  <a:lnTo>
                    <a:pt x="1804275" y="102429"/>
                  </a:lnTo>
                  <a:lnTo>
                    <a:pt x="1984703" y="102429"/>
                  </a:lnTo>
                  <a:lnTo>
                    <a:pt x="2165131" y="51214"/>
                  </a:lnTo>
                  <a:lnTo>
                    <a:pt x="2345558" y="76822"/>
                  </a:lnTo>
                  <a:lnTo>
                    <a:pt x="2525986" y="51214"/>
                  </a:lnTo>
                  <a:lnTo>
                    <a:pt x="2706413" y="76822"/>
                  </a:lnTo>
                  <a:lnTo>
                    <a:pt x="2886841" y="25607"/>
                  </a:lnTo>
                  <a:lnTo>
                    <a:pt x="3067268" y="51214"/>
                  </a:lnTo>
                </a:path>
              </a:pathLst>
            </a:custGeom>
            <a:ln w="32521" cap="flat">
              <a:solidFill>
                <a:srgbClr val="00A173">
                  <a:alpha val="100000"/>
                </a:srgbClr>
              </a:solidFill>
              <a:prstDash val="solid"/>
              <a:round/>
            </a:ln>
          </p:spPr>
          <p:txBody>
            <a:bodyPr/>
            <a:lstStyle/>
            <a:p/>
          </p:txBody>
        </p:sp>
        <p:sp>
          <p:nvSpPr>
            <p:cNvPr id="576"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77"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78"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79"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80"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81"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82"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3"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4"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5"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6"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7"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88"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4"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5"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6"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7"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8"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9"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0"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1"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2"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3"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14"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15"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16"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17"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18"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19"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20"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21"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22"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23"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24"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25"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26"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27"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28"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29"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30"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31"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32"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33"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34"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35"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36"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37"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38"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39"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40"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41" name="rc84"/>
            <p:cNvSpPr/>
            <p:nvPr/>
          </p:nvSpPr>
          <p:spPr>
            <a:xfrm>
              <a:off x="14005791" y="9941072"/>
              <a:ext cx="3149396" cy="504938"/>
            </a:xfrm>
            <a:prstGeom prst="rect">
              <a:avLst/>
            </a:prstGeom>
            <a:solidFill>
              <a:srgbClr val="FFFFFF">
                <a:alpha val="100000"/>
              </a:srgbClr>
            </a:solidFill>
          </p:spPr>
          <p:txBody>
            <a:bodyPr/>
            <a:lstStyle/>
            <a:p/>
          </p:txBody>
        </p:sp>
        <p:sp>
          <p:nvSpPr>
            <p:cNvPr id="642"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43"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44"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45"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46"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47" name=""/>
          <p:cNvGrpSpPr/>
          <p:nvPr/>
        </p:nvGrpSpPr>
        <p:grpSpPr>
          <a:xfrm>
            <a:off x="594360" y="6217920"/>
            <a:ext cx="5562295" cy="4108319"/>
            <a:chOff x="594360" y="6217920"/>
            <a:chExt cx="5562295" cy="4108319"/>
          </a:xfrm>
        </p:grpSpPr>
        <p:sp>
          <p:nvSpPr>
            <p:cNvPr id="648"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49" name="rc4"/>
            <p:cNvSpPr/>
            <p:nvPr/>
          </p:nvSpPr>
          <p:spPr>
            <a:xfrm>
              <a:off x="2195256"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50" name="rc5"/>
            <p:cNvSpPr/>
            <p:nvPr/>
          </p:nvSpPr>
          <p:spPr>
            <a:xfrm>
              <a:off x="2223493"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51" name="rc6"/>
            <p:cNvSpPr/>
            <p:nvPr/>
          </p:nvSpPr>
          <p:spPr>
            <a:xfrm>
              <a:off x="2505858"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7"/>
            <p:cNvSpPr/>
            <p:nvPr/>
          </p:nvSpPr>
          <p:spPr>
            <a:xfrm>
              <a:off x="278822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8"/>
            <p:cNvSpPr/>
            <p:nvPr/>
          </p:nvSpPr>
          <p:spPr>
            <a:xfrm>
              <a:off x="3070588" y="6544587"/>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4" name="rc9"/>
            <p:cNvSpPr/>
            <p:nvPr/>
          </p:nvSpPr>
          <p:spPr>
            <a:xfrm>
              <a:off x="3352953" y="6544587"/>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55" name="rc10"/>
            <p:cNvSpPr/>
            <p:nvPr/>
          </p:nvSpPr>
          <p:spPr>
            <a:xfrm>
              <a:off x="3635318" y="6544587"/>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56" name="rc11"/>
            <p:cNvSpPr/>
            <p:nvPr/>
          </p:nvSpPr>
          <p:spPr>
            <a:xfrm>
              <a:off x="3917683" y="6544587"/>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657" name="rc12"/>
            <p:cNvSpPr/>
            <p:nvPr/>
          </p:nvSpPr>
          <p:spPr>
            <a:xfrm>
              <a:off x="4200048" y="6544587"/>
              <a:ext cx="282365" cy="282365"/>
            </a:xfrm>
            <a:prstGeom prst="rect">
              <a:avLst/>
            </a:prstGeom>
            <a:solidFill>
              <a:srgbClr val="FC8E6E">
                <a:alpha val="100000"/>
              </a:srgbClr>
            </a:solidFill>
            <a:ln w="5420" cap="flat">
              <a:solidFill>
                <a:srgbClr val="FFFFFF">
                  <a:alpha val="100000"/>
                </a:srgbClr>
              </a:solidFill>
              <a:prstDash val="solid"/>
              <a:miter/>
            </a:ln>
          </p:spPr>
          <p:txBody>
            <a:bodyPr/>
            <a:lstStyle/>
            <a:p/>
          </p:txBody>
        </p:sp>
        <p:sp>
          <p:nvSpPr>
            <p:cNvPr id="658" name="rc13"/>
            <p:cNvSpPr/>
            <p:nvPr/>
          </p:nvSpPr>
          <p:spPr>
            <a:xfrm>
              <a:off x="4482413"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59" name="rc14"/>
            <p:cNvSpPr/>
            <p:nvPr/>
          </p:nvSpPr>
          <p:spPr>
            <a:xfrm>
              <a:off x="4764778" y="6544587"/>
              <a:ext cx="282365" cy="282365"/>
            </a:xfrm>
            <a:prstGeom prst="rect">
              <a:avLst/>
            </a:prstGeom>
            <a:solidFill>
              <a:srgbClr val="FDB095">
                <a:alpha val="100000"/>
              </a:srgbClr>
            </a:solidFill>
            <a:ln w="5420" cap="flat">
              <a:solidFill>
                <a:srgbClr val="FFFFFF">
                  <a:alpha val="100000"/>
                </a:srgbClr>
              </a:solidFill>
              <a:prstDash val="solid"/>
              <a:miter/>
            </a:ln>
          </p:spPr>
          <p:txBody>
            <a:bodyPr/>
            <a:lstStyle/>
            <a:p/>
          </p:txBody>
        </p:sp>
        <p:sp>
          <p:nvSpPr>
            <p:cNvPr id="660" name="rc15"/>
            <p:cNvSpPr/>
            <p:nvPr/>
          </p:nvSpPr>
          <p:spPr>
            <a:xfrm>
              <a:off x="5047143"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1" name="rc16"/>
            <p:cNvSpPr/>
            <p:nvPr/>
          </p:nvSpPr>
          <p:spPr>
            <a:xfrm>
              <a:off x="5329509"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17"/>
            <p:cNvSpPr/>
            <p:nvPr/>
          </p:nvSpPr>
          <p:spPr>
            <a:xfrm>
              <a:off x="222349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18"/>
            <p:cNvSpPr/>
            <p:nvPr/>
          </p:nvSpPr>
          <p:spPr>
            <a:xfrm>
              <a:off x="250585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19"/>
            <p:cNvSpPr/>
            <p:nvPr/>
          </p:nvSpPr>
          <p:spPr>
            <a:xfrm>
              <a:off x="278822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20"/>
            <p:cNvSpPr/>
            <p:nvPr/>
          </p:nvSpPr>
          <p:spPr>
            <a:xfrm>
              <a:off x="3070588"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6" name="rc21"/>
            <p:cNvSpPr/>
            <p:nvPr/>
          </p:nvSpPr>
          <p:spPr>
            <a:xfrm>
              <a:off x="335295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22"/>
            <p:cNvSpPr/>
            <p:nvPr/>
          </p:nvSpPr>
          <p:spPr>
            <a:xfrm>
              <a:off x="3635318" y="682695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8" name="rc23"/>
            <p:cNvSpPr/>
            <p:nvPr/>
          </p:nvSpPr>
          <p:spPr>
            <a:xfrm>
              <a:off x="3917683" y="682695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9" name="rc24"/>
            <p:cNvSpPr/>
            <p:nvPr/>
          </p:nvSpPr>
          <p:spPr>
            <a:xfrm>
              <a:off x="4200048" y="6826953"/>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70" name="rc25"/>
            <p:cNvSpPr/>
            <p:nvPr/>
          </p:nvSpPr>
          <p:spPr>
            <a:xfrm>
              <a:off x="4482413" y="682695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71" name="rc26"/>
            <p:cNvSpPr/>
            <p:nvPr/>
          </p:nvSpPr>
          <p:spPr>
            <a:xfrm>
              <a:off x="4764778" y="682695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72" name="rc27"/>
            <p:cNvSpPr/>
            <p:nvPr/>
          </p:nvSpPr>
          <p:spPr>
            <a:xfrm>
              <a:off x="5047143" y="682695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3" name="rc28"/>
            <p:cNvSpPr/>
            <p:nvPr/>
          </p:nvSpPr>
          <p:spPr>
            <a:xfrm>
              <a:off x="5329509" y="6826953"/>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74" name="rc29"/>
            <p:cNvSpPr/>
            <p:nvPr/>
          </p:nvSpPr>
          <p:spPr>
            <a:xfrm>
              <a:off x="222349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30"/>
            <p:cNvSpPr/>
            <p:nvPr/>
          </p:nvSpPr>
          <p:spPr>
            <a:xfrm>
              <a:off x="2505858"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6" name="rc31"/>
            <p:cNvSpPr/>
            <p:nvPr/>
          </p:nvSpPr>
          <p:spPr>
            <a:xfrm>
              <a:off x="278822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32"/>
            <p:cNvSpPr/>
            <p:nvPr/>
          </p:nvSpPr>
          <p:spPr>
            <a:xfrm>
              <a:off x="3070588" y="710931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678" name="rc33"/>
            <p:cNvSpPr/>
            <p:nvPr/>
          </p:nvSpPr>
          <p:spPr>
            <a:xfrm>
              <a:off x="335295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34"/>
            <p:cNvSpPr/>
            <p:nvPr/>
          </p:nvSpPr>
          <p:spPr>
            <a:xfrm>
              <a:off x="3635318" y="710931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80" name="rc35"/>
            <p:cNvSpPr/>
            <p:nvPr/>
          </p:nvSpPr>
          <p:spPr>
            <a:xfrm>
              <a:off x="3917683" y="7109318"/>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681" name="rc36"/>
            <p:cNvSpPr/>
            <p:nvPr/>
          </p:nvSpPr>
          <p:spPr>
            <a:xfrm>
              <a:off x="4200048" y="710931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682" name="rc37"/>
            <p:cNvSpPr/>
            <p:nvPr/>
          </p:nvSpPr>
          <p:spPr>
            <a:xfrm>
              <a:off x="4482413" y="710931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683" name="rc38"/>
            <p:cNvSpPr/>
            <p:nvPr/>
          </p:nvSpPr>
          <p:spPr>
            <a:xfrm>
              <a:off x="4764778" y="7109318"/>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84" name="rc39"/>
            <p:cNvSpPr/>
            <p:nvPr/>
          </p:nvSpPr>
          <p:spPr>
            <a:xfrm>
              <a:off x="504714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40"/>
            <p:cNvSpPr/>
            <p:nvPr/>
          </p:nvSpPr>
          <p:spPr>
            <a:xfrm>
              <a:off x="5329509"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6" name="rc41"/>
            <p:cNvSpPr/>
            <p:nvPr/>
          </p:nvSpPr>
          <p:spPr>
            <a:xfrm>
              <a:off x="222349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42"/>
            <p:cNvSpPr/>
            <p:nvPr/>
          </p:nvSpPr>
          <p:spPr>
            <a:xfrm>
              <a:off x="250585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43"/>
            <p:cNvSpPr/>
            <p:nvPr/>
          </p:nvSpPr>
          <p:spPr>
            <a:xfrm>
              <a:off x="278822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44"/>
            <p:cNvSpPr/>
            <p:nvPr/>
          </p:nvSpPr>
          <p:spPr>
            <a:xfrm>
              <a:off x="307058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45"/>
            <p:cNvSpPr/>
            <p:nvPr/>
          </p:nvSpPr>
          <p:spPr>
            <a:xfrm>
              <a:off x="335295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1" name="rc46"/>
            <p:cNvSpPr/>
            <p:nvPr/>
          </p:nvSpPr>
          <p:spPr>
            <a:xfrm>
              <a:off x="363531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47"/>
            <p:cNvSpPr/>
            <p:nvPr/>
          </p:nvSpPr>
          <p:spPr>
            <a:xfrm>
              <a:off x="3917683"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48"/>
            <p:cNvSpPr/>
            <p:nvPr/>
          </p:nvSpPr>
          <p:spPr>
            <a:xfrm>
              <a:off x="4200048" y="739168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94" name="rc49"/>
            <p:cNvSpPr/>
            <p:nvPr/>
          </p:nvSpPr>
          <p:spPr>
            <a:xfrm>
              <a:off x="4482413" y="7391683"/>
              <a:ext cx="282365" cy="282365"/>
            </a:xfrm>
            <a:prstGeom prst="rect">
              <a:avLst/>
            </a:prstGeom>
            <a:solidFill>
              <a:srgbClr val="FED8C8">
                <a:alpha val="100000"/>
              </a:srgbClr>
            </a:solidFill>
            <a:ln w="5420" cap="flat">
              <a:solidFill>
                <a:srgbClr val="FFFFFF">
                  <a:alpha val="100000"/>
                </a:srgbClr>
              </a:solidFill>
              <a:prstDash val="solid"/>
              <a:miter/>
            </a:ln>
          </p:spPr>
          <p:txBody>
            <a:bodyPr/>
            <a:lstStyle/>
            <a:p/>
          </p:txBody>
        </p:sp>
        <p:sp>
          <p:nvSpPr>
            <p:cNvPr id="695" name="rc50"/>
            <p:cNvSpPr/>
            <p:nvPr/>
          </p:nvSpPr>
          <p:spPr>
            <a:xfrm>
              <a:off x="476477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51"/>
            <p:cNvSpPr/>
            <p:nvPr/>
          </p:nvSpPr>
          <p:spPr>
            <a:xfrm>
              <a:off x="504714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52"/>
            <p:cNvSpPr/>
            <p:nvPr/>
          </p:nvSpPr>
          <p:spPr>
            <a:xfrm>
              <a:off x="5329509"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53"/>
            <p:cNvSpPr/>
            <p:nvPr/>
          </p:nvSpPr>
          <p:spPr>
            <a:xfrm>
              <a:off x="2223493"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9" name="rc54"/>
            <p:cNvSpPr/>
            <p:nvPr/>
          </p:nvSpPr>
          <p:spPr>
            <a:xfrm>
              <a:off x="250585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55"/>
            <p:cNvSpPr/>
            <p:nvPr/>
          </p:nvSpPr>
          <p:spPr>
            <a:xfrm>
              <a:off x="278822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56"/>
            <p:cNvSpPr/>
            <p:nvPr/>
          </p:nvSpPr>
          <p:spPr>
            <a:xfrm>
              <a:off x="307058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57"/>
            <p:cNvSpPr/>
            <p:nvPr/>
          </p:nvSpPr>
          <p:spPr>
            <a:xfrm>
              <a:off x="335295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58"/>
            <p:cNvSpPr/>
            <p:nvPr/>
          </p:nvSpPr>
          <p:spPr>
            <a:xfrm>
              <a:off x="3635318" y="767404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4" name="rc59"/>
            <p:cNvSpPr/>
            <p:nvPr/>
          </p:nvSpPr>
          <p:spPr>
            <a:xfrm>
              <a:off x="3917683" y="767404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05" name="rc60"/>
            <p:cNvSpPr/>
            <p:nvPr/>
          </p:nvSpPr>
          <p:spPr>
            <a:xfrm>
              <a:off x="4200048" y="7674048"/>
              <a:ext cx="282365" cy="282365"/>
            </a:xfrm>
            <a:prstGeom prst="rect">
              <a:avLst/>
            </a:prstGeom>
            <a:solidFill>
              <a:srgbClr val="FED3C1">
                <a:alpha val="100000"/>
              </a:srgbClr>
            </a:solidFill>
            <a:ln w="5420" cap="flat">
              <a:solidFill>
                <a:srgbClr val="FFFFFF">
                  <a:alpha val="100000"/>
                </a:srgbClr>
              </a:solidFill>
              <a:prstDash val="solid"/>
              <a:miter/>
            </a:ln>
          </p:spPr>
          <p:txBody>
            <a:bodyPr/>
            <a:lstStyle/>
            <a:p/>
          </p:txBody>
        </p:sp>
        <p:sp>
          <p:nvSpPr>
            <p:cNvPr id="706" name="rc61"/>
            <p:cNvSpPr/>
            <p:nvPr/>
          </p:nvSpPr>
          <p:spPr>
            <a:xfrm>
              <a:off x="4482413" y="7674048"/>
              <a:ext cx="282365" cy="282365"/>
            </a:xfrm>
            <a:prstGeom prst="rect">
              <a:avLst/>
            </a:prstGeom>
            <a:solidFill>
              <a:srgbClr val="FEDACA">
                <a:alpha val="100000"/>
              </a:srgbClr>
            </a:solidFill>
            <a:ln w="5420" cap="flat">
              <a:solidFill>
                <a:srgbClr val="FFFFFF">
                  <a:alpha val="100000"/>
                </a:srgbClr>
              </a:solidFill>
              <a:prstDash val="solid"/>
              <a:miter/>
            </a:ln>
          </p:spPr>
          <p:txBody>
            <a:bodyPr/>
            <a:lstStyle/>
            <a:p/>
          </p:txBody>
        </p:sp>
        <p:sp>
          <p:nvSpPr>
            <p:cNvPr id="707" name="rc62"/>
            <p:cNvSpPr/>
            <p:nvPr/>
          </p:nvSpPr>
          <p:spPr>
            <a:xfrm>
              <a:off x="4764778" y="767404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08" name="rc63"/>
            <p:cNvSpPr/>
            <p:nvPr/>
          </p:nvSpPr>
          <p:spPr>
            <a:xfrm>
              <a:off x="5047143"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64"/>
            <p:cNvSpPr/>
            <p:nvPr/>
          </p:nvSpPr>
          <p:spPr>
            <a:xfrm>
              <a:off x="5329509"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65"/>
            <p:cNvSpPr/>
            <p:nvPr/>
          </p:nvSpPr>
          <p:spPr>
            <a:xfrm>
              <a:off x="222349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66"/>
            <p:cNvSpPr/>
            <p:nvPr/>
          </p:nvSpPr>
          <p:spPr>
            <a:xfrm>
              <a:off x="250585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67"/>
            <p:cNvSpPr/>
            <p:nvPr/>
          </p:nvSpPr>
          <p:spPr>
            <a:xfrm>
              <a:off x="2788223"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3" name="rc68"/>
            <p:cNvSpPr/>
            <p:nvPr/>
          </p:nvSpPr>
          <p:spPr>
            <a:xfrm>
              <a:off x="3070588" y="795641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714" name="rc69"/>
            <p:cNvSpPr/>
            <p:nvPr/>
          </p:nvSpPr>
          <p:spPr>
            <a:xfrm>
              <a:off x="3352953"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5" name="rc70"/>
            <p:cNvSpPr/>
            <p:nvPr/>
          </p:nvSpPr>
          <p:spPr>
            <a:xfrm>
              <a:off x="3635318"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6" name="rc71"/>
            <p:cNvSpPr/>
            <p:nvPr/>
          </p:nvSpPr>
          <p:spPr>
            <a:xfrm>
              <a:off x="3917683" y="7956413"/>
              <a:ext cx="282365" cy="282365"/>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717" name="rc72"/>
            <p:cNvSpPr/>
            <p:nvPr/>
          </p:nvSpPr>
          <p:spPr>
            <a:xfrm>
              <a:off x="4200048"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8" name="rc73"/>
            <p:cNvSpPr/>
            <p:nvPr/>
          </p:nvSpPr>
          <p:spPr>
            <a:xfrm>
              <a:off x="4482413"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9" name="rc74"/>
            <p:cNvSpPr/>
            <p:nvPr/>
          </p:nvSpPr>
          <p:spPr>
            <a:xfrm>
              <a:off x="4764778" y="795641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20" name="rc75"/>
            <p:cNvSpPr/>
            <p:nvPr/>
          </p:nvSpPr>
          <p:spPr>
            <a:xfrm>
              <a:off x="504714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76"/>
            <p:cNvSpPr/>
            <p:nvPr/>
          </p:nvSpPr>
          <p:spPr>
            <a:xfrm>
              <a:off x="5329509"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2" name="rc77"/>
            <p:cNvSpPr/>
            <p:nvPr/>
          </p:nvSpPr>
          <p:spPr>
            <a:xfrm>
              <a:off x="2223493" y="8238778"/>
              <a:ext cx="282365" cy="282365"/>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723" name="rc78"/>
            <p:cNvSpPr/>
            <p:nvPr/>
          </p:nvSpPr>
          <p:spPr>
            <a:xfrm>
              <a:off x="250585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4" name="rc79"/>
            <p:cNvSpPr/>
            <p:nvPr/>
          </p:nvSpPr>
          <p:spPr>
            <a:xfrm>
              <a:off x="278822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5" name="rc80"/>
            <p:cNvSpPr/>
            <p:nvPr/>
          </p:nvSpPr>
          <p:spPr>
            <a:xfrm>
              <a:off x="307058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81"/>
            <p:cNvSpPr/>
            <p:nvPr/>
          </p:nvSpPr>
          <p:spPr>
            <a:xfrm>
              <a:off x="335295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82"/>
            <p:cNvSpPr/>
            <p:nvPr/>
          </p:nvSpPr>
          <p:spPr>
            <a:xfrm>
              <a:off x="363531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83"/>
            <p:cNvSpPr/>
            <p:nvPr/>
          </p:nvSpPr>
          <p:spPr>
            <a:xfrm>
              <a:off x="3917683"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9" name="rc84"/>
            <p:cNvSpPr/>
            <p:nvPr/>
          </p:nvSpPr>
          <p:spPr>
            <a:xfrm>
              <a:off x="4200048" y="823877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30" name="rc85"/>
            <p:cNvSpPr/>
            <p:nvPr/>
          </p:nvSpPr>
          <p:spPr>
            <a:xfrm>
              <a:off x="448241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86"/>
            <p:cNvSpPr/>
            <p:nvPr/>
          </p:nvSpPr>
          <p:spPr>
            <a:xfrm>
              <a:off x="4764778"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2" name="rc87"/>
            <p:cNvSpPr/>
            <p:nvPr/>
          </p:nvSpPr>
          <p:spPr>
            <a:xfrm>
              <a:off x="504714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88"/>
            <p:cNvSpPr/>
            <p:nvPr/>
          </p:nvSpPr>
          <p:spPr>
            <a:xfrm>
              <a:off x="5329509"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4" name="rc89"/>
            <p:cNvSpPr/>
            <p:nvPr/>
          </p:nvSpPr>
          <p:spPr>
            <a:xfrm>
              <a:off x="222349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5" name="rc90"/>
            <p:cNvSpPr/>
            <p:nvPr/>
          </p:nvSpPr>
          <p:spPr>
            <a:xfrm>
              <a:off x="250585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6" name="rc91"/>
            <p:cNvSpPr/>
            <p:nvPr/>
          </p:nvSpPr>
          <p:spPr>
            <a:xfrm>
              <a:off x="278822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92"/>
            <p:cNvSpPr/>
            <p:nvPr/>
          </p:nvSpPr>
          <p:spPr>
            <a:xfrm>
              <a:off x="3070588" y="852114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38" name="rc93"/>
            <p:cNvSpPr/>
            <p:nvPr/>
          </p:nvSpPr>
          <p:spPr>
            <a:xfrm>
              <a:off x="335295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94"/>
            <p:cNvSpPr/>
            <p:nvPr/>
          </p:nvSpPr>
          <p:spPr>
            <a:xfrm>
              <a:off x="3635318"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0" name="rc95"/>
            <p:cNvSpPr/>
            <p:nvPr/>
          </p:nvSpPr>
          <p:spPr>
            <a:xfrm>
              <a:off x="3917683" y="8521143"/>
              <a:ext cx="282365" cy="282365"/>
            </a:xfrm>
            <a:prstGeom prst="rect">
              <a:avLst/>
            </a:prstGeom>
            <a:solidFill>
              <a:srgbClr val="FEDFD0">
                <a:alpha val="100000"/>
              </a:srgbClr>
            </a:solidFill>
            <a:ln w="5420" cap="flat">
              <a:solidFill>
                <a:srgbClr val="FFFFFF">
                  <a:alpha val="100000"/>
                </a:srgbClr>
              </a:solidFill>
              <a:prstDash val="solid"/>
              <a:miter/>
            </a:ln>
          </p:spPr>
          <p:txBody>
            <a:bodyPr/>
            <a:lstStyle/>
            <a:p/>
          </p:txBody>
        </p:sp>
        <p:sp>
          <p:nvSpPr>
            <p:cNvPr id="741" name="rc96"/>
            <p:cNvSpPr/>
            <p:nvPr/>
          </p:nvSpPr>
          <p:spPr>
            <a:xfrm>
              <a:off x="4200048" y="8521143"/>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42" name="rc97"/>
            <p:cNvSpPr/>
            <p:nvPr/>
          </p:nvSpPr>
          <p:spPr>
            <a:xfrm>
              <a:off x="4482413"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43" name="rc98"/>
            <p:cNvSpPr/>
            <p:nvPr/>
          </p:nvSpPr>
          <p:spPr>
            <a:xfrm>
              <a:off x="4764778"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44" name="rc99"/>
            <p:cNvSpPr/>
            <p:nvPr/>
          </p:nvSpPr>
          <p:spPr>
            <a:xfrm>
              <a:off x="504714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00"/>
            <p:cNvSpPr/>
            <p:nvPr/>
          </p:nvSpPr>
          <p:spPr>
            <a:xfrm>
              <a:off x="5329509"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6" name="rc101"/>
            <p:cNvSpPr/>
            <p:nvPr/>
          </p:nvSpPr>
          <p:spPr>
            <a:xfrm>
              <a:off x="2223493"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47" name="rc102"/>
            <p:cNvSpPr/>
            <p:nvPr/>
          </p:nvSpPr>
          <p:spPr>
            <a:xfrm>
              <a:off x="250585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8" name="rc103"/>
            <p:cNvSpPr/>
            <p:nvPr/>
          </p:nvSpPr>
          <p:spPr>
            <a:xfrm>
              <a:off x="278822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9" name="rc104"/>
            <p:cNvSpPr/>
            <p:nvPr/>
          </p:nvSpPr>
          <p:spPr>
            <a:xfrm>
              <a:off x="3070588" y="8803508"/>
              <a:ext cx="282365" cy="282365"/>
            </a:xfrm>
            <a:prstGeom prst="rect">
              <a:avLst/>
            </a:prstGeom>
            <a:solidFill>
              <a:srgbClr val="FED7C5">
                <a:alpha val="100000"/>
              </a:srgbClr>
            </a:solidFill>
            <a:ln w="5420" cap="flat">
              <a:solidFill>
                <a:srgbClr val="FFFFFF">
                  <a:alpha val="100000"/>
                </a:srgbClr>
              </a:solidFill>
              <a:prstDash val="solid"/>
              <a:miter/>
            </a:ln>
          </p:spPr>
          <p:txBody>
            <a:bodyPr/>
            <a:lstStyle/>
            <a:p/>
          </p:txBody>
        </p:sp>
        <p:sp>
          <p:nvSpPr>
            <p:cNvPr id="750" name="rc105"/>
            <p:cNvSpPr/>
            <p:nvPr/>
          </p:nvSpPr>
          <p:spPr>
            <a:xfrm>
              <a:off x="3352953" y="8803508"/>
              <a:ext cx="282365" cy="282365"/>
            </a:xfrm>
            <a:prstGeom prst="rect">
              <a:avLst/>
            </a:prstGeom>
            <a:solidFill>
              <a:srgbClr val="FEE2D5">
                <a:alpha val="100000"/>
              </a:srgbClr>
            </a:solidFill>
            <a:ln w="5420" cap="flat">
              <a:solidFill>
                <a:srgbClr val="FFFFFF">
                  <a:alpha val="100000"/>
                </a:srgbClr>
              </a:solidFill>
              <a:prstDash val="solid"/>
              <a:miter/>
            </a:ln>
          </p:spPr>
          <p:txBody>
            <a:bodyPr/>
            <a:lstStyle/>
            <a:p/>
          </p:txBody>
        </p:sp>
        <p:sp>
          <p:nvSpPr>
            <p:cNvPr id="751" name="rc106"/>
            <p:cNvSpPr/>
            <p:nvPr/>
          </p:nvSpPr>
          <p:spPr>
            <a:xfrm>
              <a:off x="3635318" y="8803508"/>
              <a:ext cx="282365" cy="282365"/>
            </a:xfrm>
            <a:prstGeom prst="rect">
              <a:avLst/>
            </a:prstGeom>
            <a:solidFill>
              <a:srgbClr val="FED5C3">
                <a:alpha val="100000"/>
              </a:srgbClr>
            </a:solidFill>
            <a:ln w="5420" cap="flat">
              <a:solidFill>
                <a:srgbClr val="FFFFFF">
                  <a:alpha val="100000"/>
                </a:srgbClr>
              </a:solidFill>
              <a:prstDash val="solid"/>
              <a:miter/>
            </a:ln>
          </p:spPr>
          <p:txBody>
            <a:bodyPr/>
            <a:lstStyle/>
            <a:p/>
          </p:txBody>
        </p:sp>
        <p:sp>
          <p:nvSpPr>
            <p:cNvPr id="752" name="rc107"/>
            <p:cNvSpPr/>
            <p:nvPr/>
          </p:nvSpPr>
          <p:spPr>
            <a:xfrm>
              <a:off x="3917683" y="8803508"/>
              <a:ext cx="282365" cy="282365"/>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753" name="rc108"/>
            <p:cNvSpPr/>
            <p:nvPr/>
          </p:nvSpPr>
          <p:spPr>
            <a:xfrm>
              <a:off x="4200048" y="8803508"/>
              <a:ext cx="282365" cy="282365"/>
            </a:xfrm>
            <a:prstGeom prst="rect">
              <a:avLst/>
            </a:prstGeom>
            <a:solidFill>
              <a:srgbClr val="FECAB4">
                <a:alpha val="100000"/>
              </a:srgbClr>
            </a:solidFill>
            <a:ln w="5420" cap="flat">
              <a:solidFill>
                <a:srgbClr val="FFFFFF">
                  <a:alpha val="100000"/>
                </a:srgbClr>
              </a:solidFill>
              <a:prstDash val="solid"/>
              <a:miter/>
            </a:ln>
          </p:spPr>
          <p:txBody>
            <a:bodyPr/>
            <a:lstStyle/>
            <a:p/>
          </p:txBody>
        </p:sp>
        <p:sp>
          <p:nvSpPr>
            <p:cNvPr id="754" name="rc109"/>
            <p:cNvSpPr/>
            <p:nvPr/>
          </p:nvSpPr>
          <p:spPr>
            <a:xfrm>
              <a:off x="4482413" y="8803508"/>
              <a:ext cx="282365" cy="282365"/>
            </a:xfrm>
            <a:prstGeom prst="rect">
              <a:avLst/>
            </a:prstGeom>
            <a:solidFill>
              <a:srgbClr val="FED2BF">
                <a:alpha val="100000"/>
              </a:srgbClr>
            </a:solidFill>
            <a:ln w="5420" cap="flat">
              <a:solidFill>
                <a:srgbClr val="FFFFFF">
                  <a:alpha val="100000"/>
                </a:srgbClr>
              </a:solidFill>
              <a:prstDash val="solid"/>
              <a:miter/>
            </a:ln>
          </p:spPr>
          <p:txBody>
            <a:bodyPr/>
            <a:lstStyle/>
            <a:p/>
          </p:txBody>
        </p:sp>
        <p:sp>
          <p:nvSpPr>
            <p:cNvPr id="755" name="rc110"/>
            <p:cNvSpPr/>
            <p:nvPr/>
          </p:nvSpPr>
          <p:spPr>
            <a:xfrm>
              <a:off x="4764778" y="8803508"/>
              <a:ext cx="282365" cy="282365"/>
            </a:xfrm>
            <a:prstGeom prst="rect">
              <a:avLst/>
            </a:prstGeom>
            <a:solidFill>
              <a:srgbClr val="FEDBCC">
                <a:alpha val="100000"/>
              </a:srgbClr>
            </a:solidFill>
            <a:ln w="5420" cap="flat">
              <a:solidFill>
                <a:srgbClr val="FFFFFF">
                  <a:alpha val="100000"/>
                </a:srgbClr>
              </a:solidFill>
              <a:prstDash val="solid"/>
              <a:miter/>
            </a:ln>
          </p:spPr>
          <p:txBody>
            <a:bodyPr/>
            <a:lstStyle/>
            <a:p/>
          </p:txBody>
        </p:sp>
        <p:sp>
          <p:nvSpPr>
            <p:cNvPr id="756" name="rc111"/>
            <p:cNvSpPr/>
            <p:nvPr/>
          </p:nvSpPr>
          <p:spPr>
            <a:xfrm>
              <a:off x="5047143" y="8803508"/>
              <a:ext cx="282365" cy="282365"/>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757" name="rc112"/>
            <p:cNvSpPr/>
            <p:nvPr/>
          </p:nvSpPr>
          <p:spPr>
            <a:xfrm>
              <a:off x="5329509"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58" name="tx113"/>
            <p:cNvSpPr/>
            <p:nvPr/>
          </p:nvSpPr>
          <p:spPr>
            <a:xfrm>
              <a:off x="1576587"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9" name="tx114"/>
            <p:cNvSpPr/>
            <p:nvPr/>
          </p:nvSpPr>
          <p:spPr>
            <a:xfrm>
              <a:off x="1508796" y="8603985"/>
              <a:ext cx="5251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OSAKA</a:t>
              </a:r>
            </a:p>
          </p:txBody>
        </p:sp>
        <p:sp>
          <p:nvSpPr>
            <p:cNvPr id="760" name="tx115"/>
            <p:cNvSpPr/>
            <p:nvPr/>
          </p:nvSpPr>
          <p:spPr>
            <a:xfrm>
              <a:off x="1297237" y="8321620"/>
              <a:ext cx="73669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FUKUOKA</a:t>
              </a:r>
            </a:p>
          </p:txBody>
        </p:sp>
        <p:sp>
          <p:nvSpPr>
            <p:cNvPr id="761" name="tx116"/>
            <p:cNvSpPr/>
            <p:nvPr/>
          </p:nvSpPr>
          <p:spPr>
            <a:xfrm>
              <a:off x="1627486" y="8039329"/>
              <a:ext cx="40644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AICHI</a:t>
              </a:r>
            </a:p>
          </p:txBody>
        </p:sp>
        <p:sp>
          <p:nvSpPr>
            <p:cNvPr id="762" name="tx117"/>
            <p:cNvSpPr/>
            <p:nvPr/>
          </p:nvSpPr>
          <p:spPr>
            <a:xfrm>
              <a:off x="1568178" y="7756964"/>
              <a:ext cx="465757"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CHIBA</a:t>
              </a:r>
            </a:p>
          </p:txBody>
        </p:sp>
        <p:sp>
          <p:nvSpPr>
            <p:cNvPr id="763" name="tx118"/>
            <p:cNvSpPr/>
            <p:nvPr/>
          </p:nvSpPr>
          <p:spPr>
            <a:xfrm>
              <a:off x="1110904" y="7474525"/>
              <a:ext cx="9230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KAGOSHIMA</a:t>
              </a:r>
            </a:p>
          </p:txBody>
        </p:sp>
        <p:sp>
          <p:nvSpPr>
            <p:cNvPr id="764" name="tx119"/>
            <p:cNvSpPr/>
            <p:nvPr/>
          </p:nvSpPr>
          <p:spPr>
            <a:xfrm>
              <a:off x="1364954" y="7192234"/>
              <a:ext cx="66898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SAITAMA</a:t>
              </a:r>
            </a:p>
          </p:txBody>
        </p:sp>
        <p:sp>
          <p:nvSpPr>
            <p:cNvPr id="765" name="tx120"/>
            <p:cNvSpPr/>
            <p:nvPr/>
          </p:nvSpPr>
          <p:spPr>
            <a:xfrm>
              <a:off x="1153246" y="6909869"/>
              <a:ext cx="88069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KANAGAWA</a:t>
              </a:r>
            </a:p>
          </p:txBody>
        </p:sp>
        <p:sp>
          <p:nvSpPr>
            <p:cNvPr id="766" name="tx121"/>
            <p:cNvSpPr/>
            <p:nvPr/>
          </p:nvSpPr>
          <p:spPr>
            <a:xfrm>
              <a:off x="1500462" y="6627429"/>
              <a:ext cx="53347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TOKYO</a:t>
              </a:r>
            </a:p>
          </p:txBody>
        </p:sp>
        <p:sp>
          <p:nvSpPr>
            <p:cNvPr id="767" name="tx122"/>
            <p:cNvSpPr/>
            <p:nvPr/>
          </p:nvSpPr>
          <p:spPr>
            <a:xfrm rot="-2700000">
              <a:off x="192504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68" name="tx123"/>
            <p:cNvSpPr/>
            <p:nvPr/>
          </p:nvSpPr>
          <p:spPr>
            <a:xfrm rot="-2700000">
              <a:off x="220740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9" name="tx124"/>
            <p:cNvSpPr/>
            <p:nvPr/>
          </p:nvSpPr>
          <p:spPr>
            <a:xfrm rot="-2700000">
              <a:off x="248977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70" name="tx125"/>
            <p:cNvSpPr/>
            <p:nvPr/>
          </p:nvSpPr>
          <p:spPr>
            <a:xfrm rot="-2700000">
              <a:off x="277213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71" name="tx126"/>
            <p:cNvSpPr/>
            <p:nvPr/>
          </p:nvSpPr>
          <p:spPr>
            <a:xfrm rot="-2700000">
              <a:off x="305450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72" name="tx127"/>
            <p:cNvSpPr/>
            <p:nvPr/>
          </p:nvSpPr>
          <p:spPr>
            <a:xfrm rot="-2700000">
              <a:off x="333686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73" name="tx128"/>
            <p:cNvSpPr/>
            <p:nvPr/>
          </p:nvSpPr>
          <p:spPr>
            <a:xfrm rot="-2700000">
              <a:off x="361923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74" name="tx129"/>
            <p:cNvSpPr/>
            <p:nvPr/>
          </p:nvSpPr>
          <p:spPr>
            <a:xfrm rot="-2700000">
              <a:off x="3901569"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75" name="tx130"/>
            <p:cNvSpPr/>
            <p:nvPr/>
          </p:nvSpPr>
          <p:spPr>
            <a:xfrm rot="-2700000">
              <a:off x="418396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6" name="tx131"/>
            <p:cNvSpPr/>
            <p:nvPr/>
          </p:nvSpPr>
          <p:spPr>
            <a:xfrm rot="-2700000">
              <a:off x="446632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7" name="tx132"/>
            <p:cNvSpPr/>
            <p:nvPr/>
          </p:nvSpPr>
          <p:spPr>
            <a:xfrm rot="-2700000">
              <a:off x="474869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8" name="tx133"/>
            <p:cNvSpPr/>
            <p:nvPr/>
          </p:nvSpPr>
          <p:spPr>
            <a:xfrm rot="-2700000">
              <a:off x="503105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79" name="pic134"/>
            <p:cNvPicPr/>
            <p:nvPr/>
          </p:nvPicPr>
          <p:blipFill>
            <a:blip r:embed="rId2" cstate="print"/>
            <a:stretch>
              <a:fillRect/>
            </a:stretch>
          </p:blipFill>
          <p:spPr>
            <a:xfrm>
              <a:off x="2837683" y="9925424"/>
              <a:ext cx="2160000" cy="144000"/>
            </a:xfrm>
            <a:prstGeom prst="rect">
              <a:avLst/>
            </a:prstGeom>
          </p:spPr>
        </p:pic>
        <p:sp>
          <p:nvSpPr>
            <p:cNvPr id="780" name="pl135"/>
            <p:cNvSpPr/>
            <p:nvPr/>
          </p:nvSpPr>
          <p:spPr>
            <a:xfrm>
              <a:off x="351317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1" name="pl136"/>
            <p:cNvSpPr/>
            <p:nvPr/>
          </p:nvSpPr>
          <p:spPr>
            <a:xfrm>
              <a:off x="4198781"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2" name="pl137"/>
            <p:cNvSpPr/>
            <p:nvPr/>
          </p:nvSpPr>
          <p:spPr>
            <a:xfrm>
              <a:off x="4884386"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3" name="pl138"/>
            <p:cNvSpPr/>
            <p:nvPr/>
          </p:nvSpPr>
          <p:spPr>
            <a:xfrm>
              <a:off x="351317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4" name="pl139"/>
            <p:cNvSpPr/>
            <p:nvPr/>
          </p:nvSpPr>
          <p:spPr>
            <a:xfrm>
              <a:off x="4198781"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5" name="pl140"/>
            <p:cNvSpPr/>
            <p:nvPr/>
          </p:nvSpPr>
          <p:spPr>
            <a:xfrm>
              <a:off x="4884386"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6" name="tx141"/>
            <p:cNvSpPr/>
            <p:nvPr/>
          </p:nvSpPr>
          <p:spPr>
            <a:xfrm>
              <a:off x="3442545"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87" name="tx142"/>
            <p:cNvSpPr/>
            <p:nvPr/>
          </p:nvSpPr>
          <p:spPr>
            <a:xfrm>
              <a:off x="4092834"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88" name="tx143"/>
            <p:cNvSpPr/>
            <p:nvPr/>
          </p:nvSpPr>
          <p:spPr>
            <a:xfrm>
              <a:off x="4778439"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89"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9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Jordan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086737"/>
              <a:ext cx="237118" cy="192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27694"/>
              <a:ext cx="237118" cy="57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195658"/>
              <a:ext cx="237118" cy="896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208472"/>
              <a:ext cx="237118" cy="76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048295"/>
              <a:ext cx="237118" cy="237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125180"/>
              <a:ext cx="237118" cy="147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182844"/>
              <a:ext cx="237118" cy="1025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1828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828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4208964"/>
              <a:ext cx="237118" cy="973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4663868"/>
              <a:ext cx="237118" cy="6086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08472"/>
              <a:ext cx="237118" cy="768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144401"/>
              <a:ext cx="237118" cy="140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073923"/>
              <a:ext cx="237118" cy="2114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234101"/>
              <a:ext cx="237118" cy="512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21 case(s)</a:t>
              </a:r>
            </a:p>
          </p:txBody>
        </p:sp>
        <p:sp>
          <p:nvSpPr>
            <p:cNvPr id="67" name="pg66"/>
            <p:cNvSpPr/>
            <p:nvPr/>
          </p:nvSpPr>
          <p:spPr>
            <a:xfrm>
              <a:off x="2852722"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2956791"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457 case(s)</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176437"/>
              <a:ext cx="237118" cy="108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214880"/>
              <a:ext cx="237118" cy="704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40508"/>
              <a:ext cx="237118" cy="448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405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34101"/>
              <a:ext cx="237118" cy="640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061109"/>
              <a:ext cx="237118" cy="1729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105959"/>
              <a:ext cx="237118" cy="179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10595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0595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3433704"/>
              <a:ext cx="237118" cy="16722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4894524"/>
              <a:ext cx="237118" cy="39083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489452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489452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2876285"/>
              <a:ext cx="237118" cy="20182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163623"/>
              <a:ext cx="237118" cy="1217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1636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1636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4234592"/>
              <a:ext cx="237118" cy="9290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4542133"/>
              <a:ext cx="237118" cy="7304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66136"/>
              <a:ext cx="237118" cy="19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66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661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4625426"/>
              <a:ext cx="237118" cy="640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21287"/>
              <a:ext cx="237118" cy="64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212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212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4343513"/>
              <a:ext cx="237118" cy="8777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4945781"/>
              <a:ext cx="237118" cy="3395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051766"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051766"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4939374"/>
              <a:ext cx="237118" cy="3331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133 case(s)</a:t>
              </a:r>
            </a:p>
          </p:txBody>
        </p:sp>
        <p:sp>
          <p:nvSpPr>
            <p:cNvPr id="127" name="pg126"/>
            <p:cNvSpPr/>
            <p:nvPr/>
          </p:nvSpPr>
          <p:spPr>
            <a:xfrm>
              <a:off x="6215482"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319551"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129" name="rc128"/>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328404" y="2153563"/>
              <a:ext cx="3214267" cy="3131794"/>
            </a:xfrm>
            <a:prstGeom prst="rect">
              <a:avLst/>
            </a:prstGeom>
            <a:solidFill>
              <a:srgbClr val="FFFFFF">
                <a:alpha val="100000"/>
              </a:srgbClr>
            </a:solidFill>
          </p:spPr>
          <p:txBody>
            <a:bodyPr/>
            <a:lstStyle/>
            <a:p/>
          </p:txBody>
        </p:sp>
        <p:sp>
          <p:nvSpPr>
            <p:cNvPr id="131" name="pl130"/>
            <p:cNvSpPr/>
            <p:nvPr/>
          </p:nvSpPr>
          <p:spPr>
            <a:xfrm>
              <a:off x="8328404"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2" name="pl131"/>
            <p:cNvSpPr/>
            <p:nvPr/>
          </p:nvSpPr>
          <p:spPr>
            <a:xfrm>
              <a:off x="8328404"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3" name="pl132"/>
            <p:cNvSpPr/>
            <p:nvPr/>
          </p:nvSpPr>
          <p:spPr>
            <a:xfrm>
              <a:off x="8328404"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7" name="pl136"/>
            <p:cNvSpPr/>
            <p:nvPr/>
          </p:nvSpPr>
          <p:spPr>
            <a:xfrm>
              <a:off x="8328404"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rc140"/>
            <p:cNvSpPr/>
            <p:nvPr/>
          </p:nvSpPr>
          <p:spPr>
            <a:xfrm>
              <a:off x="8367924" y="5266136"/>
              <a:ext cx="237118" cy="19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367924" y="5266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661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073923"/>
              <a:ext cx="237118" cy="192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144401"/>
              <a:ext cx="237118" cy="140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144401"/>
              <a:ext cx="237118" cy="1409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421782"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4990631"/>
              <a:ext cx="237118" cy="2883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685247" y="5266136"/>
              <a:ext cx="237118" cy="19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26613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26613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4856082"/>
              <a:ext cx="237118" cy="4100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948711" y="5259729"/>
              <a:ext cx="237118" cy="256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2597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25972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4535726"/>
              <a:ext cx="237118" cy="7240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212176"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31587"/>
              <a:ext cx="237118" cy="1473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475640"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50808"/>
              <a:ext cx="237118" cy="1281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739105"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112366"/>
              <a:ext cx="237118" cy="1665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02569" y="5272544"/>
              <a:ext cx="237118" cy="128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7254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72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048295"/>
              <a:ext cx="237118" cy="2242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041888"/>
              <a:ext cx="237118" cy="2434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pg188"/>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0" name="tx189"/>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191" name="pg190"/>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2" name="tx191"/>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 case(s)</a:t>
              </a:r>
            </a:p>
          </p:txBody>
        </p:sp>
        <p:sp>
          <p:nvSpPr>
            <p:cNvPr id="193" name="rc19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4" name="rc193"/>
            <p:cNvSpPr/>
            <p:nvPr/>
          </p:nvSpPr>
          <p:spPr>
            <a:xfrm>
              <a:off x="11542672" y="2153563"/>
              <a:ext cx="3214267" cy="3131794"/>
            </a:xfrm>
            <a:prstGeom prst="rect">
              <a:avLst/>
            </a:prstGeom>
            <a:solidFill>
              <a:srgbClr val="FFFFFF">
                <a:alpha val="100000"/>
              </a:srgbClr>
            </a:solidFill>
          </p:spPr>
          <p:txBody>
            <a:bodyPr/>
            <a:lstStyle/>
            <a:p/>
          </p:txBody>
        </p:sp>
        <p:sp>
          <p:nvSpPr>
            <p:cNvPr id="195" name="pl194"/>
            <p:cNvSpPr/>
            <p:nvPr/>
          </p:nvSpPr>
          <p:spPr>
            <a:xfrm>
              <a:off x="11542672"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6" name="pl195"/>
            <p:cNvSpPr/>
            <p:nvPr/>
          </p:nvSpPr>
          <p:spPr>
            <a:xfrm>
              <a:off x="11542672"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7" name="pl196"/>
            <p:cNvSpPr/>
            <p:nvPr/>
          </p:nvSpPr>
          <p:spPr>
            <a:xfrm>
              <a:off x="11542672"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8" name="pl197"/>
            <p:cNvSpPr/>
            <p:nvPr/>
          </p:nvSpPr>
          <p:spPr>
            <a:xfrm>
              <a:off x="11542672"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1" name="pl200"/>
            <p:cNvSpPr/>
            <p:nvPr/>
          </p:nvSpPr>
          <p:spPr>
            <a:xfrm>
              <a:off x="11542672"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2" name="pl201"/>
            <p:cNvSpPr/>
            <p:nvPr/>
          </p:nvSpPr>
          <p:spPr>
            <a:xfrm>
              <a:off x="11542672"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rc204"/>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158219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182844"/>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086737"/>
              <a:ext cx="237118" cy="198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170030"/>
              <a:ext cx="237118" cy="115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112366"/>
              <a:ext cx="237118" cy="1729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073923"/>
              <a:ext cx="237118" cy="2114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202065"/>
              <a:ext cx="237118" cy="83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202065"/>
              <a:ext cx="237118" cy="832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093145"/>
              <a:ext cx="237118" cy="1922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176437"/>
              <a:ext cx="237118" cy="108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086737"/>
              <a:ext cx="237118" cy="1986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125180"/>
              <a:ext cx="237118" cy="1601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480302"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480302"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176437"/>
              <a:ext cx="237118" cy="1025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pg252"/>
            <p:cNvSpPr/>
            <p:nvPr/>
          </p:nvSpPr>
          <p:spPr>
            <a:xfrm>
              <a:off x="12345359"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4" name="tx253"/>
            <p:cNvSpPr/>
            <p:nvPr/>
          </p:nvSpPr>
          <p:spPr>
            <a:xfrm>
              <a:off x="12470242"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55" name="pg254"/>
            <p:cNvSpPr/>
            <p:nvPr/>
          </p:nvSpPr>
          <p:spPr>
            <a:xfrm>
              <a:off x="12535753"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6" name="tx255"/>
            <p:cNvSpPr/>
            <p:nvPr/>
          </p:nvSpPr>
          <p:spPr>
            <a:xfrm>
              <a:off x="12639822"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57" name="rc256"/>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8" name="rc257"/>
            <p:cNvSpPr/>
            <p:nvPr/>
          </p:nvSpPr>
          <p:spPr>
            <a:xfrm>
              <a:off x="14756939" y="2153563"/>
              <a:ext cx="3214267" cy="3131794"/>
            </a:xfrm>
            <a:prstGeom prst="rect">
              <a:avLst/>
            </a:prstGeom>
            <a:solidFill>
              <a:srgbClr val="FFFFFF">
                <a:alpha val="100000"/>
              </a:srgbClr>
            </a:solidFill>
          </p:spPr>
          <p:txBody>
            <a:bodyPr/>
            <a:lstStyle/>
            <a:p/>
          </p:txBody>
        </p:sp>
        <p:sp>
          <p:nvSpPr>
            <p:cNvPr id="259" name="pl258"/>
            <p:cNvSpPr/>
            <p:nvPr/>
          </p:nvSpPr>
          <p:spPr>
            <a:xfrm>
              <a:off x="14756939" y="49650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0" name="pl259"/>
            <p:cNvSpPr/>
            <p:nvPr/>
          </p:nvSpPr>
          <p:spPr>
            <a:xfrm>
              <a:off x="14756939" y="432429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1" name="pl260"/>
            <p:cNvSpPr/>
            <p:nvPr/>
          </p:nvSpPr>
          <p:spPr>
            <a:xfrm>
              <a:off x="14756939" y="368358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304287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240215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5" name="pl264"/>
            <p:cNvSpPr/>
            <p:nvPr/>
          </p:nvSpPr>
          <p:spPr>
            <a:xfrm>
              <a:off x="14756939" y="464464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00393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36322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72251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rc268"/>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46915"/>
              <a:ext cx="237118" cy="38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5059924" y="5253322"/>
              <a:ext cx="237118" cy="3203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5332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5332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144401"/>
              <a:ext cx="237118" cy="1089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272544"/>
              <a:ext cx="237118" cy="128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067516"/>
              <a:ext cx="237118" cy="2050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586853" y="4734346"/>
              <a:ext cx="237118" cy="5510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47343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47343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3702802"/>
              <a:ext cx="237118" cy="10315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850317" y="4657461"/>
              <a:ext cx="237118" cy="6278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46574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46574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3331190"/>
              <a:ext cx="237118" cy="13262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6113782" y="4747161"/>
              <a:ext cx="237118" cy="5381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47471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47471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4112857"/>
              <a:ext cx="237118" cy="634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377246" y="4830453"/>
              <a:ext cx="237118" cy="4549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483045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483045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4170521"/>
              <a:ext cx="237118" cy="6599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640711" y="5278951"/>
              <a:ext cx="237118" cy="64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640711" y="527895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640711" y="527895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640711" y="5253322"/>
              <a:ext cx="237118" cy="256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511353"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636235"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347 case(s)</a:t>
              </a:r>
            </a:p>
          </p:txBody>
        </p:sp>
        <p:sp>
          <p:nvSpPr>
            <p:cNvPr id="303" name="pg30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30614" y="45593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2" name="tx431"/>
            <p:cNvSpPr/>
            <p:nvPr/>
          </p:nvSpPr>
          <p:spPr>
            <a:xfrm>
              <a:off x="1230614" y="391865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3" name="tx432"/>
            <p:cNvSpPr/>
            <p:nvPr/>
          </p:nvSpPr>
          <p:spPr>
            <a:xfrm>
              <a:off x="1230614" y="3277835"/>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4" name="tx433"/>
            <p:cNvSpPr/>
            <p:nvPr/>
          </p:nvSpPr>
          <p:spPr>
            <a:xfrm>
              <a:off x="1230614" y="26372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5" name="pl43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464464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400393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36322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272251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753945" cy="123645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rc4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2497473"/>
              <a:ext cx="274319" cy="274319"/>
            </a:xfrm>
            <a:prstGeom prst="rect">
              <a:avLst/>
            </a:prstGeom>
            <a:solidFill>
              <a:srgbClr val="FFFFFF">
                <a:alpha val="100000"/>
              </a:srgbClr>
            </a:solidFill>
          </p:spPr>
          <p:txBody>
            <a:bodyPr/>
            <a:lstStyle/>
            <a:p/>
          </p:txBody>
        </p:sp>
        <p:sp>
          <p:nvSpPr>
            <p:cNvPr id="445" name="rc4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2771793"/>
              <a:ext cx="274319" cy="274319"/>
            </a:xfrm>
            <a:prstGeom prst="rect">
              <a:avLst/>
            </a:prstGeom>
            <a:solidFill>
              <a:srgbClr val="FFFFFF">
                <a:alpha val="100000"/>
              </a:srgbClr>
            </a:solidFill>
          </p:spPr>
          <p:txBody>
            <a:bodyPr/>
            <a:lstStyle/>
            <a:p/>
          </p:txBody>
        </p:sp>
        <p:sp>
          <p:nvSpPr>
            <p:cNvPr id="447" name="rc4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46113"/>
              <a:ext cx="274319" cy="274319"/>
            </a:xfrm>
            <a:prstGeom prst="rect">
              <a:avLst/>
            </a:prstGeom>
            <a:solidFill>
              <a:srgbClr val="FFFFFF">
                <a:alpha val="100000"/>
              </a:srgbClr>
            </a:solidFill>
          </p:spPr>
          <p:txBody>
            <a:bodyPr/>
            <a:lstStyle/>
            <a:p/>
          </p:txBody>
        </p:sp>
        <p:sp>
          <p:nvSpPr>
            <p:cNvPr id="449" name="rc4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4" name=""/>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7" name="rc5"/>
            <p:cNvSpPr/>
            <p:nvPr/>
          </p:nvSpPr>
          <p:spPr>
            <a:xfrm>
              <a:off x="7068913" y="6510025"/>
              <a:ext cx="4191941" cy="2788960"/>
            </a:xfrm>
            <a:prstGeom prst="rect">
              <a:avLst/>
            </a:prstGeom>
            <a:solidFill>
              <a:srgbClr val="FFFFFF">
                <a:alpha val="100000"/>
              </a:srgbClr>
            </a:solidFill>
          </p:spPr>
          <p:txBody>
            <a:bodyPr/>
            <a:lstStyle/>
            <a:p/>
          </p:txBody>
        </p:sp>
        <p:sp>
          <p:nvSpPr>
            <p:cNvPr id="458" name="pl6"/>
            <p:cNvSpPr/>
            <p:nvPr/>
          </p:nvSpPr>
          <p:spPr>
            <a:xfrm>
              <a:off x="7068913" y="885920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59" name="pl7"/>
            <p:cNvSpPr/>
            <p:nvPr/>
          </p:nvSpPr>
          <p:spPr>
            <a:xfrm>
              <a:off x="7068913" y="823317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0" name="pl8"/>
            <p:cNvSpPr/>
            <p:nvPr/>
          </p:nvSpPr>
          <p:spPr>
            <a:xfrm>
              <a:off x="7068913" y="760714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1" name="pl9"/>
            <p:cNvSpPr/>
            <p:nvPr/>
          </p:nvSpPr>
          <p:spPr>
            <a:xfrm>
              <a:off x="7068913" y="698111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2" name="pl10"/>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3" name="pl11"/>
            <p:cNvSpPr/>
            <p:nvPr/>
          </p:nvSpPr>
          <p:spPr>
            <a:xfrm>
              <a:off x="7068913" y="854618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4" name="pl12"/>
            <p:cNvSpPr/>
            <p:nvPr/>
          </p:nvSpPr>
          <p:spPr>
            <a:xfrm>
              <a:off x="7068913" y="792015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5" name="pl13"/>
            <p:cNvSpPr/>
            <p:nvPr/>
          </p:nvSpPr>
          <p:spPr>
            <a:xfrm>
              <a:off x="7068913" y="729412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6" name="pl14"/>
            <p:cNvSpPr/>
            <p:nvPr/>
          </p:nvSpPr>
          <p:spPr>
            <a:xfrm>
              <a:off x="7068913" y="6668097"/>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7" name="rc15"/>
            <p:cNvSpPr/>
            <p:nvPr/>
          </p:nvSpPr>
          <p:spPr>
            <a:xfrm>
              <a:off x="7214466" y="7356729"/>
              <a:ext cx="407549" cy="2504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6"/>
            <p:cNvSpPr/>
            <p:nvPr/>
          </p:nvSpPr>
          <p:spPr>
            <a:xfrm>
              <a:off x="7796680" y="7012413"/>
              <a:ext cx="407549" cy="5634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7"/>
            <p:cNvSpPr/>
            <p:nvPr/>
          </p:nvSpPr>
          <p:spPr>
            <a:xfrm>
              <a:off x="8378894" y="7481935"/>
              <a:ext cx="407549" cy="40691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8"/>
            <p:cNvSpPr/>
            <p:nvPr/>
          </p:nvSpPr>
          <p:spPr>
            <a:xfrm>
              <a:off x="8961109" y="8201869"/>
              <a:ext cx="407549" cy="18780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1" name="rc19"/>
            <p:cNvSpPr/>
            <p:nvPr/>
          </p:nvSpPr>
          <p:spPr>
            <a:xfrm>
              <a:off x="9543323" y="8389678"/>
              <a:ext cx="407549" cy="25041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2" name="rc20"/>
            <p:cNvSpPr/>
            <p:nvPr/>
          </p:nvSpPr>
          <p:spPr>
            <a:xfrm>
              <a:off x="10125537" y="7951457"/>
              <a:ext cx="407549" cy="37561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3" name="rc21"/>
            <p:cNvSpPr/>
            <p:nvPr/>
          </p:nvSpPr>
          <p:spPr>
            <a:xfrm>
              <a:off x="10707751" y="8264472"/>
              <a:ext cx="407549" cy="3443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4" name="rc22"/>
            <p:cNvSpPr/>
            <p:nvPr/>
          </p:nvSpPr>
          <p:spPr>
            <a:xfrm>
              <a:off x="7214466" y="7262825"/>
              <a:ext cx="407549" cy="93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rc23"/>
            <p:cNvSpPr/>
            <p:nvPr/>
          </p:nvSpPr>
          <p:spPr>
            <a:xfrm>
              <a:off x="7796680" y="6762001"/>
              <a:ext cx="407549" cy="25041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6" name="rc24"/>
            <p:cNvSpPr/>
            <p:nvPr/>
          </p:nvSpPr>
          <p:spPr>
            <a:xfrm>
              <a:off x="8378894" y="7168921"/>
              <a:ext cx="407549" cy="3130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7" name="rc25"/>
            <p:cNvSpPr/>
            <p:nvPr/>
          </p:nvSpPr>
          <p:spPr>
            <a:xfrm>
              <a:off x="8961109" y="8107965"/>
              <a:ext cx="407549" cy="939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8" name="rc26"/>
            <p:cNvSpPr/>
            <p:nvPr/>
          </p:nvSpPr>
          <p:spPr>
            <a:xfrm>
              <a:off x="10125537" y="7920156"/>
              <a:ext cx="407549" cy="313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9" name="rc27"/>
            <p:cNvSpPr/>
            <p:nvPr/>
          </p:nvSpPr>
          <p:spPr>
            <a:xfrm>
              <a:off x="10707751" y="8201869"/>
              <a:ext cx="407549" cy="626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0" name="rc28"/>
            <p:cNvSpPr/>
            <p:nvPr/>
          </p:nvSpPr>
          <p:spPr>
            <a:xfrm>
              <a:off x="7214466" y="7607141"/>
              <a:ext cx="407549" cy="15650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29"/>
            <p:cNvSpPr/>
            <p:nvPr/>
          </p:nvSpPr>
          <p:spPr>
            <a:xfrm>
              <a:off x="7796680" y="7575840"/>
              <a:ext cx="407549" cy="159637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30"/>
            <p:cNvSpPr/>
            <p:nvPr/>
          </p:nvSpPr>
          <p:spPr>
            <a:xfrm>
              <a:off x="8378894" y="7888854"/>
              <a:ext cx="407549" cy="128336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1"/>
            <p:cNvSpPr/>
            <p:nvPr/>
          </p:nvSpPr>
          <p:spPr>
            <a:xfrm>
              <a:off x="8961109" y="8389678"/>
              <a:ext cx="407549" cy="78253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rc32"/>
            <p:cNvSpPr/>
            <p:nvPr/>
          </p:nvSpPr>
          <p:spPr>
            <a:xfrm>
              <a:off x="9543323" y="8640089"/>
              <a:ext cx="407549" cy="53212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5" name="rc33"/>
            <p:cNvSpPr/>
            <p:nvPr/>
          </p:nvSpPr>
          <p:spPr>
            <a:xfrm>
              <a:off x="10125537" y="8327075"/>
              <a:ext cx="407549"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rc34"/>
            <p:cNvSpPr/>
            <p:nvPr/>
          </p:nvSpPr>
          <p:spPr>
            <a:xfrm>
              <a:off x="10707751" y="8608788"/>
              <a:ext cx="407549" cy="5634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7" name="rc35"/>
            <p:cNvSpPr/>
            <p:nvPr/>
          </p:nvSpPr>
          <p:spPr>
            <a:xfrm>
              <a:off x="7796680" y="6636796"/>
              <a:ext cx="407549" cy="1252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8" name="rc36"/>
            <p:cNvSpPr/>
            <p:nvPr/>
          </p:nvSpPr>
          <p:spPr>
            <a:xfrm>
              <a:off x="8378894" y="7075016"/>
              <a:ext cx="407549" cy="939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37"/>
            <p:cNvSpPr/>
            <p:nvPr/>
          </p:nvSpPr>
          <p:spPr>
            <a:xfrm>
              <a:off x="8961109" y="8014060"/>
              <a:ext cx="407549" cy="939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0" name="rc38"/>
            <p:cNvSpPr/>
            <p:nvPr/>
          </p:nvSpPr>
          <p:spPr>
            <a:xfrm>
              <a:off x="9543323" y="8358376"/>
              <a:ext cx="407549" cy="3130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1" name="rc39"/>
            <p:cNvSpPr/>
            <p:nvPr/>
          </p:nvSpPr>
          <p:spPr>
            <a:xfrm>
              <a:off x="10125537" y="7794950"/>
              <a:ext cx="407549" cy="125205"/>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92" name="pl40"/>
            <p:cNvSpPr/>
            <p:nvPr/>
          </p:nvSpPr>
          <p:spPr>
            <a:xfrm>
              <a:off x="7418241" y="6867288"/>
              <a:ext cx="3493284" cy="2222912"/>
            </a:xfrm>
            <a:custGeom>
              <a:avLst/>
              <a:pathLst>
                <a:path w="3493284" h="2222912">
                  <a:moveTo>
                    <a:pt x="0" y="0"/>
                  </a:moveTo>
                  <a:lnTo>
                    <a:pt x="582214" y="1539465"/>
                  </a:lnTo>
                  <a:lnTo>
                    <a:pt x="1164428" y="1805155"/>
                  </a:lnTo>
                  <a:lnTo>
                    <a:pt x="1746642" y="2041798"/>
                  </a:lnTo>
                  <a:lnTo>
                    <a:pt x="2328856" y="2201554"/>
                  </a:lnTo>
                  <a:lnTo>
                    <a:pt x="2911070" y="2163965"/>
                  </a:lnTo>
                  <a:lnTo>
                    <a:pt x="3493284" y="2222912"/>
                  </a:lnTo>
                </a:path>
              </a:pathLst>
            </a:custGeom>
            <a:ln w="40651" cap="flat">
              <a:solidFill>
                <a:srgbClr val="000000">
                  <a:alpha val="100000"/>
                </a:srgbClr>
              </a:solidFill>
              <a:prstDash val="solid"/>
              <a:round/>
            </a:ln>
          </p:spPr>
          <p:txBody>
            <a:bodyPr/>
            <a:lstStyle/>
            <a:p/>
          </p:txBody>
        </p:sp>
        <p:sp>
          <p:nvSpPr>
            <p:cNvPr id="493" name="rc41"/>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94" name="tx42"/>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5" name="tx43"/>
            <p:cNvSpPr/>
            <p:nvPr/>
          </p:nvSpPr>
          <p:spPr>
            <a:xfrm>
              <a:off x="6801340" y="854387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6" name="tx44"/>
            <p:cNvSpPr/>
            <p:nvPr/>
          </p:nvSpPr>
          <p:spPr>
            <a:xfrm>
              <a:off x="6801340" y="791784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97" name="tx45"/>
            <p:cNvSpPr/>
            <p:nvPr/>
          </p:nvSpPr>
          <p:spPr>
            <a:xfrm>
              <a:off x="6801340" y="729182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98" name="tx46"/>
            <p:cNvSpPr/>
            <p:nvPr/>
          </p:nvSpPr>
          <p:spPr>
            <a:xfrm>
              <a:off x="6801340" y="666579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99" name="pl47"/>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8"/>
            <p:cNvSpPr/>
            <p:nvPr/>
          </p:nvSpPr>
          <p:spPr>
            <a:xfrm>
              <a:off x="7034118" y="85461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9"/>
            <p:cNvSpPr/>
            <p:nvPr/>
          </p:nvSpPr>
          <p:spPr>
            <a:xfrm>
              <a:off x="7034118" y="79201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2" name="pl50"/>
            <p:cNvSpPr/>
            <p:nvPr/>
          </p:nvSpPr>
          <p:spPr>
            <a:xfrm>
              <a:off x="7034118" y="729412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3" name="pl51"/>
            <p:cNvSpPr/>
            <p:nvPr/>
          </p:nvSpPr>
          <p:spPr>
            <a:xfrm>
              <a:off x="7034118" y="66680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4" name="pl52"/>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pl53"/>
            <p:cNvSpPr/>
            <p:nvPr/>
          </p:nvSpPr>
          <p:spPr>
            <a:xfrm>
              <a:off x="11260854" y="831790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6" name="pl54"/>
            <p:cNvSpPr/>
            <p:nvPr/>
          </p:nvSpPr>
          <p:spPr>
            <a:xfrm>
              <a:off x="11260854" y="746359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7" name="pl55"/>
            <p:cNvSpPr/>
            <p:nvPr/>
          </p:nvSpPr>
          <p:spPr>
            <a:xfrm>
              <a:off x="11260854" y="660928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8" name="tx56"/>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9" name="tx57"/>
            <p:cNvSpPr/>
            <p:nvPr/>
          </p:nvSpPr>
          <p:spPr>
            <a:xfrm>
              <a:off x="11358911" y="8315598"/>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0" name="tx58"/>
            <p:cNvSpPr/>
            <p:nvPr/>
          </p:nvSpPr>
          <p:spPr>
            <a:xfrm>
              <a:off x="11358911" y="7461289"/>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511" name="tx59"/>
            <p:cNvSpPr/>
            <p:nvPr/>
          </p:nvSpPr>
          <p:spPr>
            <a:xfrm>
              <a:off x="11358911" y="6606906"/>
              <a:ext cx="254272"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300</a:t>
              </a:r>
            </a:p>
          </p:txBody>
        </p:sp>
        <p:sp>
          <p:nvSpPr>
            <p:cNvPr id="512" name="pl60"/>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1"/>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2"/>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3"/>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pl64"/>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65"/>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66"/>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tx67"/>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20" name="tx68"/>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21" name="tx69"/>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22" name="tx70"/>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3" name="tx71"/>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4" name="tx72"/>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5" name="tx73"/>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6" name="tx74"/>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7" name="tx75"/>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8" name="tx7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9" name="tx7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30" name="rc78"/>
            <p:cNvSpPr/>
            <p:nvPr/>
          </p:nvSpPr>
          <p:spPr>
            <a:xfrm>
              <a:off x="6522375" y="10217410"/>
              <a:ext cx="1051268" cy="182880"/>
            </a:xfrm>
            <a:prstGeom prst="rect">
              <a:avLst/>
            </a:prstGeom>
            <a:solidFill>
              <a:srgbClr val="FFFFFF">
                <a:alpha val="100000"/>
              </a:srgbClr>
            </a:solidFill>
          </p:spPr>
          <p:txBody>
            <a:bodyPr/>
            <a:lstStyle/>
            <a:p/>
          </p:txBody>
        </p:sp>
        <p:sp>
          <p:nvSpPr>
            <p:cNvPr id="531" name="rc79"/>
            <p:cNvSpPr/>
            <p:nvPr/>
          </p:nvSpPr>
          <p:spPr>
            <a:xfrm>
              <a:off x="6522375" y="10217410"/>
              <a:ext cx="182879" cy="182880"/>
            </a:xfrm>
            <a:prstGeom prst="rect">
              <a:avLst/>
            </a:prstGeom>
            <a:solidFill>
              <a:srgbClr val="FFFFFF">
                <a:alpha val="100000"/>
              </a:srgbClr>
            </a:solidFill>
          </p:spPr>
          <p:txBody>
            <a:bodyPr/>
            <a:lstStyle/>
            <a:p/>
          </p:txBody>
        </p:sp>
        <p:sp>
          <p:nvSpPr>
            <p:cNvPr id="532" name="pl80"/>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3" name="tx81"/>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4" name="rc82"/>
            <p:cNvSpPr/>
            <p:nvPr/>
          </p:nvSpPr>
          <p:spPr>
            <a:xfrm>
              <a:off x="7753643" y="10217410"/>
              <a:ext cx="4053749" cy="182880"/>
            </a:xfrm>
            <a:prstGeom prst="rect">
              <a:avLst/>
            </a:prstGeom>
            <a:solidFill>
              <a:srgbClr val="FFFFFF">
                <a:alpha val="100000"/>
              </a:srgbClr>
            </a:solidFill>
          </p:spPr>
          <p:txBody>
            <a:bodyPr/>
            <a:lstStyle/>
            <a:p/>
          </p:txBody>
        </p:sp>
        <p:sp>
          <p:nvSpPr>
            <p:cNvPr id="535" name="rc83"/>
            <p:cNvSpPr/>
            <p:nvPr/>
          </p:nvSpPr>
          <p:spPr>
            <a:xfrm>
              <a:off x="7753643" y="10217410"/>
              <a:ext cx="182880" cy="182880"/>
            </a:xfrm>
            <a:prstGeom prst="rect">
              <a:avLst/>
            </a:prstGeom>
            <a:solidFill>
              <a:srgbClr val="FFFFFF">
                <a:alpha val="100000"/>
              </a:srgbClr>
            </a:solidFill>
          </p:spPr>
          <p:txBody>
            <a:bodyPr/>
            <a:lstStyle/>
            <a:p/>
          </p:txBody>
        </p:sp>
        <p:sp>
          <p:nvSpPr>
            <p:cNvPr id="536" name="rc84"/>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7" name="rc85"/>
            <p:cNvSpPr/>
            <p:nvPr/>
          </p:nvSpPr>
          <p:spPr>
            <a:xfrm>
              <a:off x="8844883" y="10217410"/>
              <a:ext cx="182879" cy="182880"/>
            </a:xfrm>
            <a:prstGeom prst="rect">
              <a:avLst/>
            </a:prstGeom>
            <a:solidFill>
              <a:srgbClr val="FFFFFF">
                <a:alpha val="100000"/>
              </a:srgbClr>
            </a:solidFill>
          </p:spPr>
          <p:txBody>
            <a:bodyPr/>
            <a:lstStyle/>
            <a:p/>
          </p:txBody>
        </p:sp>
        <p:sp>
          <p:nvSpPr>
            <p:cNvPr id="538" name="rc86"/>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9" name="rc87"/>
            <p:cNvSpPr/>
            <p:nvPr/>
          </p:nvSpPr>
          <p:spPr>
            <a:xfrm>
              <a:off x="9770924" y="10217410"/>
              <a:ext cx="182879" cy="182880"/>
            </a:xfrm>
            <a:prstGeom prst="rect">
              <a:avLst/>
            </a:prstGeom>
            <a:solidFill>
              <a:srgbClr val="FFFFFF">
                <a:alpha val="100000"/>
              </a:srgbClr>
            </a:solidFill>
          </p:spPr>
          <p:txBody>
            <a:bodyPr/>
            <a:lstStyle/>
            <a:p/>
          </p:txBody>
        </p:sp>
        <p:sp>
          <p:nvSpPr>
            <p:cNvPr id="540" name="rc88"/>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41" name="rc89"/>
            <p:cNvSpPr/>
            <p:nvPr/>
          </p:nvSpPr>
          <p:spPr>
            <a:xfrm>
              <a:off x="10773165" y="10217410"/>
              <a:ext cx="182879" cy="182880"/>
            </a:xfrm>
            <a:prstGeom prst="rect">
              <a:avLst/>
            </a:prstGeom>
            <a:solidFill>
              <a:srgbClr val="FFFFFF">
                <a:alpha val="100000"/>
              </a:srgbClr>
            </a:solidFill>
          </p:spPr>
          <p:txBody>
            <a:bodyPr/>
            <a:lstStyle/>
            <a:p/>
          </p:txBody>
        </p:sp>
        <p:sp>
          <p:nvSpPr>
            <p:cNvPr id="542" name="rc90"/>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3" name="tx91"/>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4" name="tx92"/>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5" name="tx93"/>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6" name="tx94"/>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7" name="tx95"/>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8" name=""/>
          <p:cNvGrpSpPr/>
          <p:nvPr/>
        </p:nvGrpSpPr>
        <p:grpSpPr>
          <a:xfrm>
            <a:off x="12527280" y="6217920"/>
            <a:ext cx="5486400" cy="4297680"/>
            <a:chOff x="12527280" y="6217920"/>
            <a:chExt cx="5486400" cy="4297680"/>
          </a:xfrm>
        </p:grpSpPr>
        <p:sp>
          <p:nvSpPr>
            <p:cNvPr id="54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5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5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5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3" name="pl17"/>
            <p:cNvSpPr/>
            <p:nvPr/>
          </p:nvSpPr>
          <p:spPr>
            <a:xfrm>
              <a:off x="13325144" y="6663670"/>
              <a:ext cx="4510689" cy="588972"/>
            </a:xfrm>
            <a:custGeom>
              <a:avLst/>
              <a:pathLst>
                <a:path w="4510689" h="588972">
                  <a:moveTo>
                    <a:pt x="0" y="128037"/>
                  </a:moveTo>
                  <a:lnTo>
                    <a:pt x="180427" y="0"/>
                  </a:lnTo>
                  <a:lnTo>
                    <a:pt x="360855" y="102429"/>
                  </a:lnTo>
                  <a:lnTo>
                    <a:pt x="541282" y="76822"/>
                  </a:lnTo>
                  <a:lnTo>
                    <a:pt x="721710" y="0"/>
                  </a:lnTo>
                  <a:lnTo>
                    <a:pt x="902137" y="102429"/>
                  </a:lnTo>
                  <a:lnTo>
                    <a:pt x="1082565" y="0"/>
                  </a:lnTo>
                  <a:lnTo>
                    <a:pt x="1262993" y="102429"/>
                  </a:lnTo>
                  <a:lnTo>
                    <a:pt x="1443420" y="102429"/>
                  </a:lnTo>
                  <a:lnTo>
                    <a:pt x="1623848" y="102429"/>
                  </a:lnTo>
                  <a:lnTo>
                    <a:pt x="1804275" y="25607"/>
                  </a:lnTo>
                  <a:lnTo>
                    <a:pt x="1984703" y="25607"/>
                  </a:lnTo>
                  <a:lnTo>
                    <a:pt x="2165131" y="25607"/>
                  </a:lnTo>
                  <a:lnTo>
                    <a:pt x="2345558" y="51214"/>
                  </a:lnTo>
                  <a:lnTo>
                    <a:pt x="2525986" y="25607"/>
                  </a:lnTo>
                  <a:lnTo>
                    <a:pt x="2706413" y="128037"/>
                  </a:lnTo>
                  <a:lnTo>
                    <a:pt x="2886841" y="76822"/>
                  </a:lnTo>
                  <a:lnTo>
                    <a:pt x="3067268" y="153644"/>
                  </a:lnTo>
                  <a:lnTo>
                    <a:pt x="3247696" y="179252"/>
                  </a:lnTo>
                  <a:lnTo>
                    <a:pt x="3428124" y="307289"/>
                  </a:lnTo>
                  <a:lnTo>
                    <a:pt x="3608551" y="588972"/>
                  </a:lnTo>
                  <a:lnTo>
                    <a:pt x="3788979" y="460934"/>
                  </a:lnTo>
                  <a:lnTo>
                    <a:pt x="3969406" y="332897"/>
                  </a:lnTo>
                  <a:lnTo>
                    <a:pt x="4149834" y="102429"/>
                  </a:lnTo>
                  <a:lnTo>
                    <a:pt x="4330262" y="0"/>
                  </a:lnTo>
                  <a:lnTo>
                    <a:pt x="4510689" y="128037"/>
                  </a:lnTo>
                </a:path>
              </a:pathLst>
            </a:custGeom>
            <a:ln w="32521" cap="flat">
              <a:solidFill>
                <a:srgbClr val="5EB0E8">
                  <a:alpha val="100000"/>
                </a:srgbClr>
              </a:solidFill>
              <a:prstDash val="solid"/>
              <a:round/>
            </a:ln>
          </p:spPr>
          <p:txBody>
            <a:bodyPr/>
            <a:lstStyle/>
            <a:p/>
          </p:txBody>
        </p:sp>
        <p:sp>
          <p:nvSpPr>
            <p:cNvPr id="564" name="pl18"/>
            <p:cNvSpPr/>
            <p:nvPr/>
          </p:nvSpPr>
          <p:spPr>
            <a:xfrm>
              <a:off x="13325144" y="6663670"/>
              <a:ext cx="4510689" cy="486542"/>
            </a:xfrm>
            <a:custGeom>
              <a:avLst/>
              <a:pathLst>
                <a:path w="4510689" h="486542">
                  <a:moveTo>
                    <a:pt x="0" y="409719"/>
                  </a:moveTo>
                  <a:lnTo>
                    <a:pt x="180427" y="307289"/>
                  </a:lnTo>
                  <a:lnTo>
                    <a:pt x="360855" y="230467"/>
                  </a:lnTo>
                  <a:lnTo>
                    <a:pt x="541282" y="204859"/>
                  </a:lnTo>
                  <a:lnTo>
                    <a:pt x="721710" y="25607"/>
                  </a:lnTo>
                  <a:lnTo>
                    <a:pt x="902137" y="179252"/>
                  </a:lnTo>
                  <a:lnTo>
                    <a:pt x="1082565" y="281682"/>
                  </a:lnTo>
                  <a:lnTo>
                    <a:pt x="1262993" y="51214"/>
                  </a:lnTo>
                  <a:lnTo>
                    <a:pt x="1443420" y="230467"/>
                  </a:lnTo>
                  <a:lnTo>
                    <a:pt x="1623848" y="230467"/>
                  </a:lnTo>
                  <a:lnTo>
                    <a:pt x="1804275" y="102429"/>
                  </a:lnTo>
                  <a:lnTo>
                    <a:pt x="1984703" y="102429"/>
                  </a:lnTo>
                  <a:lnTo>
                    <a:pt x="2165131" y="76822"/>
                  </a:lnTo>
                  <a:lnTo>
                    <a:pt x="2345558" y="25607"/>
                  </a:lnTo>
                  <a:lnTo>
                    <a:pt x="2525986" y="25607"/>
                  </a:lnTo>
                  <a:lnTo>
                    <a:pt x="2706413" y="76822"/>
                  </a:lnTo>
                  <a:lnTo>
                    <a:pt x="2886841" y="0"/>
                  </a:lnTo>
                  <a:lnTo>
                    <a:pt x="3067268" y="0"/>
                  </a:lnTo>
                  <a:lnTo>
                    <a:pt x="3247696" y="76822"/>
                  </a:lnTo>
                  <a:lnTo>
                    <a:pt x="3428124" y="153644"/>
                  </a:lnTo>
                  <a:lnTo>
                    <a:pt x="3608551" y="230467"/>
                  </a:lnTo>
                  <a:lnTo>
                    <a:pt x="3788979" y="358504"/>
                  </a:lnTo>
                  <a:lnTo>
                    <a:pt x="3969406" y="486542"/>
                  </a:lnTo>
                  <a:lnTo>
                    <a:pt x="4149834" y="256074"/>
                  </a:lnTo>
                  <a:lnTo>
                    <a:pt x="4330262" y="76822"/>
                  </a:lnTo>
                  <a:lnTo>
                    <a:pt x="4510689" y="230467"/>
                  </a:lnTo>
                </a:path>
              </a:pathLst>
            </a:custGeom>
            <a:ln w="32521" cap="flat">
              <a:solidFill>
                <a:srgbClr val="00A173">
                  <a:alpha val="100000"/>
                </a:srgbClr>
              </a:solidFill>
              <a:prstDash val="solid"/>
              <a:round/>
            </a:ln>
          </p:spPr>
          <p:txBody>
            <a:bodyPr/>
            <a:lstStyle/>
            <a:p/>
          </p:txBody>
        </p:sp>
        <p:sp>
          <p:nvSpPr>
            <p:cNvPr id="56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7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7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1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1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1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2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2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2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30" name="rc84"/>
            <p:cNvSpPr/>
            <p:nvPr/>
          </p:nvSpPr>
          <p:spPr>
            <a:xfrm>
              <a:off x="14005791" y="9941072"/>
              <a:ext cx="3149396" cy="504938"/>
            </a:xfrm>
            <a:prstGeom prst="rect">
              <a:avLst/>
            </a:prstGeom>
            <a:solidFill>
              <a:srgbClr val="FFFFFF">
                <a:alpha val="100000"/>
              </a:srgbClr>
            </a:solidFill>
          </p:spPr>
          <p:txBody>
            <a:bodyPr/>
            <a:lstStyle/>
            <a:p/>
          </p:txBody>
        </p:sp>
        <p:sp>
          <p:nvSpPr>
            <p:cNvPr id="63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3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6" name=""/>
          <p:cNvGrpSpPr/>
          <p:nvPr/>
        </p:nvGrpSpPr>
        <p:grpSpPr>
          <a:xfrm>
            <a:off x="594360" y="6217920"/>
            <a:ext cx="5562295" cy="4108319"/>
            <a:chOff x="594360" y="6217920"/>
            <a:chExt cx="5562295" cy="4108319"/>
          </a:xfrm>
        </p:grpSpPr>
        <p:sp>
          <p:nvSpPr>
            <p:cNvPr id="63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8" name="rc4"/>
            <p:cNvSpPr/>
            <p:nvPr/>
          </p:nvSpPr>
          <p:spPr>
            <a:xfrm>
              <a:off x="2059711"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9" name="rc5"/>
            <p:cNvSpPr/>
            <p:nvPr/>
          </p:nvSpPr>
          <p:spPr>
            <a:xfrm>
              <a:off x="208794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6"/>
            <p:cNvSpPr/>
            <p:nvPr/>
          </p:nvSpPr>
          <p:spPr>
            <a:xfrm>
              <a:off x="237031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7"/>
            <p:cNvSpPr/>
            <p:nvPr/>
          </p:nvSpPr>
          <p:spPr>
            <a:xfrm>
              <a:off x="265267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8"/>
            <p:cNvSpPr/>
            <p:nvPr/>
          </p:nvSpPr>
          <p:spPr>
            <a:xfrm>
              <a:off x="293504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9"/>
            <p:cNvSpPr/>
            <p:nvPr/>
          </p:nvSpPr>
          <p:spPr>
            <a:xfrm>
              <a:off x="3217408"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10"/>
            <p:cNvSpPr/>
            <p:nvPr/>
          </p:nvSpPr>
          <p:spPr>
            <a:xfrm>
              <a:off x="3499773"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11"/>
            <p:cNvSpPr/>
            <p:nvPr/>
          </p:nvSpPr>
          <p:spPr>
            <a:xfrm>
              <a:off x="3782138" y="6544587"/>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46" name="rc12"/>
            <p:cNvSpPr/>
            <p:nvPr/>
          </p:nvSpPr>
          <p:spPr>
            <a:xfrm>
              <a:off x="4064503"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13"/>
            <p:cNvSpPr/>
            <p:nvPr/>
          </p:nvSpPr>
          <p:spPr>
            <a:xfrm>
              <a:off x="4346868"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8" name="rc14"/>
            <p:cNvSpPr/>
            <p:nvPr/>
          </p:nvSpPr>
          <p:spPr>
            <a:xfrm>
              <a:off x="4629233" y="6544587"/>
              <a:ext cx="282365" cy="282365"/>
            </a:xfrm>
            <a:prstGeom prst="rect">
              <a:avLst/>
            </a:prstGeom>
            <a:solidFill>
              <a:srgbClr val="FC8C6C">
                <a:alpha val="100000"/>
              </a:srgbClr>
            </a:solidFill>
            <a:ln w="5420" cap="flat">
              <a:solidFill>
                <a:srgbClr val="FFFFFF">
                  <a:alpha val="100000"/>
                </a:srgbClr>
              </a:solidFill>
              <a:prstDash val="solid"/>
              <a:miter/>
            </a:ln>
          </p:spPr>
          <p:txBody>
            <a:bodyPr/>
            <a:lstStyle/>
            <a:p/>
          </p:txBody>
        </p:sp>
        <p:sp>
          <p:nvSpPr>
            <p:cNvPr id="649" name="rc15"/>
            <p:cNvSpPr/>
            <p:nvPr/>
          </p:nvSpPr>
          <p:spPr>
            <a:xfrm>
              <a:off x="4911598" y="6544587"/>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50" name="rc16"/>
            <p:cNvSpPr/>
            <p:nvPr/>
          </p:nvSpPr>
          <p:spPr>
            <a:xfrm>
              <a:off x="5193963" y="6544587"/>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51" name="rc17"/>
            <p:cNvSpPr/>
            <p:nvPr/>
          </p:nvSpPr>
          <p:spPr>
            <a:xfrm>
              <a:off x="208794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18"/>
            <p:cNvSpPr/>
            <p:nvPr/>
          </p:nvSpPr>
          <p:spPr>
            <a:xfrm>
              <a:off x="237031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9"/>
            <p:cNvSpPr/>
            <p:nvPr/>
          </p:nvSpPr>
          <p:spPr>
            <a:xfrm>
              <a:off x="265267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0"/>
            <p:cNvSpPr/>
            <p:nvPr/>
          </p:nvSpPr>
          <p:spPr>
            <a:xfrm>
              <a:off x="293504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1"/>
            <p:cNvSpPr/>
            <p:nvPr/>
          </p:nvSpPr>
          <p:spPr>
            <a:xfrm>
              <a:off x="321740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22"/>
            <p:cNvSpPr/>
            <p:nvPr/>
          </p:nvSpPr>
          <p:spPr>
            <a:xfrm>
              <a:off x="349977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23"/>
            <p:cNvSpPr/>
            <p:nvPr/>
          </p:nvSpPr>
          <p:spPr>
            <a:xfrm>
              <a:off x="3782138"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24"/>
            <p:cNvSpPr/>
            <p:nvPr/>
          </p:nvSpPr>
          <p:spPr>
            <a:xfrm>
              <a:off x="4064503"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25"/>
            <p:cNvSpPr/>
            <p:nvPr/>
          </p:nvSpPr>
          <p:spPr>
            <a:xfrm>
              <a:off x="4346868" y="682695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60" name="rc26"/>
            <p:cNvSpPr/>
            <p:nvPr/>
          </p:nvSpPr>
          <p:spPr>
            <a:xfrm>
              <a:off x="4629233" y="6826953"/>
              <a:ext cx="282365" cy="282365"/>
            </a:xfrm>
            <a:prstGeom prst="rect">
              <a:avLst/>
            </a:prstGeom>
            <a:solidFill>
              <a:srgbClr val="F45038">
                <a:alpha val="100000"/>
              </a:srgbClr>
            </a:solidFill>
            <a:ln w="5420" cap="flat">
              <a:solidFill>
                <a:srgbClr val="FFFFFF">
                  <a:alpha val="100000"/>
                </a:srgbClr>
              </a:solidFill>
              <a:prstDash val="solid"/>
              <a:miter/>
            </a:ln>
          </p:spPr>
          <p:txBody>
            <a:bodyPr/>
            <a:lstStyle/>
            <a:p/>
          </p:txBody>
        </p:sp>
        <p:sp>
          <p:nvSpPr>
            <p:cNvPr id="661" name="rc27"/>
            <p:cNvSpPr/>
            <p:nvPr/>
          </p:nvSpPr>
          <p:spPr>
            <a:xfrm>
              <a:off x="4911598" y="6826953"/>
              <a:ext cx="282365" cy="282365"/>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62" name="rc28"/>
            <p:cNvSpPr/>
            <p:nvPr/>
          </p:nvSpPr>
          <p:spPr>
            <a:xfrm>
              <a:off x="5193963" y="682695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63" name="rc29"/>
            <p:cNvSpPr/>
            <p:nvPr/>
          </p:nvSpPr>
          <p:spPr>
            <a:xfrm>
              <a:off x="208794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0"/>
            <p:cNvSpPr/>
            <p:nvPr/>
          </p:nvSpPr>
          <p:spPr>
            <a:xfrm>
              <a:off x="237031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1"/>
            <p:cNvSpPr/>
            <p:nvPr/>
          </p:nvSpPr>
          <p:spPr>
            <a:xfrm>
              <a:off x="265267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2"/>
            <p:cNvSpPr/>
            <p:nvPr/>
          </p:nvSpPr>
          <p:spPr>
            <a:xfrm>
              <a:off x="293504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3"/>
            <p:cNvSpPr/>
            <p:nvPr/>
          </p:nvSpPr>
          <p:spPr>
            <a:xfrm>
              <a:off x="3217408"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8" name="rc34"/>
            <p:cNvSpPr/>
            <p:nvPr/>
          </p:nvSpPr>
          <p:spPr>
            <a:xfrm>
              <a:off x="3499773"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5"/>
            <p:cNvSpPr/>
            <p:nvPr/>
          </p:nvSpPr>
          <p:spPr>
            <a:xfrm>
              <a:off x="378213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6"/>
            <p:cNvSpPr/>
            <p:nvPr/>
          </p:nvSpPr>
          <p:spPr>
            <a:xfrm>
              <a:off x="4064503"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1" name="rc37"/>
            <p:cNvSpPr/>
            <p:nvPr/>
          </p:nvSpPr>
          <p:spPr>
            <a:xfrm>
              <a:off x="4346868"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38"/>
            <p:cNvSpPr/>
            <p:nvPr/>
          </p:nvSpPr>
          <p:spPr>
            <a:xfrm>
              <a:off x="4629233" y="710931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73" name="rc39"/>
            <p:cNvSpPr/>
            <p:nvPr/>
          </p:nvSpPr>
          <p:spPr>
            <a:xfrm>
              <a:off x="4911598" y="7109318"/>
              <a:ext cx="282365" cy="282365"/>
            </a:xfrm>
            <a:prstGeom prst="rect">
              <a:avLst/>
            </a:prstGeom>
            <a:solidFill>
              <a:srgbClr val="FDA688">
                <a:alpha val="100000"/>
              </a:srgbClr>
            </a:solidFill>
            <a:ln w="5420" cap="flat">
              <a:solidFill>
                <a:srgbClr val="FFFFFF">
                  <a:alpha val="100000"/>
                </a:srgbClr>
              </a:solidFill>
              <a:prstDash val="solid"/>
              <a:miter/>
            </a:ln>
          </p:spPr>
          <p:txBody>
            <a:bodyPr/>
            <a:lstStyle/>
            <a:p/>
          </p:txBody>
        </p:sp>
        <p:sp>
          <p:nvSpPr>
            <p:cNvPr id="674" name="rc40"/>
            <p:cNvSpPr/>
            <p:nvPr/>
          </p:nvSpPr>
          <p:spPr>
            <a:xfrm>
              <a:off x="5193963" y="7109318"/>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75" name="rc41"/>
            <p:cNvSpPr/>
            <p:nvPr/>
          </p:nvSpPr>
          <p:spPr>
            <a:xfrm>
              <a:off x="208794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2"/>
            <p:cNvSpPr/>
            <p:nvPr/>
          </p:nvSpPr>
          <p:spPr>
            <a:xfrm>
              <a:off x="237031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3"/>
            <p:cNvSpPr/>
            <p:nvPr/>
          </p:nvSpPr>
          <p:spPr>
            <a:xfrm>
              <a:off x="265267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4"/>
            <p:cNvSpPr/>
            <p:nvPr/>
          </p:nvSpPr>
          <p:spPr>
            <a:xfrm>
              <a:off x="293504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5"/>
            <p:cNvSpPr/>
            <p:nvPr/>
          </p:nvSpPr>
          <p:spPr>
            <a:xfrm>
              <a:off x="321740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6"/>
            <p:cNvSpPr/>
            <p:nvPr/>
          </p:nvSpPr>
          <p:spPr>
            <a:xfrm>
              <a:off x="349977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47"/>
            <p:cNvSpPr/>
            <p:nvPr/>
          </p:nvSpPr>
          <p:spPr>
            <a:xfrm>
              <a:off x="378213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48"/>
            <p:cNvSpPr/>
            <p:nvPr/>
          </p:nvSpPr>
          <p:spPr>
            <a:xfrm>
              <a:off x="4064503"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49"/>
            <p:cNvSpPr/>
            <p:nvPr/>
          </p:nvSpPr>
          <p:spPr>
            <a:xfrm>
              <a:off x="4346868"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0"/>
            <p:cNvSpPr/>
            <p:nvPr/>
          </p:nvSpPr>
          <p:spPr>
            <a:xfrm>
              <a:off x="4629233" y="7391683"/>
              <a:ext cx="282365" cy="282365"/>
            </a:xfrm>
            <a:prstGeom prst="rect">
              <a:avLst/>
            </a:prstGeom>
            <a:solidFill>
              <a:srgbClr val="FECAB5">
                <a:alpha val="100000"/>
              </a:srgbClr>
            </a:solidFill>
            <a:ln w="5420" cap="flat">
              <a:solidFill>
                <a:srgbClr val="FFFFFF">
                  <a:alpha val="100000"/>
                </a:srgbClr>
              </a:solidFill>
              <a:prstDash val="solid"/>
              <a:miter/>
            </a:ln>
          </p:spPr>
          <p:txBody>
            <a:bodyPr/>
            <a:lstStyle/>
            <a:p/>
          </p:txBody>
        </p:sp>
        <p:sp>
          <p:nvSpPr>
            <p:cNvPr id="685" name="rc51"/>
            <p:cNvSpPr/>
            <p:nvPr/>
          </p:nvSpPr>
          <p:spPr>
            <a:xfrm>
              <a:off x="4911598" y="7391683"/>
              <a:ext cx="282365" cy="282365"/>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686" name="rc52"/>
            <p:cNvSpPr/>
            <p:nvPr/>
          </p:nvSpPr>
          <p:spPr>
            <a:xfrm>
              <a:off x="5193963" y="7391683"/>
              <a:ext cx="282365" cy="282365"/>
            </a:xfrm>
            <a:prstGeom prst="rect">
              <a:avLst/>
            </a:prstGeom>
            <a:solidFill>
              <a:srgbClr val="FCBDA3">
                <a:alpha val="100000"/>
              </a:srgbClr>
            </a:solidFill>
            <a:ln w="5420" cap="flat">
              <a:solidFill>
                <a:srgbClr val="FFFFFF">
                  <a:alpha val="100000"/>
                </a:srgbClr>
              </a:solidFill>
              <a:prstDash val="solid"/>
              <a:miter/>
            </a:ln>
          </p:spPr>
          <p:txBody>
            <a:bodyPr/>
            <a:lstStyle/>
            <a:p/>
          </p:txBody>
        </p:sp>
        <p:sp>
          <p:nvSpPr>
            <p:cNvPr id="687" name="rc53"/>
            <p:cNvSpPr/>
            <p:nvPr/>
          </p:nvSpPr>
          <p:spPr>
            <a:xfrm>
              <a:off x="208794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4"/>
            <p:cNvSpPr/>
            <p:nvPr/>
          </p:nvSpPr>
          <p:spPr>
            <a:xfrm>
              <a:off x="237031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5"/>
            <p:cNvSpPr/>
            <p:nvPr/>
          </p:nvSpPr>
          <p:spPr>
            <a:xfrm>
              <a:off x="265267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6"/>
            <p:cNvSpPr/>
            <p:nvPr/>
          </p:nvSpPr>
          <p:spPr>
            <a:xfrm>
              <a:off x="293504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57"/>
            <p:cNvSpPr/>
            <p:nvPr/>
          </p:nvSpPr>
          <p:spPr>
            <a:xfrm>
              <a:off x="321740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58"/>
            <p:cNvSpPr/>
            <p:nvPr/>
          </p:nvSpPr>
          <p:spPr>
            <a:xfrm>
              <a:off x="349977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59"/>
            <p:cNvSpPr/>
            <p:nvPr/>
          </p:nvSpPr>
          <p:spPr>
            <a:xfrm>
              <a:off x="3782138"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0"/>
            <p:cNvSpPr/>
            <p:nvPr/>
          </p:nvSpPr>
          <p:spPr>
            <a:xfrm>
              <a:off x="4064503"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1"/>
            <p:cNvSpPr/>
            <p:nvPr/>
          </p:nvSpPr>
          <p:spPr>
            <a:xfrm>
              <a:off x="4346868"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96" name="rc62"/>
            <p:cNvSpPr/>
            <p:nvPr/>
          </p:nvSpPr>
          <p:spPr>
            <a:xfrm>
              <a:off x="4629233"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97" name="rc63"/>
            <p:cNvSpPr/>
            <p:nvPr/>
          </p:nvSpPr>
          <p:spPr>
            <a:xfrm>
              <a:off x="4911598" y="767404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98" name="rc64"/>
            <p:cNvSpPr/>
            <p:nvPr/>
          </p:nvSpPr>
          <p:spPr>
            <a:xfrm>
              <a:off x="5193963" y="7674048"/>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99" name="rc65"/>
            <p:cNvSpPr/>
            <p:nvPr/>
          </p:nvSpPr>
          <p:spPr>
            <a:xfrm>
              <a:off x="208794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6"/>
            <p:cNvSpPr/>
            <p:nvPr/>
          </p:nvSpPr>
          <p:spPr>
            <a:xfrm>
              <a:off x="237031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67"/>
            <p:cNvSpPr/>
            <p:nvPr/>
          </p:nvSpPr>
          <p:spPr>
            <a:xfrm>
              <a:off x="265267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68"/>
            <p:cNvSpPr/>
            <p:nvPr/>
          </p:nvSpPr>
          <p:spPr>
            <a:xfrm>
              <a:off x="293504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69"/>
            <p:cNvSpPr/>
            <p:nvPr/>
          </p:nvSpPr>
          <p:spPr>
            <a:xfrm>
              <a:off x="321740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0"/>
            <p:cNvSpPr/>
            <p:nvPr/>
          </p:nvSpPr>
          <p:spPr>
            <a:xfrm>
              <a:off x="349977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1"/>
            <p:cNvSpPr/>
            <p:nvPr/>
          </p:nvSpPr>
          <p:spPr>
            <a:xfrm>
              <a:off x="3782138"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2"/>
            <p:cNvSpPr/>
            <p:nvPr/>
          </p:nvSpPr>
          <p:spPr>
            <a:xfrm>
              <a:off x="4064503"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3"/>
            <p:cNvSpPr/>
            <p:nvPr/>
          </p:nvSpPr>
          <p:spPr>
            <a:xfrm>
              <a:off x="4346868"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08" name="rc74"/>
            <p:cNvSpPr/>
            <p:nvPr/>
          </p:nvSpPr>
          <p:spPr>
            <a:xfrm>
              <a:off x="4629233" y="795641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09" name="rc75"/>
            <p:cNvSpPr/>
            <p:nvPr/>
          </p:nvSpPr>
          <p:spPr>
            <a:xfrm>
              <a:off x="4911598" y="795641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10" name="rc76"/>
            <p:cNvSpPr/>
            <p:nvPr/>
          </p:nvSpPr>
          <p:spPr>
            <a:xfrm>
              <a:off x="5193963" y="7956413"/>
              <a:ext cx="282365" cy="282365"/>
            </a:xfrm>
            <a:prstGeom prst="rect">
              <a:avLst/>
            </a:prstGeom>
            <a:solidFill>
              <a:srgbClr val="FDC7B0">
                <a:alpha val="100000"/>
              </a:srgbClr>
            </a:solidFill>
            <a:ln w="5420" cap="flat">
              <a:solidFill>
                <a:srgbClr val="FFFFFF">
                  <a:alpha val="100000"/>
                </a:srgbClr>
              </a:solidFill>
              <a:prstDash val="solid"/>
              <a:miter/>
            </a:ln>
          </p:spPr>
          <p:txBody>
            <a:bodyPr/>
            <a:lstStyle/>
            <a:p/>
          </p:txBody>
        </p:sp>
        <p:sp>
          <p:nvSpPr>
            <p:cNvPr id="711" name="rc77"/>
            <p:cNvSpPr/>
            <p:nvPr/>
          </p:nvSpPr>
          <p:spPr>
            <a:xfrm>
              <a:off x="208794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2" name="rc78"/>
            <p:cNvSpPr/>
            <p:nvPr/>
          </p:nvSpPr>
          <p:spPr>
            <a:xfrm>
              <a:off x="237031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79"/>
            <p:cNvSpPr/>
            <p:nvPr/>
          </p:nvSpPr>
          <p:spPr>
            <a:xfrm>
              <a:off x="265267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80"/>
            <p:cNvSpPr/>
            <p:nvPr/>
          </p:nvSpPr>
          <p:spPr>
            <a:xfrm>
              <a:off x="293504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1"/>
            <p:cNvSpPr/>
            <p:nvPr/>
          </p:nvSpPr>
          <p:spPr>
            <a:xfrm>
              <a:off x="321740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82"/>
            <p:cNvSpPr/>
            <p:nvPr/>
          </p:nvSpPr>
          <p:spPr>
            <a:xfrm>
              <a:off x="349977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7" name="rc83"/>
            <p:cNvSpPr/>
            <p:nvPr/>
          </p:nvSpPr>
          <p:spPr>
            <a:xfrm>
              <a:off x="378213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8" name="rc84"/>
            <p:cNvSpPr/>
            <p:nvPr/>
          </p:nvSpPr>
          <p:spPr>
            <a:xfrm>
              <a:off x="406450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9" name="rc85"/>
            <p:cNvSpPr/>
            <p:nvPr/>
          </p:nvSpPr>
          <p:spPr>
            <a:xfrm>
              <a:off x="4346868"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86"/>
            <p:cNvSpPr/>
            <p:nvPr/>
          </p:nvSpPr>
          <p:spPr>
            <a:xfrm>
              <a:off x="4629233"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1" name="rc87"/>
            <p:cNvSpPr/>
            <p:nvPr/>
          </p:nvSpPr>
          <p:spPr>
            <a:xfrm>
              <a:off x="4911598" y="8238778"/>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722" name="rc88"/>
            <p:cNvSpPr/>
            <p:nvPr/>
          </p:nvSpPr>
          <p:spPr>
            <a:xfrm>
              <a:off x="5193963" y="823877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23" name="rc89"/>
            <p:cNvSpPr/>
            <p:nvPr/>
          </p:nvSpPr>
          <p:spPr>
            <a:xfrm>
              <a:off x="208794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4" name="rc90"/>
            <p:cNvSpPr/>
            <p:nvPr/>
          </p:nvSpPr>
          <p:spPr>
            <a:xfrm>
              <a:off x="237031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1"/>
            <p:cNvSpPr/>
            <p:nvPr/>
          </p:nvSpPr>
          <p:spPr>
            <a:xfrm>
              <a:off x="265267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92"/>
            <p:cNvSpPr/>
            <p:nvPr/>
          </p:nvSpPr>
          <p:spPr>
            <a:xfrm>
              <a:off x="293504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93"/>
            <p:cNvSpPr/>
            <p:nvPr/>
          </p:nvSpPr>
          <p:spPr>
            <a:xfrm>
              <a:off x="321740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8" name="rc94"/>
            <p:cNvSpPr/>
            <p:nvPr/>
          </p:nvSpPr>
          <p:spPr>
            <a:xfrm>
              <a:off x="349977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9" name="rc95"/>
            <p:cNvSpPr/>
            <p:nvPr/>
          </p:nvSpPr>
          <p:spPr>
            <a:xfrm>
              <a:off x="3782138"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0" name="rc96"/>
            <p:cNvSpPr/>
            <p:nvPr/>
          </p:nvSpPr>
          <p:spPr>
            <a:xfrm>
              <a:off x="406450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1" name="rc97"/>
            <p:cNvSpPr/>
            <p:nvPr/>
          </p:nvSpPr>
          <p:spPr>
            <a:xfrm>
              <a:off x="4346868"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32" name="rc98"/>
            <p:cNvSpPr/>
            <p:nvPr/>
          </p:nvSpPr>
          <p:spPr>
            <a:xfrm>
              <a:off x="4629233"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3" name="rc99"/>
            <p:cNvSpPr/>
            <p:nvPr/>
          </p:nvSpPr>
          <p:spPr>
            <a:xfrm>
              <a:off x="4911598" y="852114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34" name="rc100"/>
            <p:cNvSpPr/>
            <p:nvPr/>
          </p:nvSpPr>
          <p:spPr>
            <a:xfrm>
              <a:off x="5193963"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35" name="rc101"/>
            <p:cNvSpPr/>
            <p:nvPr/>
          </p:nvSpPr>
          <p:spPr>
            <a:xfrm>
              <a:off x="2087947"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6" name="rc102"/>
            <p:cNvSpPr/>
            <p:nvPr/>
          </p:nvSpPr>
          <p:spPr>
            <a:xfrm>
              <a:off x="237031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7" name="rc103"/>
            <p:cNvSpPr/>
            <p:nvPr/>
          </p:nvSpPr>
          <p:spPr>
            <a:xfrm>
              <a:off x="265267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8" name="rc104"/>
            <p:cNvSpPr/>
            <p:nvPr/>
          </p:nvSpPr>
          <p:spPr>
            <a:xfrm>
              <a:off x="293504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39" name="rc105"/>
            <p:cNvSpPr/>
            <p:nvPr/>
          </p:nvSpPr>
          <p:spPr>
            <a:xfrm>
              <a:off x="321740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0" name="rc106"/>
            <p:cNvSpPr/>
            <p:nvPr/>
          </p:nvSpPr>
          <p:spPr>
            <a:xfrm>
              <a:off x="349977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1" name="rc107"/>
            <p:cNvSpPr/>
            <p:nvPr/>
          </p:nvSpPr>
          <p:spPr>
            <a:xfrm>
              <a:off x="378213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2" name="rc108"/>
            <p:cNvSpPr/>
            <p:nvPr/>
          </p:nvSpPr>
          <p:spPr>
            <a:xfrm>
              <a:off x="4064503"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3" name="rc109"/>
            <p:cNvSpPr/>
            <p:nvPr/>
          </p:nvSpPr>
          <p:spPr>
            <a:xfrm>
              <a:off x="4346868"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10"/>
            <p:cNvSpPr/>
            <p:nvPr/>
          </p:nvSpPr>
          <p:spPr>
            <a:xfrm>
              <a:off x="4629233"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5" name="rc111"/>
            <p:cNvSpPr/>
            <p:nvPr/>
          </p:nvSpPr>
          <p:spPr>
            <a:xfrm>
              <a:off x="4911598"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6" name="rc112"/>
            <p:cNvSpPr/>
            <p:nvPr/>
          </p:nvSpPr>
          <p:spPr>
            <a:xfrm>
              <a:off x="5193963" y="880350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47" name="tx113"/>
            <p:cNvSpPr/>
            <p:nvPr/>
          </p:nvSpPr>
          <p:spPr>
            <a:xfrm>
              <a:off x="1441042"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48" name="tx114"/>
            <p:cNvSpPr/>
            <p:nvPr/>
          </p:nvSpPr>
          <p:spPr>
            <a:xfrm>
              <a:off x="1373400" y="8597362"/>
              <a:ext cx="52499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ZARQA</a:t>
              </a:r>
            </a:p>
          </p:txBody>
        </p:sp>
        <p:sp>
          <p:nvSpPr>
            <p:cNvPr id="749" name="tx115"/>
            <p:cNvSpPr/>
            <p:nvPr/>
          </p:nvSpPr>
          <p:spPr>
            <a:xfrm>
              <a:off x="1246449" y="8314997"/>
              <a:ext cx="65194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MAFRAQ</a:t>
              </a:r>
            </a:p>
          </p:txBody>
        </p:sp>
        <p:sp>
          <p:nvSpPr>
            <p:cNvPr id="750" name="tx116"/>
            <p:cNvSpPr/>
            <p:nvPr/>
          </p:nvSpPr>
          <p:spPr>
            <a:xfrm>
              <a:off x="1373251" y="8032632"/>
              <a:ext cx="525140"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AQABA</a:t>
              </a:r>
            </a:p>
          </p:txBody>
        </p:sp>
        <p:sp>
          <p:nvSpPr>
            <p:cNvPr id="751" name="tx117"/>
            <p:cNvSpPr/>
            <p:nvPr/>
          </p:nvSpPr>
          <p:spPr>
            <a:xfrm>
              <a:off x="1280159" y="7760685"/>
              <a:ext cx="618232"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TAFIELA</a:t>
              </a:r>
            </a:p>
          </p:txBody>
        </p:sp>
        <p:sp>
          <p:nvSpPr>
            <p:cNvPr id="752" name="tx118"/>
            <p:cNvSpPr/>
            <p:nvPr/>
          </p:nvSpPr>
          <p:spPr>
            <a:xfrm>
              <a:off x="1381734" y="7478320"/>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KARAK</a:t>
              </a:r>
            </a:p>
          </p:txBody>
        </p:sp>
        <p:sp>
          <p:nvSpPr>
            <p:cNvPr id="753" name="tx119"/>
            <p:cNvSpPr/>
            <p:nvPr/>
          </p:nvSpPr>
          <p:spPr>
            <a:xfrm>
              <a:off x="1331132" y="7195955"/>
              <a:ext cx="56725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AMMAN</a:t>
              </a:r>
            </a:p>
          </p:txBody>
        </p:sp>
        <p:sp>
          <p:nvSpPr>
            <p:cNvPr id="754" name="tx120"/>
            <p:cNvSpPr/>
            <p:nvPr/>
          </p:nvSpPr>
          <p:spPr>
            <a:xfrm>
              <a:off x="1254784" y="6913590"/>
              <a:ext cx="64360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MADABA</a:t>
              </a:r>
            </a:p>
          </p:txBody>
        </p:sp>
        <p:sp>
          <p:nvSpPr>
            <p:cNvPr id="755" name="tx121"/>
            <p:cNvSpPr/>
            <p:nvPr/>
          </p:nvSpPr>
          <p:spPr>
            <a:xfrm>
              <a:off x="1428987" y="6631225"/>
              <a:ext cx="469403"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MA'AN</a:t>
              </a:r>
            </a:p>
          </p:txBody>
        </p:sp>
        <p:sp>
          <p:nvSpPr>
            <p:cNvPr id="756" name="tx122"/>
            <p:cNvSpPr/>
            <p:nvPr/>
          </p:nvSpPr>
          <p:spPr>
            <a:xfrm rot="-2700000">
              <a:off x="178949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57" name="tx123"/>
            <p:cNvSpPr/>
            <p:nvPr/>
          </p:nvSpPr>
          <p:spPr>
            <a:xfrm rot="-2700000">
              <a:off x="207186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58" name="tx124"/>
            <p:cNvSpPr/>
            <p:nvPr/>
          </p:nvSpPr>
          <p:spPr>
            <a:xfrm rot="-2700000">
              <a:off x="235422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59" name="tx125"/>
            <p:cNvSpPr/>
            <p:nvPr/>
          </p:nvSpPr>
          <p:spPr>
            <a:xfrm rot="-2700000">
              <a:off x="263659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0" name="tx126"/>
            <p:cNvSpPr/>
            <p:nvPr/>
          </p:nvSpPr>
          <p:spPr>
            <a:xfrm rot="-2700000">
              <a:off x="291895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1" name="tx127"/>
            <p:cNvSpPr/>
            <p:nvPr/>
          </p:nvSpPr>
          <p:spPr>
            <a:xfrm rot="-2700000">
              <a:off x="320132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2" name="tx128"/>
            <p:cNvSpPr/>
            <p:nvPr/>
          </p:nvSpPr>
          <p:spPr>
            <a:xfrm rot="-2700000">
              <a:off x="348368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3" name="tx129"/>
            <p:cNvSpPr/>
            <p:nvPr/>
          </p:nvSpPr>
          <p:spPr>
            <a:xfrm rot="-2700000">
              <a:off x="3766024"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4" name="tx130"/>
            <p:cNvSpPr/>
            <p:nvPr/>
          </p:nvSpPr>
          <p:spPr>
            <a:xfrm rot="-2700000">
              <a:off x="404841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65" name="tx131"/>
            <p:cNvSpPr/>
            <p:nvPr/>
          </p:nvSpPr>
          <p:spPr>
            <a:xfrm rot="-2700000">
              <a:off x="433078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66" name="tx132"/>
            <p:cNvSpPr/>
            <p:nvPr/>
          </p:nvSpPr>
          <p:spPr>
            <a:xfrm rot="-2700000">
              <a:off x="4613146"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67" name="tx133"/>
            <p:cNvSpPr/>
            <p:nvPr/>
          </p:nvSpPr>
          <p:spPr>
            <a:xfrm rot="-2700000">
              <a:off x="4895511"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68" name="pic134"/>
            <p:cNvPicPr/>
            <p:nvPr/>
          </p:nvPicPr>
          <p:blipFill>
            <a:blip r:embed="rId2" cstate="print"/>
            <a:stretch>
              <a:fillRect/>
            </a:stretch>
          </p:blipFill>
          <p:spPr>
            <a:xfrm>
              <a:off x="2702138" y="9925424"/>
              <a:ext cx="2160000" cy="144000"/>
            </a:xfrm>
            <a:prstGeom prst="rect">
              <a:avLst/>
            </a:prstGeom>
          </p:spPr>
        </p:pic>
        <p:sp>
          <p:nvSpPr>
            <p:cNvPr id="769" name="pl135"/>
            <p:cNvSpPr/>
            <p:nvPr/>
          </p:nvSpPr>
          <p:spPr>
            <a:xfrm>
              <a:off x="325111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0" name="pl136"/>
            <p:cNvSpPr/>
            <p:nvPr/>
          </p:nvSpPr>
          <p:spPr>
            <a:xfrm>
              <a:off x="382519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1" name="pl137"/>
            <p:cNvSpPr/>
            <p:nvPr/>
          </p:nvSpPr>
          <p:spPr>
            <a:xfrm>
              <a:off x="4399274"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2" name="pl138"/>
            <p:cNvSpPr/>
            <p:nvPr/>
          </p:nvSpPr>
          <p:spPr>
            <a:xfrm>
              <a:off x="325111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3" name="pl139"/>
            <p:cNvSpPr/>
            <p:nvPr/>
          </p:nvSpPr>
          <p:spPr>
            <a:xfrm>
              <a:off x="382519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4" name="pl140"/>
            <p:cNvSpPr/>
            <p:nvPr/>
          </p:nvSpPr>
          <p:spPr>
            <a:xfrm>
              <a:off x="4399274"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75" name="tx141"/>
            <p:cNvSpPr/>
            <p:nvPr/>
          </p:nvSpPr>
          <p:spPr>
            <a:xfrm>
              <a:off x="318048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776" name="tx142"/>
            <p:cNvSpPr/>
            <p:nvPr/>
          </p:nvSpPr>
          <p:spPr>
            <a:xfrm>
              <a:off x="375456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40</a:t>
              </a:r>
            </a:p>
          </p:txBody>
        </p:sp>
        <p:sp>
          <p:nvSpPr>
            <p:cNvPr id="777" name="tx143"/>
            <p:cNvSpPr/>
            <p:nvPr/>
          </p:nvSpPr>
          <p:spPr>
            <a:xfrm>
              <a:off x="4328643"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60</a:t>
              </a:r>
            </a:p>
          </p:txBody>
        </p:sp>
        <p:sp>
          <p:nvSpPr>
            <p:cNvPr id="778"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7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8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8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Kazakhstan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217654" y="2153563"/>
              <a:ext cx="3150710" cy="3131794"/>
            </a:xfrm>
            <a:prstGeom prst="rect">
              <a:avLst/>
            </a:prstGeom>
            <a:solidFill>
              <a:srgbClr val="FFFFFF">
                <a:alpha val="100000"/>
              </a:srgbClr>
            </a:solidFill>
          </p:spPr>
          <p:txBody>
            <a:bodyPr/>
            <a:lstStyle/>
            <a:p/>
          </p:txBody>
        </p:sp>
        <p:sp>
          <p:nvSpPr>
            <p:cNvPr id="7" name="pl6"/>
            <p:cNvSpPr/>
            <p:nvPr/>
          </p:nvSpPr>
          <p:spPr>
            <a:xfrm>
              <a:off x="2217654"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8" name="pl7"/>
            <p:cNvSpPr/>
            <p:nvPr/>
          </p:nvSpPr>
          <p:spPr>
            <a:xfrm>
              <a:off x="2217654"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9" name="pl8"/>
            <p:cNvSpPr/>
            <p:nvPr/>
          </p:nvSpPr>
          <p:spPr>
            <a:xfrm>
              <a:off x="2217654"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0" name="pl9"/>
            <p:cNvSpPr/>
            <p:nvPr/>
          </p:nvSpPr>
          <p:spPr>
            <a:xfrm>
              <a:off x="2217654"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1" name="pl10"/>
            <p:cNvSpPr/>
            <p:nvPr/>
          </p:nvSpPr>
          <p:spPr>
            <a:xfrm>
              <a:off x="2217654"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 name="rc11"/>
            <p:cNvSpPr/>
            <p:nvPr/>
          </p:nvSpPr>
          <p:spPr>
            <a:xfrm>
              <a:off x="225639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225639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225639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225639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rc15"/>
            <p:cNvSpPr/>
            <p:nvPr/>
          </p:nvSpPr>
          <p:spPr>
            <a:xfrm>
              <a:off x="251464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251464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251464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251464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77290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77290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77290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77290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303115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303115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303115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303115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328941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328941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328941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328941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354766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354766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354766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354766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805922"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805922"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805922"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805922"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4064177" y="5284598"/>
              <a:ext cx="232429" cy="7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4064177" y="52845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4064177" y="528459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4064177" y="528459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4322432" y="5285104"/>
              <a:ext cx="232429" cy="2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4322432" y="528510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4322432" y="528510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4322432" y="528510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580687"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580687"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580687"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580687"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pg51"/>
            <p:cNvSpPr/>
            <p:nvPr/>
          </p:nvSpPr>
          <p:spPr>
            <a:xfrm>
              <a:off x="2916279" y="2153563"/>
              <a:ext cx="1753461" cy="373922"/>
            </a:xfrm>
            <a:custGeom>
              <a:avLst/>
              <a:pathLst>
                <a:path w="1753461" h="373922">
                  <a:moveTo>
                    <a:pt x="31220" y="373922"/>
                  </a:moveTo>
                  <a:lnTo>
                    <a:pt x="1722240" y="373922"/>
                  </a:lnTo>
                  <a:lnTo>
                    <a:pt x="1720983" y="373897"/>
                  </a:lnTo>
                  <a:lnTo>
                    <a:pt x="1726003" y="373695"/>
                  </a:lnTo>
                  <a:lnTo>
                    <a:pt x="1730926" y="372690"/>
                  </a:lnTo>
                  <a:lnTo>
                    <a:pt x="1735624" y="370908"/>
                  </a:lnTo>
                  <a:lnTo>
                    <a:pt x="1739975" y="368396"/>
                  </a:lnTo>
                  <a:lnTo>
                    <a:pt x="1743867" y="365218"/>
                  </a:lnTo>
                  <a:lnTo>
                    <a:pt x="1747199" y="361457"/>
                  </a:lnTo>
                  <a:lnTo>
                    <a:pt x="1749884" y="357211"/>
                  </a:lnTo>
                  <a:lnTo>
                    <a:pt x="1751854" y="352588"/>
                  </a:lnTo>
                  <a:lnTo>
                    <a:pt x="1753056" y="347710"/>
                  </a:lnTo>
                  <a:lnTo>
                    <a:pt x="1753461" y="342702"/>
                  </a:lnTo>
                  <a:lnTo>
                    <a:pt x="1753461" y="31220"/>
                  </a:lnTo>
                  <a:lnTo>
                    <a:pt x="1753056" y="26212"/>
                  </a:lnTo>
                  <a:lnTo>
                    <a:pt x="1751854" y="21334"/>
                  </a:lnTo>
                  <a:lnTo>
                    <a:pt x="1749884" y="16711"/>
                  </a:lnTo>
                  <a:lnTo>
                    <a:pt x="1747199" y="12465"/>
                  </a:lnTo>
                  <a:lnTo>
                    <a:pt x="1743867" y="8704"/>
                  </a:lnTo>
                  <a:lnTo>
                    <a:pt x="1739975" y="5526"/>
                  </a:lnTo>
                  <a:lnTo>
                    <a:pt x="1735624" y="3014"/>
                  </a:lnTo>
                  <a:lnTo>
                    <a:pt x="1730926" y="1232"/>
                  </a:lnTo>
                  <a:lnTo>
                    <a:pt x="1726003" y="227"/>
                  </a:lnTo>
                  <a:lnTo>
                    <a:pt x="172224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3" name="tx52"/>
            <p:cNvSpPr/>
            <p:nvPr/>
          </p:nvSpPr>
          <p:spPr>
            <a:xfrm>
              <a:off x="3041161" y="2239827"/>
              <a:ext cx="150369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54" name="pg53"/>
            <p:cNvSpPr/>
            <p:nvPr/>
          </p:nvSpPr>
          <p:spPr>
            <a:xfrm>
              <a:off x="3118720" y="2394471"/>
              <a:ext cx="1348577" cy="311602"/>
            </a:xfrm>
            <a:custGeom>
              <a:avLst/>
              <a:pathLst>
                <a:path w="1348577" h="311602">
                  <a:moveTo>
                    <a:pt x="26017" y="311602"/>
                  </a:moveTo>
                  <a:lnTo>
                    <a:pt x="1322560" y="311602"/>
                  </a:lnTo>
                  <a:lnTo>
                    <a:pt x="1321513" y="311581"/>
                  </a:lnTo>
                  <a:lnTo>
                    <a:pt x="1325696" y="311412"/>
                  </a:lnTo>
                  <a:lnTo>
                    <a:pt x="1329799" y="310575"/>
                  </a:lnTo>
                  <a:lnTo>
                    <a:pt x="1333714" y="309090"/>
                  </a:lnTo>
                  <a:lnTo>
                    <a:pt x="1337340" y="306996"/>
                  </a:lnTo>
                  <a:lnTo>
                    <a:pt x="1340583" y="304348"/>
                  </a:lnTo>
                  <a:lnTo>
                    <a:pt x="1343360" y="301214"/>
                  </a:lnTo>
                  <a:lnTo>
                    <a:pt x="1345597" y="297675"/>
                  </a:lnTo>
                  <a:lnTo>
                    <a:pt x="1347239" y="293823"/>
                  </a:lnTo>
                  <a:lnTo>
                    <a:pt x="1348241" y="289758"/>
                  </a:lnTo>
                  <a:lnTo>
                    <a:pt x="1348577" y="285585"/>
                  </a:lnTo>
                  <a:lnTo>
                    <a:pt x="1348577" y="26017"/>
                  </a:lnTo>
                  <a:lnTo>
                    <a:pt x="1348241" y="21843"/>
                  </a:lnTo>
                  <a:lnTo>
                    <a:pt x="1347239" y="17778"/>
                  </a:lnTo>
                  <a:lnTo>
                    <a:pt x="1345597" y="13926"/>
                  </a:lnTo>
                  <a:lnTo>
                    <a:pt x="1343360" y="10387"/>
                  </a:lnTo>
                  <a:lnTo>
                    <a:pt x="1340583" y="7253"/>
                  </a:lnTo>
                  <a:lnTo>
                    <a:pt x="1337340" y="4605"/>
                  </a:lnTo>
                  <a:lnTo>
                    <a:pt x="1333714" y="2511"/>
                  </a:lnTo>
                  <a:lnTo>
                    <a:pt x="1329799" y="1027"/>
                  </a:lnTo>
                  <a:lnTo>
                    <a:pt x="1325696" y="189"/>
                  </a:lnTo>
                  <a:lnTo>
                    <a:pt x="132256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5" name="tx54"/>
            <p:cNvSpPr/>
            <p:nvPr/>
          </p:nvSpPr>
          <p:spPr>
            <a:xfrm>
              <a:off x="3222789" y="2466357"/>
              <a:ext cx="1140440"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 case(s)</a:t>
              </a:r>
            </a:p>
          </p:txBody>
        </p:sp>
        <p:sp>
          <p:nvSpPr>
            <p:cNvPr id="56" name="rc55"/>
            <p:cNvSpPr/>
            <p:nvPr/>
          </p:nvSpPr>
          <p:spPr>
            <a:xfrm>
              <a:off x="2217654" y="2153563"/>
              <a:ext cx="3150710" cy="3131794"/>
            </a:xfrm>
            <a:prstGeom prst="rect">
              <a:avLst/>
            </a:prstGeom>
            <a:ln w="13550" cap="rnd">
              <a:solidFill>
                <a:srgbClr val="333333">
                  <a:alpha val="100000"/>
                </a:srgbClr>
              </a:solidFill>
              <a:prstDash val="solid"/>
              <a:round/>
            </a:ln>
          </p:spPr>
          <p:txBody>
            <a:bodyPr/>
            <a:lstStyle/>
            <a:p/>
          </p:txBody>
        </p:sp>
        <p:sp>
          <p:nvSpPr>
            <p:cNvPr id="57" name="rc56"/>
            <p:cNvSpPr/>
            <p:nvPr/>
          </p:nvSpPr>
          <p:spPr>
            <a:xfrm>
              <a:off x="5368365" y="2153563"/>
              <a:ext cx="3150710" cy="3131794"/>
            </a:xfrm>
            <a:prstGeom prst="rect">
              <a:avLst/>
            </a:prstGeom>
            <a:solidFill>
              <a:srgbClr val="FFFFFF">
                <a:alpha val="100000"/>
              </a:srgbClr>
            </a:solidFill>
          </p:spPr>
          <p:txBody>
            <a:bodyPr/>
            <a:lstStyle/>
            <a:p/>
          </p:txBody>
        </p:sp>
        <p:sp>
          <p:nvSpPr>
            <p:cNvPr id="58" name="pl57"/>
            <p:cNvSpPr/>
            <p:nvPr/>
          </p:nvSpPr>
          <p:spPr>
            <a:xfrm>
              <a:off x="5368365"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59" name="pl58"/>
            <p:cNvSpPr/>
            <p:nvPr/>
          </p:nvSpPr>
          <p:spPr>
            <a:xfrm>
              <a:off x="5368365"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60" name="pl59"/>
            <p:cNvSpPr/>
            <p:nvPr/>
          </p:nvSpPr>
          <p:spPr>
            <a:xfrm>
              <a:off x="536836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1" name="pl60"/>
            <p:cNvSpPr/>
            <p:nvPr/>
          </p:nvSpPr>
          <p:spPr>
            <a:xfrm>
              <a:off x="5368365"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2" name="pl61"/>
            <p:cNvSpPr/>
            <p:nvPr/>
          </p:nvSpPr>
          <p:spPr>
            <a:xfrm>
              <a:off x="5368365"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63" name="rc62"/>
            <p:cNvSpPr/>
            <p:nvPr/>
          </p:nvSpPr>
          <p:spPr>
            <a:xfrm>
              <a:off x="5407103" y="5285358"/>
              <a:ext cx="232429"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5407103" y="528535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5407103" y="528535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5407103" y="528535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5665358" y="5283584"/>
              <a:ext cx="232429" cy="1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5665358" y="5283584"/>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5665358" y="5283584"/>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5665358" y="528358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5923613" y="5257999"/>
              <a:ext cx="232429" cy="2735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5923613" y="525799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5923613" y="5257746"/>
              <a:ext cx="232429" cy="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5923613" y="525774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6181868" y="5247360"/>
              <a:ext cx="232429" cy="3799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6181868" y="5247106"/>
              <a:ext cx="232429" cy="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6181868" y="5246600"/>
              <a:ext cx="232429" cy="5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6181868" y="524660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6440123" y="5140965"/>
              <a:ext cx="232429" cy="1443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6440123" y="5133366"/>
              <a:ext cx="232429" cy="75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6440123" y="5133366"/>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6440123" y="513336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6698378" y="5049770"/>
              <a:ext cx="232429" cy="2355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6698378" y="5035331"/>
              <a:ext cx="232429" cy="144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6698378" y="5020132"/>
              <a:ext cx="232429" cy="1519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6698378" y="502013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6956633" y="5104741"/>
              <a:ext cx="232429" cy="180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6956633" y="5064463"/>
              <a:ext cx="232429" cy="402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6956633" y="5040904"/>
              <a:ext cx="232429" cy="2355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6956633" y="504090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7214888" y="4926910"/>
              <a:ext cx="232429" cy="3584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7214888" y="4892459"/>
              <a:ext cx="232429" cy="344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7214888" y="4889165"/>
              <a:ext cx="232429" cy="3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7214888" y="488916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7473143" y="4488667"/>
              <a:ext cx="232429" cy="7966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7473143" y="4454722"/>
              <a:ext cx="232429" cy="339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7473143" y="4448642"/>
              <a:ext cx="232429" cy="60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7473143" y="444864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7731398" y="4147445"/>
              <a:ext cx="232429" cy="11379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7731398" y="4141365"/>
              <a:ext cx="232429" cy="60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7731398" y="4131232"/>
              <a:ext cx="232429" cy="101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7731398" y="413123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7989653" y="4971241"/>
              <a:ext cx="232429" cy="3141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7989653" y="4951989"/>
              <a:ext cx="232429" cy="192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7989653" y="4937549"/>
              <a:ext cx="232429" cy="1443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7989653" y="493754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8247908" y="4951735"/>
              <a:ext cx="232429" cy="3336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8247908" y="4933750"/>
              <a:ext cx="232429" cy="17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8247908" y="4922097"/>
              <a:ext cx="232429" cy="1165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8247908" y="492209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pg110"/>
            <p:cNvSpPr/>
            <p:nvPr/>
          </p:nvSpPr>
          <p:spPr>
            <a:xfrm>
              <a:off x="804505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12" name="pg111"/>
            <p:cNvSpPr/>
            <p:nvPr/>
          </p:nvSpPr>
          <p:spPr>
            <a:xfrm>
              <a:off x="5970441"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3" name="tx112"/>
            <p:cNvSpPr/>
            <p:nvPr/>
          </p:nvSpPr>
          <p:spPr>
            <a:xfrm>
              <a:off x="609532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15,111 case(s)</a:t>
              </a:r>
            </a:p>
          </p:txBody>
        </p:sp>
        <p:sp>
          <p:nvSpPr>
            <p:cNvPr id="114" name="pg113"/>
            <p:cNvSpPr/>
            <p:nvPr/>
          </p:nvSpPr>
          <p:spPr>
            <a:xfrm>
              <a:off x="6188974"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5" name="tx114"/>
            <p:cNvSpPr/>
            <p:nvPr/>
          </p:nvSpPr>
          <p:spPr>
            <a:xfrm>
              <a:off x="6293043"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15,111 case(s)</a:t>
              </a:r>
            </a:p>
          </p:txBody>
        </p:sp>
        <p:sp>
          <p:nvSpPr>
            <p:cNvPr id="116" name="rc115"/>
            <p:cNvSpPr/>
            <p:nvPr/>
          </p:nvSpPr>
          <p:spPr>
            <a:xfrm>
              <a:off x="5368365" y="2153563"/>
              <a:ext cx="3150710" cy="3131794"/>
            </a:xfrm>
            <a:prstGeom prst="rect">
              <a:avLst/>
            </a:prstGeom>
            <a:ln w="13550" cap="rnd">
              <a:solidFill>
                <a:srgbClr val="333333">
                  <a:alpha val="100000"/>
                </a:srgbClr>
              </a:solidFill>
              <a:prstDash val="solid"/>
              <a:round/>
            </a:ln>
          </p:spPr>
          <p:txBody>
            <a:bodyPr/>
            <a:lstStyle/>
            <a:p/>
          </p:txBody>
        </p:sp>
        <p:sp>
          <p:nvSpPr>
            <p:cNvPr id="117" name="rc116"/>
            <p:cNvSpPr/>
            <p:nvPr/>
          </p:nvSpPr>
          <p:spPr>
            <a:xfrm>
              <a:off x="8519075" y="2153563"/>
              <a:ext cx="3150710" cy="3131794"/>
            </a:xfrm>
            <a:prstGeom prst="rect">
              <a:avLst/>
            </a:prstGeom>
            <a:solidFill>
              <a:srgbClr val="FFFFFF">
                <a:alpha val="100000"/>
              </a:srgbClr>
            </a:solidFill>
          </p:spPr>
          <p:txBody>
            <a:bodyPr/>
            <a:lstStyle/>
            <a:p/>
          </p:txBody>
        </p:sp>
        <p:sp>
          <p:nvSpPr>
            <p:cNvPr id="118" name="pl117"/>
            <p:cNvSpPr/>
            <p:nvPr/>
          </p:nvSpPr>
          <p:spPr>
            <a:xfrm>
              <a:off x="8519075"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19" name="pl118"/>
            <p:cNvSpPr/>
            <p:nvPr/>
          </p:nvSpPr>
          <p:spPr>
            <a:xfrm>
              <a:off x="8519075"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20" name="pl119"/>
            <p:cNvSpPr/>
            <p:nvPr/>
          </p:nvSpPr>
          <p:spPr>
            <a:xfrm>
              <a:off x="8519075"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1" name="pl120"/>
            <p:cNvSpPr/>
            <p:nvPr/>
          </p:nvSpPr>
          <p:spPr>
            <a:xfrm>
              <a:off x="8519075"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2" name="pl121"/>
            <p:cNvSpPr/>
            <p:nvPr/>
          </p:nvSpPr>
          <p:spPr>
            <a:xfrm>
              <a:off x="8519075"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23" name="rc122"/>
            <p:cNvSpPr/>
            <p:nvPr/>
          </p:nvSpPr>
          <p:spPr>
            <a:xfrm>
              <a:off x="8557813" y="2937082"/>
              <a:ext cx="232429" cy="2348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557813" y="2884645"/>
              <a:ext cx="232429" cy="524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557813" y="2876285"/>
              <a:ext cx="232429" cy="83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557813" y="287628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8816068" y="3572408"/>
              <a:ext cx="232429" cy="17129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8816068" y="3545556"/>
              <a:ext cx="232429" cy="268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8816068" y="3485773"/>
              <a:ext cx="232429" cy="597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8816068" y="348577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074323" y="4154284"/>
              <a:ext cx="232429" cy="11310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074323" y="4142885"/>
              <a:ext cx="232429" cy="113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074323" y="4099061"/>
              <a:ext cx="232429" cy="4382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074323" y="4099061"/>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332578" y="4433696"/>
              <a:ext cx="232429" cy="8516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332578" y="4432936"/>
              <a:ext cx="232429" cy="7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332578" y="4422803"/>
              <a:ext cx="232429" cy="101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332578" y="442280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9590833" y="4868393"/>
              <a:ext cx="232429" cy="4169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9590833" y="4866873"/>
              <a:ext cx="232429" cy="15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9590833" y="4862060"/>
              <a:ext cx="232429" cy="48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9590833" y="486206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9849088" y="5045464"/>
              <a:ext cx="232429" cy="2398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9849088" y="5042931"/>
              <a:ext cx="232429" cy="253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9849088" y="504293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9849088" y="5042931"/>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107343" y="5178457"/>
              <a:ext cx="232429" cy="1069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107343" y="5178457"/>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107343" y="5176430"/>
              <a:ext cx="232429" cy="20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107343" y="517643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365598" y="5261039"/>
              <a:ext cx="232429" cy="243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365598" y="5261039"/>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365598" y="5261039"/>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365598" y="526103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0623853" y="5269905"/>
              <a:ext cx="232429" cy="154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0623853" y="526990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0623853" y="526990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0623853" y="526990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10882108" y="5273198"/>
              <a:ext cx="232429" cy="121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10882108" y="5273198"/>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10882108" y="5272692"/>
              <a:ext cx="232429" cy="5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10882108" y="5272692"/>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1140363" y="5261292"/>
              <a:ext cx="232429" cy="24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1140363" y="526129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1140363" y="5260279"/>
              <a:ext cx="232429" cy="10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1140363" y="526027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1398618" y="5265852"/>
              <a:ext cx="232429" cy="195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1398618" y="5265852"/>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1398618" y="5264839"/>
              <a:ext cx="232429" cy="101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1398618" y="526483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pg170"/>
            <p:cNvSpPr/>
            <p:nvPr/>
          </p:nvSpPr>
          <p:spPr>
            <a:xfrm>
              <a:off x="9121152"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2" name="tx171"/>
            <p:cNvSpPr/>
            <p:nvPr/>
          </p:nvSpPr>
          <p:spPr>
            <a:xfrm>
              <a:off x="9246034"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28,147 case(s)</a:t>
              </a:r>
            </a:p>
          </p:txBody>
        </p:sp>
        <p:sp>
          <p:nvSpPr>
            <p:cNvPr id="173" name="pg172"/>
            <p:cNvSpPr/>
            <p:nvPr/>
          </p:nvSpPr>
          <p:spPr>
            <a:xfrm>
              <a:off x="9339685"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4" name="tx173"/>
            <p:cNvSpPr/>
            <p:nvPr/>
          </p:nvSpPr>
          <p:spPr>
            <a:xfrm>
              <a:off x="9443754"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28,147 case(s)</a:t>
              </a:r>
            </a:p>
          </p:txBody>
        </p:sp>
        <p:sp>
          <p:nvSpPr>
            <p:cNvPr id="175" name="rc174"/>
            <p:cNvSpPr/>
            <p:nvPr/>
          </p:nvSpPr>
          <p:spPr>
            <a:xfrm>
              <a:off x="8519075" y="2153563"/>
              <a:ext cx="3150710" cy="3131794"/>
            </a:xfrm>
            <a:prstGeom prst="rect">
              <a:avLst/>
            </a:prstGeom>
            <a:ln w="13550" cap="rnd">
              <a:solidFill>
                <a:srgbClr val="333333">
                  <a:alpha val="100000"/>
                </a:srgbClr>
              </a:solidFill>
              <a:prstDash val="solid"/>
              <a:round/>
            </a:ln>
          </p:spPr>
          <p:txBody>
            <a:bodyPr/>
            <a:lstStyle/>
            <a:p/>
          </p:txBody>
        </p:sp>
        <p:sp>
          <p:nvSpPr>
            <p:cNvPr id="176" name="rc175"/>
            <p:cNvSpPr/>
            <p:nvPr/>
          </p:nvSpPr>
          <p:spPr>
            <a:xfrm>
              <a:off x="11669786" y="2153563"/>
              <a:ext cx="3150710" cy="3131794"/>
            </a:xfrm>
            <a:prstGeom prst="rect">
              <a:avLst/>
            </a:prstGeom>
            <a:solidFill>
              <a:srgbClr val="FFFFFF">
                <a:alpha val="100000"/>
              </a:srgbClr>
            </a:solidFill>
          </p:spPr>
          <p:txBody>
            <a:bodyPr/>
            <a:lstStyle/>
            <a:p/>
          </p:txBody>
        </p:sp>
        <p:sp>
          <p:nvSpPr>
            <p:cNvPr id="177" name="pl176"/>
            <p:cNvSpPr/>
            <p:nvPr/>
          </p:nvSpPr>
          <p:spPr>
            <a:xfrm>
              <a:off x="11669786"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78" name="pl177"/>
            <p:cNvSpPr/>
            <p:nvPr/>
          </p:nvSpPr>
          <p:spPr>
            <a:xfrm>
              <a:off x="11669786"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179" name="pl178"/>
            <p:cNvSpPr/>
            <p:nvPr/>
          </p:nvSpPr>
          <p:spPr>
            <a:xfrm>
              <a:off x="1166978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0" name="pl179"/>
            <p:cNvSpPr/>
            <p:nvPr/>
          </p:nvSpPr>
          <p:spPr>
            <a:xfrm>
              <a:off x="11669786"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1" name="pl180"/>
            <p:cNvSpPr/>
            <p:nvPr/>
          </p:nvSpPr>
          <p:spPr>
            <a:xfrm>
              <a:off x="11669786"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182" name="rc181"/>
            <p:cNvSpPr/>
            <p:nvPr/>
          </p:nvSpPr>
          <p:spPr>
            <a:xfrm>
              <a:off x="11708524" y="5283584"/>
              <a:ext cx="232429" cy="1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708524" y="5283331"/>
              <a:ext cx="232429" cy="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708524" y="5242800"/>
              <a:ext cx="232429" cy="405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708524" y="524280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966779" y="5227854"/>
              <a:ext cx="232429" cy="575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966779" y="5227347"/>
              <a:ext cx="232429" cy="5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966779" y="522734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966779" y="522734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rc189"/>
            <p:cNvSpPr/>
            <p:nvPr/>
          </p:nvSpPr>
          <p:spPr>
            <a:xfrm>
              <a:off x="12225034" y="5183523"/>
              <a:ext cx="232429" cy="1018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1" name="rc190"/>
            <p:cNvSpPr/>
            <p:nvPr/>
          </p:nvSpPr>
          <p:spPr>
            <a:xfrm>
              <a:off x="12225034" y="5182257"/>
              <a:ext cx="232429" cy="12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2" name="rc191"/>
            <p:cNvSpPr/>
            <p:nvPr/>
          </p:nvSpPr>
          <p:spPr>
            <a:xfrm>
              <a:off x="12225034" y="5182257"/>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3" name="rc192"/>
            <p:cNvSpPr/>
            <p:nvPr/>
          </p:nvSpPr>
          <p:spPr>
            <a:xfrm>
              <a:off x="12225034" y="5182257"/>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4" name="rc193"/>
            <p:cNvSpPr/>
            <p:nvPr/>
          </p:nvSpPr>
          <p:spPr>
            <a:xfrm>
              <a:off x="12483289" y="5110314"/>
              <a:ext cx="232429" cy="1750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5" name="rc194"/>
            <p:cNvSpPr/>
            <p:nvPr/>
          </p:nvSpPr>
          <p:spPr>
            <a:xfrm>
              <a:off x="12483289" y="5109554"/>
              <a:ext cx="232429" cy="7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6" name="rc195"/>
            <p:cNvSpPr/>
            <p:nvPr/>
          </p:nvSpPr>
          <p:spPr>
            <a:xfrm>
              <a:off x="12483289" y="5108794"/>
              <a:ext cx="232429" cy="75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7" name="rc196"/>
            <p:cNvSpPr/>
            <p:nvPr/>
          </p:nvSpPr>
          <p:spPr>
            <a:xfrm>
              <a:off x="12483289" y="510879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8" name="rc197"/>
            <p:cNvSpPr/>
            <p:nvPr/>
          </p:nvSpPr>
          <p:spPr>
            <a:xfrm>
              <a:off x="12741544" y="5159204"/>
              <a:ext cx="232429" cy="126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2741544" y="5158191"/>
              <a:ext cx="232429" cy="10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2741544" y="5158191"/>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2741544" y="5158191"/>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2999799" y="5213162"/>
              <a:ext cx="232429" cy="721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2999799" y="5211388"/>
              <a:ext cx="232429" cy="17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2999799" y="5211388"/>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2999799" y="5211388"/>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3258054" y="5243307"/>
              <a:ext cx="232429" cy="420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3258054" y="5243053"/>
              <a:ext cx="232429" cy="25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3258054" y="52430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3258054" y="52430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3516309" y="5258253"/>
              <a:ext cx="232429" cy="271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3516309" y="52582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3516309" y="52582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3516309" y="52582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3774564" y="5258506"/>
              <a:ext cx="232429" cy="26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3774564" y="525850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3774564" y="5258253"/>
              <a:ext cx="232429" cy="2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3774564" y="52582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4032819" y="5254453"/>
              <a:ext cx="232429" cy="3090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4032819" y="5254453"/>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4032819" y="5254453"/>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4032819" y="525445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4291074" y="5205055"/>
              <a:ext cx="232429" cy="803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4291074" y="5205055"/>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4291074" y="5205055"/>
              <a:ext cx="232429"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4291074" y="5205055"/>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4549329" y="5003666"/>
              <a:ext cx="232429" cy="2816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4549329" y="5003666"/>
              <a:ext cx="232429"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4549329" y="5000373"/>
              <a:ext cx="232429" cy="329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4549329" y="500037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pg229"/>
            <p:cNvSpPr/>
            <p:nvPr/>
          </p:nvSpPr>
          <p:spPr>
            <a:xfrm>
              <a:off x="1229599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1" name="tx230"/>
            <p:cNvSpPr/>
            <p:nvPr/>
          </p:nvSpPr>
          <p:spPr>
            <a:xfrm>
              <a:off x="12420882"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4,240 case(s)</a:t>
              </a:r>
            </a:p>
          </p:txBody>
        </p:sp>
        <p:sp>
          <p:nvSpPr>
            <p:cNvPr id="232" name="pg231"/>
            <p:cNvSpPr/>
            <p:nvPr/>
          </p:nvSpPr>
          <p:spPr>
            <a:xfrm>
              <a:off x="12510510"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3" name="tx232"/>
            <p:cNvSpPr/>
            <p:nvPr/>
          </p:nvSpPr>
          <p:spPr>
            <a:xfrm>
              <a:off x="12614578"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4,240 case(s)</a:t>
              </a:r>
            </a:p>
          </p:txBody>
        </p:sp>
        <p:sp>
          <p:nvSpPr>
            <p:cNvPr id="234" name="rc233"/>
            <p:cNvSpPr/>
            <p:nvPr/>
          </p:nvSpPr>
          <p:spPr>
            <a:xfrm>
              <a:off x="11669786" y="2153563"/>
              <a:ext cx="3150710" cy="3131794"/>
            </a:xfrm>
            <a:prstGeom prst="rect">
              <a:avLst/>
            </a:prstGeom>
            <a:ln w="13550" cap="rnd">
              <a:solidFill>
                <a:srgbClr val="333333">
                  <a:alpha val="100000"/>
                </a:srgbClr>
              </a:solidFill>
              <a:prstDash val="solid"/>
              <a:round/>
            </a:ln>
          </p:spPr>
          <p:txBody>
            <a:bodyPr/>
            <a:lstStyle/>
            <a:p/>
          </p:txBody>
        </p:sp>
        <p:sp>
          <p:nvSpPr>
            <p:cNvPr id="235" name="rc234"/>
            <p:cNvSpPr/>
            <p:nvPr/>
          </p:nvSpPr>
          <p:spPr>
            <a:xfrm>
              <a:off x="14820496" y="2153563"/>
              <a:ext cx="3150710" cy="3131794"/>
            </a:xfrm>
            <a:prstGeom prst="rect">
              <a:avLst/>
            </a:prstGeom>
            <a:solidFill>
              <a:srgbClr val="FFFFFF">
                <a:alpha val="100000"/>
              </a:srgbClr>
            </a:solidFill>
          </p:spPr>
          <p:txBody>
            <a:bodyPr/>
            <a:lstStyle/>
            <a:p/>
          </p:txBody>
        </p:sp>
        <p:sp>
          <p:nvSpPr>
            <p:cNvPr id="236" name="pl235"/>
            <p:cNvSpPr/>
            <p:nvPr/>
          </p:nvSpPr>
          <p:spPr>
            <a:xfrm>
              <a:off x="14820496" y="46520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7" name="pl236"/>
            <p:cNvSpPr/>
            <p:nvPr/>
          </p:nvSpPr>
          <p:spPr>
            <a:xfrm>
              <a:off x="14820496" y="3385458"/>
              <a:ext cx="3150710" cy="0"/>
            </a:xfrm>
            <a:custGeom>
              <a:avLst/>
              <a:pathLst>
                <a:path w="3150710" h="0">
                  <a:moveTo>
                    <a:pt x="0" y="0"/>
                  </a:moveTo>
                  <a:lnTo>
                    <a:pt x="3150710" y="0"/>
                  </a:lnTo>
                  <a:lnTo>
                    <a:pt x="3150710" y="0"/>
                  </a:lnTo>
                </a:path>
              </a:pathLst>
            </a:custGeom>
            <a:ln w="6775" cap="flat">
              <a:solidFill>
                <a:srgbClr val="EBEBEB">
                  <a:alpha val="100000"/>
                </a:srgbClr>
              </a:solidFill>
              <a:prstDash val="solid"/>
              <a:round/>
            </a:ln>
          </p:spPr>
          <p:txBody>
            <a:bodyPr/>
            <a:lstStyle/>
            <a:p/>
          </p:txBody>
        </p:sp>
        <p:sp>
          <p:nvSpPr>
            <p:cNvPr id="238" name="pl237"/>
            <p:cNvSpPr/>
            <p:nvPr/>
          </p:nvSpPr>
          <p:spPr>
            <a:xfrm>
              <a:off x="14820496" y="52853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39" name="pl238"/>
            <p:cNvSpPr/>
            <p:nvPr/>
          </p:nvSpPr>
          <p:spPr>
            <a:xfrm>
              <a:off x="14820496" y="40187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0" name="pl239"/>
            <p:cNvSpPr/>
            <p:nvPr/>
          </p:nvSpPr>
          <p:spPr>
            <a:xfrm>
              <a:off x="14820496" y="2752158"/>
              <a:ext cx="3150710" cy="0"/>
            </a:xfrm>
            <a:custGeom>
              <a:avLst/>
              <a:pathLst>
                <a:path w="3150710" h="0">
                  <a:moveTo>
                    <a:pt x="0" y="0"/>
                  </a:moveTo>
                  <a:lnTo>
                    <a:pt x="3150710" y="0"/>
                  </a:lnTo>
                  <a:lnTo>
                    <a:pt x="3150710" y="0"/>
                  </a:lnTo>
                </a:path>
              </a:pathLst>
            </a:custGeom>
            <a:ln w="13550" cap="flat">
              <a:solidFill>
                <a:srgbClr val="EBEBEB">
                  <a:alpha val="100000"/>
                </a:srgbClr>
              </a:solidFill>
              <a:prstDash val="solid"/>
              <a:round/>
            </a:ln>
          </p:spPr>
          <p:txBody>
            <a:bodyPr/>
            <a:lstStyle/>
            <a:p/>
          </p:txBody>
        </p:sp>
        <p:sp>
          <p:nvSpPr>
            <p:cNvPr id="241" name="rc240"/>
            <p:cNvSpPr/>
            <p:nvPr/>
          </p:nvSpPr>
          <p:spPr>
            <a:xfrm>
              <a:off x="14859235" y="4827609"/>
              <a:ext cx="232429" cy="4577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4859235" y="4814436"/>
              <a:ext cx="232429" cy="131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4859235" y="4766559"/>
              <a:ext cx="232429" cy="478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4859235" y="476655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5117490" y="4847368"/>
              <a:ext cx="232429" cy="437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5117490" y="4841035"/>
              <a:ext cx="232429" cy="63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5117490" y="4809116"/>
              <a:ext cx="232429" cy="3191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5117490" y="4809116"/>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5375745" y="5003919"/>
              <a:ext cx="232429" cy="28143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75745" y="4968961"/>
              <a:ext cx="232429" cy="349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75745" y="4939829"/>
              <a:ext cx="232429" cy="2913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75745" y="4939829"/>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634000" y="5112340"/>
              <a:ext cx="232429" cy="1730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634000" y="5101194"/>
              <a:ext cx="232429" cy="111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634000" y="5066743"/>
              <a:ext cx="232429" cy="344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634000" y="506674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892255" y="5211895"/>
              <a:ext cx="232429" cy="73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92255" y="5206069"/>
              <a:ext cx="232429" cy="582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92255" y="5171364"/>
              <a:ext cx="232429" cy="3470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92255" y="5171364"/>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6150510" y="5225574"/>
              <a:ext cx="232429" cy="597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6150510" y="5223801"/>
              <a:ext cx="232429" cy="177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50510" y="5193403"/>
              <a:ext cx="232429" cy="303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50510" y="5193403"/>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6408764" y="5255973"/>
              <a:ext cx="232429" cy="293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6408764" y="5254706"/>
              <a:ext cx="232429" cy="126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6408764" y="5245080"/>
              <a:ext cx="232429" cy="962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6408764" y="5245080"/>
              <a:ext cx="232429"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pg268"/>
            <p:cNvSpPr/>
            <p:nvPr/>
          </p:nvSpPr>
          <p:spPr>
            <a:xfrm>
              <a:off x="15446710"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0" name="tx269"/>
            <p:cNvSpPr/>
            <p:nvPr/>
          </p:nvSpPr>
          <p:spPr>
            <a:xfrm>
              <a:off x="15571593"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7,127 case(s)</a:t>
              </a:r>
            </a:p>
          </p:txBody>
        </p:sp>
        <p:sp>
          <p:nvSpPr>
            <p:cNvPr id="271" name="pg270"/>
            <p:cNvSpPr/>
            <p:nvPr/>
          </p:nvSpPr>
          <p:spPr>
            <a:xfrm>
              <a:off x="16291783"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2" name="rc271"/>
            <p:cNvSpPr/>
            <p:nvPr/>
          </p:nvSpPr>
          <p:spPr>
            <a:xfrm>
              <a:off x="14820496" y="2153563"/>
              <a:ext cx="3150710" cy="3131794"/>
            </a:xfrm>
            <a:prstGeom prst="rect">
              <a:avLst/>
            </a:prstGeom>
            <a:ln w="13550" cap="rnd">
              <a:solidFill>
                <a:srgbClr val="333333">
                  <a:alpha val="100000"/>
                </a:srgbClr>
              </a:solidFill>
              <a:prstDash val="solid"/>
              <a:round/>
            </a:ln>
          </p:spPr>
          <p:txBody>
            <a:bodyPr/>
            <a:lstStyle/>
            <a:p/>
          </p:txBody>
        </p:sp>
        <p:sp>
          <p:nvSpPr>
            <p:cNvPr id="273" name="tx272"/>
            <p:cNvSpPr/>
            <p:nvPr/>
          </p:nvSpPr>
          <p:spPr>
            <a:xfrm>
              <a:off x="351048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4" name="tx273"/>
            <p:cNvSpPr/>
            <p:nvPr/>
          </p:nvSpPr>
          <p:spPr>
            <a:xfrm>
              <a:off x="666119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5" name="tx274"/>
            <p:cNvSpPr/>
            <p:nvPr/>
          </p:nvSpPr>
          <p:spPr>
            <a:xfrm>
              <a:off x="981190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6" name="tx275"/>
            <p:cNvSpPr/>
            <p:nvPr/>
          </p:nvSpPr>
          <p:spPr>
            <a:xfrm>
              <a:off x="1296261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7" name="tx276"/>
            <p:cNvSpPr/>
            <p:nvPr/>
          </p:nvSpPr>
          <p:spPr>
            <a:xfrm>
              <a:off x="16113326"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8" name="pl277"/>
            <p:cNvSpPr/>
            <p:nvPr/>
          </p:nvSpPr>
          <p:spPr>
            <a:xfrm>
              <a:off x="237260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9" name="pl278"/>
            <p:cNvSpPr/>
            <p:nvPr/>
          </p:nvSpPr>
          <p:spPr>
            <a:xfrm>
              <a:off x="26308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8891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31473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340562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66388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9221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41803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4438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6969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9551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52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tx289"/>
            <p:cNvSpPr/>
            <p:nvPr/>
          </p:nvSpPr>
          <p:spPr>
            <a:xfrm rot="-5400000">
              <a:off x="229182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1" name="tx290"/>
            <p:cNvSpPr/>
            <p:nvPr/>
          </p:nvSpPr>
          <p:spPr>
            <a:xfrm rot="-5400000">
              <a:off x="254026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2" name="tx291"/>
            <p:cNvSpPr/>
            <p:nvPr/>
          </p:nvSpPr>
          <p:spPr>
            <a:xfrm rot="-5400000">
              <a:off x="279861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3" name="tx292"/>
            <p:cNvSpPr/>
            <p:nvPr/>
          </p:nvSpPr>
          <p:spPr>
            <a:xfrm rot="-5400000">
              <a:off x="305499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4" name="tx293"/>
            <p:cNvSpPr/>
            <p:nvPr/>
          </p:nvSpPr>
          <p:spPr>
            <a:xfrm rot="-5400000">
              <a:off x="328260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5" name="tx294"/>
            <p:cNvSpPr/>
            <p:nvPr/>
          </p:nvSpPr>
          <p:spPr>
            <a:xfrm rot="-5400000">
              <a:off x="358309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6" name="tx295"/>
            <p:cNvSpPr/>
            <p:nvPr/>
          </p:nvSpPr>
          <p:spPr>
            <a:xfrm rot="-5400000">
              <a:off x="387104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7" name="tx296"/>
            <p:cNvSpPr/>
            <p:nvPr/>
          </p:nvSpPr>
          <p:spPr>
            <a:xfrm rot="-5400000">
              <a:off x="406714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8" name="tx297"/>
            <p:cNvSpPr/>
            <p:nvPr/>
          </p:nvSpPr>
          <p:spPr>
            <a:xfrm rot="-5400000">
              <a:off x="43253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99" name="tx298"/>
            <p:cNvSpPr/>
            <p:nvPr/>
          </p:nvSpPr>
          <p:spPr>
            <a:xfrm rot="-5400000">
              <a:off x="462002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0" name="tx299"/>
            <p:cNvSpPr/>
            <p:nvPr/>
          </p:nvSpPr>
          <p:spPr>
            <a:xfrm rot="-5400000">
              <a:off x="485965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1" name="tx300"/>
            <p:cNvSpPr/>
            <p:nvPr/>
          </p:nvSpPr>
          <p:spPr>
            <a:xfrm rot="-5400000">
              <a:off x="511791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2" name="pl301"/>
            <p:cNvSpPr/>
            <p:nvPr/>
          </p:nvSpPr>
          <p:spPr>
            <a:xfrm>
              <a:off x="5523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57815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60398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62980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556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81459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70728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73311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5893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847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81058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836412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tx313"/>
            <p:cNvSpPr/>
            <p:nvPr/>
          </p:nvSpPr>
          <p:spPr>
            <a:xfrm rot="-5400000">
              <a:off x="54425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5" name="tx314"/>
            <p:cNvSpPr/>
            <p:nvPr/>
          </p:nvSpPr>
          <p:spPr>
            <a:xfrm rot="-5400000">
              <a:off x="569098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6" name="tx315"/>
            <p:cNvSpPr/>
            <p:nvPr/>
          </p:nvSpPr>
          <p:spPr>
            <a:xfrm rot="-5400000">
              <a:off x="594932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7" name="tx316"/>
            <p:cNvSpPr/>
            <p:nvPr/>
          </p:nvSpPr>
          <p:spPr>
            <a:xfrm rot="-5400000">
              <a:off x="620571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8" name="tx317"/>
            <p:cNvSpPr/>
            <p:nvPr/>
          </p:nvSpPr>
          <p:spPr>
            <a:xfrm rot="-5400000">
              <a:off x="643331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9" name="tx318"/>
            <p:cNvSpPr/>
            <p:nvPr/>
          </p:nvSpPr>
          <p:spPr>
            <a:xfrm rot="-5400000">
              <a:off x="67338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0" name="tx319"/>
            <p:cNvSpPr/>
            <p:nvPr/>
          </p:nvSpPr>
          <p:spPr>
            <a:xfrm rot="-5400000">
              <a:off x="702175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1" name="tx320"/>
            <p:cNvSpPr/>
            <p:nvPr/>
          </p:nvSpPr>
          <p:spPr>
            <a:xfrm rot="-5400000">
              <a:off x="72178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2" name="tx321"/>
            <p:cNvSpPr/>
            <p:nvPr/>
          </p:nvSpPr>
          <p:spPr>
            <a:xfrm rot="-5400000">
              <a:off x="74760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3" name="tx322"/>
            <p:cNvSpPr/>
            <p:nvPr/>
          </p:nvSpPr>
          <p:spPr>
            <a:xfrm rot="-5400000">
              <a:off x="77707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4" name="tx323"/>
            <p:cNvSpPr/>
            <p:nvPr/>
          </p:nvSpPr>
          <p:spPr>
            <a:xfrm rot="-5400000">
              <a:off x="8010369"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5" name="tx324"/>
            <p:cNvSpPr/>
            <p:nvPr/>
          </p:nvSpPr>
          <p:spPr>
            <a:xfrm rot="-5400000">
              <a:off x="826862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6" name="pl325"/>
            <p:cNvSpPr/>
            <p:nvPr/>
          </p:nvSpPr>
          <p:spPr>
            <a:xfrm>
              <a:off x="86740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89322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9190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448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7070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9653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02235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481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74006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99832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12565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15148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337"/>
            <p:cNvSpPr/>
            <p:nvPr/>
          </p:nvSpPr>
          <p:spPr>
            <a:xfrm rot="-5400000">
              <a:off x="859324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9" name="tx338"/>
            <p:cNvSpPr/>
            <p:nvPr/>
          </p:nvSpPr>
          <p:spPr>
            <a:xfrm rot="-5400000">
              <a:off x="88416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0" name="tx339"/>
            <p:cNvSpPr/>
            <p:nvPr/>
          </p:nvSpPr>
          <p:spPr>
            <a:xfrm rot="-5400000">
              <a:off x="91000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1" name="tx340"/>
            <p:cNvSpPr/>
            <p:nvPr/>
          </p:nvSpPr>
          <p:spPr>
            <a:xfrm rot="-5400000">
              <a:off x="9356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2" name="tx341"/>
            <p:cNvSpPr/>
            <p:nvPr/>
          </p:nvSpPr>
          <p:spPr>
            <a:xfrm rot="-5400000">
              <a:off x="958402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3" name="tx342"/>
            <p:cNvSpPr/>
            <p:nvPr/>
          </p:nvSpPr>
          <p:spPr>
            <a:xfrm rot="-5400000">
              <a:off x="988452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4" name="tx343"/>
            <p:cNvSpPr/>
            <p:nvPr/>
          </p:nvSpPr>
          <p:spPr>
            <a:xfrm rot="-5400000">
              <a:off x="1017246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5" name="tx344"/>
            <p:cNvSpPr/>
            <p:nvPr/>
          </p:nvSpPr>
          <p:spPr>
            <a:xfrm rot="-5400000">
              <a:off x="1036856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6" name="tx345"/>
            <p:cNvSpPr/>
            <p:nvPr/>
          </p:nvSpPr>
          <p:spPr>
            <a:xfrm rot="-5400000">
              <a:off x="1062677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7" name="tx346"/>
            <p:cNvSpPr/>
            <p:nvPr/>
          </p:nvSpPr>
          <p:spPr>
            <a:xfrm rot="-5400000">
              <a:off x="10921447"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8" name="tx347"/>
            <p:cNvSpPr/>
            <p:nvPr/>
          </p:nvSpPr>
          <p:spPr>
            <a:xfrm rot="-5400000">
              <a:off x="111610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9" name="tx348"/>
            <p:cNvSpPr/>
            <p:nvPr/>
          </p:nvSpPr>
          <p:spPr>
            <a:xfrm rot="-5400000">
              <a:off x="1141933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0" name="pl349"/>
            <p:cNvSpPr/>
            <p:nvPr/>
          </p:nvSpPr>
          <p:spPr>
            <a:xfrm>
              <a:off x="11824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120829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23412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5995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8577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3116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3742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6325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8907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41490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44072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466554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tx361"/>
            <p:cNvSpPr/>
            <p:nvPr/>
          </p:nvSpPr>
          <p:spPr>
            <a:xfrm rot="-5400000">
              <a:off x="1174395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3" name="tx362"/>
            <p:cNvSpPr/>
            <p:nvPr/>
          </p:nvSpPr>
          <p:spPr>
            <a:xfrm rot="-5400000">
              <a:off x="1199240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4" name="tx363"/>
            <p:cNvSpPr/>
            <p:nvPr/>
          </p:nvSpPr>
          <p:spPr>
            <a:xfrm rot="-5400000">
              <a:off x="122507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5" name="tx364"/>
            <p:cNvSpPr/>
            <p:nvPr/>
          </p:nvSpPr>
          <p:spPr>
            <a:xfrm rot="-5400000">
              <a:off x="12507131"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6" name="tx365"/>
            <p:cNvSpPr/>
            <p:nvPr/>
          </p:nvSpPr>
          <p:spPr>
            <a:xfrm rot="-5400000">
              <a:off x="1273474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7" name="tx366"/>
            <p:cNvSpPr/>
            <p:nvPr/>
          </p:nvSpPr>
          <p:spPr>
            <a:xfrm rot="-5400000">
              <a:off x="1303523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8" name="tx367"/>
            <p:cNvSpPr/>
            <p:nvPr/>
          </p:nvSpPr>
          <p:spPr>
            <a:xfrm rot="-5400000">
              <a:off x="13323177"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9" name="tx368"/>
            <p:cNvSpPr/>
            <p:nvPr/>
          </p:nvSpPr>
          <p:spPr>
            <a:xfrm rot="-5400000">
              <a:off x="1351927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0" name="tx369"/>
            <p:cNvSpPr/>
            <p:nvPr/>
          </p:nvSpPr>
          <p:spPr>
            <a:xfrm rot="-5400000">
              <a:off x="1377748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1" name="tx370"/>
            <p:cNvSpPr/>
            <p:nvPr/>
          </p:nvSpPr>
          <p:spPr>
            <a:xfrm rot="-5400000">
              <a:off x="1407215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2" name="tx371"/>
            <p:cNvSpPr/>
            <p:nvPr/>
          </p:nvSpPr>
          <p:spPr>
            <a:xfrm rot="-5400000">
              <a:off x="143117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3" name="tx372"/>
            <p:cNvSpPr/>
            <p:nvPr/>
          </p:nvSpPr>
          <p:spPr>
            <a:xfrm rot="-5400000">
              <a:off x="1457004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4" name="pl373"/>
            <p:cNvSpPr/>
            <p:nvPr/>
          </p:nvSpPr>
          <p:spPr>
            <a:xfrm>
              <a:off x="149754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52337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4919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7502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60084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626672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6524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7832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70414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299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5579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8162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tx385"/>
            <p:cNvSpPr/>
            <p:nvPr/>
          </p:nvSpPr>
          <p:spPr>
            <a:xfrm rot="-5400000">
              <a:off x="1489466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7" name="tx386"/>
            <p:cNvSpPr/>
            <p:nvPr/>
          </p:nvSpPr>
          <p:spPr>
            <a:xfrm rot="-5400000">
              <a:off x="1514311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8" name="tx387"/>
            <p:cNvSpPr/>
            <p:nvPr/>
          </p:nvSpPr>
          <p:spPr>
            <a:xfrm rot="-5400000">
              <a:off x="154014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9" name="tx388"/>
            <p:cNvSpPr/>
            <p:nvPr/>
          </p:nvSpPr>
          <p:spPr>
            <a:xfrm rot="-5400000">
              <a:off x="156578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0" name="tx389"/>
            <p:cNvSpPr/>
            <p:nvPr/>
          </p:nvSpPr>
          <p:spPr>
            <a:xfrm rot="-5400000">
              <a:off x="1588545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1" name="tx390"/>
            <p:cNvSpPr/>
            <p:nvPr/>
          </p:nvSpPr>
          <p:spPr>
            <a:xfrm rot="-5400000">
              <a:off x="1618594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2" name="tx391"/>
            <p:cNvSpPr/>
            <p:nvPr/>
          </p:nvSpPr>
          <p:spPr>
            <a:xfrm rot="-5400000">
              <a:off x="1647388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3" name="tx392"/>
            <p:cNvSpPr/>
            <p:nvPr/>
          </p:nvSpPr>
          <p:spPr>
            <a:xfrm rot="-5400000">
              <a:off x="16669982"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4" name="tx393"/>
            <p:cNvSpPr/>
            <p:nvPr/>
          </p:nvSpPr>
          <p:spPr>
            <a:xfrm rot="-5400000">
              <a:off x="1692819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5" name="tx394"/>
            <p:cNvSpPr/>
            <p:nvPr/>
          </p:nvSpPr>
          <p:spPr>
            <a:xfrm rot="-5400000">
              <a:off x="1722286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6" name="tx395"/>
            <p:cNvSpPr/>
            <p:nvPr/>
          </p:nvSpPr>
          <p:spPr>
            <a:xfrm rot="-5400000">
              <a:off x="1746250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7" name="tx396"/>
            <p:cNvSpPr/>
            <p:nvPr/>
          </p:nvSpPr>
          <p:spPr>
            <a:xfrm rot="-5400000">
              <a:off x="1772075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8" name="tx397"/>
            <p:cNvSpPr/>
            <p:nvPr/>
          </p:nvSpPr>
          <p:spPr>
            <a:xfrm>
              <a:off x="1485110" y="5200079"/>
              <a:ext cx="44469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99" name="tx398"/>
            <p:cNvSpPr/>
            <p:nvPr/>
          </p:nvSpPr>
          <p:spPr>
            <a:xfrm>
              <a:off x="1294238" y="3903900"/>
              <a:ext cx="635570"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5,000</a:t>
              </a:r>
            </a:p>
          </p:txBody>
        </p:sp>
        <p:sp>
          <p:nvSpPr>
            <p:cNvPr id="400" name="tx399"/>
            <p:cNvSpPr/>
            <p:nvPr/>
          </p:nvSpPr>
          <p:spPr>
            <a:xfrm>
              <a:off x="1230614" y="2637300"/>
              <a:ext cx="699194"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10,000</a:t>
              </a:r>
            </a:p>
          </p:txBody>
        </p:sp>
        <p:sp>
          <p:nvSpPr>
            <p:cNvPr id="401" name="pl400"/>
            <p:cNvSpPr/>
            <p:nvPr/>
          </p:nvSpPr>
          <p:spPr>
            <a:xfrm>
              <a:off x="2182860"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2" name="pl401"/>
            <p:cNvSpPr/>
            <p:nvPr/>
          </p:nvSpPr>
          <p:spPr>
            <a:xfrm>
              <a:off x="2182860" y="40187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402"/>
            <p:cNvSpPr/>
            <p:nvPr/>
          </p:nvSpPr>
          <p:spPr>
            <a:xfrm>
              <a:off x="2182860" y="27521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tx403"/>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5" name="rc404"/>
            <p:cNvSpPr/>
            <p:nvPr/>
          </p:nvSpPr>
          <p:spPr>
            <a:xfrm>
              <a:off x="18110385" y="2153563"/>
              <a:ext cx="1240079" cy="413498"/>
            </a:xfrm>
            <a:prstGeom prst="rect">
              <a:avLst/>
            </a:prstGeom>
            <a:solidFill>
              <a:srgbClr val="FFFFFF">
                <a:alpha val="100000"/>
              </a:srgbClr>
            </a:solidFill>
          </p:spPr>
          <p:txBody>
            <a:bodyPr/>
            <a:lstStyle/>
            <a:p/>
          </p:txBody>
        </p:sp>
        <p:sp>
          <p:nvSpPr>
            <p:cNvPr id="406" name="rc405"/>
            <p:cNvSpPr/>
            <p:nvPr/>
          </p:nvSpPr>
          <p:spPr>
            <a:xfrm>
              <a:off x="18179974" y="2223153"/>
              <a:ext cx="274319" cy="274319"/>
            </a:xfrm>
            <a:prstGeom prst="rect">
              <a:avLst/>
            </a:prstGeom>
            <a:solidFill>
              <a:srgbClr val="FFFFFF">
                <a:alpha val="100000"/>
              </a:srgbClr>
            </a:solidFill>
          </p:spPr>
          <p:txBody>
            <a:bodyPr/>
            <a:lstStyle/>
            <a:p/>
          </p:txBody>
        </p:sp>
        <p:sp>
          <p:nvSpPr>
            <p:cNvPr id="407" name="pg406"/>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08" name="tx407"/>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09" name="rc408"/>
            <p:cNvSpPr/>
            <p:nvPr/>
          </p:nvSpPr>
          <p:spPr>
            <a:xfrm>
              <a:off x="18110385" y="2706240"/>
              <a:ext cx="1753945" cy="1236458"/>
            </a:xfrm>
            <a:prstGeom prst="rect">
              <a:avLst/>
            </a:prstGeom>
            <a:solidFill>
              <a:srgbClr val="FFFFFF">
                <a:alpha val="100000"/>
              </a:srgbClr>
            </a:solidFill>
          </p:spPr>
          <p:txBody>
            <a:bodyPr/>
            <a:lstStyle/>
            <a:p/>
          </p:txBody>
        </p:sp>
        <p:sp>
          <p:nvSpPr>
            <p:cNvPr id="410" name="rc409"/>
            <p:cNvSpPr/>
            <p:nvPr/>
          </p:nvSpPr>
          <p:spPr>
            <a:xfrm>
              <a:off x="18179974" y="2775829"/>
              <a:ext cx="274319" cy="274319"/>
            </a:xfrm>
            <a:prstGeom prst="rect">
              <a:avLst/>
            </a:prstGeom>
            <a:solidFill>
              <a:srgbClr val="FFFFFF">
                <a:alpha val="100000"/>
              </a:srgbClr>
            </a:solidFill>
          </p:spPr>
          <p:txBody>
            <a:bodyPr/>
            <a:lstStyle/>
            <a:p/>
          </p:txBody>
        </p:sp>
        <p:sp>
          <p:nvSpPr>
            <p:cNvPr id="411" name="rc410"/>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3050149"/>
              <a:ext cx="274319" cy="274319"/>
            </a:xfrm>
            <a:prstGeom prst="rect">
              <a:avLst/>
            </a:prstGeom>
            <a:solidFill>
              <a:srgbClr val="FFFFFF">
                <a:alpha val="100000"/>
              </a:srgbClr>
            </a:solidFill>
          </p:spPr>
          <p:txBody>
            <a:bodyPr/>
            <a:lstStyle/>
            <a:p/>
          </p:txBody>
        </p:sp>
        <p:sp>
          <p:nvSpPr>
            <p:cNvPr id="413" name="rc412"/>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3324469"/>
              <a:ext cx="274319" cy="274320"/>
            </a:xfrm>
            <a:prstGeom prst="rect">
              <a:avLst/>
            </a:prstGeom>
            <a:solidFill>
              <a:srgbClr val="FFFFFF">
                <a:alpha val="100000"/>
              </a:srgbClr>
            </a:solidFill>
          </p:spPr>
          <p:txBody>
            <a:bodyPr/>
            <a:lstStyle/>
            <a:p/>
          </p:txBody>
        </p:sp>
        <p:sp>
          <p:nvSpPr>
            <p:cNvPr id="415" name="rc414"/>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598789"/>
              <a:ext cx="274319" cy="274320"/>
            </a:xfrm>
            <a:prstGeom prst="rect">
              <a:avLst/>
            </a:prstGeom>
            <a:solidFill>
              <a:srgbClr val="FFFFFF">
                <a:alpha val="100000"/>
              </a:srgbClr>
            </a:solidFill>
          </p:spPr>
          <p:txBody>
            <a:bodyPr/>
            <a:lstStyle/>
            <a:p/>
          </p:txBody>
        </p:sp>
        <p:sp>
          <p:nvSpPr>
            <p:cNvPr id="417" name="rc416"/>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sp xmlns:a="http://schemas.openxmlformats.org/drawingml/2006/main" xmlns:r="http://schemas.openxmlformats.org/officeDocument/2006/relationships" xmlns:p="http://schemas.openxmlformats.org/presentationml/2006/main">
        <p:nvSpPr>
          <p:cNvPr id="422" name=""/>
          <p:cNvSpPr>
            <a:spLocks noGrp="1"/>
          </p:cNvSpPr>
          <p:nvPr>
            <p:ph/>
          </p:nvPr>
        </p:nvSpPr>
        <p:spPr>
          <a:xfrm>
            <a:off x="7772400" y="7772400"/>
            <a:ext cx="54864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age distribution data available
for the past 12 months</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423" name=""/>
          <p:cNvGrpSpPr/>
          <p:nvPr/>
        </p:nvGrpSpPr>
        <p:grpSpPr>
          <a:xfrm>
            <a:off x="12527280" y="6217920"/>
            <a:ext cx="5486400" cy="4297680"/>
            <a:chOff x="12527280" y="6217920"/>
            <a:chExt cx="5486400" cy="4297680"/>
          </a:xfrm>
        </p:grpSpPr>
        <p:sp>
          <p:nvSpPr>
            <p:cNvPr id="42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2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2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3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38" name="pl17"/>
            <p:cNvSpPr/>
            <p:nvPr/>
          </p:nvSpPr>
          <p:spPr>
            <a:xfrm>
              <a:off x="13325144" y="6663670"/>
              <a:ext cx="4510689" cy="947477"/>
            </a:xfrm>
            <a:custGeom>
              <a:avLst/>
              <a:pathLst>
                <a:path w="4510689" h="947477">
                  <a:moveTo>
                    <a:pt x="0" y="0"/>
                  </a:moveTo>
                  <a:lnTo>
                    <a:pt x="180427" y="102429"/>
                  </a:lnTo>
                  <a:lnTo>
                    <a:pt x="360855" y="102429"/>
                  </a:lnTo>
                  <a:lnTo>
                    <a:pt x="541282" y="0"/>
                  </a:lnTo>
                  <a:lnTo>
                    <a:pt x="721710" y="0"/>
                  </a:lnTo>
                  <a:lnTo>
                    <a:pt x="902137" y="0"/>
                  </a:lnTo>
                  <a:lnTo>
                    <a:pt x="1082565" y="0"/>
                  </a:lnTo>
                  <a:lnTo>
                    <a:pt x="1262993" y="0"/>
                  </a:lnTo>
                  <a:lnTo>
                    <a:pt x="1443420" y="0"/>
                  </a:lnTo>
                  <a:lnTo>
                    <a:pt x="1623848" y="0"/>
                  </a:lnTo>
                  <a:lnTo>
                    <a:pt x="1804275" y="0"/>
                  </a:lnTo>
                  <a:lnTo>
                    <a:pt x="1984703" y="0"/>
                  </a:lnTo>
                  <a:lnTo>
                    <a:pt x="2165131" y="76822"/>
                  </a:lnTo>
                  <a:lnTo>
                    <a:pt x="2345558" y="0"/>
                  </a:lnTo>
                  <a:lnTo>
                    <a:pt x="2525986" y="0"/>
                  </a:lnTo>
                  <a:lnTo>
                    <a:pt x="2706413" y="76822"/>
                  </a:lnTo>
                  <a:lnTo>
                    <a:pt x="2886841" y="179252"/>
                  </a:lnTo>
                  <a:lnTo>
                    <a:pt x="3067268" y="256074"/>
                  </a:lnTo>
                  <a:lnTo>
                    <a:pt x="3247696" y="409719"/>
                  </a:lnTo>
                  <a:lnTo>
                    <a:pt x="3428124" y="512149"/>
                  </a:lnTo>
                  <a:lnTo>
                    <a:pt x="3608551" y="742617"/>
                  </a:lnTo>
                  <a:lnTo>
                    <a:pt x="3788979" y="742617"/>
                  </a:lnTo>
                  <a:lnTo>
                    <a:pt x="3969406" y="768224"/>
                  </a:lnTo>
                  <a:lnTo>
                    <a:pt x="4149834" y="768224"/>
                  </a:lnTo>
                  <a:lnTo>
                    <a:pt x="4330262" y="947477"/>
                  </a:lnTo>
                  <a:lnTo>
                    <a:pt x="4510689" y="870654"/>
                  </a:lnTo>
                </a:path>
              </a:pathLst>
            </a:custGeom>
            <a:ln w="32521" cap="flat">
              <a:solidFill>
                <a:srgbClr val="5EB0E8">
                  <a:alpha val="100000"/>
                </a:srgbClr>
              </a:solidFill>
              <a:prstDash val="solid"/>
              <a:round/>
            </a:ln>
          </p:spPr>
          <p:txBody>
            <a:bodyPr/>
            <a:lstStyle/>
            <a:p/>
          </p:txBody>
        </p:sp>
        <p:sp>
          <p:nvSpPr>
            <p:cNvPr id="439" name="pl18"/>
            <p:cNvSpPr/>
            <p:nvPr/>
          </p:nvSpPr>
          <p:spPr>
            <a:xfrm>
              <a:off x="13325144" y="6663670"/>
              <a:ext cx="4510689" cy="1024299"/>
            </a:xfrm>
            <a:custGeom>
              <a:avLst/>
              <a:pathLst>
                <a:path w="4510689" h="1024299">
                  <a:moveTo>
                    <a:pt x="0" y="25607"/>
                  </a:moveTo>
                  <a:lnTo>
                    <a:pt x="180427" y="102429"/>
                  </a:lnTo>
                  <a:lnTo>
                    <a:pt x="360855" y="25607"/>
                  </a:lnTo>
                  <a:lnTo>
                    <a:pt x="541282" y="0"/>
                  </a:lnTo>
                  <a:lnTo>
                    <a:pt x="721710" y="0"/>
                  </a:lnTo>
                  <a:lnTo>
                    <a:pt x="902137" y="76822"/>
                  </a:lnTo>
                  <a:lnTo>
                    <a:pt x="1082565" y="0"/>
                  </a:lnTo>
                  <a:lnTo>
                    <a:pt x="1262993" y="0"/>
                  </a:lnTo>
                  <a:lnTo>
                    <a:pt x="1443420" y="0"/>
                  </a:lnTo>
                  <a:lnTo>
                    <a:pt x="1623848" y="0"/>
                  </a:lnTo>
                  <a:lnTo>
                    <a:pt x="1804275" y="0"/>
                  </a:lnTo>
                  <a:lnTo>
                    <a:pt x="1984703" y="0"/>
                  </a:lnTo>
                  <a:lnTo>
                    <a:pt x="2165131" y="51214"/>
                  </a:lnTo>
                  <a:lnTo>
                    <a:pt x="2345558" y="0"/>
                  </a:lnTo>
                  <a:lnTo>
                    <a:pt x="2525986" y="0"/>
                  </a:lnTo>
                  <a:lnTo>
                    <a:pt x="2706413" y="128037"/>
                  </a:lnTo>
                  <a:lnTo>
                    <a:pt x="2886841" y="230467"/>
                  </a:lnTo>
                  <a:lnTo>
                    <a:pt x="3067268" y="307289"/>
                  </a:lnTo>
                  <a:lnTo>
                    <a:pt x="3247696" y="435327"/>
                  </a:lnTo>
                  <a:lnTo>
                    <a:pt x="3428124" y="563364"/>
                  </a:lnTo>
                  <a:lnTo>
                    <a:pt x="3608551" y="845047"/>
                  </a:lnTo>
                  <a:lnTo>
                    <a:pt x="3788979" y="819439"/>
                  </a:lnTo>
                  <a:lnTo>
                    <a:pt x="3969406" y="896262"/>
                  </a:lnTo>
                  <a:lnTo>
                    <a:pt x="4149834" y="819439"/>
                  </a:lnTo>
                  <a:lnTo>
                    <a:pt x="4330262" y="1024299"/>
                  </a:lnTo>
                  <a:lnTo>
                    <a:pt x="4510689" y="947477"/>
                  </a:lnTo>
                </a:path>
              </a:pathLst>
            </a:custGeom>
            <a:ln w="32521" cap="flat">
              <a:solidFill>
                <a:srgbClr val="00A173">
                  <a:alpha val="100000"/>
                </a:srgbClr>
              </a:solidFill>
              <a:prstDash val="solid"/>
              <a:round/>
            </a:ln>
          </p:spPr>
          <p:txBody>
            <a:bodyPr/>
            <a:lstStyle/>
            <a:p/>
          </p:txBody>
        </p:sp>
        <p:sp>
          <p:nvSpPr>
            <p:cNvPr id="44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4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4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4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4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4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7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8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8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8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8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8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8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8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8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8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8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9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9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9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9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9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9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9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9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9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9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0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0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0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0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0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05" name="rc84"/>
            <p:cNvSpPr/>
            <p:nvPr/>
          </p:nvSpPr>
          <p:spPr>
            <a:xfrm>
              <a:off x="14005791" y="9941072"/>
              <a:ext cx="3149396" cy="504938"/>
            </a:xfrm>
            <a:prstGeom prst="rect">
              <a:avLst/>
            </a:prstGeom>
            <a:solidFill>
              <a:srgbClr val="FFFFFF">
                <a:alpha val="100000"/>
              </a:srgbClr>
            </a:solidFill>
          </p:spPr>
          <p:txBody>
            <a:bodyPr/>
            <a:lstStyle/>
            <a:p/>
          </p:txBody>
        </p:sp>
        <p:sp>
          <p:nvSpPr>
            <p:cNvPr id="50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0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0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0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1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51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51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51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51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aggregate surveillance data.  Coverage data from WHO/UNICEF Estimates of National Immunization Coverage (WUENIC)</a:t>
            </a: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Kenya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rc14"/>
            <p:cNvSpPr/>
            <p:nvPr/>
          </p:nvSpPr>
          <p:spPr>
            <a:xfrm>
              <a:off x="1939388" y="5263377"/>
              <a:ext cx="237118" cy="219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2633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45793"/>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4568791"/>
              <a:ext cx="237118" cy="6770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23812"/>
              <a:ext cx="237118" cy="26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4146763"/>
              <a:ext cx="237118" cy="1077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76565"/>
              <a:ext cx="237118" cy="8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765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63377"/>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4683090"/>
              <a:ext cx="237118" cy="5802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76565"/>
              <a:ext cx="237118" cy="87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7656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72169"/>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105117"/>
              <a:ext cx="237118" cy="167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50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4836954"/>
              <a:ext cx="237118" cy="4132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54585"/>
              <a:ext cx="237118" cy="307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5458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50189"/>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4771012"/>
              <a:ext cx="237118" cy="4791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50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4911688"/>
              <a:ext cx="237118" cy="3385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188643"/>
              <a:ext cx="237118" cy="967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18864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184247"/>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4797389"/>
              <a:ext cx="237118" cy="3868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184247"/>
              <a:ext cx="237118" cy="1011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18424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175455"/>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4617148"/>
              <a:ext cx="237118" cy="5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175455"/>
              <a:ext cx="237118" cy="10990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17545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171059"/>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4313816"/>
              <a:ext cx="237118" cy="8572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37000"/>
              <a:ext cx="237118" cy="483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370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370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4634732"/>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pg58"/>
            <p:cNvSpPr/>
            <p:nvPr/>
          </p:nvSpPr>
          <p:spPr>
            <a:xfrm>
              <a:off x="260609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0" name="tx59"/>
            <p:cNvSpPr/>
            <p:nvPr/>
          </p:nvSpPr>
          <p:spPr>
            <a:xfrm>
              <a:off x="2730975"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140 case(s)</a:t>
              </a:r>
            </a:p>
          </p:txBody>
        </p:sp>
        <p:sp>
          <p:nvSpPr>
            <p:cNvPr id="61" name="pg60"/>
            <p:cNvSpPr/>
            <p:nvPr/>
          </p:nvSpPr>
          <p:spPr>
            <a:xfrm>
              <a:off x="279245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2" name="tx61"/>
            <p:cNvSpPr/>
            <p:nvPr/>
          </p:nvSpPr>
          <p:spPr>
            <a:xfrm>
              <a:off x="2896519"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1,774 case(s)</a:t>
              </a:r>
            </a:p>
          </p:txBody>
        </p:sp>
        <p:sp>
          <p:nvSpPr>
            <p:cNvPr id="63" name="rc62"/>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4" name="rc63"/>
            <p:cNvSpPr/>
            <p:nvPr/>
          </p:nvSpPr>
          <p:spPr>
            <a:xfrm>
              <a:off x="5114136" y="2153563"/>
              <a:ext cx="3214267" cy="3131794"/>
            </a:xfrm>
            <a:prstGeom prst="rect">
              <a:avLst/>
            </a:prstGeom>
            <a:solidFill>
              <a:srgbClr val="FFFFFF">
                <a:alpha val="100000"/>
              </a:srgbClr>
            </a:solidFill>
          </p:spPr>
          <p:txBody>
            <a:bodyPr/>
            <a:lstStyle/>
            <a:p/>
          </p:txBody>
        </p:sp>
        <p:sp>
          <p:nvSpPr>
            <p:cNvPr id="65" name="pl64"/>
            <p:cNvSpPr/>
            <p:nvPr/>
          </p:nvSpPr>
          <p:spPr>
            <a:xfrm>
              <a:off x="5114136"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7" name="pl66"/>
            <p:cNvSpPr/>
            <p:nvPr/>
          </p:nvSpPr>
          <p:spPr>
            <a:xfrm>
              <a:off x="5114136"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0" name="pl69"/>
            <p:cNvSpPr/>
            <p:nvPr/>
          </p:nvSpPr>
          <p:spPr>
            <a:xfrm>
              <a:off x="5114136"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1" name="pl70"/>
            <p:cNvSpPr/>
            <p:nvPr/>
          </p:nvSpPr>
          <p:spPr>
            <a:xfrm>
              <a:off x="5114136"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2" name="pl71"/>
            <p:cNvSpPr/>
            <p:nvPr/>
          </p:nvSpPr>
          <p:spPr>
            <a:xfrm>
              <a:off x="5114136"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rc72"/>
            <p:cNvSpPr/>
            <p:nvPr/>
          </p:nvSpPr>
          <p:spPr>
            <a:xfrm>
              <a:off x="5153656" y="5197435"/>
              <a:ext cx="237118" cy="87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153656" y="5184247"/>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153656" y="5179851"/>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153656" y="4894103"/>
              <a:ext cx="237118" cy="2857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417121" y="5197435"/>
              <a:ext cx="237118" cy="8792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417121" y="5157870"/>
              <a:ext cx="237118" cy="395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417121" y="515787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417121" y="4608356"/>
              <a:ext cx="237118" cy="5495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680585" y="5100721"/>
              <a:ext cx="237118" cy="184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680585" y="4973233"/>
              <a:ext cx="237118" cy="12748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680585" y="497323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680585" y="4445699"/>
              <a:ext cx="237118" cy="5275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944050" y="5078740"/>
              <a:ext cx="237118" cy="206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944050" y="4955649"/>
              <a:ext cx="237118" cy="1230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944050" y="495564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944050" y="4581979"/>
              <a:ext cx="237118" cy="373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207514" y="5100721"/>
              <a:ext cx="237118" cy="184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207514" y="4863330"/>
              <a:ext cx="237118" cy="2373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207514" y="48633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207514" y="4467680"/>
              <a:ext cx="237118" cy="395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470979" y="4960045"/>
              <a:ext cx="237118" cy="3253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470979" y="4621544"/>
              <a:ext cx="237118" cy="3385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470979" y="462154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470979" y="4076425"/>
              <a:ext cx="237118" cy="5451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734443" y="5012798"/>
              <a:ext cx="237118" cy="2725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734443" y="4999610"/>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734443" y="49996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734443" y="4362173"/>
              <a:ext cx="237118" cy="63743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997908" y="4902895"/>
              <a:ext cx="237118" cy="38246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997908" y="4832558"/>
              <a:ext cx="237118" cy="703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997908" y="48325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997908" y="4269855"/>
              <a:ext cx="237118" cy="562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261373" y="5004006"/>
              <a:ext cx="237118" cy="281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261373" y="4911688"/>
              <a:ext cx="237118" cy="92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261373" y="491168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261373" y="3856619"/>
              <a:ext cx="237118" cy="10550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524837" y="5004006"/>
              <a:ext cx="237118" cy="2813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524837" y="4973233"/>
              <a:ext cx="237118" cy="307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524837" y="4968837"/>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524837" y="4217101"/>
              <a:ext cx="237118" cy="751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788302" y="5052363"/>
              <a:ext cx="237118" cy="2329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788302" y="50523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788302" y="50523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788302" y="4581979"/>
              <a:ext cx="237118" cy="4703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8051766" y="5144682"/>
              <a:ext cx="237118" cy="140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8051766" y="51446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8051766" y="5140286"/>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8051766" y="4766616"/>
              <a:ext cx="237118" cy="3736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pg120"/>
            <p:cNvSpPr/>
            <p:nvPr/>
          </p:nvSpPr>
          <p:spPr>
            <a:xfrm>
              <a:off x="5820360"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2" name="tx121"/>
            <p:cNvSpPr/>
            <p:nvPr/>
          </p:nvSpPr>
          <p:spPr>
            <a:xfrm>
              <a:off x="5945243"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857 case(s)</a:t>
              </a:r>
            </a:p>
          </p:txBody>
        </p:sp>
        <p:sp>
          <p:nvSpPr>
            <p:cNvPr id="123" name="pg122"/>
            <p:cNvSpPr/>
            <p:nvPr/>
          </p:nvSpPr>
          <p:spPr>
            <a:xfrm>
              <a:off x="602683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4" name="tx123"/>
            <p:cNvSpPr/>
            <p:nvPr/>
          </p:nvSpPr>
          <p:spPr>
            <a:xfrm>
              <a:off x="613090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896 case(s)</a:t>
              </a:r>
            </a:p>
          </p:txBody>
        </p:sp>
        <p:sp>
          <p:nvSpPr>
            <p:cNvPr id="125" name="rc124"/>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6" name="rc125"/>
            <p:cNvSpPr/>
            <p:nvPr/>
          </p:nvSpPr>
          <p:spPr>
            <a:xfrm>
              <a:off x="8328404" y="2153563"/>
              <a:ext cx="3214267" cy="3131794"/>
            </a:xfrm>
            <a:prstGeom prst="rect">
              <a:avLst/>
            </a:prstGeom>
            <a:solidFill>
              <a:srgbClr val="FFFFFF">
                <a:alpha val="100000"/>
              </a:srgbClr>
            </a:solidFill>
          </p:spPr>
          <p:txBody>
            <a:bodyPr/>
            <a:lstStyle/>
            <a:p/>
          </p:txBody>
        </p:sp>
        <p:sp>
          <p:nvSpPr>
            <p:cNvPr id="127" name="pl126"/>
            <p:cNvSpPr/>
            <p:nvPr/>
          </p:nvSpPr>
          <p:spPr>
            <a:xfrm>
              <a:off x="8328404"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9" name="pl128"/>
            <p:cNvSpPr/>
            <p:nvPr/>
          </p:nvSpPr>
          <p:spPr>
            <a:xfrm>
              <a:off x="8328404"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0" name="pl129"/>
            <p:cNvSpPr/>
            <p:nvPr/>
          </p:nvSpPr>
          <p:spPr>
            <a:xfrm>
              <a:off x="8328404"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1" name="pl130"/>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pl132"/>
            <p:cNvSpPr/>
            <p:nvPr/>
          </p:nvSpPr>
          <p:spPr>
            <a:xfrm>
              <a:off x="8328404"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4" name="pl133"/>
            <p:cNvSpPr/>
            <p:nvPr/>
          </p:nvSpPr>
          <p:spPr>
            <a:xfrm>
              <a:off x="8328404"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5" name="rc134"/>
            <p:cNvSpPr/>
            <p:nvPr/>
          </p:nvSpPr>
          <p:spPr>
            <a:xfrm>
              <a:off x="8367924" y="5021591"/>
              <a:ext cx="237118" cy="2637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50215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8367924" y="4999610"/>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8367924" y="4419323"/>
              <a:ext cx="237118" cy="5802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5030383"/>
              <a:ext cx="237118" cy="2549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4674297"/>
              <a:ext cx="237118" cy="3560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631388" y="4665505"/>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631388" y="3887392"/>
              <a:ext cx="237118" cy="7781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5034779"/>
              <a:ext cx="237118" cy="2505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3430196"/>
              <a:ext cx="237118" cy="16045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894853" y="3408215"/>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894853" y="2876285"/>
              <a:ext cx="237118" cy="5319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5144682"/>
              <a:ext cx="237118" cy="140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3887392"/>
              <a:ext cx="237118" cy="12572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158317" y="3878600"/>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158317" y="3689567"/>
              <a:ext cx="237118" cy="1890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5188643"/>
              <a:ext cx="237118" cy="967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4894103"/>
              <a:ext cx="237118" cy="29453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421782" y="4889707"/>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421782" y="4608356"/>
              <a:ext cx="237118" cy="281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5232604"/>
              <a:ext cx="237118" cy="527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140286"/>
              <a:ext cx="237118" cy="92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685247" y="514028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685247" y="4911688"/>
              <a:ext cx="237118" cy="22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5131494"/>
              <a:ext cx="237118" cy="153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4955649"/>
              <a:ext cx="237118" cy="1758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948711" y="4938064"/>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948711" y="4423719"/>
              <a:ext cx="237118" cy="5143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5069948"/>
              <a:ext cx="237118" cy="215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047967"/>
              <a:ext cx="237118" cy="219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212176" y="5034779"/>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212176" y="4577583"/>
              <a:ext cx="237118" cy="457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5091929"/>
              <a:ext cx="237118" cy="193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065552"/>
              <a:ext cx="237118" cy="263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475640" y="5039175"/>
              <a:ext cx="237118" cy="26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475640" y="4313816"/>
              <a:ext cx="237118" cy="725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5069948"/>
              <a:ext cx="237118" cy="2154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06994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739105" y="4933668"/>
              <a:ext cx="237118" cy="13627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739105" y="4357777"/>
              <a:ext cx="237118" cy="5758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162266"/>
              <a:ext cx="237118" cy="1230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16226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1002569" y="5140286"/>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1002569" y="4938064"/>
              <a:ext cx="237118" cy="2022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pg178"/>
            <p:cNvSpPr/>
            <p:nvPr/>
          </p:nvSpPr>
          <p:spPr>
            <a:xfrm>
              <a:off x="9010491"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0" name="tx179"/>
            <p:cNvSpPr/>
            <p:nvPr/>
          </p:nvSpPr>
          <p:spPr>
            <a:xfrm>
              <a:off x="9135374"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1,381 case(s)</a:t>
              </a:r>
            </a:p>
          </p:txBody>
        </p:sp>
        <p:sp>
          <p:nvSpPr>
            <p:cNvPr id="181" name="pg180"/>
            <p:cNvSpPr/>
            <p:nvPr/>
          </p:nvSpPr>
          <p:spPr>
            <a:xfrm>
              <a:off x="9220985"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2" name="tx181"/>
            <p:cNvSpPr/>
            <p:nvPr/>
          </p:nvSpPr>
          <p:spPr>
            <a:xfrm>
              <a:off x="9325054"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1,417 case(s)</a:t>
              </a:r>
            </a:p>
          </p:txBody>
        </p:sp>
        <p:sp>
          <p:nvSpPr>
            <p:cNvPr id="183" name="rc182"/>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4" name="rc183"/>
            <p:cNvSpPr/>
            <p:nvPr/>
          </p:nvSpPr>
          <p:spPr>
            <a:xfrm>
              <a:off x="11542672" y="2153563"/>
              <a:ext cx="3214267" cy="3131794"/>
            </a:xfrm>
            <a:prstGeom prst="rect">
              <a:avLst/>
            </a:prstGeom>
            <a:solidFill>
              <a:srgbClr val="FFFFFF">
                <a:alpha val="100000"/>
              </a:srgbClr>
            </a:solidFill>
          </p:spPr>
          <p:txBody>
            <a:bodyPr/>
            <a:lstStyle/>
            <a:p/>
          </p:txBody>
        </p:sp>
        <p:sp>
          <p:nvSpPr>
            <p:cNvPr id="185" name="pl184"/>
            <p:cNvSpPr/>
            <p:nvPr/>
          </p:nvSpPr>
          <p:spPr>
            <a:xfrm>
              <a:off x="11542672"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6" name="pl185"/>
            <p:cNvSpPr/>
            <p:nvPr/>
          </p:nvSpPr>
          <p:spPr>
            <a:xfrm>
              <a:off x="11542672"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7" name="pl186"/>
            <p:cNvSpPr/>
            <p:nvPr/>
          </p:nvSpPr>
          <p:spPr>
            <a:xfrm>
              <a:off x="11542672"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8" name="pl187"/>
            <p:cNvSpPr/>
            <p:nvPr/>
          </p:nvSpPr>
          <p:spPr>
            <a:xfrm>
              <a:off x="11542672"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0" name="pl189"/>
            <p:cNvSpPr/>
            <p:nvPr/>
          </p:nvSpPr>
          <p:spPr>
            <a:xfrm>
              <a:off x="11542672"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1" name="pl190"/>
            <p:cNvSpPr/>
            <p:nvPr/>
          </p:nvSpPr>
          <p:spPr>
            <a:xfrm>
              <a:off x="11542672"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2" name="pl191"/>
            <p:cNvSpPr/>
            <p:nvPr/>
          </p:nvSpPr>
          <p:spPr>
            <a:xfrm>
              <a:off x="11542672"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3" name="rc192"/>
            <p:cNvSpPr/>
            <p:nvPr/>
          </p:nvSpPr>
          <p:spPr>
            <a:xfrm>
              <a:off x="11582191" y="5083136"/>
              <a:ext cx="237118" cy="2022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582191" y="5069948"/>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582191" y="5043571"/>
              <a:ext cx="237118" cy="263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582191" y="4489660"/>
              <a:ext cx="237118" cy="5539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1845656" y="5074344"/>
              <a:ext cx="237118" cy="21101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1845656" y="4982026"/>
              <a:ext cx="237118" cy="9231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1845656" y="4968837"/>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1845656" y="4256666"/>
              <a:ext cx="237118" cy="71217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109121" y="5039175"/>
              <a:ext cx="237118" cy="24618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109121" y="5025987"/>
              <a:ext cx="237118" cy="1318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109121" y="5004006"/>
              <a:ext cx="237118" cy="2198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109121" y="4445699"/>
              <a:ext cx="237118" cy="5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372585" y="5127097"/>
              <a:ext cx="237118" cy="1582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372585" y="51270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372585" y="5109513"/>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372585" y="4858934"/>
              <a:ext cx="237118" cy="250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636050" y="5047967"/>
              <a:ext cx="237118" cy="237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636050" y="5039175"/>
              <a:ext cx="237118" cy="8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636050" y="5025987"/>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636050" y="4436907"/>
              <a:ext cx="237118" cy="5890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2899514" y="5140286"/>
              <a:ext cx="237118" cy="1450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2899514" y="5131494"/>
              <a:ext cx="237118" cy="8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2899514" y="5113909"/>
              <a:ext cx="237118" cy="175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2899514" y="4555602"/>
              <a:ext cx="237118" cy="5583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162979" y="5091929"/>
              <a:ext cx="237118" cy="193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162979" y="509192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162979" y="5078740"/>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162979" y="3944542"/>
              <a:ext cx="237118" cy="11341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426443" y="5131494"/>
              <a:ext cx="237118" cy="1538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426443" y="513149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426443" y="5122701"/>
              <a:ext cx="237118" cy="87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426443" y="4727051"/>
              <a:ext cx="237118" cy="3956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689908" y="5162266"/>
              <a:ext cx="237118" cy="12309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689908" y="5153474"/>
              <a:ext cx="237118" cy="87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689908" y="5149078"/>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689908" y="4520433"/>
              <a:ext cx="237118" cy="6286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3953372" y="5113909"/>
              <a:ext cx="237118" cy="1714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3953372" y="4731447"/>
              <a:ext cx="237118" cy="38246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3953372" y="4727051"/>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3953372" y="4362173"/>
              <a:ext cx="237118" cy="3648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216837" y="5166663"/>
              <a:ext cx="237118" cy="1186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216837" y="4511641"/>
              <a:ext cx="237118" cy="65502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216837" y="4498453"/>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216837" y="4344589"/>
              <a:ext cx="237118" cy="1538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3220728"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8" name="pg237"/>
            <p:cNvSpPr/>
            <p:nvPr/>
          </p:nvSpPr>
          <p:spPr>
            <a:xfrm>
              <a:off x="12166870"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9" name="pg238"/>
            <p:cNvSpPr/>
            <p:nvPr/>
          </p:nvSpPr>
          <p:spPr>
            <a:xfrm>
              <a:off x="12248896"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0" name="tx239"/>
            <p:cNvSpPr/>
            <p:nvPr/>
          </p:nvSpPr>
          <p:spPr>
            <a:xfrm>
              <a:off x="12373778"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750 case(s)</a:t>
              </a:r>
            </a:p>
          </p:txBody>
        </p:sp>
        <p:sp>
          <p:nvSpPr>
            <p:cNvPr id="241" name="pg240"/>
            <p:cNvSpPr/>
            <p:nvPr/>
          </p:nvSpPr>
          <p:spPr>
            <a:xfrm>
              <a:off x="12455367"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2" name="tx241"/>
            <p:cNvSpPr/>
            <p:nvPr/>
          </p:nvSpPr>
          <p:spPr>
            <a:xfrm>
              <a:off x="12559436"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751 case(s)</a:t>
              </a:r>
            </a:p>
          </p:txBody>
        </p:sp>
        <p:sp>
          <p:nvSpPr>
            <p:cNvPr id="243" name="rc242"/>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44" name="rc243"/>
            <p:cNvSpPr/>
            <p:nvPr/>
          </p:nvSpPr>
          <p:spPr>
            <a:xfrm>
              <a:off x="14756939" y="2153563"/>
              <a:ext cx="3214267" cy="3131794"/>
            </a:xfrm>
            <a:prstGeom prst="rect">
              <a:avLst/>
            </a:prstGeom>
            <a:solidFill>
              <a:srgbClr val="FFFFFF">
                <a:alpha val="100000"/>
              </a:srgbClr>
            </a:solidFill>
          </p:spPr>
          <p:txBody>
            <a:bodyPr/>
            <a:lstStyle/>
            <a:p/>
          </p:txBody>
        </p:sp>
        <p:sp>
          <p:nvSpPr>
            <p:cNvPr id="245" name="pl244"/>
            <p:cNvSpPr/>
            <p:nvPr/>
          </p:nvSpPr>
          <p:spPr>
            <a:xfrm>
              <a:off x="14756939" y="484574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6" name="pl245"/>
            <p:cNvSpPr/>
            <p:nvPr/>
          </p:nvSpPr>
          <p:spPr>
            <a:xfrm>
              <a:off x="14756939" y="3966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7" name="pl246"/>
            <p:cNvSpPr/>
            <p:nvPr/>
          </p:nvSpPr>
          <p:spPr>
            <a:xfrm>
              <a:off x="14756939" y="308729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8" name="pl247"/>
            <p:cNvSpPr/>
            <p:nvPr/>
          </p:nvSpPr>
          <p:spPr>
            <a:xfrm>
              <a:off x="14756939" y="220807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49" name="pl24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0" name="pl249"/>
            <p:cNvSpPr/>
            <p:nvPr/>
          </p:nvSpPr>
          <p:spPr>
            <a:xfrm>
              <a:off x="14756939" y="440613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1" name="pl250"/>
            <p:cNvSpPr/>
            <p:nvPr/>
          </p:nvSpPr>
          <p:spPr>
            <a:xfrm>
              <a:off x="14756939" y="352691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2" name="pl251"/>
            <p:cNvSpPr/>
            <p:nvPr/>
          </p:nvSpPr>
          <p:spPr>
            <a:xfrm>
              <a:off x="14756939" y="264768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3" name="rc252"/>
            <p:cNvSpPr/>
            <p:nvPr/>
          </p:nvSpPr>
          <p:spPr>
            <a:xfrm>
              <a:off x="14796459" y="5215020"/>
              <a:ext cx="237118" cy="703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796459" y="52150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796459" y="5201831"/>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796459" y="4639128"/>
              <a:ext cx="237118" cy="562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059924" y="5144682"/>
              <a:ext cx="237118" cy="1406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059924" y="514468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059924" y="5131494"/>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059924" y="4630336"/>
              <a:ext cx="237118" cy="5011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323388" y="5237000"/>
              <a:ext cx="237118" cy="483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323388" y="52370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323388" y="5232604"/>
              <a:ext cx="237118" cy="439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323388" y="5017195"/>
              <a:ext cx="237118" cy="215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586853" y="5250189"/>
              <a:ext cx="237118" cy="351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586853" y="525018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586853" y="525018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586853" y="5153474"/>
              <a:ext cx="237118" cy="967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5850317" y="5201831"/>
              <a:ext cx="237118" cy="835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5850317" y="520183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5850317" y="5188643"/>
              <a:ext cx="237118" cy="1318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5850317" y="4894103"/>
              <a:ext cx="237118" cy="29453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rc272"/>
            <p:cNvSpPr/>
            <p:nvPr/>
          </p:nvSpPr>
          <p:spPr>
            <a:xfrm>
              <a:off x="16113782" y="5228208"/>
              <a:ext cx="237118" cy="571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6113782" y="52282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6113782" y="522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6113782" y="4880915"/>
              <a:ext cx="237118" cy="3472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6377246" y="5228208"/>
              <a:ext cx="237118" cy="571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6377246" y="522820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6377246" y="522820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6377246" y="4982026"/>
              <a:ext cx="237118" cy="2461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pg280"/>
            <p:cNvSpPr/>
            <p:nvPr/>
          </p:nvSpPr>
          <p:spPr>
            <a:xfrm>
              <a:off x="15463163"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82" name="tx281"/>
            <p:cNvSpPr/>
            <p:nvPr/>
          </p:nvSpPr>
          <p:spPr>
            <a:xfrm>
              <a:off x="15588046"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122 case(s)</a:t>
              </a:r>
            </a:p>
          </p:txBody>
        </p:sp>
        <p:sp>
          <p:nvSpPr>
            <p:cNvPr id="283" name="pg28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84" name="rc28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85" name="tx28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86" name="tx28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87" name="tx28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8" name="tx28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9" name="tx28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0" name="pl28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tx30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3" name="tx30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4" name="tx30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5" name="tx30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6" name="tx30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7" name="tx30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8" name="tx30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9" name="tx30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0" name="tx30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1" name="tx31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2" name="tx31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3" name="tx31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4" name="pl31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tx32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7" name="tx32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8" name="tx32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9" name="tx32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0" name="tx32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1" name="tx33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2" name="tx33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3" name="tx33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4" name="tx33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5" name="tx33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6" name="tx33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7" name="tx33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8" name="pl33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tx34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1" name="tx35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2" name="tx35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3" name="tx35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4" name="tx35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5" name="tx35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6" name="tx35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7" name="tx35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8" name="tx35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9" name="tx35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0" name="tx35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1" name="tx36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2" name="pl36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6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7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tx37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5" name="tx37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6" name="tx37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7" name="tx37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8" name="tx37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9" name="tx37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0" name="tx37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81" name="tx38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82" name="tx38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83" name="tx38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4" name="tx38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5" name="tx38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6" name="pl38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pl39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5" name="pl39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tx39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9" name="tx39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0" name="tx39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01" name="tx40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02" name="tx40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03" name="tx40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4" name="tx40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5" name="tx40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6" name="tx40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7" name="tx40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8" name="tx40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9" name="tx40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0" name="tx40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11" name="tx410"/>
            <p:cNvSpPr/>
            <p:nvPr/>
          </p:nvSpPr>
          <p:spPr>
            <a:xfrm>
              <a:off x="1230614" y="432085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12" name="tx411"/>
            <p:cNvSpPr/>
            <p:nvPr/>
          </p:nvSpPr>
          <p:spPr>
            <a:xfrm>
              <a:off x="1230614" y="344163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13" name="tx412"/>
            <p:cNvSpPr/>
            <p:nvPr/>
          </p:nvSpPr>
          <p:spPr>
            <a:xfrm>
              <a:off x="1230614" y="256240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14" name="pl41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5" name="pl414"/>
            <p:cNvSpPr/>
            <p:nvPr/>
          </p:nvSpPr>
          <p:spPr>
            <a:xfrm>
              <a:off x="1865074" y="440613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6" name="pl415"/>
            <p:cNvSpPr/>
            <p:nvPr/>
          </p:nvSpPr>
          <p:spPr>
            <a:xfrm>
              <a:off x="1865074" y="35269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7" name="pl416"/>
            <p:cNvSpPr/>
            <p:nvPr/>
          </p:nvSpPr>
          <p:spPr>
            <a:xfrm>
              <a:off x="1865074" y="264768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19" name="rc418"/>
            <p:cNvSpPr/>
            <p:nvPr/>
          </p:nvSpPr>
          <p:spPr>
            <a:xfrm>
              <a:off x="18110385" y="2153563"/>
              <a:ext cx="1240079" cy="413498"/>
            </a:xfrm>
            <a:prstGeom prst="rect">
              <a:avLst/>
            </a:prstGeom>
            <a:solidFill>
              <a:srgbClr val="FFFFFF">
                <a:alpha val="100000"/>
              </a:srgbClr>
            </a:solidFill>
          </p:spPr>
          <p:txBody>
            <a:bodyPr/>
            <a:lstStyle/>
            <a:p/>
          </p:txBody>
        </p:sp>
        <p:sp>
          <p:nvSpPr>
            <p:cNvPr id="420" name="rc419"/>
            <p:cNvSpPr/>
            <p:nvPr/>
          </p:nvSpPr>
          <p:spPr>
            <a:xfrm>
              <a:off x="18179974" y="2223153"/>
              <a:ext cx="274319" cy="274319"/>
            </a:xfrm>
            <a:prstGeom prst="rect">
              <a:avLst/>
            </a:prstGeom>
            <a:solidFill>
              <a:srgbClr val="FFFFFF">
                <a:alpha val="100000"/>
              </a:srgbClr>
            </a:solidFill>
          </p:spPr>
          <p:txBody>
            <a:bodyPr/>
            <a:lstStyle/>
            <a:p/>
          </p:txBody>
        </p:sp>
        <p:sp>
          <p:nvSpPr>
            <p:cNvPr id="421" name="pg420"/>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22" name="tx421"/>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23" name="rc422"/>
            <p:cNvSpPr/>
            <p:nvPr/>
          </p:nvSpPr>
          <p:spPr>
            <a:xfrm>
              <a:off x="18110385" y="2706240"/>
              <a:ext cx="1753945" cy="1236458"/>
            </a:xfrm>
            <a:prstGeom prst="rect">
              <a:avLst/>
            </a:prstGeom>
            <a:solidFill>
              <a:srgbClr val="FFFFFF">
                <a:alpha val="100000"/>
              </a:srgbClr>
            </a:solidFill>
          </p:spPr>
          <p:txBody>
            <a:bodyPr/>
            <a:lstStyle/>
            <a:p/>
          </p:txBody>
        </p:sp>
        <p:sp>
          <p:nvSpPr>
            <p:cNvPr id="424" name="rc423"/>
            <p:cNvSpPr/>
            <p:nvPr/>
          </p:nvSpPr>
          <p:spPr>
            <a:xfrm>
              <a:off x="18179974" y="2775829"/>
              <a:ext cx="274319" cy="274319"/>
            </a:xfrm>
            <a:prstGeom prst="rect">
              <a:avLst/>
            </a:prstGeom>
            <a:solidFill>
              <a:srgbClr val="FFFFFF">
                <a:alpha val="100000"/>
              </a:srgbClr>
            </a:solidFill>
          </p:spPr>
          <p:txBody>
            <a:bodyPr/>
            <a:lstStyle/>
            <a:p/>
          </p:txBody>
        </p:sp>
        <p:sp>
          <p:nvSpPr>
            <p:cNvPr id="425" name="rc424"/>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6" name="rc425"/>
            <p:cNvSpPr/>
            <p:nvPr/>
          </p:nvSpPr>
          <p:spPr>
            <a:xfrm>
              <a:off x="18179974" y="3050149"/>
              <a:ext cx="274319" cy="274319"/>
            </a:xfrm>
            <a:prstGeom prst="rect">
              <a:avLst/>
            </a:prstGeom>
            <a:solidFill>
              <a:srgbClr val="FFFFFF">
                <a:alpha val="100000"/>
              </a:srgbClr>
            </a:solidFill>
          </p:spPr>
          <p:txBody>
            <a:bodyPr/>
            <a:lstStyle/>
            <a:p/>
          </p:txBody>
        </p:sp>
        <p:sp>
          <p:nvSpPr>
            <p:cNvPr id="427" name="rc426"/>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8" name="rc427"/>
            <p:cNvSpPr/>
            <p:nvPr/>
          </p:nvSpPr>
          <p:spPr>
            <a:xfrm>
              <a:off x="18179974" y="3324469"/>
              <a:ext cx="274319" cy="274320"/>
            </a:xfrm>
            <a:prstGeom prst="rect">
              <a:avLst/>
            </a:prstGeom>
            <a:solidFill>
              <a:srgbClr val="FFFFFF">
                <a:alpha val="100000"/>
              </a:srgbClr>
            </a:solidFill>
          </p:spPr>
          <p:txBody>
            <a:bodyPr/>
            <a:lstStyle/>
            <a:p/>
          </p:txBody>
        </p:sp>
        <p:sp>
          <p:nvSpPr>
            <p:cNvPr id="429" name="rc428"/>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0" name="rc429"/>
            <p:cNvSpPr/>
            <p:nvPr/>
          </p:nvSpPr>
          <p:spPr>
            <a:xfrm>
              <a:off x="18179974" y="3598789"/>
              <a:ext cx="274319" cy="274320"/>
            </a:xfrm>
            <a:prstGeom prst="rect">
              <a:avLst/>
            </a:prstGeom>
            <a:solidFill>
              <a:srgbClr val="FFFFFF">
                <a:alpha val="100000"/>
              </a:srgbClr>
            </a:solidFill>
          </p:spPr>
          <p:txBody>
            <a:bodyPr/>
            <a:lstStyle/>
            <a:p/>
          </p:txBody>
        </p:sp>
        <p:sp>
          <p:nvSpPr>
            <p:cNvPr id="431" name="rc430"/>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2" name="tx431"/>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33" name="tx432"/>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34" name="tx433"/>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35" name="tx434"/>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36" name=""/>
          <p:cNvGrpSpPr/>
          <p:nvPr/>
        </p:nvGrpSpPr>
        <p:grpSpPr>
          <a:xfrm>
            <a:off x="6400800" y="6217920"/>
            <a:ext cx="5486400" cy="4251960"/>
            <a:chOff x="6400800" y="6217920"/>
            <a:chExt cx="5486400" cy="4251960"/>
          </a:xfrm>
        </p:grpSpPr>
        <p:sp>
          <p:nvSpPr>
            <p:cNvPr id="437"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38"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39" name="rc5"/>
            <p:cNvSpPr/>
            <p:nvPr/>
          </p:nvSpPr>
          <p:spPr>
            <a:xfrm>
              <a:off x="7153670" y="6510025"/>
              <a:ext cx="4191941" cy="2788960"/>
            </a:xfrm>
            <a:prstGeom prst="rect">
              <a:avLst/>
            </a:prstGeom>
            <a:solidFill>
              <a:srgbClr val="FFFFFF">
                <a:alpha val="100000"/>
              </a:srgbClr>
            </a:solidFill>
          </p:spPr>
          <p:txBody>
            <a:bodyPr/>
            <a:lstStyle/>
            <a:p/>
          </p:txBody>
        </p:sp>
        <p:sp>
          <p:nvSpPr>
            <p:cNvPr id="440" name="pl6"/>
            <p:cNvSpPr/>
            <p:nvPr/>
          </p:nvSpPr>
          <p:spPr>
            <a:xfrm>
              <a:off x="7153670" y="8752443"/>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1" name="pl7"/>
            <p:cNvSpPr/>
            <p:nvPr/>
          </p:nvSpPr>
          <p:spPr>
            <a:xfrm>
              <a:off x="7153670" y="7912900"/>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2" name="pl8"/>
            <p:cNvSpPr/>
            <p:nvPr/>
          </p:nvSpPr>
          <p:spPr>
            <a:xfrm>
              <a:off x="7153670" y="707335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43" name="pl9"/>
            <p:cNvSpPr/>
            <p:nvPr/>
          </p:nvSpPr>
          <p:spPr>
            <a:xfrm>
              <a:off x="7153670"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4" name="pl10"/>
            <p:cNvSpPr/>
            <p:nvPr/>
          </p:nvSpPr>
          <p:spPr>
            <a:xfrm>
              <a:off x="7153670" y="833267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5" name="pl11"/>
            <p:cNvSpPr/>
            <p:nvPr/>
          </p:nvSpPr>
          <p:spPr>
            <a:xfrm>
              <a:off x="7153670" y="7493129"/>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6" name="pl12"/>
            <p:cNvSpPr/>
            <p:nvPr/>
          </p:nvSpPr>
          <p:spPr>
            <a:xfrm>
              <a:off x="7153670" y="6653586"/>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47" name="rc13"/>
            <p:cNvSpPr/>
            <p:nvPr/>
          </p:nvSpPr>
          <p:spPr>
            <a:xfrm>
              <a:off x="7299224" y="8735652"/>
              <a:ext cx="407549" cy="30223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8" name="rc14"/>
            <p:cNvSpPr/>
            <p:nvPr/>
          </p:nvSpPr>
          <p:spPr>
            <a:xfrm>
              <a:off x="7881438" y="7577083"/>
              <a:ext cx="407549" cy="88991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49" name="rc15"/>
            <p:cNvSpPr/>
            <p:nvPr/>
          </p:nvSpPr>
          <p:spPr>
            <a:xfrm>
              <a:off x="8463652" y="7761783"/>
              <a:ext cx="407549" cy="8227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0" name="rc16"/>
            <p:cNvSpPr/>
            <p:nvPr/>
          </p:nvSpPr>
          <p:spPr>
            <a:xfrm>
              <a:off x="9045866" y="8450208"/>
              <a:ext cx="407549" cy="4029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1" name="rc17"/>
            <p:cNvSpPr/>
            <p:nvPr/>
          </p:nvSpPr>
          <p:spPr>
            <a:xfrm>
              <a:off x="9628080" y="8618116"/>
              <a:ext cx="407549" cy="3190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2" name="rc18"/>
            <p:cNvSpPr/>
            <p:nvPr/>
          </p:nvSpPr>
          <p:spPr>
            <a:xfrm>
              <a:off x="10210294" y="8869979"/>
              <a:ext cx="407549" cy="15111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3" name="rc19"/>
            <p:cNvSpPr/>
            <p:nvPr/>
          </p:nvSpPr>
          <p:spPr>
            <a:xfrm>
              <a:off x="10792508" y="9037888"/>
              <a:ext cx="407549" cy="6716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4" name="rc20"/>
            <p:cNvSpPr/>
            <p:nvPr/>
          </p:nvSpPr>
          <p:spPr>
            <a:xfrm>
              <a:off x="7299224" y="8618116"/>
              <a:ext cx="407549" cy="11753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5" name="rc21"/>
            <p:cNvSpPr/>
            <p:nvPr/>
          </p:nvSpPr>
          <p:spPr>
            <a:xfrm>
              <a:off x="7881438" y="7157312"/>
              <a:ext cx="407549" cy="4197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6" name="rc22"/>
            <p:cNvSpPr/>
            <p:nvPr/>
          </p:nvSpPr>
          <p:spPr>
            <a:xfrm>
              <a:off x="8463652" y="7358802"/>
              <a:ext cx="407549" cy="4029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7" name="rc23"/>
            <p:cNvSpPr/>
            <p:nvPr/>
          </p:nvSpPr>
          <p:spPr>
            <a:xfrm>
              <a:off x="9045866" y="8030436"/>
              <a:ext cx="407549" cy="4197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8" name="rc24"/>
            <p:cNvSpPr/>
            <p:nvPr/>
          </p:nvSpPr>
          <p:spPr>
            <a:xfrm>
              <a:off x="9628080" y="8567744"/>
              <a:ext cx="407549" cy="5037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9" name="rc25"/>
            <p:cNvSpPr/>
            <p:nvPr/>
          </p:nvSpPr>
          <p:spPr>
            <a:xfrm>
              <a:off x="10210294" y="8786025"/>
              <a:ext cx="407549" cy="839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0" name="rc26"/>
            <p:cNvSpPr/>
            <p:nvPr/>
          </p:nvSpPr>
          <p:spPr>
            <a:xfrm>
              <a:off x="7299224" y="8366253"/>
              <a:ext cx="407549" cy="25186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1" name="rc27"/>
            <p:cNvSpPr/>
            <p:nvPr/>
          </p:nvSpPr>
          <p:spPr>
            <a:xfrm>
              <a:off x="7881438" y="6636796"/>
              <a:ext cx="407549" cy="52051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2" name="rc28"/>
            <p:cNvSpPr/>
            <p:nvPr/>
          </p:nvSpPr>
          <p:spPr>
            <a:xfrm>
              <a:off x="8463652" y="7123730"/>
              <a:ext cx="407549" cy="2350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3" name="rc29"/>
            <p:cNvSpPr/>
            <p:nvPr/>
          </p:nvSpPr>
          <p:spPr>
            <a:xfrm>
              <a:off x="9045866" y="7845737"/>
              <a:ext cx="407549" cy="18469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4" name="rc30"/>
            <p:cNvSpPr/>
            <p:nvPr/>
          </p:nvSpPr>
          <p:spPr>
            <a:xfrm>
              <a:off x="9628080" y="8399835"/>
              <a:ext cx="407549" cy="16790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5" name="rc31"/>
            <p:cNvSpPr/>
            <p:nvPr/>
          </p:nvSpPr>
          <p:spPr>
            <a:xfrm>
              <a:off x="10210294" y="8735652"/>
              <a:ext cx="407549" cy="5037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6" name="rc32"/>
            <p:cNvSpPr/>
            <p:nvPr/>
          </p:nvSpPr>
          <p:spPr>
            <a:xfrm>
              <a:off x="10792508" y="9004306"/>
              <a:ext cx="407549" cy="3358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33"/>
            <p:cNvSpPr/>
            <p:nvPr/>
          </p:nvSpPr>
          <p:spPr>
            <a:xfrm>
              <a:off x="7299224" y="9037888"/>
              <a:ext cx="407549" cy="1343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8" name="rc34"/>
            <p:cNvSpPr/>
            <p:nvPr/>
          </p:nvSpPr>
          <p:spPr>
            <a:xfrm>
              <a:off x="7881438" y="8466999"/>
              <a:ext cx="407549" cy="70521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69" name="rc35"/>
            <p:cNvSpPr/>
            <p:nvPr/>
          </p:nvSpPr>
          <p:spPr>
            <a:xfrm>
              <a:off x="8463652" y="8584535"/>
              <a:ext cx="407549" cy="5876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0" name="rc36"/>
            <p:cNvSpPr/>
            <p:nvPr/>
          </p:nvSpPr>
          <p:spPr>
            <a:xfrm>
              <a:off x="9045866" y="8853188"/>
              <a:ext cx="407549" cy="319026"/>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37"/>
            <p:cNvSpPr/>
            <p:nvPr/>
          </p:nvSpPr>
          <p:spPr>
            <a:xfrm>
              <a:off x="9628080" y="8937142"/>
              <a:ext cx="407549" cy="2350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38"/>
            <p:cNvSpPr/>
            <p:nvPr/>
          </p:nvSpPr>
          <p:spPr>
            <a:xfrm>
              <a:off x="10210294" y="9021097"/>
              <a:ext cx="407549" cy="15111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39"/>
            <p:cNvSpPr/>
            <p:nvPr/>
          </p:nvSpPr>
          <p:spPr>
            <a:xfrm>
              <a:off x="10792508" y="9105051"/>
              <a:ext cx="407549" cy="671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pl40"/>
            <p:cNvSpPr/>
            <p:nvPr/>
          </p:nvSpPr>
          <p:spPr>
            <a:xfrm>
              <a:off x="7502999" y="6867288"/>
              <a:ext cx="3493284" cy="2240302"/>
            </a:xfrm>
            <a:custGeom>
              <a:avLst/>
              <a:pathLst>
                <a:path w="3493284" h="2240302">
                  <a:moveTo>
                    <a:pt x="0" y="0"/>
                  </a:moveTo>
                  <a:lnTo>
                    <a:pt x="582214" y="409285"/>
                  </a:lnTo>
                  <a:lnTo>
                    <a:pt x="1164428" y="1026805"/>
                  </a:lnTo>
                  <a:lnTo>
                    <a:pt x="1746642" y="1471993"/>
                  </a:lnTo>
                  <a:lnTo>
                    <a:pt x="2328856" y="2039249"/>
                  </a:lnTo>
                  <a:lnTo>
                    <a:pt x="2911070" y="2161317"/>
                  </a:lnTo>
                  <a:lnTo>
                    <a:pt x="3493284" y="2240302"/>
                  </a:lnTo>
                </a:path>
              </a:pathLst>
            </a:custGeom>
            <a:ln w="40651" cap="flat">
              <a:solidFill>
                <a:srgbClr val="000000">
                  <a:alpha val="100000"/>
                </a:srgbClr>
              </a:solidFill>
              <a:prstDash val="solid"/>
              <a:round/>
            </a:ln>
          </p:spPr>
          <p:txBody>
            <a:bodyPr/>
            <a:lstStyle/>
            <a:p/>
          </p:txBody>
        </p:sp>
        <p:sp>
          <p:nvSpPr>
            <p:cNvPr id="475" name="rc41"/>
            <p:cNvSpPr/>
            <p:nvPr/>
          </p:nvSpPr>
          <p:spPr>
            <a:xfrm>
              <a:off x="7153670" y="6510025"/>
              <a:ext cx="4191941" cy="2788960"/>
            </a:xfrm>
            <a:prstGeom prst="rect">
              <a:avLst/>
            </a:prstGeom>
            <a:ln w="13550" cap="rnd">
              <a:solidFill>
                <a:srgbClr val="333333">
                  <a:alpha val="100000"/>
                </a:srgbClr>
              </a:solidFill>
              <a:prstDash val="solid"/>
              <a:round/>
            </a:ln>
          </p:spPr>
          <p:txBody>
            <a:bodyPr/>
            <a:lstStyle/>
            <a:p/>
          </p:txBody>
        </p:sp>
        <p:sp>
          <p:nvSpPr>
            <p:cNvPr id="476" name="tx42"/>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77" name="tx43"/>
            <p:cNvSpPr/>
            <p:nvPr/>
          </p:nvSpPr>
          <p:spPr>
            <a:xfrm>
              <a:off x="6843756" y="833036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78" name="tx44"/>
            <p:cNvSpPr/>
            <p:nvPr/>
          </p:nvSpPr>
          <p:spPr>
            <a:xfrm>
              <a:off x="6801340" y="7490822"/>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79" name="tx45"/>
            <p:cNvSpPr/>
            <p:nvPr/>
          </p:nvSpPr>
          <p:spPr>
            <a:xfrm>
              <a:off x="6801340" y="665128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480" name="pl46"/>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1" name="pl47"/>
            <p:cNvSpPr/>
            <p:nvPr/>
          </p:nvSpPr>
          <p:spPr>
            <a:xfrm>
              <a:off x="7118876" y="833267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48"/>
            <p:cNvSpPr/>
            <p:nvPr/>
          </p:nvSpPr>
          <p:spPr>
            <a:xfrm>
              <a:off x="7118876" y="7493129"/>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49"/>
            <p:cNvSpPr/>
            <p:nvPr/>
          </p:nvSpPr>
          <p:spPr>
            <a:xfrm>
              <a:off x="7118876" y="66535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50"/>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5" name="pl51"/>
            <p:cNvSpPr/>
            <p:nvPr/>
          </p:nvSpPr>
          <p:spPr>
            <a:xfrm>
              <a:off x="11345612" y="845416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pl52"/>
            <p:cNvSpPr/>
            <p:nvPr/>
          </p:nvSpPr>
          <p:spPr>
            <a:xfrm>
              <a:off x="11345612" y="773612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53"/>
            <p:cNvSpPr/>
            <p:nvPr/>
          </p:nvSpPr>
          <p:spPr>
            <a:xfrm>
              <a:off x="11345612" y="70180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tx54"/>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89" name="tx55"/>
            <p:cNvSpPr/>
            <p:nvPr/>
          </p:nvSpPr>
          <p:spPr>
            <a:xfrm>
              <a:off x="11443669" y="845186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0" name="tx56"/>
            <p:cNvSpPr/>
            <p:nvPr/>
          </p:nvSpPr>
          <p:spPr>
            <a:xfrm>
              <a:off x="11443669" y="773381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1" name="tx57"/>
            <p:cNvSpPr/>
            <p:nvPr/>
          </p:nvSpPr>
          <p:spPr>
            <a:xfrm>
              <a:off x="11443669" y="7015697"/>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2" name="pl58"/>
            <p:cNvSpPr/>
            <p:nvPr/>
          </p:nvSpPr>
          <p:spPr>
            <a:xfrm>
              <a:off x="750299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9"/>
            <p:cNvSpPr/>
            <p:nvPr/>
          </p:nvSpPr>
          <p:spPr>
            <a:xfrm>
              <a:off x="8085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60"/>
            <p:cNvSpPr/>
            <p:nvPr/>
          </p:nvSpPr>
          <p:spPr>
            <a:xfrm>
              <a:off x="866742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61"/>
            <p:cNvSpPr/>
            <p:nvPr/>
          </p:nvSpPr>
          <p:spPr>
            <a:xfrm>
              <a:off x="92496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62"/>
            <p:cNvSpPr/>
            <p:nvPr/>
          </p:nvSpPr>
          <p:spPr>
            <a:xfrm>
              <a:off x="98318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63"/>
            <p:cNvSpPr/>
            <p:nvPr/>
          </p:nvSpPr>
          <p:spPr>
            <a:xfrm>
              <a:off x="104140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64"/>
            <p:cNvSpPr/>
            <p:nvPr/>
          </p:nvSpPr>
          <p:spPr>
            <a:xfrm>
              <a:off x="109962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tx65"/>
            <p:cNvSpPr/>
            <p:nvPr/>
          </p:nvSpPr>
          <p:spPr>
            <a:xfrm rot="-2700000">
              <a:off x="7393100"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0" name="tx66"/>
            <p:cNvSpPr/>
            <p:nvPr/>
          </p:nvSpPr>
          <p:spPr>
            <a:xfrm rot="-2700000">
              <a:off x="793561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1" name="tx67"/>
            <p:cNvSpPr/>
            <p:nvPr/>
          </p:nvSpPr>
          <p:spPr>
            <a:xfrm rot="-2700000">
              <a:off x="851717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2" name="tx68"/>
            <p:cNvSpPr/>
            <p:nvPr/>
          </p:nvSpPr>
          <p:spPr>
            <a:xfrm rot="-2700000">
              <a:off x="895469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3" name="tx69"/>
            <p:cNvSpPr/>
            <p:nvPr/>
          </p:nvSpPr>
          <p:spPr>
            <a:xfrm rot="-2700000">
              <a:off x="953691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4" name="tx70"/>
            <p:cNvSpPr/>
            <p:nvPr/>
          </p:nvSpPr>
          <p:spPr>
            <a:xfrm rot="-2700000">
              <a:off x="10119098"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5" name="tx71"/>
            <p:cNvSpPr/>
            <p:nvPr/>
          </p:nvSpPr>
          <p:spPr>
            <a:xfrm rot="-2700000">
              <a:off x="10813381"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72"/>
            <p:cNvSpPr/>
            <p:nvPr/>
          </p:nvSpPr>
          <p:spPr>
            <a:xfrm>
              <a:off x="924964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7" name="tx73"/>
            <p:cNvSpPr/>
            <p:nvPr/>
          </p:nvSpPr>
          <p:spPr>
            <a:xfrm>
              <a:off x="843238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8" name="tx74"/>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9" name="tx75"/>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0" name="rc76"/>
            <p:cNvSpPr/>
            <p:nvPr/>
          </p:nvSpPr>
          <p:spPr>
            <a:xfrm>
              <a:off x="6607132" y="10217410"/>
              <a:ext cx="1051268" cy="182880"/>
            </a:xfrm>
            <a:prstGeom prst="rect">
              <a:avLst/>
            </a:prstGeom>
            <a:solidFill>
              <a:srgbClr val="FFFFFF">
                <a:alpha val="100000"/>
              </a:srgbClr>
            </a:solidFill>
          </p:spPr>
          <p:txBody>
            <a:bodyPr/>
            <a:lstStyle/>
            <a:p/>
          </p:txBody>
        </p:sp>
        <p:sp>
          <p:nvSpPr>
            <p:cNvPr id="511" name="rc77"/>
            <p:cNvSpPr/>
            <p:nvPr/>
          </p:nvSpPr>
          <p:spPr>
            <a:xfrm>
              <a:off x="6607132" y="10217410"/>
              <a:ext cx="182879" cy="182880"/>
            </a:xfrm>
            <a:prstGeom prst="rect">
              <a:avLst/>
            </a:prstGeom>
            <a:solidFill>
              <a:srgbClr val="FFFFFF">
                <a:alpha val="100000"/>
              </a:srgbClr>
            </a:solidFill>
          </p:spPr>
          <p:txBody>
            <a:bodyPr/>
            <a:lstStyle/>
            <a:p/>
          </p:txBody>
        </p:sp>
        <p:sp>
          <p:nvSpPr>
            <p:cNvPr id="512" name="pl78"/>
            <p:cNvSpPr/>
            <p:nvPr/>
          </p:nvSpPr>
          <p:spPr>
            <a:xfrm>
              <a:off x="66254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3" name="tx79"/>
            <p:cNvSpPr/>
            <p:nvPr/>
          </p:nvSpPr>
          <p:spPr>
            <a:xfrm>
              <a:off x="68980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4" name="rc80"/>
            <p:cNvSpPr/>
            <p:nvPr/>
          </p:nvSpPr>
          <p:spPr>
            <a:xfrm>
              <a:off x="7838400" y="10217410"/>
              <a:ext cx="4048799" cy="182880"/>
            </a:xfrm>
            <a:prstGeom prst="rect">
              <a:avLst/>
            </a:prstGeom>
            <a:solidFill>
              <a:srgbClr val="FFFFFF">
                <a:alpha val="100000"/>
              </a:srgbClr>
            </a:solidFill>
          </p:spPr>
          <p:txBody>
            <a:bodyPr/>
            <a:lstStyle/>
            <a:p/>
          </p:txBody>
        </p:sp>
        <p:sp>
          <p:nvSpPr>
            <p:cNvPr id="515" name="rc81"/>
            <p:cNvSpPr/>
            <p:nvPr/>
          </p:nvSpPr>
          <p:spPr>
            <a:xfrm>
              <a:off x="7838400" y="10217410"/>
              <a:ext cx="182879" cy="182880"/>
            </a:xfrm>
            <a:prstGeom prst="rect">
              <a:avLst/>
            </a:prstGeom>
            <a:solidFill>
              <a:srgbClr val="FFFFFF">
                <a:alpha val="100000"/>
              </a:srgbClr>
            </a:solidFill>
          </p:spPr>
          <p:txBody>
            <a:bodyPr/>
            <a:lstStyle/>
            <a:p/>
          </p:txBody>
        </p:sp>
        <p:sp>
          <p:nvSpPr>
            <p:cNvPr id="516" name="rc82"/>
            <p:cNvSpPr/>
            <p:nvPr/>
          </p:nvSpPr>
          <p:spPr>
            <a:xfrm>
              <a:off x="7847400"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7" name="rc83"/>
            <p:cNvSpPr/>
            <p:nvPr/>
          </p:nvSpPr>
          <p:spPr>
            <a:xfrm>
              <a:off x="8929641" y="10217410"/>
              <a:ext cx="182879" cy="182880"/>
            </a:xfrm>
            <a:prstGeom prst="rect">
              <a:avLst/>
            </a:prstGeom>
            <a:solidFill>
              <a:srgbClr val="FFFFFF">
                <a:alpha val="100000"/>
              </a:srgbClr>
            </a:solidFill>
          </p:spPr>
          <p:txBody>
            <a:bodyPr/>
            <a:lstStyle/>
            <a:p/>
          </p:txBody>
        </p:sp>
        <p:sp>
          <p:nvSpPr>
            <p:cNvPr id="518" name="rc84"/>
            <p:cNvSpPr/>
            <p:nvPr/>
          </p:nvSpPr>
          <p:spPr>
            <a:xfrm>
              <a:off x="89386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9" name="rc85"/>
            <p:cNvSpPr/>
            <p:nvPr/>
          </p:nvSpPr>
          <p:spPr>
            <a:xfrm>
              <a:off x="9855682" y="10217410"/>
              <a:ext cx="182879" cy="182880"/>
            </a:xfrm>
            <a:prstGeom prst="rect">
              <a:avLst/>
            </a:prstGeom>
            <a:solidFill>
              <a:srgbClr val="FFFFFF">
                <a:alpha val="100000"/>
              </a:srgbClr>
            </a:solidFill>
          </p:spPr>
          <p:txBody>
            <a:bodyPr/>
            <a:lstStyle/>
            <a:p/>
          </p:txBody>
        </p:sp>
        <p:sp>
          <p:nvSpPr>
            <p:cNvPr id="520" name="rc86"/>
            <p:cNvSpPr/>
            <p:nvPr/>
          </p:nvSpPr>
          <p:spPr>
            <a:xfrm>
              <a:off x="9864682"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1" name="rc87"/>
            <p:cNvSpPr/>
            <p:nvPr/>
          </p:nvSpPr>
          <p:spPr>
            <a:xfrm>
              <a:off x="10857923" y="10217410"/>
              <a:ext cx="182880" cy="182880"/>
            </a:xfrm>
            <a:prstGeom prst="rect">
              <a:avLst/>
            </a:prstGeom>
            <a:solidFill>
              <a:srgbClr val="FFFFFF">
                <a:alpha val="100000"/>
              </a:srgbClr>
            </a:solidFill>
          </p:spPr>
          <p:txBody>
            <a:bodyPr/>
            <a:lstStyle/>
            <a:p/>
          </p:txBody>
        </p:sp>
        <p:sp>
          <p:nvSpPr>
            <p:cNvPr id="522" name="rc88"/>
            <p:cNvSpPr/>
            <p:nvPr/>
          </p:nvSpPr>
          <p:spPr>
            <a:xfrm>
              <a:off x="10866923"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3" name="tx89"/>
            <p:cNvSpPr/>
            <p:nvPr/>
          </p:nvSpPr>
          <p:spPr>
            <a:xfrm>
              <a:off x="81292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4" name="tx90"/>
            <p:cNvSpPr/>
            <p:nvPr/>
          </p:nvSpPr>
          <p:spPr>
            <a:xfrm>
              <a:off x="92205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5" name="tx91"/>
            <p:cNvSpPr/>
            <p:nvPr/>
          </p:nvSpPr>
          <p:spPr>
            <a:xfrm>
              <a:off x="101465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6" name="tx92"/>
            <p:cNvSpPr/>
            <p:nvPr/>
          </p:nvSpPr>
          <p:spPr>
            <a:xfrm>
              <a:off x="111488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7" name="tx93"/>
            <p:cNvSpPr/>
            <p:nvPr/>
          </p:nvSpPr>
          <p:spPr>
            <a:xfrm>
              <a:off x="662134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8" name=""/>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7"/>
            <p:cNvSpPr/>
            <p:nvPr/>
          </p:nvSpPr>
          <p:spPr>
            <a:xfrm>
              <a:off x="13325144" y="6740492"/>
              <a:ext cx="4510689" cy="691402"/>
            </a:xfrm>
            <a:custGeom>
              <a:avLst/>
              <a:pathLst>
                <a:path w="4510689" h="691402">
                  <a:moveTo>
                    <a:pt x="0" y="460934"/>
                  </a:moveTo>
                  <a:lnTo>
                    <a:pt x="180427" y="486542"/>
                  </a:lnTo>
                  <a:lnTo>
                    <a:pt x="360855" y="460934"/>
                  </a:lnTo>
                  <a:lnTo>
                    <a:pt x="541282" y="614579"/>
                  </a:lnTo>
                  <a:lnTo>
                    <a:pt x="721710" y="588972"/>
                  </a:lnTo>
                  <a:lnTo>
                    <a:pt x="902137" y="691402"/>
                  </a:lnTo>
                  <a:lnTo>
                    <a:pt x="1082565" y="486542"/>
                  </a:lnTo>
                  <a:lnTo>
                    <a:pt x="1262993" y="409719"/>
                  </a:lnTo>
                  <a:lnTo>
                    <a:pt x="1443420" y="153644"/>
                  </a:lnTo>
                  <a:lnTo>
                    <a:pt x="1623848" y="204859"/>
                  </a:lnTo>
                  <a:lnTo>
                    <a:pt x="1804275" y="256074"/>
                  </a:lnTo>
                  <a:lnTo>
                    <a:pt x="1984703" y="230467"/>
                  </a:lnTo>
                  <a:lnTo>
                    <a:pt x="2165131" y="76822"/>
                  </a:lnTo>
                  <a:lnTo>
                    <a:pt x="2345558" y="51214"/>
                  </a:lnTo>
                  <a:lnTo>
                    <a:pt x="2525986" y="25607"/>
                  </a:lnTo>
                  <a:lnTo>
                    <a:pt x="2706413" y="0"/>
                  </a:lnTo>
                  <a:lnTo>
                    <a:pt x="2886841" y="76822"/>
                  </a:lnTo>
                  <a:lnTo>
                    <a:pt x="3067268" y="307289"/>
                  </a:lnTo>
                  <a:lnTo>
                    <a:pt x="3247696" y="102429"/>
                  </a:lnTo>
                  <a:lnTo>
                    <a:pt x="3428124" y="102429"/>
                  </a:lnTo>
                  <a:lnTo>
                    <a:pt x="3608551" y="179252"/>
                  </a:lnTo>
                  <a:lnTo>
                    <a:pt x="3788979" y="204859"/>
                  </a:lnTo>
                  <a:lnTo>
                    <a:pt x="3969406" y="281682"/>
                  </a:lnTo>
                  <a:lnTo>
                    <a:pt x="4149834" y="281682"/>
                  </a:lnTo>
                  <a:lnTo>
                    <a:pt x="4330262" y="358504"/>
                  </a:lnTo>
                  <a:lnTo>
                    <a:pt x="4510689" y="409719"/>
                  </a:lnTo>
                </a:path>
              </a:pathLst>
            </a:custGeom>
            <a:ln w="32521" cap="flat">
              <a:solidFill>
                <a:srgbClr val="5EB0E8">
                  <a:alpha val="100000"/>
                </a:srgbClr>
              </a:solidFill>
              <a:prstDash val="solid"/>
              <a:round/>
            </a:ln>
          </p:spPr>
          <p:txBody>
            <a:bodyPr/>
            <a:lstStyle/>
            <a:p/>
          </p:txBody>
        </p:sp>
        <p:sp>
          <p:nvSpPr>
            <p:cNvPr id="544" name="pl18"/>
            <p:cNvSpPr/>
            <p:nvPr/>
          </p:nvSpPr>
          <p:spPr>
            <a:xfrm>
              <a:off x="16031558" y="7124605"/>
              <a:ext cx="1804275" cy="1357197"/>
            </a:xfrm>
            <a:custGeom>
              <a:avLst/>
              <a:pathLst>
                <a:path w="1804275" h="1357197">
                  <a:moveTo>
                    <a:pt x="0" y="1357197"/>
                  </a:moveTo>
                  <a:lnTo>
                    <a:pt x="180427" y="1177944"/>
                  </a:lnTo>
                  <a:lnTo>
                    <a:pt x="360855" y="1024299"/>
                  </a:lnTo>
                  <a:lnTo>
                    <a:pt x="541282" y="717009"/>
                  </a:lnTo>
                  <a:lnTo>
                    <a:pt x="721710" y="537757"/>
                  </a:lnTo>
                  <a:lnTo>
                    <a:pt x="902137" y="358504"/>
                  </a:lnTo>
                  <a:lnTo>
                    <a:pt x="1082565" y="256074"/>
                  </a:lnTo>
                  <a:lnTo>
                    <a:pt x="1262993" y="281682"/>
                  </a:lnTo>
                  <a:lnTo>
                    <a:pt x="1443420" y="128037"/>
                  </a:lnTo>
                  <a:lnTo>
                    <a:pt x="1623848" y="128037"/>
                  </a:lnTo>
                  <a:lnTo>
                    <a:pt x="1804275" y="0"/>
                  </a:lnTo>
                </a:path>
              </a:pathLst>
            </a:custGeom>
            <a:ln w="32521" cap="flat">
              <a:solidFill>
                <a:srgbClr val="00A173">
                  <a:alpha val="100000"/>
                </a:srgbClr>
              </a:solidFill>
              <a:prstDash val="solid"/>
              <a:round/>
            </a:ln>
          </p:spPr>
          <p:txBody>
            <a:bodyPr/>
            <a:lstStyle/>
            <a:p/>
          </p:txBody>
        </p:sp>
        <p:sp>
          <p:nvSpPr>
            <p:cNvPr id="54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0" name="rc84"/>
            <p:cNvSpPr/>
            <p:nvPr/>
          </p:nvSpPr>
          <p:spPr>
            <a:xfrm>
              <a:off x="14005791" y="9941072"/>
              <a:ext cx="3149396" cy="504938"/>
            </a:xfrm>
            <a:prstGeom prst="rect">
              <a:avLst/>
            </a:prstGeom>
            <a:solidFill>
              <a:srgbClr val="FFFFFF">
                <a:alpha val="100000"/>
              </a:srgbClr>
            </a:solidFill>
          </p:spPr>
          <p:txBody>
            <a:bodyPr/>
            <a:lstStyle/>
            <a:p/>
          </p:txBody>
        </p:sp>
        <p:sp>
          <p:nvSpPr>
            <p:cNvPr id="61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6" name=""/>
          <p:cNvGrpSpPr/>
          <p:nvPr/>
        </p:nvGrpSpPr>
        <p:grpSpPr>
          <a:xfrm>
            <a:off x="594360" y="6217920"/>
            <a:ext cx="5562295" cy="4108319"/>
            <a:chOff x="594360" y="6217920"/>
            <a:chExt cx="5562295" cy="4108319"/>
          </a:xfrm>
        </p:grpSpPr>
        <p:sp>
          <p:nvSpPr>
            <p:cNvPr id="617" name="rc3"/>
            <p:cNvSpPr/>
            <p:nvPr/>
          </p:nvSpPr>
          <p:spPr>
            <a:xfrm>
              <a:off x="594360" y="6217920"/>
              <a:ext cx="5562295" cy="410831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8" name="rc4"/>
            <p:cNvSpPr/>
            <p:nvPr/>
          </p:nvSpPr>
          <p:spPr>
            <a:xfrm>
              <a:off x="2241765" y="6516351"/>
              <a:ext cx="3444854" cy="259775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9" name="rc5"/>
            <p:cNvSpPr/>
            <p:nvPr/>
          </p:nvSpPr>
          <p:spPr>
            <a:xfrm>
              <a:off x="2270001" y="6544587"/>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20" name="rc6"/>
            <p:cNvSpPr/>
            <p:nvPr/>
          </p:nvSpPr>
          <p:spPr>
            <a:xfrm>
              <a:off x="255236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7"/>
            <p:cNvSpPr/>
            <p:nvPr/>
          </p:nvSpPr>
          <p:spPr>
            <a:xfrm>
              <a:off x="2834732" y="6544587"/>
              <a:ext cx="282365" cy="282365"/>
            </a:xfrm>
            <a:prstGeom prst="rect">
              <a:avLst/>
            </a:prstGeom>
            <a:solidFill>
              <a:srgbClr val="FB6C4C">
                <a:alpha val="100000"/>
              </a:srgbClr>
            </a:solidFill>
            <a:ln w="5420" cap="flat">
              <a:solidFill>
                <a:srgbClr val="FFFFFF">
                  <a:alpha val="100000"/>
                </a:srgbClr>
              </a:solidFill>
              <a:prstDash val="solid"/>
              <a:miter/>
            </a:ln>
          </p:spPr>
          <p:txBody>
            <a:bodyPr/>
            <a:lstStyle/>
            <a:p/>
          </p:txBody>
        </p:sp>
        <p:sp>
          <p:nvSpPr>
            <p:cNvPr id="622" name="rc8"/>
            <p:cNvSpPr/>
            <p:nvPr/>
          </p:nvSpPr>
          <p:spPr>
            <a:xfrm>
              <a:off x="3117097" y="6544587"/>
              <a:ext cx="282365" cy="282365"/>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3" name="rc9"/>
            <p:cNvSpPr/>
            <p:nvPr/>
          </p:nvSpPr>
          <p:spPr>
            <a:xfrm>
              <a:off x="339946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10"/>
            <p:cNvSpPr/>
            <p:nvPr/>
          </p:nvSpPr>
          <p:spPr>
            <a:xfrm>
              <a:off x="3681827" y="6544587"/>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5" name="rc11"/>
            <p:cNvSpPr/>
            <p:nvPr/>
          </p:nvSpPr>
          <p:spPr>
            <a:xfrm>
              <a:off x="3964192" y="6544587"/>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26" name="rc12"/>
            <p:cNvSpPr/>
            <p:nvPr/>
          </p:nvSpPr>
          <p:spPr>
            <a:xfrm>
              <a:off x="4246557" y="6544587"/>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27" name="rc13"/>
            <p:cNvSpPr/>
            <p:nvPr/>
          </p:nvSpPr>
          <p:spPr>
            <a:xfrm>
              <a:off x="452892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14"/>
            <p:cNvSpPr/>
            <p:nvPr/>
          </p:nvSpPr>
          <p:spPr>
            <a:xfrm>
              <a:off x="481128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15"/>
            <p:cNvSpPr/>
            <p:nvPr/>
          </p:nvSpPr>
          <p:spPr>
            <a:xfrm>
              <a:off x="5093652"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16"/>
            <p:cNvSpPr/>
            <p:nvPr/>
          </p:nvSpPr>
          <p:spPr>
            <a:xfrm>
              <a:off x="5376017" y="6544587"/>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7"/>
            <p:cNvSpPr/>
            <p:nvPr/>
          </p:nvSpPr>
          <p:spPr>
            <a:xfrm>
              <a:off x="2270001"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18"/>
            <p:cNvSpPr/>
            <p:nvPr/>
          </p:nvSpPr>
          <p:spPr>
            <a:xfrm>
              <a:off x="2552367" y="682695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33" name="rc19"/>
            <p:cNvSpPr/>
            <p:nvPr/>
          </p:nvSpPr>
          <p:spPr>
            <a:xfrm>
              <a:off x="2834732" y="6826953"/>
              <a:ext cx="282365" cy="282365"/>
            </a:xfrm>
            <a:prstGeom prst="rect">
              <a:avLst/>
            </a:prstGeom>
            <a:solidFill>
              <a:srgbClr val="FCB99F">
                <a:alpha val="100000"/>
              </a:srgbClr>
            </a:solidFill>
            <a:ln w="5420" cap="flat">
              <a:solidFill>
                <a:srgbClr val="FFFFFF">
                  <a:alpha val="100000"/>
                </a:srgbClr>
              </a:solidFill>
              <a:prstDash val="solid"/>
              <a:miter/>
            </a:ln>
          </p:spPr>
          <p:txBody>
            <a:bodyPr/>
            <a:lstStyle/>
            <a:p/>
          </p:txBody>
        </p:sp>
        <p:sp>
          <p:nvSpPr>
            <p:cNvPr id="634" name="rc20"/>
            <p:cNvSpPr/>
            <p:nvPr/>
          </p:nvSpPr>
          <p:spPr>
            <a:xfrm>
              <a:off x="3117097" y="6826953"/>
              <a:ext cx="282365" cy="282365"/>
            </a:xfrm>
            <a:prstGeom prst="rect">
              <a:avLst/>
            </a:prstGeom>
            <a:solidFill>
              <a:srgbClr val="FED1BE">
                <a:alpha val="100000"/>
              </a:srgbClr>
            </a:solidFill>
            <a:ln w="5420" cap="flat">
              <a:solidFill>
                <a:srgbClr val="FFFFFF">
                  <a:alpha val="100000"/>
                </a:srgbClr>
              </a:solidFill>
              <a:prstDash val="solid"/>
              <a:miter/>
            </a:ln>
          </p:spPr>
          <p:txBody>
            <a:bodyPr/>
            <a:lstStyle/>
            <a:p/>
          </p:txBody>
        </p:sp>
        <p:sp>
          <p:nvSpPr>
            <p:cNvPr id="635" name="rc21"/>
            <p:cNvSpPr/>
            <p:nvPr/>
          </p:nvSpPr>
          <p:spPr>
            <a:xfrm>
              <a:off x="339946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2"/>
            <p:cNvSpPr/>
            <p:nvPr/>
          </p:nvSpPr>
          <p:spPr>
            <a:xfrm>
              <a:off x="368182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3"/>
            <p:cNvSpPr/>
            <p:nvPr/>
          </p:nvSpPr>
          <p:spPr>
            <a:xfrm>
              <a:off x="3964192" y="682695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38" name="rc24"/>
            <p:cNvSpPr/>
            <p:nvPr/>
          </p:nvSpPr>
          <p:spPr>
            <a:xfrm>
              <a:off x="424655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5"/>
            <p:cNvSpPr/>
            <p:nvPr/>
          </p:nvSpPr>
          <p:spPr>
            <a:xfrm>
              <a:off x="452892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26"/>
            <p:cNvSpPr/>
            <p:nvPr/>
          </p:nvSpPr>
          <p:spPr>
            <a:xfrm>
              <a:off x="481128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7"/>
            <p:cNvSpPr/>
            <p:nvPr/>
          </p:nvSpPr>
          <p:spPr>
            <a:xfrm>
              <a:off x="5093652"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28"/>
            <p:cNvSpPr/>
            <p:nvPr/>
          </p:nvSpPr>
          <p:spPr>
            <a:xfrm>
              <a:off x="5376017" y="682695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29"/>
            <p:cNvSpPr/>
            <p:nvPr/>
          </p:nvSpPr>
          <p:spPr>
            <a:xfrm>
              <a:off x="2270001"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44" name="rc30"/>
            <p:cNvSpPr/>
            <p:nvPr/>
          </p:nvSpPr>
          <p:spPr>
            <a:xfrm>
              <a:off x="2552367" y="710931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45" name="rc31"/>
            <p:cNvSpPr/>
            <p:nvPr/>
          </p:nvSpPr>
          <p:spPr>
            <a:xfrm>
              <a:off x="2834732"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46" name="rc32"/>
            <p:cNvSpPr/>
            <p:nvPr/>
          </p:nvSpPr>
          <p:spPr>
            <a:xfrm>
              <a:off x="3117097" y="710931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47" name="rc33"/>
            <p:cNvSpPr/>
            <p:nvPr/>
          </p:nvSpPr>
          <p:spPr>
            <a:xfrm>
              <a:off x="3399462"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34"/>
            <p:cNvSpPr/>
            <p:nvPr/>
          </p:nvSpPr>
          <p:spPr>
            <a:xfrm>
              <a:off x="368182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35"/>
            <p:cNvSpPr/>
            <p:nvPr/>
          </p:nvSpPr>
          <p:spPr>
            <a:xfrm>
              <a:off x="396419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0" name="rc36"/>
            <p:cNvSpPr/>
            <p:nvPr/>
          </p:nvSpPr>
          <p:spPr>
            <a:xfrm>
              <a:off x="4246557" y="710931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37"/>
            <p:cNvSpPr/>
            <p:nvPr/>
          </p:nvSpPr>
          <p:spPr>
            <a:xfrm>
              <a:off x="452892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38"/>
            <p:cNvSpPr/>
            <p:nvPr/>
          </p:nvSpPr>
          <p:spPr>
            <a:xfrm>
              <a:off x="4811287" y="7109318"/>
              <a:ext cx="282365" cy="282365"/>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653" name="rc39"/>
            <p:cNvSpPr/>
            <p:nvPr/>
          </p:nvSpPr>
          <p:spPr>
            <a:xfrm>
              <a:off x="5093652"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40"/>
            <p:cNvSpPr/>
            <p:nvPr/>
          </p:nvSpPr>
          <p:spPr>
            <a:xfrm>
              <a:off x="5376017" y="710931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5" name="rc41"/>
            <p:cNvSpPr/>
            <p:nvPr/>
          </p:nvSpPr>
          <p:spPr>
            <a:xfrm>
              <a:off x="2270001"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6" name="rc42"/>
            <p:cNvSpPr/>
            <p:nvPr/>
          </p:nvSpPr>
          <p:spPr>
            <a:xfrm>
              <a:off x="255236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43"/>
            <p:cNvSpPr/>
            <p:nvPr/>
          </p:nvSpPr>
          <p:spPr>
            <a:xfrm>
              <a:off x="2834732" y="7391683"/>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658" name="rc44"/>
            <p:cNvSpPr/>
            <p:nvPr/>
          </p:nvSpPr>
          <p:spPr>
            <a:xfrm>
              <a:off x="3117097"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5"/>
            <p:cNvSpPr/>
            <p:nvPr/>
          </p:nvSpPr>
          <p:spPr>
            <a:xfrm>
              <a:off x="339946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6"/>
            <p:cNvSpPr/>
            <p:nvPr/>
          </p:nvSpPr>
          <p:spPr>
            <a:xfrm>
              <a:off x="3681827" y="739168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61" name="rc47"/>
            <p:cNvSpPr/>
            <p:nvPr/>
          </p:nvSpPr>
          <p:spPr>
            <a:xfrm>
              <a:off x="3964192" y="7391683"/>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662" name="rc48"/>
            <p:cNvSpPr/>
            <p:nvPr/>
          </p:nvSpPr>
          <p:spPr>
            <a:xfrm>
              <a:off x="4246557"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49"/>
            <p:cNvSpPr/>
            <p:nvPr/>
          </p:nvSpPr>
          <p:spPr>
            <a:xfrm>
              <a:off x="4528922"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4" name="rc50"/>
            <p:cNvSpPr/>
            <p:nvPr/>
          </p:nvSpPr>
          <p:spPr>
            <a:xfrm>
              <a:off x="4811287" y="739168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5" name="rc51"/>
            <p:cNvSpPr/>
            <p:nvPr/>
          </p:nvSpPr>
          <p:spPr>
            <a:xfrm>
              <a:off x="5093652" y="739168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2"/>
            <p:cNvSpPr/>
            <p:nvPr/>
          </p:nvSpPr>
          <p:spPr>
            <a:xfrm>
              <a:off x="5376017" y="739168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67" name="rc53"/>
            <p:cNvSpPr/>
            <p:nvPr/>
          </p:nvSpPr>
          <p:spPr>
            <a:xfrm>
              <a:off x="2270001" y="7674048"/>
              <a:ext cx="282365" cy="282365"/>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68" name="rc54"/>
            <p:cNvSpPr/>
            <p:nvPr/>
          </p:nvSpPr>
          <p:spPr>
            <a:xfrm>
              <a:off x="255236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55"/>
            <p:cNvSpPr/>
            <p:nvPr/>
          </p:nvSpPr>
          <p:spPr>
            <a:xfrm>
              <a:off x="2834732"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0" name="rc56"/>
            <p:cNvSpPr/>
            <p:nvPr/>
          </p:nvSpPr>
          <p:spPr>
            <a:xfrm>
              <a:off x="311709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7"/>
            <p:cNvSpPr/>
            <p:nvPr/>
          </p:nvSpPr>
          <p:spPr>
            <a:xfrm>
              <a:off x="339946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58"/>
            <p:cNvSpPr/>
            <p:nvPr/>
          </p:nvSpPr>
          <p:spPr>
            <a:xfrm>
              <a:off x="3681827"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59"/>
            <p:cNvSpPr/>
            <p:nvPr/>
          </p:nvSpPr>
          <p:spPr>
            <a:xfrm>
              <a:off x="3964192" y="767404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74" name="rc60"/>
            <p:cNvSpPr/>
            <p:nvPr/>
          </p:nvSpPr>
          <p:spPr>
            <a:xfrm>
              <a:off x="4246557" y="767404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5" name="rc61"/>
            <p:cNvSpPr/>
            <p:nvPr/>
          </p:nvSpPr>
          <p:spPr>
            <a:xfrm>
              <a:off x="452892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2"/>
            <p:cNvSpPr/>
            <p:nvPr/>
          </p:nvSpPr>
          <p:spPr>
            <a:xfrm>
              <a:off x="4811287"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7" name="rc63"/>
            <p:cNvSpPr/>
            <p:nvPr/>
          </p:nvSpPr>
          <p:spPr>
            <a:xfrm>
              <a:off x="5093652" y="767404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4"/>
            <p:cNvSpPr/>
            <p:nvPr/>
          </p:nvSpPr>
          <p:spPr>
            <a:xfrm>
              <a:off x="5376017" y="7674048"/>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79" name="rc65"/>
            <p:cNvSpPr/>
            <p:nvPr/>
          </p:nvSpPr>
          <p:spPr>
            <a:xfrm>
              <a:off x="2270001"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6"/>
            <p:cNvSpPr/>
            <p:nvPr/>
          </p:nvSpPr>
          <p:spPr>
            <a:xfrm>
              <a:off x="255236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1" name="rc67"/>
            <p:cNvSpPr/>
            <p:nvPr/>
          </p:nvSpPr>
          <p:spPr>
            <a:xfrm>
              <a:off x="283473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2" name="rc68"/>
            <p:cNvSpPr/>
            <p:nvPr/>
          </p:nvSpPr>
          <p:spPr>
            <a:xfrm>
              <a:off x="3117097"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69"/>
            <p:cNvSpPr/>
            <p:nvPr/>
          </p:nvSpPr>
          <p:spPr>
            <a:xfrm>
              <a:off x="3399462" y="795641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70"/>
            <p:cNvSpPr/>
            <p:nvPr/>
          </p:nvSpPr>
          <p:spPr>
            <a:xfrm>
              <a:off x="3681827"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85" name="rc71"/>
            <p:cNvSpPr/>
            <p:nvPr/>
          </p:nvSpPr>
          <p:spPr>
            <a:xfrm>
              <a:off x="3964192"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86" name="rc72"/>
            <p:cNvSpPr/>
            <p:nvPr/>
          </p:nvSpPr>
          <p:spPr>
            <a:xfrm>
              <a:off x="424655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7" name="rc73"/>
            <p:cNvSpPr/>
            <p:nvPr/>
          </p:nvSpPr>
          <p:spPr>
            <a:xfrm>
              <a:off x="4528922" y="795641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88" name="rc74"/>
            <p:cNvSpPr/>
            <p:nvPr/>
          </p:nvSpPr>
          <p:spPr>
            <a:xfrm>
              <a:off x="4811287"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75"/>
            <p:cNvSpPr/>
            <p:nvPr/>
          </p:nvSpPr>
          <p:spPr>
            <a:xfrm>
              <a:off x="5093652" y="795641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0" name="rc76"/>
            <p:cNvSpPr/>
            <p:nvPr/>
          </p:nvSpPr>
          <p:spPr>
            <a:xfrm>
              <a:off x="5376017" y="7956413"/>
              <a:ext cx="282365" cy="282365"/>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691" name="rc77"/>
            <p:cNvSpPr/>
            <p:nvPr/>
          </p:nvSpPr>
          <p:spPr>
            <a:xfrm>
              <a:off x="2270001" y="823877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692" name="rc78"/>
            <p:cNvSpPr/>
            <p:nvPr/>
          </p:nvSpPr>
          <p:spPr>
            <a:xfrm>
              <a:off x="2552367" y="823877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3" name="rc79"/>
            <p:cNvSpPr/>
            <p:nvPr/>
          </p:nvSpPr>
          <p:spPr>
            <a:xfrm>
              <a:off x="283473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80"/>
            <p:cNvSpPr/>
            <p:nvPr/>
          </p:nvSpPr>
          <p:spPr>
            <a:xfrm>
              <a:off x="311709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1"/>
            <p:cNvSpPr/>
            <p:nvPr/>
          </p:nvSpPr>
          <p:spPr>
            <a:xfrm>
              <a:off x="339946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2"/>
            <p:cNvSpPr/>
            <p:nvPr/>
          </p:nvSpPr>
          <p:spPr>
            <a:xfrm>
              <a:off x="368182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3"/>
            <p:cNvSpPr/>
            <p:nvPr/>
          </p:nvSpPr>
          <p:spPr>
            <a:xfrm>
              <a:off x="3964192" y="8238778"/>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698" name="rc84"/>
            <p:cNvSpPr/>
            <p:nvPr/>
          </p:nvSpPr>
          <p:spPr>
            <a:xfrm>
              <a:off x="424655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5"/>
            <p:cNvSpPr/>
            <p:nvPr/>
          </p:nvSpPr>
          <p:spPr>
            <a:xfrm>
              <a:off x="452892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6"/>
            <p:cNvSpPr/>
            <p:nvPr/>
          </p:nvSpPr>
          <p:spPr>
            <a:xfrm>
              <a:off x="481128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87"/>
            <p:cNvSpPr/>
            <p:nvPr/>
          </p:nvSpPr>
          <p:spPr>
            <a:xfrm>
              <a:off x="5093652"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88"/>
            <p:cNvSpPr/>
            <p:nvPr/>
          </p:nvSpPr>
          <p:spPr>
            <a:xfrm>
              <a:off x="5376017" y="823877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89"/>
            <p:cNvSpPr/>
            <p:nvPr/>
          </p:nvSpPr>
          <p:spPr>
            <a:xfrm>
              <a:off x="2270001"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4" name="rc90"/>
            <p:cNvSpPr/>
            <p:nvPr/>
          </p:nvSpPr>
          <p:spPr>
            <a:xfrm>
              <a:off x="255236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5" name="rc91"/>
            <p:cNvSpPr/>
            <p:nvPr/>
          </p:nvSpPr>
          <p:spPr>
            <a:xfrm>
              <a:off x="2834732" y="8521143"/>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6" name="rc92"/>
            <p:cNvSpPr/>
            <p:nvPr/>
          </p:nvSpPr>
          <p:spPr>
            <a:xfrm>
              <a:off x="3117097" y="8521143"/>
              <a:ext cx="282365" cy="282365"/>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07" name="rc93"/>
            <p:cNvSpPr/>
            <p:nvPr/>
          </p:nvSpPr>
          <p:spPr>
            <a:xfrm>
              <a:off x="339946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rc94"/>
            <p:cNvSpPr/>
            <p:nvPr/>
          </p:nvSpPr>
          <p:spPr>
            <a:xfrm>
              <a:off x="3681827"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9" name="rc95"/>
            <p:cNvSpPr/>
            <p:nvPr/>
          </p:nvSpPr>
          <p:spPr>
            <a:xfrm>
              <a:off x="396419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0" name="rc96"/>
            <p:cNvSpPr/>
            <p:nvPr/>
          </p:nvSpPr>
          <p:spPr>
            <a:xfrm>
              <a:off x="424655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1" name="rc97"/>
            <p:cNvSpPr/>
            <p:nvPr/>
          </p:nvSpPr>
          <p:spPr>
            <a:xfrm>
              <a:off x="4528922" y="8521143"/>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12" name="rc98"/>
            <p:cNvSpPr/>
            <p:nvPr/>
          </p:nvSpPr>
          <p:spPr>
            <a:xfrm>
              <a:off x="481128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3" name="rc99"/>
            <p:cNvSpPr/>
            <p:nvPr/>
          </p:nvSpPr>
          <p:spPr>
            <a:xfrm>
              <a:off x="5093652"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4" name="rc100"/>
            <p:cNvSpPr/>
            <p:nvPr/>
          </p:nvSpPr>
          <p:spPr>
            <a:xfrm>
              <a:off x="5376017" y="8521143"/>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101"/>
            <p:cNvSpPr/>
            <p:nvPr/>
          </p:nvSpPr>
          <p:spPr>
            <a:xfrm>
              <a:off x="2270001" y="8803508"/>
              <a:ext cx="282365" cy="282365"/>
            </a:xfrm>
            <a:prstGeom prst="rect">
              <a:avLst/>
            </a:prstGeom>
            <a:solidFill>
              <a:srgbClr val="FED8C7">
                <a:alpha val="100000"/>
              </a:srgbClr>
            </a:solidFill>
            <a:ln w="5420" cap="flat">
              <a:solidFill>
                <a:srgbClr val="FFFFFF">
                  <a:alpha val="100000"/>
                </a:srgbClr>
              </a:solidFill>
              <a:prstDash val="solid"/>
              <a:miter/>
            </a:ln>
          </p:spPr>
          <p:txBody>
            <a:bodyPr/>
            <a:lstStyle/>
            <a:p/>
          </p:txBody>
        </p:sp>
        <p:sp>
          <p:nvSpPr>
            <p:cNvPr id="716" name="rc102"/>
            <p:cNvSpPr/>
            <p:nvPr/>
          </p:nvSpPr>
          <p:spPr>
            <a:xfrm>
              <a:off x="2552367" y="8803508"/>
              <a:ext cx="282365" cy="282365"/>
            </a:xfrm>
            <a:prstGeom prst="rect">
              <a:avLst/>
            </a:prstGeom>
            <a:solidFill>
              <a:srgbClr val="FECDB9">
                <a:alpha val="100000"/>
              </a:srgbClr>
            </a:solidFill>
            <a:ln w="5420" cap="flat">
              <a:solidFill>
                <a:srgbClr val="FFFFFF">
                  <a:alpha val="100000"/>
                </a:srgbClr>
              </a:solidFill>
              <a:prstDash val="solid"/>
              <a:miter/>
            </a:ln>
          </p:spPr>
          <p:txBody>
            <a:bodyPr/>
            <a:lstStyle/>
            <a:p/>
          </p:txBody>
        </p:sp>
        <p:sp>
          <p:nvSpPr>
            <p:cNvPr id="717" name="rc103"/>
            <p:cNvSpPr/>
            <p:nvPr/>
          </p:nvSpPr>
          <p:spPr>
            <a:xfrm>
              <a:off x="2834732" y="8803508"/>
              <a:ext cx="282365" cy="282365"/>
            </a:xfrm>
            <a:prstGeom prst="rect">
              <a:avLst/>
            </a:prstGeom>
            <a:solidFill>
              <a:srgbClr val="FED2C0">
                <a:alpha val="100000"/>
              </a:srgbClr>
            </a:solidFill>
            <a:ln w="5420" cap="flat">
              <a:solidFill>
                <a:srgbClr val="FFFFFF">
                  <a:alpha val="100000"/>
                </a:srgbClr>
              </a:solidFill>
              <a:prstDash val="solid"/>
              <a:miter/>
            </a:ln>
          </p:spPr>
          <p:txBody>
            <a:bodyPr/>
            <a:lstStyle/>
            <a:p/>
          </p:txBody>
        </p:sp>
        <p:sp>
          <p:nvSpPr>
            <p:cNvPr id="718" name="rc104"/>
            <p:cNvSpPr/>
            <p:nvPr/>
          </p:nvSpPr>
          <p:spPr>
            <a:xfrm>
              <a:off x="3117097" y="8803508"/>
              <a:ext cx="282365" cy="282365"/>
            </a:xfrm>
            <a:prstGeom prst="rect">
              <a:avLst/>
            </a:prstGeom>
            <a:solidFill>
              <a:srgbClr val="FEE2D4">
                <a:alpha val="100000"/>
              </a:srgbClr>
            </a:solidFill>
            <a:ln w="5420" cap="flat">
              <a:solidFill>
                <a:srgbClr val="FFFFFF">
                  <a:alpha val="100000"/>
                </a:srgbClr>
              </a:solidFill>
              <a:prstDash val="solid"/>
              <a:miter/>
            </a:ln>
          </p:spPr>
          <p:txBody>
            <a:bodyPr/>
            <a:lstStyle/>
            <a:p/>
          </p:txBody>
        </p:sp>
        <p:sp>
          <p:nvSpPr>
            <p:cNvPr id="719" name="rc105"/>
            <p:cNvSpPr/>
            <p:nvPr/>
          </p:nvSpPr>
          <p:spPr>
            <a:xfrm>
              <a:off x="3399462" y="8803508"/>
              <a:ext cx="282365" cy="282365"/>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0" name="rc106"/>
            <p:cNvSpPr/>
            <p:nvPr/>
          </p:nvSpPr>
          <p:spPr>
            <a:xfrm>
              <a:off x="3681827" y="8803508"/>
              <a:ext cx="282365" cy="282365"/>
            </a:xfrm>
            <a:prstGeom prst="rect">
              <a:avLst/>
            </a:prstGeom>
            <a:solidFill>
              <a:srgbClr val="FED9C9">
                <a:alpha val="100000"/>
              </a:srgbClr>
            </a:solidFill>
            <a:ln w="5420" cap="flat">
              <a:solidFill>
                <a:srgbClr val="FFFFFF">
                  <a:alpha val="100000"/>
                </a:srgbClr>
              </a:solidFill>
              <a:prstDash val="solid"/>
              <a:miter/>
            </a:ln>
          </p:spPr>
          <p:txBody>
            <a:bodyPr/>
            <a:lstStyle/>
            <a:p/>
          </p:txBody>
        </p:sp>
        <p:sp>
          <p:nvSpPr>
            <p:cNvPr id="721" name="rc107"/>
            <p:cNvSpPr/>
            <p:nvPr/>
          </p:nvSpPr>
          <p:spPr>
            <a:xfrm>
              <a:off x="3964192" y="880350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22" name="rc108"/>
            <p:cNvSpPr/>
            <p:nvPr/>
          </p:nvSpPr>
          <p:spPr>
            <a:xfrm>
              <a:off x="4246557" y="8803508"/>
              <a:ext cx="282365" cy="282365"/>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23" name="rc109"/>
            <p:cNvSpPr/>
            <p:nvPr/>
          </p:nvSpPr>
          <p:spPr>
            <a:xfrm>
              <a:off x="4528922"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4" name="rc110"/>
            <p:cNvSpPr/>
            <p:nvPr/>
          </p:nvSpPr>
          <p:spPr>
            <a:xfrm>
              <a:off x="4811287" y="8803508"/>
              <a:ext cx="282365" cy="282365"/>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25" name="rc111"/>
            <p:cNvSpPr/>
            <p:nvPr/>
          </p:nvSpPr>
          <p:spPr>
            <a:xfrm>
              <a:off x="5093652" y="8803508"/>
              <a:ext cx="282365" cy="282365"/>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726" name="rc112"/>
            <p:cNvSpPr/>
            <p:nvPr/>
          </p:nvSpPr>
          <p:spPr>
            <a:xfrm>
              <a:off x="5376017" y="8803508"/>
              <a:ext cx="282365" cy="282365"/>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27" name="tx113"/>
            <p:cNvSpPr/>
            <p:nvPr/>
          </p:nvSpPr>
          <p:spPr>
            <a:xfrm>
              <a:off x="1623096" y="8886350"/>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28" name="tx114"/>
            <p:cNvSpPr/>
            <p:nvPr/>
          </p:nvSpPr>
          <p:spPr>
            <a:xfrm>
              <a:off x="1428354" y="8603985"/>
              <a:ext cx="65209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KAJIADO</a:t>
              </a:r>
            </a:p>
          </p:txBody>
        </p:sp>
        <p:sp>
          <p:nvSpPr>
            <p:cNvPr id="729" name="tx115"/>
            <p:cNvSpPr/>
            <p:nvPr/>
          </p:nvSpPr>
          <p:spPr>
            <a:xfrm>
              <a:off x="1301404" y="8321694"/>
              <a:ext cx="7790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MARSABIT</a:t>
              </a:r>
            </a:p>
          </p:txBody>
        </p:sp>
        <p:sp>
          <p:nvSpPr>
            <p:cNvPr id="730" name="tx116"/>
            <p:cNvSpPr/>
            <p:nvPr/>
          </p:nvSpPr>
          <p:spPr>
            <a:xfrm>
              <a:off x="1301404" y="8039255"/>
              <a:ext cx="7790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MOMBASA</a:t>
              </a:r>
            </a:p>
          </p:txBody>
        </p:sp>
        <p:sp>
          <p:nvSpPr>
            <p:cNvPr id="731" name="tx117"/>
            <p:cNvSpPr/>
            <p:nvPr/>
          </p:nvSpPr>
          <p:spPr>
            <a:xfrm>
              <a:off x="1673921" y="7760685"/>
              <a:ext cx="406524"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KILIFI</a:t>
              </a:r>
            </a:p>
          </p:txBody>
        </p:sp>
        <p:sp>
          <p:nvSpPr>
            <p:cNvPr id="732" name="tx118"/>
            <p:cNvSpPr/>
            <p:nvPr/>
          </p:nvSpPr>
          <p:spPr>
            <a:xfrm>
              <a:off x="1402905" y="7474599"/>
              <a:ext cx="6775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GARISSA</a:t>
              </a:r>
            </a:p>
          </p:txBody>
        </p:sp>
        <p:sp>
          <p:nvSpPr>
            <p:cNvPr id="733" name="tx119"/>
            <p:cNvSpPr/>
            <p:nvPr/>
          </p:nvSpPr>
          <p:spPr>
            <a:xfrm>
              <a:off x="1453804" y="7192160"/>
              <a:ext cx="6266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NAIROBI</a:t>
              </a:r>
            </a:p>
          </p:txBody>
        </p:sp>
        <p:sp>
          <p:nvSpPr>
            <p:cNvPr id="734" name="tx120"/>
            <p:cNvSpPr/>
            <p:nvPr/>
          </p:nvSpPr>
          <p:spPr>
            <a:xfrm>
              <a:off x="1064395" y="6909794"/>
              <a:ext cx="1016049"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 POKOT</a:t>
              </a:r>
            </a:p>
          </p:txBody>
        </p:sp>
        <p:sp>
          <p:nvSpPr>
            <p:cNvPr id="735" name="tx121"/>
            <p:cNvSpPr/>
            <p:nvPr/>
          </p:nvSpPr>
          <p:spPr>
            <a:xfrm>
              <a:off x="1377604" y="6627429"/>
              <a:ext cx="7028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BARINGO</a:t>
              </a:r>
            </a:p>
          </p:txBody>
        </p:sp>
        <p:sp>
          <p:nvSpPr>
            <p:cNvPr id="736" name="tx122"/>
            <p:cNvSpPr/>
            <p:nvPr/>
          </p:nvSpPr>
          <p:spPr>
            <a:xfrm rot="-2700000">
              <a:off x="197154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37" name="tx123"/>
            <p:cNvSpPr/>
            <p:nvPr/>
          </p:nvSpPr>
          <p:spPr>
            <a:xfrm rot="-2700000">
              <a:off x="225391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38" name="tx124"/>
            <p:cNvSpPr/>
            <p:nvPr/>
          </p:nvSpPr>
          <p:spPr>
            <a:xfrm rot="-2700000">
              <a:off x="253627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39" name="tx125"/>
            <p:cNvSpPr/>
            <p:nvPr/>
          </p:nvSpPr>
          <p:spPr>
            <a:xfrm rot="-2700000">
              <a:off x="281864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40" name="tx126"/>
            <p:cNvSpPr/>
            <p:nvPr/>
          </p:nvSpPr>
          <p:spPr>
            <a:xfrm rot="-2700000">
              <a:off x="310100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41" name="tx127"/>
            <p:cNvSpPr/>
            <p:nvPr/>
          </p:nvSpPr>
          <p:spPr>
            <a:xfrm rot="-2700000">
              <a:off x="3383374"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42" name="tx128"/>
            <p:cNvSpPr/>
            <p:nvPr/>
          </p:nvSpPr>
          <p:spPr>
            <a:xfrm rot="-2700000">
              <a:off x="366573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43" name="tx129"/>
            <p:cNvSpPr/>
            <p:nvPr/>
          </p:nvSpPr>
          <p:spPr>
            <a:xfrm rot="-2700000">
              <a:off x="3948078" y="942985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44" name="tx130"/>
            <p:cNvSpPr/>
            <p:nvPr/>
          </p:nvSpPr>
          <p:spPr>
            <a:xfrm rot="-2700000">
              <a:off x="4230469"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45" name="tx131"/>
            <p:cNvSpPr/>
            <p:nvPr/>
          </p:nvSpPr>
          <p:spPr>
            <a:xfrm rot="-2700000">
              <a:off x="451283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46" name="tx132"/>
            <p:cNvSpPr/>
            <p:nvPr/>
          </p:nvSpPr>
          <p:spPr>
            <a:xfrm rot="-2700000">
              <a:off x="4795200"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47" name="tx133"/>
            <p:cNvSpPr/>
            <p:nvPr/>
          </p:nvSpPr>
          <p:spPr>
            <a:xfrm rot="-2700000">
              <a:off x="5077565" y="942992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48" name="pic134"/>
            <p:cNvPicPr/>
            <p:nvPr/>
          </p:nvPicPr>
          <p:blipFill>
            <a:blip r:embed="rId2" cstate="print"/>
            <a:stretch>
              <a:fillRect/>
            </a:stretch>
          </p:blipFill>
          <p:spPr>
            <a:xfrm>
              <a:off x="2884192" y="9925424"/>
              <a:ext cx="2160000" cy="144000"/>
            </a:xfrm>
            <a:prstGeom prst="rect">
              <a:avLst/>
            </a:prstGeom>
          </p:spPr>
        </p:pic>
        <p:sp>
          <p:nvSpPr>
            <p:cNvPr id="749" name="pl135"/>
            <p:cNvSpPr/>
            <p:nvPr/>
          </p:nvSpPr>
          <p:spPr>
            <a:xfrm>
              <a:off x="359104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0" name="pl136"/>
            <p:cNvSpPr/>
            <p:nvPr/>
          </p:nvSpPr>
          <p:spPr>
            <a:xfrm>
              <a:off x="430864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1" name="pl137"/>
            <p:cNvSpPr/>
            <p:nvPr/>
          </p:nvSpPr>
          <p:spPr>
            <a:xfrm>
              <a:off x="5026240" y="1002553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52" name="pl138"/>
            <p:cNvSpPr/>
            <p:nvPr/>
          </p:nvSpPr>
          <p:spPr>
            <a:xfrm>
              <a:off x="359104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3" name="pl139"/>
            <p:cNvSpPr/>
            <p:nvPr/>
          </p:nvSpPr>
          <p:spPr>
            <a:xfrm>
              <a:off x="430864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4" name="pl140"/>
            <p:cNvSpPr/>
            <p:nvPr/>
          </p:nvSpPr>
          <p:spPr>
            <a:xfrm>
              <a:off x="5026240" y="992542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55" name="tx141"/>
            <p:cNvSpPr/>
            <p:nvPr/>
          </p:nvSpPr>
          <p:spPr>
            <a:xfrm>
              <a:off x="3520409" y="1013709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56" name="tx142"/>
            <p:cNvSpPr/>
            <p:nvPr/>
          </p:nvSpPr>
          <p:spPr>
            <a:xfrm>
              <a:off x="420269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57" name="tx143"/>
            <p:cNvSpPr/>
            <p:nvPr/>
          </p:nvSpPr>
          <p:spPr>
            <a:xfrm>
              <a:off x="4920293" y="1013709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58" name="tx144"/>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59"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60"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61"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Australia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pl14"/>
            <p:cNvSpPr/>
            <p:nvPr/>
          </p:nvSpPr>
          <p:spPr>
            <a:xfrm>
              <a:off x="177273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6" name="rc15"/>
            <p:cNvSpPr/>
            <p:nvPr/>
          </p:nvSpPr>
          <p:spPr>
            <a:xfrm>
              <a:off x="3140309"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3140309"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3140309"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3140309"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3936955"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3936955"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3936955"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3936955"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4468052"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4468052"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4468052"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4468052"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4733601"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4733601"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4733601"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4733601"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pg31"/>
            <p:cNvSpPr/>
            <p:nvPr/>
          </p:nvSpPr>
          <p:spPr>
            <a:xfrm>
              <a:off x="2588133" y="2153563"/>
              <a:ext cx="1608892" cy="373922"/>
            </a:xfrm>
            <a:custGeom>
              <a:avLst/>
              <a:pathLst>
                <a:path w="1608892" h="373922">
                  <a:moveTo>
                    <a:pt x="31220" y="373922"/>
                  </a:moveTo>
                  <a:lnTo>
                    <a:pt x="1577672" y="373922"/>
                  </a:lnTo>
                  <a:lnTo>
                    <a:pt x="1576415" y="373897"/>
                  </a:lnTo>
                  <a:lnTo>
                    <a:pt x="1581435" y="373695"/>
                  </a:lnTo>
                  <a:lnTo>
                    <a:pt x="1586358" y="372690"/>
                  </a:lnTo>
                  <a:lnTo>
                    <a:pt x="1591056" y="370908"/>
                  </a:lnTo>
                  <a:lnTo>
                    <a:pt x="1595407" y="368396"/>
                  </a:lnTo>
                  <a:lnTo>
                    <a:pt x="1599299" y="365218"/>
                  </a:lnTo>
                  <a:lnTo>
                    <a:pt x="1602631" y="361457"/>
                  </a:lnTo>
                  <a:lnTo>
                    <a:pt x="1605316" y="357211"/>
                  </a:lnTo>
                  <a:lnTo>
                    <a:pt x="1607286" y="352588"/>
                  </a:lnTo>
                  <a:lnTo>
                    <a:pt x="1608488" y="347710"/>
                  </a:lnTo>
                  <a:lnTo>
                    <a:pt x="1608892" y="342702"/>
                  </a:lnTo>
                  <a:lnTo>
                    <a:pt x="1608892" y="31220"/>
                  </a:lnTo>
                  <a:lnTo>
                    <a:pt x="1608488" y="26212"/>
                  </a:lnTo>
                  <a:lnTo>
                    <a:pt x="1607286" y="21334"/>
                  </a:lnTo>
                  <a:lnTo>
                    <a:pt x="1605316" y="16711"/>
                  </a:lnTo>
                  <a:lnTo>
                    <a:pt x="1602631" y="12465"/>
                  </a:lnTo>
                  <a:lnTo>
                    <a:pt x="1599299" y="8704"/>
                  </a:lnTo>
                  <a:lnTo>
                    <a:pt x="1595407" y="5526"/>
                  </a:lnTo>
                  <a:lnTo>
                    <a:pt x="1591056" y="3014"/>
                  </a:lnTo>
                  <a:lnTo>
                    <a:pt x="1586358" y="1232"/>
                  </a:lnTo>
                  <a:lnTo>
                    <a:pt x="1581435" y="227"/>
                  </a:lnTo>
                  <a:lnTo>
                    <a:pt x="157767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3" name="tx32"/>
            <p:cNvSpPr/>
            <p:nvPr/>
          </p:nvSpPr>
          <p:spPr>
            <a:xfrm>
              <a:off x="2713016" y="2239827"/>
              <a:ext cx="1359127"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34" name="pg33"/>
            <p:cNvSpPr/>
            <p:nvPr/>
          </p:nvSpPr>
          <p:spPr>
            <a:xfrm>
              <a:off x="2778528" y="2394471"/>
              <a:ext cx="1228104" cy="311602"/>
            </a:xfrm>
            <a:custGeom>
              <a:avLst/>
              <a:pathLst>
                <a:path w="1228104" h="311602">
                  <a:moveTo>
                    <a:pt x="26017" y="311602"/>
                  </a:moveTo>
                  <a:lnTo>
                    <a:pt x="1202087" y="311602"/>
                  </a:lnTo>
                  <a:lnTo>
                    <a:pt x="1201039" y="311581"/>
                  </a:lnTo>
                  <a:lnTo>
                    <a:pt x="1205223" y="311412"/>
                  </a:lnTo>
                  <a:lnTo>
                    <a:pt x="1209325" y="310575"/>
                  </a:lnTo>
                  <a:lnTo>
                    <a:pt x="1213240" y="309090"/>
                  </a:lnTo>
                  <a:lnTo>
                    <a:pt x="1216866" y="306996"/>
                  </a:lnTo>
                  <a:lnTo>
                    <a:pt x="1220109" y="304348"/>
                  </a:lnTo>
                  <a:lnTo>
                    <a:pt x="1222886" y="301214"/>
                  </a:lnTo>
                  <a:lnTo>
                    <a:pt x="1225124" y="297675"/>
                  </a:lnTo>
                  <a:lnTo>
                    <a:pt x="1226765" y="293823"/>
                  </a:lnTo>
                  <a:lnTo>
                    <a:pt x="1227767" y="289758"/>
                  </a:lnTo>
                  <a:lnTo>
                    <a:pt x="1228104" y="285585"/>
                  </a:lnTo>
                  <a:lnTo>
                    <a:pt x="1228104" y="26017"/>
                  </a:lnTo>
                  <a:lnTo>
                    <a:pt x="1227767" y="21843"/>
                  </a:lnTo>
                  <a:lnTo>
                    <a:pt x="1226765" y="17778"/>
                  </a:lnTo>
                  <a:lnTo>
                    <a:pt x="1225124" y="13926"/>
                  </a:lnTo>
                  <a:lnTo>
                    <a:pt x="1222886" y="10387"/>
                  </a:lnTo>
                  <a:lnTo>
                    <a:pt x="1220109" y="7253"/>
                  </a:lnTo>
                  <a:lnTo>
                    <a:pt x="1216866" y="4605"/>
                  </a:lnTo>
                  <a:lnTo>
                    <a:pt x="1213240" y="2511"/>
                  </a:lnTo>
                  <a:lnTo>
                    <a:pt x="1209325" y="1027"/>
                  </a:lnTo>
                  <a:lnTo>
                    <a:pt x="1205223" y="189"/>
                  </a:lnTo>
                  <a:lnTo>
                    <a:pt x="120208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5" name="tx34"/>
            <p:cNvSpPr/>
            <p:nvPr/>
          </p:nvSpPr>
          <p:spPr>
            <a:xfrm>
              <a:off x="2882596" y="2466357"/>
              <a:ext cx="1019966"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36" name="rc35"/>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37" name="rc36"/>
            <p:cNvSpPr/>
            <p:nvPr/>
          </p:nvSpPr>
          <p:spPr>
            <a:xfrm>
              <a:off x="5012427" y="2153563"/>
              <a:ext cx="3239694" cy="3131794"/>
            </a:xfrm>
            <a:prstGeom prst="rect">
              <a:avLst/>
            </a:prstGeom>
            <a:solidFill>
              <a:srgbClr val="FFFFFF">
                <a:alpha val="100000"/>
              </a:srgbClr>
            </a:solidFill>
          </p:spPr>
          <p:txBody>
            <a:bodyPr/>
            <a:lstStyle/>
            <a:p/>
          </p:txBody>
        </p:sp>
        <p:sp>
          <p:nvSpPr>
            <p:cNvPr id="38" name="pl37"/>
            <p:cNvSpPr/>
            <p:nvPr/>
          </p:nvSpPr>
          <p:spPr>
            <a:xfrm>
              <a:off x="5012427"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39" name="pl38"/>
            <p:cNvSpPr/>
            <p:nvPr/>
          </p:nvSpPr>
          <p:spPr>
            <a:xfrm>
              <a:off x="5012427"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0" name="pl39"/>
            <p:cNvSpPr/>
            <p:nvPr/>
          </p:nvSpPr>
          <p:spPr>
            <a:xfrm>
              <a:off x="5012427"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1" name="pl40"/>
            <p:cNvSpPr/>
            <p:nvPr/>
          </p:nvSpPr>
          <p:spPr>
            <a:xfrm>
              <a:off x="5012427"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2" name="pl41"/>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3" name="pl42"/>
            <p:cNvSpPr/>
            <p:nvPr/>
          </p:nvSpPr>
          <p:spPr>
            <a:xfrm>
              <a:off x="5012427"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4" name="pl43"/>
            <p:cNvSpPr/>
            <p:nvPr/>
          </p:nvSpPr>
          <p:spPr>
            <a:xfrm>
              <a:off x="5012427"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5" name="pl44"/>
            <p:cNvSpPr/>
            <p:nvPr/>
          </p:nvSpPr>
          <p:spPr>
            <a:xfrm>
              <a:off x="5012427"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6" name="pl45"/>
            <p:cNvSpPr/>
            <p:nvPr/>
          </p:nvSpPr>
          <p:spPr>
            <a:xfrm>
              <a:off x="501242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7" name="rc46"/>
            <p:cNvSpPr/>
            <p:nvPr/>
          </p:nvSpPr>
          <p:spPr>
            <a:xfrm>
              <a:off x="5052260"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5052260"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5052260"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5052260"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5317808"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5317808"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5317808"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5317808"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5583357" y="4931082"/>
              <a:ext cx="238993" cy="354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5583357" y="4860227"/>
              <a:ext cx="238993" cy="708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5583357"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5583357"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5848906"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5848906"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5848906"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5848906"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rc62"/>
            <p:cNvSpPr/>
            <p:nvPr/>
          </p:nvSpPr>
          <p:spPr>
            <a:xfrm>
              <a:off x="6380003"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4" name="rc63"/>
            <p:cNvSpPr/>
            <p:nvPr/>
          </p:nvSpPr>
          <p:spPr>
            <a:xfrm>
              <a:off x="6380003"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5" name="rc64"/>
            <p:cNvSpPr/>
            <p:nvPr/>
          </p:nvSpPr>
          <p:spPr>
            <a:xfrm>
              <a:off x="6380003"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6" name="rc65"/>
            <p:cNvSpPr/>
            <p:nvPr/>
          </p:nvSpPr>
          <p:spPr>
            <a:xfrm>
              <a:off x="6380003"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7" name="rc66"/>
            <p:cNvSpPr/>
            <p:nvPr/>
          </p:nvSpPr>
          <p:spPr>
            <a:xfrm>
              <a:off x="6645552" y="5072793"/>
              <a:ext cx="238993" cy="2125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8" name="rc67"/>
            <p:cNvSpPr/>
            <p:nvPr/>
          </p:nvSpPr>
          <p:spPr>
            <a:xfrm>
              <a:off x="6645552" y="507279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9" name="rc68"/>
            <p:cNvSpPr/>
            <p:nvPr/>
          </p:nvSpPr>
          <p:spPr>
            <a:xfrm>
              <a:off x="6645552" y="507279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0" name="rc69"/>
            <p:cNvSpPr/>
            <p:nvPr/>
          </p:nvSpPr>
          <p:spPr>
            <a:xfrm>
              <a:off x="6645552" y="507279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1" name="rc70"/>
            <p:cNvSpPr/>
            <p:nvPr/>
          </p:nvSpPr>
          <p:spPr>
            <a:xfrm>
              <a:off x="6911101"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6911101"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6911101"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6911101"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7176650" y="4931082"/>
              <a:ext cx="238993" cy="354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7176650" y="493108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7176650" y="493108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7176650" y="493108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7442199"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7442199"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7442199"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7442199"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7973296"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7973296"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7973296"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7973296"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pg86"/>
            <p:cNvSpPr/>
            <p:nvPr/>
          </p:nvSpPr>
          <p:spPr>
            <a:xfrm>
              <a:off x="5803691"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8" name="tx87"/>
            <p:cNvSpPr/>
            <p:nvPr/>
          </p:nvSpPr>
          <p:spPr>
            <a:xfrm>
              <a:off x="5928574"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26 case(s)</a:t>
              </a:r>
            </a:p>
          </p:txBody>
        </p:sp>
        <p:sp>
          <p:nvSpPr>
            <p:cNvPr id="89" name="pg88"/>
            <p:cNvSpPr/>
            <p:nvPr/>
          </p:nvSpPr>
          <p:spPr>
            <a:xfrm>
              <a:off x="5998108"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0" name="tx89"/>
            <p:cNvSpPr/>
            <p:nvPr/>
          </p:nvSpPr>
          <p:spPr>
            <a:xfrm>
              <a:off x="6102177"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26 case(s)</a:t>
              </a:r>
            </a:p>
          </p:txBody>
        </p:sp>
        <p:sp>
          <p:nvSpPr>
            <p:cNvPr id="91" name="rc9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92" name="rc91"/>
            <p:cNvSpPr/>
            <p:nvPr/>
          </p:nvSpPr>
          <p:spPr>
            <a:xfrm>
              <a:off x="8252122" y="2153563"/>
              <a:ext cx="3239694" cy="3131794"/>
            </a:xfrm>
            <a:prstGeom prst="rect">
              <a:avLst/>
            </a:prstGeom>
            <a:solidFill>
              <a:srgbClr val="FFFFFF">
                <a:alpha val="100000"/>
              </a:srgbClr>
            </a:solidFill>
          </p:spPr>
          <p:txBody>
            <a:bodyPr/>
            <a:lstStyle/>
            <a:p/>
          </p:txBody>
        </p:sp>
        <p:sp>
          <p:nvSpPr>
            <p:cNvPr id="93" name="pl92"/>
            <p:cNvSpPr/>
            <p:nvPr/>
          </p:nvSpPr>
          <p:spPr>
            <a:xfrm>
              <a:off x="8252122"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4" name="pl93"/>
            <p:cNvSpPr/>
            <p:nvPr/>
          </p:nvSpPr>
          <p:spPr>
            <a:xfrm>
              <a:off x="8252122"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5" name="pl94"/>
            <p:cNvSpPr/>
            <p:nvPr/>
          </p:nvSpPr>
          <p:spPr>
            <a:xfrm>
              <a:off x="8252122"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6" name="pl95"/>
            <p:cNvSpPr/>
            <p:nvPr/>
          </p:nvSpPr>
          <p:spPr>
            <a:xfrm>
              <a:off x="8252122"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7" name="pl9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8" name="pl97"/>
            <p:cNvSpPr/>
            <p:nvPr/>
          </p:nvSpPr>
          <p:spPr>
            <a:xfrm>
              <a:off x="8252122"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9" name="pl98"/>
            <p:cNvSpPr/>
            <p:nvPr/>
          </p:nvSpPr>
          <p:spPr>
            <a:xfrm>
              <a:off x="8252122"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0" name="pl99"/>
            <p:cNvSpPr/>
            <p:nvPr/>
          </p:nvSpPr>
          <p:spPr>
            <a:xfrm>
              <a:off x="8252122"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1" name="pl100"/>
            <p:cNvSpPr/>
            <p:nvPr/>
          </p:nvSpPr>
          <p:spPr>
            <a:xfrm>
              <a:off x="825212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2" name="rc101"/>
            <p:cNvSpPr/>
            <p:nvPr/>
          </p:nvSpPr>
          <p:spPr>
            <a:xfrm>
              <a:off x="8291955"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3" name="rc102"/>
            <p:cNvSpPr/>
            <p:nvPr/>
          </p:nvSpPr>
          <p:spPr>
            <a:xfrm>
              <a:off x="8291955"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4" name="rc103"/>
            <p:cNvSpPr/>
            <p:nvPr/>
          </p:nvSpPr>
          <p:spPr>
            <a:xfrm>
              <a:off x="8291955"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5" name="rc104"/>
            <p:cNvSpPr/>
            <p:nvPr/>
          </p:nvSpPr>
          <p:spPr>
            <a:xfrm>
              <a:off x="8291955"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6" name="rc105"/>
            <p:cNvSpPr/>
            <p:nvPr/>
          </p:nvSpPr>
          <p:spPr>
            <a:xfrm>
              <a:off x="8557503" y="4293387"/>
              <a:ext cx="238993" cy="991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7" name="rc106"/>
            <p:cNvSpPr/>
            <p:nvPr/>
          </p:nvSpPr>
          <p:spPr>
            <a:xfrm>
              <a:off x="8557503" y="42933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8" name="rc107"/>
            <p:cNvSpPr/>
            <p:nvPr/>
          </p:nvSpPr>
          <p:spPr>
            <a:xfrm>
              <a:off x="8557503" y="42933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9" name="rc108"/>
            <p:cNvSpPr/>
            <p:nvPr/>
          </p:nvSpPr>
          <p:spPr>
            <a:xfrm>
              <a:off x="8557503" y="429338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0" name="rc109"/>
            <p:cNvSpPr/>
            <p:nvPr/>
          </p:nvSpPr>
          <p:spPr>
            <a:xfrm>
              <a:off x="8823052" y="4789372"/>
              <a:ext cx="238993" cy="495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1" name="rc110"/>
            <p:cNvSpPr/>
            <p:nvPr/>
          </p:nvSpPr>
          <p:spPr>
            <a:xfrm>
              <a:off x="8823052" y="478937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2" name="rc111"/>
            <p:cNvSpPr/>
            <p:nvPr/>
          </p:nvSpPr>
          <p:spPr>
            <a:xfrm>
              <a:off x="8823052" y="478937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3" name="rc112"/>
            <p:cNvSpPr/>
            <p:nvPr/>
          </p:nvSpPr>
          <p:spPr>
            <a:xfrm>
              <a:off x="8823052" y="478937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4" name="rc113"/>
            <p:cNvSpPr/>
            <p:nvPr/>
          </p:nvSpPr>
          <p:spPr>
            <a:xfrm>
              <a:off x="9088601"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5" name="rc114"/>
            <p:cNvSpPr/>
            <p:nvPr/>
          </p:nvSpPr>
          <p:spPr>
            <a:xfrm>
              <a:off x="9088601"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6" name="rc115"/>
            <p:cNvSpPr/>
            <p:nvPr/>
          </p:nvSpPr>
          <p:spPr>
            <a:xfrm>
              <a:off x="9088601"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7" name="rc116"/>
            <p:cNvSpPr/>
            <p:nvPr/>
          </p:nvSpPr>
          <p:spPr>
            <a:xfrm>
              <a:off x="9088601"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8" name="rc117"/>
            <p:cNvSpPr/>
            <p:nvPr/>
          </p:nvSpPr>
          <p:spPr>
            <a:xfrm>
              <a:off x="9354150"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9" name="rc118"/>
            <p:cNvSpPr/>
            <p:nvPr/>
          </p:nvSpPr>
          <p:spPr>
            <a:xfrm>
              <a:off x="9354150"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0" name="rc119"/>
            <p:cNvSpPr/>
            <p:nvPr/>
          </p:nvSpPr>
          <p:spPr>
            <a:xfrm>
              <a:off x="9354150"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1" name="rc120"/>
            <p:cNvSpPr/>
            <p:nvPr/>
          </p:nvSpPr>
          <p:spPr>
            <a:xfrm>
              <a:off x="9354150"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2" name="rc121"/>
            <p:cNvSpPr/>
            <p:nvPr/>
          </p:nvSpPr>
          <p:spPr>
            <a:xfrm>
              <a:off x="9619698" y="5143648"/>
              <a:ext cx="238993" cy="1417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3" name="rc122"/>
            <p:cNvSpPr/>
            <p:nvPr/>
          </p:nvSpPr>
          <p:spPr>
            <a:xfrm>
              <a:off x="9619698" y="514364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4" name="rc123"/>
            <p:cNvSpPr/>
            <p:nvPr/>
          </p:nvSpPr>
          <p:spPr>
            <a:xfrm>
              <a:off x="9619698" y="514364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5" name="rc124"/>
            <p:cNvSpPr/>
            <p:nvPr/>
          </p:nvSpPr>
          <p:spPr>
            <a:xfrm>
              <a:off x="9619698" y="514364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6" name="rc125"/>
            <p:cNvSpPr/>
            <p:nvPr/>
          </p:nvSpPr>
          <p:spPr>
            <a:xfrm>
              <a:off x="10150796"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7" name="rc126"/>
            <p:cNvSpPr/>
            <p:nvPr/>
          </p:nvSpPr>
          <p:spPr>
            <a:xfrm>
              <a:off x="10150796"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8" name="rc127"/>
            <p:cNvSpPr/>
            <p:nvPr/>
          </p:nvSpPr>
          <p:spPr>
            <a:xfrm>
              <a:off x="10150796"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9" name="rc128"/>
            <p:cNvSpPr/>
            <p:nvPr/>
          </p:nvSpPr>
          <p:spPr>
            <a:xfrm>
              <a:off x="10150796"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0" name="rc129"/>
            <p:cNvSpPr/>
            <p:nvPr/>
          </p:nvSpPr>
          <p:spPr>
            <a:xfrm>
              <a:off x="10416345" y="5214503"/>
              <a:ext cx="238993" cy="7085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1" name="rc130"/>
            <p:cNvSpPr/>
            <p:nvPr/>
          </p:nvSpPr>
          <p:spPr>
            <a:xfrm>
              <a:off x="10416345" y="521450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2" name="rc131"/>
            <p:cNvSpPr/>
            <p:nvPr/>
          </p:nvSpPr>
          <p:spPr>
            <a:xfrm>
              <a:off x="10416345" y="521450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3" name="rc132"/>
            <p:cNvSpPr/>
            <p:nvPr/>
          </p:nvSpPr>
          <p:spPr>
            <a:xfrm>
              <a:off x="10416345" y="521450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4" name="rc133"/>
            <p:cNvSpPr/>
            <p:nvPr/>
          </p:nvSpPr>
          <p:spPr>
            <a:xfrm>
              <a:off x="10947442" y="4860227"/>
              <a:ext cx="238993" cy="425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5" name="rc134"/>
            <p:cNvSpPr/>
            <p:nvPr/>
          </p:nvSpPr>
          <p:spPr>
            <a:xfrm>
              <a:off x="10947442" y="48602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6" name="rc135"/>
            <p:cNvSpPr/>
            <p:nvPr/>
          </p:nvSpPr>
          <p:spPr>
            <a:xfrm>
              <a:off x="10947442"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7" name="rc136"/>
            <p:cNvSpPr/>
            <p:nvPr/>
          </p:nvSpPr>
          <p:spPr>
            <a:xfrm>
              <a:off x="10947442"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8" name="rc137"/>
            <p:cNvSpPr/>
            <p:nvPr/>
          </p:nvSpPr>
          <p:spPr>
            <a:xfrm>
              <a:off x="11212991"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9" name="rc138"/>
            <p:cNvSpPr/>
            <p:nvPr/>
          </p:nvSpPr>
          <p:spPr>
            <a:xfrm>
              <a:off x="11212991"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0" name="rc139"/>
            <p:cNvSpPr/>
            <p:nvPr/>
          </p:nvSpPr>
          <p:spPr>
            <a:xfrm>
              <a:off x="11212991"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1" name="rc140"/>
            <p:cNvSpPr/>
            <p:nvPr/>
          </p:nvSpPr>
          <p:spPr>
            <a:xfrm>
              <a:off x="11212991"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2" name="pg141"/>
            <p:cNvSpPr/>
            <p:nvPr/>
          </p:nvSpPr>
          <p:spPr>
            <a:xfrm>
              <a:off x="9043386"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3" name="tx142"/>
            <p:cNvSpPr/>
            <p:nvPr/>
          </p:nvSpPr>
          <p:spPr>
            <a:xfrm>
              <a:off x="9168269"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57 case(s)</a:t>
              </a:r>
            </a:p>
          </p:txBody>
        </p:sp>
        <p:sp>
          <p:nvSpPr>
            <p:cNvPr id="144" name="pg143"/>
            <p:cNvSpPr/>
            <p:nvPr/>
          </p:nvSpPr>
          <p:spPr>
            <a:xfrm>
              <a:off x="9237803"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45" name="tx144"/>
            <p:cNvSpPr/>
            <p:nvPr/>
          </p:nvSpPr>
          <p:spPr>
            <a:xfrm>
              <a:off x="9341872"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57 case(s)</a:t>
              </a:r>
            </a:p>
          </p:txBody>
        </p:sp>
        <p:sp>
          <p:nvSpPr>
            <p:cNvPr id="146" name="rc14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47" name="rc146"/>
            <p:cNvSpPr/>
            <p:nvPr/>
          </p:nvSpPr>
          <p:spPr>
            <a:xfrm>
              <a:off x="11491817" y="2153563"/>
              <a:ext cx="3239694" cy="3131794"/>
            </a:xfrm>
            <a:prstGeom prst="rect">
              <a:avLst/>
            </a:prstGeom>
            <a:solidFill>
              <a:srgbClr val="FFFFFF">
                <a:alpha val="100000"/>
              </a:srgbClr>
            </a:solidFill>
          </p:spPr>
          <p:txBody>
            <a:bodyPr/>
            <a:lstStyle/>
            <a:p/>
          </p:txBody>
        </p:sp>
        <p:sp>
          <p:nvSpPr>
            <p:cNvPr id="148" name="pl147"/>
            <p:cNvSpPr/>
            <p:nvPr/>
          </p:nvSpPr>
          <p:spPr>
            <a:xfrm>
              <a:off x="11491817"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49" name="pl148"/>
            <p:cNvSpPr/>
            <p:nvPr/>
          </p:nvSpPr>
          <p:spPr>
            <a:xfrm>
              <a:off x="11491817"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0" name="pl149"/>
            <p:cNvSpPr/>
            <p:nvPr/>
          </p:nvSpPr>
          <p:spPr>
            <a:xfrm>
              <a:off x="11491817"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1" name="pl150"/>
            <p:cNvSpPr/>
            <p:nvPr/>
          </p:nvSpPr>
          <p:spPr>
            <a:xfrm>
              <a:off x="11491817"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52" name="pl151"/>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3" name="pl152"/>
            <p:cNvSpPr/>
            <p:nvPr/>
          </p:nvSpPr>
          <p:spPr>
            <a:xfrm>
              <a:off x="11491817"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4" name="pl153"/>
            <p:cNvSpPr/>
            <p:nvPr/>
          </p:nvSpPr>
          <p:spPr>
            <a:xfrm>
              <a:off x="11491817"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5" name="pl154"/>
            <p:cNvSpPr/>
            <p:nvPr/>
          </p:nvSpPr>
          <p:spPr>
            <a:xfrm>
              <a:off x="11491817"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6" name="pl155"/>
            <p:cNvSpPr/>
            <p:nvPr/>
          </p:nvSpPr>
          <p:spPr>
            <a:xfrm>
              <a:off x="11491817"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7" name="rc156"/>
            <p:cNvSpPr/>
            <p:nvPr/>
          </p:nvSpPr>
          <p:spPr>
            <a:xfrm>
              <a:off x="11531649" y="4718517"/>
              <a:ext cx="238993" cy="5668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1531649" y="471851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1531649" y="471851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1531649" y="471851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1797198" y="4364242"/>
              <a:ext cx="238993" cy="921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1797198" y="43642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1797198" y="43642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1797198" y="43642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2062747" y="3372271"/>
              <a:ext cx="238993" cy="19130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2062747" y="3372271"/>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2062747" y="337227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2062747" y="337227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2328296" y="3868256"/>
              <a:ext cx="238993" cy="14171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2328296" y="386825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2328296" y="386825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2328296" y="386825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2593845" y="4789372"/>
              <a:ext cx="238993" cy="4959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2593845" y="478937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2593845" y="478937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2593845" y="478937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2859393" y="4860227"/>
              <a:ext cx="238993" cy="425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2859393" y="48602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2859393"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2859393"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3124942" y="4860227"/>
              <a:ext cx="238993" cy="42513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3124942" y="486022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3124942" y="486022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3124942" y="486022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3390491" y="4293387"/>
              <a:ext cx="238993" cy="99197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3390491" y="429338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3390491" y="429338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3390491" y="429338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3656040" y="3159706"/>
              <a:ext cx="238993" cy="212565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3656040" y="315970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3656040" y="315970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3656040" y="315970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3921588" y="4364242"/>
              <a:ext cx="238993" cy="921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3921588" y="43642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3921588" y="43642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3921588" y="43642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4187137" y="4364242"/>
              <a:ext cx="238993" cy="9211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4187137" y="436424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4187137" y="436424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4187137" y="436424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4452686" y="3868256"/>
              <a:ext cx="238993" cy="141710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4452686" y="3868256"/>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4452686" y="386825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4452686" y="3868256"/>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pg204"/>
            <p:cNvSpPr/>
            <p:nvPr/>
          </p:nvSpPr>
          <p:spPr>
            <a:xfrm>
              <a:off x="12258944"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6" name="tx205"/>
            <p:cNvSpPr/>
            <p:nvPr/>
          </p:nvSpPr>
          <p:spPr>
            <a:xfrm>
              <a:off x="12383827"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177 case(s)</a:t>
              </a:r>
            </a:p>
          </p:txBody>
        </p:sp>
        <p:sp>
          <p:nvSpPr>
            <p:cNvPr id="207" name="pg206"/>
            <p:cNvSpPr/>
            <p:nvPr/>
          </p:nvSpPr>
          <p:spPr>
            <a:xfrm>
              <a:off x="12457384"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08" name="tx207"/>
            <p:cNvSpPr/>
            <p:nvPr/>
          </p:nvSpPr>
          <p:spPr>
            <a:xfrm>
              <a:off x="12561453"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181 case(s)</a:t>
              </a:r>
            </a:p>
          </p:txBody>
        </p:sp>
        <p:sp>
          <p:nvSpPr>
            <p:cNvPr id="209" name="rc20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10" name="rc209"/>
            <p:cNvSpPr/>
            <p:nvPr/>
          </p:nvSpPr>
          <p:spPr>
            <a:xfrm>
              <a:off x="14731512" y="2153563"/>
              <a:ext cx="3239694" cy="3131794"/>
            </a:xfrm>
            <a:prstGeom prst="rect">
              <a:avLst/>
            </a:prstGeom>
            <a:solidFill>
              <a:srgbClr val="FFFFFF">
                <a:alpha val="100000"/>
              </a:srgbClr>
            </a:solidFill>
          </p:spPr>
          <p:txBody>
            <a:bodyPr/>
            <a:lstStyle/>
            <a:p/>
          </p:txBody>
        </p:sp>
        <p:sp>
          <p:nvSpPr>
            <p:cNvPr id="211" name="pl210"/>
            <p:cNvSpPr/>
            <p:nvPr/>
          </p:nvSpPr>
          <p:spPr>
            <a:xfrm>
              <a:off x="14731512" y="493108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2" name="pl211"/>
            <p:cNvSpPr/>
            <p:nvPr/>
          </p:nvSpPr>
          <p:spPr>
            <a:xfrm>
              <a:off x="14731512" y="4222532"/>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3" name="pl212"/>
            <p:cNvSpPr/>
            <p:nvPr/>
          </p:nvSpPr>
          <p:spPr>
            <a:xfrm>
              <a:off x="14731512" y="351398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4" name="pl213"/>
            <p:cNvSpPr/>
            <p:nvPr/>
          </p:nvSpPr>
          <p:spPr>
            <a:xfrm>
              <a:off x="14731512" y="2805430"/>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15" name="pl214"/>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6" name="pl215"/>
            <p:cNvSpPr/>
            <p:nvPr/>
          </p:nvSpPr>
          <p:spPr>
            <a:xfrm>
              <a:off x="14731512" y="4576807"/>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7" name="pl216"/>
            <p:cNvSpPr/>
            <p:nvPr/>
          </p:nvSpPr>
          <p:spPr>
            <a:xfrm>
              <a:off x="14731512" y="386825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8" name="pl217"/>
            <p:cNvSpPr/>
            <p:nvPr/>
          </p:nvSpPr>
          <p:spPr>
            <a:xfrm>
              <a:off x="14731512" y="3159706"/>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19" name="pl218"/>
            <p:cNvSpPr/>
            <p:nvPr/>
          </p:nvSpPr>
          <p:spPr>
            <a:xfrm>
              <a:off x="14731512" y="245115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20" name="rc219"/>
            <p:cNvSpPr/>
            <p:nvPr/>
          </p:nvSpPr>
          <p:spPr>
            <a:xfrm>
              <a:off x="14771344" y="3655691"/>
              <a:ext cx="238993" cy="162966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1" name="rc220"/>
            <p:cNvSpPr/>
            <p:nvPr/>
          </p:nvSpPr>
          <p:spPr>
            <a:xfrm>
              <a:off x="14771344" y="3513981"/>
              <a:ext cx="238993" cy="14171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2" name="rc221"/>
            <p:cNvSpPr/>
            <p:nvPr/>
          </p:nvSpPr>
          <p:spPr>
            <a:xfrm>
              <a:off x="14771344" y="3513981"/>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3" name="rc222"/>
            <p:cNvSpPr/>
            <p:nvPr/>
          </p:nvSpPr>
          <p:spPr>
            <a:xfrm>
              <a:off x="14771344" y="3513981"/>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4" name="rc223"/>
            <p:cNvSpPr/>
            <p:nvPr/>
          </p:nvSpPr>
          <p:spPr>
            <a:xfrm>
              <a:off x="15036893" y="2947140"/>
              <a:ext cx="238993" cy="23382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5" name="rc224"/>
            <p:cNvSpPr/>
            <p:nvPr/>
          </p:nvSpPr>
          <p:spPr>
            <a:xfrm>
              <a:off x="15036893" y="2876285"/>
              <a:ext cx="238993" cy="708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6" name="rc225"/>
            <p:cNvSpPr/>
            <p:nvPr/>
          </p:nvSpPr>
          <p:spPr>
            <a:xfrm>
              <a:off x="15036893"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7" name="rc226"/>
            <p:cNvSpPr/>
            <p:nvPr/>
          </p:nvSpPr>
          <p:spPr>
            <a:xfrm>
              <a:off x="15036893"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8" name="rc227"/>
            <p:cNvSpPr/>
            <p:nvPr/>
          </p:nvSpPr>
          <p:spPr>
            <a:xfrm>
              <a:off x="15302442" y="3088850"/>
              <a:ext cx="238993" cy="21965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9" name="rc228"/>
            <p:cNvSpPr/>
            <p:nvPr/>
          </p:nvSpPr>
          <p:spPr>
            <a:xfrm>
              <a:off x="15302442" y="3088850"/>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0" name="rc229"/>
            <p:cNvSpPr/>
            <p:nvPr/>
          </p:nvSpPr>
          <p:spPr>
            <a:xfrm>
              <a:off x="15302442" y="3088850"/>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1" name="rc230"/>
            <p:cNvSpPr/>
            <p:nvPr/>
          </p:nvSpPr>
          <p:spPr>
            <a:xfrm>
              <a:off x="15302442" y="3088850"/>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2" name="rc231"/>
            <p:cNvSpPr/>
            <p:nvPr/>
          </p:nvSpPr>
          <p:spPr>
            <a:xfrm>
              <a:off x="15567991" y="4576807"/>
              <a:ext cx="238993" cy="70855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3" name="rc232"/>
            <p:cNvSpPr/>
            <p:nvPr/>
          </p:nvSpPr>
          <p:spPr>
            <a:xfrm>
              <a:off x="15567991" y="457680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4" name="rc233"/>
            <p:cNvSpPr/>
            <p:nvPr/>
          </p:nvSpPr>
          <p:spPr>
            <a:xfrm>
              <a:off x="15567991" y="457680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5" name="rc234"/>
            <p:cNvSpPr/>
            <p:nvPr/>
          </p:nvSpPr>
          <p:spPr>
            <a:xfrm>
              <a:off x="15567991" y="457680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6" name="rc235"/>
            <p:cNvSpPr/>
            <p:nvPr/>
          </p:nvSpPr>
          <p:spPr>
            <a:xfrm>
              <a:off x="15833539"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7" name="rc236"/>
            <p:cNvSpPr/>
            <p:nvPr/>
          </p:nvSpPr>
          <p:spPr>
            <a:xfrm>
              <a:off x="15833539"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8" name="rc237"/>
            <p:cNvSpPr/>
            <p:nvPr/>
          </p:nvSpPr>
          <p:spPr>
            <a:xfrm>
              <a:off x="15833539"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9" name="rc238"/>
            <p:cNvSpPr/>
            <p:nvPr/>
          </p:nvSpPr>
          <p:spPr>
            <a:xfrm>
              <a:off x="15833539" y="5001937"/>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0" name="rc239"/>
            <p:cNvSpPr/>
            <p:nvPr/>
          </p:nvSpPr>
          <p:spPr>
            <a:xfrm>
              <a:off x="16099088" y="4931082"/>
              <a:ext cx="238993" cy="3542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1" name="rc240"/>
            <p:cNvSpPr/>
            <p:nvPr/>
          </p:nvSpPr>
          <p:spPr>
            <a:xfrm>
              <a:off x="16099088" y="4931082"/>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2" name="rc241"/>
            <p:cNvSpPr/>
            <p:nvPr/>
          </p:nvSpPr>
          <p:spPr>
            <a:xfrm>
              <a:off x="16099088" y="4931082"/>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3" name="rc242"/>
            <p:cNvSpPr/>
            <p:nvPr/>
          </p:nvSpPr>
          <p:spPr>
            <a:xfrm>
              <a:off x="16099088" y="4931082"/>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4" name="rc243"/>
            <p:cNvSpPr/>
            <p:nvPr/>
          </p:nvSpPr>
          <p:spPr>
            <a:xfrm>
              <a:off x="16364637" y="5001937"/>
              <a:ext cx="238993" cy="2834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5" name="rc244"/>
            <p:cNvSpPr/>
            <p:nvPr/>
          </p:nvSpPr>
          <p:spPr>
            <a:xfrm>
              <a:off x="16364637" y="5001937"/>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6" name="rc245"/>
            <p:cNvSpPr/>
            <p:nvPr/>
          </p:nvSpPr>
          <p:spPr>
            <a:xfrm>
              <a:off x="16364637" y="5001937"/>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7" name="rc246"/>
            <p:cNvSpPr/>
            <p:nvPr/>
          </p:nvSpPr>
          <p:spPr>
            <a:xfrm>
              <a:off x="16364637" y="4860227"/>
              <a:ext cx="238993" cy="141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8" name="pg247"/>
            <p:cNvSpPr/>
            <p:nvPr/>
          </p:nvSpPr>
          <p:spPr>
            <a:xfrm>
              <a:off x="15498639"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9" name="tx248"/>
            <p:cNvSpPr/>
            <p:nvPr/>
          </p:nvSpPr>
          <p:spPr>
            <a:xfrm>
              <a:off x="1562352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113 case(s)</a:t>
              </a:r>
            </a:p>
          </p:txBody>
        </p:sp>
        <p:sp>
          <p:nvSpPr>
            <p:cNvPr id="250" name="pg24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1" name="rc25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52" name="tx25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53" name="tx25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54" name="tx25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55" name="tx25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56" name="tx25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57" name="pl25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pl26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tx26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0" name="tx26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1" name="tx27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72" name="tx27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73" name="tx27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4" name="tx27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5" name="tx27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6" name="tx27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7" name="tx27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8" name="tx27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9" name="tx27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0" name="tx27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1" name="pl28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tx29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4" name="tx29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5" name="tx29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6" name="tx29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7" name="tx29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8" name="tx29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9" name="tx29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0" name="tx29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1" name="tx30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2" name="tx30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3" name="tx30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4" name="tx30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5" name="pl30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tx31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8" name="tx31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9" name="tx31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0" name="tx31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1" name="tx32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2" name="tx32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3" name="tx32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4" name="tx32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5" name="tx32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6" name="tx32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7" name="tx32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8" name="tx32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9" name="pl32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tx34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2" name="tx34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3" name="tx34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4" name="tx34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5" name="tx34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6" name="tx34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7" name="tx34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8" name="tx34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9" name="tx34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0" name="tx34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1" name="tx35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2" name="tx35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3" name="pl35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tx36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6" name="tx36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7" name="tx36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8" name="tx36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9" name="tx36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0" name="tx36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1" name="tx37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2" name="tx37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3" name="tx37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4" name="tx37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5" name="tx37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6" name="tx37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7" name="tx37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78" name="tx377"/>
            <p:cNvSpPr/>
            <p:nvPr/>
          </p:nvSpPr>
          <p:spPr>
            <a:xfrm>
              <a:off x="1230614" y="4491528"/>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379" name="tx378"/>
            <p:cNvSpPr/>
            <p:nvPr/>
          </p:nvSpPr>
          <p:spPr>
            <a:xfrm>
              <a:off x="1230614" y="3782978"/>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380" name="tx379"/>
            <p:cNvSpPr/>
            <p:nvPr/>
          </p:nvSpPr>
          <p:spPr>
            <a:xfrm>
              <a:off x="1230614" y="3074315"/>
              <a:ext cx="254272"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a:t>
              </a:r>
            </a:p>
          </p:txBody>
        </p:sp>
        <p:sp>
          <p:nvSpPr>
            <p:cNvPr id="381" name="tx380"/>
            <p:cNvSpPr/>
            <p:nvPr/>
          </p:nvSpPr>
          <p:spPr>
            <a:xfrm>
              <a:off x="1230614" y="236587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382" name="pl381"/>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3" name="pl382"/>
            <p:cNvSpPr/>
            <p:nvPr/>
          </p:nvSpPr>
          <p:spPr>
            <a:xfrm>
              <a:off x="1737938" y="45768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4" name="pl383"/>
            <p:cNvSpPr/>
            <p:nvPr/>
          </p:nvSpPr>
          <p:spPr>
            <a:xfrm>
              <a:off x="1737938" y="386825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5" name="pl384"/>
            <p:cNvSpPr/>
            <p:nvPr/>
          </p:nvSpPr>
          <p:spPr>
            <a:xfrm>
              <a:off x="1737938" y="315970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6" name="pl385"/>
            <p:cNvSpPr/>
            <p:nvPr/>
          </p:nvSpPr>
          <p:spPr>
            <a:xfrm>
              <a:off x="1737938" y="245115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88" name="rc387"/>
            <p:cNvSpPr/>
            <p:nvPr/>
          </p:nvSpPr>
          <p:spPr>
            <a:xfrm>
              <a:off x="18110385" y="2153563"/>
              <a:ext cx="1753945" cy="1236458"/>
            </a:xfrm>
            <a:prstGeom prst="rect">
              <a:avLst/>
            </a:prstGeom>
            <a:solidFill>
              <a:srgbClr val="FFFFFF">
                <a:alpha val="100000"/>
              </a:srgbClr>
            </a:solidFill>
          </p:spPr>
          <p:txBody>
            <a:bodyPr/>
            <a:lstStyle/>
            <a:p/>
          </p:txBody>
        </p:sp>
        <p:sp>
          <p:nvSpPr>
            <p:cNvPr id="389" name="rc388"/>
            <p:cNvSpPr/>
            <p:nvPr/>
          </p:nvSpPr>
          <p:spPr>
            <a:xfrm>
              <a:off x="18179974" y="2223153"/>
              <a:ext cx="274319" cy="274319"/>
            </a:xfrm>
            <a:prstGeom prst="rect">
              <a:avLst/>
            </a:prstGeom>
            <a:solidFill>
              <a:srgbClr val="FFFFFF">
                <a:alpha val="100000"/>
              </a:srgbClr>
            </a:solidFill>
          </p:spPr>
          <p:txBody>
            <a:bodyPr/>
            <a:lstStyle/>
            <a:p/>
          </p:txBody>
        </p:sp>
        <p:sp>
          <p:nvSpPr>
            <p:cNvPr id="390" name="rc38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1" name="rc390"/>
            <p:cNvSpPr/>
            <p:nvPr/>
          </p:nvSpPr>
          <p:spPr>
            <a:xfrm>
              <a:off x="18179974" y="2497473"/>
              <a:ext cx="274319" cy="274319"/>
            </a:xfrm>
            <a:prstGeom prst="rect">
              <a:avLst/>
            </a:prstGeom>
            <a:solidFill>
              <a:srgbClr val="FFFFFF">
                <a:alpha val="100000"/>
              </a:srgbClr>
            </a:solidFill>
          </p:spPr>
          <p:txBody>
            <a:bodyPr/>
            <a:lstStyle/>
            <a:p/>
          </p:txBody>
        </p:sp>
        <p:sp>
          <p:nvSpPr>
            <p:cNvPr id="392" name="rc39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3" name="rc392"/>
            <p:cNvSpPr/>
            <p:nvPr/>
          </p:nvSpPr>
          <p:spPr>
            <a:xfrm>
              <a:off x="18179974" y="2771793"/>
              <a:ext cx="274319" cy="274319"/>
            </a:xfrm>
            <a:prstGeom prst="rect">
              <a:avLst/>
            </a:prstGeom>
            <a:solidFill>
              <a:srgbClr val="FFFFFF">
                <a:alpha val="100000"/>
              </a:srgbClr>
            </a:solidFill>
          </p:spPr>
          <p:txBody>
            <a:bodyPr/>
            <a:lstStyle/>
            <a:p/>
          </p:txBody>
        </p:sp>
        <p:sp>
          <p:nvSpPr>
            <p:cNvPr id="394" name="rc39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5" name="rc394"/>
            <p:cNvSpPr/>
            <p:nvPr/>
          </p:nvSpPr>
          <p:spPr>
            <a:xfrm>
              <a:off x="18179974" y="3046113"/>
              <a:ext cx="274319" cy="274319"/>
            </a:xfrm>
            <a:prstGeom prst="rect">
              <a:avLst/>
            </a:prstGeom>
            <a:solidFill>
              <a:srgbClr val="FFFFFF">
                <a:alpha val="100000"/>
              </a:srgbClr>
            </a:solidFill>
          </p:spPr>
          <p:txBody>
            <a:bodyPr/>
            <a:lstStyle/>
            <a:p/>
          </p:txBody>
        </p:sp>
        <p:sp>
          <p:nvSpPr>
            <p:cNvPr id="396" name="rc39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7" name="tx39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98" name="tx39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99" name="tx39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00" name="tx39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01" name=""/>
          <p:cNvGrpSpPr/>
          <p:nvPr/>
        </p:nvGrpSpPr>
        <p:grpSpPr>
          <a:xfrm>
            <a:off x="6400800" y="6217920"/>
            <a:ext cx="5486400" cy="4251960"/>
            <a:chOff x="6400800" y="6217920"/>
            <a:chExt cx="5486400" cy="4251960"/>
          </a:xfrm>
        </p:grpSpPr>
        <p:sp>
          <p:nvSpPr>
            <p:cNvPr id="40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0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04" name="rc5"/>
            <p:cNvSpPr/>
            <p:nvPr/>
          </p:nvSpPr>
          <p:spPr>
            <a:xfrm>
              <a:off x="7068913" y="6510025"/>
              <a:ext cx="4276698" cy="2788960"/>
            </a:xfrm>
            <a:prstGeom prst="rect">
              <a:avLst/>
            </a:prstGeom>
            <a:solidFill>
              <a:srgbClr val="FFFFFF">
                <a:alpha val="100000"/>
              </a:srgbClr>
            </a:solidFill>
          </p:spPr>
          <p:txBody>
            <a:bodyPr/>
            <a:lstStyle/>
            <a:p/>
          </p:txBody>
        </p:sp>
        <p:sp>
          <p:nvSpPr>
            <p:cNvPr id="405" name="pl6"/>
            <p:cNvSpPr/>
            <p:nvPr/>
          </p:nvSpPr>
          <p:spPr>
            <a:xfrm>
              <a:off x="7068913" y="8820073"/>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6" name="pl7"/>
            <p:cNvSpPr/>
            <p:nvPr/>
          </p:nvSpPr>
          <p:spPr>
            <a:xfrm>
              <a:off x="7068913" y="8115790"/>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7" name="pl8"/>
            <p:cNvSpPr/>
            <p:nvPr/>
          </p:nvSpPr>
          <p:spPr>
            <a:xfrm>
              <a:off x="7068913" y="7411507"/>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8" name="pl9"/>
            <p:cNvSpPr/>
            <p:nvPr/>
          </p:nvSpPr>
          <p:spPr>
            <a:xfrm>
              <a:off x="7068913" y="6707224"/>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09" name="pl10"/>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10" name="pl11"/>
            <p:cNvSpPr/>
            <p:nvPr/>
          </p:nvSpPr>
          <p:spPr>
            <a:xfrm>
              <a:off x="7068913" y="8467931"/>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11" name="pl12"/>
            <p:cNvSpPr/>
            <p:nvPr/>
          </p:nvSpPr>
          <p:spPr>
            <a:xfrm>
              <a:off x="7068913" y="7763648"/>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12" name="pl13"/>
            <p:cNvSpPr/>
            <p:nvPr/>
          </p:nvSpPr>
          <p:spPr>
            <a:xfrm>
              <a:off x="7068913" y="705936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13" name="rc14"/>
            <p:cNvSpPr/>
            <p:nvPr/>
          </p:nvSpPr>
          <p:spPr>
            <a:xfrm>
              <a:off x="7217409" y="8925715"/>
              <a:ext cx="415790" cy="24649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4" name="rc15"/>
            <p:cNvSpPr/>
            <p:nvPr/>
          </p:nvSpPr>
          <p:spPr>
            <a:xfrm>
              <a:off x="7811395" y="8679216"/>
              <a:ext cx="415790" cy="49299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5" name="rc16"/>
            <p:cNvSpPr/>
            <p:nvPr/>
          </p:nvSpPr>
          <p:spPr>
            <a:xfrm>
              <a:off x="8405381" y="8784859"/>
              <a:ext cx="415790" cy="3521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6" name="rc17"/>
            <p:cNvSpPr/>
            <p:nvPr/>
          </p:nvSpPr>
          <p:spPr>
            <a:xfrm>
              <a:off x="8999367" y="8925715"/>
              <a:ext cx="415790" cy="24649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7" name="rc18"/>
            <p:cNvSpPr/>
            <p:nvPr/>
          </p:nvSpPr>
          <p:spPr>
            <a:xfrm>
              <a:off x="9593353" y="8467931"/>
              <a:ext cx="415790" cy="5986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8" name="rc19"/>
            <p:cNvSpPr/>
            <p:nvPr/>
          </p:nvSpPr>
          <p:spPr>
            <a:xfrm>
              <a:off x="10187339" y="7305864"/>
              <a:ext cx="415790"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19" name="rc20"/>
            <p:cNvSpPr/>
            <p:nvPr/>
          </p:nvSpPr>
          <p:spPr>
            <a:xfrm>
              <a:off x="10781325" y="7376293"/>
              <a:ext cx="415790" cy="109163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20" name="rc21"/>
            <p:cNvSpPr/>
            <p:nvPr/>
          </p:nvSpPr>
          <p:spPr>
            <a:xfrm>
              <a:off x="7811395" y="8644002"/>
              <a:ext cx="415790" cy="352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1" name="rc22"/>
            <p:cNvSpPr/>
            <p:nvPr/>
          </p:nvSpPr>
          <p:spPr>
            <a:xfrm>
              <a:off x="8999367" y="8890501"/>
              <a:ext cx="415790" cy="352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2" name="rc23"/>
            <p:cNvSpPr/>
            <p:nvPr/>
          </p:nvSpPr>
          <p:spPr>
            <a:xfrm>
              <a:off x="9593353" y="8432717"/>
              <a:ext cx="415790" cy="352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3" name="rc24"/>
            <p:cNvSpPr/>
            <p:nvPr/>
          </p:nvSpPr>
          <p:spPr>
            <a:xfrm>
              <a:off x="10187339" y="7129794"/>
              <a:ext cx="415790" cy="1760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4" name="rc25"/>
            <p:cNvSpPr/>
            <p:nvPr/>
          </p:nvSpPr>
          <p:spPr>
            <a:xfrm>
              <a:off x="10781325" y="7129794"/>
              <a:ext cx="415790" cy="2464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5" name="rc26"/>
            <p:cNvSpPr/>
            <p:nvPr/>
          </p:nvSpPr>
          <p:spPr>
            <a:xfrm>
              <a:off x="8405381" y="8749645"/>
              <a:ext cx="415790" cy="352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6" name="rc27"/>
            <p:cNvSpPr/>
            <p:nvPr/>
          </p:nvSpPr>
          <p:spPr>
            <a:xfrm>
              <a:off x="8999367" y="8855287"/>
              <a:ext cx="415790" cy="3521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7" name="rc28"/>
            <p:cNvSpPr/>
            <p:nvPr/>
          </p:nvSpPr>
          <p:spPr>
            <a:xfrm>
              <a:off x="9593353" y="8115790"/>
              <a:ext cx="415790" cy="31692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8" name="rc29"/>
            <p:cNvSpPr/>
            <p:nvPr/>
          </p:nvSpPr>
          <p:spPr>
            <a:xfrm>
              <a:off x="10187339" y="6636796"/>
              <a:ext cx="415790" cy="49299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29" name="rc30"/>
            <p:cNvSpPr/>
            <p:nvPr/>
          </p:nvSpPr>
          <p:spPr>
            <a:xfrm>
              <a:off x="8405381" y="9137000"/>
              <a:ext cx="415790" cy="3521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0" name="rc31"/>
            <p:cNvSpPr/>
            <p:nvPr/>
          </p:nvSpPr>
          <p:spPr>
            <a:xfrm>
              <a:off x="9593353" y="9066572"/>
              <a:ext cx="415790" cy="1056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1" name="rc32"/>
            <p:cNvSpPr/>
            <p:nvPr/>
          </p:nvSpPr>
          <p:spPr>
            <a:xfrm>
              <a:off x="10187339" y="8573574"/>
              <a:ext cx="415790" cy="5986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2" name="rc33"/>
            <p:cNvSpPr/>
            <p:nvPr/>
          </p:nvSpPr>
          <p:spPr>
            <a:xfrm>
              <a:off x="10781325" y="8467931"/>
              <a:ext cx="415790" cy="70428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3" name="pl34"/>
            <p:cNvSpPr/>
            <p:nvPr/>
          </p:nvSpPr>
          <p:spPr>
            <a:xfrm>
              <a:off x="7425304" y="6867288"/>
              <a:ext cx="3563915" cy="1860115"/>
            </a:xfrm>
            <a:custGeom>
              <a:avLst/>
              <a:pathLst>
                <a:path w="3563915" h="1860115">
                  <a:moveTo>
                    <a:pt x="0" y="0"/>
                  </a:moveTo>
                  <a:lnTo>
                    <a:pt x="593985" y="1081697"/>
                  </a:lnTo>
                  <a:lnTo>
                    <a:pt x="1187971" y="1536617"/>
                  </a:lnTo>
                  <a:lnTo>
                    <a:pt x="1781957" y="1748913"/>
                  </a:lnTo>
                  <a:lnTo>
                    <a:pt x="2375943" y="1384977"/>
                  </a:lnTo>
                  <a:lnTo>
                    <a:pt x="2969929" y="1031151"/>
                  </a:lnTo>
                  <a:lnTo>
                    <a:pt x="3563915" y="1860115"/>
                  </a:lnTo>
                </a:path>
              </a:pathLst>
            </a:custGeom>
            <a:ln w="40651" cap="flat">
              <a:solidFill>
                <a:srgbClr val="000000">
                  <a:alpha val="100000"/>
                </a:srgbClr>
              </a:solidFill>
              <a:prstDash val="solid"/>
              <a:round/>
            </a:ln>
          </p:spPr>
          <p:txBody>
            <a:bodyPr/>
            <a:lstStyle/>
            <a:p/>
          </p:txBody>
        </p:sp>
        <p:sp>
          <p:nvSpPr>
            <p:cNvPr id="434" name="rc35"/>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35" name="tx36"/>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36" name="tx37"/>
            <p:cNvSpPr/>
            <p:nvPr/>
          </p:nvSpPr>
          <p:spPr>
            <a:xfrm>
              <a:off x="6801340" y="846562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37" name="tx38"/>
            <p:cNvSpPr/>
            <p:nvPr/>
          </p:nvSpPr>
          <p:spPr>
            <a:xfrm>
              <a:off x="6801340" y="77613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8" name="tx39"/>
            <p:cNvSpPr/>
            <p:nvPr/>
          </p:nvSpPr>
          <p:spPr>
            <a:xfrm>
              <a:off x="6801340" y="70570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39" name="pl40"/>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pl41"/>
            <p:cNvSpPr/>
            <p:nvPr/>
          </p:nvSpPr>
          <p:spPr>
            <a:xfrm>
              <a:off x="7034118"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1" name="pl42"/>
            <p:cNvSpPr/>
            <p:nvPr/>
          </p:nvSpPr>
          <p:spPr>
            <a:xfrm>
              <a:off x="7034118"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2" name="pl43"/>
            <p:cNvSpPr/>
            <p:nvPr/>
          </p:nvSpPr>
          <p:spPr>
            <a:xfrm>
              <a:off x="7034118"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3" name="pl4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4" name="pl45"/>
            <p:cNvSpPr/>
            <p:nvPr/>
          </p:nvSpPr>
          <p:spPr>
            <a:xfrm>
              <a:off x="11345612" y="866674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5" name="pl46"/>
            <p:cNvSpPr/>
            <p:nvPr/>
          </p:nvSpPr>
          <p:spPr>
            <a:xfrm>
              <a:off x="11345612" y="816128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6" name="pl47"/>
            <p:cNvSpPr/>
            <p:nvPr/>
          </p:nvSpPr>
          <p:spPr>
            <a:xfrm>
              <a:off x="11345612" y="76558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7" name="pl48"/>
            <p:cNvSpPr/>
            <p:nvPr/>
          </p:nvSpPr>
          <p:spPr>
            <a:xfrm>
              <a:off x="11345612" y="715034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8" name="pl49"/>
            <p:cNvSpPr/>
            <p:nvPr/>
          </p:nvSpPr>
          <p:spPr>
            <a:xfrm>
              <a:off x="11345612" y="66448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9" name="tx50"/>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0" name="tx51"/>
            <p:cNvSpPr/>
            <p:nvPr/>
          </p:nvSpPr>
          <p:spPr>
            <a:xfrm>
              <a:off x="11443669" y="8666376"/>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51" name="tx52"/>
            <p:cNvSpPr/>
            <p:nvPr/>
          </p:nvSpPr>
          <p:spPr>
            <a:xfrm>
              <a:off x="11443669" y="815897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2" name="tx53"/>
            <p:cNvSpPr/>
            <p:nvPr/>
          </p:nvSpPr>
          <p:spPr>
            <a:xfrm>
              <a:off x="11443669" y="76535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53" name="tx54"/>
            <p:cNvSpPr/>
            <p:nvPr/>
          </p:nvSpPr>
          <p:spPr>
            <a:xfrm>
              <a:off x="11443669" y="714804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54" name="tx55"/>
            <p:cNvSpPr/>
            <p:nvPr/>
          </p:nvSpPr>
          <p:spPr>
            <a:xfrm>
              <a:off x="11443669" y="664257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55" name="pl56"/>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6" name="pl57"/>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7" name="pl58"/>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8" name="pl59"/>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59" name="pl60"/>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0" name="pl61"/>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62"/>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tx63"/>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3" name="tx64"/>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4" name="tx65"/>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65" name="tx66"/>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66" name="tx67"/>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67" name="tx68"/>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68" name="tx69"/>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9" name="tx70"/>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0" name="tx71"/>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1"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2"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3" name="rc74"/>
            <p:cNvSpPr/>
            <p:nvPr/>
          </p:nvSpPr>
          <p:spPr>
            <a:xfrm>
              <a:off x="6564753" y="10217410"/>
              <a:ext cx="1051268" cy="182880"/>
            </a:xfrm>
            <a:prstGeom prst="rect">
              <a:avLst/>
            </a:prstGeom>
            <a:solidFill>
              <a:srgbClr val="FFFFFF">
                <a:alpha val="100000"/>
              </a:srgbClr>
            </a:solidFill>
          </p:spPr>
          <p:txBody>
            <a:bodyPr/>
            <a:lstStyle/>
            <a:p/>
          </p:txBody>
        </p:sp>
        <p:sp>
          <p:nvSpPr>
            <p:cNvPr id="474" name="rc75"/>
            <p:cNvSpPr/>
            <p:nvPr/>
          </p:nvSpPr>
          <p:spPr>
            <a:xfrm>
              <a:off x="6564753" y="10217410"/>
              <a:ext cx="182879" cy="182880"/>
            </a:xfrm>
            <a:prstGeom prst="rect">
              <a:avLst/>
            </a:prstGeom>
            <a:solidFill>
              <a:srgbClr val="FFFFFF">
                <a:alpha val="100000"/>
              </a:srgbClr>
            </a:solidFill>
          </p:spPr>
          <p:txBody>
            <a:bodyPr/>
            <a:lstStyle/>
            <a:p/>
          </p:txBody>
        </p:sp>
        <p:sp>
          <p:nvSpPr>
            <p:cNvPr id="475" name="pl76"/>
            <p:cNvSpPr/>
            <p:nvPr/>
          </p:nvSpPr>
          <p:spPr>
            <a:xfrm>
              <a:off x="658304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76" name="tx77"/>
            <p:cNvSpPr/>
            <p:nvPr/>
          </p:nvSpPr>
          <p:spPr>
            <a:xfrm>
              <a:off x="685563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77" name="rc78"/>
            <p:cNvSpPr/>
            <p:nvPr/>
          </p:nvSpPr>
          <p:spPr>
            <a:xfrm>
              <a:off x="7796021" y="10217410"/>
              <a:ext cx="4053749" cy="182880"/>
            </a:xfrm>
            <a:prstGeom prst="rect">
              <a:avLst/>
            </a:prstGeom>
            <a:solidFill>
              <a:srgbClr val="FFFFFF">
                <a:alpha val="100000"/>
              </a:srgbClr>
            </a:solidFill>
          </p:spPr>
          <p:txBody>
            <a:bodyPr/>
            <a:lstStyle/>
            <a:p/>
          </p:txBody>
        </p:sp>
        <p:sp>
          <p:nvSpPr>
            <p:cNvPr id="478" name="rc79"/>
            <p:cNvSpPr/>
            <p:nvPr/>
          </p:nvSpPr>
          <p:spPr>
            <a:xfrm>
              <a:off x="7796021" y="10217410"/>
              <a:ext cx="182879" cy="182880"/>
            </a:xfrm>
            <a:prstGeom prst="rect">
              <a:avLst/>
            </a:prstGeom>
            <a:solidFill>
              <a:srgbClr val="FFFFFF">
                <a:alpha val="100000"/>
              </a:srgbClr>
            </a:solidFill>
          </p:spPr>
          <p:txBody>
            <a:bodyPr/>
            <a:lstStyle/>
            <a:p/>
          </p:txBody>
        </p:sp>
        <p:sp>
          <p:nvSpPr>
            <p:cNvPr id="479" name="rc80"/>
            <p:cNvSpPr/>
            <p:nvPr/>
          </p:nvSpPr>
          <p:spPr>
            <a:xfrm>
              <a:off x="7805021"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0" name="rc81"/>
            <p:cNvSpPr/>
            <p:nvPr/>
          </p:nvSpPr>
          <p:spPr>
            <a:xfrm>
              <a:off x="8887262" y="10217410"/>
              <a:ext cx="182879" cy="182880"/>
            </a:xfrm>
            <a:prstGeom prst="rect">
              <a:avLst/>
            </a:prstGeom>
            <a:solidFill>
              <a:srgbClr val="FFFFFF">
                <a:alpha val="100000"/>
              </a:srgbClr>
            </a:solidFill>
          </p:spPr>
          <p:txBody>
            <a:bodyPr/>
            <a:lstStyle/>
            <a:p/>
          </p:txBody>
        </p:sp>
        <p:sp>
          <p:nvSpPr>
            <p:cNvPr id="481" name="rc82"/>
            <p:cNvSpPr/>
            <p:nvPr/>
          </p:nvSpPr>
          <p:spPr>
            <a:xfrm>
              <a:off x="8896262"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2" name="rc83"/>
            <p:cNvSpPr/>
            <p:nvPr/>
          </p:nvSpPr>
          <p:spPr>
            <a:xfrm>
              <a:off x="9813303" y="10217410"/>
              <a:ext cx="182879" cy="182880"/>
            </a:xfrm>
            <a:prstGeom prst="rect">
              <a:avLst/>
            </a:prstGeom>
            <a:solidFill>
              <a:srgbClr val="FFFFFF">
                <a:alpha val="100000"/>
              </a:srgbClr>
            </a:solidFill>
          </p:spPr>
          <p:txBody>
            <a:bodyPr/>
            <a:lstStyle/>
            <a:p/>
          </p:txBody>
        </p:sp>
        <p:sp>
          <p:nvSpPr>
            <p:cNvPr id="483" name="rc84"/>
            <p:cNvSpPr/>
            <p:nvPr/>
          </p:nvSpPr>
          <p:spPr>
            <a:xfrm>
              <a:off x="9822303"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4" name="rc85"/>
            <p:cNvSpPr/>
            <p:nvPr/>
          </p:nvSpPr>
          <p:spPr>
            <a:xfrm>
              <a:off x="10815544" y="10217410"/>
              <a:ext cx="182880" cy="182880"/>
            </a:xfrm>
            <a:prstGeom prst="rect">
              <a:avLst/>
            </a:prstGeom>
            <a:solidFill>
              <a:srgbClr val="FFFFFF">
                <a:alpha val="100000"/>
              </a:srgbClr>
            </a:solidFill>
          </p:spPr>
          <p:txBody>
            <a:bodyPr/>
            <a:lstStyle/>
            <a:p/>
          </p:txBody>
        </p:sp>
        <p:sp>
          <p:nvSpPr>
            <p:cNvPr id="485" name="rc86"/>
            <p:cNvSpPr/>
            <p:nvPr/>
          </p:nvSpPr>
          <p:spPr>
            <a:xfrm>
              <a:off x="10824544"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6" name="tx87"/>
            <p:cNvSpPr/>
            <p:nvPr/>
          </p:nvSpPr>
          <p:spPr>
            <a:xfrm>
              <a:off x="808690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87" name="tx88"/>
            <p:cNvSpPr/>
            <p:nvPr/>
          </p:nvSpPr>
          <p:spPr>
            <a:xfrm>
              <a:off x="917814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88" name="tx89"/>
            <p:cNvSpPr/>
            <p:nvPr/>
          </p:nvSpPr>
          <p:spPr>
            <a:xfrm>
              <a:off x="10104183"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9" name="tx90"/>
            <p:cNvSpPr/>
            <p:nvPr/>
          </p:nvSpPr>
          <p:spPr>
            <a:xfrm>
              <a:off x="11106424"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0" name="tx91"/>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1" name=""/>
          <p:cNvGrpSpPr/>
          <p:nvPr/>
        </p:nvGrpSpPr>
        <p:grpSpPr>
          <a:xfrm>
            <a:off x="12527280" y="6217920"/>
            <a:ext cx="5486400" cy="4297680"/>
            <a:chOff x="12527280" y="6217920"/>
            <a:chExt cx="5486400" cy="4297680"/>
          </a:xfrm>
        </p:grpSpPr>
        <p:sp>
          <p:nvSpPr>
            <p:cNvPr id="492"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3"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4"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5"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7"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8"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9"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0"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3"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4"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5"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6" name="pl17"/>
            <p:cNvSpPr/>
            <p:nvPr/>
          </p:nvSpPr>
          <p:spPr>
            <a:xfrm>
              <a:off x="13325144" y="6740492"/>
              <a:ext cx="4510689" cy="128037"/>
            </a:xfrm>
            <a:custGeom>
              <a:avLst/>
              <a:pathLst>
                <a:path w="4510689" h="128037">
                  <a:moveTo>
                    <a:pt x="0" y="128037"/>
                  </a:moveTo>
                  <a:lnTo>
                    <a:pt x="180427" y="102429"/>
                  </a:lnTo>
                  <a:lnTo>
                    <a:pt x="360855" y="51214"/>
                  </a:lnTo>
                  <a:lnTo>
                    <a:pt x="541282" y="51214"/>
                  </a:lnTo>
                  <a:lnTo>
                    <a:pt x="721710" y="51214"/>
                  </a:lnTo>
                  <a:lnTo>
                    <a:pt x="902137" y="51214"/>
                  </a:lnTo>
                  <a:lnTo>
                    <a:pt x="1082565" y="51214"/>
                  </a:lnTo>
                  <a:lnTo>
                    <a:pt x="1262993" y="51214"/>
                  </a:lnTo>
                  <a:lnTo>
                    <a:pt x="1443420" y="51214"/>
                  </a:lnTo>
                  <a:lnTo>
                    <a:pt x="1623848" y="51214"/>
                  </a:lnTo>
                  <a:lnTo>
                    <a:pt x="1804275" y="51214"/>
                  </a:lnTo>
                  <a:lnTo>
                    <a:pt x="1984703" y="51214"/>
                  </a:lnTo>
                  <a:lnTo>
                    <a:pt x="2165131" y="51214"/>
                  </a:lnTo>
                  <a:lnTo>
                    <a:pt x="2345558" y="51214"/>
                  </a:lnTo>
                  <a:lnTo>
                    <a:pt x="2525986" y="51214"/>
                  </a:lnTo>
                  <a:lnTo>
                    <a:pt x="2706413" y="25607"/>
                  </a:lnTo>
                  <a:lnTo>
                    <a:pt x="2886841" y="25607"/>
                  </a:lnTo>
                  <a:lnTo>
                    <a:pt x="3067268" y="51214"/>
                  </a:lnTo>
                  <a:lnTo>
                    <a:pt x="3247696" y="51214"/>
                  </a:lnTo>
                  <a:lnTo>
                    <a:pt x="3428124" y="51214"/>
                  </a:lnTo>
                  <a:lnTo>
                    <a:pt x="3608551" y="76822"/>
                  </a:lnTo>
                  <a:lnTo>
                    <a:pt x="3788979" y="76822"/>
                  </a:lnTo>
                  <a:lnTo>
                    <a:pt x="3969406" y="0"/>
                  </a:lnTo>
                  <a:lnTo>
                    <a:pt x="4149834" y="128037"/>
                  </a:lnTo>
                  <a:lnTo>
                    <a:pt x="4330262" y="102429"/>
                  </a:lnTo>
                  <a:lnTo>
                    <a:pt x="4510689" y="128037"/>
                  </a:lnTo>
                </a:path>
              </a:pathLst>
            </a:custGeom>
            <a:ln w="32521" cap="flat">
              <a:solidFill>
                <a:srgbClr val="5EB0E8">
                  <a:alpha val="100000"/>
                </a:srgbClr>
              </a:solidFill>
              <a:prstDash val="solid"/>
              <a:round/>
            </a:ln>
          </p:spPr>
          <p:txBody>
            <a:bodyPr/>
            <a:lstStyle/>
            <a:p/>
          </p:txBody>
        </p:sp>
        <p:sp>
          <p:nvSpPr>
            <p:cNvPr id="507" name="pl18"/>
            <p:cNvSpPr/>
            <p:nvPr/>
          </p:nvSpPr>
          <p:spPr>
            <a:xfrm>
              <a:off x="14046855" y="6791707"/>
              <a:ext cx="3788979" cy="358504"/>
            </a:xfrm>
            <a:custGeom>
              <a:avLst/>
              <a:pathLst>
                <a:path w="3788979" h="358504">
                  <a:moveTo>
                    <a:pt x="0" y="230467"/>
                  </a:moveTo>
                  <a:lnTo>
                    <a:pt x="180427" y="230467"/>
                  </a:lnTo>
                  <a:lnTo>
                    <a:pt x="360855" y="179252"/>
                  </a:lnTo>
                  <a:lnTo>
                    <a:pt x="541282" y="128037"/>
                  </a:lnTo>
                  <a:lnTo>
                    <a:pt x="721710" y="358504"/>
                  </a:lnTo>
                  <a:lnTo>
                    <a:pt x="902137" y="307289"/>
                  </a:lnTo>
                  <a:lnTo>
                    <a:pt x="1082565" y="153644"/>
                  </a:lnTo>
                  <a:lnTo>
                    <a:pt x="1262993" y="102429"/>
                  </a:lnTo>
                  <a:lnTo>
                    <a:pt x="1443420" y="76822"/>
                  </a:lnTo>
                  <a:lnTo>
                    <a:pt x="1623848" y="51214"/>
                  </a:lnTo>
                  <a:lnTo>
                    <a:pt x="1804275" y="25607"/>
                  </a:lnTo>
                  <a:lnTo>
                    <a:pt x="1984703" y="25607"/>
                  </a:lnTo>
                  <a:lnTo>
                    <a:pt x="2165131" y="0"/>
                  </a:lnTo>
                  <a:lnTo>
                    <a:pt x="2345558" y="25607"/>
                  </a:lnTo>
                  <a:lnTo>
                    <a:pt x="2525986" y="25607"/>
                  </a:lnTo>
                  <a:lnTo>
                    <a:pt x="2706413" y="0"/>
                  </a:lnTo>
                  <a:lnTo>
                    <a:pt x="2886841" y="0"/>
                  </a:lnTo>
                  <a:lnTo>
                    <a:pt x="3067268" y="0"/>
                  </a:lnTo>
                  <a:lnTo>
                    <a:pt x="3247696" y="76822"/>
                  </a:lnTo>
                  <a:lnTo>
                    <a:pt x="3428124" y="25607"/>
                  </a:lnTo>
                  <a:lnTo>
                    <a:pt x="3608551" y="51214"/>
                  </a:lnTo>
                  <a:lnTo>
                    <a:pt x="3788979" y="76822"/>
                  </a:lnTo>
                </a:path>
              </a:pathLst>
            </a:custGeom>
            <a:ln w="32521" cap="flat">
              <a:solidFill>
                <a:srgbClr val="00A173">
                  <a:alpha val="100000"/>
                </a:srgbClr>
              </a:solidFill>
              <a:prstDash val="solid"/>
              <a:round/>
            </a:ln>
          </p:spPr>
          <p:txBody>
            <a:bodyPr/>
            <a:lstStyle/>
            <a:p/>
          </p:txBody>
        </p:sp>
        <p:sp>
          <p:nvSpPr>
            <p:cNvPr id="508"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9"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0"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1"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2"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3"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4"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7"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8"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9"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0"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7"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8"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9"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0"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1"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2"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3"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4"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5"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6"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7"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8"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9"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0"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1"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2"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3"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4"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5"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6"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7"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8"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9"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0"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1"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2"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3" name="rc84"/>
            <p:cNvSpPr/>
            <p:nvPr/>
          </p:nvSpPr>
          <p:spPr>
            <a:xfrm>
              <a:off x="14005791" y="9941072"/>
              <a:ext cx="3149396" cy="504938"/>
            </a:xfrm>
            <a:prstGeom prst="rect">
              <a:avLst/>
            </a:prstGeom>
            <a:solidFill>
              <a:srgbClr val="FFFFFF">
                <a:alpha val="100000"/>
              </a:srgbClr>
            </a:solidFill>
          </p:spPr>
          <p:txBody>
            <a:bodyPr/>
            <a:lstStyle/>
            <a:p/>
          </p:txBody>
        </p:sp>
        <p:sp>
          <p:nvSpPr>
            <p:cNvPr id="574"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5"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6"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7"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8"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9" name=""/>
          <p:cNvGrpSpPr/>
          <p:nvPr/>
        </p:nvGrpSpPr>
        <p:grpSpPr>
          <a:xfrm>
            <a:off x="594360" y="6217920"/>
            <a:ext cx="5562295" cy="3895679"/>
            <a:chOff x="594360" y="6217920"/>
            <a:chExt cx="5562295" cy="3895679"/>
          </a:xfrm>
        </p:grpSpPr>
        <p:sp>
          <p:nvSpPr>
            <p:cNvPr id="580"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1" name="rc4"/>
            <p:cNvSpPr/>
            <p:nvPr/>
          </p:nvSpPr>
          <p:spPr>
            <a:xfrm>
              <a:off x="2507495"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2" name="rc5"/>
            <p:cNvSpPr/>
            <p:nvPr/>
          </p:nvSpPr>
          <p:spPr>
            <a:xfrm>
              <a:off x="2536582"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3" name="rc6"/>
            <p:cNvSpPr/>
            <p:nvPr/>
          </p:nvSpPr>
          <p:spPr>
            <a:xfrm>
              <a:off x="2827450" y="6545438"/>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584" name="rc7"/>
            <p:cNvSpPr/>
            <p:nvPr/>
          </p:nvSpPr>
          <p:spPr>
            <a:xfrm>
              <a:off x="311831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8"/>
            <p:cNvSpPr/>
            <p:nvPr/>
          </p:nvSpPr>
          <p:spPr>
            <a:xfrm>
              <a:off x="3409187"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6" name="rc9"/>
            <p:cNvSpPr/>
            <p:nvPr/>
          </p:nvSpPr>
          <p:spPr>
            <a:xfrm>
              <a:off x="3700055" y="6545438"/>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587" name="rc10"/>
            <p:cNvSpPr/>
            <p:nvPr/>
          </p:nvSpPr>
          <p:spPr>
            <a:xfrm>
              <a:off x="3990923" y="6545438"/>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588" name="rc11"/>
            <p:cNvSpPr/>
            <p:nvPr/>
          </p:nvSpPr>
          <p:spPr>
            <a:xfrm>
              <a:off x="4281791" y="6545438"/>
              <a:ext cx="290868" cy="290868"/>
            </a:xfrm>
            <a:prstGeom prst="rect">
              <a:avLst/>
            </a:prstGeom>
            <a:solidFill>
              <a:srgbClr val="E33127">
                <a:alpha val="100000"/>
              </a:srgbClr>
            </a:solidFill>
            <a:ln w="5420" cap="flat">
              <a:solidFill>
                <a:srgbClr val="FFFFFF">
                  <a:alpha val="100000"/>
                </a:srgbClr>
              </a:solidFill>
              <a:prstDash val="solid"/>
              <a:miter/>
            </a:ln>
          </p:spPr>
          <p:txBody>
            <a:bodyPr/>
            <a:lstStyle/>
            <a:p/>
          </p:txBody>
        </p:sp>
        <p:sp>
          <p:nvSpPr>
            <p:cNvPr id="589" name="rc12"/>
            <p:cNvSpPr/>
            <p:nvPr/>
          </p:nvSpPr>
          <p:spPr>
            <a:xfrm>
              <a:off x="4572659"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0" name="rc13"/>
            <p:cNvSpPr/>
            <p:nvPr/>
          </p:nvSpPr>
          <p:spPr>
            <a:xfrm>
              <a:off x="4863527" y="6545438"/>
              <a:ext cx="290868" cy="290868"/>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91" name="rc14"/>
            <p:cNvSpPr/>
            <p:nvPr/>
          </p:nvSpPr>
          <p:spPr>
            <a:xfrm>
              <a:off x="5154396" y="6545438"/>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592" name="rc15"/>
            <p:cNvSpPr/>
            <p:nvPr/>
          </p:nvSpPr>
          <p:spPr>
            <a:xfrm>
              <a:off x="5445264" y="6545438"/>
              <a:ext cx="290868" cy="290868"/>
            </a:xfrm>
            <a:prstGeom prst="rect">
              <a:avLst/>
            </a:prstGeom>
            <a:solidFill>
              <a:srgbClr val="FCBBA1">
                <a:alpha val="100000"/>
              </a:srgbClr>
            </a:solidFill>
            <a:ln w="5420" cap="flat">
              <a:solidFill>
                <a:srgbClr val="FFFFFF">
                  <a:alpha val="100000"/>
                </a:srgbClr>
              </a:solidFill>
              <a:prstDash val="solid"/>
              <a:miter/>
            </a:ln>
          </p:spPr>
          <p:txBody>
            <a:bodyPr/>
            <a:lstStyle/>
            <a:p/>
          </p:txBody>
        </p:sp>
        <p:sp>
          <p:nvSpPr>
            <p:cNvPr id="593" name="rc16"/>
            <p:cNvSpPr/>
            <p:nvPr/>
          </p:nvSpPr>
          <p:spPr>
            <a:xfrm>
              <a:off x="5736132"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4" name="rc17"/>
            <p:cNvSpPr/>
            <p:nvPr/>
          </p:nvSpPr>
          <p:spPr>
            <a:xfrm>
              <a:off x="2536582" y="6836306"/>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595" name="rc18"/>
            <p:cNvSpPr/>
            <p:nvPr/>
          </p:nvSpPr>
          <p:spPr>
            <a:xfrm>
              <a:off x="2827450" y="6836306"/>
              <a:ext cx="290868" cy="290868"/>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596" name="rc19"/>
            <p:cNvSpPr/>
            <p:nvPr/>
          </p:nvSpPr>
          <p:spPr>
            <a:xfrm>
              <a:off x="3118319" y="6836306"/>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597" name="rc20"/>
            <p:cNvSpPr/>
            <p:nvPr/>
          </p:nvSpPr>
          <p:spPr>
            <a:xfrm>
              <a:off x="3409187" y="6836306"/>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598" name="rc21"/>
            <p:cNvSpPr/>
            <p:nvPr/>
          </p:nvSpPr>
          <p:spPr>
            <a:xfrm>
              <a:off x="3700055"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9" name="rc22"/>
            <p:cNvSpPr/>
            <p:nvPr/>
          </p:nvSpPr>
          <p:spPr>
            <a:xfrm>
              <a:off x="3990923" y="6836306"/>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600" name="rc23"/>
            <p:cNvSpPr/>
            <p:nvPr/>
          </p:nvSpPr>
          <p:spPr>
            <a:xfrm>
              <a:off x="4281791" y="6836306"/>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01" name="rc24"/>
            <p:cNvSpPr/>
            <p:nvPr/>
          </p:nvSpPr>
          <p:spPr>
            <a:xfrm>
              <a:off x="4572659" y="6836306"/>
              <a:ext cx="290868" cy="290868"/>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602" name="rc25"/>
            <p:cNvSpPr/>
            <p:nvPr/>
          </p:nvSpPr>
          <p:spPr>
            <a:xfrm>
              <a:off x="486352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3" name="rc26"/>
            <p:cNvSpPr/>
            <p:nvPr/>
          </p:nvSpPr>
          <p:spPr>
            <a:xfrm>
              <a:off x="5154396"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4" name="rc27"/>
            <p:cNvSpPr/>
            <p:nvPr/>
          </p:nvSpPr>
          <p:spPr>
            <a:xfrm>
              <a:off x="5445264"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8"/>
            <p:cNvSpPr/>
            <p:nvPr/>
          </p:nvSpPr>
          <p:spPr>
            <a:xfrm>
              <a:off x="5736132"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6" name="rc29"/>
            <p:cNvSpPr/>
            <p:nvPr/>
          </p:nvSpPr>
          <p:spPr>
            <a:xfrm>
              <a:off x="2536582" y="7127174"/>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607" name="rc30"/>
            <p:cNvSpPr/>
            <p:nvPr/>
          </p:nvSpPr>
          <p:spPr>
            <a:xfrm>
              <a:off x="2827450" y="7127174"/>
              <a:ext cx="290868" cy="290868"/>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608" name="rc31"/>
            <p:cNvSpPr/>
            <p:nvPr/>
          </p:nvSpPr>
          <p:spPr>
            <a:xfrm>
              <a:off x="3118319" y="7127174"/>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609" name="rc32"/>
            <p:cNvSpPr/>
            <p:nvPr/>
          </p:nvSpPr>
          <p:spPr>
            <a:xfrm>
              <a:off x="3409187"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0" name="rc33"/>
            <p:cNvSpPr/>
            <p:nvPr/>
          </p:nvSpPr>
          <p:spPr>
            <a:xfrm>
              <a:off x="3700055" y="7127174"/>
              <a:ext cx="290868" cy="290868"/>
            </a:xfrm>
            <a:prstGeom prst="rect">
              <a:avLst/>
            </a:prstGeom>
            <a:solidFill>
              <a:srgbClr val="FC8565">
                <a:alpha val="100000"/>
              </a:srgbClr>
            </a:solidFill>
            <a:ln w="5420" cap="flat">
              <a:solidFill>
                <a:srgbClr val="FFFFFF">
                  <a:alpha val="100000"/>
                </a:srgbClr>
              </a:solidFill>
              <a:prstDash val="solid"/>
              <a:miter/>
            </a:ln>
          </p:spPr>
          <p:txBody>
            <a:bodyPr/>
            <a:lstStyle/>
            <a:p/>
          </p:txBody>
        </p:sp>
        <p:sp>
          <p:nvSpPr>
            <p:cNvPr id="611" name="rc34"/>
            <p:cNvSpPr/>
            <p:nvPr/>
          </p:nvSpPr>
          <p:spPr>
            <a:xfrm>
              <a:off x="3990923"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2" name="rc35"/>
            <p:cNvSpPr/>
            <p:nvPr/>
          </p:nvSpPr>
          <p:spPr>
            <a:xfrm>
              <a:off x="4281791" y="7127174"/>
              <a:ext cx="290868" cy="290868"/>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13" name="rc36"/>
            <p:cNvSpPr/>
            <p:nvPr/>
          </p:nvSpPr>
          <p:spPr>
            <a:xfrm>
              <a:off x="4572659"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4" name="rc37"/>
            <p:cNvSpPr/>
            <p:nvPr/>
          </p:nvSpPr>
          <p:spPr>
            <a:xfrm>
              <a:off x="486352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8"/>
            <p:cNvSpPr/>
            <p:nvPr/>
          </p:nvSpPr>
          <p:spPr>
            <a:xfrm>
              <a:off x="515439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6" name="rc39"/>
            <p:cNvSpPr/>
            <p:nvPr/>
          </p:nvSpPr>
          <p:spPr>
            <a:xfrm>
              <a:off x="5445264"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40"/>
            <p:cNvSpPr/>
            <p:nvPr/>
          </p:nvSpPr>
          <p:spPr>
            <a:xfrm>
              <a:off x="5736132"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41"/>
            <p:cNvSpPr/>
            <p:nvPr/>
          </p:nvSpPr>
          <p:spPr>
            <a:xfrm>
              <a:off x="2536582" y="7418042"/>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19" name="rc42"/>
            <p:cNvSpPr/>
            <p:nvPr/>
          </p:nvSpPr>
          <p:spPr>
            <a:xfrm>
              <a:off x="2827450"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0" name="rc43"/>
            <p:cNvSpPr/>
            <p:nvPr/>
          </p:nvSpPr>
          <p:spPr>
            <a:xfrm>
              <a:off x="3118319"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1" name="rc44"/>
            <p:cNvSpPr/>
            <p:nvPr/>
          </p:nvSpPr>
          <p:spPr>
            <a:xfrm>
              <a:off x="340918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45"/>
            <p:cNvSpPr/>
            <p:nvPr/>
          </p:nvSpPr>
          <p:spPr>
            <a:xfrm>
              <a:off x="3700055"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3" name="rc46"/>
            <p:cNvSpPr/>
            <p:nvPr/>
          </p:nvSpPr>
          <p:spPr>
            <a:xfrm>
              <a:off x="3990923" y="7418042"/>
              <a:ext cx="290868" cy="290868"/>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24" name="rc47"/>
            <p:cNvSpPr/>
            <p:nvPr/>
          </p:nvSpPr>
          <p:spPr>
            <a:xfrm>
              <a:off x="4281791" y="7418042"/>
              <a:ext cx="290868" cy="290868"/>
            </a:xfrm>
            <a:prstGeom prst="rect">
              <a:avLst/>
            </a:prstGeom>
            <a:solidFill>
              <a:srgbClr val="F34D36">
                <a:alpha val="100000"/>
              </a:srgbClr>
            </a:solidFill>
            <a:ln w="5420" cap="flat">
              <a:solidFill>
                <a:srgbClr val="FFFFFF">
                  <a:alpha val="100000"/>
                </a:srgbClr>
              </a:solidFill>
              <a:prstDash val="solid"/>
              <a:miter/>
            </a:ln>
          </p:spPr>
          <p:txBody>
            <a:bodyPr/>
            <a:lstStyle/>
            <a:p/>
          </p:txBody>
        </p:sp>
        <p:sp>
          <p:nvSpPr>
            <p:cNvPr id="625" name="rc48"/>
            <p:cNvSpPr/>
            <p:nvPr/>
          </p:nvSpPr>
          <p:spPr>
            <a:xfrm>
              <a:off x="4572659" y="7418042"/>
              <a:ext cx="290868" cy="290868"/>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626" name="rc49"/>
            <p:cNvSpPr/>
            <p:nvPr/>
          </p:nvSpPr>
          <p:spPr>
            <a:xfrm>
              <a:off x="4863527" y="7418042"/>
              <a:ext cx="290868" cy="290868"/>
            </a:xfrm>
            <a:prstGeom prst="rect">
              <a:avLst/>
            </a:prstGeom>
            <a:solidFill>
              <a:srgbClr val="FDA081">
                <a:alpha val="100000"/>
              </a:srgbClr>
            </a:solidFill>
            <a:ln w="5420" cap="flat">
              <a:solidFill>
                <a:srgbClr val="FFFFFF">
                  <a:alpha val="100000"/>
                </a:srgbClr>
              </a:solidFill>
              <a:prstDash val="solid"/>
              <a:miter/>
            </a:ln>
          </p:spPr>
          <p:txBody>
            <a:bodyPr/>
            <a:lstStyle/>
            <a:p/>
          </p:txBody>
        </p:sp>
        <p:sp>
          <p:nvSpPr>
            <p:cNvPr id="627" name="rc50"/>
            <p:cNvSpPr/>
            <p:nvPr/>
          </p:nvSpPr>
          <p:spPr>
            <a:xfrm>
              <a:off x="5154396"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51"/>
            <p:cNvSpPr/>
            <p:nvPr/>
          </p:nvSpPr>
          <p:spPr>
            <a:xfrm>
              <a:off x="5445264"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9" name="rc52"/>
            <p:cNvSpPr/>
            <p:nvPr/>
          </p:nvSpPr>
          <p:spPr>
            <a:xfrm>
              <a:off x="5736132"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53"/>
            <p:cNvSpPr/>
            <p:nvPr/>
          </p:nvSpPr>
          <p:spPr>
            <a:xfrm>
              <a:off x="2536582"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54"/>
            <p:cNvSpPr/>
            <p:nvPr/>
          </p:nvSpPr>
          <p:spPr>
            <a:xfrm>
              <a:off x="282745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55"/>
            <p:cNvSpPr/>
            <p:nvPr/>
          </p:nvSpPr>
          <p:spPr>
            <a:xfrm>
              <a:off x="3118319"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56"/>
            <p:cNvSpPr/>
            <p:nvPr/>
          </p:nvSpPr>
          <p:spPr>
            <a:xfrm>
              <a:off x="3409187" y="7708910"/>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34" name="rc57"/>
            <p:cNvSpPr/>
            <p:nvPr/>
          </p:nvSpPr>
          <p:spPr>
            <a:xfrm>
              <a:off x="370005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58"/>
            <p:cNvSpPr/>
            <p:nvPr/>
          </p:nvSpPr>
          <p:spPr>
            <a:xfrm>
              <a:off x="3990923" y="7708910"/>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36" name="rc59"/>
            <p:cNvSpPr/>
            <p:nvPr/>
          </p:nvSpPr>
          <p:spPr>
            <a:xfrm>
              <a:off x="4281791"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7" name="rc60"/>
            <p:cNvSpPr/>
            <p:nvPr/>
          </p:nvSpPr>
          <p:spPr>
            <a:xfrm>
              <a:off x="4572659" y="7708910"/>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8" name="rc61"/>
            <p:cNvSpPr/>
            <p:nvPr/>
          </p:nvSpPr>
          <p:spPr>
            <a:xfrm>
              <a:off x="486352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62"/>
            <p:cNvSpPr/>
            <p:nvPr/>
          </p:nvSpPr>
          <p:spPr>
            <a:xfrm>
              <a:off x="515439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63"/>
            <p:cNvSpPr/>
            <p:nvPr/>
          </p:nvSpPr>
          <p:spPr>
            <a:xfrm>
              <a:off x="544526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64"/>
            <p:cNvSpPr/>
            <p:nvPr/>
          </p:nvSpPr>
          <p:spPr>
            <a:xfrm>
              <a:off x="573613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65"/>
            <p:cNvSpPr/>
            <p:nvPr/>
          </p:nvSpPr>
          <p:spPr>
            <a:xfrm>
              <a:off x="253658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66"/>
            <p:cNvSpPr/>
            <p:nvPr/>
          </p:nvSpPr>
          <p:spPr>
            <a:xfrm>
              <a:off x="282745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67"/>
            <p:cNvSpPr/>
            <p:nvPr/>
          </p:nvSpPr>
          <p:spPr>
            <a:xfrm>
              <a:off x="311831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68"/>
            <p:cNvSpPr/>
            <p:nvPr/>
          </p:nvSpPr>
          <p:spPr>
            <a:xfrm>
              <a:off x="3409187"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6" name="rc69"/>
            <p:cNvSpPr/>
            <p:nvPr/>
          </p:nvSpPr>
          <p:spPr>
            <a:xfrm>
              <a:off x="3700055" y="7999779"/>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47" name="rc70"/>
            <p:cNvSpPr/>
            <p:nvPr/>
          </p:nvSpPr>
          <p:spPr>
            <a:xfrm>
              <a:off x="3990923"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71"/>
            <p:cNvSpPr/>
            <p:nvPr/>
          </p:nvSpPr>
          <p:spPr>
            <a:xfrm>
              <a:off x="428179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72"/>
            <p:cNvSpPr/>
            <p:nvPr/>
          </p:nvSpPr>
          <p:spPr>
            <a:xfrm>
              <a:off x="457265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73"/>
            <p:cNvSpPr/>
            <p:nvPr/>
          </p:nvSpPr>
          <p:spPr>
            <a:xfrm>
              <a:off x="486352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74"/>
            <p:cNvSpPr/>
            <p:nvPr/>
          </p:nvSpPr>
          <p:spPr>
            <a:xfrm>
              <a:off x="515439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75"/>
            <p:cNvSpPr/>
            <p:nvPr/>
          </p:nvSpPr>
          <p:spPr>
            <a:xfrm>
              <a:off x="544526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76"/>
            <p:cNvSpPr/>
            <p:nvPr/>
          </p:nvSpPr>
          <p:spPr>
            <a:xfrm>
              <a:off x="573613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77"/>
            <p:cNvSpPr/>
            <p:nvPr/>
          </p:nvSpPr>
          <p:spPr>
            <a:xfrm>
              <a:off x="2536582"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78"/>
            <p:cNvSpPr/>
            <p:nvPr/>
          </p:nvSpPr>
          <p:spPr>
            <a:xfrm>
              <a:off x="282745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79"/>
            <p:cNvSpPr/>
            <p:nvPr/>
          </p:nvSpPr>
          <p:spPr>
            <a:xfrm>
              <a:off x="311831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80"/>
            <p:cNvSpPr/>
            <p:nvPr/>
          </p:nvSpPr>
          <p:spPr>
            <a:xfrm>
              <a:off x="340918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81"/>
            <p:cNvSpPr/>
            <p:nvPr/>
          </p:nvSpPr>
          <p:spPr>
            <a:xfrm>
              <a:off x="370005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82"/>
            <p:cNvSpPr/>
            <p:nvPr/>
          </p:nvSpPr>
          <p:spPr>
            <a:xfrm>
              <a:off x="399092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83"/>
            <p:cNvSpPr/>
            <p:nvPr/>
          </p:nvSpPr>
          <p:spPr>
            <a:xfrm>
              <a:off x="4281791"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1" name="rc84"/>
            <p:cNvSpPr/>
            <p:nvPr/>
          </p:nvSpPr>
          <p:spPr>
            <a:xfrm>
              <a:off x="457265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85"/>
            <p:cNvSpPr/>
            <p:nvPr/>
          </p:nvSpPr>
          <p:spPr>
            <a:xfrm>
              <a:off x="486352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86"/>
            <p:cNvSpPr/>
            <p:nvPr/>
          </p:nvSpPr>
          <p:spPr>
            <a:xfrm>
              <a:off x="515439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87"/>
            <p:cNvSpPr/>
            <p:nvPr/>
          </p:nvSpPr>
          <p:spPr>
            <a:xfrm>
              <a:off x="544526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88"/>
            <p:cNvSpPr/>
            <p:nvPr/>
          </p:nvSpPr>
          <p:spPr>
            <a:xfrm>
              <a:off x="5736132" y="8290647"/>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66" name="rc89"/>
            <p:cNvSpPr/>
            <p:nvPr/>
          </p:nvSpPr>
          <p:spPr>
            <a:xfrm>
              <a:off x="253658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90"/>
            <p:cNvSpPr/>
            <p:nvPr/>
          </p:nvSpPr>
          <p:spPr>
            <a:xfrm>
              <a:off x="2827450" y="8581515"/>
              <a:ext cx="290868" cy="290868"/>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668" name="rc91"/>
            <p:cNvSpPr/>
            <p:nvPr/>
          </p:nvSpPr>
          <p:spPr>
            <a:xfrm>
              <a:off x="311831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92"/>
            <p:cNvSpPr/>
            <p:nvPr/>
          </p:nvSpPr>
          <p:spPr>
            <a:xfrm>
              <a:off x="340918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93"/>
            <p:cNvSpPr/>
            <p:nvPr/>
          </p:nvSpPr>
          <p:spPr>
            <a:xfrm>
              <a:off x="370005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94"/>
            <p:cNvSpPr/>
            <p:nvPr/>
          </p:nvSpPr>
          <p:spPr>
            <a:xfrm>
              <a:off x="399092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95"/>
            <p:cNvSpPr/>
            <p:nvPr/>
          </p:nvSpPr>
          <p:spPr>
            <a:xfrm>
              <a:off x="428179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96"/>
            <p:cNvSpPr/>
            <p:nvPr/>
          </p:nvSpPr>
          <p:spPr>
            <a:xfrm>
              <a:off x="4572659"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97"/>
            <p:cNvSpPr/>
            <p:nvPr/>
          </p:nvSpPr>
          <p:spPr>
            <a:xfrm>
              <a:off x="486352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98"/>
            <p:cNvSpPr/>
            <p:nvPr/>
          </p:nvSpPr>
          <p:spPr>
            <a:xfrm>
              <a:off x="515439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99"/>
            <p:cNvSpPr/>
            <p:nvPr/>
          </p:nvSpPr>
          <p:spPr>
            <a:xfrm>
              <a:off x="544526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100"/>
            <p:cNvSpPr/>
            <p:nvPr/>
          </p:nvSpPr>
          <p:spPr>
            <a:xfrm>
              <a:off x="573613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tx101"/>
            <p:cNvSpPr/>
            <p:nvPr/>
          </p:nvSpPr>
          <p:spPr>
            <a:xfrm>
              <a:off x="1549870" y="8640257"/>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79" name="tx102"/>
            <p:cNvSpPr/>
            <p:nvPr/>
          </p:nvSpPr>
          <p:spPr>
            <a:xfrm>
              <a:off x="711670" y="8295519"/>
              <a:ext cx="163450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AUSTRALIAN CAPITAL</a:t>
              </a:r>
            </a:p>
          </p:txBody>
        </p:sp>
        <p:sp>
          <p:nvSpPr>
            <p:cNvPr id="680" name="tx103"/>
            <p:cNvSpPr/>
            <p:nvPr/>
          </p:nvSpPr>
          <p:spPr>
            <a:xfrm>
              <a:off x="1465634" y="8460036"/>
              <a:ext cx="88054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TERRITORY</a:t>
              </a:r>
            </a:p>
          </p:txBody>
        </p:sp>
        <p:sp>
          <p:nvSpPr>
            <p:cNvPr id="681" name="tx104"/>
            <p:cNvSpPr/>
            <p:nvPr/>
          </p:nvSpPr>
          <p:spPr>
            <a:xfrm>
              <a:off x="1567135" y="8086946"/>
              <a:ext cx="7790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TASMANIA</a:t>
              </a:r>
            </a:p>
          </p:txBody>
        </p:sp>
        <p:sp>
          <p:nvSpPr>
            <p:cNvPr id="682" name="tx105"/>
            <p:cNvSpPr/>
            <p:nvPr/>
          </p:nvSpPr>
          <p:spPr>
            <a:xfrm>
              <a:off x="923527" y="7796004"/>
              <a:ext cx="14226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 AUSTRALIA</a:t>
              </a:r>
            </a:p>
          </p:txBody>
        </p:sp>
        <p:sp>
          <p:nvSpPr>
            <p:cNvPr id="683" name="tx106"/>
            <p:cNvSpPr/>
            <p:nvPr/>
          </p:nvSpPr>
          <p:spPr>
            <a:xfrm>
              <a:off x="1626443" y="7505136"/>
              <a:ext cx="719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VICTORIA</a:t>
              </a:r>
            </a:p>
          </p:txBody>
        </p:sp>
        <p:sp>
          <p:nvSpPr>
            <p:cNvPr id="684" name="tx107"/>
            <p:cNvSpPr/>
            <p:nvPr/>
          </p:nvSpPr>
          <p:spPr>
            <a:xfrm>
              <a:off x="694927" y="7214342"/>
              <a:ext cx="1651248"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WESTERN AUSTRALIA</a:t>
              </a:r>
            </a:p>
          </p:txBody>
        </p:sp>
        <p:sp>
          <p:nvSpPr>
            <p:cNvPr id="685" name="tx108"/>
            <p:cNvSpPr/>
            <p:nvPr/>
          </p:nvSpPr>
          <p:spPr>
            <a:xfrm>
              <a:off x="1296044" y="6916777"/>
              <a:ext cx="105013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QUEENSLAND</a:t>
              </a:r>
            </a:p>
          </p:txBody>
        </p:sp>
        <p:sp>
          <p:nvSpPr>
            <p:cNvPr id="686" name="tx109"/>
            <p:cNvSpPr/>
            <p:nvPr/>
          </p:nvSpPr>
          <p:spPr>
            <a:xfrm>
              <a:off x="838993" y="6632531"/>
              <a:ext cx="150718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NEW SOUTH WALES</a:t>
              </a:r>
            </a:p>
          </p:txBody>
        </p:sp>
        <p:sp>
          <p:nvSpPr>
            <p:cNvPr id="687" name="tx110"/>
            <p:cNvSpPr/>
            <p:nvPr/>
          </p:nvSpPr>
          <p:spPr>
            <a:xfrm rot="-2700000">
              <a:off x="224238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88" name="tx111"/>
            <p:cNvSpPr/>
            <p:nvPr/>
          </p:nvSpPr>
          <p:spPr>
            <a:xfrm rot="-2700000">
              <a:off x="253324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89" name="tx112"/>
            <p:cNvSpPr/>
            <p:nvPr/>
          </p:nvSpPr>
          <p:spPr>
            <a:xfrm rot="-2700000">
              <a:off x="282411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0" name="tx113"/>
            <p:cNvSpPr/>
            <p:nvPr/>
          </p:nvSpPr>
          <p:spPr>
            <a:xfrm rot="-2700000">
              <a:off x="311498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1" name="tx114"/>
            <p:cNvSpPr/>
            <p:nvPr/>
          </p:nvSpPr>
          <p:spPr>
            <a:xfrm rot="-2700000">
              <a:off x="340585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2" name="tx115"/>
            <p:cNvSpPr/>
            <p:nvPr/>
          </p:nvSpPr>
          <p:spPr>
            <a:xfrm rot="-2700000">
              <a:off x="369672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3" name="tx116"/>
            <p:cNvSpPr/>
            <p:nvPr/>
          </p:nvSpPr>
          <p:spPr>
            <a:xfrm rot="-2700000">
              <a:off x="398759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4" name="tx117"/>
            <p:cNvSpPr/>
            <p:nvPr/>
          </p:nvSpPr>
          <p:spPr>
            <a:xfrm rot="-2700000">
              <a:off x="4278432"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95" name="tx118"/>
            <p:cNvSpPr/>
            <p:nvPr/>
          </p:nvSpPr>
          <p:spPr>
            <a:xfrm rot="-2700000">
              <a:off x="456932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96" name="tx119"/>
            <p:cNvSpPr/>
            <p:nvPr/>
          </p:nvSpPr>
          <p:spPr>
            <a:xfrm rot="-2700000">
              <a:off x="486019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97" name="tx120"/>
            <p:cNvSpPr/>
            <p:nvPr/>
          </p:nvSpPr>
          <p:spPr>
            <a:xfrm rot="-2700000">
              <a:off x="5151063"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98" name="tx121"/>
            <p:cNvSpPr/>
            <p:nvPr/>
          </p:nvSpPr>
          <p:spPr>
            <a:xfrm rot="-2700000">
              <a:off x="544193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99" name="pic122"/>
            <p:cNvPicPr/>
            <p:nvPr/>
          </p:nvPicPr>
          <p:blipFill>
            <a:blip r:embed="rId2" cstate="print"/>
            <a:stretch>
              <a:fillRect/>
            </a:stretch>
          </p:blipFill>
          <p:spPr>
            <a:xfrm>
              <a:off x="3201791" y="9712784"/>
              <a:ext cx="2160000" cy="144000"/>
            </a:xfrm>
            <a:prstGeom prst="rect">
              <a:avLst/>
            </a:prstGeom>
          </p:spPr>
        </p:pic>
        <p:sp>
          <p:nvSpPr>
            <p:cNvPr id="700" name="pl123"/>
            <p:cNvSpPr/>
            <p:nvPr/>
          </p:nvSpPr>
          <p:spPr>
            <a:xfrm>
              <a:off x="368379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1" name="pl124"/>
            <p:cNvSpPr/>
            <p:nvPr/>
          </p:nvSpPr>
          <p:spPr>
            <a:xfrm>
              <a:off x="428179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2" name="pl125"/>
            <p:cNvSpPr/>
            <p:nvPr/>
          </p:nvSpPr>
          <p:spPr>
            <a:xfrm>
              <a:off x="4879791"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3" name="pl126"/>
            <p:cNvSpPr/>
            <p:nvPr/>
          </p:nvSpPr>
          <p:spPr>
            <a:xfrm>
              <a:off x="368379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4" name="pl127"/>
            <p:cNvSpPr/>
            <p:nvPr/>
          </p:nvSpPr>
          <p:spPr>
            <a:xfrm>
              <a:off x="428179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5" name="pl128"/>
            <p:cNvSpPr/>
            <p:nvPr/>
          </p:nvSpPr>
          <p:spPr>
            <a:xfrm>
              <a:off x="4879791"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06" name="tx129"/>
            <p:cNvSpPr/>
            <p:nvPr/>
          </p:nvSpPr>
          <p:spPr>
            <a:xfrm>
              <a:off x="3648475" y="992606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07" name="tx130"/>
            <p:cNvSpPr/>
            <p:nvPr/>
          </p:nvSpPr>
          <p:spPr>
            <a:xfrm>
              <a:off x="421116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08" name="tx131"/>
            <p:cNvSpPr/>
            <p:nvPr/>
          </p:nvSpPr>
          <p:spPr>
            <a:xfrm>
              <a:off x="4809160" y="992445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09" name="tx132"/>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1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1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71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Kuwait</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rc12"/>
            <p:cNvSpPr/>
            <p:nvPr/>
          </p:nvSpPr>
          <p:spPr>
            <a:xfrm>
              <a:off x="1812565"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812565"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812565"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812565" y="4552162"/>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078113"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078113"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078113" y="5075873"/>
              <a:ext cx="238993" cy="1047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078113" y="4656904"/>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34366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34366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34366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343662" y="4656904"/>
              <a:ext cx="238993" cy="62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60921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60921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60921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609211"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8747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8747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8747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874760"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140309"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140309" y="50758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140309" y="50758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140309" y="4028450"/>
              <a:ext cx="238993" cy="1047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405857"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405857" y="50758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405857" y="50758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405857" y="3190512"/>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6714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6714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6714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671406"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202504"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468052" y="4866389"/>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7336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7336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7336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733601"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63632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76120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59" name="pg58"/>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61" name="rc60"/>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012427" y="2153563"/>
              <a:ext cx="3239694" cy="3131794"/>
            </a:xfrm>
            <a:prstGeom prst="rect">
              <a:avLst/>
            </a:prstGeom>
            <a:solidFill>
              <a:srgbClr val="FFFFFF">
                <a:alpha val="100000"/>
              </a:srgbClr>
            </a:solidFill>
          </p:spPr>
          <p:txBody>
            <a:bodyPr/>
            <a:lstStyle/>
            <a:p/>
          </p:txBody>
        </p:sp>
        <p:sp>
          <p:nvSpPr>
            <p:cNvPr id="63" name="pl62"/>
            <p:cNvSpPr/>
            <p:nvPr/>
          </p:nvSpPr>
          <p:spPr>
            <a:xfrm>
              <a:off x="501242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4" name="pl63"/>
            <p:cNvSpPr/>
            <p:nvPr/>
          </p:nvSpPr>
          <p:spPr>
            <a:xfrm>
              <a:off x="501242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5" name="pl64"/>
            <p:cNvSpPr/>
            <p:nvPr/>
          </p:nvSpPr>
          <p:spPr>
            <a:xfrm>
              <a:off x="501242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6" name="pl65"/>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7" name="pl66"/>
            <p:cNvSpPr/>
            <p:nvPr/>
          </p:nvSpPr>
          <p:spPr>
            <a:xfrm>
              <a:off x="501242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pl67"/>
            <p:cNvSpPr/>
            <p:nvPr/>
          </p:nvSpPr>
          <p:spPr>
            <a:xfrm>
              <a:off x="501242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rc68"/>
            <p:cNvSpPr/>
            <p:nvPr/>
          </p:nvSpPr>
          <p:spPr>
            <a:xfrm>
              <a:off x="505226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05226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05226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052260"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317808"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317808"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317808"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317808" y="4028450"/>
              <a:ext cx="238993" cy="1152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583357"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583357"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583357"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583357" y="3295254"/>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84890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84890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84890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848906" y="3504739"/>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114455"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114455" y="50758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114455" y="50758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114455" y="2876285"/>
              <a:ext cx="238993" cy="21995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380003"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380003"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380003"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380003" y="4133193"/>
              <a:ext cx="238993" cy="1047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645552"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1110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1110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1110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11101" y="4552162"/>
              <a:ext cx="238993" cy="7331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176650"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176650"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176650"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176650" y="4761646"/>
              <a:ext cx="238993" cy="41896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44219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44219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44219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442199" y="3923708"/>
              <a:ext cx="238993" cy="1361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0774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0774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0774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07747" y="4237935"/>
              <a:ext cx="238993" cy="1047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973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973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973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973296"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87601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0090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6 case(s)</a:t>
              </a:r>
            </a:p>
          </p:txBody>
        </p:sp>
        <p:sp>
          <p:nvSpPr>
            <p:cNvPr id="119" name="pg118"/>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6 case(s)</a:t>
              </a:r>
            </a:p>
          </p:txBody>
        </p:sp>
        <p:sp>
          <p:nvSpPr>
            <p:cNvPr id="121" name="rc12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252122" y="2153563"/>
              <a:ext cx="3239694" cy="3131794"/>
            </a:xfrm>
            <a:prstGeom prst="rect">
              <a:avLst/>
            </a:prstGeom>
            <a:solidFill>
              <a:srgbClr val="FFFFFF">
                <a:alpha val="100000"/>
              </a:srgbClr>
            </a:solidFill>
          </p:spPr>
          <p:txBody>
            <a:bodyPr/>
            <a:lstStyle/>
            <a:p/>
          </p:txBody>
        </p:sp>
        <p:sp>
          <p:nvSpPr>
            <p:cNvPr id="123" name="pl122"/>
            <p:cNvSpPr/>
            <p:nvPr/>
          </p:nvSpPr>
          <p:spPr>
            <a:xfrm>
              <a:off x="825212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4" name="pl123"/>
            <p:cNvSpPr/>
            <p:nvPr/>
          </p:nvSpPr>
          <p:spPr>
            <a:xfrm>
              <a:off x="825212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5" name="pl124"/>
            <p:cNvSpPr/>
            <p:nvPr/>
          </p:nvSpPr>
          <p:spPr>
            <a:xfrm>
              <a:off x="825212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26" name="pl125"/>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7" name="pl126"/>
            <p:cNvSpPr/>
            <p:nvPr/>
          </p:nvSpPr>
          <p:spPr>
            <a:xfrm>
              <a:off x="825212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8" name="pl127"/>
            <p:cNvSpPr/>
            <p:nvPr/>
          </p:nvSpPr>
          <p:spPr>
            <a:xfrm>
              <a:off x="825212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9" name="rc128"/>
            <p:cNvSpPr/>
            <p:nvPr/>
          </p:nvSpPr>
          <p:spPr>
            <a:xfrm>
              <a:off x="8291955" y="5075873"/>
              <a:ext cx="238993" cy="2094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291955" y="507587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291955" y="507587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291955" y="4133193"/>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55750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55750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55750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557503"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23052"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23052"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23052"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23052" y="3504739"/>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088601"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088601"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088601"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088601" y="4133193"/>
              <a:ext cx="238993" cy="1047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354150"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354150"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354150"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354150" y="3399997"/>
              <a:ext cx="238993" cy="17806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619698"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619698"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619698"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619698" y="3923708"/>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885247"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885247"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885247"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885247" y="4656904"/>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1507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1507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1507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150796" y="4133193"/>
              <a:ext cx="238993" cy="1152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163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163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163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16345" y="5075873"/>
              <a:ext cx="238993" cy="209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681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681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681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681893"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947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947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947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947442" y="4761646"/>
              <a:ext cx="238993" cy="523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2129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2129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2129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212991" y="4971131"/>
              <a:ext cx="238993" cy="314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pg176"/>
            <p:cNvSpPr/>
            <p:nvPr/>
          </p:nvSpPr>
          <p:spPr>
            <a:xfrm>
              <a:off x="911571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8" name="tx177"/>
            <p:cNvSpPr/>
            <p:nvPr/>
          </p:nvSpPr>
          <p:spPr>
            <a:xfrm>
              <a:off x="924059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 case(s)</a:t>
              </a:r>
            </a:p>
          </p:txBody>
        </p:sp>
        <p:sp>
          <p:nvSpPr>
            <p:cNvPr id="179" name="pg178"/>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0" name="tx179"/>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 case(s)</a:t>
              </a:r>
            </a:p>
          </p:txBody>
        </p:sp>
        <p:sp>
          <p:nvSpPr>
            <p:cNvPr id="181" name="rc180"/>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182" name="rc181"/>
            <p:cNvSpPr/>
            <p:nvPr/>
          </p:nvSpPr>
          <p:spPr>
            <a:xfrm>
              <a:off x="11491817" y="2153563"/>
              <a:ext cx="3239694" cy="3131794"/>
            </a:xfrm>
            <a:prstGeom prst="rect">
              <a:avLst/>
            </a:prstGeom>
            <a:solidFill>
              <a:srgbClr val="FFFFFF">
                <a:alpha val="100000"/>
              </a:srgbClr>
            </a:solidFill>
          </p:spPr>
          <p:txBody>
            <a:bodyPr/>
            <a:lstStyle/>
            <a:p/>
          </p:txBody>
        </p:sp>
        <p:sp>
          <p:nvSpPr>
            <p:cNvPr id="183" name="pl182"/>
            <p:cNvSpPr/>
            <p:nvPr/>
          </p:nvSpPr>
          <p:spPr>
            <a:xfrm>
              <a:off x="11491817"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4" name="pl183"/>
            <p:cNvSpPr/>
            <p:nvPr/>
          </p:nvSpPr>
          <p:spPr>
            <a:xfrm>
              <a:off x="11491817"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5" name="pl184"/>
            <p:cNvSpPr/>
            <p:nvPr/>
          </p:nvSpPr>
          <p:spPr>
            <a:xfrm>
              <a:off x="11491817"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86" name="pl185"/>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7" name="pl186"/>
            <p:cNvSpPr/>
            <p:nvPr/>
          </p:nvSpPr>
          <p:spPr>
            <a:xfrm>
              <a:off x="11491817"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8" name="pl187"/>
            <p:cNvSpPr/>
            <p:nvPr/>
          </p:nvSpPr>
          <p:spPr>
            <a:xfrm>
              <a:off x="11491817"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89" name="rc188"/>
            <p:cNvSpPr/>
            <p:nvPr/>
          </p:nvSpPr>
          <p:spPr>
            <a:xfrm>
              <a:off x="1153164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53164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53164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531649"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179719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179719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179719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1797198"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062747"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062747"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062747"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062747" y="3714223"/>
              <a:ext cx="238993" cy="1466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32829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32829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32829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328296" y="3399997"/>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59384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59384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59384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593845" y="3818966"/>
              <a:ext cx="238993" cy="1466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28593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28593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28593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2859393" y="3609481"/>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1249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1249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1249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124942" y="3818966"/>
              <a:ext cx="238993" cy="14663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390491"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390491"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390491"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390491" y="4447419"/>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656040"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656040"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656040"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656040" y="3609481"/>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39215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39215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39215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3921588" y="3399997"/>
              <a:ext cx="238993" cy="18853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4187137"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4187137"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4187137"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4187137" y="3609481"/>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4452686" y="4028450"/>
              <a:ext cx="238993" cy="125690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pg236"/>
            <p:cNvSpPr/>
            <p:nvPr/>
          </p:nvSpPr>
          <p:spPr>
            <a:xfrm>
              <a:off x="12355408"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8" name="tx237"/>
            <p:cNvSpPr/>
            <p:nvPr/>
          </p:nvSpPr>
          <p:spPr>
            <a:xfrm>
              <a:off x="12480290"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239" name="pg238"/>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0" name="tx239"/>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241" name="rc24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242" name="rc241"/>
            <p:cNvSpPr/>
            <p:nvPr/>
          </p:nvSpPr>
          <p:spPr>
            <a:xfrm>
              <a:off x="14731512" y="2153563"/>
              <a:ext cx="3239694" cy="3131794"/>
            </a:xfrm>
            <a:prstGeom prst="rect">
              <a:avLst/>
            </a:prstGeom>
            <a:solidFill>
              <a:srgbClr val="FFFFFF">
                <a:alpha val="100000"/>
              </a:srgbClr>
            </a:solidFill>
          </p:spPr>
          <p:txBody>
            <a:bodyPr/>
            <a:lstStyle/>
            <a:p/>
          </p:txBody>
        </p:sp>
        <p:sp>
          <p:nvSpPr>
            <p:cNvPr id="243" name="pl242"/>
            <p:cNvSpPr/>
            <p:nvPr/>
          </p:nvSpPr>
          <p:spPr>
            <a:xfrm>
              <a:off x="14731512" y="4761646"/>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4" name="pl243"/>
            <p:cNvSpPr/>
            <p:nvPr/>
          </p:nvSpPr>
          <p:spPr>
            <a:xfrm>
              <a:off x="14731512" y="3714223"/>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5" name="pl244"/>
            <p:cNvSpPr/>
            <p:nvPr/>
          </p:nvSpPr>
          <p:spPr>
            <a:xfrm>
              <a:off x="14731512" y="266680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6" name="pl245"/>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7" name="pl246"/>
            <p:cNvSpPr/>
            <p:nvPr/>
          </p:nvSpPr>
          <p:spPr>
            <a:xfrm>
              <a:off x="14731512" y="4237935"/>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8" name="pl247"/>
            <p:cNvSpPr/>
            <p:nvPr/>
          </p:nvSpPr>
          <p:spPr>
            <a:xfrm>
              <a:off x="14731512" y="3190512"/>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49" name="rc248"/>
            <p:cNvSpPr/>
            <p:nvPr/>
          </p:nvSpPr>
          <p:spPr>
            <a:xfrm>
              <a:off x="1477134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77134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77134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771344" y="4133193"/>
              <a:ext cx="238993" cy="11521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5036893"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5036893"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5036893"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5036893" y="3609481"/>
              <a:ext cx="238993" cy="16758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rc256"/>
            <p:cNvSpPr/>
            <p:nvPr/>
          </p:nvSpPr>
          <p:spPr>
            <a:xfrm>
              <a:off x="1530244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rc257"/>
            <p:cNvSpPr/>
            <p:nvPr/>
          </p:nvSpPr>
          <p:spPr>
            <a:xfrm>
              <a:off x="1530244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9" name="rc258"/>
            <p:cNvSpPr/>
            <p:nvPr/>
          </p:nvSpPr>
          <p:spPr>
            <a:xfrm>
              <a:off x="1530244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0" name="rc259"/>
            <p:cNvSpPr/>
            <p:nvPr/>
          </p:nvSpPr>
          <p:spPr>
            <a:xfrm>
              <a:off x="15302442" y="4971131"/>
              <a:ext cx="238993" cy="3142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1" name="rc260"/>
            <p:cNvSpPr/>
            <p:nvPr/>
          </p:nvSpPr>
          <p:spPr>
            <a:xfrm>
              <a:off x="15567991"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2" name="rc261"/>
            <p:cNvSpPr/>
            <p:nvPr/>
          </p:nvSpPr>
          <p:spPr>
            <a:xfrm>
              <a:off x="15567991"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3" name="rc262"/>
            <p:cNvSpPr/>
            <p:nvPr/>
          </p:nvSpPr>
          <p:spPr>
            <a:xfrm>
              <a:off x="15567991"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4" name="rc263"/>
            <p:cNvSpPr/>
            <p:nvPr/>
          </p:nvSpPr>
          <p:spPr>
            <a:xfrm>
              <a:off x="15567991" y="4342677"/>
              <a:ext cx="238993" cy="8379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5" name="rc264"/>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6" name="rc265"/>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7" name="rc266"/>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8" name="rc267"/>
            <p:cNvSpPr/>
            <p:nvPr/>
          </p:nvSpPr>
          <p:spPr>
            <a:xfrm>
              <a:off x="15833539" y="4342677"/>
              <a:ext cx="238993" cy="9426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9" name="rc268"/>
            <p:cNvSpPr/>
            <p:nvPr/>
          </p:nvSpPr>
          <p:spPr>
            <a:xfrm>
              <a:off x="16099088" y="5180615"/>
              <a:ext cx="238993" cy="10474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0" name="rc269"/>
            <p:cNvSpPr/>
            <p:nvPr/>
          </p:nvSpPr>
          <p:spPr>
            <a:xfrm>
              <a:off x="16099088" y="518061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1" name="rc270"/>
            <p:cNvSpPr/>
            <p:nvPr/>
          </p:nvSpPr>
          <p:spPr>
            <a:xfrm>
              <a:off x="16099088" y="518061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2" name="rc271"/>
            <p:cNvSpPr/>
            <p:nvPr/>
          </p:nvSpPr>
          <p:spPr>
            <a:xfrm>
              <a:off x="16099088" y="3085770"/>
              <a:ext cx="238993" cy="20948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3" name="pg272"/>
            <p:cNvSpPr/>
            <p:nvPr/>
          </p:nvSpPr>
          <p:spPr>
            <a:xfrm>
              <a:off x="15595103"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4" name="tx273"/>
            <p:cNvSpPr/>
            <p:nvPr/>
          </p:nvSpPr>
          <p:spPr>
            <a:xfrm>
              <a:off x="15719985"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275" name="pg274"/>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6" name="rc275"/>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277" name="tx276"/>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8" name="tx277"/>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9" name="tx278"/>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80" name="tx279"/>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81" name="tx280"/>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82" name="pl281"/>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tx293"/>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5" name="tx294"/>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6" name="tx295"/>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7" name="tx296"/>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8" name="tx297"/>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9" name="tx298"/>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0" name="tx299"/>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1" name="tx300"/>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2" name="tx301"/>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3" name="tx302"/>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4" name="tx303"/>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5" name="tx304"/>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6" name="pl305"/>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tx317"/>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9" name="tx318"/>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0" name="tx319"/>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1" name="tx320"/>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2" name="tx321"/>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3" name="tx322"/>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4" name="tx323"/>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5" name="tx324"/>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6" name="tx325"/>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7" name="tx326"/>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8" name="tx327"/>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9" name="tx328"/>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0" name="pl329"/>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tx341"/>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3" name="tx342"/>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4" name="tx343"/>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5" name="tx344"/>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6" name="tx345"/>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7" name="tx346"/>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8" name="tx347"/>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9" name="tx348"/>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0" name="tx349"/>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1" name="tx350"/>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2" name="tx351"/>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3" name="tx352"/>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4" name="pl353"/>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tx365"/>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7" name="tx366"/>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8" name="tx367"/>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9" name="tx368"/>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0" name="tx369"/>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1" name="tx370"/>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2" name="tx371"/>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3" name="tx372"/>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4" name="tx373"/>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5" name="tx374"/>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6" name="tx375"/>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7" name="tx376"/>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8" name="pl377"/>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389"/>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1" name="tx390"/>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2" name="tx391"/>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3" name="tx392"/>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4" name="tx393"/>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5" name="tx394"/>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6" name="tx395"/>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7" name="tx396"/>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8" name="tx397"/>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9" name="tx398"/>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0" name="tx399"/>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1" name="tx400"/>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2" name="tx401"/>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3" name="tx402"/>
            <p:cNvSpPr/>
            <p:nvPr/>
          </p:nvSpPr>
          <p:spPr>
            <a:xfrm>
              <a:off x="1230614" y="4152656"/>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404" name="tx403"/>
            <p:cNvSpPr/>
            <p:nvPr/>
          </p:nvSpPr>
          <p:spPr>
            <a:xfrm>
              <a:off x="1230614" y="3105234"/>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405" name="pl404"/>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6" name="pl405"/>
            <p:cNvSpPr/>
            <p:nvPr/>
          </p:nvSpPr>
          <p:spPr>
            <a:xfrm>
              <a:off x="1737938" y="4237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7" name="pl406"/>
            <p:cNvSpPr/>
            <p:nvPr/>
          </p:nvSpPr>
          <p:spPr>
            <a:xfrm>
              <a:off x="1737938" y="3190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8" name="tx40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9" name="rc408"/>
            <p:cNvSpPr/>
            <p:nvPr/>
          </p:nvSpPr>
          <p:spPr>
            <a:xfrm>
              <a:off x="18110385" y="2153563"/>
              <a:ext cx="1753945" cy="1236458"/>
            </a:xfrm>
            <a:prstGeom prst="rect">
              <a:avLst/>
            </a:prstGeom>
            <a:solidFill>
              <a:srgbClr val="FFFFFF">
                <a:alpha val="100000"/>
              </a:srgbClr>
            </a:solidFill>
          </p:spPr>
          <p:txBody>
            <a:bodyPr/>
            <a:lstStyle/>
            <a:p/>
          </p:txBody>
        </p:sp>
        <p:sp>
          <p:nvSpPr>
            <p:cNvPr id="410" name="rc409"/>
            <p:cNvSpPr/>
            <p:nvPr/>
          </p:nvSpPr>
          <p:spPr>
            <a:xfrm>
              <a:off x="18179974" y="2223153"/>
              <a:ext cx="274319" cy="274319"/>
            </a:xfrm>
            <a:prstGeom prst="rect">
              <a:avLst/>
            </a:prstGeom>
            <a:solidFill>
              <a:srgbClr val="FFFFFF">
                <a:alpha val="100000"/>
              </a:srgbClr>
            </a:solidFill>
          </p:spPr>
          <p:txBody>
            <a:bodyPr/>
            <a:lstStyle/>
            <a:p/>
          </p:txBody>
        </p:sp>
        <p:sp>
          <p:nvSpPr>
            <p:cNvPr id="411" name="rc41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2" name="rc411"/>
            <p:cNvSpPr/>
            <p:nvPr/>
          </p:nvSpPr>
          <p:spPr>
            <a:xfrm>
              <a:off x="18179974" y="2497473"/>
              <a:ext cx="274319" cy="274319"/>
            </a:xfrm>
            <a:prstGeom prst="rect">
              <a:avLst/>
            </a:prstGeom>
            <a:solidFill>
              <a:srgbClr val="FFFFFF">
                <a:alpha val="100000"/>
              </a:srgbClr>
            </a:solidFill>
          </p:spPr>
          <p:txBody>
            <a:bodyPr/>
            <a:lstStyle/>
            <a:p/>
          </p:txBody>
        </p:sp>
        <p:sp>
          <p:nvSpPr>
            <p:cNvPr id="413" name="rc41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4" name="rc413"/>
            <p:cNvSpPr/>
            <p:nvPr/>
          </p:nvSpPr>
          <p:spPr>
            <a:xfrm>
              <a:off x="18179974" y="2771793"/>
              <a:ext cx="274319" cy="274319"/>
            </a:xfrm>
            <a:prstGeom prst="rect">
              <a:avLst/>
            </a:prstGeom>
            <a:solidFill>
              <a:srgbClr val="FFFFFF">
                <a:alpha val="100000"/>
              </a:srgbClr>
            </a:solidFill>
          </p:spPr>
          <p:txBody>
            <a:bodyPr/>
            <a:lstStyle/>
            <a:p/>
          </p:txBody>
        </p:sp>
        <p:sp>
          <p:nvSpPr>
            <p:cNvPr id="415" name="rc41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6" name="rc415"/>
            <p:cNvSpPr/>
            <p:nvPr/>
          </p:nvSpPr>
          <p:spPr>
            <a:xfrm>
              <a:off x="18179974" y="3046113"/>
              <a:ext cx="274319" cy="274319"/>
            </a:xfrm>
            <a:prstGeom prst="rect">
              <a:avLst/>
            </a:prstGeom>
            <a:solidFill>
              <a:srgbClr val="FFFFFF">
                <a:alpha val="100000"/>
              </a:srgbClr>
            </a:solidFill>
          </p:spPr>
          <p:txBody>
            <a:bodyPr/>
            <a:lstStyle/>
            <a:p/>
          </p:txBody>
        </p:sp>
        <p:sp>
          <p:nvSpPr>
            <p:cNvPr id="417" name="rc41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8" name="tx41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19" name="tx41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0" name="tx41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1" name="tx42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2" name=""/>
          <p:cNvGrpSpPr/>
          <p:nvPr/>
        </p:nvGrpSpPr>
        <p:grpSpPr>
          <a:xfrm>
            <a:off x="6400800" y="6217920"/>
            <a:ext cx="5486400" cy="4251960"/>
            <a:chOff x="6400800" y="6217920"/>
            <a:chExt cx="5486400" cy="4251960"/>
          </a:xfrm>
        </p:grpSpPr>
        <p:sp>
          <p:nvSpPr>
            <p:cNvPr id="42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5" name="rc5"/>
            <p:cNvSpPr/>
            <p:nvPr/>
          </p:nvSpPr>
          <p:spPr>
            <a:xfrm>
              <a:off x="7196012" y="6510025"/>
              <a:ext cx="4234357" cy="2788960"/>
            </a:xfrm>
            <a:prstGeom prst="rect">
              <a:avLst/>
            </a:prstGeom>
            <a:solidFill>
              <a:srgbClr val="FFFFFF">
                <a:alpha val="100000"/>
              </a:srgbClr>
            </a:solidFill>
          </p:spPr>
          <p:txBody>
            <a:bodyPr/>
            <a:lstStyle/>
            <a:p/>
          </p:txBody>
        </p:sp>
        <p:sp>
          <p:nvSpPr>
            <p:cNvPr id="426" name="pl6"/>
            <p:cNvSpPr/>
            <p:nvPr/>
          </p:nvSpPr>
          <p:spPr>
            <a:xfrm>
              <a:off x="7196012"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27" name="pl7"/>
            <p:cNvSpPr/>
            <p:nvPr/>
          </p:nvSpPr>
          <p:spPr>
            <a:xfrm>
              <a:off x="7196012"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28" name="pl8"/>
            <p:cNvSpPr/>
            <p:nvPr/>
          </p:nvSpPr>
          <p:spPr>
            <a:xfrm>
              <a:off x="7196012"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29" name="pl9"/>
            <p:cNvSpPr/>
            <p:nvPr/>
          </p:nvSpPr>
          <p:spPr>
            <a:xfrm>
              <a:off x="7196012"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30" name="pl10"/>
            <p:cNvSpPr/>
            <p:nvPr/>
          </p:nvSpPr>
          <p:spPr>
            <a:xfrm>
              <a:off x="7196012"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1" name="pl11"/>
            <p:cNvSpPr/>
            <p:nvPr/>
          </p:nvSpPr>
          <p:spPr>
            <a:xfrm>
              <a:off x="7196012"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2" name="pl12"/>
            <p:cNvSpPr/>
            <p:nvPr/>
          </p:nvSpPr>
          <p:spPr>
            <a:xfrm>
              <a:off x="7196012"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3" name="pl13"/>
            <p:cNvSpPr/>
            <p:nvPr/>
          </p:nvSpPr>
          <p:spPr>
            <a:xfrm>
              <a:off x="7196012"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4" name="pl14"/>
            <p:cNvSpPr/>
            <p:nvPr/>
          </p:nvSpPr>
          <p:spPr>
            <a:xfrm>
              <a:off x="7196012"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35" name="rc15"/>
            <p:cNvSpPr/>
            <p:nvPr/>
          </p:nvSpPr>
          <p:spPr>
            <a:xfrm>
              <a:off x="7931144" y="6636796"/>
              <a:ext cx="411673"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6" name="rc16"/>
            <p:cNvSpPr/>
            <p:nvPr/>
          </p:nvSpPr>
          <p:spPr>
            <a:xfrm>
              <a:off x="9695459" y="6636796"/>
              <a:ext cx="411673"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37" name="rc17"/>
            <p:cNvSpPr/>
            <p:nvPr/>
          </p:nvSpPr>
          <p:spPr>
            <a:xfrm>
              <a:off x="7196012" y="6510025"/>
              <a:ext cx="4234357" cy="2788960"/>
            </a:xfrm>
            <a:prstGeom prst="rect">
              <a:avLst/>
            </a:prstGeom>
            <a:ln w="13550" cap="rnd">
              <a:solidFill>
                <a:srgbClr val="333333">
                  <a:alpha val="100000"/>
                </a:srgbClr>
              </a:solidFill>
              <a:prstDash val="solid"/>
              <a:round/>
            </a:ln>
          </p:spPr>
          <p:txBody>
            <a:bodyPr/>
            <a:lstStyle/>
            <a:p/>
          </p:txBody>
        </p:sp>
        <p:sp>
          <p:nvSpPr>
            <p:cNvPr id="438" name="tx18"/>
            <p:cNvSpPr/>
            <p:nvPr/>
          </p:nvSpPr>
          <p:spPr>
            <a:xfrm>
              <a:off x="6801340" y="916990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0.00</a:t>
              </a:r>
            </a:p>
          </p:txBody>
        </p:sp>
        <p:sp>
          <p:nvSpPr>
            <p:cNvPr id="439" name="tx19"/>
            <p:cNvSpPr/>
            <p:nvPr/>
          </p:nvSpPr>
          <p:spPr>
            <a:xfrm>
              <a:off x="6801340" y="853605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0.25</a:t>
              </a:r>
            </a:p>
          </p:txBody>
        </p:sp>
        <p:sp>
          <p:nvSpPr>
            <p:cNvPr id="440" name="tx20"/>
            <p:cNvSpPr/>
            <p:nvPr/>
          </p:nvSpPr>
          <p:spPr>
            <a:xfrm>
              <a:off x="6801340" y="7902198"/>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0.50</a:t>
              </a:r>
            </a:p>
          </p:txBody>
        </p:sp>
        <p:sp>
          <p:nvSpPr>
            <p:cNvPr id="441" name="tx21"/>
            <p:cNvSpPr/>
            <p:nvPr/>
          </p:nvSpPr>
          <p:spPr>
            <a:xfrm>
              <a:off x="6801340" y="7268343"/>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0.75</a:t>
              </a:r>
            </a:p>
          </p:txBody>
        </p:sp>
        <p:sp>
          <p:nvSpPr>
            <p:cNvPr id="442" name="tx22"/>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43" name="pl23"/>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4" name="pl24"/>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5" name="pl25"/>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6" name="pl26"/>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7" name="pl27"/>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8" name="pl28"/>
            <p:cNvSpPr/>
            <p:nvPr/>
          </p:nvSpPr>
          <p:spPr>
            <a:xfrm>
              <a:off x="11430369"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49" name="pl29"/>
            <p:cNvSpPr/>
            <p:nvPr/>
          </p:nvSpPr>
          <p:spPr>
            <a:xfrm>
              <a:off x="11430369" y="86711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0" name="pl30"/>
            <p:cNvSpPr/>
            <p:nvPr/>
          </p:nvSpPr>
          <p:spPr>
            <a:xfrm>
              <a:off x="11430369" y="817007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1" name="pl31"/>
            <p:cNvSpPr/>
            <p:nvPr/>
          </p:nvSpPr>
          <p:spPr>
            <a:xfrm>
              <a:off x="11430369" y="766900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2" name="pl32"/>
            <p:cNvSpPr/>
            <p:nvPr/>
          </p:nvSpPr>
          <p:spPr>
            <a:xfrm>
              <a:off x="11430369" y="716793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3" name="pl33"/>
            <p:cNvSpPr/>
            <p:nvPr/>
          </p:nvSpPr>
          <p:spPr>
            <a:xfrm>
              <a:off x="11430369" y="66668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4" name="tx34"/>
            <p:cNvSpPr/>
            <p:nvPr/>
          </p:nvSpPr>
          <p:spPr>
            <a:xfrm>
              <a:off x="11528427"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55" name="tx35"/>
            <p:cNvSpPr/>
            <p:nvPr/>
          </p:nvSpPr>
          <p:spPr>
            <a:xfrm>
              <a:off x="11528427" y="8670697"/>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a:t>
              </a:r>
            </a:p>
          </p:txBody>
        </p:sp>
        <p:sp>
          <p:nvSpPr>
            <p:cNvPr id="456" name="tx36"/>
            <p:cNvSpPr/>
            <p:nvPr/>
          </p:nvSpPr>
          <p:spPr>
            <a:xfrm>
              <a:off x="11528427" y="8169626"/>
              <a:ext cx="84757"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a:t>
              </a:r>
            </a:p>
          </p:txBody>
        </p:sp>
        <p:sp>
          <p:nvSpPr>
            <p:cNvPr id="457" name="tx37"/>
            <p:cNvSpPr/>
            <p:nvPr/>
          </p:nvSpPr>
          <p:spPr>
            <a:xfrm>
              <a:off x="11528427" y="7666620"/>
              <a:ext cx="84757"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a:t>
              </a:r>
            </a:p>
          </p:txBody>
        </p:sp>
        <p:sp>
          <p:nvSpPr>
            <p:cNvPr id="458" name="tx38"/>
            <p:cNvSpPr/>
            <p:nvPr/>
          </p:nvSpPr>
          <p:spPr>
            <a:xfrm>
              <a:off x="11528427" y="7167931"/>
              <a:ext cx="84757"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a:t>
              </a:r>
            </a:p>
          </p:txBody>
        </p:sp>
        <p:sp>
          <p:nvSpPr>
            <p:cNvPr id="459" name="tx39"/>
            <p:cNvSpPr/>
            <p:nvPr/>
          </p:nvSpPr>
          <p:spPr>
            <a:xfrm>
              <a:off x="11528427" y="6666488"/>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460" name="pl40"/>
            <p:cNvSpPr/>
            <p:nvPr/>
          </p:nvSpPr>
          <p:spPr>
            <a:xfrm>
              <a:off x="754887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1" name="pl41"/>
            <p:cNvSpPr/>
            <p:nvPr/>
          </p:nvSpPr>
          <p:spPr>
            <a:xfrm>
              <a:off x="81369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2" name="pl42"/>
            <p:cNvSpPr/>
            <p:nvPr/>
          </p:nvSpPr>
          <p:spPr>
            <a:xfrm>
              <a:off x="87250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3" name="pl43"/>
            <p:cNvSpPr/>
            <p:nvPr/>
          </p:nvSpPr>
          <p:spPr>
            <a:xfrm>
              <a:off x="931319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4" name="pl44"/>
            <p:cNvSpPr/>
            <p:nvPr/>
          </p:nvSpPr>
          <p:spPr>
            <a:xfrm>
              <a:off x="990129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5"/>
            <p:cNvSpPr/>
            <p:nvPr/>
          </p:nvSpPr>
          <p:spPr>
            <a:xfrm>
              <a:off x="1048940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6"/>
            <p:cNvSpPr/>
            <p:nvPr/>
          </p:nvSpPr>
          <p:spPr>
            <a:xfrm>
              <a:off x="1107750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tx47"/>
            <p:cNvSpPr/>
            <p:nvPr/>
          </p:nvSpPr>
          <p:spPr>
            <a:xfrm rot="-2700000">
              <a:off x="7438976"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68" name="tx48"/>
            <p:cNvSpPr/>
            <p:nvPr/>
          </p:nvSpPr>
          <p:spPr>
            <a:xfrm rot="-2700000">
              <a:off x="798738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69" name="tx49"/>
            <p:cNvSpPr/>
            <p:nvPr/>
          </p:nvSpPr>
          <p:spPr>
            <a:xfrm rot="-2700000">
              <a:off x="857483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0" name="tx50"/>
            <p:cNvSpPr/>
            <p:nvPr/>
          </p:nvSpPr>
          <p:spPr>
            <a:xfrm rot="-2700000">
              <a:off x="901824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1" name="tx51"/>
            <p:cNvSpPr/>
            <p:nvPr/>
          </p:nvSpPr>
          <p:spPr>
            <a:xfrm rot="-2700000">
              <a:off x="9606351"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2" name="tx52"/>
            <p:cNvSpPr/>
            <p:nvPr/>
          </p:nvSpPr>
          <p:spPr>
            <a:xfrm rot="-2700000">
              <a:off x="1019443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3" name="tx53"/>
            <p:cNvSpPr/>
            <p:nvPr/>
          </p:nvSpPr>
          <p:spPr>
            <a:xfrm rot="-2700000">
              <a:off x="1089460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4" name="tx54"/>
            <p:cNvSpPr/>
            <p:nvPr/>
          </p:nvSpPr>
          <p:spPr>
            <a:xfrm>
              <a:off x="9313191"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5" name="tx55"/>
            <p:cNvSpPr/>
            <p:nvPr/>
          </p:nvSpPr>
          <p:spPr>
            <a:xfrm>
              <a:off x="8495938"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76" name="tx56"/>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77" name="tx57"/>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78" name="rc58"/>
            <p:cNvSpPr/>
            <p:nvPr/>
          </p:nvSpPr>
          <p:spPr>
            <a:xfrm>
              <a:off x="8231231" y="10217410"/>
              <a:ext cx="1051268" cy="182880"/>
            </a:xfrm>
            <a:prstGeom prst="rect">
              <a:avLst/>
            </a:prstGeom>
            <a:solidFill>
              <a:srgbClr val="FFFFFF">
                <a:alpha val="100000"/>
              </a:srgbClr>
            </a:solidFill>
          </p:spPr>
          <p:txBody>
            <a:bodyPr/>
            <a:lstStyle/>
            <a:p/>
          </p:txBody>
        </p:sp>
        <p:sp>
          <p:nvSpPr>
            <p:cNvPr id="479" name="rc59"/>
            <p:cNvSpPr/>
            <p:nvPr/>
          </p:nvSpPr>
          <p:spPr>
            <a:xfrm>
              <a:off x="8231231" y="10217410"/>
              <a:ext cx="182879" cy="182880"/>
            </a:xfrm>
            <a:prstGeom prst="rect">
              <a:avLst/>
            </a:prstGeom>
            <a:solidFill>
              <a:srgbClr val="FFFFFF">
                <a:alpha val="100000"/>
              </a:srgbClr>
            </a:solidFill>
          </p:spPr>
          <p:txBody>
            <a:bodyPr/>
            <a:lstStyle/>
            <a:p/>
          </p:txBody>
        </p:sp>
        <p:sp>
          <p:nvSpPr>
            <p:cNvPr id="480" name="pl60"/>
            <p:cNvSpPr/>
            <p:nvPr/>
          </p:nvSpPr>
          <p:spPr>
            <a:xfrm>
              <a:off x="8249519"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1" name="tx61"/>
            <p:cNvSpPr/>
            <p:nvPr/>
          </p:nvSpPr>
          <p:spPr>
            <a:xfrm>
              <a:off x="8522111"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2" name="rc62"/>
            <p:cNvSpPr/>
            <p:nvPr/>
          </p:nvSpPr>
          <p:spPr>
            <a:xfrm>
              <a:off x="9462499" y="10217410"/>
              <a:ext cx="932652" cy="182880"/>
            </a:xfrm>
            <a:prstGeom prst="rect">
              <a:avLst/>
            </a:prstGeom>
            <a:solidFill>
              <a:srgbClr val="FFFFFF">
                <a:alpha val="100000"/>
              </a:srgbClr>
            </a:solidFill>
          </p:spPr>
          <p:txBody>
            <a:bodyPr/>
            <a:lstStyle/>
            <a:p/>
          </p:txBody>
        </p:sp>
        <p:sp>
          <p:nvSpPr>
            <p:cNvPr id="483" name="rc63"/>
            <p:cNvSpPr/>
            <p:nvPr/>
          </p:nvSpPr>
          <p:spPr>
            <a:xfrm>
              <a:off x="9462499" y="10217410"/>
              <a:ext cx="182879" cy="182880"/>
            </a:xfrm>
            <a:prstGeom prst="rect">
              <a:avLst/>
            </a:prstGeom>
            <a:solidFill>
              <a:srgbClr val="FFFFFF">
                <a:alpha val="100000"/>
              </a:srgbClr>
            </a:solidFill>
          </p:spPr>
          <p:txBody>
            <a:bodyPr/>
            <a:lstStyle/>
            <a:p/>
          </p:txBody>
        </p:sp>
        <p:sp>
          <p:nvSpPr>
            <p:cNvPr id="484" name="rc64"/>
            <p:cNvSpPr/>
            <p:nvPr/>
          </p:nvSpPr>
          <p:spPr>
            <a:xfrm>
              <a:off x="9471499"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5" name="tx65"/>
            <p:cNvSpPr/>
            <p:nvPr/>
          </p:nvSpPr>
          <p:spPr>
            <a:xfrm>
              <a:off x="9753379"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486" name="tx66"/>
            <p:cNvSpPr/>
            <p:nvPr/>
          </p:nvSpPr>
          <p:spPr>
            <a:xfrm>
              <a:off x="6684892"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87" name=""/>
          <p:cNvGrpSpPr/>
          <p:nvPr/>
        </p:nvGrpSpPr>
        <p:grpSpPr>
          <a:xfrm>
            <a:off x="12527280" y="6217920"/>
            <a:ext cx="5486400" cy="4297680"/>
            <a:chOff x="12527280" y="6217920"/>
            <a:chExt cx="5486400" cy="4297680"/>
          </a:xfrm>
        </p:grpSpPr>
        <p:sp>
          <p:nvSpPr>
            <p:cNvPr id="48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8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9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9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9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9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2" name="pl17"/>
            <p:cNvSpPr/>
            <p:nvPr/>
          </p:nvSpPr>
          <p:spPr>
            <a:xfrm>
              <a:off x="13325144" y="6663670"/>
              <a:ext cx="4510689" cy="153644"/>
            </a:xfrm>
            <a:custGeom>
              <a:avLst/>
              <a:pathLst>
                <a:path w="4510689" h="153644">
                  <a:moveTo>
                    <a:pt x="0" y="0"/>
                  </a:moveTo>
                  <a:lnTo>
                    <a:pt x="180427" y="0"/>
                  </a:lnTo>
                  <a:lnTo>
                    <a:pt x="360855" y="51214"/>
                  </a:lnTo>
                  <a:lnTo>
                    <a:pt x="541282" y="51214"/>
                  </a:lnTo>
                  <a:lnTo>
                    <a:pt x="721710" y="51214"/>
                  </a:lnTo>
                  <a:lnTo>
                    <a:pt x="902137" y="0"/>
                  </a:lnTo>
                  <a:lnTo>
                    <a:pt x="1082565" y="0"/>
                  </a:lnTo>
                  <a:lnTo>
                    <a:pt x="1262993" y="0"/>
                  </a:lnTo>
                  <a:lnTo>
                    <a:pt x="1443420" y="0"/>
                  </a:lnTo>
                  <a:lnTo>
                    <a:pt x="1623848" y="0"/>
                  </a:lnTo>
                  <a:lnTo>
                    <a:pt x="1804275" y="25607"/>
                  </a:lnTo>
                  <a:lnTo>
                    <a:pt x="1984703" y="0"/>
                  </a:lnTo>
                  <a:lnTo>
                    <a:pt x="2165131" y="0"/>
                  </a:lnTo>
                  <a:lnTo>
                    <a:pt x="2345558" y="0"/>
                  </a:lnTo>
                  <a:lnTo>
                    <a:pt x="2525986" y="128037"/>
                  </a:lnTo>
                  <a:lnTo>
                    <a:pt x="2706413" y="153644"/>
                  </a:lnTo>
                  <a:lnTo>
                    <a:pt x="2886841" y="0"/>
                  </a:lnTo>
                  <a:lnTo>
                    <a:pt x="3067268" y="0"/>
                  </a:lnTo>
                  <a:lnTo>
                    <a:pt x="3247696" y="25607"/>
                  </a:lnTo>
                  <a:lnTo>
                    <a:pt x="3428124" y="51214"/>
                  </a:lnTo>
                  <a:lnTo>
                    <a:pt x="3608551" y="102429"/>
                  </a:lnTo>
                  <a:lnTo>
                    <a:pt x="3788979" y="128037"/>
                  </a:lnTo>
                  <a:lnTo>
                    <a:pt x="3969406" y="0"/>
                  </a:lnTo>
                  <a:lnTo>
                    <a:pt x="4149834" y="0"/>
                  </a:lnTo>
                  <a:lnTo>
                    <a:pt x="4330262" y="25607"/>
                  </a:lnTo>
                  <a:lnTo>
                    <a:pt x="4510689" y="0"/>
                  </a:lnTo>
                </a:path>
              </a:pathLst>
            </a:custGeom>
            <a:ln w="32521" cap="flat">
              <a:solidFill>
                <a:srgbClr val="5EB0E8">
                  <a:alpha val="100000"/>
                </a:srgbClr>
              </a:solidFill>
              <a:prstDash val="solid"/>
              <a:round/>
            </a:ln>
          </p:spPr>
          <p:txBody>
            <a:bodyPr/>
            <a:lstStyle/>
            <a:p/>
          </p:txBody>
        </p:sp>
        <p:sp>
          <p:nvSpPr>
            <p:cNvPr id="503" name="pl18"/>
            <p:cNvSpPr/>
            <p:nvPr/>
          </p:nvSpPr>
          <p:spPr>
            <a:xfrm>
              <a:off x="14227282" y="6663670"/>
              <a:ext cx="3608551" cy="563364"/>
            </a:xfrm>
            <a:custGeom>
              <a:avLst/>
              <a:pathLst>
                <a:path w="3608551" h="563364">
                  <a:moveTo>
                    <a:pt x="0" y="563364"/>
                  </a:moveTo>
                  <a:lnTo>
                    <a:pt x="180427" y="76822"/>
                  </a:lnTo>
                  <a:lnTo>
                    <a:pt x="360855" y="230467"/>
                  </a:lnTo>
                  <a:lnTo>
                    <a:pt x="541282" y="332897"/>
                  </a:lnTo>
                  <a:lnTo>
                    <a:pt x="721710" y="128037"/>
                  </a:lnTo>
                  <a:lnTo>
                    <a:pt x="902137" y="0"/>
                  </a:lnTo>
                  <a:lnTo>
                    <a:pt x="1082565" y="0"/>
                  </a:lnTo>
                  <a:lnTo>
                    <a:pt x="1262993" y="0"/>
                  </a:lnTo>
                  <a:lnTo>
                    <a:pt x="1443420" y="0"/>
                  </a:lnTo>
                  <a:lnTo>
                    <a:pt x="1623848" y="332897"/>
                  </a:lnTo>
                  <a:lnTo>
                    <a:pt x="1804275" y="76822"/>
                  </a:lnTo>
                  <a:lnTo>
                    <a:pt x="1984703" y="0"/>
                  </a:lnTo>
                  <a:lnTo>
                    <a:pt x="2165131" y="0"/>
                  </a:lnTo>
                  <a:lnTo>
                    <a:pt x="2345558" y="128037"/>
                  </a:lnTo>
                  <a:lnTo>
                    <a:pt x="2525986" y="128037"/>
                  </a:lnTo>
                  <a:lnTo>
                    <a:pt x="2706413" y="128037"/>
                  </a:lnTo>
                  <a:lnTo>
                    <a:pt x="2886841" y="128037"/>
                  </a:lnTo>
                  <a:lnTo>
                    <a:pt x="3067268" y="128037"/>
                  </a:lnTo>
                  <a:lnTo>
                    <a:pt x="3247696" y="204859"/>
                  </a:lnTo>
                  <a:lnTo>
                    <a:pt x="3428124" y="128037"/>
                  </a:lnTo>
                  <a:lnTo>
                    <a:pt x="3608551" y="25607"/>
                  </a:lnTo>
                </a:path>
              </a:pathLst>
            </a:custGeom>
            <a:ln w="32521" cap="flat">
              <a:solidFill>
                <a:srgbClr val="00A173">
                  <a:alpha val="100000"/>
                </a:srgbClr>
              </a:solidFill>
              <a:prstDash val="solid"/>
              <a:round/>
            </a:ln>
          </p:spPr>
          <p:txBody>
            <a:bodyPr/>
            <a:lstStyle/>
            <a:p/>
          </p:txBody>
        </p:sp>
        <p:sp>
          <p:nvSpPr>
            <p:cNvPr id="50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0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0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0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1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1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4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4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4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4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4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4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4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5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5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5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5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5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5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5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5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5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5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6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6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6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6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6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6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6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6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6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69" name="rc84"/>
            <p:cNvSpPr/>
            <p:nvPr/>
          </p:nvSpPr>
          <p:spPr>
            <a:xfrm>
              <a:off x="14005791" y="9941072"/>
              <a:ext cx="3149396" cy="504938"/>
            </a:xfrm>
            <a:prstGeom prst="rect">
              <a:avLst/>
            </a:prstGeom>
            <a:solidFill>
              <a:srgbClr val="FFFFFF">
                <a:alpha val="100000"/>
              </a:srgbClr>
            </a:solidFill>
          </p:spPr>
          <p:txBody>
            <a:bodyPr/>
            <a:lstStyle/>
            <a:p/>
          </p:txBody>
        </p:sp>
        <p:sp>
          <p:nvSpPr>
            <p:cNvPr id="57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7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7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7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7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75" name=""/>
          <p:cNvGrpSpPr/>
          <p:nvPr/>
        </p:nvGrpSpPr>
        <p:grpSpPr>
          <a:xfrm>
            <a:off x="594360" y="6217920"/>
            <a:ext cx="5562295" cy="2619840"/>
            <a:chOff x="594360" y="6217920"/>
            <a:chExt cx="5562295" cy="2619840"/>
          </a:xfrm>
        </p:grpSpPr>
        <p:sp>
          <p:nvSpPr>
            <p:cNvPr id="576" name="rc3"/>
            <p:cNvSpPr/>
            <p:nvPr/>
          </p:nvSpPr>
          <p:spPr>
            <a:xfrm>
              <a:off x="594360" y="6217920"/>
              <a:ext cx="5562295" cy="26198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77" name="rc4"/>
            <p:cNvSpPr/>
            <p:nvPr/>
          </p:nvSpPr>
          <p:spPr>
            <a:xfrm>
              <a:off x="1731260" y="6678254"/>
              <a:ext cx="4355805" cy="785473"/>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78" name="rc5"/>
            <p:cNvSpPr/>
            <p:nvPr/>
          </p:nvSpPr>
          <p:spPr>
            <a:xfrm>
              <a:off x="1766963"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9" name="rc6"/>
            <p:cNvSpPr/>
            <p:nvPr/>
          </p:nvSpPr>
          <p:spPr>
            <a:xfrm>
              <a:off x="2123996"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0" name="rc7"/>
            <p:cNvSpPr/>
            <p:nvPr/>
          </p:nvSpPr>
          <p:spPr>
            <a:xfrm>
              <a:off x="2481030"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1" name="rc8"/>
            <p:cNvSpPr/>
            <p:nvPr/>
          </p:nvSpPr>
          <p:spPr>
            <a:xfrm>
              <a:off x="2838063"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2" name="rc9"/>
            <p:cNvSpPr/>
            <p:nvPr/>
          </p:nvSpPr>
          <p:spPr>
            <a:xfrm>
              <a:off x="3195096"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3" name="rc10"/>
            <p:cNvSpPr/>
            <p:nvPr/>
          </p:nvSpPr>
          <p:spPr>
            <a:xfrm>
              <a:off x="3552129"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4" name="rc11"/>
            <p:cNvSpPr/>
            <p:nvPr/>
          </p:nvSpPr>
          <p:spPr>
            <a:xfrm>
              <a:off x="3909163"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12"/>
            <p:cNvSpPr/>
            <p:nvPr/>
          </p:nvSpPr>
          <p:spPr>
            <a:xfrm>
              <a:off x="4266196"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13"/>
            <p:cNvSpPr/>
            <p:nvPr/>
          </p:nvSpPr>
          <p:spPr>
            <a:xfrm>
              <a:off x="4623229" y="6713957"/>
              <a:ext cx="357033" cy="35703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87" name="rc14"/>
            <p:cNvSpPr/>
            <p:nvPr/>
          </p:nvSpPr>
          <p:spPr>
            <a:xfrm>
              <a:off x="4980263"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15"/>
            <p:cNvSpPr/>
            <p:nvPr/>
          </p:nvSpPr>
          <p:spPr>
            <a:xfrm>
              <a:off x="5337296"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16"/>
            <p:cNvSpPr/>
            <p:nvPr/>
          </p:nvSpPr>
          <p:spPr>
            <a:xfrm>
              <a:off x="5694329" y="6713957"/>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0" name="rc17"/>
            <p:cNvSpPr/>
            <p:nvPr/>
          </p:nvSpPr>
          <p:spPr>
            <a:xfrm>
              <a:off x="1766963"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1" name="rc18"/>
            <p:cNvSpPr/>
            <p:nvPr/>
          </p:nvSpPr>
          <p:spPr>
            <a:xfrm>
              <a:off x="2123996"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2" name="rc19"/>
            <p:cNvSpPr/>
            <p:nvPr/>
          </p:nvSpPr>
          <p:spPr>
            <a:xfrm>
              <a:off x="2481030"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20"/>
            <p:cNvSpPr/>
            <p:nvPr/>
          </p:nvSpPr>
          <p:spPr>
            <a:xfrm>
              <a:off x="2838063"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21"/>
            <p:cNvSpPr/>
            <p:nvPr/>
          </p:nvSpPr>
          <p:spPr>
            <a:xfrm>
              <a:off x="3195096"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22"/>
            <p:cNvSpPr/>
            <p:nvPr/>
          </p:nvSpPr>
          <p:spPr>
            <a:xfrm>
              <a:off x="3552129"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23"/>
            <p:cNvSpPr/>
            <p:nvPr/>
          </p:nvSpPr>
          <p:spPr>
            <a:xfrm>
              <a:off x="3909163"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24"/>
            <p:cNvSpPr/>
            <p:nvPr/>
          </p:nvSpPr>
          <p:spPr>
            <a:xfrm>
              <a:off x="4266196"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25"/>
            <p:cNvSpPr/>
            <p:nvPr/>
          </p:nvSpPr>
          <p:spPr>
            <a:xfrm>
              <a:off x="4623229"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26"/>
            <p:cNvSpPr/>
            <p:nvPr/>
          </p:nvSpPr>
          <p:spPr>
            <a:xfrm>
              <a:off x="4980263"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27"/>
            <p:cNvSpPr/>
            <p:nvPr/>
          </p:nvSpPr>
          <p:spPr>
            <a:xfrm>
              <a:off x="5337296" y="7070991"/>
              <a:ext cx="357033" cy="357033"/>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01" name="rc28"/>
            <p:cNvSpPr/>
            <p:nvPr/>
          </p:nvSpPr>
          <p:spPr>
            <a:xfrm>
              <a:off x="5694329" y="7070991"/>
              <a:ext cx="357033" cy="3570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tx29"/>
            <p:cNvSpPr/>
            <p:nvPr/>
          </p:nvSpPr>
          <p:spPr>
            <a:xfrm>
              <a:off x="663949" y="7194962"/>
              <a:ext cx="905991"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FARWANYIA</a:t>
              </a:r>
            </a:p>
          </p:txBody>
        </p:sp>
        <p:sp>
          <p:nvSpPr>
            <p:cNvPr id="603" name="tx30"/>
            <p:cNvSpPr/>
            <p:nvPr/>
          </p:nvSpPr>
          <p:spPr>
            <a:xfrm>
              <a:off x="977232" y="6837929"/>
              <a:ext cx="59270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AHMADI</a:t>
              </a:r>
            </a:p>
          </p:txBody>
        </p:sp>
        <p:sp>
          <p:nvSpPr>
            <p:cNvPr id="604" name="tx31"/>
            <p:cNvSpPr/>
            <p:nvPr/>
          </p:nvSpPr>
          <p:spPr>
            <a:xfrm rot="-2700000">
              <a:off x="1505845"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05" name="tx32"/>
            <p:cNvSpPr/>
            <p:nvPr/>
          </p:nvSpPr>
          <p:spPr>
            <a:xfrm rot="-2700000">
              <a:off x="1862878"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06" name="tx33"/>
            <p:cNvSpPr/>
            <p:nvPr/>
          </p:nvSpPr>
          <p:spPr>
            <a:xfrm rot="-2700000">
              <a:off x="2219911"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07" name="tx34"/>
            <p:cNvSpPr/>
            <p:nvPr/>
          </p:nvSpPr>
          <p:spPr>
            <a:xfrm rot="-2700000">
              <a:off x="2576944"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08" name="tx35"/>
            <p:cNvSpPr/>
            <p:nvPr/>
          </p:nvSpPr>
          <p:spPr>
            <a:xfrm rot="-2700000">
              <a:off x="2933978"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09" name="tx36"/>
            <p:cNvSpPr/>
            <p:nvPr/>
          </p:nvSpPr>
          <p:spPr>
            <a:xfrm rot="-2700000">
              <a:off x="3291011"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10" name="tx37"/>
            <p:cNvSpPr/>
            <p:nvPr/>
          </p:nvSpPr>
          <p:spPr>
            <a:xfrm rot="-2700000">
              <a:off x="3648044"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11" name="tx38"/>
            <p:cNvSpPr/>
            <p:nvPr/>
          </p:nvSpPr>
          <p:spPr>
            <a:xfrm rot="-2700000">
              <a:off x="4005051" y="7779475"/>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12" name="tx39"/>
            <p:cNvSpPr/>
            <p:nvPr/>
          </p:nvSpPr>
          <p:spPr>
            <a:xfrm rot="-2700000">
              <a:off x="4362111"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13" name="tx40"/>
            <p:cNvSpPr/>
            <p:nvPr/>
          </p:nvSpPr>
          <p:spPr>
            <a:xfrm rot="-2700000">
              <a:off x="4719144"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14" name="tx41"/>
            <p:cNvSpPr/>
            <p:nvPr/>
          </p:nvSpPr>
          <p:spPr>
            <a:xfrm rot="-2700000">
              <a:off x="5076177"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15" name="tx42"/>
            <p:cNvSpPr/>
            <p:nvPr/>
          </p:nvSpPr>
          <p:spPr>
            <a:xfrm rot="-2700000">
              <a:off x="5433211" y="7779538"/>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16" name="pic43"/>
            <p:cNvPicPr/>
            <p:nvPr/>
          </p:nvPicPr>
          <p:blipFill>
            <a:blip r:embed="rId2" cstate="print"/>
            <a:stretch>
              <a:fillRect/>
            </a:stretch>
          </p:blipFill>
          <p:spPr>
            <a:xfrm>
              <a:off x="2829163" y="8275042"/>
              <a:ext cx="2160000" cy="144000"/>
            </a:xfrm>
            <a:prstGeom prst="rect">
              <a:avLst/>
            </a:prstGeom>
          </p:spPr>
        </p:pic>
        <p:sp>
          <p:nvSpPr>
            <p:cNvPr id="617" name="pl44"/>
            <p:cNvSpPr/>
            <p:nvPr/>
          </p:nvSpPr>
          <p:spPr>
            <a:xfrm>
              <a:off x="3909163" y="8375151"/>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18" name="pl45"/>
            <p:cNvSpPr/>
            <p:nvPr/>
          </p:nvSpPr>
          <p:spPr>
            <a:xfrm>
              <a:off x="3909163" y="8275042"/>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19" name="tx46"/>
            <p:cNvSpPr/>
            <p:nvPr/>
          </p:nvSpPr>
          <p:spPr>
            <a:xfrm>
              <a:off x="3873847" y="8488259"/>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620" name="tx47"/>
            <p:cNvSpPr/>
            <p:nvPr/>
          </p:nvSpPr>
          <p:spPr>
            <a:xfrm>
              <a:off x="1187650" y="6412651"/>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62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2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ELIMINATED</a:t>
            </a:r>
          </a:p>
        </p:txBody>
      </p:sp>
      <p:sp xmlns:a="http://schemas.openxmlformats.org/drawingml/2006/main" xmlns:r="http://schemas.openxmlformats.org/officeDocument/2006/relationships" xmlns:p="http://schemas.openxmlformats.org/presentationml/2006/main">
        <p:nvSpPr>
          <p:cNvPr id="62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Kyrgyzstan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5281951"/>
              <a:ext cx="234305" cy="25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5284506"/>
              <a:ext cx="234305" cy="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5279397"/>
              <a:ext cx="234305" cy="596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5269178"/>
              <a:ext cx="234305" cy="102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5282803"/>
              <a:ext cx="234305" cy="17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5277694"/>
              <a:ext cx="234305" cy="7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5275991"/>
              <a:ext cx="234305" cy="85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5281951"/>
              <a:ext cx="234305" cy="3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rc42"/>
            <p:cNvSpPr/>
            <p:nvPr/>
          </p:nvSpPr>
          <p:spPr>
            <a:xfrm>
              <a:off x="395194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 name="rc43"/>
            <p:cNvSpPr/>
            <p:nvPr/>
          </p:nvSpPr>
          <p:spPr>
            <a:xfrm>
              <a:off x="3951943"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5" name="rc44"/>
            <p:cNvSpPr/>
            <p:nvPr/>
          </p:nvSpPr>
          <p:spPr>
            <a:xfrm>
              <a:off x="3951943"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6" name="rc45"/>
            <p:cNvSpPr/>
            <p:nvPr/>
          </p:nvSpPr>
          <p:spPr>
            <a:xfrm>
              <a:off x="3951943" y="5280248"/>
              <a:ext cx="234305" cy="51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7" name="rc46"/>
            <p:cNvSpPr/>
            <p:nvPr/>
          </p:nvSpPr>
          <p:spPr>
            <a:xfrm>
              <a:off x="4212282" y="5284506"/>
              <a:ext cx="234305" cy="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8" name="rc47"/>
            <p:cNvSpPr/>
            <p:nvPr/>
          </p:nvSpPr>
          <p:spPr>
            <a:xfrm>
              <a:off x="4212282" y="52845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 name="rc48"/>
            <p:cNvSpPr/>
            <p:nvPr/>
          </p:nvSpPr>
          <p:spPr>
            <a:xfrm>
              <a:off x="4212282" y="528450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0" name="rc49"/>
            <p:cNvSpPr/>
            <p:nvPr/>
          </p:nvSpPr>
          <p:spPr>
            <a:xfrm>
              <a:off x="4212282" y="5283655"/>
              <a:ext cx="234305" cy="8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1" name="rc50"/>
            <p:cNvSpPr/>
            <p:nvPr/>
          </p:nvSpPr>
          <p:spPr>
            <a:xfrm>
              <a:off x="447262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4472621"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4472621" y="5284506"/>
              <a:ext cx="234305" cy="85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4472621" y="5281951"/>
              <a:ext cx="234305" cy="25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rc54"/>
            <p:cNvSpPr/>
            <p:nvPr/>
          </p:nvSpPr>
          <p:spPr>
            <a:xfrm>
              <a:off x="473296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6" name="rc55"/>
            <p:cNvSpPr/>
            <p:nvPr/>
          </p:nvSpPr>
          <p:spPr>
            <a:xfrm>
              <a:off x="4732960"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7" name="rc56"/>
            <p:cNvSpPr/>
            <p:nvPr/>
          </p:nvSpPr>
          <p:spPr>
            <a:xfrm>
              <a:off x="4732960"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8" name="rc57"/>
            <p:cNvSpPr/>
            <p:nvPr/>
          </p:nvSpPr>
          <p:spPr>
            <a:xfrm>
              <a:off x="4732960" y="5279397"/>
              <a:ext cx="234305" cy="5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9" name="rc58"/>
            <p:cNvSpPr/>
            <p:nvPr/>
          </p:nvSpPr>
          <p:spPr>
            <a:xfrm>
              <a:off x="4993299" y="5282803"/>
              <a:ext cx="234305" cy="2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0" name="rc59"/>
            <p:cNvSpPr/>
            <p:nvPr/>
          </p:nvSpPr>
          <p:spPr>
            <a:xfrm>
              <a:off x="4993299" y="528280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1" name="rc60"/>
            <p:cNvSpPr/>
            <p:nvPr/>
          </p:nvSpPr>
          <p:spPr>
            <a:xfrm>
              <a:off x="4993299" y="5275991"/>
              <a:ext cx="234305" cy="68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2" name="rc61"/>
            <p:cNvSpPr/>
            <p:nvPr/>
          </p:nvSpPr>
          <p:spPr>
            <a:xfrm>
              <a:off x="4993299" y="5272584"/>
              <a:ext cx="234305" cy="3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3" name="pg62"/>
            <p:cNvSpPr/>
            <p:nvPr/>
          </p:nvSpPr>
          <p:spPr>
            <a:xfrm>
              <a:off x="2777719" y="2153563"/>
              <a:ext cx="1801735" cy="373922"/>
            </a:xfrm>
            <a:custGeom>
              <a:avLst/>
              <a:pathLst>
                <a:path w="1801735" h="373922">
                  <a:moveTo>
                    <a:pt x="31220" y="373922"/>
                  </a:moveTo>
                  <a:lnTo>
                    <a:pt x="1770514" y="373922"/>
                  </a:lnTo>
                  <a:lnTo>
                    <a:pt x="1769257" y="373897"/>
                  </a:lnTo>
                  <a:lnTo>
                    <a:pt x="1774277" y="373695"/>
                  </a:lnTo>
                  <a:lnTo>
                    <a:pt x="1779200" y="372690"/>
                  </a:lnTo>
                  <a:lnTo>
                    <a:pt x="1783898" y="370908"/>
                  </a:lnTo>
                  <a:lnTo>
                    <a:pt x="1788249" y="368396"/>
                  </a:lnTo>
                  <a:lnTo>
                    <a:pt x="1792141" y="365218"/>
                  </a:lnTo>
                  <a:lnTo>
                    <a:pt x="1795473" y="361457"/>
                  </a:lnTo>
                  <a:lnTo>
                    <a:pt x="1798159" y="357211"/>
                  </a:lnTo>
                  <a:lnTo>
                    <a:pt x="1800128" y="352588"/>
                  </a:lnTo>
                  <a:lnTo>
                    <a:pt x="1801330" y="347710"/>
                  </a:lnTo>
                  <a:lnTo>
                    <a:pt x="1801735" y="342702"/>
                  </a:lnTo>
                  <a:lnTo>
                    <a:pt x="1801735" y="31220"/>
                  </a:lnTo>
                  <a:lnTo>
                    <a:pt x="1801330" y="26212"/>
                  </a:lnTo>
                  <a:lnTo>
                    <a:pt x="1800128" y="21334"/>
                  </a:lnTo>
                  <a:lnTo>
                    <a:pt x="1798159" y="16711"/>
                  </a:lnTo>
                  <a:lnTo>
                    <a:pt x="1795473" y="12465"/>
                  </a:lnTo>
                  <a:lnTo>
                    <a:pt x="1792141" y="8704"/>
                  </a:lnTo>
                  <a:lnTo>
                    <a:pt x="1788249" y="5526"/>
                  </a:lnTo>
                  <a:lnTo>
                    <a:pt x="1783898" y="3014"/>
                  </a:lnTo>
                  <a:lnTo>
                    <a:pt x="1779200" y="1232"/>
                  </a:lnTo>
                  <a:lnTo>
                    <a:pt x="1774277" y="227"/>
                  </a:lnTo>
                  <a:lnTo>
                    <a:pt x="1770514"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4" name="tx63"/>
            <p:cNvSpPr/>
            <p:nvPr/>
          </p:nvSpPr>
          <p:spPr>
            <a:xfrm>
              <a:off x="2902602" y="2239827"/>
              <a:ext cx="155197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 case(s)</a:t>
              </a:r>
            </a:p>
          </p:txBody>
        </p:sp>
        <p:sp>
          <p:nvSpPr>
            <p:cNvPr id="65" name="pg64"/>
            <p:cNvSpPr/>
            <p:nvPr/>
          </p:nvSpPr>
          <p:spPr>
            <a:xfrm>
              <a:off x="3172798"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6" name="tx65"/>
            <p:cNvSpPr/>
            <p:nvPr/>
          </p:nvSpPr>
          <p:spPr>
            <a:xfrm>
              <a:off x="3276867"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7" name="rc6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68" name="rc67"/>
            <p:cNvSpPr/>
            <p:nvPr/>
          </p:nvSpPr>
          <p:spPr>
            <a:xfrm>
              <a:off x="5266656" y="2153563"/>
              <a:ext cx="3176137" cy="3131794"/>
            </a:xfrm>
            <a:prstGeom prst="rect">
              <a:avLst/>
            </a:prstGeom>
            <a:solidFill>
              <a:srgbClr val="FFFFFF">
                <a:alpha val="100000"/>
              </a:srgbClr>
            </a:solidFill>
          </p:spPr>
          <p:txBody>
            <a:bodyPr/>
            <a:lstStyle/>
            <a:p/>
          </p:txBody>
        </p:sp>
        <p:sp>
          <p:nvSpPr>
            <p:cNvPr id="69" name="pl68"/>
            <p:cNvSpPr/>
            <p:nvPr/>
          </p:nvSpPr>
          <p:spPr>
            <a:xfrm>
              <a:off x="5266656"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0" name="pl69"/>
            <p:cNvSpPr/>
            <p:nvPr/>
          </p:nvSpPr>
          <p:spPr>
            <a:xfrm>
              <a:off x="5266656"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1" name="pl70"/>
            <p:cNvSpPr/>
            <p:nvPr/>
          </p:nvSpPr>
          <p:spPr>
            <a:xfrm>
              <a:off x="5266656"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2" name="pl71"/>
            <p:cNvSpPr/>
            <p:nvPr/>
          </p:nvSpPr>
          <p:spPr>
            <a:xfrm>
              <a:off x="5266656"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73" name="pl7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4" name="pl73"/>
            <p:cNvSpPr/>
            <p:nvPr/>
          </p:nvSpPr>
          <p:spPr>
            <a:xfrm>
              <a:off x="5266656"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5" name="pl74"/>
            <p:cNvSpPr/>
            <p:nvPr/>
          </p:nvSpPr>
          <p:spPr>
            <a:xfrm>
              <a:off x="5266656"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6" name="pl75"/>
            <p:cNvSpPr/>
            <p:nvPr/>
          </p:nvSpPr>
          <p:spPr>
            <a:xfrm>
              <a:off x="5266656"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77" name="rc76"/>
            <p:cNvSpPr/>
            <p:nvPr/>
          </p:nvSpPr>
          <p:spPr>
            <a:xfrm>
              <a:off x="5305706" y="5283655"/>
              <a:ext cx="234305" cy="170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305706" y="528365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305706" y="5281951"/>
              <a:ext cx="234305" cy="17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305706" y="5249592"/>
              <a:ext cx="234305" cy="323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566046" y="5280248"/>
              <a:ext cx="234305" cy="51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566046" y="528024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566046" y="528024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566046" y="5249592"/>
              <a:ext cx="234305" cy="30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826385" y="5224897"/>
              <a:ext cx="234305" cy="604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826385" y="5218084"/>
              <a:ext cx="234305" cy="681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826385" y="5216381"/>
              <a:ext cx="234305" cy="170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826385" y="5185725"/>
              <a:ext cx="234305" cy="306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086724" y="5126967"/>
              <a:ext cx="234305" cy="1583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086724" y="5091201"/>
              <a:ext cx="234305" cy="357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086724" y="5066506"/>
              <a:ext cx="234305" cy="2469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086724" y="4954100"/>
              <a:ext cx="234305" cy="112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347063" y="5102272"/>
              <a:ext cx="234305" cy="1830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347063" y="5034147"/>
              <a:ext cx="234305" cy="6812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347063" y="4929404"/>
              <a:ext cx="234305" cy="10474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347063" y="4803373"/>
              <a:ext cx="234305" cy="1260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607402" y="5143998"/>
              <a:ext cx="234305" cy="1413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607402" y="4971131"/>
              <a:ext cx="234305" cy="1728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607402" y="4858725"/>
              <a:ext cx="234305" cy="112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607402" y="4734396"/>
              <a:ext cx="234305" cy="1243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867741" y="5041811"/>
              <a:ext cx="234305" cy="243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867741" y="4918334"/>
              <a:ext cx="234305" cy="1234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867741" y="4788896"/>
              <a:ext cx="234305" cy="12943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867741" y="4661162"/>
              <a:ext cx="234305" cy="1277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128081" y="5201905"/>
              <a:ext cx="234305" cy="83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128081" y="5054584"/>
              <a:ext cx="234305" cy="147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128081" y="4954951"/>
              <a:ext cx="234305" cy="996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128081" y="4874053"/>
              <a:ext cx="234305" cy="808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388420" y="5127819"/>
              <a:ext cx="234305" cy="15753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388420" y="4938771"/>
              <a:ext cx="234305" cy="1890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388420" y="4772717"/>
              <a:ext cx="234305" cy="1660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388420" y="4725881"/>
              <a:ext cx="234305" cy="468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648759" y="5074170"/>
              <a:ext cx="234305" cy="211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648759" y="4456787"/>
              <a:ext cx="234305" cy="61738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648759" y="4186841"/>
              <a:ext cx="234305" cy="2699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648759" y="4099130"/>
              <a:ext cx="234305" cy="877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909098" y="5061397"/>
              <a:ext cx="234305" cy="22396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909098" y="4261779"/>
              <a:ext cx="234305" cy="7996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909098" y="3883685"/>
              <a:ext cx="234305" cy="378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909098" y="3788309"/>
              <a:ext cx="234305" cy="953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8169437" y="5032443"/>
              <a:ext cx="234305" cy="252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8169437" y="4320537"/>
              <a:ext cx="234305" cy="7119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8169437" y="3848770"/>
              <a:ext cx="234305" cy="47176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8169437" y="3749138"/>
              <a:ext cx="234305" cy="996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5905583"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6030465"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7,463 case(s)</a:t>
              </a:r>
            </a:p>
          </p:txBody>
        </p:sp>
        <p:sp>
          <p:nvSpPr>
            <p:cNvPr id="127" name="pg126"/>
            <p:cNvSpPr/>
            <p:nvPr/>
          </p:nvSpPr>
          <p:spPr>
            <a:xfrm>
              <a:off x="6120093"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6224162"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7,046 case(s)</a:t>
              </a:r>
            </a:p>
          </p:txBody>
        </p:sp>
        <p:sp>
          <p:nvSpPr>
            <p:cNvPr id="129" name="rc128"/>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8442793" y="2153563"/>
              <a:ext cx="3176137" cy="3131794"/>
            </a:xfrm>
            <a:prstGeom prst="rect">
              <a:avLst/>
            </a:prstGeom>
            <a:solidFill>
              <a:srgbClr val="FFFFFF">
                <a:alpha val="100000"/>
              </a:srgbClr>
            </a:solidFill>
          </p:spPr>
          <p:txBody>
            <a:bodyPr/>
            <a:lstStyle/>
            <a:p/>
          </p:txBody>
        </p:sp>
        <p:sp>
          <p:nvSpPr>
            <p:cNvPr id="131" name="pl130"/>
            <p:cNvSpPr/>
            <p:nvPr/>
          </p:nvSpPr>
          <p:spPr>
            <a:xfrm>
              <a:off x="8442793"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2" name="pl131"/>
            <p:cNvSpPr/>
            <p:nvPr/>
          </p:nvSpPr>
          <p:spPr>
            <a:xfrm>
              <a:off x="8442793"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3" name="pl132"/>
            <p:cNvSpPr/>
            <p:nvPr/>
          </p:nvSpPr>
          <p:spPr>
            <a:xfrm>
              <a:off x="8442793"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4" name="pl133"/>
            <p:cNvSpPr/>
            <p:nvPr/>
          </p:nvSpPr>
          <p:spPr>
            <a:xfrm>
              <a:off x="8442793"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35" name="pl134"/>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6" name="pl135"/>
            <p:cNvSpPr/>
            <p:nvPr/>
          </p:nvSpPr>
          <p:spPr>
            <a:xfrm>
              <a:off x="8442793"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7" name="pl136"/>
            <p:cNvSpPr/>
            <p:nvPr/>
          </p:nvSpPr>
          <p:spPr>
            <a:xfrm>
              <a:off x="8442793"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8" name="pl137"/>
            <p:cNvSpPr/>
            <p:nvPr/>
          </p:nvSpPr>
          <p:spPr>
            <a:xfrm>
              <a:off x="8442793"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9" name="rc138"/>
            <p:cNvSpPr/>
            <p:nvPr/>
          </p:nvSpPr>
          <p:spPr>
            <a:xfrm>
              <a:off x="8481844" y="4634763"/>
              <a:ext cx="234305" cy="6505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8481844" y="3653762"/>
              <a:ext cx="234305" cy="98100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8481844" y="2976770"/>
              <a:ext cx="234305" cy="6769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8481844" y="2876285"/>
              <a:ext cx="234305" cy="1004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8742183" y="4907264"/>
              <a:ext cx="234305" cy="378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8742183" y="4048888"/>
              <a:ext cx="234305" cy="8583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8742183" y="3039785"/>
              <a:ext cx="234305" cy="100910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8742183" y="2983582"/>
              <a:ext cx="234305" cy="56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9002523" y="5132928"/>
              <a:ext cx="234305" cy="1524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9002523" y="4369076"/>
              <a:ext cx="234305" cy="76385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9002523" y="3241606"/>
              <a:ext cx="234305" cy="112746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9002523" y="3134309"/>
              <a:ext cx="234305" cy="1072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9262862" y="5136334"/>
              <a:ext cx="234305" cy="1490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9262862" y="4639873"/>
              <a:ext cx="234305" cy="49646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9262862" y="3936482"/>
              <a:ext cx="234305" cy="70339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9262862" y="3866653"/>
              <a:ext cx="234305" cy="6982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9523201" y="5168694"/>
              <a:ext cx="234305" cy="1166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9523201" y="4641576"/>
              <a:ext cx="234305" cy="52711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9523201" y="4005458"/>
              <a:ext cx="234305" cy="6361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9523201" y="3946700"/>
              <a:ext cx="234305" cy="587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rc158"/>
            <p:cNvSpPr/>
            <p:nvPr/>
          </p:nvSpPr>
          <p:spPr>
            <a:xfrm>
              <a:off x="9783540" y="5209569"/>
              <a:ext cx="234305" cy="757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0" name="rc159"/>
            <p:cNvSpPr/>
            <p:nvPr/>
          </p:nvSpPr>
          <p:spPr>
            <a:xfrm>
              <a:off x="9783540" y="4762498"/>
              <a:ext cx="234305" cy="4470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1" name="rc160"/>
            <p:cNvSpPr/>
            <p:nvPr/>
          </p:nvSpPr>
          <p:spPr>
            <a:xfrm>
              <a:off x="9783540" y="4232826"/>
              <a:ext cx="234305" cy="5296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2" name="rc161"/>
            <p:cNvSpPr/>
            <p:nvPr/>
          </p:nvSpPr>
          <p:spPr>
            <a:xfrm>
              <a:off x="9783540" y="4183435"/>
              <a:ext cx="234305" cy="493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3" name="rc162"/>
            <p:cNvSpPr/>
            <p:nvPr/>
          </p:nvSpPr>
          <p:spPr>
            <a:xfrm>
              <a:off x="10043879" y="5278545"/>
              <a:ext cx="234305" cy="68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4" name="rc163"/>
            <p:cNvSpPr/>
            <p:nvPr/>
          </p:nvSpPr>
          <p:spPr>
            <a:xfrm>
              <a:off x="10043879" y="4994975"/>
              <a:ext cx="234305" cy="28357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5" name="rc164"/>
            <p:cNvSpPr/>
            <p:nvPr/>
          </p:nvSpPr>
          <p:spPr>
            <a:xfrm>
              <a:off x="10043879" y="4762498"/>
              <a:ext cx="234305" cy="2324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6" name="rc165"/>
            <p:cNvSpPr/>
            <p:nvPr/>
          </p:nvSpPr>
          <p:spPr>
            <a:xfrm>
              <a:off x="10043879" y="4721623"/>
              <a:ext cx="234305" cy="408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7" name="rc166"/>
            <p:cNvSpPr/>
            <p:nvPr/>
          </p:nvSpPr>
          <p:spPr>
            <a:xfrm>
              <a:off x="10304218" y="5277694"/>
              <a:ext cx="234305" cy="766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8" name="rc167"/>
            <p:cNvSpPr/>
            <p:nvPr/>
          </p:nvSpPr>
          <p:spPr>
            <a:xfrm>
              <a:off x="10304218" y="5214678"/>
              <a:ext cx="234305" cy="630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9" name="rc168"/>
            <p:cNvSpPr/>
            <p:nvPr/>
          </p:nvSpPr>
          <p:spPr>
            <a:xfrm>
              <a:off x="10304218" y="5122709"/>
              <a:ext cx="234305" cy="9196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0" name="rc169"/>
            <p:cNvSpPr/>
            <p:nvPr/>
          </p:nvSpPr>
          <p:spPr>
            <a:xfrm>
              <a:off x="10304218" y="5111639"/>
              <a:ext cx="234305" cy="110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1" name="rc170"/>
            <p:cNvSpPr/>
            <p:nvPr/>
          </p:nvSpPr>
          <p:spPr>
            <a:xfrm>
              <a:off x="10564558" y="5281100"/>
              <a:ext cx="234305" cy="42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2" name="rc171"/>
            <p:cNvSpPr/>
            <p:nvPr/>
          </p:nvSpPr>
          <p:spPr>
            <a:xfrm>
              <a:off x="10564558" y="5240225"/>
              <a:ext cx="234305" cy="408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3" name="rc172"/>
            <p:cNvSpPr/>
            <p:nvPr/>
          </p:nvSpPr>
          <p:spPr>
            <a:xfrm>
              <a:off x="10564558" y="5196795"/>
              <a:ext cx="234305" cy="4342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4" name="rc173"/>
            <p:cNvSpPr/>
            <p:nvPr/>
          </p:nvSpPr>
          <p:spPr>
            <a:xfrm>
              <a:off x="10564558" y="5189131"/>
              <a:ext cx="234305" cy="7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5" name="rc174"/>
            <p:cNvSpPr/>
            <p:nvPr/>
          </p:nvSpPr>
          <p:spPr>
            <a:xfrm>
              <a:off x="10824897" y="5273436"/>
              <a:ext cx="234305" cy="1192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6" name="rc175"/>
            <p:cNvSpPr/>
            <p:nvPr/>
          </p:nvSpPr>
          <p:spPr>
            <a:xfrm>
              <a:off x="10824897" y="5237670"/>
              <a:ext cx="234305" cy="357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7" name="rc176"/>
            <p:cNvSpPr/>
            <p:nvPr/>
          </p:nvSpPr>
          <p:spPr>
            <a:xfrm>
              <a:off x="10824897" y="5216381"/>
              <a:ext cx="234305" cy="212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8" name="rc177"/>
            <p:cNvSpPr/>
            <p:nvPr/>
          </p:nvSpPr>
          <p:spPr>
            <a:xfrm>
              <a:off x="10824897" y="5202756"/>
              <a:ext cx="234305" cy="13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9" name="rc178"/>
            <p:cNvSpPr/>
            <p:nvPr/>
          </p:nvSpPr>
          <p:spPr>
            <a:xfrm>
              <a:off x="11085236" y="5224045"/>
              <a:ext cx="234305" cy="613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0" name="rc179"/>
            <p:cNvSpPr/>
            <p:nvPr/>
          </p:nvSpPr>
          <p:spPr>
            <a:xfrm>
              <a:off x="11085236" y="5124412"/>
              <a:ext cx="234305" cy="9963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1" name="rc180"/>
            <p:cNvSpPr/>
            <p:nvPr/>
          </p:nvSpPr>
          <p:spPr>
            <a:xfrm>
              <a:off x="11085236" y="5072467"/>
              <a:ext cx="234305" cy="5194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85236" y="5057990"/>
              <a:ext cx="234305" cy="144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3" name="rc182"/>
            <p:cNvSpPr/>
            <p:nvPr/>
          </p:nvSpPr>
          <p:spPr>
            <a:xfrm>
              <a:off x="11345575" y="5113342"/>
              <a:ext cx="234305" cy="17201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4" name="rc183"/>
            <p:cNvSpPr/>
            <p:nvPr/>
          </p:nvSpPr>
          <p:spPr>
            <a:xfrm>
              <a:off x="11345575" y="4603256"/>
              <a:ext cx="234305" cy="51008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5" name="rc184"/>
            <p:cNvSpPr/>
            <p:nvPr/>
          </p:nvSpPr>
          <p:spPr>
            <a:xfrm>
              <a:off x="11345575" y="4350341"/>
              <a:ext cx="234305" cy="252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6" name="rc185"/>
            <p:cNvSpPr/>
            <p:nvPr/>
          </p:nvSpPr>
          <p:spPr>
            <a:xfrm>
              <a:off x="11345575" y="4308615"/>
              <a:ext cx="234305" cy="417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7" name="pg186"/>
            <p:cNvSpPr/>
            <p:nvPr/>
          </p:nvSpPr>
          <p:spPr>
            <a:xfrm>
              <a:off x="9839883"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8" name="pg187"/>
            <p:cNvSpPr/>
            <p:nvPr/>
          </p:nvSpPr>
          <p:spPr>
            <a:xfrm>
              <a:off x="9057584" y="2153563"/>
              <a:ext cx="1946557" cy="373922"/>
            </a:xfrm>
            <a:custGeom>
              <a:avLst/>
              <a:pathLst>
                <a:path w="1946557" h="373922">
                  <a:moveTo>
                    <a:pt x="31220" y="373922"/>
                  </a:moveTo>
                  <a:lnTo>
                    <a:pt x="1915336" y="373922"/>
                  </a:lnTo>
                  <a:lnTo>
                    <a:pt x="1914079" y="373897"/>
                  </a:lnTo>
                  <a:lnTo>
                    <a:pt x="1919100" y="373695"/>
                  </a:lnTo>
                  <a:lnTo>
                    <a:pt x="1924022" y="372690"/>
                  </a:lnTo>
                  <a:lnTo>
                    <a:pt x="1928720" y="370908"/>
                  </a:lnTo>
                  <a:lnTo>
                    <a:pt x="1933072" y="368396"/>
                  </a:lnTo>
                  <a:lnTo>
                    <a:pt x="1936964" y="365218"/>
                  </a:lnTo>
                  <a:lnTo>
                    <a:pt x="1940295" y="361457"/>
                  </a:lnTo>
                  <a:lnTo>
                    <a:pt x="1942981" y="357211"/>
                  </a:lnTo>
                  <a:lnTo>
                    <a:pt x="1944950" y="352588"/>
                  </a:lnTo>
                  <a:lnTo>
                    <a:pt x="1946153" y="347710"/>
                  </a:lnTo>
                  <a:lnTo>
                    <a:pt x="1946557" y="342702"/>
                  </a:lnTo>
                  <a:lnTo>
                    <a:pt x="1946557" y="31220"/>
                  </a:lnTo>
                  <a:lnTo>
                    <a:pt x="1946153" y="26212"/>
                  </a:lnTo>
                  <a:lnTo>
                    <a:pt x="1944950" y="21334"/>
                  </a:lnTo>
                  <a:lnTo>
                    <a:pt x="1942981" y="16711"/>
                  </a:lnTo>
                  <a:lnTo>
                    <a:pt x="1940295" y="12465"/>
                  </a:lnTo>
                  <a:lnTo>
                    <a:pt x="1936964" y="8704"/>
                  </a:lnTo>
                  <a:lnTo>
                    <a:pt x="1933072" y="5526"/>
                  </a:lnTo>
                  <a:lnTo>
                    <a:pt x="1928720" y="3014"/>
                  </a:lnTo>
                  <a:lnTo>
                    <a:pt x="1924022" y="1232"/>
                  </a:lnTo>
                  <a:lnTo>
                    <a:pt x="1919100" y="227"/>
                  </a:lnTo>
                  <a:lnTo>
                    <a:pt x="191533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9" name="tx188"/>
            <p:cNvSpPr/>
            <p:nvPr/>
          </p:nvSpPr>
          <p:spPr>
            <a:xfrm>
              <a:off x="9182466" y="2239827"/>
              <a:ext cx="169679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14,409 case(s)</a:t>
              </a:r>
            </a:p>
          </p:txBody>
        </p:sp>
        <p:sp>
          <p:nvSpPr>
            <p:cNvPr id="190" name="pg189"/>
            <p:cNvSpPr/>
            <p:nvPr/>
          </p:nvSpPr>
          <p:spPr>
            <a:xfrm>
              <a:off x="9276117" y="2394471"/>
              <a:ext cx="1509491" cy="311602"/>
            </a:xfrm>
            <a:custGeom>
              <a:avLst/>
              <a:pathLst>
                <a:path w="1509491" h="311602">
                  <a:moveTo>
                    <a:pt x="26017" y="311602"/>
                  </a:moveTo>
                  <a:lnTo>
                    <a:pt x="1483474" y="311602"/>
                  </a:lnTo>
                  <a:lnTo>
                    <a:pt x="1482426" y="311581"/>
                  </a:lnTo>
                  <a:lnTo>
                    <a:pt x="1486610" y="311412"/>
                  </a:lnTo>
                  <a:lnTo>
                    <a:pt x="1490712" y="310575"/>
                  </a:lnTo>
                  <a:lnTo>
                    <a:pt x="1494627" y="309090"/>
                  </a:lnTo>
                  <a:lnTo>
                    <a:pt x="1498253" y="306996"/>
                  </a:lnTo>
                  <a:lnTo>
                    <a:pt x="1501497" y="304348"/>
                  </a:lnTo>
                  <a:lnTo>
                    <a:pt x="1504273" y="301214"/>
                  </a:lnTo>
                  <a:lnTo>
                    <a:pt x="1506511" y="297675"/>
                  </a:lnTo>
                  <a:lnTo>
                    <a:pt x="1508152" y="293823"/>
                  </a:lnTo>
                  <a:lnTo>
                    <a:pt x="1509154" y="289758"/>
                  </a:lnTo>
                  <a:lnTo>
                    <a:pt x="1509491" y="285585"/>
                  </a:lnTo>
                  <a:lnTo>
                    <a:pt x="1509491" y="26017"/>
                  </a:lnTo>
                  <a:lnTo>
                    <a:pt x="1509154" y="21843"/>
                  </a:lnTo>
                  <a:lnTo>
                    <a:pt x="1508152" y="17778"/>
                  </a:lnTo>
                  <a:lnTo>
                    <a:pt x="1506511" y="13926"/>
                  </a:lnTo>
                  <a:lnTo>
                    <a:pt x="1504273" y="10387"/>
                  </a:lnTo>
                  <a:lnTo>
                    <a:pt x="1501497" y="7253"/>
                  </a:lnTo>
                  <a:lnTo>
                    <a:pt x="1498253" y="4605"/>
                  </a:lnTo>
                  <a:lnTo>
                    <a:pt x="1494627" y="2511"/>
                  </a:lnTo>
                  <a:lnTo>
                    <a:pt x="1490712" y="1027"/>
                  </a:lnTo>
                  <a:lnTo>
                    <a:pt x="1486610" y="189"/>
                  </a:lnTo>
                  <a:lnTo>
                    <a:pt x="148347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1" name="tx190"/>
            <p:cNvSpPr/>
            <p:nvPr/>
          </p:nvSpPr>
          <p:spPr>
            <a:xfrm>
              <a:off x="9380185" y="2466357"/>
              <a:ext cx="1301354"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14,380 case(s)</a:t>
              </a:r>
            </a:p>
          </p:txBody>
        </p:sp>
        <p:sp>
          <p:nvSpPr>
            <p:cNvPr id="192" name="rc191"/>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93" name="rc192"/>
            <p:cNvSpPr/>
            <p:nvPr/>
          </p:nvSpPr>
          <p:spPr>
            <a:xfrm>
              <a:off x="11618931" y="2153563"/>
              <a:ext cx="3176137" cy="3131794"/>
            </a:xfrm>
            <a:prstGeom prst="rect">
              <a:avLst/>
            </a:prstGeom>
            <a:solidFill>
              <a:srgbClr val="FFFFFF">
                <a:alpha val="100000"/>
              </a:srgbClr>
            </a:solidFill>
          </p:spPr>
          <p:txBody>
            <a:bodyPr/>
            <a:lstStyle/>
            <a:p/>
          </p:txBody>
        </p:sp>
        <p:sp>
          <p:nvSpPr>
            <p:cNvPr id="194" name="pl193"/>
            <p:cNvSpPr/>
            <p:nvPr/>
          </p:nvSpPr>
          <p:spPr>
            <a:xfrm>
              <a:off x="11618931"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5" name="pl194"/>
            <p:cNvSpPr/>
            <p:nvPr/>
          </p:nvSpPr>
          <p:spPr>
            <a:xfrm>
              <a:off x="11618931"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6" name="pl195"/>
            <p:cNvSpPr/>
            <p:nvPr/>
          </p:nvSpPr>
          <p:spPr>
            <a:xfrm>
              <a:off x="11618931"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1618931"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99" name="pl198"/>
            <p:cNvSpPr/>
            <p:nvPr/>
          </p:nvSpPr>
          <p:spPr>
            <a:xfrm>
              <a:off x="11618931"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0" name="pl199"/>
            <p:cNvSpPr/>
            <p:nvPr/>
          </p:nvSpPr>
          <p:spPr>
            <a:xfrm>
              <a:off x="11618931"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1618931"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rc201"/>
            <p:cNvSpPr/>
            <p:nvPr/>
          </p:nvSpPr>
          <p:spPr>
            <a:xfrm>
              <a:off x="11657982" y="4968576"/>
              <a:ext cx="234305" cy="3167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657982" y="4127232"/>
              <a:ext cx="234305" cy="84134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657982" y="3621403"/>
              <a:ext cx="234305" cy="5058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657982" y="3568606"/>
              <a:ext cx="234305" cy="527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1918321" y="5183170"/>
              <a:ext cx="234305" cy="10218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1918321" y="4685006"/>
              <a:ext cx="234305" cy="49816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1918321" y="4050591"/>
              <a:ext cx="234305" cy="6344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1918321" y="3995239"/>
              <a:ext cx="234305" cy="5535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178660" y="5161029"/>
              <a:ext cx="234305" cy="12432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178660" y="4690115"/>
              <a:ext cx="234305" cy="47091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178660" y="4067622"/>
              <a:ext cx="234305" cy="62249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178660" y="4023341"/>
              <a:ext cx="234305" cy="442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439000" y="5152514"/>
              <a:ext cx="234305" cy="132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439000" y="4611771"/>
              <a:ext cx="234305" cy="540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439000" y="3992685"/>
              <a:ext cx="234305" cy="6190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439000" y="3950107"/>
              <a:ext cx="234305" cy="425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699339" y="5187428"/>
              <a:ext cx="234305" cy="9792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699339" y="4726732"/>
              <a:ext cx="234305" cy="4606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699339" y="4209833"/>
              <a:ext cx="234305" cy="51689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699339" y="4173216"/>
              <a:ext cx="234305" cy="366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2959678" y="5224897"/>
              <a:ext cx="234305" cy="604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2959678" y="5036701"/>
              <a:ext cx="234305" cy="18819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2959678" y="4764201"/>
              <a:ext cx="234305" cy="27250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2959678" y="4730138"/>
              <a:ext cx="234305" cy="34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220017" y="5271733"/>
              <a:ext cx="234305" cy="1362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220017" y="5233412"/>
              <a:ext cx="234305" cy="38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220017" y="5132076"/>
              <a:ext cx="234305" cy="1013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220017" y="5106529"/>
              <a:ext cx="234305" cy="25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480356" y="5275139"/>
              <a:ext cx="234305" cy="1021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480356" y="5257256"/>
              <a:ext cx="234305" cy="178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480356" y="5221490"/>
              <a:ext cx="234305" cy="357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480356" y="5215530"/>
              <a:ext cx="234305" cy="59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740696" y="5282803"/>
              <a:ext cx="234305" cy="2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740696" y="5278545"/>
              <a:ext cx="234305" cy="42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740696" y="5266623"/>
              <a:ext cx="234305" cy="1192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740696" y="5258959"/>
              <a:ext cx="234305" cy="76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001035" y="5284506"/>
              <a:ext cx="234305" cy="85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001035" y="5284506"/>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001035" y="5281951"/>
              <a:ext cx="234305" cy="25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001035" y="5268326"/>
              <a:ext cx="234305" cy="136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261374"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261374"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261374" y="52853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261374" y="5268326"/>
              <a:ext cx="234305" cy="170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4521713" y="5280248"/>
              <a:ext cx="234305" cy="510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4521713" y="5279397"/>
              <a:ext cx="234305" cy="85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4521713" y="5276842"/>
              <a:ext cx="234305" cy="255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4521713" y="527684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pg249"/>
            <p:cNvSpPr/>
            <p:nvPr/>
          </p:nvSpPr>
          <p:spPr>
            <a:xfrm>
              <a:off x="12257859" y="2153563"/>
              <a:ext cx="1898283" cy="373922"/>
            </a:xfrm>
            <a:custGeom>
              <a:avLst/>
              <a:pathLst>
                <a:path w="1898283" h="373922">
                  <a:moveTo>
                    <a:pt x="31220" y="373922"/>
                  </a:moveTo>
                  <a:lnTo>
                    <a:pt x="1867062" y="373922"/>
                  </a:lnTo>
                  <a:lnTo>
                    <a:pt x="1865805" y="373897"/>
                  </a:lnTo>
                  <a:lnTo>
                    <a:pt x="1870825" y="373695"/>
                  </a:lnTo>
                  <a:lnTo>
                    <a:pt x="1875748" y="372690"/>
                  </a:lnTo>
                  <a:lnTo>
                    <a:pt x="1880446" y="370908"/>
                  </a:lnTo>
                  <a:lnTo>
                    <a:pt x="1884798" y="368396"/>
                  </a:lnTo>
                  <a:lnTo>
                    <a:pt x="1888690" y="365218"/>
                  </a:lnTo>
                  <a:lnTo>
                    <a:pt x="1892021" y="361457"/>
                  </a:lnTo>
                  <a:lnTo>
                    <a:pt x="1894707" y="357211"/>
                  </a:lnTo>
                  <a:lnTo>
                    <a:pt x="1896676" y="352588"/>
                  </a:lnTo>
                  <a:lnTo>
                    <a:pt x="1897879" y="347710"/>
                  </a:lnTo>
                  <a:lnTo>
                    <a:pt x="1898283" y="342702"/>
                  </a:lnTo>
                  <a:lnTo>
                    <a:pt x="1898283" y="31220"/>
                  </a:lnTo>
                  <a:lnTo>
                    <a:pt x="1897879" y="26212"/>
                  </a:lnTo>
                  <a:lnTo>
                    <a:pt x="1896676" y="21334"/>
                  </a:lnTo>
                  <a:lnTo>
                    <a:pt x="1894707" y="16711"/>
                  </a:lnTo>
                  <a:lnTo>
                    <a:pt x="1892021" y="12465"/>
                  </a:lnTo>
                  <a:lnTo>
                    <a:pt x="1888690" y="8704"/>
                  </a:lnTo>
                  <a:lnTo>
                    <a:pt x="1884798" y="5526"/>
                  </a:lnTo>
                  <a:lnTo>
                    <a:pt x="1880446" y="3014"/>
                  </a:lnTo>
                  <a:lnTo>
                    <a:pt x="1875748" y="1232"/>
                  </a:lnTo>
                  <a:lnTo>
                    <a:pt x="1870825" y="227"/>
                  </a:lnTo>
                  <a:lnTo>
                    <a:pt x="186706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1" name="tx250"/>
            <p:cNvSpPr/>
            <p:nvPr/>
          </p:nvSpPr>
          <p:spPr>
            <a:xfrm>
              <a:off x="12382741" y="2239827"/>
              <a:ext cx="164851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8,518 case(s)</a:t>
              </a:r>
            </a:p>
          </p:txBody>
        </p:sp>
        <p:sp>
          <p:nvSpPr>
            <p:cNvPr id="252" name="pg251"/>
            <p:cNvSpPr/>
            <p:nvPr/>
          </p:nvSpPr>
          <p:spPr>
            <a:xfrm>
              <a:off x="12472369" y="2394471"/>
              <a:ext cx="1469263" cy="311602"/>
            </a:xfrm>
            <a:custGeom>
              <a:avLst/>
              <a:pathLst>
                <a:path w="1469263" h="311602">
                  <a:moveTo>
                    <a:pt x="26017" y="311602"/>
                  </a:moveTo>
                  <a:lnTo>
                    <a:pt x="1443246" y="311602"/>
                  </a:lnTo>
                  <a:lnTo>
                    <a:pt x="1442198" y="311581"/>
                  </a:lnTo>
                  <a:lnTo>
                    <a:pt x="1446382" y="311412"/>
                  </a:lnTo>
                  <a:lnTo>
                    <a:pt x="1450484" y="310575"/>
                  </a:lnTo>
                  <a:lnTo>
                    <a:pt x="1454399" y="309090"/>
                  </a:lnTo>
                  <a:lnTo>
                    <a:pt x="1458025" y="306996"/>
                  </a:lnTo>
                  <a:lnTo>
                    <a:pt x="1461268" y="304348"/>
                  </a:lnTo>
                  <a:lnTo>
                    <a:pt x="1464045" y="301214"/>
                  </a:lnTo>
                  <a:lnTo>
                    <a:pt x="1466283" y="297675"/>
                  </a:lnTo>
                  <a:lnTo>
                    <a:pt x="1467924" y="293823"/>
                  </a:lnTo>
                  <a:lnTo>
                    <a:pt x="1468926" y="289758"/>
                  </a:lnTo>
                  <a:lnTo>
                    <a:pt x="1469263" y="285585"/>
                  </a:lnTo>
                  <a:lnTo>
                    <a:pt x="1469263" y="26017"/>
                  </a:lnTo>
                  <a:lnTo>
                    <a:pt x="1468926" y="21843"/>
                  </a:lnTo>
                  <a:lnTo>
                    <a:pt x="1467924" y="17778"/>
                  </a:lnTo>
                  <a:lnTo>
                    <a:pt x="1466283" y="13926"/>
                  </a:lnTo>
                  <a:lnTo>
                    <a:pt x="1464045" y="10387"/>
                  </a:lnTo>
                  <a:lnTo>
                    <a:pt x="1461268" y="7253"/>
                  </a:lnTo>
                  <a:lnTo>
                    <a:pt x="1458025" y="4605"/>
                  </a:lnTo>
                  <a:lnTo>
                    <a:pt x="1454399" y="2511"/>
                  </a:lnTo>
                  <a:lnTo>
                    <a:pt x="1450484" y="1027"/>
                  </a:lnTo>
                  <a:lnTo>
                    <a:pt x="1446382" y="189"/>
                  </a:lnTo>
                  <a:lnTo>
                    <a:pt x="1443246"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3" name="tx252"/>
            <p:cNvSpPr/>
            <p:nvPr/>
          </p:nvSpPr>
          <p:spPr>
            <a:xfrm>
              <a:off x="12576437" y="2466357"/>
              <a:ext cx="126112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8,962 case(s)</a:t>
              </a:r>
            </a:p>
          </p:txBody>
        </p:sp>
        <p:sp>
          <p:nvSpPr>
            <p:cNvPr id="254" name="rc25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255" name="rc254"/>
            <p:cNvSpPr/>
            <p:nvPr/>
          </p:nvSpPr>
          <p:spPr>
            <a:xfrm>
              <a:off x="14795069" y="2153563"/>
              <a:ext cx="3176137" cy="3131794"/>
            </a:xfrm>
            <a:prstGeom prst="rect">
              <a:avLst/>
            </a:prstGeom>
            <a:solidFill>
              <a:srgbClr val="FFFFFF">
                <a:alpha val="100000"/>
              </a:srgbClr>
            </a:solidFill>
          </p:spPr>
          <p:txBody>
            <a:bodyPr/>
            <a:lstStyle/>
            <a:p/>
          </p:txBody>
        </p:sp>
        <p:sp>
          <p:nvSpPr>
            <p:cNvPr id="256" name="pl255"/>
            <p:cNvSpPr/>
            <p:nvPr/>
          </p:nvSpPr>
          <p:spPr>
            <a:xfrm>
              <a:off x="14795069" y="485957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7" name="pl256"/>
            <p:cNvSpPr/>
            <p:nvPr/>
          </p:nvSpPr>
          <p:spPr>
            <a:xfrm>
              <a:off x="14795069" y="4008013"/>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8" name="pl257"/>
            <p:cNvSpPr/>
            <p:nvPr/>
          </p:nvSpPr>
          <p:spPr>
            <a:xfrm>
              <a:off x="14795069" y="315645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59" name="pl258"/>
            <p:cNvSpPr/>
            <p:nvPr/>
          </p:nvSpPr>
          <p:spPr>
            <a:xfrm>
              <a:off x="14795069" y="2304886"/>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60" name="pl25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1" name="pl260"/>
            <p:cNvSpPr/>
            <p:nvPr/>
          </p:nvSpPr>
          <p:spPr>
            <a:xfrm>
              <a:off x="14795069" y="443379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2" name="pl261"/>
            <p:cNvSpPr/>
            <p:nvPr/>
          </p:nvSpPr>
          <p:spPr>
            <a:xfrm>
              <a:off x="14795069" y="35822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3" name="pl262"/>
            <p:cNvSpPr/>
            <p:nvPr/>
          </p:nvSpPr>
          <p:spPr>
            <a:xfrm>
              <a:off x="14795069" y="273066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64" name="rc263"/>
            <p:cNvSpPr/>
            <p:nvPr/>
          </p:nvSpPr>
          <p:spPr>
            <a:xfrm>
              <a:off x="14834120" y="5272584"/>
              <a:ext cx="234305" cy="127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5" name="rc264"/>
            <p:cNvSpPr/>
            <p:nvPr/>
          </p:nvSpPr>
          <p:spPr>
            <a:xfrm>
              <a:off x="14834120" y="5269178"/>
              <a:ext cx="234305" cy="34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6" name="rc265"/>
            <p:cNvSpPr/>
            <p:nvPr/>
          </p:nvSpPr>
          <p:spPr>
            <a:xfrm>
              <a:off x="14834120" y="5265772"/>
              <a:ext cx="234305" cy="340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7" name="rc266"/>
            <p:cNvSpPr/>
            <p:nvPr/>
          </p:nvSpPr>
          <p:spPr>
            <a:xfrm>
              <a:off x="14834120" y="5262366"/>
              <a:ext cx="234305" cy="34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94459" y="5252147"/>
              <a:ext cx="234305" cy="33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94459" y="5221490"/>
              <a:ext cx="234305" cy="306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0" name="rc269"/>
            <p:cNvSpPr/>
            <p:nvPr/>
          </p:nvSpPr>
          <p:spPr>
            <a:xfrm>
              <a:off x="15094459" y="5216381"/>
              <a:ext cx="234305" cy="51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1" name="rc270"/>
            <p:cNvSpPr/>
            <p:nvPr/>
          </p:nvSpPr>
          <p:spPr>
            <a:xfrm>
              <a:off x="15094459" y="5192537"/>
              <a:ext cx="234305" cy="2384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54798" y="5248741"/>
              <a:ext cx="234305" cy="366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54798" y="5220639"/>
              <a:ext cx="234305" cy="28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4" name="rc273"/>
            <p:cNvSpPr/>
            <p:nvPr/>
          </p:nvSpPr>
          <p:spPr>
            <a:xfrm>
              <a:off x="15354798" y="5212975"/>
              <a:ext cx="234305" cy="766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5" name="rc274"/>
            <p:cNvSpPr/>
            <p:nvPr/>
          </p:nvSpPr>
          <p:spPr>
            <a:xfrm>
              <a:off x="15354798" y="5184022"/>
              <a:ext cx="234305" cy="289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6" name="rc275"/>
            <p:cNvSpPr/>
            <p:nvPr/>
          </p:nvSpPr>
          <p:spPr>
            <a:xfrm>
              <a:off x="15615138" y="5252147"/>
              <a:ext cx="234305" cy="3321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7" name="rc276"/>
            <p:cNvSpPr/>
            <p:nvPr/>
          </p:nvSpPr>
          <p:spPr>
            <a:xfrm>
              <a:off x="15615138" y="5207865"/>
              <a:ext cx="234305" cy="44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8" name="rc277"/>
            <p:cNvSpPr/>
            <p:nvPr/>
          </p:nvSpPr>
          <p:spPr>
            <a:xfrm>
              <a:off x="15615138" y="5189983"/>
              <a:ext cx="234305" cy="1788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9" name="rc278"/>
            <p:cNvSpPr/>
            <p:nvPr/>
          </p:nvSpPr>
          <p:spPr>
            <a:xfrm>
              <a:off x="15615138" y="5154217"/>
              <a:ext cx="234305" cy="35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75477" y="5262366"/>
              <a:ext cx="234305" cy="229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75477" y="5241076"/>
              <a:ext cx="234305" cy="2128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2" name="rc281"/>
            <p:cNvSpPr/>
            <p:nvPr/>
          </p:nvSpPr>
          <p:spPr>
            <a:xfrm>
              <a:off x="15875477" y="5235967"/>
              <a:ext cx="234305" cy="510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3" name="rc282"/>
            <p:cNvSpPr/>
            <p:nvPr/>
          </p:nvSpPr>
          <p:spPr>
            <a:xfrm>
              <a:off x="15875477" y="5226600"/>
              <a:ext cx="234305" cy="9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35816" y="5261514"/>
              <a:ext cx="234305" cy="2384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35816" y="5235967"/>
              <a:ext cx="234305" cy="255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6" name="rc285"/>
            <p:cNvSpPr/>
            <p:nvPr/>
          </p:nvSpPr>
          <p:spPr>
            <a:xfrm>
              <a:off x="16135816" y="5210420"/>
              <a:ext cx="234305" cy="2554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7" name="rc286"/>
            <p:cNvSpPr/>
            <p:nvPr/>
          </p:nvSpPr>
          <p:spPr>
            <a:xfrm>
              <a:off x="16135816" y="5184873"/>
              <a:ext cx="234305" cy="255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96155" y="5247037"/>
              <a:ext cx="234305" cy="38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96155" y="5224045"/>
              <a:ext cx="234305" cy="229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0" name="rc289"/>
            <p:cNvSpPr/>
            <p:nvPr/>
          </p:nvSpPr>
          <p:spPr>
            <a:xfrm>
              <a:off x="16396155" y="5209569"/>
              <a:ext cx="234305" cy="144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1" name="rc290"/>
            <p:cNvSpPr/>
            <p:nvPr/>
          </p:nvSpPr>
          <p:spPr>
            <a:xfrm>
              <a:off x="16396155" y="5191686"/>
              <a:ext cx="234305" cy="178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2" name="pg291"/>
            <p:cNvSpPr/>
            <p:nvPr/>
          </p:nvSpPr>
          <p:spPr>
            <a:xfrm>
              <a:off x="15458133" y="2153563"/>
              <a:ext cx="1850009" cy="373922"/>
            </a:xfrm>
            <a:custGeom>
              <a:avLst/>
              <a:pathLst>
                <a:path w="1850009" h="373922">
                  <a:moveTo>
                    <a:pt x="31220" y="373922"/>
                  </a:moveTo>
                  <a:lnTo>
                    <a:pt x="1818788" y="373922"/>
                  </a:lnTo>
                  <a:lnTo>
                    <a:pt x="1817531" y="373897"/>
                  </a:lnTo>
                  <a:lnTo>
                    <a:pt x="1822551" y="373695"/>
                  </a:lnTo>
                  <a:lnTo>
                    <a:pt x="1827474" y="372690"/>
                  </a:lnTo>
                  <a:lnTo>
                    <a:pt x="1832172" y="370908"/>
                  </a:lnTo>
                  <a:lnTo>
                    <a:pt x="1836523" y="368396"/>
                  </a:lnTo>
                  <a:lnTo>
                    <a:pt x="1840415" y="365218"/>
                  </a:lnTo>
                  <a:lnTo>
                    <a:pt x="1843747" y="361457"/>
                  </a:lnTo>
                  <a:lnTo>
                    <a:pt x="1846433" y="357211"/>
                  </a:lnTo>
                  <a:lnTo>
                    <a:pt x="1848402" y="352588"/>
                  </a:lnTo>
                  <a:lnTo>
                    <a:pt x="1849604" y="347710"/>
                  </a:lnTo>
                  <a:lnTo>
                    <a:pt x="1850009" y="342702"/>
                  </a:lnTo>
                  <a:lnTo>
                    <a:pt x="1850009" y="31220"/>
                  </a:lnTo>
                  <a:lnTo>
                    <a:pt x="1849604" y="26212"/>
                  </a:lnTo>
                  <a:lnTo>
                    <a:pt x="1848402" y="21334"/>
                  </a:lnTo>
                  <a:lnTo>
                    <a:pt x="1846433" y="16711"/>
                  </a:lnTo>
                  <a:lnTo>
                    <a:pt x="1843747" y="12465"/>
                  </a:lnTo>
                  <a:lnTo>
                    <a:pt x="1840415" y="8704"/>
                  </a:lnTo>
                  <a:lnTo>
                    <a:pt x="1836523" y="5526"/>
                  </a:lnTo>
                  <a:lnTo>
                    <a:pt x="1832172" y="3014"/>
                  </a:lnTo>
                  <a:lnTo>
                    <a:pt x="1827474" y="1232"/>
                  </a:lnTo>
                  <a:lnTo>
                    <a:pt x="1822551" y="227"/>
                  </a:lnTo>
                  <a:lnTo>
                    <a:pt x="1818788"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3" name="tx292"/>
            <p:cNvSpPr/>
            <p:nvPr/>
          </p:nvSpPr>
          <p:spPr>
            <a:xfrm>
              <a:off x="15583016" y="2239827"/>
              <a:ext cx="160024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536 case(s)</a:t>
              </a:r>
            </a:p>
          </p:txBody>
        </p:sp>
        <p:sp>
          <p:nvSpPr>
            <p:cNvPr id="294" name="pg293"/>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5" name="rc294"/>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96" name="tx295"/>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7" name="tx296"/>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8" name="tx297"/>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9" name="tx298"/>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0" name="tx299"/>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1" name="pl300"/>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tx312"/>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4" name="tx313"/>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5" name="tx314"/>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6" name="tx315"/>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7" name="tx316"/>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8" name="tx317"/>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9" name="tx318"/>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0" name="tx319"/>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1" name="tx320"/>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2" name="tx321"/>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3" name="tx322"/>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4" name="tx323"/>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5" name="pl324"/>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tx336"/>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8" name="tx337"/>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9" name="tx338"/>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0" name="tx339"/>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1" name="tx340"/>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2" name="tx341"/>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3" name="tx342"/>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4" name="tx343"/>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5" name="tx344"/>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6" name="tx345"/>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7" name="tx346"/>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8" name="tx347"/>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9" name="pl348"/>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tx360"/>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2" name="tx361"/>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3" name="tx362"/>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4" name="tx363"/>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5" name="tx364"/>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6" name="tx365"/>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7" name="tx366"/>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8" name="tx367"/>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9" name="tx368"/>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0" name="tx369"/>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1" name="tx370"/>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2" name="tx371"/>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3" name="pl372"/>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tx384"/>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6" name="tx385"/>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7" name="tx386"/>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8" name="tx387"/>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9" name="tx388"/>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0" name="tx389"/>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1" name="tx390"/>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2" name="tx391"/>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3" name="tx392"/>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4" name="tx393"/>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5" name="tx394"/>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6" name="tx395"/>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7" name="pl396"/>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tx408"/>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0" name="tx409"/>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1" name="tx410"/>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2" name="tx411"/>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3" name="tx412"/>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4" name="tx413"/>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5" name="tx414"/>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6" name="tx415"/>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7" name="tx416"/>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8" name="tx417"/>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9" name="tx418"/>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0" name="tx419"/>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1" name="tx420"/>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2" name="tx421"/>
            <p:cNvSpPr/>
            <p:nvPr/>
          </p:nvSpPr>
          <p:spPr>
            <a:xfrm>
              <a:off x="1230614" y="4318936"/>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423" name="tx422"/>
            <p:cNvSpPr/>
            <p:nvPr/>
          </p:nvSpPr>
          <p:spPr>
            <a:xfrm>
              <a:off x="1230614" y="346737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2,000</a:t>
              </a:r>
            </a:p>
          </p:txBody>
        </p:sp>
        <p:sp>
          <p:nvSpPr>
            <p:cNvPr id="424" name="tx423"/>
            <p:cNvSpPr/>
            <p:nvPr/>
          </p:nvSpPr>
          <p:spPr>
            <a:xfrm>
              <a:off x="1230614" y="2615810"/>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3,000</a:t>
              </a:r>
            </a:p>
          </p:txBody>
        </p:sp>
        <p:sp>
          <p:nvSpPr>
            <p:cNvPr id="425" name="pl424"/>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2055723" y="443379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2055723" y="35822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pl427"/>
            <p:cNvSpPr/>
            <p:nvPr/>
          </p:nvSpPr>
          <p:spPr>
            <a:xfrm>
              <a:off x="2055723" y="273066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tx42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0" name="rc429"/>
            <p:cNvSpPr/>
            <p:nvPr/>
          </p:nvSpPr>
          <p:spPr>
            <a:xfrm>
              <a:off x="18110385" y="2153563"/>
              <a:ext cx="1240079" cy="413498"/>
            </a:xfrm>
            <a:prstGeom prst="rect">
              <a:avLst/>
            </a:prstGeom>
            <a:solidFill>
              <a:srgbClr val="FFFFFF">
                <a:alpha val="100000"/>
              </a:srgbClr>
            </a:solidFill>
          </p:spPr>
          <p:txBody>
            <a:bodyPr/>
            <a:lstStyle/>
            <a:p/>
          </p:txBody>
        </p:sp>
        <p:sp>
          <p:nvSpPr>
            <p:cNvPr id="431" name="rc430"/>
            <p:cNvSpPr/>
            <p:nvPr/>
          </p:nvSpPr>
          <p:spPr>
            <a:xfrm>
              <a:off x="18179974" y="2223153"/>
              <a:ext cx="274319" cy="274319"/>
            </a:xfrm>
            <a:prstGeom prst="rect">
              <a:avLst/>
            </a:prstGeom>
            <a:solidFill>
              <a:srgbClr val="FFFFFF">
                <a:alpha val="100000"/>
              </a:srgbClr>
            </a:solidFill>
          </p:spPr>
          <p:txBody>
            <a:bodyPr/>
            <a:lstStyle/>
            <a:p/>
          </p:txBody>
        </p:sp>
        <p:sp>
          <p:nvSpPr>
            <p:cNvPr id="432" name="pg43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3" name="tx43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4" name="rc433"/>
            <p:cNvSpPr/>
            <p:nvPr/>
          </p:nvSpPr>
          <p:spPr>
            <a:xfrm>
              <a:off x="18110385" y="2706240"/>
              <a:ext cx="1753945" cy="1236458"/>
            </a:xfrm>
            <a:prstGeom prst="rect">
              <a:avLst/>
            </a:prstGeom>
            <a:solidFill>
              <a:srgbClr val="FFFFFF">
                <a:alpha val="100000"/>
              </a:srgbClr>
            </a:solidFill>
          </p:spPr>
          <p:txBody>
            <a:bodyPr/>
            <a:lstStyle/>
            <a:p/>
          </p:txBody>
        </p:sp>
        <p:sp>
          <p:nvSpPr>
            <p:cNvPr id="435" name="rc434"/>
            <p:cNvSpPr/>
            <p:nvPr/>
          </p:nvSpPr>
          <p:spPr>
            <a:xfrm>
              <a:off x="18179974" y="2775829"/>
              <a:ext cx="274319" cy="274319"/>
            </a:xfrm>
            <a:prstGeom prst="rect">
              <a:avLst/>
            </a:prstGeom>
            <a:solidFill>
              <a:srgbClr val="FFFFFF">
                <a:alpha val="100000"/>
              </a:srgbClr>
            </a:solidFill>
          </p:spPr>
          <p:txBody>
            <a:bodyPr/>
            <a:lstStyle/>
            <a:p/>
          </p:txBody>
        </p:sp>
        <p:sp>
          <p:nvSpPr>
            <p:cNvPr id="436" name="rc43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050149"/>
              <a:ext cx="274319" cy="274319"/>
            </a:xfrm>
            <a:prstGeom prst="rect">
              <a:avLst/>
            </a:prstGeom>
            <a:solidFill>
              <a:srgbClr val="FFFFFF">
                <a:alpha val="100000"/>
              </a:srgbClr>
            </a:solidFill>
          </p:spPr>
          <p:txBody>
            <a:bodyPr/>
            <a:lstStyle/>
            <a:p/>
          </p:txBody>
        </p:sp>
        <p:sp>
          <p:nvSpPr>
            <p:cNvPr id="438" name="rc43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3324469"/>
              <a:ext cx="274319" cy="274320"/>
            </a:xfrm>
            <a:prstGeom prst="rect">
              <a:avLst/>
            </a:prstGeom>
            <a:solidFill>
              <a:srgbClr val="FFFFFF">
                <a:alpha val="100000"/>
              </a:srgbClr>
            </a:solidFill>
          </p:spPr>
          <p:txBody>
            <a:bodyPr/>
            <a:lstStyle/>
            <a:p/>
          </p:txBody>
        </p:sp>
        <p:sp>
          <p:nvSpPr>
            <p:cNvPr id="440" name="rc43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598789"/>
              <a:ext cx="274319" cy="274320"/>
            </a:xfrm>
            <a:prstGeom prst="rect">
              <a:avLst/>
            </a:prstGeom>
            <a:solidFill>
              <a:srgbClr val="FFFFFF">
                <a:alpha val="100000"/>
              </a:srgbClr>
            </a:solidFill>
          </p:spPr>
          <p:txBody>
            <a:bodyPr/>
            <a:lstStyle/>
            <a:p/>
          </p:txBody>
        </p:sp>
        <p:sp>
          <p:nvSpPr>
            <p:cNvPr id="442" name="rc44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3" name="tx44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4" name="tx44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5" name="tx44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6" name="tx44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7" name=""/>
          <p:cNvGrpSpPr/>
          <p:nvPr/>
        </p:nvGrpSpPr>
        <p:grpSpPr>
          <a:xfrm>
            <a:off x="6400800" y="6217920"/>
            <a:ext cx="5486400" cy="4251960"/>
            <a:chOff x="6400800" y="6217920"/>
            <a:chExt cx="5486400" cy="4251960"/>
          </a:xfrm>
        </p:grpSpPr>
        <p:sp>
          <p:nvSpPr>
            <p:cNvPr id="44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0" name="rc5"/>
            <p:cNvSpPr/>
            <p:nvPr/>
          </p:nvSpPr>
          <p:spPr>
            <a:xfrm>
              <a:off x="7153670" y="6510025"/>
              <a:ext cx="4022426" cy="2788960"/>
            </a:xfrm>
            <a:prstGeom prst="rect">
              <a:avLst/>
            </a:prstGeom>
            <a:solidFill>
              <a:srgbClr val="FFFFFF">
                <a:alpha val="100000"/>
              </a:srgbClr>
            </a:solidFill>
          </p:spPr>
          <p:txBody>
            <a:bodyPr/>
            <a:lstStyle/>
            <a:p/>
          </p:txBody>
        </p:sp>
        <p:sp>
          <p:nvSpPr>
            <p:cNvPr id="451" name="pl6"/>
            <p:cNvSpPr/>
            <p:nvPr/>
          </p:nvSpPr>
          <p:spPr>
            <a:xfrm>
              <a:off x="7153670" y="8688356"/>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52" name="pl7"/>
            <p:cNvSpPr/>
            <p:nvPr/>
          </p:nvSpPr>
          <p:spPr>
            <a:xfrm>
              <a:off x="7153670" y="7720639"/>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53" name="pl8"/>
            <p:cNvSpPr/>
            <p:nvPr/>
          </p:nvSpPr>
          <p:spPr>
            <a:xfrm>
              <a:off x="7153670" y="6752922"/>
              <a:ext cx="4022426" cy="0"/>
            </a:xfrm>
            <a:custGeom>
              <a:avLst/>
              <a:pathLst>
                <a:path w="4022426" h="0">
                  <a:moveTo>
                    <a:pt x="0" y="0"/>
                  </a:moveTo>
                  <a:lnTo>
                    <a:pt x="4022426" y="0"/>
                  </a:lnTo>
                  <a:lnTo>
                    <a:pt x="4022426" y="0"/>
                  </a:lnTo>
                </a:path>
              </a:pathLst>
            </a:custGeom>
            <a:ln w="6775" cap="flat">
              <a:solidFill>
                <a:srgbClr val="EBEBEB">
                  <a:alpha val="100000"/>
                </a:srgbClr>
              </a:solidFill>
              <a:prstDash val="solid"/>
              <a:round/>
            </a:ln>
          </p:spPr>
          <p:txBody>
            <a:bodyPr/>
            <a:lstStyle/>
            <a:p/>
          </p:txBody>
        </p:sp>
        <p:sp>
          <p:nvSpPr>
            <p:cNvPr id="454" name="pl9"/>
            <p:cNvSpPr/>
            <p:nvPr/>
          </p:nvSpPr>
          <p:spPr>
            <a:xfrm>
              <a:off x="7153670" y="9172214"/>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55" name="pl10"/>
            <p:cNvSpPr/>
            <p:nvPr/>
          </p:nvSpPr>
          <p:spPr>
            <a:xfrm>
              <a:off x="7153670" y="8204497"/>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56" name="pl11"/>
            <p:cNvSpPr/>
            <p:nvPr/>
          </p:nvSpPr>
          <p:spPr>
            <a:xfrm>
              <a:off x="7153670" y="7236780"/>
              <a:ext cx="4022426" cy="0"/>
            </a:xfrm>
            <a:custGeom>
              <a:avLst/>
              <a:pathLst>
                <a:path w="4022426" h="0">
                  <a:moveTo>
                    <a:pt x="0" y="0"/>
                  </a:moveTo>
                  <a:lnTo>
                    <a:pt x="4022426" y="0"/>
                  </a:lnTo>
                  <a:lnTo>
                    <a:pt x="4022426" y="0"/>
                  </a:lnTo>
                </a:path>
              </a:pathLst>
            </a:custGeom>
            <a:ln w="13550" cap="flat">
              <a:solidFill>
                <a:srgbClr val="EBEBEB">
                  <a:alpha val="100000"/>
                </a:srgbClr>
              </a:solidFill>
              <a:prstDash val="solid"/>
              <a:round/>
            </a:ln>
          </p:spPr>
          <p:txBody>
            <a:bodyPr/>
            <a:lstStyle/>
            <a:p/>
          </p:txBody>
        </p:sp>
        <p:sp>
          <p:nvSpPr>
            <p:cNvPr id="457" name="rc12"/>
            <p:cNvSpPr/>
            <p:nvPr/>
          </p:nvSpPr>
          <p:spPr>
            <a:xfrm>
              <a:off x="7293338" y="7401292"/>
              <a:ext cx="391069" cy="177092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8" name="rc13"/>
            <p:cNvSpPr/>
            <p:nvPr/>
          </p:nvSpPr>
          <p:spPr>
            <a:xfrm>
              <a:off x="7852008" y="6820662"/>
              <a:ext cx="391069" cy="225478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59" name="rc14"/>
            <p:cNvSpPr/>
            <p:nvPr/>
          </p:nvSpPr>
          <p:spPr>
            <a:xfrm>
              <a:off x="8410679" y="8378686"/>
              <a:ext cx="391069" cy="78385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0" name="rc15"/>
            <p:cNvSpPr/>
            <p:nvPr/>
          </p:nvSpPr>
          <p:spPr>
            <a:xfrm>
              <a:off x="8969349" y="8794805"/>
              <a:ext cx="391069" cy="35805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6"/>
            <p:cNvSpPr/>
            <p:nvPr/>
          </p:nvSpPr>
          <p:spPr>
            <a:xfrm>
              <a:off x="9528019" y="8949639"/>
              <a:ext cx="391069" cy="483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17"/>
            <p:cNvSpPr/>
            <p:nvPr/>
          </p:nvSpPr>
          <p:spPr>
            <a:xfrm>
              <a:off x="7852008" y="6714213"/>
              <a:ext cx="391069" cy="10644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3" name="rc18"/>
            <p:cNvSpPr/>
            <p:nvPr/>
          </p:nvSpPr>
          <p:spPr>
            <a:xfrm>
              <a:off x="8410679" y="8349655"/>
              <a:ext cx="391069" cy="290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4" name="rc19"/>
            <p:cNvSpPr/>
            <p:nvPr/>
          </p:nvSpPr>
          <p:spPr>
            <a:xfrm>
              <a:off x="8969349" y="8756096"/>
              <a:ext cx="391069" cy="387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5" name="rc20"/>
            <p:cNvSpPr/>
            <p:nvPr/>
          </p:nvSpPr>
          <p:spPr>
            <a:xfrm>
              <a:off x="10086689" y="8901254"/>
              <a:ext cx="391069" cy="967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6" name="rc21"/>
            <p:cNvSpPr/>
            <p:nvPr/>
          </p:nvSpPr>
          <p:spPr>
            <a:xfrm>
              <a:off x="7852008" y="6636796"/>
              <a:ext cx="391069" cy="7741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7" name="rc22"/>
            <p:cNvSpPr/>
            <p:nvPr/>
          </p:nvSpPr>
          <p:spPr>
            <a:xfrm>
              <a:off x="8410679" y="8252883"/>
              <a:ext cx="391069" cy="9677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8" name="rc23"/>
            <p:cNvSpPr/>
            <p:nvPr/>
          </p:nvSpPr>
          <p:spPr>
            <a:xfrm>
              <a:off x="8969349" y="8698033"/>
              <a:ext cx="391069" cy="5806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69" name="rc24"/>
            <p:cNvSpPr/>
            <p:nvPr/>
          </p:nvSpPr>
          <p:spPr>
            <a:xfrm>
              <a:off x="9528019" y="8930285"/>
              <a:ext cx="391069" cy="193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0" name="rc25"/>
            <p:cNvSpPr/>
            <p:nvPr/>
          </p:nvSpPr>
          <p:spPr>
            <a:xfrm>
              <a:off x="10086689" y="8891576"/>
              <a:ext cx="391069" cy="96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26"/>
            <p:cNvSpPr/>
            <p:nvPr/>
          </p:nvSpPr>
          <p:spPr>
            <a:xfrm>
              <a:off x="10645360" y="9133506"/>
              <a:ext cx="391069" cy="9677"/>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27"/>
            <p:cNvSpPr/>
            <p:nvPr/>
          </p:nvSpPr>
          <p:spPr>
            <a:xfrm>
              <a:off x="7852008" y="9075443"/>
              <a:ext cx="391069" cy="9677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28"/>
            <p:cNvSpPr/>
            <p:nvPr/>
          </p:nvSpPr>
          <p:spPr>
            <a:xfrm>
              <a:off x="8410679" y="9162537"/>
              <a:ext cx="391069" cy="967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29"/>
            <p:cNvSpPr/>
            <p:nvPr/>
          </p:nvSpPr>
          <p:spPr>
            <a:xfrm>
              <a:off x="8969349" y="9152860"/>
              <a:ext cx="391069" cy="1935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30"/>
            <p:cNvSpPr/>
            <p:nvPr/>
          </p:nvSpPr>
          <p:spPr>
            <a:xfrm>
              <a:off x="9528019" y="8998025"/>
              <a:ext cx="391069" cy="17418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31"/>
            <p:cNvSpPr/>
            <p:nvPr/>
          </p:nvSpPr>
          <p:spPr>
            <a:xfrm>
              <a:off x="10086689" y="8910931"/>
              <a:ext cx="391069" cy="2612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7" name="rc32"/>
            <p:cNvSpPr/>
            <p:nvPr/>
          </p:nvSpPr>
          <p:spPr>
            <a:xfrm>
              <a:off x="10645360" y="9143183"/>
              <a:ext cx="391069" cy="2903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8" name="pl33"/>
            <p:cNvSpPr/>
            <p:nvPr/>
          </p:nvSpPr>
          <p:spPr>
            <a:xfrm>
              <a:off x="7488873" y="6867288"/>
              <a:ext cx="3352021" cy="2301374"/>
            </a:xfrm>
            <a:custGeom>
              <a:avLst/>
              <a:pathLst>
                <a:path w="3352021" h="2301374">
                  <a:moveTo>
                    <a:pt x="0" y="0"/>
                  </a:moveTo>
                  <a:lnTo>
                    <a:pt x="558670" y="1493248"/>
                  </a:lnTo>
                  <a:lnTo>
                    <a:pt x="1117340" y="2087145"/>
                  </a:lnTo>
                  <a:lnTo>
                    <a:pt x="1676010" y="2184352"/>
                  </a:lnTo>
                  <a:lnTo>
                    <a:pt x="2234681" y="2265295"/>
                  </a:lnTo>
                  <a:lnTo>
                    <a:pt x="2793351" y="2271651"/>
                  </a:lnTo>
                  <a:lnTo>
                    <a:pt x="3352021" y="2301374"/>
                  </a:lnTo>
                </a:path>
              </a:pathLst>
            </a:custGeom>
            <a:ln w="40651" cap="flat">
              <a:solidFill>
                <a:srgbClr val="000000">
                  <a:alpha val="100000"/>
                </a:srgbClr>
              </a:solidFill>
              <a:prstDash val="solid"/>
              <a:round/>
            </a:ln>
          </p:spPr>
          <p:txBody>
            <a:bodyPr/>
            <a:lstStyle/>
            <a:p/>
          </p:txBody>
        </p:sp>
        <p:sp>
          <p:nvSpPr>
            <p:cNvPr id="479" name="rc34"/>
            <p:cNvSpPr/>
            <p:nvPr/>
          </p:nvSpPr>
          <p:spPr>
            <a:xfrm>
              <a:off x="7153670" y="6510025"/>
              <a:ext cx="4022426" cy="2788960"/>
            </a:xfrm>
            <a:prstGeom prst="rect">
              <a:avLst/>
            </a:prstGeom>
            <a:ln w="13550" cap="rnd">
              <a:solidFill>
                <a:srgbClr val="333333">
                  <a:alpha val="100000"/>
                </a:srgbClr>
              </a:solidFill>
              <a:prstDash val="solid"/>
              <a:round/>
            </a:ln>
          </p:spPr>
          <p:txBody>
            <a:bodyPr/>
            <a:lstStyle/>
            <a:p/>
          </p:txBody>
        </p:sp>
        <p:sp>
          <p:nvSpPr>
            <p:cNvPr id="480" name="tx35"/>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1" name="tx36"/>
            <p:cNvSpPr/>
            <p:nvPr/>
          </p:nvSpPr>
          <p:spPr>
            <a:xfrm>
              <a:off x="6801340" y="820219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82" name="tx37"/>
            <p:cNvSpPr/>
            <p:nvPr/>
          </p:nvSpPr>
          <p:spPr>
            <a:xfrm>
              <a:off x="6801340" y="723447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83" name="pl38"/>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9"/>
            <p:cNvSpPr/>
            <p:nvPr/>
          </p:nvSpPr>
          <p:spPr>
            <a:xfrm>
              <a:off x="7118876" y="82044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40"/>
            <p:cNvSpPr/>
            <p:nvPr/>
          </p:nvSpPr>
          <p:spPr>
            <a:xfrm>
              <a:off x="7118876" y="72367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6" name="pl41"/>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42"/>
            <p:cNvSpPr/>
            <p:nvPr/>
          </p:nvSpPr>
          <p:spPr>
            <a:xfrm>
              <a:off x="11176096" y="823753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43"/>
            <p:cNvSpPr/>
            <p:nvPr/>
          </p:nvSpPr>
          <p:spPr>
            <a:xfrm>
              <a:off x="11176096" y="730285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tx44"/>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0" name="tx45"/>
            <p:cNvSpPr/>
            <p:nvPr/>
          </p:nvSpPr>
          <p:spPr>
            <a:xfrm>
              <a:off x="11274154" y="823522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500</a:t>
              </a:r>
            </a:p>
          </p:txBody>
        </p:sp>
        <p:sp>
          <p:nvSpPr>
            <p:cNvPr id="491" name="tx46"/>
            <p:cNvSpPr/>
            <p:nvPr/>
          </p:nvSpPr>
          <p:spPr>
            <a:xfrm>
              <a:off x="11274154" y="730054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92" name="pl47"/>
            <p:cNvSpPr/>
            <p:nvPr/>
          </p:nvSpPr>
          <p:spPr>
            <a:xfrm>
              <a:off x="748887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48"/>
            <p:cNvSpPr/>
            <p:nvPr/>
          </p:nvSpPr>
          <p:spPr>
            <a:xfrm>
              <a:off x="80475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9"/>
            <p:cNvSpPr/>
            <p:nvPr/>
          </p:nvSpPr>
          <p:spPr>
            <a:xfrm>
              <a:off x="860621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0"/>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1"/>
            <p:cNvSpPr/>
            <p:nvPr/>
          </p:nvSpPr>
          <p:spPr>
            <a:xfrm>
              <a:off x="972355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2"/>
            <p:cNvSpPr/>
            <p:nvPr/>
          </p:nvSpPr>
          <p:spPr>
            <a:xfrm>
              <a:off x="1028222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3"/>
            <p:cNvSpPr/>
            <p:nvPr/>
          </p:nvSpPr>
          <p:spPr>
            <a:xfrm>
              <a:off x="1084089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tx54"/>
            <p:cNvSpPr/>
            <p:nvPr/>
          </p:nvSpPr>
          <p:spPr>
            <a:xfrm rot="-2700000">
              <a:off x="7378974"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0" name="tx55"/>
            <p:cNvSpPr/>
            <p:nvPr/>
          </p:nvSpPr>
          <p:spPr>
            <a:xfrm rot="-2700000">
              <a:off x="789794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1" name="tx56"/>
            <p:cNvSpPr/>
            <p:nvPr/>
          </p:nvSpPr>
          <p:spPr>
            <a:xfrm rot="-2700000">
              <a:off x="8455959"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2" name="tx57"/>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3" name="tx58"/>
            <p:cNvSpPr/>
            <p:nvPr/>
          </p:nvSpPr>
          <p:spPr>
            <a:xfrm rot="-2700000">
              <a:off x="942860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4" name="tx59"/>
            <p:cNvSpPr/>
            <p:nvPr/>
          </p:nvSpPr>
          <p:spPr>
            <a:xfrm rot="-2700000">
              <a:off x="998725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5" name="tx60"/>
            <p:cNvSpPr/>
            <p:nvPr/>
          </p:nvSpPr>
          <p:spPr>
            <a:xfrm rot="-2700000">
              <a:off x="10657992"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6" name="tx61"/>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7" name="tx62"/>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8" name="tx6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09" name="tx6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0" name="rc65"/>
            <p:cNvSpPr/>
            <p:nvPr/>
          </p:nvSpPr>
          <p:spPr>
            <a:xfrm>
              <a:off x="6522375" y="10217410"/>
              <a:ext cx="1051268" cy="182880"/>
            </a:xfrm>
            <a:prstGeom prst="rect">
              <a:avLst/>
            </a:prstGeom>
            <a:solidFill>
              <a:srgbClr val="FFFFFF">
                <a:alpha val="100000"/>
              </a:srgbClr>
            </a:solidFill>
          </p:spPr>
          <p:txBody>
            <a:bodyPr/>
            <a:lstStyle/>
            <a:p/>
          </p:txBody>
        </p:sp>
        <p:sp>
          <p:nvSpPr>
            <p:cNvPr id="511" name="rc66"/>
            <p:cNvSpPr/>
            <p:nvPr/>
          </p:nvSpPr>
          <p:spPr>
            <a:xfrm>
              <a:off x="6522375" y="10217410"/>
              <a:ext cx="182880" cy="182880"/>
            </a:xfrm>
            <a:prstGeom prst="rect">
              <a:avLst/>
            </a:prstGeom>
            <a:solidFill>
              <a:srgbClr val="FFFFFF">
                <a:alpha val="100000"/>
              </a:srgbClr>
            </a:solidFill>
          </p:spPr>
          <p:txBody>
            <a:bodyPr/>
            <a:lstStyle/>
            <a:p/>
          </p:txBody>
        </p:sp>
        <p:sp>
          <p:nvSpPr>
            <p:cNvPr id="512" name="pl67"/>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3" name="tx68"/>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4" name="rc69"/>
            <p:cNvSpPr/>
            <p:nvPr/>
          </p:nvSpPr>
          <p:spPr>
            <a:xfrm>
              <a:off x="7753643" y="10217410"/>
              <a:ext cx="4053749" cy="182880"/>
            </a:xfrm>
            <a:prstGeom prst="rect">
              <a:avLst/>
            </a:prstGeom>
            <a:solidFill>
              <a:srgbClr val="FFFFFF">
                <a:alpha val="100000"/>
              </a:srgbClr>
            </a:solidFill>
          </p:spPr>
          <p:txBody>
            <a:bodyPr/>
            <a:lstStyle/>
            <a:p/>
          </p:txBody>
        </p:sp>
        <p:sp>
          <p:nvSpPr>
            <p:cNvPr id="515" name="rc70"/>
            <p:cNvSpPr/>
            <p:nvPr/>
          </p:nvSpPr>
          <p:spPr>
            <a:xfrm>
              <a:off x="7753643" y="10217410"/>
              <a:ext cx="182879" cy="182880"/>
            </a:xfrm>
            <a:prstGeom prst="rect">
              <a:avLst/>
            </a:prstGeom>
            <a:solidFill>
              <a:srgbClr val="FFFFFF">
                <a:alpha val="100000"/>
              </a:srgbClr>
            </a:solidFill>
          </p:spPr>
          <p:txBody>
            <a:bodyPr/>
            <a:lstStyle/>
            <a:p/>
          </p:txBody>
        </p:sp>
        <p:sp>
          <p:nvSpPr>
            <p:cNvPr id="516" name="rc71"/>
            <p:cNvSpPr/>
            <p:nvPr/>
          </p:nvSpPr>
          <p:spPr>
            <a:xfrm>
              <a:off x="7762643"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7" name="rc72"/>
            <p:cNvSpPr/>
            <p:nvPr/>
          </p:nvSpPr>
          <p:spPr>
            <a:xfrm>
              <a:off x="8844883" y="10217410"/>
              <a:ext cx="182879" cy="182880"/>
            </a:xfrm>
            <a:prstGeom prst="rect">
              <a:avLst/>
            </a:prstGeom>
            <a:solidFill>
              <a:srgbClr val="FFFFFF">
                <a:alpha val="100000"/>
              </a:srgbClr>
            </a:solidFill>
          </p:spPr>
          <p:txBody>
            <a:bodyPr/>
            <a:lstStyle/>
            <a:p/>
          </p:txBody>
        </p:sp>
        <p:sp>
          <p:nvSpPr>
            <p:cNvPr id="518" name="rc73"/>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9" name="rc74"/>
            <p:cNvSpPr/>
            <p:nvPr/>
          </p:nvSpPr>
          <p:spPr>
            <a:xfrm>
              <a:off x="9770924" y="10217410"/>
              <a:ext cx="182879" cy="182880"/>
            </a:xfrm>
            <a:prstGeom prst="rect">
              <a:avLst/>
            </a:prstGeom>
            <a:solidFill>
              <a:srgbClr val="FFFFFF">
                <a:alpha val="100000"/>
              </a:srgbClr>
            </a:solidFill>
          </p:spPr>
          <p:txBody>
            <a:bodyPr/>
            <a:lstStyle/>
            <a:p/>
          </p:txBody>
        </p:sp>
        <p:sp>
          <p:nvSpPr>
            <p:cNvPr id="520" name="rc75"/>
            <p:cNvSpPr/>
            <p:nvPr/>
          </p:nvSpPr>
          <p:spPr>
            <a:xfrm>
              <a:off x="977992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1" name="rc76"/>
            <p:cNvSpPr/>
            <p:nvPr/>
          </p:nvSpPr>
          <p:spPr>
            <a:xfrm>
              <a:off x="10773165" y="10217410"/>
              <a:ext cx="182879" cy="182880"/>
            </a:xfrm>
            <a:prstGeom prst="rect">
              <a:avLst/>
            </a:prstGeom>
            <a:solidFill>
              <a:srgbClr val="FFFFFF">
                <a:alpha val="100000"/>
              </a:srgbClr>
            </a:solidFill>
          </p:spPr>
          <p:txBody>
            <a:bodyPr/>
            <a:lstStyle/>
            <a:p/>
          </p:txBody>
        </p:sp>
        <p:sp>
          <p:nvSpPr>
            <p:cNvPr id="522" name="rc77"/>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23" name="tx78"/>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4" name="tx79"/>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5" name="tx80"/>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6" name="tx81"/>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27" name="tx82"/>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8" name=""/>
          <p:cNvGrpSpPr/>
          <p:nvPr/>
        </p:nvGrpSpPr>
        <p:grpSpPr>
          <a:xfrm>
            <a:off x="12527280" y="6217920"/>
            <a:ext cx="5486400" cy="4297680"/>
            <a:chOff x="12527280" y="6217920"/>
            <a:chExt cx="5486400" cy="4297680"/>
          </a:xfrm>
        </p:grpSpPr>
        <p:sp>
          <p:nvSpPr>
            <p:cNvPr id="529"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0"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31"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2"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6"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7"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2"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3" name="pl17"/>
            <p:cNvSpPr/>
            <p:nvPr/>
          </p:nvSpPr>
          <p:spPr>
            <a:xfrm>
              <a:off x="13325144" y="6663670"/>
              <a:ext cx="4510689" cy="204859"/>
            </a:xfrm>
            <a:custGeom>
              <a:avLst/>
              <a:pathLst>
                <a:path w="4510689" h="204859">
                  <a:moveTo>
                    <a:pt x="0" y="25607"/>
                  </a:moveTo>
                  <a:lnTo>
                    <a:pt x="180427" y="0"/>
                  </a:lnTo>
                  <a:lnTo>
                    <a:pt x="360855" y="25607"/>
                  </a:lnTo>
                  <a:lnTo>
                    <a:pt x="541282" y="0"/>
                  </a:lnTo>
                  <a:lnTo>
                    <a:pt x="721710" y="0"/>
                  </a:lnTo>
                  <a:lnTo>
                    <a:pt x="902137" y="0"/>
                  </a:lnTo>
                  <a:lnTo>
                    <a:pt x="1082565" y="51214"/>
                  </a:lnTo>
                  <a:lnTo>
                    <a:pt x="1262993" y="0"/>
                  </a:lnTo>
                  <a:lnTo>
                    <a:pt x="1443420" y="0"/>
                  </a:lnTo>
                  <a:lnTo>
                    <a:pt x="1623848" y="0"/>
                  </a:lnTo>
                  <a:lnTo>
                    <a:pt x="1804275" y="0"/>
                  </a:lnTo>
                  <a:lnTo>
                    <a:pt x="1984703" y="51214"/>
                  </a:lnTo>
                  <a:lnTo>
                    <a:pt x="2165131" y="25607"/>
                  </a:lnTo>
                  <a:lnTo>
                    <a:pt x="2345558" y="0"/>
                  </a:lnTo>
                  <a:lnTo>
                    <a:pt x="2525986" y="76822"/>
                  </a:lnTo>
                  <a:lnTo>
                    <a:pt x="2706413" y="0"/>
                  </a:lnTo>
                  <a:lnTo>
                    <a:pt x="2886841" y="51214"/>
                  </a:lnTo>
                  <a:lnTo>
                    <a:pt x="3067268" y="102429"/>
                  </a:lnTo>
                  <a:lnTo>
                    <a:pt x="3247696" y="76822"/>
                  </a:lnTo>
                  <a:lnTo>
                    <a:pt x="3428124" y="76822"/>
                  </a:lnTo>
                  <a:lnTo>
                    <a:pt x="3608551" y="179252"/>
                  </a:lnTo>
                  <a:lnTo>
                    <a:pt x="3788979" y="153644"/>
                  </a:lnTo>
                  <a:lnTo>
                    <a:pt x="3969406" y="128037"/>
                  </a:lnTo>
                  <a:lnTo>
                    <a:pt x="4149834" y="76822"/>
                  </a:lnTo>
                  <a:lnTo>
                    <a:pt x="4330262" y="204859"/>
                  </a:lnTo>
                  <a:lnTo>
                    <a:pt x="4510689" y="179252"/>
                  </a:lnTo>
                </a:path>
              </a:pathLst>
            </a:custGeom>
            <a:ln w="32521" cap="flat">
              <a:solidFill>
                <a:srgbClr val="5EB0E8">
                  <a:alpha val="100000"/>
                </a:srgbClr>
              </a:solidFill>
              <a:prstDash val="solid"/>
              <a:round/>
            </a:ln>
          </p:spPr>
          <p:txBody>
            <a:bodyPr/>
            <a:lstStyle/>
            <a:p/>
          </p:txBody>
        </p:sp>
        <p:sp>
          <p:nvSpPr>
            <p:cNvPr id="544" name="pl18"/>
            <p:cNvSpPr/>
            <p:nvPr/>
          </p:nvSpPr>
          <p:spPr>
            <a:xfrm>
              <a:off x="13325144" y="6663670"/>
              <a:ext cx="4510689" cy="153644"/>
            </a:xfrm>
            <a:custGeom>
              <a:avLst/>
              <a:pathLst>
                <a:path w="4510689" h="153644">
                  <a:moveTo>
                    <a:pt x="0" y="76822"/>
                  </a:moveTo>
                  <a:lnTo>
                    <a:pt x="180427" y="25607"/>
                  </a:lnTo>
                  <a:lnTo>
                    <a:pt x="360855" y="25607"/>
                  </a:lnTo>
                  <a:lnTo>
                    <a:pt x="541282" y="25607"/>
                  </a:lnTo>
                  <a:lnTo>
                    <a:pt x="721710" y="25607"/>
                  </a:lnTo>
                  <a:lnTo>
                    <a:pt x="902137" y="25607"/>
                  </a:lnTo>
                  <a:lnTo>
                    <a:pt x="1082565" y="51214"/>
                  </a:lnTo>
                  <a:lnTo>
                    <a:pt x="1262993" y="102429"/>
                  </a:lnTo>
                  <a:lnTo>
                    <a:pt x="1443420" y="51214"/>
                  </a:lnTo>
                  <a:lnTo>
                    <a:pt x="1623848" y="25607"/>
                  </a:lnTo>
                  <a:lnTo>
                    <a:pt x="1804275" y="25607"/>
                  </a:lnTo>
                  <a:lnTo>
                    <a:pt x="1984703" y="25607"/>
                  </a:lnTo>
                  <a:lnTo>
                    <a:pt x="2165131" y="25607"/>
                  </a:lnTo>
                  <a:lnTo>
                    <a:pt x="2345558" y="51214"/>
                  </a:lnTo>
                  <a:lnTo>
                    <a:pt x="2525986" y="51214"/>
                  </a:lnTo>
                  <a:lnTo>
                    <a:pt x="2706413" y="76822"/>
                  </a:lnTo>
                  <a:lnTo>
                    <a:pt x="2886841" y="25607"/>
                  </a:lnTo>
                  <a:lnTo>
                    <a:pt x="3067268" y="76822"/>
                  </a:lnTo>
                  <a:lnTo>
                    <a:pt x="3247696" y="76822"/>
                  </a:lnTo>
                  <a:lnTo>
                    <a:pt x="3428124" y="0"/>
                  </a:lnTo>
                  <a:lnTo>
                    <a:pt x="3608551" y="153644"/>
                  </a:lnTo>
                  <a:lnTo>
                    <a:pt x="3788979" y="51214"/>
                  </a:lnTo>
                  <a:lnTo>
                    <a:pt x="3969406" y="102429"/>
                  </a:lnTo>
                  <a:lnTo>
                    <a:pt x="4149834" y="153644"/>
                  </a:lnTo>
                  <a:lnTo>
                    <a:pt x="4330262" y="128037"/>
                  </a:lnTo>
                  <a:lnTo>
                    <a:pt x="4510689" y="128037"/>
                  </a:lnTo>
                </a:path>
              </a:pathLst>
            </a:custGeom>
            <a:ln w="32521" cap="flat">
              <a:solidFill>
                <a:srgbClr val="00A173">
                  <a:alpha val="100000"/>
                </a:srgbClr>
              </a:solidFill>
              <a:prstDash val="solid"/>
              <a:round/>
            </a:ln>
          </p:spPr>
          <p:txBody>
            <a:bodyPr/>
            <a:lstStyle/>
            <a:p/>
          </p:txBody>
        </p:sp>
        <p:sp>
          <p:nvSpPr>
            <p:cNvPr id="545"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6"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7"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8"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9"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50"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51"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6"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7"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4"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5"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6"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7"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8"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9"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90"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91"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2"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3"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4"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5"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6"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7"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8"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9"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00"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01"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2"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3"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4"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5"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6"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7"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8"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9"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10" name="rc84"/>
            <p:cNvSpPr/>
            <p:nvPr/>
          </p:nvSpPr>
          <p:spPr>
            <a:xfrm>
              <a:off x="14005791" y="9941072"/>
              <a:ext cx="3149396" cy="504938"/>
            </a:xfrm>
            <a:prstGeom prst="rect">
              <a:avLst/>
            </a:prstGeom>
            <a:solidFill>
              <a:srgbClr val="FFFFFF">
                <a:alpha val="100000"/>
              </a:srgbClr>
            </a:solidFill>
          </p:spPr>
          <p:txBody>
            <a:bodyPr/>
            <a:lstStyle/>
            <a:p/>
          </p:txBody>
        </p:sp>
        <p:sp>
          <p:nvSpPr>
            <p:cNvPr id="611"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2"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3"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4"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5"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616"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61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61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61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Lao People's Democratic Republic</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200553"/>
              <a:ext cx="237118" cy="84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219399"/>
              <a:ext cx="237118" cy="65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159722"/>
              <a:ext cx="237118" cy="125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184849"/>
              <a:ext cx="237118" cy="100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37735"/>
              <a:ext cx="237118" cy="1476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4993254"/>
              <a:ext cx="237118" cy="2921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219399"/>
              <a:ext cx="237118" cy="659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53440"/>
              <a:ext cx="237118" cy="131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122031"/>
              <a:ext cx="237118" cy="16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206835"/>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257090"/>
              <a:ext cx="237118" cy="28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pg60"/>
            <p:cNvSpPr/>
            <p:nvPr/>
          </p:nvSpPr>
          <p:spPr>
            <a:xfrm>
              <a:off x="2654367"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2" name="tx61"/>
            <p:cNvSpPr/>
            <p:nvPr/>
          </p:nvSpPr>
          <p:spPr>
            <a:xfrm>
              <a:off x="2779249"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63" name="pg62"/>
            <p:cNvSpPr/>
            <p:nvPr/>
          </p:nvSpPr>
          <p:spPr>
            <a:xfrm>
              <a:off x="2852793"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4" name="tx63"/>
            <p:cNvSpPr/>
            <p:nvPr/>
          </p:nvSpPr>
          <p:spPr>
            <a:xfrm>
              <a:off x="2956861"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65" name="rc64"/>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6" name="rc65"/>
            <p:cNvSpPr/>
            <p:nvPr/>
          </p:nvSpPr>
          <p:spPr>
            <a:xfrm>
              <a:off x="5114136" y="2153563"/>
              <a:ext cx="3214267" cy="3131794"/>
            </a:xfrm>
            <a:prstGeom prst="rect">
              <a:avLst/>
            </a:prstGeom>
            <a:solidFill>
              <a:srgbClr val="FFFFFF">
                <a:alpha val="100000"/>
              </a:srgbClr>
            </a:solidFill>
          </p:spPr>
          <p:txBody>
            <a:bodyPr/>
            <a:lstStyle/>
            <a:p/>
          </p:txBody>
        </p:sp>
        <p:sp>
          <p:nvSpPr>
            <p:cNvPr id="67" name="pl66"/>
            <p:cNvSpPr/>
            <p:nvPr/>
          </p:nvSpPr>
          <p:spPr>
            <a:xfrm>
              <a:off x="5114136"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8" name="pl67"/>
            <p:cNvSpPr/>
            <p:nvPr/>
          </p:nvSpPr>
          <p:spPr>
            <a:xfrm>
              <a:off x="5114136"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9" name="pl68"/>
            <p:cNvSpPr/>
            <p:nvPr/>
          </p:nvSpPr>
          <p:spPr>
            <a:xfrm>
              <a:off x="5114136"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0" name="pl69"/>
            <p:cNvSpPr/>
            <p:nvPr/>
          </p:nvSpPr>
          <p:spPr>
            <a:xfrm>
              <a:off x="5114136"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3" name="pl72"/>
            <p:cNvSpPr/>
            <p:nvPr/>
          </p:nvSpPr>
          <p:spPr>
            <a:xfrm>
              <a:off x="5114136"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4" name="pl73"/>
            <p:cNvSpPr/>
            <p:nvPr/>
          </p:nvSpPr>
          <p:spPr>
            <a:xfrm>
              <a:off x="5114136"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rc76"/>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09976"/>
              <a:ext cx="237118" cy="753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417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417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5147158"/>
              <a:ext cx="237118" cy="1381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680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680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090622"/>
              <a:ext cx="237118" cy="19473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944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944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25681"/>
              <a:ext cx="237118" cy="59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207514" y="5282217"/>
              <a:ext cx="237118" cy="3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207514" y="5282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269653"/>
              <a:ext cx="237118" cy="12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250808"/>
              <a:ext cx="237118" cy="34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235103"/>
              <a:ext cx="237118" cy="50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997908" y="5282217"/>
              <a:ext cx="237118" cy="3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997908" y="5282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31962"/>
              <a:ext cx="237118" cy="50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26137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26137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75935"/>
              <a:ext cx="237118" cy="94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82217"/>
              <a:ext cx="237118" cy="31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868634"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5993517"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 case(s)</a:t>
              </a:r>
            </a:p>
          </p:txBody>
        </p:sp>
        <p:sp>
          <p:nvSpPr>
            <p:cNvPr id="119" name="pg118"/>
            <p:cNvSpPr/>
            <p:nvPr/>
          </p:nvSpPr>
          <p:spPr>
            <a:xfrm>
              <a:off x="6067060"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171129"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7" name="pl126"/>
            <p:cNvSpPr/>
            <p:nvPr/>
          </p:nvSpPr>
          <p:spPr>
            <a:xfrm>
              <a:off x="8328404"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8" name="pl127"/>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pl128"/>
            <p:cNvSpPr/>
            <p:nvPr/>
          </p:nvSpPr>
          <p:spPr>
            <a:xfrm>
              <a:off x="8328404"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0" name="pl129"/>
            <p:cNvSpPr/>
            <p:nvPr/>
          </p:nvSpPr>
          <p:spPr>
            <a:xfrm>
              <a:off x="8328404"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1" name="pl130"/>
            <p:cNvSpPr/>
            <p:nvPr/>
          </p:nvSpPr>
          <p:spPr>
            <a:xfrm>
              <a:off x="8328404"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2" name="pl131"/>
            <p:cNvSpPr/>
            <p:nvPr/>
          </p:nvSpPr>
          <p:spPr>
            <a:xfrm>
              <a:off x="8328404"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3" name="rc132"/>
            <p:cNvSpPr/>
            <p:nvPr/>
          </p:nvSpPr>
          <p:spPr>
            <a:xfrm>
              <a:off x="8367924" y="5282217"/>
              <a:ext cx="237118" cy="31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367924" y="52822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367924"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367924" y="5137735"/>
              <a:ext cx="237118" cy="1444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631388" y="5197412"/>
              <a:ext cx="237118" cy="87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8894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8894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8894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8894853" y="5122031"/>
              <a:ext cx="237118" cy="16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158317" y="5206835"/>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421782" y="5203694"/>
              <a:ext cx="237118" cy="81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685247" y="5209976"/>
              <a:ext cx="237118" cy="753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948711" y="5187990"/>
              <a:ext cx="237118" cy="973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212176" y="5206835"/>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475640" y="5181708"/>
              <a:ext cx="237118" cy="1036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0739105" y="5235103"/>
              <a:ext cx="237118" cy="5025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1002569" y="5250808"/>
              <a:ext cx="237118" cy="345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1266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1266034" y="5247667"/>
              <a:ext cx="237118" cy="376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pg180"/>
            <p:cNvSpPr/>
            <p:nvPr/>
          </p:nvSpPr>
          <p:spPr>
            <a:xfrm>
              <a:off x="947953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82" name="pg181"/>
            <p:cNvSpPr/>
            <p:nvPr/>
          </p:nvSpPr>
          <p:spPr>
            <a:xfrm>
              <a:off x="9082902" y="2153563"/>
              <a:ext cx="1705271" cy="373922"/>
            </a:xfrm>
            <a:custGeom>
              <a:avLst/>
              <a:pathLst>
                <a:path w="1705271" h="373922">
                  <a:moveTo>
                    <a:pt x="31220" y="373922"/>
                  </a:moveTo>
                  <a:lnTo>
                    <a:pt x="1674050" y="373922"/>
                  </a:lnTo>
                  <a:lnTo>
                    <a:pt x="1672793" y="373897"/>
                  </a:lnTo>
                  <a:lnTo>
                    <a:pt x="1677814" y="373695"/>
                  </a:lnTo>
                  <a:lnTo>
                    <a:pt x="1682737" y="372690"/>
                  </a:lnTo>
                  <a:lnTo>
                    <a:pt x="1687435" y="370908"/>
                  </a:lnTo>
                  <a:lnTo>
                    <a:pt x="1691786" y="368396"/>
                  </a:lnTo>
                  <a:lnTo>
                    <a:pt x="1695678" y="365218"/>
                  </a:lnTo>
                  <a:lnTo>
                    <a:pt x="1699010" y="361457"/>
                  </a:lnTo>
                  <a:lnTo>
                    <a:pt x="1701695" y="357211"/>
                  </a:lnTo>
                  <a:lnTo>
                    <a:pt x="1703664" y="352588"/>
                  </a:lnTo>
                  <a:lnTo>
                    <a:pt x="1704867" y="347710"/>
                  </a:lnTo>
                  <a:lnTo>
                    <a:pt x="1705271" y="342702"/>
                  </a:lnTo>
                  <a:lnTo>
                    <a:pt x="1705271" y="31220"/>
                  </a:lnTo>
                  <a:lnTo>
                    <a:pt x="1704867" y="26212"/>
                  </a:lnTo>
                  <a:lnTo>
                    <a:pt x="1703664" y="21334"/>
                  </a:lnTo>
                  <a:lnTo>
                    <a:pt x="1701695" y="16711"/>
                  </a:lnTo>
                  <a:lnTo>
                    <a:pt x="1699010" y="12465"/>
                  </a:lnTo>
                  <a:lnTo>
                    <a:pt x="1695678" y="8704"/>
                  </a:lnTo>
                  <a:lnTo>
                    <a:pt x="1691786" y="5526"/>
                  </a:lnTo>
                  <a:lnTo>
                    <a:pt x="1687435" y="3014"/>
                  </a:lnTo>
                  <a:lnTo>
                    <a:pt x="1682737" y="1232"/>
                  </a:lnTo>
                  <a:lnTo>
                    <a:pt x="1677814" y="227"/>
                  </a:lnTo>
                  <a:lnTo>
                    <a:pt x="167405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83" name="tx182"/>
            <p:cNvSpPr/>
            <p:nvPr/>
          </p:nvSpPr>
          <p:spPr>
            <a:xfrm>
              <a:off x="9207785" y="2239827"/>
              <a:ext cx="1455506"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84" name="pg183"/>
            <p:cNvSpPr/>
            <p:nvPr/>
          </p:nvSpPr>
          <p:spPr>
            <a:xfrm>
              <a:off x="9281328" y="2394471"/>
              <a:ext cx="1308420" cy="311602"/>
            </a:xfrm>
            <a:custGeom>
              <a:avLst/>
              <a:pathLst>
                <a:path w="1308420" h="311602">
                  <a:moveTo>
                    <a:pt x="26017" y="311602"/>
                  </a:moveTo>
                  <a:lnTo>
                    <a:pt x="1282402" y="311602"/>
                  </a:lnTo>
                  <a:lnTo>
                    <a:pt x="1281355" y="311581"/>
                  </a:lnTo>
                  <a:lnTo>
                    <a:pt x="1285538" y="311412"/>
                  </a:lnTo>
                  <a:lnTo>
                    <a:pt x="1289641" y="310575"/>
                  </a:lnTo>
                  <a:lnTo>
                    <a:pt x="1293556" y="309090"/>
                  </a:lnTo>
                  <a:lnTo>
                    <a:pt x="1297182" y="306996"/>
                  </a:lnTo>
                  <a:lnTo>
                    <a:pt x="1300425" y="304348"/>
                  </a:lnTo>
                  <a:lnTo>
                    <a:pt x="1303202" y="301214"/>
                  </a:lnTo>
                  <a:lnTo>
                    <a:pt x="1305440" y="297675"/>
                  </a:lnTo>
                  <a:lnTo>
                    <a:pt x="1307081" y="293823"/>
                  </a:lnTo>
                  <a:lnTo>
                    <a:pt x="1308083" y="289758"/>
                  </a:lnTo>
                  <a:lnTo>
                    <a:pt x="1308420" y="285585"/>
                  </a:lnTo>
                  <a:lnTo>
                    <a:pt x="1308420" y="26017"/>
                  </a:lnTo>
                  <a:lnTo>
                    <a:pt x="1308083" y="21843"/>
                  </a:lnTo>
                  <a:lnTo>
                    <a:pt x="1307081" y="17778"/>
                  </a:lnTo>
                  <a:lnTo>
                    <a:pt x="1305440" y="13926"/>
                  </a:lnTo>
                  <a:lnTo>
                    <a:pt x="1303202" y="10387"/>
                  </a:lnTo>
                  <a:lnTo>
                    <a:pt x="1300425" y="7253"/>
                  </a:lnTo>
                  <a:lnTo>
                    <a:pt x="1297182" y="4605"/>
                  </a:lnTo>
                  <a:lnTo>
                    <a:pt x="1293556" y="2511"/>
                  </a:lnTo>
                  <a:lnTo>
                    <a:pt x="1289641" y="1027"/>
                  </a:lnTo>
                  <a:lnTo>
                    <a:pt x="1285538" y="189"/>
                  </a:lnTo>
                  <a:lnTo>
                    <a:pt x="1282402"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85" name="tx184"/>
            <p:cNvSpPr/>
            <p:nvPr/>
          </p:nvSpPr>
          <p:spPr>
            <a:xfrm>
              <a:off x="9385397" y="2466357"/>
              <a:ext cx="1100282"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186" name="rc18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87" name="rc186"/>
            <p:cNvSpPr/>
            <p:nvPr/>
          </p:nvSpPr>
          <p:spPr>
            <a:xfrm>
              <a:off x="11542672" y="2153563"/>
              <a:ext cx="3214267" cy="3131794"/>
            </a:xfrm>
            <a:prstGeom prst="rect">
              <a:avLst/>
            </a:prstGeom>
            <a:solidFill>
              <a:srgbClr val="FFFFFF">
                <a:alpha val="100000"/>
              </a:srgbClr>
            </a:solidFill>
          </p:spPr>
          <p:txBody>
            <a:bodyPr/>
            <a:lstStyle/>
            <a:p/>
          </p:txBody>
        </p:sp>
        <p:sp>
          <p:nvSpPr>
            <p:cNvPr id="188" name="pl187"/>
            <p:cNvSpPr/>
            <p:nvPr/>
          </p:nvSpPr>
          <p:spPr>
            <a:xfrm>
              <a:off x="11542672"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9" name="pl188"/>
            <p:cNvSpPr/>
            <p:nvPr/>
          </p:nvSpPr>
          <p:spPr>
            <a:xfrm>
              <a:off x="11542672"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0" name="pl189"/>
            <p:cNvSpPr/>
            <p:nvPr/>
          </p:nvSpPr>
          <p:spPr>
            <a:xfrm>
              <a:off x="11542672"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1" name="pl190"/>
            <p:cNvSpPr/>
            <p:nvPr/>
          </p:nvSpPr>
          <p:spPr>
            <a:xfrm>
              <a:off x="11542672"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2" name="pl191"/>
            <p:cNvSpPr/>
            <p:nvPr/>
          </p:nvSpPr>
          <p:spPr>
            <a:xfrm>
              <a:off x="11542672"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3" name="pl192"/>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4" name="pl193"/>
            <p:cNvSpPr/>
            <p:nvPr/>
          </p:nvSpPr>
          <p:spPr>
            <a:xfrm>
              <a:off x="11542672"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5" name="pl194"/>
            <p:cNvSpPr/>
            <p:nvPr/>
          </p:nvSpPr>
          <p:spPr>
            <a:xfrm>
              <a:off x="11542672"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6" name="pl195"/>
            <p:cNvSpPr/>
            <p:nvPr/>
          </p:nvSpPr>
          <p:spPr>
            <a:xfrm>
              <a:off x="11542672"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7" name="pl196"/>
            <p:cNvSpPr/>
            <p:nvPr/>
          </p:nvSpPr>
          <p:spPr>
            <a:xfrm>
              <a:off x="11542672"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98" name="rc197"/>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9" name="rc198"/>
            <p:cNvSpPr/>
            <p:nvPr/>
          </p:nvSpPr>
          <p:spPr>
            <a:xfrm>
              <a:off x="11582191" y="5282217"/>
              <a:ext cx="237118" cy="31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0" name="rc199"/>
            <p:cNvSpPr/>
            <p:nvPr/>
          </p:nvSpPr>
          <p:spPr>
            <a:xfrm>
              <a:off x="11582191" y="52822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1" name="rc200"/>
            <p:cNvSpPr/>
            <p:nvPr/>
          </p:nvSpPr>
          <p:spPr>
            <a:xfrm>
              <a:off x="11582191" y="5250808"/>
              <a:ext cx="237118" cy="314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2" name="rc201"/>
            <p:cNvSpPr/>
            <p:nvPr/>
          </p:nvSpPr>
          <p:spPr>
            <a:xfrm>
              <a:off x="11845656" y="5272794"/>
              <a:ext cx="237118" cy="125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3" name="rc202"/>
            <p:cNvSpPr/>
            <p:nvPr/>
          </p:nvSpPr>
          <p:spPr>
            <a:xfrm>
              <a:off x="11845656" y="5216258"/>
              <a:ext cx="237118" cy="5653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4" name="rc203"/>
            <p:cNvSpPr/>
            <p:nvPr/>
          </p:nvSpPr>
          <p:spPr>
            <a:xfrm>
              <a:off x="11845656" y="52162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5" name="rc204"/>
            <p:cNvSpPr/>
            <p:nvPr/>
          </p:nvSpPr>
          <p:spPr>
            <a:xfrm>
              <a:off x="11845656" y="5156581"/>
              <a:ext cx="237118" cy="59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6" name="rc205"/>
            <p:cNvSpPr/>
            <p:nvPr/>
          </p:nvSpPr>
          <p:spPr>
            <a:xfrm>
              <a:off x="12109121" y="5225681"/>
              <a:ext cx="237118" cy="596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7" name="rc206"/>
            <p:cNvSpPr/>
            <p:nvPr/>
          </p:nvSpPr>
          <p:spPr>
            <a:xfrm>
              <a:off x="12109121" y="5109467"/>
              <a:ext cx="237118" cy="1162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8" name="rc207"/>
            <p:cNvSpPr/>
            <p:nvPr/>
          </p:nvSpPr>
          <p:spPr>
            <a:xfrm>
              <a:off x="12109121" y="5103185"/>
              <a:ext cx="237118" cy="6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9" name="rc208"/>
            <p:cNvSpPr/>
            <p:nvPr/>
          </p:nvSpPr>
          <p:spPr>
            <a:xfrm>
              <a:off x="12109121" y="4930436"/>
              <a:ext cx="237118" cy="1727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0" name="rc209"/>
            <p:cNvSpPr/>
            <p:nvPr/>
          </p:nvSpPr>
          <p:spPr>
            <a:xfrm>
              <a:off x="12372585" y="5153440"/>
              <a:ext cx="237118" cy="1319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1" name="rc210"/>
            <p:cNvSpPr/>
            <p:nvPr/>
          </p:nvSpPr>
          <p:spPr>
            <a:xfrm>
              <a:off x="12372585" y="5128313"/>
              <a:ext cx="237118" cy="251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2" name="rc211"/>
            <p:cNvSpPr/>
            <p:nvPr/>
          </p:nvSpPr>
          <p:spPr>
            <a:xfrm>
              <a:off x="12372585" y="5106326"/>
              <a:ext cx="237118" cy="219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2372585" y="4974408"/>
              <a:ext cx="237118" cy="131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4" name="rc213"/>
            <p:cNvSpPr/>
            <p:nvPr/>
          </p:nvSpPr>
          <p:spPr>
            <a:xfrm>
              <a:off x="12636050" y="5159722"/>
              <a:ext cx="237118" cy="1256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5" name="rc214"/>
            <p:cNvSpPr/>
            <p:nvPr/>
          </p:nvSpPr>
          <p:spPr>
            <a:xfrm>
              <a:off x="12636050" y="4647754"/>
              <a:ext cx="237118" cy="51196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6" name="rc215"/>
            <p:cNvSpPr/>
            <p:nvPr/>
          </p:nvSpPr>
          <p:spPr>
            <a:xfrm>
              <a:off x="12636050" y="4641473"/>
              <a:ext cx="237118" cy="62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7" name="rc216"/>
            <p:cNvSpPr/>
            <p:nvPr/>
          </p:nvSpPr>
          <p:spPr>
            <a:xfrm>
              <a:off x="12636050" y="4393341"/>
              <a:ext cx="237118" cy="2481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8" name="rc217"/>
            <p:cNvSpPr/>
            <p:nvPr/>
          </p:nvSpPr>
          <p:spPr>
            <a:xfrm>
              <a:off x="12899514" y="5147158"/>
              <a:ext cx="237118" cy="1381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9" name="rc218"/>
            <p:cNvSpPr/>
            <p:nvPr/>
          </p:nvSpPr>
          <p:spPr>
            <a:xfrm>
              <a:off x="12899514" y="4252001"/>
              <a:ext cx="237118" cy="89515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0" name="rc219"/>
            <p:cNvSpPr/>
            <p:nvPr/>
          </p:nvSpPr>
          <p:spPr>
            <a:xfrm>
              <a:off x="12899514" y="4248860"/>
              <a:ext cx="237118" cy="314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1" name="rc220"/>
            <p:cNvSpPr/>
            <p:nvPr/>
          </p:nvSpPr>
          <p:spPr>
            <a:xfrm>
              <a:off x="12899514" y="4085533"/>
              <a:ext cx="237118" cy="1633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2" name="rc221"/>
            <p:cNvSpPr/>
            <p:nvPr/>
          </p:nvSpPr>
          <p:spPr>
            <a:xfrm>
              <a:off x="13162979" y="5140876"/>
              <a:ext cx="237118" cy="14448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3" name="rc222"/>
            <p:cNvSpPr/>
            <p:nvPr/>
          </p:nvSpPr>
          <p:spPr>
            <a:xfrm>
              <a:off x="13162979" y="3755738"/>
              <a:ext cx="237118" cy="13851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4" name="rc223"/>
            <p:cNvSpPr/>
            <p:nvPr/>
          </p:nvSpPr>
          <p:spPr>
            <a:xfrm>
              <a:off x="13162979" y="375573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5" name="rc224"/>
            <p:cNvSpPr/>
            <p:nvPr/>
          </p:nvSpPr>
          <p:spPr>
            <a:xfrm>
              <a:off x="13162979" y="3595552"/>
              <a:ext cx="237118" cy="160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6" name="rc225"/>
            <p:cNvSpPr/>
            <p:nvPr/>
          </p:nvSpPr>
          <p:spPr>
            <a:xfrm>
              <a:off x="13426443" y="5197412"/>
              <a:ext cx="237118" cy="87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7" name="rc226"/>
            <p:cNvSpPr/>
            <p:nvPr/>
          </p:nvSpPr>
          <p:spPr>
            <a:xfrm>
              <a:off x="13426443" y="3787147"/>
              <a:ext cx="237118" cy="141026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8" name="rc227"/>
            <p:cNvSpPr/>
            <p:nvPr/>
          </p:nvSpPr>
          <p:spPr>
            <a:xfrm>
              <a:off x="13426443" y="37871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9" name="rc228"/>
            <p:cNvSpPr/>
            <p:nvPr/>
          </p:nvSpPr>
          <p:spPr>
            <a:xfrm>
              <a:off x="13426443" y="3686638"/>
              <a:ext cx="237118" cy="1005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0" name="rc229"/>
            <p:cNvSpPr/>
            <p:nvPr/>
          </p:nvSpPr>
          <p:spPr>
            <a:xfrm>
              <a:off x="13689908" y="5175426"/>
              <a:ext cx="237118" cy="1099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1" name="rc230"/>
            <p:cNvSpPr/>
            <p:nvPr/>
          </p:nvSpPr>
          <p:spPr>
            <a:xfrm>
              <a:off x="13689908" y="3623820"/>
              <a:ext cx="237118" cy="155160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2" name="rc231"/>
            <p:cNvSpPr/>
            <p:nvPr/>
          </p:nvSpPr>
          <p:spPr>
            <a:xfrm>
              <a:off x="13689908" y="36238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3" name="rc232"/>
            <p:cNvSpPr/>
            <p:nvPr/>
          </p:nvSpPr>
          <p:spPr>
            <a:xfrm>
              <a:off x="13689908" y="3545298"/>
              <a:ext cx="237118" cy="785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4" name="rc233"/>
            <p:cNvSpPr/>
            <p:nvPr/>
          </p:nvSpPr>
          <p:spPr>
            <a:xfrm>
              <a:off x="13953372" y="5200553"/>
              <a:ext cx="237118" cy="8480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5" name="rc234"/>
            <p:cNvSpPr/>
            <p:nvPr/>
          </p:nvSpPr>
          <p:spPr>
            <a:xfrm>
              <a:off x="13953372" y="3868811"/>
              <a:ext cx="237118" cy="133174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6" name="rc235"/>
            <p:cNvSpPr/>
            <p:nvPr/>
          </p:nvSpPr>
          <p:spPr>
            <a:xfrm>
              <a:off x="13953372" y="386881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7" name="rc236"/>
            <p:cNvSpPr/>
            <p:nvPr/>
          </p:nvSpPr>
          <p:spPr>
            <a:xfrm>
              <a:off x="13953372" y="2970512"/>
              <a:ext cx="237118" cy="8982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8" name="rc237"/>
            <p:cNvSpPr/>
            <p:nvPr/>
          </p:nvSpPr>
          <p:spPr>
            <a:xfrm>
              <a:off x="14216837" y="5172285"/>
              <a:ext cx="237118" cy="113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9" name="rc238"/>
            <p:cNvSpPr/>
            <p:nvPr/>
          </p:nvSpPr>
          <p:spPr>
            <a:xfrm>
              <a:off x="14216837" y="3058458"/>
              <a:ext cx="237118" cy="21138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0" name="rc239"/>
            <p:cNvSpPr/>
            <p:nvPr/>
          </p:nvSpPr>
          <p:spPr>
            <a:xfrm>
              <a:off x="14216837" y="30584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1" name="rc240"/>
            <p:cNvSpPr/>
            <p:nvPr/>
          </p:nvSpPr>
          <p:spPr>
            <a:xfrm>
              <a:off x="14216837" y="2876285"/>
              <a:ext cx="237118" cy="1821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2" name="rc241"/>
            <p:cNvSpPr/>
            <p:nvPr/>
          </p:nvSpPr>
          <p:spPr>
            <a:xfrm>
              <a:off x="14480302" y="5197412"/>
              <a:ext cx="237118" cy="879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480302" y="3664652"/>
              <a:ext cx="237118" cy="153276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480302" y="36646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480302" y="3604975"/>
              <a:ext cx="237118" cy="5967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pg245"/>
            <p:cNvSpPr/>
            <p:nvPr/>
          </p:nvSpPr>
          <p:spPr>
            <a:xfrm>
              <a:off x="12224759"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47" name="tx246"/>
            <p:cNvSpPr/>
            <p:nvPr/>
          </p:nvSpPr>
          <p:spPr>
            <a:xfrm>
              <a:off x="12349641"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3,842 case(s)</a:t>
              </a:r>
            </a:p>
          </p:txBody>
        </p:sp>
        <p:sp>
          <p:nvSpPr>
            <p:cNvPr id="248" name="pg247"/>
            <p:cNvSpPr/>
            <p:nvPr/>
          </p:nvSpPr>
          <p:spPr>
            <a:xfrm>
              <a:off x="12435253"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49" name="tx248"/>
            <p:cNvSpPr/>
            <p:nvPr/>
          </p:nvSpPr>
          <p:spPr>
            <a:xfrm>
              <a:off x="12539322"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3,855 case(s)</a:t>
              </a:r>
            </a:p>
          </p:txBody>
        </p:sp>
        <p:sp>
          <p:nvSpPr>
            <p:cNvPr id="250" name="rc249"/>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51" name="rc250"/>
            <p:cNvSpPr/>
            <p:nvPr/>
          </p:nvSpPr>
          <p:spPr>
            <a:xfrm>
              <a:off x="14756939" y="2153563"/>
              <a:ext cx="3214267" cy="3131794"/>
            </a:xfrm>
            <a:prstGeom prst="rect">
              <a:avLst/>
            </a:prstGeom>
            <a:solidFill>
              <a:srgbClr val="FFFFFF">
                <a:alpha val="100000"/>
              </a:srgbClr>
            </a:solidFill>
          </p:spPr>
          <p:txBody>
            <a:bodyPr/>
            <a:lstStyle/>
            <a:p/>
          </p:txBody>
        </p:sp>
        <p:sp>
          <p:nvSpPr>
            <p:cNvPr id="252" name="pl251"/>
            <p:cNvSpPr/>
            <p:nvPr/>
          </p:nvSpPr>
          <p:spPr>
            <a:xfrm>
              <a:off x="14756939" y="497126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3" name="pl252"/>
            <p:cNvSpPr/>
            <p:nvPr/>
          </p:nvSpPr>
          <p:spPr>
            <a:xfrm>
              <a:off x="14756939" y="434308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4" name="pl253"/>
            <p:cNvSpPr/>
            <p:nvPr/>
          </p:nvSpPr>
          <p:spPr>
            <a:xfrm>
              <a:off x="14756939" y="371490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5" name="pl254"/>
            <p:cNvSpPr/>
            <p:nvPr/>
          </p:nvSpPr>
          <p:spPr>
            <a:xfrm>
              <a:off x="14756939" y="30867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6" name="pl255"/>
            <p:cNvSpPr/>
            <p:nvPr/>
          </p:nvSpPr>
          <p:spPr>
            <a:xfrm>
              <a:off x="14756939" y="2458545"/>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57" name="pl256"/>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8" name="pl257"/>
            <p:cNvSpPr/>
            <p:nvPr/>
          </p:nvSpPr>
          <p:spPr>
            <a:xfrm>
              <a:off x="14756939" y="465717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59" name="pl258"/>
            <p:cNvSpPr/>
            <p:nvPr/>
          </p:nvSpPr>
          <p:spPr>
            <a:xfrm>
              <a:off x="14756939" y="402899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0" name="pl259"/>
            <p:cNvSpPr/>
            <p:nvPr/>
          </p:nvSpPr>
          <p:spPr>
            <a:xfrm>
              <a:off x="14756939" y="340081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1" name="pl260"/>
            <p:cNvSpPr/>
            <p:nvPr/>
          </p:nvSpPr>
          <p:spPr>
            <a:xfrm>
              <a:off x="14756939" y="27726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2" name="rc261"/>
            <p:cNvSpPr/>
            <p:nvPr/>
          </p:nvSpPr>
          <p:spPr>
            <a:xfrm>
              <a:off x="14796459" y="5040367"/>
              <a:ext cx="237118" cy="2449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4796459" y="3476198"/>
              <a:ext cx="237118" cy="15641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4796459" y="34761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4796459" y="3284603"/>
              <a:ext cx="237118" cy="1915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5059924" y="5112608"/>
              <a:ext cx="237118" cy="1727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5059924" y="3526452"/>
              <a:ext cx="237118" cy="15861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5059924" y="35264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5059924" y="3394534"/>
              <a:ext cx="237118" cy="13191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rc269"/>
            <p:cNvSpPr/>
            <p:nvPr/>
          </p:nvSpPr>
          <p:spPr>
            <a:xfrm>
              <a:off x="15323388" y="5027804"/>
              <a:ext cx="237118" cy="2575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5323388" y="3925347"/>
              <a:ext cx="237118" cy="110245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5323388" y="392534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5323388" y="3831120"/>
              <a:ext cx="237118" cy="942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586853" y="5103185"/>
              <a:ext cx="237118" cy="1821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586853" y="4280269"/>
              <a:ext cx="237118" cy="82291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586853" y="428026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586853" y="4113801"/>
              <a:ext cx="237118" cy="1664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850317" y="5008958"/>
              <a:ext cx="237118" cy="27639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850317" y="4873899"/>
              <a:ext cx="237118" cy="13505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850317" y="4873899"/>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850317" y="4748263"/>
              <a:ext cx="237118" cy="1256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6113782" y="5231962"/>
              <a:ext cx="237118" cy="533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6113782" y="523196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6113782" y="523196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6113782" y="5147158"/>
              <a:ext cx="237118" cy="84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6377246" y="5279076"/>
              <a:ext cx="237118" cy="628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6377246" y="527907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6377246" y="5266512"/>
              <a:ext cx="237118" cy="125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pg289"/>
            <p:cNvSpPr/>
            <p:nvPr/>
          </p:nvSpPr>
          <p:spPr>
            <a:xfrm>
              <a:off x="15439026"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1" name="tx290"/>
            <p:cNvSpPr/>
            <p:nvPr/>
          </p:nvSpPr>
          <p:spPr>
            <a:xfrm>
              <a:off x="15563909"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2,039 case(s)</a:t>
              </a:r>
            </a:p>
          </p:txBody>
        </p:sp>
        <p:sp>
          <p:nvSpPr>
            <p:cNvPr id="292" name="pg29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93" name="rc29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94" name="tx29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95" name="tx29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96" name="tx29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97" name="tx29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98" name="tx29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99" name="pl29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30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30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30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tx31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2" name="tx31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3" name="tx31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4" name="tx31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5" name="tx31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16" name="tx31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17" name="tx31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18" name="tx31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19" name="tx31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0" name="tx31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1" name="tx32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2" name="tx32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3" name="pl32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32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32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32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tx33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36" name="tx33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37" name="tx33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38" name="tx33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39" name="tx33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0" name="tx33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1" name="tx34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2" name="tx34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3" name="tx34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4" name="tx34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5" name="tx34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46" name="tx34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47" name="pl34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pl34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0" name="pl34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1" name="pl35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tx35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0" name="tx35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1" name="tx36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2" name="tx36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3" name="tx36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4" name="tx36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5" name="tx36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66" name="tx36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67" name="tx36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68" name="tx36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69" name="tx36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0" name="tx36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1" name="pl37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7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37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37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37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tx38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4" name="tx38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5" name="tx38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86" name="tx38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87" name="tx38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88" name="tx38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89" name="tx38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0" name="tx38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1" name="tx39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2" name="tx39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3" name="tx39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4" name="tx39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5" name="pl39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6" name="pl39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7" name="pl39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8" name="pl39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9" name="pl39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0" name="pl39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1" name="pl40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40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40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tx40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08" name="tx40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09" name="tx40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0" name="tx40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1" name="tx41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12" name="tx41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13" name="tx41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14" name="tx41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15" name="tx41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16" name="tx41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17" name="tx41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18" name="tx41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19" name="tx41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0" name="tx419"/>
            <p:cNvSpPr/>
            <p:nvPr/>
          </p:nvSpPr>
          <p:spPr>
            <a:xfrm>
              <a:off x="1230614" y="457189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21" name="tx420"/>
            <p:cNvSpPr/>
            <p:nvPr/>
          </p:nvSpPr>
          <p:spPr>
            <a:xfrm>
              <a:off x="1230614" y="394371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22" name="tx421"/>
            <p:cNvSpPr/>
            <p:nvPr/>
          </p:nvSpPr>
          <p:spPr>
            <a:xfrm>
              <a:off x="1230614" y="331553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600</a:t>
              </a:r>
            </a:p>
          </p:txBody>
        </p:sp>
        <p:sp>
          <p:nvSpPr>
            <p:cNvPr id="423" name="tx422"/>
            <p:cNvSpPr/>
            <p:nvPr/>
          </p:nvSpPr>
          <p:spPr>
            <a:xfrm>
              <a:off x="1230614" y="268735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800</a:t>
              </a:r>
            </a:p>
          </p:txBody>
        </p:sp>
        <p:sp>
          <p:nvSpPr>
            <p:cNvPr id="424" name="pl423"/>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5" name="pl424"/>
            <p:cNvSpPr/>
            <p:nvPr/>
          </p:nvSpPr>
          <p:spPr>
            <a:xfrm>
              <a:off x="1865074" y="465717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6" name="pl425"/>
            <p:cNvSpPr/>
            <p:nvPr/>
          </p:nvSpPr>
          <p:spPr>
            <a:xfrm>
              <a:off x="1865074" y="40289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7" name="pl426"/>
            <p:cNvSpPr/>
            <p:nvPr/>
          </p:nvSpPr>
          <p:spPr>
            <a:xfrm>
              <a:off x="1865074" y="340081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8" name="pl427"/>
            <p:cNvSpPr/>
            <p:nvPr/>
          </p:nvSpPr>
          <p:spPr>
            <a:xfrm>
              <a:off x="1865074" y="27726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29" name="tx42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0" name="rc429"/>
            <p:cNvSpPr/>
            <p:nvPr/>
          </p:nvSpPr>
          <p:spPr>
            <a:xfrm>
              <a:off x="18110385" y="2153563"/>
              <a:ext cx="1240079" cy="413498"/>
            </a:xfrm>
            <a:prstGeom prst="rect">
              <a:avLst/>
            </a:prstGeom>
            <a:solidFill>
              <a:srgbClr val="FFFFFF">
                <a:alpha val="100000"/>
              </a:srgbClr>
            </a:solidFill>
          </p:spPr>
          <p:txBody>
            <a:bodyPr/>
            <a:lstStyle/>
            <a:p/>
          </p:txBody>
        </p:sp>
        <p:sp>
          <p:nvSpPr>
            <p:cNvPr id="431" name="rc430"/>
            <p:cNvSpPr/>
            <p:nvPr/>
          </p:nvSpPr>
          <p:spPr>
            <a:xfrm>
              <a:off x="18179974" y="2223153"/>
              <a:ext cx="274319" cy="274319"/>
            </a:xfrm>
            <a:prstGeom prst="rect">
              <a:avLst/>
            </a:prstGeom>
            <a:solidFill>
              <a:srgbClr val="FFFFFF">
                <a:alpha val="100000"/>
              </a:srgbClr>
            </a:solidFill>
          </p:spPr>
          <p:txBody>
            <a:bodyPr/>
            <a:lstStyle/>
            <a:p/>
          </p:txBody>
        </p:sp>
        <p:sp>
          <p:nvSpPr>
            <p:cNvPr id="432" name="pg43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33" name="tx43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34" name="rc433"/>
            <p:cNvSpPr/>
            <p:nvPr/>
          </p:nvSpPr>
          <p:spPr>
            <a:xfrm>
              <a:off x="18110385" y="2706240"/>
              <a:ext cx="1753945" cy="1236458"/>
            </a:xfrm>
            <a:prstGeom prst="rect">
              <a:avLst/>
            </a:prstGeom>
            <a:solidFill>
              <a:srgbClr val="FFFFFF">
                <a:alpha val="100000"/>
              </a:srgbClr>
            </a:solidFill>
          </p:spPr>
          <p:txBody>
            <a:bodyPr/>
            <a:lstStyle/>
            <a:p/>
          </p:txBody>
        </p:sp>
        <p:sp>
          <p:nvSpPr>
            <p:cNvPr id="435" name="rc434"/>
            <p:cNvSpPr/>
            <p:nvPr/>
          </p:nvSpPr>
          <p:spPr>
            <a:xfrm>
              <a:off x="18179974" y="2775829"/>
              <a:ext cx="274319" cy="274319"/>
            </a:xfrm>
            <a:prstGeom prst="rect">
              <a:avLst/>
            </a:prstGeom>
            <a:solidFill>
              <a:srgbClr val="FFFFFF">
                <a:alpha val="100000"/>
              </a:srgbClr>
            </a:solidFill>
          </p:spPr>
          <p:txBody>
            <a:bodyPr/>
            <a:lstStyle/>
            <a:p/>
          </p:txBody>
        </p:sp>
        <p:sp>
          <p:nvSpPr>
            <p:cNvPr id="436" name="rc43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7" name="rc436"/>
            <p:cNvSpPr/>
            <p:nvPr/>
          </p:nvSpPr>
          <p:spPr>
            <a:xfrm>
              <a:off x="18179974" y="3050149"/>
              <a:ext cx="274319" cy="274319"/>
            </a:xfrm>
            <a:prstGeom prst="rect">
              <a:avLst/>
            </a:prstGeom>
            <a:solidFill>
              <a:srgbClr val="FFFFFF">
                <a:alpha val="100000"/>
              </a:srgbClr>
            </a:solidFill>
          </p:spPr>
          <p:txBody>
            <a:bodyPr/>
            <a:lstStyle/>
            <a:p/>
          </p:txBody>
        </p:sp>
        <p:sp>
          <p:nvSpPr>
            <p:cNvPr id="438" name="rc43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9" name="rc438"/>
            <p:cNvSpPr/>
            <p:nvPr/>
          </p:nvSpPr>
          <p:spPr>
            <a:xfrm>
              <a:off x="18179974" y="3324469"/>
              <a:ext cx="274319" cy="274320"/>
            </a:xfrm>
            <a:prstGeom prst="rect">
              <a:avLst/>
            </a:prstGeom>
            <a:solidFill>
              <a:srgbClr val="FFFFFF">
                <a:alpha val="100000"/>
              </a:srgbClr>
            </a:solidFill>
          </p:spPr>
          <p:txBody>
            <a:bodyPr/>
            <a:lstStyle/>
            <a:p/>
          </p:txBody>
        </p:sp>
        <p:sp>
          <p:nvSpPr>
            <p:cNvPr id="440" name="rc43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1" name="rc440"/>
            <p:cNvSpPr/>
            <p:nvPr/>
          </p:nvSpPr>
          <p:spPr>
            <a:xfrm>
              <a:off x="18179974" y="3598789"/>
              <a:ext cx="274319" cy="274320"/>
            </a:xfrm>
            <a:prstGeom prst="rect">
              <a:avLst/>
            </a:prstGeom>
            <a:solidFill>
              <a:srgbClr val="FFFFFF">
                <a:alpha val="100000"/>
              </a:srgbClr>
            </a:solidFill>
          </p:spPr>
          <p:txBody>
            <a:bodyPr/>
            <a:lstStyle/>
            <a:p/>
          </p:txBody>
        </p:sp>
        <p:sp>
          <p:nvSpPr>
            <p:cNvPr id="442" name="rc44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43" name="tx44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44" name="tx44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45" name="tx44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46" name="tx44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7" name=""/>
          <p:cNvGrpSpPr/>
          <p:nvPr/>
        </p:nvGrpSpPr>
        <p:grpSpPr>
          <a:xfrm>
            <a:off x="6400800" y="6217920"/>
            <a:ext cx="5486400" cy="4251960"/>
            <a:chOff x="6400800" y="6217920"/>
            <a:chExt cx="5486400" cy="4251960"/>
          </a:xfrm>
        </p:grpSpPr>
        <p:sp>
          <p:nvSpPr>
            <p:cNvPr id="44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0" name="rc5"/>
            <p:cNvSpPr/>
            <p:nvPr/>
          </p:nvSpPr>
          <p:spPr>
            <a:xfrm>
              <a:off x="7280770" y="6510025"/>
              <a:ext cx="3895326" cy="2788960"/>
            </a:xfrm>
            <a:prstGeom prst="rect">
              <a:avLst/>
            </a:prstGeom>
            <a:solidFill>
              <a:srgbClr val="FFFFFF">
                <a:alpha val="100000"/>
              </a:srgbClr>
            </a:solidFill>
          </p:spPr>
          <p:txBody>
            <a:bodyPr/>
            <a:lstStyle/>
            <a:p/>
          </p:txBody>
        </p:sp>
        <p:sp>
          <p:nvSpPr>
            <p:cNvPr id="451" name="pl6"/>
            <p:cNvSpPr/>
            <p:nvPr/>
          </p:nvSpPr>
          <p:spPr>
            <a:xfrm>
              <a:off x="7280770" y="8867183"/>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2" name="pl7"/>
            <p:cNvSpPr/>
            <p:nvPr/>
          </p:nvSpPr>
          <p:spPr>
            <a:xfrm>
              <a:off x="7280770" y="8257121"/>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3" name="pl8"/>
            <p:cNvSpPr/>
            <p:nvPr/>
          </p:nvSpPr>
          <p:spPr>
            <a:xfrm>
              <a:off x="7280770" y="7647059"/>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4" name="pl9"/>
            <p:cNvSpPr/>
            <p:nvPr/>
          </p:nvSpPr>
          <p:spPr>
            <a:xfrm>
              <a:off x="7280770" y="7036996"/>
              <a:ext cx="3895326" cy="0"/>
            </a:xfrm>
            <a:custGeom>
              <a:avLst/>
              <a:pathLst>
                <a:path w="3895326" h="0">
                  <a:moveTo>
                    <a:pt x="0" y="0"/>
                  </a:moveTo>
                  <a:lnTo>
                    <a:pt x="3895326" y="0"/>
                  </a:lnTo>
                  <a:lnTo>
                    <a:pt x="3895326" y="0"/>
                  </a:lnTo>
                </a:path>
              </a:pathLst>
            </a:custGeom>
            <a:ln w="6775" cap="flat">
              <a:solidFill>
                <a:srgbClr val="EBEBEB">
                  <a:alpha val="100000"/>
                </a:srgbClr>
              </a:solidFill>
              <a:prstDash val="solid"/>
              <a:round/>
            </a:ln>
          </p:spPr>
          <p:txBody>
            <a:bodyPr/>
            <a:lstStyle/>
            <a:p/>
          </p:txBody>
        </p:sp>
        <p:sp>
          <p:nvSpPr>
            <p:cNvPr id="455" name="pl10"/>
            <p:cNvSpPr/>
            <p:nvPr/>
          </p:nvSpPr>
          <p:spPr>
            <a:xfrm>
              <a:off x="7280770" y="9172214"/>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6" name="pl11"/>
            <p:cNvSpPr/>
            <p:nvPr/>
          </p:nvSpPr>
          <p:spPr>
            <a:xfrm>
              <a:off x="7280770" y="8562152"/>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7" name="pl12"/>
            <p:cNvSpPr/>
            <p:nvPr/>
          </p:nvSpPr>
          <p:spPr>
            <a:xfrm>
              <a:off x="7280770" y="7952090"/>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8" name="pl13"/>
            <p:cNvSpPr/>
            <p:nvPr/>
          </p:nvSpPr>
          <p:spPr>
            <a:xfrm>
              <a:off x="7280770" y="7342028"/>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59" name="pl14"/>
            <p:cNvSpPr/>
            <p:nvPr/>
          </p:nvSpPr>
          <p:spPr>
            <a:xfrm>
              <a:off x="7280770" y="6731965"/>
              <a:ext cx="3895326" cy="0"/>
            </a:xfrm>
            <a:custGeom>
              <a:avLst/>
              <a:pathLst>
                <a:path w="3895326" h="0">
                  <a:moveTo>
                    <a:pt x="0" y="0"/>
                  </a:moveTo>
                  <a:lnTo>
                    <a:pt x="3895326" y="0"/>
                  </a:lnTo>
                  <a:lnTo>
                    <a:pt x="3895326" y="0"/>
                  </a:lnTo>
                </a:path>
              </a:pathLst>
            </a:custGeom>
            <a:ln w="13550" cap="flat">
              <a:solidFill>
                <a:srgbClr val="EBEBEB">
                  <a:alpha val="100000"/>
                </a:srgbClr>
              </a:solidFill>
              <a:prstDash val="solid"/>
              <a:round/>
            </a:ln>
          </p:spPr>
          <p:txBody>
            <a:bodyPr/>
            <a:lstStyle/>
            <a:p/>
          </p:txBody>
        </p:sp>
        <p:sp>
          <p:nvSpPr>
            <p:cNvPr id="460" name="rc15"/>
            <p:cNvSpPr/>
            <p:nvPr/>
          </p:nvSpPr>
          <p:spPr>
            <a:xfrm>
              <a:off x="7416024" y="8170492"/>
              <a:ext cx="378712" cy="984640"/>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1" name="rc16"/>
            <p:cNvSpPr/>
            <p:nvPr/>
          </p:nvSpPr>
          <p:spPr>
            <a:xfrm>
              <a:off x="7957042" y="7006493"/>
              <a:ext cx="378712" cy="211325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2" name="rc17"/>
            <p:cNvSpPr/>
            <p:nvPr/>
          </p:nvSpPr>
          <p:spPr>
            <a:xfrm>
              <a:off x="8498059" y="7991134"/>
              <a:ext cx="378712" cy="114691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3" name="rc18"/>
            <p:cNvSpPr/>
            <p:nvPr/>
          </p:nvSpPr>
          <p:spPr>
            <a:xfrm>
              <a:off x="9039077" y="8646341"/>
              <a:ext cx="378712" cy="51367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4" name="rc19"/>
            <p:cNvSpPr/>
            <p:nvPr/>
          </p:nvSpPr>
          <p:spPr>
            <a:xfrm>
              <a:off x="9580095" y="9001397"/>
              <a:ext cx="378712" cy="16837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5" name="rc20"/>
            <p:cNvSpPr/>
            <p:nvPr/>
          </p:nvSpPr>
          <p:spPr>
            <a:xfrm>
              <a:off x="10121112" y="9117309"/>
              <a:ext cx="378712" cy="5368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6" name="rc21"/>
            <p:cNvSpPr/>
            <p:nvPr/>
          </p:nvSpPr>
          <p:spPr>
            <a:xfrm>
              <a:off x="10662130" y="9153912"/>
              <a:ext cx="378712" cy="183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22"/>
            <p:cNvSpPr/>
            <p:nvPr/>
          </p:nvSpPr>
          <p:spPr>
            <a:xfrm>
              <a:off x="7416024" y="8064341"/>
              <a:ext cx="378712" cy="106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8" name="rc23"/>
            <p:cNvSpPr/>
            <p:nvPr/>
          </p:nvSpPr>
          <p:spPr>
            <a:xfrm>
              <a:off x="7957042" y="6701462"/>
              <a:ext cx="378712" cy="3050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9" name="rc24"/>
            <p:cNvSpPr/>
            <p:nvPr/>
          </p:nvSpPr>
          <p:spPr>
            <a:xfrm>
              <a:off x="8498059" y="7902065"/>
              <a:ext cx="378712" cy="890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0" name="rc25"/>
            <p:cNvSpPr/>
            <p:nvPr/>
          </p:nvSpPr>
          <p:spPr>
            <a:xfrm>
              <a:off x="9039077" y="8621938"/>
              <a:ext cx="378712" cy="2440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1" name="rc26"/>
            <p:cNvSpPr/>
            <p:nvPr/>
          </p:nvSpPr>
          <p:spPr>
            <a:xfrm>
              <a:off x="9580095" y="9000177"/>
              <a:ext cx="378712" cy="12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2" name="rc27"/>
            <p:cNvSpPr/>
            <p:nvPr/>
          </p:nvSpPr>
          <p:spPr>
            <a:xfrm>
              <a:off x="10121112" y="9116089"/>
              <a:ext cx="378712" cy="12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3" name="rc28"/>
            <p:cNvSpPr/>
            <p:nvPr/>
          </p:nvSpPr>
          <p:spPr>
            <a:xfrm>
              <a:off x="7416024" y="8060681"/>
              <a:ext cx="378712" cy="366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4" name="rc29"/>
            <p:cNvSpPr/>
            <p:nvPr/>
          </p:nvSpPr>
          <p:spPr>
            <a:xfrm>
              <a:off x="7957042" y="6636796"/>
              <a:ext cx="378712" cy="64666"/>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5" name="rc30"/>
            <p:cNvSpPr/>
            <p:nvPr/>
          </p:nvSpPr>
          <p:spPr>
            <a:xfrm>
              <a:off x="8498059" y="7863021"/>
              <a:ext cx="378712" cy="3904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6" name="rc31"/>
            <p:cNvSpPr/>
            <p:nvPr/>
          </p:nvSpPr>
          <p:spPr>
            <a:xfrm>
              <a:off x="9039077" y="8617058"/>
              <a:ext cx="378712" cy="488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7" name="rc32"/>
            <p:cNvSpPr/>
            <p:nvPr/>
          </p:nvSpPr>
          <p:spPr>
            <a:xfrm>
              <a:off x="9580095" y="8998957"/>
              <a:ext cx="378712" cy="1220"/>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8" name="rc33"/>
            <p:cNvSpPr/>
            <p:nvPr/>
          </p:nvSpPr>
          <p:spPr>
            <a:xfrm>
              <a:off x="7416024" y="9155133"/>
              <a:ext cx="378712" cy="1708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9" name="rc34"/>
            <p:cNvSpPr/>
            <p:nvPr/>
          </p:nvSpPr>
          <p:spPr>
            <a:xfrm>
              <a:off x="7957042" y="9119749"/>
              <a:ext cx="378712" cy="5246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0" name="rc35"/>
            <p:cNvSpPr/>
            <p:nvPr/>
          </p:nvSpPr>
          <p:spPr>
            <a:xfrm>
              <a:off x="8498059" y="9138051"/>
              <a:ext cx="378712" cy="3416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1" name="rc36"/>
            <p:cNvSpPr/>
            <p:nvPr/>
          </p:nvSpPr>
          <p:spPr>
            <a:xfrm>
              <a:off x="9039077" y="9160013"/>
              <a:ext cx="378712" cy="1220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2" name="rc37"/>
            <p:cNvSpPr/>
            <p:nvPr/>
          </p:nvSpPr>
          <p:spPr>
            <a:xfrm>
              <a:off x="9580095" y="9169774"/>
              <a:ext cx="378712" cy="244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3" name="rc38"/>
            <p:cNvSpPr/>
            <p:nvPr/>
          </p:nvSpPr>
          <p:spPr>
            <a:xfrm>
              <a:off x="10121112" y="9170994"/>
              <a:ext cx="378712" cy="1220"/>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84" name="pl39"/>
            <p:cNvSpPr/>
            <p:nvPr/>
          </p:nvSpPr>
          <p:spPr>
            <a:xfrm>
              <a:off x="7605380" y="6867288"/>
              <a:ext cx="3246105" cy="2302095"/>
            </a:xfrm>
            <a:custGeom>
              <a:avLst/>
              <a:pathLst>
                <a:path w="3246105" h="2302095">
                  <a:moveTo>
                    <a:pt x="0" y="0"/>
                  </a:moveTo>
                  <a:lnTo>
                    <a:pt x="541017" y="989967"/>
                  </a:lnTo>
                  <a:lnTo>
                    <a:pt x="1082035" y="1768336"/>
                  </a:lnTo>
                  <a:lnTo>
                    <a:pt x="1623052" y="2067571"/>
                  </a:lnTo>
                  <a:lnTo>
                    <a:pt x="2164070" y="2265931"/>
                  </a:lnTo>
                  <a:lnTo>
                    <a:pt x="2705088" y="2295516"/>
                  </a:lnTo>
                  <a:lnTo>
                    <a:pt x="3246105" y="2302095"/>
                  </a:lnTo>
                </a:path>
              </a:pathLst>
            </a:custGeom>
            <a:ln w="40651" cap="flat">
              <a:solidFill>
                <a:srgbClr val="000000">
                  <a:alpha val="100000"/>
                </a:srgbClr>
              </a:solidFill>
              <a:prstDash val="solid"/>
              <a:round/>
            </a:ln>
          </p:spPr>
          <p:txBody>
            <a:bodyPr/>
            <a:lstStyle/>
            <a:p/>
          </p:txBody>
        </p:sp>
        <p:sp>
          <p:nvSpPr>
            <p:cNvPr id="485" name="rc40"/>
            <p:cNvSpPr/>
            <p:nvPr/>
          </p:nvSpPr>
          <p:spPr>
            <a:xfrm>
              <a:off x="7280770" y="6510025"/>
              <a:ext cx="3895326" cy="2788960"/>
            </a:xfrm>
            <a:prstGeom prst="rect">
              <a:avLst/>
            </a:prstGeom>
            <a:ln w="13550" cap="rnd">
              <a:solidFill>
                <a:srgbClr val="333333">
                  <a:alpha val="100000"/>
                </a:srgbClr>
              </a:solidFill>
              <a:prstDash val="solid"/>
              <a:round/>
            </a:ln>
          </p:spPr>
          <p:txBody>
            <a:bodyPr/>
            <a:lstStyle/>
            <a:p/>
          </p:txBody>
        </p:sp>
        <p:sp>
          <p:nvSpPr>
            <p:cNvPr id="486" name="tx41"/>
            <p:cNvSpPr/>
            <p:nvPr/>
          </p:nvSpPr>
          <p:spPr>
            <a:xfrm>
              <a:off x="6928588" y="9169908"/>
              <a:ext cx="25412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87" name="tx42"/>
            <p:cNvSpPr/>
            <p:nvPr/>
          </p:nvSpPr>
          <p:spPr>
            <a:xfrm>
              <a:off x="6843756" y="8559845"/>
              <a:ext cx="3389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500</a:t>
              </a:r>
            </a:p>
          </p:txBody>
        </p:sp>
        <p:sp>
          <p:nvSpPr>
            <p:cNvPr id="488" name="tx43"/>
            <p:cNvSpPr/>
            <p:nvPr/>
          </p:nvSpPr>
          <p:spPr>
            <a:xfrm>
              <a:off x="6801340" y="7930063"/>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1,000</a:t>
              </a:r>
            </a:p>
          </p:txBody>
        </p:sp>
        <p:sp>
          <p:nvSpPr>
            <p:cNvPr id="489" name="tx44"/>
            <p:cNvSpPr/>
            <p:nvPr/>
          </p:nvSpPr>
          <p:spPr>
            <a:xfrm>
              <a:off x="6801340" y="7320001"/>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1,500</a:t>
              </a:r>
            </a:p>
          </p:txBody>
        </p:sp>
        <p:sp>
          <p:nvSpPr>
            <p:cNvPr id="490" name="tx45"/>
            <p:cNvSpPr/>
            <p:nvPr/>
          </p:nvSpPr>
          <p:spPr>
            <a:xfrm>
              <a:off x="6801340" y="6709939"/>
              <a:ext cx="381372" cy="13111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91" name="pl46"/>
            <p:cNvSpPr/>
            <p:nvPr/>
          </p:nvSpPr>
          <p:spPr>
            <a:xfrm>
              <a:off x="7245975"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2" name="pl47"/>
            <p:cNvSpPr/>
            <p:nvPr/>
          </p:nvSpPr>
          <p:spPr>
            <a:xfrm>
              <a:off x="7245975" y="856215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3" name="pl48"/>
            <p:cNvSpPr/>
            <p:nvPr/>
          </p:nvSpPr>
          <p:spPr>
            <a:xfrm>
              <a:off x="7245975" y="7952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4" name="pl49"/>
            <p:cNvSpPr/>
            <p:nvPr/>
          </p:nvSpPr>
          <p:spPr>
            <a:xfrm>
              <a:off x="7245975" y="734202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5" name="pl50"/>
            <p:cNvSpPr/>
            <p:nvPr/>
          </p:nvSpPr>
          <p:spPr>
            <a:xfrm>
              <a:off x="7245975" y="67319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51"/>
            <p:cNvSpPr/>
            <p:nvPr/>
          </p:nvSpPr>
          <p:spPr>
            <a:xfrm>
              <a:off x="11176096"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7" name="pl52"/>
            <p:cNvSpPr/>
            <p:nvPr/>
          </p:nvSpPr>
          <p:spPr>
            <a:xfrm>
              <a:off x="11176096" y="837478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8" name="pl53"/>
            <p:cNvSpPr/>
            <p:nvPr/>
          </p:nvSpPr>
          <p:spPr>
            <a:xfrm>
              <a:off x="11176096" y="757735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99" name="pl54"/>
            <p:cNvSpPr/>
            <p:nvPr/>
          </p:nvSpPr>
          <p:spPr>
            <a:xfrm>
              <a:off x="11176096" y="677993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0" name="tx55"/>
            <p:cNvSpPr/>
            <p:nvPr/>
          </p:nvSpPr>
          <p:spPr>
            <a:xfrm>
              <a:off x="11274154"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1" name="tx56"/>
            <p:cNvSpPr/>
            <p:nvPr/>
          </p:nvSpPr>
          <p:spPr>
            <a:xfrm>
              <a:off x="11274154" y="8372479"/>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2" name="tx57"/>
            <p:cNvSpPr/>
            <p:nvPr/>
          </p:nvSpPr>
          <p:spPr>
            <a:xfrm>
              <a:off x="11274154" y="7575051"/>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4000</a:t>
              </a:r>
            </a:p>
          </p:txBody>
        </p:sp>
        <p:sp>
          <p:nvSpPr>
            <p:cNvPr id="503" name="tx58"/>
            <p:cNvSpPr/>
            <p:nvPr/>
          </p:nvSpPr>
          <p:spPr>
            <a:xfrm>
              <a:off x="11274154" y="6777623"/>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6000</a:t>
              </a:r>
            </a:p>
          </p:txBody>
        </p:sp>
        <p:sp>
          <p:nvSpPr>
            <p:cNvPr id="504" name="pl59"/>
            <p:cNvSpPr/>
            <p:nvPr/>
          </p:nvSpPr>
          <p:spPr>
            <a:xfrm>
              <a:off x="760538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5" name="pl60"/>
            <p:cNvSpPr/>
            <p:nvPr/>
          </p:nvSpPr>
          <p:spPr>
            <a:xfrm>
              <a:off x="81463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6" name="pl61"/>
            <p:cNvSpPr/>
            <p:nvPr/>
          </p:nvSpPr>
          <p:spPr>
            <a:xfrm>
              <a:off x="868741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7" name="pl62"/>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8" name="pl63"/>
            <p:cNvSpPr/>
            <p:nvPr/>
          </p:nvSpPr>
          <p:spPr>
            <a:xfrm>
              <a:off x="976945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9" name="pl64"/>
            <p:cNvSpPr/>
            <p:nvPr/>
          </p:nvSpPr>
          <p:spPr>
            <a:xfrm>
              <a:off x="1031046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65"/>
            <p:cNvSpPr/>
            <p:nvPr/>
          </p:nvSpPr>
          <p:spPr>
            <a:xfrm>
              <a:off x="1085148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tx66"/>
            <p:cNvSpPr/>
            <p:nvPr/>
          </p:nvSpPr>
          <p:spPr>
            <a:xfrm rot="-2700000">
              <a:off x="7495481"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2" name="tx67"/>
            <p:cNvSpPr/>
            <p:nvPr/>
          </p:nvSpPr>
          <p:spPr>
            <a:xfrm rot="-2700000">
              <a:off x="799680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3" name="tx68"/>
            <p:cNvSpPr/>
            <p:nvPr/>
          </p:nvSpPr>
          <p:spPr>
            <a:xfrm rot="-2700000">
              <a:off x="8537161"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4" name="tx69"/>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15" name="tx70"/>
            <p:cNvSpPr/>
            <p:nvPr/>
          </p:nvSpPr>
          <p:spPr>
            <a:xfrm rot="-2700000">
              <a:off x="9474506"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16" name="tx71"/>
            <p:cNvSpPr/>
            <p:nvPr/>
          </p:nvSpPr>
          <p:spPr>
            <a:xfrm rot="-2700000">
              <a:off x="1001549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17" name="tx72"/>
            <p:cNvSpPr/>
            <p:nvPr/>
          </p:nvSpPr>
          <p:spPr>
            <a:xfrm rot="-2700000">
              <a:off x="1066858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8" name="tx73"/>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19" name="tx74"/>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0" name="tx7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1" name="tx7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2" name="rc77"/>
            <p:cNvSpPr/>
            <p:nvPr/>
          </p:nvSpPr>
          <p:spPr>
            <a:xfrm>
              <a:off x="6585924" y="10217410"/>
              <a:ext cx="1051268" cy="182880"/>
            </a:xfrm>
            <a:prstGeom prst="rect">
              <a:avLst/>
            </a:prstGeom>
            <a:solidFill>
              <a:srgbClr val="FFFFFF">
                <a:alpha val="100000"/>
              </a:srgbClr>
            </a:solidFill>
          </p:spPr>
          <p:txBody>
            <a:bodyPr/>
            <a:lstStyle/>
            <a:p/>
          </p:txBody>
        </p:sp>
        <p:sp>
          <p:nvSpPr>
            <p:cNvPr id="523" name="rc78"/>
            <p:cNvSpPr/>
            <p:nvPr/>
          </p:nvSpPr>
          <p:spPr>
            <a:xfrm>
              <a:off x="6585924" y="10217410"/>
              <a:ext cx="182880" cy="182880"/>
            </a:xfrm>
            <a:prstGeom prst="rect">
              <a:avLst/>
            </a:prstGeom>
            <a:solidFill>
              <a:srgbClr val="FFFFFF">
                <a:alpha val="100000"/>
              </a:srgbClr>
            </a:solidFill>
          </p:spPr>
          <p:txBody>
            <a:bodyPr/>
            <a:lstStyle/>
            <a:p/>
          </p:txBody>
        </p:sp>
        <p:sp>
          <p:nvSpPr>
            <p:cNvPr id="524" name="pl79"/>
            <p:cNvSpPr/>
            <p:nvPr/>
          </p:nvSpPr>
          <p:spPr>
            <a:xfrm>
              <a:off x="660421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25" name="tx80"/>
            <p:cNvSpPr/>
            <p:nvPr/>
          </p:nvSpPr>
          <p:spPr>
            <a:xfrm>
              <a:off x="687680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26" name="rc81"/>
            <p:cNvSpPr/>
            <p:nvPr/>
          </p:nvSpPr>
          <p:spPr>
            <a:xfrm>
              <a:off x="7817192" y="10217410"/>
              <a:ext cx="4053749" cy="182880"/>
            </a:xfrm>
            <a:prstGeom prst="rect">
              <a:avLst/>
            </a:prstGeom>
            <a:solidFill>
              <a:srgbClr val="FFFFFF">
                <a:alpha val="100000"/>
              </a:srgbClr>
            </a:solidFill>
          </p:spPr>
          <p:txBody>
            <a:bodyPr/>
            <a:lstStyle/>
            <a:p/>
          </p:txBody>
        </p:sp>
        <p:sp>
          <p:nvSpPr>
            <p:cNvPr id="527" name="rc82"/>
            <p:cNvSpPr/>
            <p:nvPr/>
          </p:nvSpPr>
          <p:spPr>
            <a:xfrm>
              <a:off x="7817192" y="10217410"/>
              <a:ext cx="182879" cy="182880"/>
            </a:xfrm>
            <a:prstGeom prst="rect">
              <a:avLst/>
            </a:prstGeom>
            <a:solidFill>
              <a:srgbClr val="FFFFFF">
                <a:alpha val="100000"/>
              </a:srgbClr>
            </a:solidFill>
          </p:spPr>
          <p:txBody>
            <a:bodyPr/>
            <a:lstStyle/>
            <a:p/>
          </p:txBody>
        </p:sp>
        <p:sp>
          <p:nvSpPr>
            <p:cNvPr id="528" name="rc83"/>
            <p:cNvSpPr/>
            <p:nvPr/>
          </p:nvSpPr>
          <p:spPr>
            <a:xfrm>
              <a:off x="7826192"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29" name="rc84"/>
            <p:cNvSpPr/>
            <p:nvPr/>
          </p:nvSpPr>
          <p:spPr>
            <a:xfrm>
              <a:off x="8908433" y="10217410"/>
              <a:ext cx="182879" cy="182880"/>
            </a:xfrm>
            <a:prstGeom prst="rect">
              <a:avLst/>
            </a:prstGeom>
            <a:solidFill>
              <a:srgbClr val="FFFFFF">
                <a:alpha val="100000"/>
              </a:srgbClr>
            </a:solidFill>
          </p:spPr>
          <p:txBody>
            <a:bodyPr/>
            <a:lstStyle/>
            <a:p/>
          </p:txBody>
        </p:sp>
        <p:sp>
          <p:nvSpPr>
            <p:cNvPr id="530" name="rc85"/>
            <p:cNvSpPr/>
            <p:nvPr/>
          </p:nvSpPr>
          <p:spPr>
            <a:xfrm>
              <a:off x="8917433"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1" name="rc86"/>
            <p:cNvSpPr/>
            <p:nvPr/>
          </p:nvSpPr>
          <p:spPr>
            <a:xfrm>
              <a:off x="9834474" y="10217410"/>
              <a:ext cx="182879" cy="182880"/>
            </a:xfrm>
            <a:prstGeom prst="rect">
              <a:avLst/>
            </a:prstGeom>
            <a:solidFill>
              <a:srgbClr val="FFFFFF">
                <a:alpha val="100000"/>
              </a:srgbClr>
            </a:solidFill>
          </p:spPr>
          <p:txBody>
            <a:bodyPr/>
            <a:lstStyle/>
            <a:p/>
          </p:txBody>
        </p:sp>
        <p:sp>
          <p:nvSpPr>
            <p:cNvPr id="532" name="rc87"/>
            <p:cNvSpPr/>
            <p:nvPr/>
          </p:nvSpPr>
          <p:spPr>
            <a:xfrm>
              <a:off x="9843474" y="10226410"/>
              <a:ext cx="164879"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3" name="rc88"/>
            <p:cNvSpPr/>
            <p:nvPr/>
          </p:nvSpPr>
          <p:spPr>
            <a:xfrm>
              <a:off x="10836715" y="10217410"/>
              <a:ext cx="182879" cy="182880"/>
            </a:xfrm>
            <a:prstGeom prst="rect">
              <a:avLst/>
            </a:prstGeom>
            <a:solidFill>
              <a:srgbClr val="FFFFFF">
                <a:alpha val="100000"/>
              </a:srgbClr>
            </a:solidFill>
          </p:spPr>
          <p:txBody>
            <a:bodyPr/>
            <a:lstStyle/>
            <a:p/>
          </p:txBody>
        </p:sp>
        <p:sp>
          <p:nvSpPr>
            <p:cNvPr id="534" name="rc89"/>
            <p:cNvSpPr/>
            <p:nvPr/>
          </p:nvSpPr>
          <p:spPr>
            <a:xfrm>
              <a:off x="1084571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35" name="tx90"/>
            <p:cNvSpPr/>
            <p:nvPr/>
          </p:nvSpPr>
          <p:spPr>
            <a:xfrm>
              <a:off x="810807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36" name="tx91"/>
            <p:cNvSpPr/>
            <p:nvPr/>
          </p:nvSpPr>
          <p:spPr>
            <a:xfrm>
              <a:off x="919931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37" name="tx92"/>
            <p:cNvSpPr/>
            <p:nvPr/>
          </p:nvSpPr>
          <p:spPr>
            <a:xfrm>
              <a:off x="1012535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38" name="tx93"/>
            <p:cNvSpPr/>
            <p:nvPr/>
          </p:nvSpPr>
          <p:spPr>
            <a:xfrm>
              <a:off x="1112759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39" name="tx94"/>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0" name=""/>
          <p:cNvGrpSpPr/>
          <p:nvPr/>
        </p:nvGrpSpPr>
        <p:grpSpPr>
          <a:xfrm>
            <a:off x="12527280" y="6217920"/>
            <a:ext cx="5486400" cy="4297680"/>
            <a:chOff x="12527280" y="6217920"/>
            <a:chExt cx="5486400" cy="4297680"/>
          </a:xfrm>
        </p:grpSpPr>
        <p:sp>
          <p:nvSpPr>
            <p:cNvPr id="541"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2"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3"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4"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5"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6"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7"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8"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49"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0"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1"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2"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3"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4"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7"/>
            <p:cNvSpPr/>
            <p:nvPr/>
          </p:nvSpPr>
          <p:spPr>
            <a:xfrm>
              <a:off x="13325144" y="7124605"/>
              <a:ext cx="4510689" cy="1152337"/>
            </a:xfrm>
            <a:custGeom>
              <a:avLst/>
              <a:pathLst>
                <a:path w="4510689" h="1152337">
                  <a:moveTo>
                    <a:pt x="0" y="998692"/>
                  </a:moveTo>
                  <a:lnTo>
                    <a:pt x="180427" y="793832"/>
                  </a:lnTo>
                  <a:lnTo>
                    <a:pt x="360855" y="665794"/>
                  </a:lnTo>
                  <a:lnTo>
                    <a:pt x="541282" y="998692"/>
                  </a:lnTo>
                  <a:lnTo>
                    <a:pt x="721710" y="1152337"/>
                  </a:lnTo>
                  <a:lnTo>
                    <a:pt x="902137" y="1024299"/>
                  </a:lnTo>
                  <a:lnTo>
                    <a:pt x="1082565" y="845047"/>
                  </a:lnTo>
                  <a:lnTo>
                    <a:pt x="1262993" y="1049907"/>
                  </a:lnTo>
                  <a:lnTo>
                    <a:pt x="1443420" y="742617"/>
                  </a:lnTo>
                  <a:lnTo>
                    <a:pt x="1623848" y="563364"/>
                  </a:lnTo>
                  <a:lnTo>
                    <a:pt x="1804275" y="435327"/>
                  </a:lnTo>
                  <a:lnTo>
                    <a:pt x="1984703" y="358504"/>
                  </a:lnTo>
                  <a:lnTo>
                    <a:pt x="2165131" y="307289"/>
                  </a:lnTo>
                  <a:lnTo>
                    <a:pt x="2345558" y="76822"/>
                  </a:lnTo>
                  <a:lnTo>
                    <a:pt x="2525986" y="0"/>
                  </a:lnTo>
                  <a:lnTo>
                    <a:pt x="2706413" y="76822"/>
                  </a:lnTo>
                  <a:lnTo>
                    <a:pt x="2886841" y="128037"/>
                  </a:lnTo>
                  <a:lnTo>
                    <a:pt x="3067268" y="76822"/>
                  </a:lnTo>
                  <a:lnTo>
                    <a:pt x="3247696" y="153644"/>
                  </a:lnTo>
                  <a:lnTo>
                    <a:pt x="3428124" y="281682"/>
                  </a:lnTo>
                  <a:lnTo>
                    <a:pt x="3608551" y="460934"/>
                  </a:lnTo>
                  <a:lnTo>
                    <a:pt x="3788979" y="486542"/>
                  </a:lnTo>
                  <a:lnTo>
                    <a:pt x="3969406" y="409719"/>
                  </a:lnTo>
                  <a:lnTo>
                    <a:pt x="4149834" y="307289"/>
                  </a:lnTo>
                  <a:lnTo>
                    <a:pt x="4330262" y="665794"/>
                  </a:lnTo>
                  <a:lnTo>
                    <a:pt x="4510689" y="588972"/>
                  </a:lnTo>
                </a:path>
              </a:pathLst>
            </a:custGeom>
            <a:ln w="32521" cap="flat">
              <a:solidFill>
                <a:srgbClr val="5EB0E8">
                  <a:alpha val="100000"/>
                </a:srgbClr>
              </a:solidFill>
              <a:prstDash val="solid"/>
              <a:round/>
            </a:ln>
          </p:spPr>
          <p:txBody>
            <a:bodyPr/>
            <a:lstStyle/>
            <a:p/>
          </p:txBody>
        </p:sp>
        <p:sp>
          <p:nvSpPr>
            <p:cNvPr id="556" name="pl18"/>
            <p:cNvSpPr/>
            <p:nvPr/>
          </p:nvSpPr>
          <p:spPr>
            <a:xfrm>
              <a:off x="16392413" y="7585539"/>
              <a:ext cx="1443420" cy="1613272"/>
            </a:xfrm>
            <a:custGeom>
              <a:avLst/>
              <a:pathLst>
                <a:path w="1443420" h="1613272">
                  <a:moveTo>
                    <a:pt x="0" y="1613272"/>
                  </a:moveTo>
                  <a:lnTo>
                    <a:pt x="180427" y="0"/>
                  </a:lnTo>
                  <a:lnTo>
                    <a:pt x="360855" y="332897"/>
                  </a:lnTo>
                  <a:lnTo>
                    <a:pt x="541282" y="281682"/>
                  </a:lnTo>
                  <a:lnTo>
                    <a:pt x="721710" y="281682"/>
                  </a:lnTo>
                  <a:lnTo>
                    <a:pt x="902137" y="358504"/>
                  </a:lnTo>
                  <a:lnTo>
                    <a:pt x="1082565" y="102429"/>
                  </a:lnTo>
                  <a:lnTo>
                    <a:pt x="1262993" y="230467"/>
                  </a:lnTo>
                  <a:lnTo>
                    <a:pt x="1443420" y="128037"/>
                  </a:lnTo>
                </a:path>
              </a:pathLst>
            </a:custGeom>
            <a:ln w="32521" cap="flat">
              <a:solidFill>
                <a:srgbClr val="00A173">
                  <a:alpha val="100000"/>
                </a:srgbClr>
              </a:solidFill>
              <a:prstDash val="solid"/>
              <a:round/>
            </a:ln>
          </p:spPr>
          <p:txBody>
            <a:bodyPr/>
            <a:lstStyle/>
            <a:p/>
          </p:txBody>
        </p:sp>
        <p:sp>
          <p:nvSpPr>
            <p:cNvPr id="557"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58"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59"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0"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1"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2"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3"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4"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5"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6"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7"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8"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96"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97"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98"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99"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0"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1"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2"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3"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4"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05"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06"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07"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08"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09"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0"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1"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2"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3"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4"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15"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16"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17"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18"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19"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0"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1"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2" name="rc84"/>
            <p:cNvSpPr/>
            <p:nvPr/>
          </p:nvSpPr>
          <p:spPr>
            <a:xfrm>
              <a:off x="14005791" y="9941072"/>
              <a:ext cx="3149396" cy="504938"/>
            </a:xfrm>
            <a:prstGeom prst="rect">
              <a:avLst/>
            </a:prstGeom>
            <a:solidFill>
              <a:srgbClr val="FFFFFF">
                <a:alpha val="100000"/>
              </a:srgbClr>
            </a:solidFill>
          </p:spPr>
          <p:txBody>
            <a:bodyPr/>
            <a:lstStyle/>
            <a:p/>
          </p:txBody>
        </p:sp>
        <p:sp>
          <p:nvSpPr>
            <p:cNvPr id="623"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4"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25"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26"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27"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28" name=""/>
          <p:cNvGrpSpPr/>
          <p:nvPr/>
        </p:nvGrpSpPr>
        <p:grpSpPr>
          <a:xfrm>
            <a:off x="594360" y="6217920"/>
            <a:ext cx="5562295" cy="4320959"/>
            <a:chOff x="594360" y="6217920"/>
            <a:chExt cx="5562295" cy="4320959"/>
          </a:xfrm>
        </p:grpSpPr>
        <p:sp>
          <p:nvSpPr>
            <p:cNvPr id="629"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0" name="rc4"/>
            <p:cNvSpPr/>
            <p:nvPr/>
          </p:nvSpPr>
          <p:spPr>
            <a:xfrm>
              <a:off x="2469871"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1" name="rc5"/>
            <p:cNvSpPr/>
            <p:nvPr/>
          </p:nvSpPr>
          <p:spPr>
            <a:xfrm>
              <a:off x="2497423"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32" name="rc6"/>
            <p:cNvSpPr/>
            <p:nvPr/>
          </p:nvSpPr>
          <p:spPr>
            <a:xfrm>
              <a:off x="2772953" y="6543904"/>
              <a:ext cx="275529" cy="275529"/>
            </a:xfrm>
            <a:prstGeom prst="rect">
              <a:avLst/>
            </a:prstGeom>
            <a:solidFill>
              <a:srgbClr val="CF1D1F">
                <a:alpha val="100000"/>
              </a:srgbClr>
            </a:solidFill>
            <a:ln w="5420" cap="flat">
              <a:solidFill>
                <a:srgbClr val="FFFFFF">
                  <a:alpha val="100000"/>
                </a:srgbClr>
              </a:solidFill>
              <a:prstDash val="solid"/>
              <a:miter/>
            </a:ln>
          </p:spPr>
          <p:txBody>
            <a:bodyPr/>
            <a:lstStyle/>
            <a:p/>
          </p:txBody>
        </p:sp>
        <p:sp>
          <p:nvSpPr>
            <p:cNvPr id="633" name="rc7"/>
            <p:cNvSpPr/>
            <p:nvPr/>
          </p:nvSpPr>
          <p:spPr>
            <a:xfrm>
              <a:off x="3048482" y="6543904"/>
              <a:ext cx="275529" cy="275529"/>
            </a:xfrm>
            <a:prstGeom prst="rect">
              <a:avLst/>
            </a:prstGeom>
            <a:solidFill>
              <a:srgbClr val="FD9D7E">
                <a:alpha val="100000"/>
              </a:srgbClr>
            </a:solidFill>
            <a:ln w="5420" cap="flat">
              <a:solidFill>
                <a:srgbClr val="FFFFFF">
                  <a:alpha val="100000"/>
                </a:srgbClr>
              </a:solidFill>
              <a:prstDash val="solid"/>
              <a:miter/>
            </a:ln>
          </p:spPr>
          <p:txBody>
            <a:bodyPr/>
            <a:lstStyle/>
            <a:p/>
          </p:txBody>
        </p:sp>
        <p:sp>
          <p:nvSpPr>
            <p:cNvPr id="634" name="rc8"/>
            <p:cNvSpPr/>
            <p:nvPr/>
          </p:nvSpPr>
          <p:spPr>
            <a:xfrm>
              <a:off x="3324011" y="6543904"/>
              <a:ext cx="275529" cy="275529"/>
            </a:xfrm>
            <a:prstGeom prst="rect">
              <a:avLst/>
            </a:prstGeom>
            <a:solidFill>
              <a:srgbClr val="FC8463">
                <a:alpha val="100000"/>
              </a:srgbClr>
            </a:solidFill>
            <a:ln w="5420" cap="flat">
              <a:solidFill>
                <a:srgbClr val="FFFFFF">
                  <a:alpha val="100000"/>
                </a:srgbClr>
              </a:solidFill>
              <a:prstDash val="solid"/>
              <a:miter/>
            </a:ln>
          </p:spPr>
          <p:txBody>
            <a:bodyPr/>
            <a:lstStyle/>
            <a:p/>
          </p:txBody>
        </p:sp>
        <p:sp>
          <p:nvSpPr>
            <p:cNvPr id="635" name="rc9"/>
            <p:cNvSpPr/>
            <p:nvPr/>
          </p:nvSpPr>
          <p:spPr>
            <a:xfrm>
              <a:off x="3599541" y="6543904"/>
              <a:ext cx="275529" cy="275529"/>
            </a:xfrm>
            <a:prstGeom prst="rect">
              <a:avLst/>
            </a:prstGeom>
            <a:solidFill>
              <a:srgbClr val="FC8261">
                <a:alpha val="100000"/>
              </a:srgbClr>
            </a:solidFill>
            <a:ln w="5420" cap="flat">
              <a:solidFill>
                <a:srgbClr val="FFFFFF">
                  <a:alpha val="100000"/>
                </a:srgbClr>
              </a:solidFill>
              <a:prstDash val="solid"/>
              <a:miter/>
            </a:ln>
          </p:spPr>
          <p:txBody>
            <a:bodyPr/>
            <a:lstStyle/>
            <a:p/>
          </p:txBody>
        </p:sp>
        <p:sp>
          <p:nvSpPr>
            <p:cNvPr id="636" name="rc10"/>
            <p:cNvSpPr/>
            <p:nvPr/>
          </p:nvSpPr>
          <p:spPr>
            <a:xfrm>
              <a:off x="3875070" y="6543904"/>
              <a:ext cx="275529" cy="275529"/>
            </a:xfrm>
            <a:prstGeom prst="rect">
              <a:avLst/>
            </a:prstGeom>
            <a:solidFill>
              <a:srgbClr val="FC8564">
                <a:alpha val="100000"/>
              </a:srgbClr>
            </a:solidFill>
            <a:ln w="5420" cap="flat">
              <a:solidFill>
                <a:srgbClr val="FFFFFF">
                  <a:alpha val="100000"/>
                </a:srgbClr>
              </a:solidFill>
              <a:prstDash val="solid"/>
              <a:miter/>
            </a:ln>
          </p:spPr>
          <p:txBody>
            <a:bodyPr/>
            <a:lstStyle/>
            <a:p/>
          </p:txBody>
        </p:sp>
        <p:sp>
          <p:nvSpPr>
            <p:cNvPr id="637" name="rc11"/>
            <p:cNvSpPr/>
            <p:nvPr/>
          </p:nvSpPr>
          <p:spPr>
            <a:xfrm>
              <a:off x="4150599" y="6543904"/>
              <a:ext cx="275529" cy="275529"/>
            </a:xfrm>
            <a:prstGeom prst="rect">
              <a:avLst/>
            </a:prstGeom>
            <a:solidFill>
              <a:srgbClr val="FC8766">
                <a:alpha val="100000"/>
              </a:srgbClr>
            </a:solidFill>
            <a:ln w="5420" cap="flat">
              <a:solidFill>
                <a:srgbClr val="FFFFFF">
                  <a:alpha val="100000"/>
                </a:srgbClr>
              </a:solidFill>
              <a:prstDash val="solid"/>
              <a:miter/>
            </a:ln>
          </p:spPr>
          <p:txBody>
            <a:bodyPr/>
            <a:lstStyle/>
            <a:p/>
          </p:txBody>
        </p:sp>
        <p:sp>
          <p:nvSpPr>
            <p:cNvPr id="638" name="rc12"/>
            <p:cNvSpPr/>
            <p:nvPr/>
          </p:nvSpPr>
          <p:spPr>
            <a:xfrm>
              <a:off x="4426128" y="6543904"/>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39" name="rc13"/>
            <p:cNvSpPr/>
            <p:nvPr/>
          </p:nvSpPr>
          <p:spPr>
            <a:xfrm>
              <a:off x="4701658"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40" name="rc14"/>
            <p:cNvSpPr/>
            <p:nvPr/>
          </p:nvSpPr>
          <p:spPr>
            <a:xfrm>
              <a:off x="4977187" y="6543904"/>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641" name="rc15"/>
            <p:cNvSpPr/>
            <p:nvPr/>
          </p:nvSpPr>
          <p:spPr>
            <a:xfrm>
              <a:off x="525271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16"/>
            <p:cNvSpPr/>
            <p:nvPr/>
          </p:nvSpPr>
          <p:spPr>
            <a:xfrm>
              <a:off x="5528246"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17"/>
            <p:cNvSpPr/>
            <p:nvPr/>
          </p:nvSpPr>
          <p:spPr>
            <a:xfrm>
              <a:off x="2497423" y="6819433"/>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644" name="rc18"/>
            <p:cNvSpPr/>
            <p:nvPr/>
          </p:nvSpPr>
          <p:spPr>
            <a:xfrm>
              <a:off x="2772953" y="6819433"/>
              <a:ext cx="275529" cy="275529"/>
            </a:xfrm>
            <a:prstGeom prst="rect">
              <a:avLst/>
            </a:prstGeom>
            <a:solidFill>
              <a:srgbClr val="FC9373">
                <a:alpha val="100000"/>
              </a:srgbClr>
            </a:solidFill>
            <a:ln w="5420" cap="flat">
              <a:solidFill>
                <a:srgbClr val="FFFFFF">
                  <a:alpha val="100000"/>
                </a:srgbClr>
              </a:solidFill>
              <a:prstDash val="solid"/>
              <a:miter/>
            </a:ln>
          </p:spPr>
          <p:txBody>
            <a:bodyPr/>
            <a:lstStyle/>
            <a:p/>
          </p:txBody>
        </p:sp>
        <p:sp>
          <p:nvSpPr>
            <p:cNvPr id="645" name="rc19"/>
            <p:cNvSpPr/>
            <p:nvPr/>
          </p:nvSpPr>
          <p:spPr>
            <a:xfrm>
              <a:off x="3048482" y="6819433"/>
              <a:ext cx="275529" cy="275529"/>
            </a:xfrm>
            <a:prstGeom prst="rect">
              <a:avLst/>
            </a:prstGeom>
            <a:solidFill>
              <a:srgbClr val="FDA284">
                <a:alpha val="100000"/>
              </a:srgbClr>
            </a:solidFill>
            <a:ln w="5420" cap="flat">
              <a:solidFill>
                <a:srgbClr val="FFFFFF">
                  <a:alpha val="100000"/>
                </a:srgbClr>
              </a:solidFill>
              <a:prstDash val="solid"/>
              <a:miter/>
            </a:ln>
          </p:spPr>
          <p:txBody>
            <a:bodyPr/>
            <a:lstStyle/>
            <a:p/>
          </p:txBody>
        </p:sp>
        <p:sp>
          <p:nvSpPr>
            <p:cNvPr id="646" name="rc20"/>
            <p:cNvSpPr/>
            <p:nvPr/>
          </p:nvSpPr>
          <p:spPr>
            <a:xfrm>
              <a:off x="3324011" y="6819433"/>
              <a:ext cx="275529" cy="275529"/>
            </a:xfrm>
            <a:prstGeom prst="rect">
              <a:avLst/>
            </a:prstGeom>
            <a:solidFill>
              <a:srgbClr val="FDA78A">
                <a:alpha val="100000"/>
              </a:srgbClr>
            </a:solidFill>
            <a:ln w="5420" cap="flat">
              <a:solidFill>
                <a:srgbClr val="FFFFFF">
                  <a:alpha val="100000"/>
                </a:srgbClr>
              </a:solidFill>
              <a:prstDash val="solid"/>
              <a:miter/>
            </a:ln>
          </p:spPr>
          <p:txBody>
            <a:bodyPr/>
            <a:lstStyle/>
            <a:p/>
          </p:txBody>
        </p:sp>
        <p:sp>
          <p:nvSpPr>
            <p:cNvPr id="647" name="rc21"/>
            <p:cNvSpPr/>
            <p:nvPr/>
          </p:nvSpPr>
          <p:spPr>
            <a:xfrm>
              <a:off x="3599541" y="6819433"/>
              <a:ext cx="275529" cy="275529"/>
            </a:xfrm>
            <a:prstGeom prst="rect">
              <a:avLst/>
            </a:prstGeom>
            <a:solidFill>
              <a:srgbClr val="FCBCA2">
                <a:alpha val="100000"/>
              </a:srgbClr>
            </a:solidFill>
            <a:ln w="5420" cap="flat">
              <a:solidFill>
                <a:srgbClr val="FFFFFF">
                  <a:alpha val="100000"/>
                </a:srgbClr>
              </a:solidFill>
              <a:prstDash val="solid"/>
              <a:miter/>
            </a:ln>
          </p:spPr>
          <p:txBody>
            <a:bodyPr/>
            <a:lstStyle/>
            <a:p/>
          </p:txBody>
        </p:sp>
        <p:sp>
          <p:nvSpPr>
            <p:cNvPr id="648" name="rc22"/>
            <p:cNvSpPr/>
            <p:nvPr/>
          </p:nvSpPr>
          <p:spPr>
            <a:xfrm>
              <a:off x="3875070" y="6819433"/>
              <a:ext cx="275529" cy="275529"/>
            </a:xfrm>
            <a:prstGeom prst="rect">
              <a:avLst/>
            </a:prstGeom>
            <a:solidFill>
              <a:srgbClr val="FC9879">
                <a:alpha val="100000"/>
              </a:srgbClr>
            </a:solidFill>
            <a:ln w="5420" cap="flat">
              <a:solidFill>
                <a:srgbClr val="FFFFFF">
                  <a:alpha val="100000"/>
                </a:srgbClr>
              </a:solidFill>
              <a:prstDash val="solid"/>
              <a:miter/>
            </a:ln>
          </p:spPr>
          <p:txBody>
            <a:bodyPr/>
            <a:lstStyle/>
            <a:p/>
          </p:txBody>
        </p:sp>
        <p:sp>
          <p:nvSpPr>
            <p:cNvPr id="649" name="rc23"/>
            <p:cNvSpPr/>
            <p:nvPr/>
          </p:nvSpPr>
          <p:spPr>
            <a:xfrm>
              <a:off x="4150599" y="6819433"/>
              <a:ext cx="275529" cy="275529"/>
            </a:xfrm>
            <a:prstGeom prst="rect">
              <a:avLst/>
            </a:prstGeom>
            <a:solidFill>
              <a:srgbClr val="FDA689">
                <a:alpha val="100000"/>
              </a:srgbClr>
            </a:solidFill>
            <a:ln w="5420" cap="flat">
              <a:solidFill>
                <a:srgbClr val="FFFFFF">
                  <a:alpha val="100000"/>
                </a:srgbClr>
              </a:solidFill>
              <a:prstDash val="solid"/>
              <a:miter/>
            </a:ln>
          </p:spPr>
          <p:txBody>
            <a:bodyPr/>
            <a:lstStyle/>
            <a:p/>
          </p:txBody>
        </p:sp>
        <p:sp>
          <p:nvSpPr>
            <p:cNvPr id="650" name="rc24"/>
            <p:cNvSpPr/>
            <p:nvPr/>
          </p:nvSpPr>
          <p:spPr>
            <a:xfrm>
              <a:off x="4426128" y="6819433"/>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51" name="rc25"/>
            <p:cNvSpPr/>
            <p:nvPr/>
          </p:nvSpPr>
          <p:spPr>
            <a:xfrm>
              <a:off x="4701658" y="6819433"/>
              <a:ext cx="275529" cy="275529"/>
            </a:xfrm>
            <a:prstGeom prst="rect">
              <a:avLst/>
            </a:prstGeom>
            <a:solidFill>
              <a:srgbClr val="FDAB8E">
                <a:alpha val="100000"/>
              </a:srgbClr>
            </a:solidFill>
            <a:ln w="5420" cap="flat">
              <a:solidFill>
                <a:srgbClr val="FFFFFF">
                  <a:alpha val="100000"/>
                </a:srgbClr>
              </a:solidFill>
              <a:prstDash val="solid"/>
              <a:miter/>
            </a:ln>
          </p:spPr>
          <p:txBody>
            <a:bodyPr/>
            <a:lstStyle/>
            <a:p/>
          </p:txBody>
        </p:sp>
        <p:sp>
          <p:nvSpPr>
            <p:cNvPr id="652" name="rc26"/>
            <p:cNvSpPr/>
            <p:nvPr/>
          </p:nvSpPr>
          <p:spPr>
            <a:xfrm>
              <a:off x="4977187" y="6819433"/>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653" name="rc27"/>
            <p:cNvSpPr/>
            <p:nvPr/>
          </p:nvSpPr>
          <p:spPr>
            <a:xfrm>
              <a:off x="5252716"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4" name="rc28"/>
            <p:cNvSpPr/>
            <p:nvPr/>
          </p:nvSpPr>
          <p:spPr>
            <a:xfrm>
              <a:off x="5528246"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9"/>
            <p:cNvSpPr/>
            <p:nvPr/>
          </p:nvSpPr>
          <p:spPr>
            <a:xfrm>
              <a:off x="2497423" y="7094962"/>
              <a:ext cx="275529" cy="275529"/>
            </a:xfrm>
            <a:prstGeom prst="rect">
              <a:avLst/>
            </a:prstGeom>
            <a:solidFill>
              <a:srgbClr val="FEDDCF">
                <a:alpha val="100000"/>
              </a:srgbClr>
            </a:solidFill>
            <a:ln w="5420" cap="flat">
              <a:solidFill>
                <a:srgbClr val="FFFFFF">
                  <a:alpha val="100000"/>
                </a:srgbClr>
              </a:solidFill>
              <a:prstDash val="solid"/>
              <a:miter/>
            </a:ln>
          </p:spPr>
          <p:txBody>
            <a:bodyPr/>
            <a:lstStyle/>
            <a:p/>
          </p:txBody>
        </p:sp>
        <p:sp>
          <p:nvSpPr>
            <p:cNvPr id="656" name="rc30"/>
            <p:cNvSpPr/>
            <p:nvPr/>
          </p:nvSpPr>
          <p:spPr>
            <a:xfrm>
              <a:off x="2772953" y="7094962"/>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57" name="rc31"/>
            <p:cNvSpPr/>
            <p:nvPr/>
          </p:nvSpPr>
          <p:spPr>
            <a:xfrm>
              <a:off x="3048482" y="7094962"/>
              <a:ext cx="275529" cy="275529"/>
            </a:xfrm>
            <a:prstGeom prst="rect">
              <a:avLst/>
            </a:prstGeom>
            <a:solidFill>
              <a:srgbClr val="F44E37">
                <a:alpha val="100000"/>
              </a:srgbClr>
            </a:solidFill>
            <a:ln w="5420" cap="flat">
              <a:solidFill>
                <a:srgbClr val="FFFFFF">
                  <a:alpha val="100000"/>
                </a:srgbClr>
              </a:solidFill>
              <a:prstDash val="solid"/>
              <a:miter/>
            </a:ln>
          </p:spPr>
          <p:txBody>
            <a:bodyPr/>
            <a:lstStyle/>
            <a:p/>
          </p:txBody>
        </p:sp>
        <p:sp>
          <p:nvSpPr>
            <p:cNvPr id="658" name="rc32"/>
            <p:cNvSpPr/>
            <p:nvPr/>
          </p:nvSpPr>
          <p:spPr>
            <a:xfrm>
              <a:off x="3324011" y="7094962"/>
              <a:ext cx="275529" cy="275529"/>
            </a:xfrm>
            <a:prstGeom prst="rect">
              <a:avLst/>
            </a:prstGeom>
            <a:solidFill>
              <a:srgbClr val="EC382B">
                <a:alpha val="100000"/>
              </a:srgbClr>
            </a:solidFill>
            <a:ln w="5420" cap="flat">
              <a:solidFill>
                <a:srgbClr val="FFFFFF">
                  <a:alpha val="100000"/>
                </a:srgbClr>
              </a:solidFill>
              <a:prstDash val="solid"/>
              <a:miter/>
            </a:ln>
          </p:spPr>
          <p:txBody>
            <a:bodyPr/>
            <a:lstStyle/>
            <a:p/>
          </p:txBody>
        </p:sp>
        <p:sp>
          <p:nvSpPr>
            <p:cNvPr id="659" name="rc33"/>
            <p:cNvSpPr/>
            <p:nvPr/>
          </p:nvSpPr>
          <p:spPr>
            <a:xfrm>
              <a:off x="3599541" y="7094962"/>
              <a:ext cx="275529" cy="275529"/>
            </a:xfrm>
            <a:prstGeom prst="rect">
              <a:avLst/>
            </a:prstGeom>
            <a:solidFill>
              <a:srgbClr val="FCBA9F">
                <a:alpha val="100000"/>
              </a:srgbClr>
            </a:solidFill>
            <a:ln w="5420" cap="flat">
              <a:solidFill>
                <a:srgbClr val="FFFFFF">
                  <a:alpha val="100000"/>
                </a:srgbClr>
              </a:solidFill>
              <a:prstDash val="solid"/>
              <a:miter/>
            </a:ln>
          </p:spPr>
          <p:txBody>
            <a:bodyPr/>
            <a:lstStyle/>
            <a:p/>
          </p:txBody>
        </p:sp>
        <p:sp>
          <p:nvSpPr>
            <p:cNvPr id="660" name="rc34"/>
            <p:cNvSpPr/>
            <p:nvPr/>
          </p:nvSpPr>
          <p:spPr>
            <a:xfrm>
              <a:off x="3875070" y="7094962"/>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61" name="rc35"/>
            <p:cNvSpPr/>
            <p:nvPr/>
          </p:nvSpPr>
          <p:spPr>
            <a:xfrm>
              <a:off x="4150599" y="7094962"/>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62" name="rc36"/>
            <p:cNvSpPr/>
            <p:nvPr/>
          </p:nvSpPr>
          <p:spPr>
            <a:xfrm>
              <a:off x="4426128"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3" name="rc37"/>
            <p:cNvSpPr/>
            <p:nvPr/>
          </p:nvSpPr>
          <p:spPr>
            <a:xfrm>
              <a:off x="470165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8"/>
            <p:cNvSpPr/>
            <p:nvPr/>
          </p:nvSpPr>
          <p:spPr>
            <a:xfrm>
              <a:off x="49771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9"/>
            <p:cNvSpPr/>
            <p:nvPr/>
          </p:nvSpPr>
          <p:spPr>
            <a:xfrm>
              <a:off x="525271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40"/>
            <p:cNvSpPr/>
            <p:nvPr/>
          </p:nvSpPr>
          <p:spPr>
            <a:xfrm>
              <a:off x="5528246"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41"/>
            <p:cNvSpPr/>
            <p:nvPr/>
          </p:nvSpPr>
          <p:spPr>
            <a:xfrm>
              <a:off x="2497423"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42"/>
            <p:cNvSpPr/>
            <p:nvPr/>
          </p:nvSpPr>
          <p:spPr>
            <a:xfrm>
              <a:off x="2772953" y="737049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43"/>
            <p:cNvSpPr/>
            <p:nvPr/>
          </p:nvSpPr>
          <p:spPr>
            <a:xfrm>
              <a:off x="3048482"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44"/>
            <p:cNvSpPr/>
            <p:nvPr/>
          </p:nvSpPr>
          <p:spPr>
            <a:xfrm>
              <a:off x="3324011" y="7370492"/>
              <a:ext cx="275529" cy="275529"/>
            </a:xfrm>
            <a:prstGeom prst="rect">
              <a:avLst/>
            </a:prstGeom>
            <a:solidFill>
              <a:srgbClr val="FC7B5A">
                <a:alpha val="100000"/>
              </a:srgbClr>
            </a:solidFill>
            <a:ln w="5420" cap="flat">
              <a:solidFill>
                <a:srgbClr val="FFFFFF">
                  <a:alpha val="100000"/>
                </a:srgbClr>
              </a:solidFill>
              <a:prstDash val="solid"/>
              <a:miter/>
            </a:ln>
          </p:spPr>
          <p:txBody>
            <a:bodyPr/>
            <a:lstStyle/>
            <a:p/>
          </p:txBody>
        </p:sp>
        <p:sp>
          <p:nvSpPr>
            <p:cNvPr id="671" name="rc45"/>
            <p:cNvSpPr/>
            <p:nvPr/>
          </p:nvSpPr>
          <p:spPr>
            <a:xfrm>
              <a:off x="3599541" y="7370492"/>
              <a:ext cx="275529" cy="275529"/>
            </a:xfrm>
            <a:prstGeom prst="rect">
              <a:avLst/>
            </a:prstGeom>
            <a:solidFill>
              <a:srgbClr val="F34A34">
                <a:alpha val="100000"/>
              </a:srgbClr>
            </a:solidFill>
            <a:ln w="5420" cap="flat">
              <a:solidFill>
                <a:srgbClr val="FFFFFF">
                  <a:alpha val="100000"/>
                </a:srgbClr>
              </a:solidFill>
              <a:prstDash val="solid"/>
              <a:miter/>
            </a:ln>
          </p:spPr>
          <p:txBody>
            <a:bodyPr/>
            <a:lstStyle/>
            <a:p/>
          </p:txBody>
        </p:sp>
        <p:sp>
          <p:nvSpPr>
            <p:cNvPr id="672" name="rc46"/>
            <p:cNvSpPr/>
            <p:nvPr/>
          </p:nvSpPr>
          <p:spPr>
            <a:xfrm>
              <a:off x="3875070" y="7370492"/>
              <a:ext cx="275529" cy="275529"/>
            </a:xfrm>
            <a:prstGeom prst="rect">
              <a:avLst/>
            </a:prstGeom>
            <a:solidFill>
              <a:srgbClr val="FDB094">
                <a:alpha val="100000"/>
              </a:srgbClr>
            </a:solidFill>
            <a:ln w="5420" cap="flat">
              <a:solidFill>
                <a:srgbClr val="FFFFFF">
                  <a:alpha val="100000"/>
                </a:srgbClr>
              </a:solidFill>
              <a:prstDash val="solid"/>
              <a:miter/>
            </a:ln>
          </p:spPr>
          <p:txBody>
            <a:bodyPr/>
            <a:lstStyle/>
            <a:p/>
          </p:txBody>
        </p:sp>
        <p:sp>
          <p:nvSpPr>
            <p:cNvPr id="673" name="rc47"/>
            <p:cNvSpPr/>
            <p:nvPr/>
          </p:nvSpPr>
          <p:spPr>
            <a:xfrm>
              <a:off x="4150599" y="7370492"/>
              <a:ext cx="275529" cy="275529"/>
            </a:xfrm>
            <a:prstGeom prst="rect">
              <a:avLst/>
            </a:prstGeom>
            <a:solidFill>
              <a:srgbClr val="FDC8B2">
                <a:alpha val="100000"/>
              </a:srgbClr>
            </a:solidFill>
            <a:ln w="5420" cap="flat">
              <a:solidFill>
                <a:srgbClr val="FFFFFF">
                  <a:alpha val="100000"/>
                </a:srgbClr>
              </a:solidFill>
              <a:prstDash val="solid"/>
              <a:miter/>
            </a:ln>
          </p:spPr>
          <p:txBody>
            <a:bodyPr/>
            <a:lstStyle/>
            <a:p/>
          </p:txBody>
        </p:sp>
        <p:sp>
          <p:nvSpPr>
            <p:cNvPr id="674" name="rc48"/>
            <p:cNvSpPr/>
            <p:nvPr/>
          </p:nvSpPr>
          <p:spPr>
            <a:xfrm>
              <a:off x="4426128" y="7370492"/>
              <a:ext cx="275529" cy="275529"/>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675" name="rc49"/>
            <p:cNvSpPr/>
            <p:nvPr/>
          </p:nvSpPr>
          <p:spPr>
            <a:xfrm>
              <a:off x="470165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50"/>
            <p:cNvSpPr/>
            <p:nvPr/>
          </p:nvSpPr>
          <p:spPr>
            <a:xfrm>
              <a:off x="49771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51"/>
            <p:cNvSpPr/>
            <p:nvPr/>
          </p:nvSpPr>
          <p:spPr>
            <a:xfrm>
              <a:off x="525271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52"/>
            <p:cNvSpPr/>
            <p:nvPr/>
          </p:nvSpPr>
          <p:spPr>
            <a:xfrm>
              <a:off x="5528246"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53"/>
            <p:cNvSpPr/>
            <p:nvPr/>
          </p:nvSpPr>
          <p:spPr>
            <a:xfrm>
              <a:off x="2497423" y="7646021"/>
              <a:ext cx="275529" cy="275529"/>
            </a:xfrm>
            <a:prstGeom prst="rect">
              <a:avLst/>
            </a:prstGeom>
            <a:solidFill>
              <a:srgbClr val="FECEBB">
                <a:alpha val="100000"/>
              </a:srgbClr>
            </a:solidFill>
            <a:ln w="5420" cap="flat">
              <a:solidFill>
                <a:srgbClr val="FFFFFF">
                  <a:alpha val="100000"/>
                </a:srgbClr>
              </a:solidFill>
              <a:prstDash val="solid"/>
              <a:miter/>
            </a:ln>
          </p:spPr>
          <p:txBody>
            <a:bodyPr/>
            <a:lstStyle/>
            <a:p/>
          </p:txBody>
        </p:sp>
        <p:sp>
          <p:nvSpPr>
            <p:cNvPr id="680" name="rc54"/>
            <p:cNvSpPr/>
            <p:nvPr/>
          </p:nvSpPr>
          <p:spPr>
            <a:xfrm>
              <a:off x="2772953" y="7646021"/>
              <a:ext cx="275529" cy="275529"/>
            </a:xfrm>
            <a:prstGeom prst="rect">
              <a:avLst/>
            </a:prstGeom>
            <a:solidFill>
              <a:srgbClr val="FED0BD">
                <a:alpha val="100000"/>
              </a:srgbClr>
            </a:solidFill>
            <a:ln w="5420" cap="flat">
              <a:solidFill>
                <a:srgbClr val="FFFFFF">
                  <a:alpha val="100000"/>
                </a:srgbClr>
              </a:solidFill>
              <a:prstDash val="solid"/>
              <a:miter/>
            </a:ln>
          </p:spPr>
          <p:txBody>
            <a:bodyPr/>
            <a:lstStyle/>
            <a:p/>
          </p:txBody>
        </p:sp>
        <p:sp>
          <p:nvSpPr>
            <p:cNvPr id="681" name="rc55"/>
            <p:cNvSpPr/>
            <p:nvPr/>
          </p:nvSpPr>
          <p:spPr>
            <a:xfrm>
              <a:off x="3048482" y="7646021"/>
              <a:ext cx="275529" cy="275529"/>
            </a:xfrm>
            <a:prstGeom prst="rect">
              <a:avLst/>
            </a:prstGeom>
            <a:solidFill>
              <a:srgbClr val="FEDFD1">
                <a:alpha val="100000"/>
              </a:srgbClr>
            </a:solidFill>
            <a:ln w="5420" cap="flat">
              <a:solidFill>
                <a:srgbClr val="FFFFFF">
                  <a:alpha val="100000"/>
                </a:srgbClr>
              </a:solidFill>
              <a:prstDash val="solid"/>
              <a:miter/>
            </a:ln>
          </p:spPr>
          <p:txBody>
            <a:bodyPr/>
            <a:lstStyle/>
            <a:p/>
          </p:txBody>
        </p:sp>
        <p:sp>
          <p:nvSpPr>
            <p:cNvPr id="682" name="rc56"/>
            <p:cNvSpPr/>
            <p:nvPr/>
          </p:nvSpPr>
          <p:spPr>
            <a:xfrm>
              <a:off x="3324011" y="7646021"/>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83" name="rc57"/>
            <p:cNvSpPr/>
            <p:nvPr/>
          </p:nvSpPr>
          <p:spPr>
            <a:xfrm>
              <a:off x="3599541" y="7646021"/>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684" name="rc58"/>
            <p:cNvSpPr/>
            <p:nvPr/>
          </p:nvSpPr>
          <p:spPr>
            <a:xfrm>
              <a:off x="3875070" y="7646021"/>
              <a:ext cx="275529" cy="275529"/>
            </a:xfrm>
            <a:prstGeom prst="rect">
              <a:avLst/>
            </a:prstGeom>
            <a:solidFill>
              <a:srgbClr val="FCB59A">
                <a:alpha val="100000"/>
              </a:srgbClr>
            </a:solidFill>
            <a:ln w="5420" cap="flat">
              <a:solidFill>
                <a:srgbClr val="FFFFFF">
                  <a:alpha val="100000"/>
                </a:srgbClr>
              </a:solidFill>
              <a:prstDash val="solid"/>
              <a:miter/>
            </a:ln>
          </p:spPr>
          <p:txBody>
            <a:bodyPr/>
            <a:lstStyle/>
            <a:p/>
          </p:txBody>
        </p:sp>
        <p:sp>
          <p:nvSpPr>
            <p:cNvPr id="685" name="rc59"/>
            <p:cNvSpPr/>
            <p:nvPr/>
          </p:nvSpPr>
          <p:spPr>
            <a:xfrm>
              <a:off x="4150599" y="7646021"/>
              <a:ext cx="275529" cy="275529"/>
            </a:xfrm>
            <a:prstGeom prst="rect">
              <a:avLst/>
            </a:prstGeom>
            <a:solidFill>
              <a:srgbClr val="FDA587">
                <a:alpha val="100000"/>
              </a:srgbClr>
            </a:solidFill>
            <a:ln w="5420" cap="flat">
              <a:solidFill>
                <a:srgbClr val="FFFFFF">
                  <a:alpha val="100000"/>
                </a:srgbClr>
              </a:solidFill>
              <a:prstDash val="solid"/>
              <a:miter/>
            </a:ln>
          </p:spPr>
          <p:txBody>
            <a:bodyPr/>
            <a:lstStyle/>
            <a:p/>
          </p:txBody>
        </p:sp>
        <p:sp>
          <p:nvSpPr>
            <p:cNvPr id="686" name="rc60"/>
            <p:cNvSpPr/>
            <p:nvPr/>
          </p:nvSpPr>
          <p:spPr>
            <a:xfrm>
              <a:off x="4426128" y="7646021"/>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687" name="rc61"/>
            <p:cNvSpPr/>
            <p:nvPr/>
          </p:nvSpPr>
          <p:spPr>
            <a:xfrm>
              <a:off x="4701658" y="7646021"/>
              <a:ext cx="275529" cy="275529"/>
            </a:xfrm>
            <a:prstGeom prst="rect">
              <a:avLst/>
            </a:prstGeom>
            <a:solidFill>
              <a:srgbClr val="FED4C2">
                <a:alpha val="100000"/>
              </a:srgbClr>
            </a:solidFill>
            <a:ln w="5420" cap="flat">
              <a:solidFill>
                <a:srgbClr val="FFFFFF">
                  <a:alpha val="100000"/>
                </a:srgbClr>
              </a:solidFill>
              <a:prstDash val="solid"/>
              <a:miter/>
            </a:ln>
          </p:spPr>
          <p:txBody>
            <a:bodyPr/>
            <a:lstStyle/>
            <a:p/>
          </p:txBody>
        </p:sp>
        <p:sp>
          <p:nvSpPr>
            <p:cNvPr id="688" name="rc62"/>
            <p:cNvSpPr/>
            <p:nvPr/>
          </p:nvSpPr>
          <p:spPr>
            <a:xfrm>
              <a:off x="497718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9" name="rc63"/>
            <p:cNvSpPr/>
            <p:nvPr/>
          </p:nvSpPr>
          <p:spPr>
            <a:xfrm>
              <a:off x="525271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64"/>
            <p:cNvSpPr/>
            <p:nvPr/>
          </p:nvSpPr>
          <p:spPr>
            <a:xfrm>
              <a:off x="5528246"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5"/>
            <p:cNvSpPr/>
            <p:nvPr/>
          </p:nvSpPr>
          <p:spPr>
            <a:xfrm>
              <a:off x="2497423" y="792155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692" name="rc66"/>
            <p:cNvSpPr/>
            <p:nvPr/>
          </p:nvSpPr>
          <p:spPr>
            <a:xfrm>
              <a:off x="277295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7"/>
            <p:cNvSpPr/>
            <p:nvPr/>
          </p:nvSpPr>
          <p:spPr>
            <a:xfrm>
              <a:off x="3048482"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68"/>
            <p:cNvSpPr/>
            <p:nvPr/>
          </p:nvSpPr>
          <p:spPr>
            <a:xfrm>
              <a:off x="3324011"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5" name="rc69"/>
            <p:cNvSpPr/>
            <p:nvPr/>
          </p:nvSpPr>
          <p:spPr>
            <a:xfrm>
              <a:off x="3599541" y="7921550"/>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696" name="rc70"/>
            <p:cNvSpPr/>
            <p:nvPr/>
          </p:nvSpPr>
          <p:spPr>
            <a:xfrm>
              <a:off x="3875070" y="7921550"/>
              <a:ext cx="275529" cy="275529"/>
            </a:xfrm>
            <a:prstGeom prst="rect">
              <a:avLst/>
            </a:prstGeom>
            <a:solidFill>
              <a:srgbClr val="FC7756">
                <a:alpha val="100000"/>
              </a:srgbClr>
            </a:solidFill>
            <a:ln w="5420" cap="flat">
              <a:solidFill>
                <a:srgbClr val="FFFFFF">
                  <a:alpha val="100000"/>
                </a:srgbClr>
              </a:solidFill>
              <a:prstDash val="solid"/>
              <a:miter/>
            </a:ln>
          </p:spPr>
          <p:txBody>
            <a:bodyPr/>
            <a:lstStyle/>
            <a:p/>
          </p:txBody>
        </p:sp>
        <p:sp>
          <p:nvSpPr>
            <p:cNvPr id="697" name="rc71"/>
            <p:cNvSpPr/>
            <p:nvPr/>
          </p:nvSpPr>
          <p:spPr>
            <a:xfrm>
              <a:off x="4150599" y="7921550"/>
              <a:ext cx="275529" cy="275529"/>
            </a:xfrm>
            <a:prstGeom prst="rect">
              <a:avLst/>
            </a:prstGeom>
            <a:solidFill>
              <a:srgbClr val="FC8F6F">
                <a:alpha val="100000"/>
              </a:srgbClr>
            </a:solidFill>
            <a:ln w="5420" cap="flat">
              <a:solidFill>
                <a:srgbClr val="FFFFFF">
                  <a:alpha val="100000"/>
                </a:srgbClr>
              </a:solidFill>
              <a:prstDash val="solid"/>
              <a:miter/>
            </a:ln>
          </p:spPr>
          <p:txBody>
            <a:bodyPr/>
            <a:lstStyle/>
            <a:p/>
          </p:txBody>
        </p:sp>
        <p:sp>
          <p:nvSpPr>
            <p:cNvPr id="698" name="rc72"/>
            <p:cNvSpPr/>
            <p:nvPr/>
          </p:nvSpPr>
          <p:spPr>
            <a:xfrm>
              <a:off x="4426128" y="7921550"/>
              <a:ext cx="275529" cy="275529"/>
            </a:xfrm>
            <a:prstGeom prst="rect">
              <a:avLst/>
            </a:prstGeom>
            <a:solidFill>
              <a:srgbClr val="FCBEA5">
                <a:alpha val="100000"/>
              </a:srgbClr>
            </a:solidFill>
            <a:ln w="5420" cap="flat">
              <a:solidFill>
                <a:srgbClr val="FFFFFF">
                  <a:alpha val="100000"/>
                </a:srgbClr>
              </a:solidFill>
              <a:prstDash val="solid"/>
              <a:miter/>
            </a:ln>
          </p:spPr>
          <p:txBody>
            <a:bodyPr/>
            <a:lstStyle/>
            <a:p/>
          </p:txBody>
        </p:sp>
        <p:sp>
          <p:nvSpPr>
            <p:cNvPr id="699" name="rc73"/>
            <p:cNvSpPr/>
            <p:nvPr/>
          </p:nvSpPr>
          <p:spPr>
            <a:xfrm>
              <a:off x="4701658" y="7921550"/>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00" name="rc74"/>
            <p:cNvSpPr/>
            <p:nvPr/>
          </p:nvSpPr>
          <p:spPr>
            <a:xfrm>
              <a:off x="4977187" y="7921550"/>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01" name="rc75"/>
            <p:cNvSpPr/>
            <p:nvPr/>
          </p:nvSpPr>
          <p:spPr>
            <a:xfrm>
              <a:off x="525271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6"/>
            <p:cNvSpPr/>
            <p:nvPr/>
          </p:nvSpPr>
          <p:spPr>
            <a:xfrm>
              <a:off x="5528246"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7"/>
            <p:cNvSpPr/>
            <p:nvPr/>
          </p:nvSpPr>
          <p:spPr>
            <a:xfrm>
              <a:off x="2497423" y="8197080"/>
              <a:ext cx="275529" cy="275529"/>
            </a:xfrm>
            <a:prstGeom prst="rect">
              <a:avLst/>
            </a:prstGeom>
            <a:solidFill>
              <a:srgbClr val="FEE2D6">
                <a:alpha val="100000"/>
              </a:srgbClr>
            </a:solidFill>
            <a:ln w="5420" cap="flat">
              <a:solidFill>
                <a:srgbClr val="FFFFFF">
                  <a:alpha val="100000"/>
                </a:srgbClr>
              </a:solidFill>
              <a:prstDash val="solid"/>
              <a:miter/>
            </a:ln>
          </p:spPr>
          <p:txBody>
            <a:bodyPr/>
            <a:lstStyle/>
            <a:p/>
          </p:txBody>
        </p:sp>
        <p:sp>
          <p:nvSpPr>
            <p:cNvPr id="704" name="rc78"/>
            <p:cNvSpPr/>
            <p:nvPr/>
          </p:nvSpPr>
          <p:spPr>
            <a:xfrm>
              <a:off x="2772953"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5" name="rc79"/>
            <p:cNvSpPr/>
            <p:nvPr/>
          </p:nvSpPr>
          <p:spPr>
            <a:xfrm>
              <a:off x="3048482"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80"/>
            <p:cNvSpPr/>
            <p:nvPr/>
          </p:nvSpPr>
          <p:spPr>
            <a:xfrm>
              <a:off x="3324011"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81"/>
            <p:cNvSpPr/>
            <p:nvPr/>
          </p:nvSpPr>
          <p:spPr>
            <a:xfrm>
              <a:off x="3599541" y="819708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8" name="rc82"/>
            <p:cNvSpPr/>
            <p:nvPr/>
          </p:nvSpPr>
          <p:spPr>
            <a:xfrm>
              <a:off x="3875070" y="819708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09" name="rc83"/>
            <p:cNvSpPr/>
            <p:nvPr/>
          </p:nvSpPr>
          <p:spPr>
            <a:xfrm>
              <a:off x="4150599" y="8197080"/>
              <a:ext cx="275529" cy="275529"/>
            </a:xfrm>
            <a:prstGeom prst="rect">
              <a:avLst/>
            </a:prstGeom>
            <a:solidFill>
              <a:srgbClr val="FDC6B0">
                <a:alpha val="100000"/>
              </a:srgbClr>
            </a:solidFill>
            <a:ln w="5420" cap="flat">
              <a:solidFill>
                <a:srgbClr val="FFFFFF">
                  <a:alpha val="100000"/>
                </a:srgbClr>
              </a:solidFill>
              <a:prstDash val="solid"/>
              <a:miter/>
            </a:ln>
          </p:spPr>
          <p:txBody>
            <a:bodyPr/>
            <a:lstStyle/>
            <a:p/>
          </p:txBody>
        </p:sp>
        <p:sp>
          <p:nvSpPr>
            <p:cNvPr id="710" name="rc84"/>
            <p:cNvSpPr/>
            <p:nvPr/>
          </p:nvSpPr>
          <p:spPr>
            <a:xfrm>
              <a:off x="4426128" y="8197080"/>
              <a:ext cx="275529" cy="275529"/>
            </a:xfrm>
            <a:prstGeom prst="rect">
              <a:avLst/>
            </a:prstGeom>
            <a:solidFill>
              <a:srgbClr val="FC8C6B">
                <a:alpha val="100000"/>
              </a:srgbClr>
            </a:solidFill>
            <a:ln w="5420" cap="flat">
              <a:solidFill>
                <a:srgbClr val="FFFFFF">
                  <a:alpha val="100000"/>
                </a:srgbClr>
              </a:solidFill>
              <a:prstDash val="solid"/>
              <a:miter/>
            </a:ln>
          </p:spPr>
          <p:txBody>
            <a:bodyPr/>
            <a:lstStyle/>
            <a:p/>
          </p:txBody>
        </p:sp>
        <p:sp>
          <p:nvSpPr>
            <p:cNvPr id="711" name="rc85"/>
            <p:cNvSpPr/>
            <p:nvPr/>
          </p:nvSpPr>
          <p:spPr>
            <a:xfrm>
              <a:off x="4701658" y="8197080"/>
              <a:ext cx="275529" cy="275529"/>
            </a:xfrm>
            <a:prstGeom prst="rect">
              <a:avLst/>
            </a:prstGeom>
            <a:solidFill>
              <a:srgbClr val="FC8A6A">
                <a:alpha val="100000"/>
              </a:srgbClr>
            </a:solidFill>
            <a:ln w="5420" cap="flat">
              <a:solidFill>
                <a:srgbClr val="FFFFFF">
                  <a:alpha val="100000"/>
                </a:srgbClr>
              </a:solidFill>
              <a:prstDash val="solid"/>
              <a:miter/>
            </a:ln>
          </p:spPr>
          <p:txBody>
            <a:bodyPr/>
            <a:lstStyle/>
            <a:p/>
          </p:txBody>
        </p:sp>
        <p:sp>
          <p:nvSpPr>
            <p:cNvPr id="712" name="rc86"/>
            <p:cNvSpPr/>
            <p:nvPr/>
          </p:nvSpPr>
          <p:spPr>
            <a:xfrm>
              <a:off x="4977187" y="8197080"/>
              <a:ext cx="275529" cy="275529"/>
            </a:xfrm>
            <a:prstGeom prst="rect">
              <a:avLst/>
            </a:prstGeom>
            <a:solidFill>
              <a:srgbClr val="FDC0A8">
                <a:alpha val="100000"/>
              </a:srgbClr>
            </a:solidFill>
            <a:ln w="5420" cap="flat">
              <a:solidFill>
                <a:srgbClr val="FFFFFF">
                  <a:alpha val="100000"/>
                </a:srgbClr>
              </a:solidFill>
              <a:prstDash val="solid"/>
              <a:miter/>
            </a:ln>
          </p:spPr>
          <p:txBody>
            <a:bodyPr/>
            <a:lstStyle/>
            <a:p/>
          </p:txBody>
        </p:sp>
        <p:sp>
          <p:nvSpPr>
            <p:cNvPr id="713" name="rc87"/>
            <p:cNvSpPr/>
            <p:nvPr/>
          </p:nvSpPr>
          <p:spPr>
            <a:xfrm>
              <a:off x="5252716" y="8197080"/>
              <a:ext cx="275529" cy="275529"/>
            </a:xfrm>
            <a:prstGeom prst="rect">
              <a:avLst/>
            </a:prstGeom>
            <a:solidFill>
              <a:srgbClr val="FEE3D7">
                <a:alpha val="100000"/>
              </a:srgbClr>
            </a:solidFill>
            <a:ln w="5420" cap="flat">
              <a:solidFill>
                <a:srgbClr val="FFFFFF">
                  <a:alpha val="100000"/>
                </a:srgbClr>
              </a:solidFill>
              <a:prstDash val="solid"/>
              <a:miter/>
            </a:ln>
          </p:spPr>
          <p:txBody>
            <a:bodyPr/>
            <a:lstStyle/>
            <a:p/>
          </p:txBody>
        </p:sp>
        <p:sp>
          <p:nvSpPr>
            <p:cNvPr id="714" name="rc88"/>
            <p:cNvSpPr/>
            <p:nvPr/>
          </p:nvSpPr>
          <p:spPr>
            <a:xfrm>
              <a:off x="5528246"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5" name="rc89"/>
            <p:cNvSpPr/>
            <p:nvPr/>
          </p:nvSpPr>
          <p:spPr>
            <a:xfrm>
              <a:off x="249742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16" name="rc90"/>
            <p:cNvSpPr/>
            <p:nvPr/>
          </p:nvSpPr>
          <p:spPr>
            <a:xfrm>
              <a:off x="2772953" y="8472609"/>
              <a:ext cx="275529" cy="275529"/>
            </a:xfrm>
            <a:prstGeom prst="rect">
              <a:avLst/>
            </a:prstGeom>
            <a:solidFill>
              <a:srgbClr val="FDC1A9">
                <a:alpha val="100000"/>
              </a:srgbClr>
            </a:solidFill>
            <a:ln w="5420" cap="flat">
              <a:solidFill>
                <a:srgbClr val="FFFFFF">
                  <a:alpha val="100000"/>
                </a:srgbClr>
              </a:solidFill>
              <a:prstDash val="solid"/>
              <a:miter/>
            </a:ln>
          </p:spPr>
          <p:txBody>
            <a:bodyPr/>
            <a:lstStyle/>
            <a:p/>
          </p:txBody>
        </p:sp>
        <p:sp>
          <p:nvSpPr>
            <p:cNvPr id="717" name="rc91"/>
            <p:cNvSpPr/>
            <p:nvPr/>
          </p:nvSpPr>
          <p:spPr>
            <a:xfrm>
              <a:off x="3048482" y="8472609"/>
              <a:ext cx="275529" cy="275529"/>
            </a:xfrm>
            <a:prstGeom prst="rect">
              <a:avLst/>
            </a:prstGeom>
            <a:solidFill>
              <a:srgbClr val="FDBFA7">
                <a:alpha val="100000"/>
              </a:srgbClr>
            </a:solidFill>
            <a:ln w="5420" cap="flat">
              <a:solidFill>
                <a:srgbClr val="FFFFFF">
                  <a:alpha val="100000"/>
                </a:srgbClr>
              </a:solidFill>
              <a:prstDash val="solid"/>
              <a:miter/>
            </a:ln>
          </p:spPr>
          <p:txBody>
            <a:bodyPr/>
            <a:lstStyle/>
            <a:p/>
          </p:txBody>
        </p:sp>
        <p:sp>
          <p:nvSpPr>
            <p:cNvPr id="718" name="rc92"/>
            <p:cNvSpPr/>
            <p:nvPr/>
          </p:nvSpPr>
          <p:spPr>
            <a:xfrm>
              <a:off x="3324011" y="8472609"/>
              <a:ext cx="275529" cy="275529"/>
            </a:xfrm>
            <a:prstGeom prst="rect">
              <a:avLst/>
            </a:prstGeom>
            <a:solidFill>
              <a:srgbClr val="FC8D6D">
                <a:alpha val="100000"/>
              </a:srgbClr>
            </a:solidFill>
            <a:ln w="5420" cap="flat">
              <a:solidFill>
                <a:srgbClr val="FFFFFF">
                  <a:alpha val="100000"/>
                </a:srgbClr>
              </a:solidFill>
              <a:prstDash val="solid"/>
              <a:miter/>
            </a:ln>
          </p:spPr>
          <p:txBody>
            <a:bodyPr/>
            <a:lstStyle/>
            <a:p/>
          </p:txBody>
        </p:sp>
        <p:sp>
          <p:nvSpPr>
            <p:cNvPr id="719" name="rc93"/>
            <p:cNvSpPr/>
            <p:nvPr/>
          </p:nvSpPr>
          <p:spPr>
            <a:xfrm>
              <a:off x="3599541" y="8472609"/>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20" name="rc94"/>
            <p:cNvSpPr/>
            <p:nvPr/>
          </p:nvSpPr>
          <p:spPr>
            <a:xfrm>
              <a:off x="3875070" y="8472609"/>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21" name="rc95"/>
            <p:cNvSpPr/>
            <p:nvPr/>
          </p:nvSpPr>
          <p:spPr>
            <a:xfrm>
              <a:off x="4150599" y="8472609"/>
              <a:ext cx="275529" cy="275529"/>
            </a:xfrm>
            <a:prstGeom prst="rect">
              <a:avLst/>
            </a:prstGeom>
            <a:solidFill>
              <a:srgbClr val="FECBB6">
                <a:alpha val="100000"/>
              </a:srgbClr>
            </a:solidFill>
            <a:ln w="5420" cap="flat">
              <a:solidFill>
                <a:srgbClr val="FFFFFF">
                  <a:alpha val="100000"/>
                </a:srgbClr>
              </a:solidFill>
              <a:prstDash val="solid"/>
              <a:miter/>
            </a:ln>
          </p:spPr>
          <p:txBody>
            <a:bodyPr/>
            <a:lstStyle/>
            <a:p/>
          </p:txBody>
        </p:sp>
        <p:sp>
          <p:nvSpPr>
            <p:cNvPr id="722" name="rc96"/>
            <p:cNvSpPr/>
            <p:nvPr/>
          </p:nvSpPr>
          <p:spPr>
            <a:xfrm>
              <a:off x="4426128" y="8472609"/>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3" name="rc97"/>
            <p:cNvSpPr/>
            <p:nvPr/>
          </p:nvSpPr>
          <p:spPr>
            <a:xfrm>
              <a:off x="4701658" y="8472609"/>
              <a:ext cx="275529" cy="275529"/>
            </a:xfrm>
            <a:prstGeom prst="rect">
              <a:avLst/>
            </a:prstGeom>
            <a:solidFill>
              <a:srgbClr val="FEDED0">
                <a:alpha val="100000"/>
              </a:srgbClr>
            </a:solidFill>
            <a:ln w="5420" cap="flat">
              <a:solidFill>
                <a:srgbClr val="FFFFFF">
                  <a:alpha val="100000"/>
                </a:srgbClr>
              </a:solidFill>
              <a:prstDash val="solid"/>
              <a:miter/>
            </a:ln>
          </p:spPr>
          <p:txBody>
            <a:bodyPr/>
            <a:lstStyle/>
            <a:p/>
          </p:txBody>
        </p:sp>
        <p:sp>
          <p:nvSpPr>
            <p:cNvPr id="724" name="rc98"/>
            <p:cNvSpPr/>
            <p:nvPr/>
          </p:nvSpPr>
          <p:spPr>
            <a:xfrm>
              <a:off x="49771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5" name="rc99"/>
            <p:cNvSpPr/>
            <p:nvPr/>
          </p:nvSpPr>
          <p:spPr>
            <a:xfrm>
              <a:off x="525271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6" name="rc100"/>
            <p:cNvSpPr/>
            <p:nvPr/>
          </p:nvSpPr>
          <p:spPr>
            <a:xfrm>
              <a:off x="5528246"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27" name="rc101"/>
            <p:cNvSpPr/>
            <p:nvPr/>
          </p:nvSpPr>
          <p:spPr>
            <a:xfrm>
              <a:off x="2497423" y="8748138"/>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28" name="rc102"/>
            <p:cNvSpPr/>
            <p:nvPr/>
          </p:nvSpPr>
          <p:spPr>
            <a:xfrm>
              <a:off x="2772953" y="8748138"/>
              <a:ext cx="275529" cy="275529"/>
            </a:xfrm>
            <a:prstGeom prst="rect">
              <a:avLst/>
            </a:prstGeom>
            <a:solidFill>
              <a:srgbClr val="FDC4AD">
                <a:alpha val="100000"/>
              </a:srgbClr>
            </a:solidFill>
            <a:ln w="5420" cap="flat">
              <a:solidFill>
                <a:srgbClr val="FFFFFF">
                  <a:alpha val="100000"/>
                </a:srgbClr>
              </a:solidFill>
              <a:prstDash val="solid"/>
              <a:miter/>
            </a:ln>
          </p:spPr>
          <p:txBody>
            <a:bodyPr/>
            <a:lstStyle/>
            <a:p/>
          </p:txBody>
        </p:sp>
        <p:sp>
          <p:nvSpPr>
            <p:cNvPr id="729" name="rc103"/>
            <p:cNvSpPr/>
            <p:nvPr/>
          </p:nvSpPr>
          <p:spPr>
            <a:xfrm>
              <a:off x="3048482" y="8748138"/>
              <a:ext cx="275529" cy="275529"/>
            </a:xfrm>
            <a:prstGeom prst="rect">
              <a:avLst/>
            </a:prstGeom>
            <a:solidFill>
              <a:srgbClr val="FDC9B3">
                <a:alpha val="100000"/>
              </a:srgbClr>
            </a:solidFill>
            <a:ln w="5420" cap="flat">
              <a:solidFill>
                <a:srgbClr val="FFFFFF">
                  <a:alpha val="100000"/>
                </a:srgbClr>
              </a:solidFill>
              <a:prstDash val="solid"/>
              <a:miter/>
            </a:ln>
          </p:spPr>
          <p:txBody>
            <a:bodyPr/>
            <a:lstStyle/>
            <a:p/>
          </p:txBody>
        </p:sp>
        <p:sp>
          <p:nvSpPr>
            <p:cNvPr id="730" name="rc104"/>
            <p:cNvSpPr/>
            <p:nvPr/>
          </p:nvSpPr>
          <p:spPr>
            <a:xfrm>
              <a:off x="3324011" y="8748138"/>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731" name="rc105"/>
            <p:cNvSpPr/>
            <p:nvPr/>
          </p:nvSpPr>
          <p:spPr>
            <a:xfrm>
              <a:off x="3599541" y="8748138"/>
              <a:ext cx="275529" cy="275529"/>
            </a:xfrm>
            <a:prstGeom prst="rect">
              <a:avLst/>
            </a:prstGeom>
            <a:solidFill>
              <a:srgbClr val="FED7C6">
                <a:alpha val="100000"/>
              </a:srgbClr>
            </a:solidFill>
            <a:ln w="5420" cap="flat">
              <a:solidFill>
                <a:srgbClr val="FFFFFF">
                  <a:alpha val="100000"/>
                </a:srgbClr>
              </a:solidFill>
              <a:prstDash val="solid"/>
              <a:miter/>
            </a:ln>
          </p:spPr>
          <p:txBody>
            <a:bodyPr/>
            <a:lstStyle/>
            <a:p/>
          </p:txBody>
        </p:sp>
        <p:sp>
          <p:nvSpPr>
            <p:cNvPr id="732" name="rc106"/>
            <p:cNvSpPr/>
            <p:nvPr/>
          </p:nvSpPr>
          <p:spPr>
            <a:xfrm>
              <a:off x="3875070" y="8748138"/>
              <a:ext cx="275529" cy="275529"/>
            </a:xfrm>
            <a:prstGeom prst="rect">
              <a:avLst/>
            </a:prstGeom>
            <a:solidFill>
              <a:srgbClr val="FCB69C">
                <a:alpha val="100000"/>
              </a:srgbClr>
            </a:solidFill>
            <a:ln w="5420" cap="flat">
              <a:solidFill>
                <a:srgbClr val="FFFFFF">
                  <a:alpha val="100000"/>
                </a:srgbClr>
              </a:solidFill>
              <a:prstDash val="solid"/>
              <a:miter/>
            </a:ln>
          </p:spPr>
          <p:txBody>
            <a:bodyPr/>
            <a:lstStyle/>
            <a:p/>
          </p:txBody>
        </p:sp>
        <p:sp>
          <p:nvSpPr>
            <p:cNvPr id="733" name="rc107"/>
            <p:cNvSpPr/>
            <p:nvPr/>
          </p:nvSpPr>
          <p:spPr>
            <a:xfrm>
              <a:off x="4150599" y="8748138"/>
              <a:ext cx="275529" cy="275529"/>
            </a:xfrm>
            <a:prstGeom prst="rect">
              <a:avLst/>
            </a:prstGeom>
            <a:solidFill>
              <a:srgbClr val="FDAD90">
                <a:alpha val="100000"/>
              </a:srgbClr>
            </a:solidFill>
            <a:ln w="5420" cap="flat">
              <a:solidFill>
                <a:srgbClr val="FFFFFF">
                  <a:alpha val="100000"/>
                </a:srgbClr>
              </a:solidFill>
              <a:prstDash val="solid"/>
              <a:miter/>
            </a:ln>
          </p:spPr>
          <p:txBody>
            <a:bodyPr/>
            <a:lstStyle/>
            <a:p/>
          </p:txBody>
        </p:sp>
        <p:sp>
          <p:nvSpPr>
            <p:cNvPr id="734" name="rc108"/>
            <p:cNvSpPr/>
            <p:nvPr/>
          </p:nvSpPr>
          <p:spPr>
            <a:xfrm>
              <a:off x="4426128" y="8748138"/>
              <a:ext cx="275529" cy="275529"/>
            </a:xfrm>
            <a:prstGeom prst="rect">
              <a:avLst/>
            </a:prstGeom>
            <a:solidFill>
              <a:srgbClr val="FC997A">
                <a:alpha val="100000"/>
              </a:srgbClr>
            </a:solidFill>
            <a:ln w="5420" cap="flat">
              <a:solidFill>
                <a:srgbClr val="FFFFFF">
                  <a:alpha val="100000"/>
                </a:srgbClr>
              </a:solidFill>
              <a:prstDash val="solid"/>
              <a:miter/>
            </a:ln>
          </p:spPr>
          <p:txBody>
            <a:bodyPr/>
            <a:lstStyle/>
            <a:p/>
          </p:txBody>
        </p:sp>
        <p:sp>
          <p:nvSpPr>
            <p:cNvPr id="735" name="rc109"/>
            <p:cNvSpPr/>
            <p:nvPr/>
          </p:nvSpPr>
          <p:spPr>
            <a:xfrm>
              <a:off x="4701658" y="8748138"/>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736" name="rc110"/>
            <p:cNvSpPr/>
            <p:nvPr/>
          </p:nvSpPr>
          <p:spPr>
            <a:xfrm>
              <a:off x="4977187" y="8748138"/>
              <a:ext cx="275529" cy="275529"/>
            </a:xfrm>
            <a:prstGeom prst="rect">
              <a:avLst/>
            </a:prstGeom>
            <a:solidFill>
              <a:srgbClr val="FDAE91">
                <a:alpha val="100000"/>
              </a:srgbClr>
            </a:solidFill>
            <a:ln w="5420" cap="flat">
              <a:solidFill>
                <a:srgbClr val="FFFFFF">
                  <a:alpha val="100000"/>
                </a:srgbClr>
              </a:solidFill>
              <a:prstDash val="solid"/>
              <a:miter/>
            </a:ln>
          </p:spPr>
          <p:txBody>
            <a:bodyPr/>
            <a:lstStyle/>
            <a:p/>
          </p:txBody>
        </p:sp>
        <p:sp>
          <p:nvSpPr>
            <p:cNvPr id="737" name="rc111"/>
            <p:cNvSpPr/>
            <p:nvPr/>
          </p:nvSpPr>
          <p:spPr>
            <a:xfrm>
              <a:off x="5252716" y="8748138"/>
              <a:ext cx="275529" cy="275529"/>
            </a:xfrm>
            <a:prstGeom prst="rect">
              <a:avLst/>
            </a:prstGeom>
            <a:solidFill>
              <a:srgbClr val="FEDBCB">
                <a:alpha val="100000"/>
              </a:srgbClr>
            </a:solidFill>
            <a:ln w="5420" cap="flat">
              <a:solidFill>
                <a:srgbClr val="FFFFFF">
                  <a:alpha val="100000"/>
                </a:srgbClr>
              </a:solidFill>
              <a:prstDash val="solid"/>
              <a:miter/>
            </a:ln>
          </p:spPr>
          <p:txBody>
            <a:bodyPr/>
            <a:lstStyle/>
            <a:p/>
          </p:txBody>
        </p:sp>
        <p:sp>
          <p:nvSpPr>
            <p:cNvPr id="738" name="rc112"/>
            <p:cNvSpPr/>
            <p:nvPr/>
          </p:nvSpPr>
          <p:spPr>
            <a:xfrm>
              <a:off x="5528246" y="8748138"/>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39" name="rc113"/>
            <p:cNvSpPr/>
            <p:nvPr/>
          </p:nvSpPr>
          <p:spPr>
            <a:xfrm>
              <a:off x="2497423" y="9023667"/>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40" name="rc114"/>
            <p:cNvSpPr/>
            <p:nvPr/>
          </p:nvSpPr>
          <p:spPr>
            <a:xfrm>
              <a:off x="2772953" y="9023667"/>
              <a:ext cx="275529" cy="275529"/>
            </a:xfrm>
            <a:prstGeom prst="rect">
              <a:avLst/>
            </a:prstGeom>
            <a:solidFill>
              <a:srgbClr val="FEDDCE">
                <a:alpha val="100000"/>
              </a:srgbClr>
            </a:solidFill>
            <a:ln w="5420" cap="flat">
              <a:solidFill>
                <a:srgbClr val="FFFFFF">
                  <a:alpha val="100000"/>
                </a:srgbClr>
              </a:solidFill>
              <a:prstDash val="solid"/>
              <a:miter/>
            </a:ln>
          </p:spPr>
          <p:txBody>
            <a:bodyPr/>
            <a:lstStyle/>
            <a:p/>
          </p:txBody>
        </p:sp>
        <p:sp>
          <p:nvSpPr>
            <p:cNvPr id="741" name="rc115"/>
            <p:cNvSpPr/>
            <p:nvPr/>
          </p:nvSpPr>
          <p:spPr>
            <a:xfrm>
              <a:off x="3048482" y="9023667"/>
              <a:ext cx="275529" cy="275529"/>
            </a:xfrm>
            <a:prstGeom prst="rect">
              <a:avLst/>
            </a:prstGeom>
            <a:solidFill>
              <a:srgbClr val="FEE0D2">
                <a:alpha val="100000"/>
              </a:srgbClr>
            </a:solidFill>
            <a:ln w="5420" cap="flat">
              <a:solidFill>
                <a:srgbClr val="FFFFFF">
                  <a:alpha val="100000"/>
                </a:srgbClr>
              </a:solidFill>
              <a:prstDash val="solid"/>
              <a:miter/>
            </a:ln>
          </p:spPr>
          <p:txBody>
            <a:bodyPr/>
            <a:lstStyle/>
            <a:p/>
          </p:txBody>
        </p:sp>
        <p:sp>
          <p:nvSpPr>
            <p:cNvPr id="742" name="rc116"/>
            <p:cNvSpPr/>
            <p:nvPr/>
          </p:nvSpPr>
          <p:spPr>
            <a:xfrm>
              <a:off x="3324011" y="9023667"/>
              <a:ext cx="275529" cy="275529"/>
            </a:xfrm>
            <a:prstGeom prst="rect">
              <a:avLst/>
            </a:prstGeom>
            <a:solidFill>
              <a:srgbClr val="FEE4D8">
                <a:alpha val="100000"/>
              </a:srgbClr>
            </a:solidFill>
            <a:ln w="5420" cap="flat">
              <a:solidFill>
                <a:srgbClr val="FFFFFF">
                  <a:alpha val="100000"/>
                </a:srgbClr>
              </a:solidFill>
              <a:prstDash val="solid"/>
              <a:miter/>
            </a:ln>
          </p:spPr>
          <p:txBody>
            <a:bodyPr/>
            <a:lstStyle/>
            <a:p/>
          </p:txBody>
        </p:sp>
        <p:sp>
          <p:nvSpPr>
            <p:cNvPr id="743" name="rc117"/>
            <p:cNvSpPr/>
            <p:nvPr/>
          </p:nvSpPr>
          <p:spPr>
            <a:xfrm>
              <a:off x="3599541"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4" name="rc118"/>
            <p:cNvSpPr/>
            <p:nvPr/>
          </p:nvSpPr>
          <p:spPr>
            <a:xfrm>
              <a:off x="38750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5" name="rc119"/>
            <p:cNvSpPr/>
            <p:nvPr/>
          </p:nvSpPr>
          <p:spPr>
            <a:xfrm>
              <a:off x="415059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6" name="rc120"/>
            <p:cNvSpPr/>
            <p:nvPr/>
          </p:nvSpPr>
          <p:spPr>
            <a:xfrm>
              <a:off x="442612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7" name="rc121"/>
            <p:cNvSpPr/>
            <p:nvPr/>
          </p:nvSpPr>
          <p:spPr>
            <a:xfrm>
              <a:off x="47016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8" name="rc122"/>
            <p:cNvSpPr/>
            <p:nvPr/>
          </p:nvSpPr>
          <p:spPr>
            <a:xfrm>
              <a:off x="49771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49" name="rc123"/>
            <p:cNvSpPr/>
            <p:nvPr/>
          </p:nvSpPr>
          <p:spPr>
            <a:xfrm>
              <a:off x="525271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0" name="rc124"/>
            <p:cNvSpPr/>
            <p:nvPr/>
          </p:nvSpPr>
          <p:spPr>
            <a:xfrm>
              <a:off x="55282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51" name="tx125"/>
            <p:cNvSpPr/>
            <p:nvPr/>
          </p:nvSpPr>
          <p:spPr>
            <a:xfrm>
              <a:off x="1512246"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752" name="tx126"/>
            <p:cNvSpPr/>
            <p:nvPr/>
          </p:nvSpPr>
          <p:spPr>
            <a:xfrm>
              <a:off x="1851202"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753" name="tx127"/>
            <p:cNvSpPr/>
            <p:nvPr/>
          </p:nvSpPr>
          <p:spPr>
            <a:xfrm>
              <a:off x="1359994" y="8552033"/>
              <a:ext cx="948556"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PHONGSALY</a:t>
              </a:r>
            </a:p>
          </p:txBody>
        </p:sp>
        <p:sp>
          <p:nvSpPr>
            <p:cNvPr id="754" name="tx128"/>
            <p:cNvSpPr/>
            <p:nvPr/>
          </p:nvSpPr>
          <p:spPr>
            <a:xfrm>
              <a:off x="1173736" y="8276578"/>
              <a:ext cx="1134814"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SAVANNAKHET</a:t>
              </a:r>
            </a:p>
          </p:txBody>
        </p:sp>
        <p:sp>
          <p:nvSpPr>
            <p:cNvPr id="755" name="tx129"/>
            <p:cNvSpPr/>
            <p:nvPr/>
          </p:nvSpPr>
          <p:spPr>
            <a:xfrm>
              <a:off x="1216003" y="8000974"/>
              <a:ext cx="109254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XAIGNABOULY</a:t>
              </a:r>
            </a:p>
          </p:txBody>
        </p:sp>
        <p:sp>
          <p:nvSpPr>
            <p:cNvPr id="756" name="tx130"/>
            <p:cNvSpPr/>
            <p:nvPr/>
          </p:nvSpPr>
          <p:spPr>
            <a:xfrm>
              <a:off x="1444826" y="7725445"/>
              <a:ext cx="86372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HOUAPHAN</a:t>
              </a:r>
            </a:p>
          </p:txBody>
        </p:sp>
        <p:sp>
          <p:nvSpPr>
            <p:cNvPr id="757" name="tx131"/>
            <p:cNvSpPr/>
            <p:nvPr/>
          </p:nvSpPr>
          <p:spPr>
            <a:xfrm>
              <a:off x="1021485" y="7449916"/>
              <a:ext cx="1287065"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LOUANGNAMTHA</a:t>
              </a:r>
            </a:p>
          </p:txBody>
        </p:sp>
        <p:sp>
          <p:nvSpPr>
            <p:cNvPr id="758" name="tx132"/>
            <p:cNvSpPr/>
            <p:nvPr/>
          </p:nvSpPr>
          <p:spPr>
            <a:xfrm>
              <a:off x="1766518" y="7174386"/>
              <a:ext cx="5420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BOKEO</a:t>
              </a:r>
            </a:p>
          </p:txBody>
        </p:sp>
        <p:sp>
          <p:nvSpPr>
            <p:cNvPr id="759" name="tx133"/>
            <p:cNvSpPr/>
            <p:nvPr/>
          </p:nvSpPr>
          <p:spPr>
            <a:xfrm>
              <a:off x="919686" y="6898857"/>
              <a:ext cx="1388864"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LOUANGPHABANG</a:t>
              </a:r>
            </a:p>
          </p:txBody>
        </p:sp>
        <p:sp>
          <p:nvSpPr>
            <p:cNvPr id="760" name="tx134"/>
            <p:cNvSpPr/>
            <p:nvPr/>
          </p:nvSpPr>
          <p:spPr>
            <a:xfrm>
              <a:off x="1478759" y="6623328"/>
              <a:ext cx="829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OUDOMXAI</a:t>
              </a:r>
            </a:p>
          </p:txBody>
        </p:sp>
        <p:sp>
          <p:nvSpPr>
            <p:cNvPr id="761" name="tx135"/>
            <p:cNvSpPr/>
            <p:nvPr/>
          </p:nvSpPr>
          <p:spPr>
            <a:xfrm rot="-2700000">
              <a:off x="219555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62" name="tx136"/>
            <p:cNvSpPr/>
            <p:nvPr/>
          </p:nvSpPr>
          <p:spPr>
            <a:xfrm rot="-2700000">
              <a:off x="247108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63" name="tx137"/>
            <p:cNvSpPr/>
            <p:nvPr/>
          </p:nvSpPr>
          <p:spPr>
            <a:xfrm rot="-2700000">
              <a:off x="274661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64" name="tx138"/>
            <p:cNvSpPr/>
            <p:nvPr/>
          </p:nvSpPr>
          <p:spPr>
            <a:xfrm rot="-2700000">
              <a:off x="3022141"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65" name="tx139"/>
            <p:cNvSpPr/>
            <p:nvPr/>
          </p:nvSpPr>
          <p:spPr>
            <a:xfrm rot="-2700000">
              <a:off x="329767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66" name="tx140"/>
            <p:cNvSpPr/>
            <p:nvPr/>
          </p:nvSpPr>
          <p:spPr>
            <a:xfrm rot="-2700000">
              <a:off x="357319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67" name="tx141"/>
            <p:cNvSpPr/>
            <p:nvPr/>
          </p:nvSpPr>
          <p:spPr>
            <a:xfrm rot="-2700000">
              <a:off x="38487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68" name="tx142"/>
            <p:cNvSpPr/>
            <p:nvPr/>
          </p:nvSpPr>
          <p:spPr>
            <a:xfrm rot="-2700000">
              <a:off x="4124232"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69" name="tx143"/>
            <p:cNvSpPr/>
            <p:nvPr/>
          </p:nvSpPr>
          <p:spPr>
            <a:xfrm rot="-2700000">
              <a:off x="439978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70" name="tx144"/>
            <p:cNvSpPr/>
            <p:nvPr/>
          </p:nvSpPr>
          <p:spPr>
            <a:xfrm rot="-2700000">
              <a:off x="467531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71" name="tx145"/>
            <p:cNvSpPr/>
            <p:nvPr/>
          </p:nvSpPr>
          <p:spPr>
            <a:xfrm rot="-2700000">
              <a:off x="49508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72" name="tx146"/>
            <p:cNvSpPr/>
            <p:nvPr/>
          </p:nvSpPr>
          <p:spPr>
            <a:xfrm rot="-2700000">
              <a:off x="52263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73" name="pic147"/>
            <p:cNvPicPr/>
            <p:nvPr/>
          </p:nvPicPr>
          <p:blipFill>
            <a:blip r:embed="rId2" cstate="print"/>
            <a:stretch>
              <a:fillRect/>
            </a:stretch>
          </p:blipFill>
          <p:spPr>
            <a:xfrm>
              <a:off x="3070599" y="10138064"/>
              <a:ext cx="2160000" cy="144000"/>
            </a:xfrm>
            <a:prstGeom prst="rect">
              <a:avLst/>
            </a:prstGeom>
          </p:spPr>
        </p:pic>
        <p:sp>
          <p:nvSpPr>
            <p:cNvPr id="774" name="pl148"/>
            <p:cNvSpPr/>
            <p:nvPr/>
          </p:nvSpPr>
          <p:spPr>
            <a:xfrm>
              <a:off x="342349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5" name="pl149"/>
            <p:cNvSpPr/>
            <p:nvPr/>
          </p:nvSpPr>
          <p:spPr>
            <a:xfrm>
              <a:off x="377991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6" name="pl150"/>
            <p:cNvSpPr/>
            <p:nvPr/>
          </p:nvSpPr>
          <p:spPr>
            <a:xfrm>
              <a:off x="4136342"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7" name="pl151"/>
            <p:cNvSpPr/>
            <p:nvPr/>
          </p:nvSpPr>
          <p:spPr>
            <a:xfrm>
              <a:off x="449276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8" name="pl152"/>
            <p:cNvSpPr/>
            <p:nvPr/>
          </p:nvSpPr>
          <p:spPr>
            <a:xfrm>
              <a:off x="4849190"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79" name="pl153"/>
            <p:cNvSpPr/>
            <p:nvPr/>
          </p:nvSpPr>
          <p:spPr>
            <a:xfrm>
              <a:off x="5205614"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80" name="pl154"/>
            <p:cNvSpPr/>
            <p:nvPr/>
          </p:nvSpPr>
          <p:spPr>
            <a:xfrm>
              <a:off x="342349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1" name="pl155"/>
            <p:cNvSpPr/>
            <p:nvPr/>
          </p:nvSpPr>
          <p:spPr>
            <a:xfrm>
              <a:off x="377991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2" name="pl156"/>
            <p:cNvSpPr/>
            <p:nvPr/>
          </p:nvSpPr>
          <p:spPr>
            <a:xfrm>
              <a:off x="4136342"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3" name="pl157"/>
            <p:cNvSpPr/>
            <p:nvPr/>
          </p:nvSpPr>
          <p:spPr>
            <a:xfrm>
              <a:off x="449276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4" name="pl158"/>
            <p:cNvSpPr/>
            <p:nvPr/>
          </p:nvSpPr>
          <p:spPr>
            <a:xfrm>
              <a:off x="4849190"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5" name="pl159"/>
            <p:cNvSpPr/>
            <p:nvPr/>
          </p:nvSpPr>
          <p:spPr>
            <a:xfrm>
              <a:off x="5205614"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86" name="tx160"/>
            <p:cNvSpPr/>
            <p:nvPr/>
          </p:nvSpPr>
          <p:spPr>
            <a:xfrm>
              <a:off x="3352863"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50</a:t>
              </a:r>
            </a:p>
          </p:txBody>
        </p:sp>
        <p:sp>
          <p:nvSpPr>
            <p:cNvPr id="787" name="tx161"/>
            <p:cNvSpPr/>
            <p:nvPr/>
          </p:nvSpPr>
          <p:spPr>
            <a:xfrm>
              <a:off x="3673971"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100</a:t>
              </a:r>
            </a:p>
          </p:txBody>
        </p:sp>
        <p:sp>
          <p:nvSpPr>
            <p:cNvPr id="788" name="tx162"/>
            <p:cNvSpPr/>
            <p:nvPr/>
          </p:nvSpPr>
          <p:spPr>
            <a:xfrm>
              <a:off x="4030395"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150</a:t>
              </a:r>
            </a:p>
          </p:txBody>
        </p:sp>
        <p:sp>
          <p:nvSpPr>
            <p:cNvPr id="789" name="tx163"/>
            <p:cNvSpPr/>
            <p:nvPr/>
          </p:nvSpPr>
          <p:spPr>
            <a:xfrm>
              <a:off x="4386819"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200</a:t>
              </a:r>
            </a:p>
          </p:txBody>
        </p:sp>
        <p:sp>
          <p:nvSpPr>
            <p:cNvPr id="790" name="tx164"/>
            <p:cNvSpPr/>
            <p:nvPr/>
          </p:nvSpPr>
          <p:spPr>
            <a:xfrm>
              <a:off x="4743243" y="10349731"/>
              <a:ext cx="211894"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250</a:t>
              </a:r>
            </a:p>
          </p:txBody>
        </p:sp>
        <p:sp>
          <p:nvSpPr>
            <p:cNvPr id="791" name="tx165"/>
            <p:cNvSpPr/>
            <p:nvPr/>
          </p:nvSpPr>
          <p:spPr>
            <a:xfrm>
              <a:off x="5099667" y="10349669"/>
              <a:ext cx="211894"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300</a:t>
              </a:r>
            </a:p>
          </p:txBody>
        </p:sp>
        <p:sp>
          <p:nvSpPr>
            <p:cNvPr id="792" name="tx166"/>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93"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94"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95"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Latvia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0" name="pl9"/>
            <p:cNvSpPr/>
            <p:nvPr/>
          </p:nvSpPr>
          <p:spPr>
            <a:xfrm>
              <a:off x="1772732"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1" name="pl10"/>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pl11"/>
            <p:cNvSpPr/>
            <p:nvPr/>
          </p:nvSpPr>
          <p:spPr>
            <a:xfrm>
              <a:off x="1772732"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 name="pl12"/>
            <p:cNvSpPr/>
            <p:nvPr/>
          </p:nvSpPr>
          <p:spPr>
            <a:xfrm>
              <a:off x="1772732"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4" name="pl13"/>
            <p:cNvSpPr/>
            <p:nvPr/>
          </p:nvSpPr>
          <p:spPr>
            <a:xfrm>
              <a:off x="1772732"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5" name="rc14"/>
            <p:cNvSpPr/>
            <p:nvPr/>
          </p:nvSpPr>
          <p:spPr>
            <a:xfrm>
              <a:off x="4202504"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4202504"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4202504"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4202504"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pg18"/>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0" name="tx19"/>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21" name="pg20"/>
            <p:cNvSpPr/>
            <p:nvPr/>
          </p:nvSpPr>
          <p:spPr>
            <a:xfrm>
              <a:off x="281868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2" name="tx21"/>
            <p:cNvSpPr/>
            <p:nvPr/>
          </p:nvSpPr>
          <p:spPr>
            <a:xfrm>
              <a:off x="292275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3" name="rc22"/>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24" name="rc23"/>
            <p:cNvSpPr/>
            <p:nvPr/>
          </p:nvSpPr>
          <p:spPr>
            <a:xfrm>
              <a:off x="5012427" y="2153563"/>
              <a:ext cx="3239694" cy="3131794"/>
            </a:xfrm>
            <a:prstGeom prst="rect">
              <a:avLst/>
            </a:prstGeom>
            <a:solidFill>
              <a:srgbClr val="FFFFFF">
                <a:alpha val="100000"/>
              </a:srgbClr>
            </a:solidFill>
          </p:spPr>
          <p:txBody>
            <a:bodyPr/>
            <a:lstStyle/>
            <a:p/>
          </p:txBody>
        </p:sp>
        <p:sp>
          <p:nvSpPr>
            <p:cNvPr id="25" name="pl24"/>
            <p:cNvSpPr/>
            <p:nvPr/>
          </p:nvSpPr>
          <p:spPr>
            <a:xfrm>
              <a:off x="5012427"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6" name="pl25"/>
            <p:cNvSpPr/>
            <p:nvPr/>
          </p:nvSpPr>
          <p:spPr>
            <a:xfrm>
              <a:off x="5012427"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7" name="pl26"/>
            <p:cNvSpPr/>
            <p:nvPr/>
          </p:nvSpPr>
          <p:spPr>
            <a:xfrm>
              <a:off x="5012427"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8" name="pl27"/>
            <p:cNvSpPr/>
            <p:nvPr/>
          </p:nvSpPr>
          <p:spPr>
            <a:xfrm>
              <a:off x="5012427"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9" name="pl28"/>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0" name="pl29"/>
            <p:cNvSpPr/>
            <p:nvPr/>
          </p:nvSpPr>
          <p:spPr>
            <a:xfrm>
              <a:off x="5012427"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1" name="pl30"/>
            <p:cNvSpPr/>
            <p:nvPr/>
          </p:nvSpPr>
          <p:spPr>
            <a:xfrm>
              <a:off x="5012427"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2" name="pl31"/>
            <p:cNvSpPr/>
            <p:nvPr/>
          </p:nvSpPr>
          <p:spPr>
            <a:xfrm>
              <a:off x="5012427"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33" name="rc32"/>
            <p:cNvSpPr/>
            <p:nvPr/>
          </p:nvSpPr>
          <p:spPr>
            <a:xfrm>
              <a:off x="5848906" y="5245865"/>
              <a:ext cx="238993"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5848906" y="52458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5848906" y="52458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5848906" y="524586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pg36"/>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8" name="tx37"/>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39" name="pg38"/>
            <p:cNvSpPr/>
            <p:nvPr/>
          </p:nvSpPr>
          <p:spPr>
            <a:xfrm>
              <a:off x="605838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0" name="tx39"/>
            <p:cNvSpPr/>
            <p:nvPr/>
          </p:nvSpPr>
          <p:spPr>
            <a:xfrm>
              <a:off x="616244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41" name="rc40"/>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42" name="rc41"/>
            <p:cNvSpPr/>
            <p:nvPr/>
          </p:nvSpPr>
          <p:spPr>
            <a:xfrm>
              <a:off x="8252122" y="2153563"/>
              <a:ext cx="3239694" cy="3131794"/>
            </a:xfrm>
            <a:prstGeom prst="rect">
              <a:avLst/>
            </a:prstGeom>
            <a:solidFill>
              <a:srgbClr val="FFFFFF">
                <a:alpha val="100000"/>
              </a:srgbClr>
            </a:solidFill>
          </p:spPr>
          <p:txBody>
            <a:bodyPr/>
            <a:lstStyle/>
            <a:p/>
          </p:txBody>
        </p:sp>
        <p:sp>
          <p:nvSpPr>
            <p:cNvPr id="43" name="pl42"/>
            <p:cNvSpPr/>
            <p:nvPr/>
          </p:nvSpPr>
          <p:spPr>
            <a:xfrm>
              <a:off x="8252122"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4" name="pl43"/>
            <p:cNvSpPr/>
            <p:nvPr/>
          </p:nvSpPr>
          <p:spPr>
            <a:xfrm>
              <a:off x="8252122"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5" name="pl44"/>
            <p:cNvSpPr/>
            <p:nvPr/>
          </p:nvSpPr>
          <p:spPr>
            <a:xfrm>
              <a:off x="8252122"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6" name="pl45"/>
            <p:cNvSpPr/>
            <p:nvPr/>
          </p:nvSpPr>
          <p:spPr>
            <a:xfrm>
              <a:off x="8252122"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47" name="pl46"/>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8" name="pl47"/>
            <p:cNvSpPr/>
            <p:nvPr/>
          </p:nvSpPr>
          <p:spPr>
            <a:xfrm>
              <a:off x="8252122"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49" name="pl48"/>
            <p:cNvSpPr/>
            <p:nvPr/>
          </p:nvSpPr>
          <p:spPr>
            <a:xfrm>
              <a:off x="8252122"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0" name="pl49"/>
            <p:cNvSpPr/>
            <p:nvPr/>
          </p:nvSpPr>
          <p:spPr>
            <a:xfrm>
              <a:off x="8252122"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1" name="rc50"/>
            <p:cNvSpPr/>
            <p:nvPr/>
          </p:nvSpPr>
          <p:spPr>
            <a:xfrm>
              <a:off x="8291955"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2" name="rc51"/>
            <p:cNvSpPr/>
            <p:nvPr/>
          </p:nvSpPr>
          <p:spPr>
            <a:xfrm>
              <a:off x="8291955"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 name="rc52"/>
            <p:cNvSpPr/>
            <p:nvPr/>
          </p:nvSpPr>
          <p:spPr>
            <a:xfrm>
              <a:off x="8291955"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4" name="rc53"/>
            <p:cNvSpPr/>
            <p:nvPr/>
          </p:nvSpPr>
          <p:spPr>
            <a:xfrm>
              <a:off x="8291955" y="5206372"/>
              <a:ext cx="238993" cy="78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5" name="pg54"/>
            <p:cNvSpPr/>
            <p:nvPr/>
          </p:nvSpPr>
          <p:spPr>
            <a:xfrm>
              <a:off x="909161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6" name="tx55"/>
            <p:cNvSpPr/>
            <p:nvPr/>
          </p:nvSpPr>
          <p:spPr>
            <a:xfrm>
              <a:off x="921650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57" name="pg56"/>
            <p:cNvSpPr/>
            <p:nvPr/>
          </p:nvSpPr>
          <p:spPr>
            <a:xfrm>
              <a:off x="9298075"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8" name="tx57"/>
            <p:cNvSpPr/>
            <p:nvPr/>
          </p:nvSpPr>
          <p:spPr>
            <a:xfrm>
              <a:off x="9402144"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59" name="rc58"/>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60" name="rc59"/>
            <p:cNvSpPr/>
            <p:nvPr/>
          </p:nvSpPr>
          <p:spPr>
            <a:xfrm>
              <a:off x="11491817" y="2153563"/>
              <a:ext cx="3239694" cy="3131794"/>
            </a:xfrm>
            <a:prstGeom prst="rect">
              <a:avLst/>
            </a:prstGeom>
            <a:solidFill>
              <a:srgbClr val="FFFFFF">
                <a:alpha val="100000"/>
              </a:srgbClr>
            </a:solidFill>
          </p:spPr>
          <p:txBody>
            <a:bodyPr/>
            <a:lstStyle/>
            <a:p/>
          </p:txBody>
        </p:sp>
        <p:sp>
          <p:nvSpPr>
            <p:cNvPr id="61" name="pl60"/>
            <p:cNvSpPr/>
            <p:nvPr/>
          </p:nvSpPr>
          <p:spPr>
            <a:xfrm>
              <a:off x="11491817"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2" name="pl61"/>
            <p:cNvSpPr/>
            <p:nvPr/>
          </p:nvSpPr>
          <p:spPr>
            <a:xfrm>
              <a:off x="11491817"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3" name="pl62"/>
            <p:cNvSpPr/>
            <p:nvPr/>
          </p:nvSpPr>
          <p:spPr>
            <a:xfrm>
              <a:off x="11491817"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4" name="pl63"/>
            <p:cNvSpPr/>
            <p:nvPr/>
          </p:nvSpPr>
          <p:spPr>
            <a:xfrm>
              <a:off x="11491817"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65" name="pl64"/>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6" name="pl65"/>
            <p:cNvSpPr/>
            <p:nvPr/>
          </p:nvSpPr>
          <p:spPr>
            <a:xfrm>
              <a:off x="11491817"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7" name="pl66"/>
            <p:cNvSpPr/>
            <p:nvPr/>
          </p:nvSpPr>
          <p:spPr>
            <a:xfrm>
              <a:off x="11491817"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8" name="pl67"/>
            <p:cNvSpPr/>
            <p:nvPr/>
          </p:nvSpPr>
          <p:spPr>
            <a:xfrm>
              <a:off x="11491817"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69" name="rc68"/>
            <p:cNvSpPr/>
            <p:nvPr/>
          </p:nvSpPr>
          <p:spPr>
            <a:xfrm>
              <a:off x="12328296" y="5245865"/>
              <a:ext cx="238993"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12328296" y="52458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12328296" y="52458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12328296" y="524586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14452686"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14452686"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14452686"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14452686"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pg76"/>
            <p:cNvSpPr/>
            <p:nvPr/>
          </p:nvSpPr>
          <p:spPr>
            <a:xfrm>
              <a:off x="1233131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78" name="tx77"/>
            <p:cNvSpPr/>
            <p:nvPr/>
          </p:nvSpPr>
          <p:spPr>
            <a:xfrm>
              <a:off x="12456195"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79" name="pg78"/>
            <p:cNvSpPr/>
            <p:nvPr/>
          </p:nvSpPr>
          <p:spPr>
            <a:xfrm>
              <a:off x="12537770"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0" name="tx79"/>
            <p:cNvSpPr/>
            <p:nvPr/>
          </p:nvSpPr>
          <p:spPr>
            <a:xfrm>
              <a:off x="12641839"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81" name="rc80"/>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82" name="rc81"/>
            <p:cNvSpPr/>
            <p:nvPr/>
          </p:nvSpPr>
          <p:spPr>
            <a:xfrm>
              <a:off x="14731512" y="2153563"/>
              <a:ext cx="3239694" cy="3131794"/>
            </a:xfrm>
            <a:prstGeom prst="rect">
              <a:avLst/>
            </a:prstGeom>
            <a:solidFill>
              <a:srgbClr val="FFFFFF">
                <a:alpha val="100000"/>
              </a:srgbClr>
            </a:solidFill>
          </p:spPr>
          <p:txBody>
            <a:bodyPr/>
            <a:lstStyle/>
            <a:p/>
          </p:txBody>
        </p:sp>
        <p:sp>
          <p:nvSpPr>
            <p:cNvPr id="83" name="pl82"/>
            <p:cNvSpPr/>
            <p:nvPr/>
          </p:nvSpPr>
          <p:spPr>
            <a:xfrm>
              <a:off x="14731512" y="489042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4" name="pl83"/>
            <p:cNvSpPr/>
            <p:nvPr/>
          </p:nvSpPr>
          <p:spPr>
            <a:xfrm>
              <a:off x="14731512" y="410056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5" name="pl84"/>
            <p:cNvSpPr/>
            <p:nvPr/>
          </p:nvSpPr>
          <p:spPr>
            <a:xfrm>
              <a:off x="14731512" y="331070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6" name="pl85"/>
            <p:cNvSpPr/>
            <p:nvPr/>
          </p:nvSpPr>
          <p:spPr>
            <a:xfrm>
              <a:off x="14731512" y="2520848"/>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7" name="pl86"/>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8" name="pl87"/>
            <p:cNvSpPr/>
            <p:nvPr/>
          </p:nvSpPr>
          <p:spPr>
            <a:xfrm>
              <a:off x="14731512" y="449549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89" name="pl88"/>
            <p:cNvSpPr/>
            <p:nvPr/>
          </p:nvSpPr>
          <p:spPr>
            <a:xfrm>
              <a:off x="14731512" y="370563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0" name="pl89"/>
            <p:cNvSpPr/>
            <p:nvPr/>
          </p:nvSpPr>
          <p:spPr>
            <a:xfrm>
              <a:off x="14731512" y="291577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1" name="rc90"/>
            <p:cNvSpPr/>
            <p:nvPr/>
          </p:nvSpPr>
          <p:spPr>
            <a:xfrm>
              <a:off x="15036893" y="5245865"/>
              <a:ext cx="238993" cy="3949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5036893" y="524586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5036893" y="524586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5036893" y="524586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15302442" y="3745131"/>
              <a:ext cx="238993" cy="154022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15302442" y="3666145"/>
              <a:ext cx="238993" cy="7898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15302442" y="366614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15302442" y="2876285"/>
              <a:ext cx="238993" cy="78985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15567991" y="5166879"/>
              <a:ext cx="238993" cy="1184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15567991" y="5127386"/>
              <a:ext cx="238993" cy="3949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15567991" y="5127386"/>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15567991" y="4416512"/>
              <a:ext cx="238993" cy="7108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15833539"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15833539"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15833539"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15833539" y="5245865"/>
              <a:ext cx="238993" cy="3949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16099088"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16099088"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16099088"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16099088" y="5206372"/>
              <a:ext cx="238993" cy="789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pg110"/>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2" name="tx111"/>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46 case(s)</a:t>
              </a:r>
            </a:p>
          </p:txBody>
        </p:sp>
        <p:sp>
          <p:nvSpPr>
            <p:cNvPr id="113" name="pg112"/>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4" name="rc113"/>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115" name="tx114"/>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16" name="tx115"/>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17" name="tx116"/>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18" name="tx117"/>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19" name="tx118"/>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0" name="pl119"/>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1" name="pl120"/>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2" name="pl121"/>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3" name="pl122"/>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tx131"/>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3" name="tx132"/>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4" name="tx133"/>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5" name="tx134"/>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6" name="tx135"/>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37" name="tx136"/>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38" name="tx137"/>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39" name="tx138"/>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0" name="tx139"/>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1" name="tx140"/>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2" name="tx141"/>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3" name="tx142"/>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4" name="pl143"/>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5" name="pl144"/>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6" name="pl145"/>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7" name="pl146"/>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tx155"/>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57" name="tx156"/>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58" name="tx157"/>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59" name="tx158"/>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0" name="tx159"/>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1" name="tx160"/>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2" name="tx161"/>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3" name="tx162"/>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4" name="tx163"/>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5" name="tx164"/>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6" name="tx165"/>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67" name="tx166"/>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68" name="pl167"/>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pl168"/>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0" name="pl169"/>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1" name="pl170"/>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tx179"/>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1" name="tx180"/>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2" name="tx181"/>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3" name="tx182"/>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4" name="tx183"/>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5" name="tx184"/>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6" name="tx185"/>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87" name="tx186"/>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88" name="tx187"/>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89" name="tx188"/>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0" name="tx189"/>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1" name="tx190"/>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2" name="pl191"/>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pl192"/>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4" name="pl193"/>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5" name="pl194"/>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6" name="pl195"/>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7" name="pl196"/>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8" name="pl197"/>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9" name="pl198"/>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0" name="pl199"/>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1" name="pl200"/>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2" name="pl201"/>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3" name="pl202"/>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4" name="tx203"/>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05" name="tx204"/>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06" name="tx205"/>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07" name="tx206"/>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08" name="tx207"/>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09" name="tx208"/>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10" name="tx209"/>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11" name="tx210"/>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12" name="tx211"/>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13" name="tx212"/>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14" name="tx213"/>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15" name="tx214"/>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16" name="pl215"/>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pl216"/>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8" name="pl217"/>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9" name="pl218"/>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0" name="pl219"/>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1" name="pl220"/>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2" name="pl221"/>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3" name="pl222"/>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4" name="pl223"/>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5" name="pl224"/>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6" name="pl225"/>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7" name="pl226"/>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28" name="tx227"/>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29" name="tx228"/>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30" name="tx229"/>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31" name="tx230"/>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32" name="tx231"/>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33" name="tx232"/>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34" name="tx233"/>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35" name="tx234"/>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36" name="tx235"/>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37" name="tx236"/>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38" name="tx237"/>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39" name="tx238"/>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40" name="tx239"/>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41" name="tx240"/>
            <p:cNvSpPr/>
            <p:nvPr/>
          </p:nvSpPr>
          <p:spPr>
            <a:xfrm>
              <a:off x="1230614" y="4410219"/>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a:t>
              </a:r>
            </a:p>
          </p:txBody>
        </p:sp>
        <p:sp>
          <p:nvSpPr>
            <p:cNvPr id="242" name="tx241"/>
            <p:cNvSpPr/>
            <p:nvPr/>
          </p:nvSpPr>
          <p:spPr>
            <a:xfrm>
              <a:off x="1230614" y="362036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a:t>
              </a:r>
            </a:p>
          </p:txBody>
        </p:sp>
        <p:sp>
          <p:nvSpPr>
            <p:cNvPr id="243" name="tx242"/>
            <p:cNvSpPr/>
            <p:nvPr/>
          </p:nvSpPr>
          <p:spPr>
            <a:xfrm>
              <a:off x="1230614" y="2830500"/>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60</a:t>
              </a:r>
            </a:p>
          </p:txBody>
        </p:sp>
        <p:sp>
          <p:nvSpPr>
            <p:cNvPr id="244" name="pl243"/>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5" name="pl244"/>
            <p:cNvSpPr/>
            <p:nvPr/>
          </p:nvSpPr>
          <p:spPr>
            <a:xfrm>
              <a:off x="1737938" y="449549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6" name="pl245"/>
            <p:cNvSpPr/>
            <p:nvPr/>
          </p:nvSpPr>
          <p:spPr>
            <a:xfrm>
              <a:off x="1737938" y="370563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7" name="pl246"/>
            <p:cNvSpPr/>
            <p:nvPr/>
          </p:nvSpPr>
          <p:spPr>
            <a:xfrm>
              <a:off x="1737938" y="29157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8" name="tx247"/>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49" name="rc248"/>
            <p:cNvSpPr/>
            <p:nvPr/>
          </p:nvSpPr>
          <p:spPr>
            <a:xfrm>
              <a:off x="18110385" y="2153563"/>
              <a:ext cx="1753945" cy="1236458"/>
            </a:xfrm>
            <a:prstGeom prst="rect">
              <a:avLst/>
            </a:prstGeom>
            <a:solidFill>
              <a:srgbClr val="FFFFFF">
                <a:alpha val="100000"/>
              </a:srgbClr>
            </a:solidFill>
          </p:spPr>
          <p:txBody>
            <a:bodyPr/>
            <a:lstStyle/>
            <a:p/>
          </p:txBody>
        </p:sp>
        <p:sp>
          <p:nvSpPr>
            <p:cNvPr id="250" name="rc249"/>
            <p:cNvSpPr/>
            <p:nvPr/>
          </p:nvSpPr>
          <p:spPr>
            <a:xfrm>
              <a:off x="18179974" y="2223153"/>
              <a:ext cx="274319" cy="274319"/>
            </a:xfrm>
            <a:prstGeom prst="rect">
              <a:avLst/>
            </a:prstGeom>
            <a:solidFill>
              <a:srgbClr val="FFFFFF">
                <a:alpha val="100000"/>
              </a:srgbClr>
            </a:solidFill>
          </p:spPr>
          <p:txBody>
            <a:bodyPr/>
            <a:lstStyle/>
            <a:p/>
          </p:txBody>
        </p:sp>
        <p:sp>
          <p:nvSpPr>
            <p:cNvPr id="251" name="rc250"/>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2" name="rc251"/>
            <p:cNvSpPr/>
            <p:nvPr/>
          </p:nvSpPr>
          <p:spPr>
            <a:xfrm>
              <a:off x="18179974" y="2497473"/>
              <a:ext cx="274319" cy="274319"/>
            </a:xfrm>
            <a:prstGeom prst="rect">
              <a:avLst/>
            </a:prstGeom>
            <a:solidFill>
              <a:srgbClr val="FFFFFF">
                <a:alpha val="100000"/>
              </a:srgbClr>
            </a:solidFill>
          </p:spPr>
          <p:txBody>
            <a:bodyPr/>
            <a:lstStyle/>
            <a:p/>
          </p:txBody>
        </p:sp>
        <p:sp>
          <p:nvSpPr>
            <p:cNvPr id="253" name="rc252"/>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8179974" y="2771793"/>
              <a:ext cx="274319" cy="274319"/>
            </a:xfrm>
            <a:prstGeom prst="rect">
              <a:avLst/>
            </a:prstGeom>
            <a:solidFill>
              <a:srgbClr val="FFFFFF">
                <a:alpha val="100000"/>
              </a:srgbClr>
            </a:solidFill>
          </p:spPr>
          <p:txBody>
            <a:bodyPr/>
            <a:lstStyle/>
            <a:p/>
          </p:txBody>
        </p:sp>
        <p:sp>
          <p:nvSpPr>
            <p:cNvPr id="255" name="rc254"/>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8179974" y="3046113"/>
              <a:ext cx="274319" cy="274319"/>
            </a:xfrm>
            <a:prstGeom prst="rect">
              <a:avLst/>
            </a:prstGeom>
            <a:solidFill>
              <a:srgbClr val="FFFFFF">
                <a:alpha val="100000"/>
              </a:srgbClr>
            </a:solidFill>
          </p:spPr>
          <p:txBody>
            <a:bodyPr/>
            <a:lstStyle/>
            <a:p/>
          </p:txBody>
        </p:sp>
        <p:sp>
          <p:nvSpPr>
            <p:cNvPr id="257" name="rc256"/>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8" name="tx257"/>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59" name="tx258"/>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60" name="tx259"/>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61" name="tx260"/>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62" name=""/>
          <p:cNvGrpSpPr/>
          <p:nvPr/>
        </p:nvGrpSpPr>
        <p:grpSpPr>
          <a:xfrm>
            <a:off x="6400800" y="6217920"/>
            <a:ext cx="5486400" cy="4251960"/>
            <a:chOff x="6400800" y="6217920"/>
            <a:chExt cx="5486400" cy="4251960"/>
          </a:xfrm>
        </p:grpSpPr>
        <p:sp>
          <p:nvSpPr>
            <p:cNvPr id="263"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64"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65" name="rc5"/>
            <p:cNvSpPr/>
            <p:nvPr/>
          </p:nvSpPr>
          <p:spPr>
            <a:xfrm>
              <a:off x="7068913" y="6510025"/>
              <a:ext cx="4191941" cy="2788960"/>
            </a:xfrm>
            <a:prstGeom prst="rect">
              <a:avLst/>
            </a:prstGeom>
            <a:solidFill>
              <a:srgbClr val="FFFFFF">
                <a:alpha val="100000"/>
              </a:srgbClr>
            </a:solidFill>
          </p:spPr>
          <p:txBody>
            <a:bodyPr/>
            <a:lstStyle/>
            <a:p/>
          </p:txBody>
        </p:sp>
        <p:sp>
          <p:nvSpPr>
            <p:cNvPr id="266" name="pl6"/>
            <p:cNvSpPr/>
            <p:nvPr/>
          </p:nvSpPr>
          <p:spPr>
            <a:xfrm>
              <a:off x="7068913" y="8719461"/>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267" name="pl7"/>
            <p:cNvSpPr/>
            <p:nvPr/>
          </p:nvSpPr>
          <p:spPr>
            <a:xfrm>
              <a:off x="7068913" y="781395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268" name="pl8"/>
            <p:cNvSpPr/>
            <p:nvPr/>
          </p:nvSpPr>
          <p:spPr>
            <a:xfrm>
              <a:off x="7068913" y="690844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269" name="pl9"/>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270" name="pl10"/>
            <p:cNvSpPr/>
            <p:nvPr/>
          </p:nvSpPr>
          <p:spPr>
            <a:xfrm>
              <a:off x="7068913" y="826670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271" name="pl11"/>
            <p:cNvSpPr/>
            <p:nvPr/>
          </p:nvSpPr>
          <p:spPr>
            <a:xfrm>
              <a:off x="7068913" y="7361201"/>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272" name="rc12"/>
            <p:cNvSpPr/>
            <p:nvPr/>
          </p:nvSpPr>
          <p:spPr>
            <a:xfrm>
              <a:off x="7796680" y="8991113"/>
              <a:ext cx="407549" cy="1811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3" name="rc13"/>
            <p:cNvSpPr/>
            <p:nvPr/>
          </p:nvSpPr>
          <p:spPr>
            <a:xfrm>
              <a:off x="8378894" y="6998998"/>
              <a:ext cx="407549" cy="217321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4" name="rc14"/>
            <p:cNvSpPr/>
            <p:nvPr/>
          </p:nvSpPr>
          <p:spPr>
            <a:xfrm>
              <a:off x="8961109" y="6636796"/>
              <a:ext cx="407549" cy="2535418"/>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5" name="rc15"/>
            <p:cNvSpPr/>
            <p:nvPr/>
          </p:nvSpPr>
          <p:spPr>
            <a:xfrm>
              <a:off x="9543323" y="8810012"/>
              <a:ext cx="407549" cy="36220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6" name="rc16"/>
            <p:cNvSpPr/>
            <p:nvPr/>
          </p:nvSpPr>
          <p:spPr>
            <a:xfrm>
              <a:off x="10125537" y="8628910"/>
              <a:ext cx="407549" cy="18110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7" name="rc17"/>
            <p:cNvSpPr/>
            <p:nvPr/>
          </p:nvSpPr>
          <p:spPr>
            <a:xfrm>
              <a:off x="10707751" y="7542302"/>
              <a:ext cx="407549"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278" name="rc18"/>
            <p:cNvSpPr/>
            <p:nvPr/>
          </p:nvSpPr>
          <p:spPr>
            <a:xfrm>
              <a:off x="10125537" y="8085606"/>
              <a:ext cx="407549" cy="54330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79" name="rc19"/>
            <p:cNvSpPr/>
            <p:nvPr/>
          </p:nvSpPr>
          <p:spPr>
            <a:xfrm>
              <a:off x="10707751" y="7180100"/>
              <a:ext cx="407549" cy="181101"/>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0" name="rc20"/>
            <p:cNvSpPr/>
            <p:nvPr/>
          </p:nvSpPr>
          <p:spPr>
            <a:xfrm>
              <a:off x="10125537" y="8810012"/>
              <a:ext cx="407549"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81" name="rc21"/>
            <p:cNvSpPr/>
            <p:nvPr/>
          </p:nvSpPr>
          <p:spPr>
            <a:xfrm>
              <a:off x="10707751" y="8810012"/>
              <a:ext cx="407549" cy="36220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282" name="rc22"/>
            <p:cNvSpPr/>
            <p:nvPr/>
          </p:nvSpPr>
          <p:spPr>
            <a:xfrm>
              <a:off x="10707751" y="7361201"/>
              <a:ext cx="407549" cy="18110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pl23"/>
            <p:cNvSpPr/>
            <p:nvPr/>
          </p:nvSpPr>
          <p:spPr>
            <a:xfrm>
              <a:off x="8000455" y="6867288"/>
              <a:ext cx="2911070" cy="2129441"/>
            </a:xfrm>
            <a:custGeom>
              <a:avLst/>
              <a:pathLst>
                <a:path w="2911070" h="2129441">
                  <a:moveTo>
                    <a:pt x="0" y="2038324"/>
                  </a:moveTo>
                  <a:lnTo>
                    <a:pt x="582214" y="315535"/>
                  </a:lnTo>
                  <a:lnTo>
                    <a:pt x="1164428" y="0"/>
                  </a:lnTo>
                  <a:lnTo>
                    <a:pt x="1746642" y="2129441"/>
                  </a:lnTo>
                  <a:lnTo>
                    <a:pt x="2328856" y="1999514"/>
                  </a:lnTo>
                  <a:lnTo>
                    <a:pt x="2911070" y="2127753"/>
                  </a:lnTo>
                </a:path>
              </a:pathLst>
            </a:custGeom>
            <a:ln w="40651" cap="flat">
              <a:solidFill>
                <a:srgbClr val="000000">
                  <a:alpha val="100000"/>
                </a:srgbClr>
              </a:solidFill>
              <a:prstDash val="solid"/>
              <a:round/>
            </a:ln>
          </p:spPr>
          <p:txBody>
            <a:bodyPr/>
            <a:lstStyle/>
            <a:p/>
          </p:txBody>
        </p:sp>
        <p:sp>
          <p:nvSpPr>
            <p:cNvPr id="284" name="rc24"/>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285" name="tx25"/>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286" name="tx26"/>
            <p:cNvSpPr/>
            <p:nvPr/>
          </p:nvSpPr>
          <p:spPr>
            <a:xfrm>
              <a:off x="6843756" y="8266336"/>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287" name="tx27"/>
            <p:cNvSpPr/>
            <p:nvPr/>
          </p:nvSpPr>
          <p:spPr>
            <a:xfrm>
              <a:off x="6801340" y="735889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88" name="pl28"/>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9" name="pl29"/>
            <p:cNvSpPr/>
            <p:nvPr/>
          </p:nvSpPr>
          <p:spPr>
            <a:xfrm>
              <a:off x="7034118" y="826670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0" name="pl30"/>
            <p:cNvSpPr/>
            <p:nvPr/>
          </p:nvSpPr>
          <p:spPr>
            <a:xfrm>
              <a:off x="7034118" y="736120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91" name="pl31"/>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2" name="pl32"/>
            <p:cNvSpPr/>
            <p:nvPr/>
          </p:nvSpPr>
          <p:spPr>
            <a:xfrm>
              <a:off x="11260854" y="832853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3" name="pl33"/>
            <p:cNvSpPr/>
            <p:nvPr/>
          </p:nvSpPr>
          <p:spPr>
            <a:xfrm>
              <a:off x="11260854" y="748486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4" name="pl34"/>
            <p:cNvSpPr/>
            <p:nvPr/>
          </p:nvSpPr>
          <p:spPr>
            <a:xfrm>
              <a:off x="11260854" y="664118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95" name="tx35"/>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96" name="tx36"/>
            <p:cNvSpPr/>
            <p:nvPr/>
          </p:nvSpPr>
          <p:spPr>
            <a:xfrm>
              <a:off x="11358911" y="832623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297" name="tx37"/>
            <p:cNvSpPr/>
            <p:nvPr/>
          </p:nvSpPr>
          <p:spPr>
            <a:xfrm>
              <a:off x="11358911" y="748255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298" name="tx38"/>
            <p:cNvSpPr/>
            <p:nvPr/>
          </p:nvSpPr>
          <p:spPr>
            <a:xfrm>
              <a:off x="11358911" y="663887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299" name="pl39"/>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40"/>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pl41"/>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2" name="pl42"/>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3" name="pl43"/>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44"/>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45"/>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tx46"/>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07" name="tx47"/>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08" name="tx48"/>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09" name="tx49"/>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10" name="tx50"/>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11" name="tx51"/>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12" name="tx52"/>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13" name="tx53"/>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14" name="tx54"/>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15" name="tx55"/>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16" name="tx56"/>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17" name="rc57"/>
            <p:cNvSpPr/>
            <p:nvPr/>
          </p:nvSpPr>
          <p:spPr>
            <a:xfrm>
              <a:off x="6522375" y="10217410"/>
              <a:ext cx="1051268" cy="182880"/>
            </a:xfrm>
            <a:prstGeom prst="rect">
              <a:avLst/>
            </a:prstGeom>
            <a:solidFill>
              <a:srgbClr val="FFFFFF">
                <a:alpha val="100000"/>
              </a:srgbClr>
            </a:solidFill>
          </p:spPr>
          <p:txBody>
            <a:bodyPr/>
            <a:lstStyle/>
            <a:p/>
          </p:txBody>
        </p:sp>
        <p:sp>
          <p:nvSpPr>
            <p:cNvPr id="318" name="rc58"/>
            <p:cNvSpPr/>
            <p:nvPr/>
          </p:nvSpPr>
          <p:spPr>
            <a:xfrm>
              <a:off x="6522375" y="10217410"/>
              <a:ext cx="182879" cy="182880"/>
            </a:xfrm>
            <a:prstGeom prst="rect">
              <a:avLst/>
            </a:prstGeom>
            <a:solidFill>
              <a:srgbClr val="FFFFFF">
                <a:alpha val="100000"/>
              </a:srgbClr>
            </a:solidFill>
          </p:spPr>
          <p:txBody>
            <a:bodyPr/>
            <a:lstStyle/>
            <a:p/>
          </p:txBody>
        </p:sp>
        <p:sp>
          <p:nvSpPr>
            <p:cNvPr id="319" name="pl59"/>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20" name="tx60"/>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21" name="rc61"/>
            <p:cNvSpPr/>
            <p:nvPr/>
          </p:nvSpPr>
          <p:spPr>
            <a:xfrm>
              <a:off x="7753643" y="10217410"/>
              <a:ext cx="4053749" cy="182880"/>
            </a:xfrm>
            <a:prstGeom prst="rect">
              <a:avLst/>
            </a:prstGeom>
            <a:solidFill>
              <a:srgbClr val="FFFFFF">
                <a:alpha val="100000"/>
              </a:srgbClr>
            </a:solidFill>
          </p:spPr>
          <p:txBody>
            <a:bodyPr/>
            <a:lstStyle/>
            <a:p/>
          </p:txBody>
        </p:sp>
        <p:sp>
          <p:nvSpPr>
            <p:cNvPr id="322" name="rc62"/>
            <p:cNvSpPr/>
            <p:nvPr/>
          </p:nvSpPr>
          <p:spPr>
            <a:xfrm>
              <a:off x="7753643" y="10217410"/>
              <a:ext cx="182880" cy="182880"/>
            </a:xfrm>
            <a:prstGeom prst="rect">
              <a:avLst/>
            </a:prstGeom>
            <a:solidFill>
              <a:srgbClr val="FFFFFF">
                <a:alpha val="100000"/>
              </a:srgbClr>
            </a:solidFill>
          </p:spPr>
          <p:txBody>
            <a:bodyPr/>
            <a:lstStyle/>
            <a:p/>
          </p:txBody>
        </p:sp>
        <p:sp>
          <p:nvSpPr>
            <p:cNvPr id="323" name="rc63"/>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324" name="rc64"/>
            <p:cNvSpPr/>
            <p:nvPr/>
          </p:nvSpPr>
          <p:spPr>
            <a:xfrm>
              <a:off x="8844883" y="10217410"/>
              <a:ext cx="182879" cy="182880"/>
            </a:xfrm>
            <a:prstGeom prst="rect">
              <a:avLst/>
            </a:prstGeom>
            <a:solidFill>
              <a:srgbClr val="FFFFFF">
                <a:alpha val="100000"/>
              </a:srgbClr>
            </a:solidFill>
          </p:spPr>
          <p:txBody>
            <a:bodyPr/>
            <a:lstStyle/>
            <a:p/>
          </p:txBody>
        </p:sp>
        <p:sp>
          <p:nvSpPr>
            <p:cNvPr id="325" name="rc65"/>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6" name="rc66"/>
            <p:cNvSpPr/>
            <p:nvPr/>
          </p:nvSpPr>
          <p:spPr>
            <a:xfrm>
              <a:off x="9770924" y="10217410"/>
              <a:ext cx="182879" cy="182880"/>
            </a:xfrm>
            <a:prstGeom prst="rect">
              <a:avLst/>
            </a:prstGeom>
            <a:solidFill>
              <a:srgbClr val="FFFFFF">
                <a:alpha val="100000"/>
              </a:srgbClr>
            </a:solidFill>
          </p:spPr>
          <p:txBody>
            <a:bodyPr/>
            <a:lstStyle/>
            <a:p/>
          </p:txBody>
        </p:sp>
        <p:sp>
          <p:nvSpPr>
            <p:cNvPr id="327" name="rc67"/>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28" name="rc68"/>
            <p:cNvSpPr/>
            <p:nvPr/>
          </p:nvSpPr>
          <p:spPr>
            <a:xfrm>
              <a:off x="10773165" y="10217410"/>
              <a:ext cx="182879" cy="182880"/>
            </a:xfrm>
            <a:prstGeom prst="rect">
              <a:avLst/>
            </a:prstGeom>
            <a:solidFill>
              <a:srgbClr val="FFFFFF">
                <a:alpha val="100000"/>
              </a:srgbClr>
            </a:solidFill>
          </p:spPr>
          <p:txBody>
            <a:bodyPr/>
            <a:lstStyle/>
            <a:p/>
          </p:txBody>
        </p:sp>
        <p:sp>
          <p:nvSpPr>
            <p:cNvPr id="329" name="rc69"/>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30" name="tx70"/>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331" name="tx71"/>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332" name="tx72"/>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33" name="tx73"/>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34" name="tx74"/>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35" name=""/>
          <p:cNvGrpSpPr/>
          <p:nvPr/>
        </p:nvGrpSpPr>
        <p:grpSpPr>
          <a:xfrm>
            <a:off x="12527280" y="6217920"/>
            <a:ext cx="5486400" cy="4297680"/>
            <a:chOff x="12527280" y="6217920"/>
            <a:chExt cx="5486400" cy="4297680"/>
          </a:xfrm>
        </p:grpSpPr>
        <p:sp>
          <p:nvSpPr>
            <p:cNvPr id="33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3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3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3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4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4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50" name="pl17"/>
            <p:cNvSpPr/>
            <p:nvPr/>
          </p:nvSpPr>
          <p:spPr>
            <a:xfrm>
              <a:off x="13325144" y="6663670"/>
              <a:ext cx="4510689" cy="230467"/>
            </a:xfrm>
            <a:custGeom>
              <a:avLst/>
              <a:pathLst>
                <a:path w="4510689" h="230467">
                  <a:moveTo>
                    <a:pt x="0" y="51214"/>
                  </a:moveTo>
                  <a:lnTo>
                    <a:pt x="180427" y="25607"/>
                  </a:lnTo>
                  <a:lnTo>
                    <a:pt x="360855" y="25607"/>
                  </a:lnTo>
                  <a:lnTo>
                    <a:pt x="541282" y="25607"/>
                  </a:lnTo>
                  <a:lnTo>
                    <a:pt x="721710" y="25607"/>
                  </a:lnTo>
                  <a:lnTo>
                    <a:pt x="902137" y="25607"/>
                  </a:lnTo>
                  <a:lnTo>
                    <a:pt x="1082565" y="25607"/>
                  </a:lnTo>
                  <a:lnTo>
                    <a:pt x="1262993" y="102429"/>
                  </a:lnTo>
                  <a:lnTo>
                    <a:pt x="1443420" y="76822"/>
                  </a:lnTo>
                  <a:lnTo>
                    <a:pt x="1623848" y="179252"/>
                  </a:lnTo>
                  <a:lnTo>
                    <a:pt x="1804275" y="102429"/>
                  </a:lnTo>
                  <a:lnTo>
                    <a:pt x="1984703" y="179252"/>
                  </a:lnTo>
                  <a:lnTo>
                    <a:pt x="2165131" y="230467"/>
                  </a:lnTo>
                  <a:lnTo>
                    <a:pt x="2345558" y="76822"/>
                  </a:lnTo>
                  <a:lnTo>
                    <a:pt x="2525986" y="102429"/>
                  </a:lnTo>
                  <a:lnTo>
                    <a:pt x="2706413" y="76822"/>
                  </a:lnTo>
                  <a:lnTo>
                    <a:pt x="2886841" y="153644"/>
                  </a:lnTo>
                  <a:lnTo>
                    <a:pt x="3067268" y="76822"/>
                  </a:lnTo>
                  <a:lnTo>
                    <a:pt x="3247696" y="25607"/>
                  </a:lnTo>
                  <a:lnTo>
                    <a:pt x="3428124" y="0"/>
                  </a:lnTo>
                  <a:lnTo>
                    <a:pt x="3608551" y="0"/>
                  </a:lnTo>
                  <a:lnTo>
                    <a:pt x="3788979" y="51214"/>
                  </a:lnTo>
                  <a:lnTo>
                    <a:pt x="3969406" y="76822"/>
                  </a:lnTo>
                  <a:lnTo>
                    <a:pt x="4149834" y="0"/>
                  </a:lnTo>
                  <a:lnTo>
                    <a:pt x="4330262" y="25607"/>
                  </a:lnTo>
                  <a:lnTo>
                    <a:pt x="4510689" y="0"/>
                  </a:lnTo>
                </a:path>
              </a:pathLst>
            </a:custGeom>
            <a:ln w="32521" cap="flat">
              <a:solidFill>
                <a:srgbClr val="5EB0E8">
                  <a:alpha val="100000"/>
                </a:srgbClr>
              </a:solidFill>
              <a:prstDash val="solid"/>
              <a:round/>
            </a:ln>
          </p:spPr>
          <p:txBody>
            <a:bodyPr/>
            <a:lstStyle/>
            <a:p/>
          </p:txBody>
        </p:sp>
        <p:sp>
          <p:nvSpPr>
            <p:cNvPr id="351" name="pl18"/>
            <p:cNvSpPr/>
            <p:nvPr/>
          </p:nvSpPr>
          <p:spPr>
            <a:xfrm>
              <a:off x="13325144" y="6663670"/>
              <a:ext cx="4510689" cy="358504"/>
            </a:xfrm>
            <a:custGeom>
              <a:avLst/>
              <a:pathLst>
                <a:path w="4510689" h="358504">
                  <a:moveTo>
                    <a:pt x="0" y="230467"/>
                  </a:moveTo>
                  <a:lnTo>
                    <a:pt x="180427" y="102429"/>
                  </a:lnTo>
                  <a:lnTo>
                    <a:pt x="360855" y="76822"/>
                  </a:lnTo>
                  <a:lnTo>
                    <a:pt x="541282" y="51214"/>
                  </a:lnTo>
                  <a:lnTo>
                    <a:pt x="721710" y="25607"/>
                  </a:lnTo>
                  <a:lnTo>
                    <a:pt x="902137" y="0"/>
                  </a:lnTo>
                  <a:lnTo>
                    <a:pt x="1082565" y="0"/>
                  </a:lnTo>
                  <a:lnTo>
                    <a:pt x="1262993" y="25607"/>
                  </a:lnTo>
                  <a:lnTo>
                    <a:pt x="1443420" y="128037"/>
                  </a:lnTo>
                  <a:lnTo>
                    <a:pt x="1623848" y="179252"/>
                  </a:lnTo>
                  <a:lnTo>
                    <a:pt x="1804275" y="153644"/>
                  </a:lnTo>
                  <a:lnTo>
                    <a:pt x="1984703" y="179252"/>
                  </a:lnTo>
                  <a:lnTo>
                    <a:pt x="2165131" y="179252"/>
                  </a:lnTo>
                  <a:lnTo>
                    <a:pt x="2345558" y="179252"/>
                  </a:lnTo>
                  <a:lnTo>
                    <a:pt x="2525986" y="256074"/>
                  </a:lnTo>
                  <a:lnTo>
                    <a:pt x="2706413" y="179252"/>
                  </a:lnTo>
                  <a:lnTo>
                    <a:pt x="2886841" y="256074"/>
                  </a:lnTo>
                  <a:lnTo>
                    <a:pt x="3067268" y="256074"/>
                  </a:lnTo>
                  <a:lnTo>
                    <a:pt x="3247696" y="128037"/>
                  </a:lnTo>
                  <a:lnTo>
                    <a:pt x="3428124" y="76822"/>
                  </a:lnTo>
                  <a:lnTo>
                    <a:pt x="3608551" y="128037"/>
                  </a:lnTo>
                  <a:lnTo>
                    <a:pt x="3788979" y="358504"/>
                  </a:lnTo>
                  <a:lnTo>
                    <a:pt x="3969406" y="332897"/>
                  </a:lnTo>
                  <a:lnTo>
                    <a:pt x="4149834" y="179252"/>
                  </a:lnTo>
                  <a:lnTo>
                    <a:pt x="4330262" y="281682"/>
                  </a:lnTo>
                  <a:lnTo>
                    <a:pt x="4510689" y="230467"/>
                  </a:lnTo>
                </a:path>
              </a:pathLst>
            </a:custGeom>
            <a:ln w="32521" cap="flat">
              <a:solidFill>
                <a:srgbClr val="00A173">
                  <a:alpha val="100000"/>
                </a:srgbClr>
              </a:solidFill>
              <a:prstDash val="solid"/>
              <a:round/>
            </a:ln>
          </p:spPr>
          <p:txBody>
            <a:bodyPr/>
            <a:lstStyle/>
            <a:p/>
          </p:txBody>
        </p:sp>
        <p:sp>
          <p:nvSpPr>
            <p:cNvPr id="35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5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5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5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5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5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5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9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9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9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9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9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9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9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9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9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0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0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0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0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0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0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0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0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0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0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1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1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1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1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1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1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1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17" name="rc84"/>
            <p:cNvSpPr/>
            <p:nvPr/>
          </p:nvSpPr>
          <p:spPr>
            <a:xfrm>
              <a:off x="14005791" y="9941072"/>
              <a:ext cx="3149396" cy="504938"/>
            </a:xfrm>
            <a:prstGeom prst="rect">
              <a:avLst/>
            </a:prstGeom>
            <a:solidFill>
              <a:srgbClr val="FFFFFF">
                <a:alpha val="100000"/>
              </a:srgbClr>
            </a:solidFill>
          </p:spPr>
          <p:txBody>
            <a:bodyPr/>
            <a:lstStyle/>
            <a:p/>
          </p:txBody>
        </p:sp>
        <p:sp>
          <p:nvSpPr>
            <p:cNvPr id="41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1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2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2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2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23"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24"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25"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26"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Lebanon</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 name="pl11"/>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pl15"/>
            <p:cNvSpPr/>
            <p:nvPr/>
          </p:nvSpPr>
          <p:spPr>
            <a:xfrm>
              <a:off x="189986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7" name="rc16"/>
            <p:cNvSpPr/>
            <p:nvPr/>
          </p:nvSpPr>
          <p:spPr>
            <a:xfrm>
              <a:off x="1939388"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197527"/>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1939388" y="5159885"/>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197527"/>
              <a:ext cx="237118" cy="878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202853" y="5197527"/>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10074"/>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466318" y="5159885"/>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147338"/>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729782" y="5147338"/>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5184980"/>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2993247" y="5109696"/>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5109696"/>
              <a:ext cx="237118" cy="1756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256711" y="5034413"/>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5159885"/>
              <a:ext cx="237118" cy="1254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520176" y="5009318"/>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3783640" y="5197527"/>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047105"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5235169"/>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310570" y="5122243"/>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5147338"/>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4574034" y="5072054"/>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5222621"/>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4837499" y="5059507"/>
              <a:ext cx="237118" cy="163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pg64"/>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6" name="tx65"/>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86 case(s)</a:t>
              </a:r>
            </a:p>
          </p:txBody>
        </p:sp>
        <p:sp>
          <p:nvSpPr>
            <p:cNvPr id="67" name="pg66"/>
            <p:cNvSpPr/>
            <p:nvPr/>
          </p:nvSpPr>
          <p:spPr>
            <a:xfrm>
              <a:off x="3001214"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8" name="tx67"/>
            <p:cNvSpPr/>
            <p:nvPr/>
          </p:nvSpPr>
          <p:spPr>
            <a:xfrm>
              <a:off x="3105283"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69" name="rc68"/>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70" name="rc69"/>
            <p:cNvSpPr/>
            <p:nvPr/>
          </p:nvSpPr>
          <p:spPr>
            <a:xfrm>
              <a:off x="5114136" y="2153563"/>
              <a:ext cx="3214267" cy="3131794"/>
            </a:xfrm>
            <a:prstGeom prst="rect">
              <a:avLst/>
            </a:prstGeom>
            <a:solidFill>
              <a:srgbClr val="FFFFFF">
                <a:alpha val="100000"/>
              </a:srgbClr>
            </a:solidFill>
          </p:spPr>
          <p:txBody>
            <a:bodyPr/>
            <a:lstStyle/>
            <a:p/>
          </p:txBody>
        </p:sp>
        <p:sp>
          <p:nvSpPr>
            <p:cNvPr id="71" name="pl70"/>
            <p:cNvSpPr/>
            <p:nvPr/>
          </p:nvSpPr>
          <p:spPr>
            <a:xfrm>
              <a:off x="5114136"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5" name="pl74"/>
            <p:cNvSpPr/>
            <p:nvPr/>
          </p:nvSpPr>
          <p:spPr>
            <a:xfrm>
              <a:off x="5114136"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6" name="pl7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pl78"/>
            <p:cNvSpPr/>
            <p:nvPr/>
          </p:nvSpPr>
          <p:spPr>
            <a:xfrm>
              <a:off x="5114136"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0" name="pl79"/>
            <p:cNvSpPr/>
            <p:nvPr/>
          </p:nvSpPr>
          <p:spPr>
            <a:xfrm>
              <a:off x="5114136"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81" name="rc80"/>
            <p:cNvSpPr/>
            <p:nvPr/>
          </p:nvSpPr>
          <p:spPr>
            <a:xfrm>
              <a:off x="5153656" y="5222621"/>
              <a:ext cx="237118" cy="627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522262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153656" y="5172432"/>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153656" y="5021865"/>
              <a:ext cx="237118" cy="1505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5417121" y="5197527"/>
              <a:ext cx="237118" cy="6273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5417121" y="5009318"/>
              <a:ext cx="237118" cy="18820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4946582"/>
              <a:ext cx="237118" cy="33877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4934035"/>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5680585" y="4796015"/>
              <a:ext cx="237118" cy="13801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5680585" y="4256483"/>
              <a:ext cx="237118" cy="539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4808562"/>
              <a:ext cx="237118" cy="4767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783468"/>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5944050" y="4494881"/>
              <a:ext cx="237118" cy="28858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5944050" y="3729498"/>
              <a:ext cx="237118" cy="76538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4683090"/>
              <a:ext cx="237118"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4670542"/>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207514" y="4269030"/>
              <a:ext cx="237118" cy="4015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207514" y="2876285"/>
              <a:ext cx="237118" cy="1392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4758373"/>
              <a:ext cx="237118" cy="52698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4745826"/>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6470979" y="4407050"/>
              <a:ext cx="237118" cy="33877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6470979" y="3829876"/>
              <a:ext cx="237118" cy="5771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134791"/>
              <a:ext cx="237118" cy="1505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51347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6734443" y="4959129"/>
              <a:ext cx="237118" cy="17566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6734443" y="4432145"/>
              <a:ext cx="237118" cy="52698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47716"/>
              <a:ext cx="237118" cy="3764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5222621"/>
              <a:ext cx="237118" cy="2509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6997908" y="4996771"/>
              <a:ext cx="237118" cy="22585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6997908" y="4632901"/>
              <a:ext cx="237118" cy="3638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159885"/>
              <a:ext cx="237118" cy="1254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5147338"/>
              <a:ext cx="237118" cy="125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7261373" y="5134791"/>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7261373" y="4971676"/>
              <a:ext cx="237118" cy="16311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7524837"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7524837" y="5147338"/>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7788302"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7788302" y="5134791"/>
              <a:ext cx="237118" cy="1254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7" name="rc126"/>
            <p:cNvSpPr/>
            <p:nvPr/>
          </p:nvSpPr>
          <p:spPr>
            <a:xfrm>
              <a:off x="8051766" y="5159885"/>
              <a:ext cx="237118" cy="11292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8" name="rc127"/>
            <p:cNvSpPr/>
            <p:nvPr/>
          </p:nvSpPr>
          <p:spPr>
            <a:xfrm>
              <a:off x="8051766" y="5084602"/>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9" name="pg128"/>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30" name="tx129"/>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346 case(s)</a:t>
              </a:r>
            </a:p>
          </p:txBody>
        </p:sp>
        <p:sp>
          <p:nvSpPr>
            <p:cNvPr id="131" name="pg130"/>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2" name="tx131"/>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346 case(s)</a:t>
              </a:r>
            </a:p>
          </p:txBody>
        </p:sp>
        <p:sp>
          <p:nvSpPr>
            <p:cNvPr id="133" name="rc132"/>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4" name="rc133"/>
            <p:cNvSpPr/>
            <p:nvPr/>
          </p:nvSpPr>
          <p:spPr>
            <a:xfrm>
              <a:off x="8328404" y="2153563"/>
              <a:ext cx="3214267" cy="3131794"/>
            </a:xfrm>
            <a:prstGeom prst="rect">
              <a:avLst/>
            </a:prstGeom>
            <a:solidFill>
              <a:srgbClr val="FFFFFF">
                <a:alpha val="100000"/>
              </a:srgbClr>
            </a:solidFill>
          </p:spPr>
          <p:txBody>
            <a:bodyPr/>
            <a:lstStyle/>
            <a:p/>
          </p:txBody>
        </p:sp>
        <p:sp>
          <p:nvSpPr>
            <p:cNvPr id="135" name="pl134"/>
            <p:cNvSpPr/>
            <p:nvPr/>
          </p:nvSpPr>
          <p:spPr>
            <a:xfrm>
              <a:off x="8328404"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8" name="pl137"/>
            <p:cNvSpPr/>
            <p:nvPr/>
          </p:nvSpPr>
          <p:spPr>
            <a:xfrm>
              <a:off x="8328404"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9" name="pl138"/>
            <p:cNvSpPr/>
            <p:nvPr/>
          </p:nvSpPr>
          <p:spPr>
            <a:xfrm>
              <a:off x="8328404"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40" name="pl139"/>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pl141"/>
            <p:cNvSpPr/>
            <p:nvPr/>
          </p:nvSpPr>
          <p:spPr>
            <a:xfrm>
              <a:off x="8328404"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3" name="pl142"/>
            <p:cNvSpPr/>
            <p:nvPr/>
          </p:nvSpPr>
          <p:spPr>
            <a:xfrm>
              <a:off x="8328404"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4" name="pl143"/>
            <p:cNvSpPr/>
            <p:nvPr/>
          </p:nvSpPr>
          <p:spPr>
            <a:xfrm>
              <a:off x="8328404"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5" name="rc144"/>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8367924" y="524771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8367924" y="5021865"/>
              <a:ext cx="237118" cy="22585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8631388"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8631388" y="5184980"/>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8631388" y="4934035"/>
              <a:ext cx="237118" cy="2509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8894853"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8894853" y="5159885"/>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8894853" y="4946582"/>
              <a:ext cx="237118" cy="2133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5235169"/>
              <a:ext cx="237118" cy="5018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9158317" y="5235169"/>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9158317" y="5197527"/>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9158317" y="4959129"/>
              <a:ext cx="237118" cy="2383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9421782"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9421782" y="5147338"/>
              <a:ext cx="237118" cy="12547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9421782" y="4745826"/>
              <a:ext cx="237118" cy="40151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9685247" y="5210074"/>
              <a:ext cx="237118" cy="7528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9685247" y="5097149"/>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9948711"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9948711" y="5172432"/>
              <a:ext cx="237118" cy="10037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9948711" y="5122243"/>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4" name="rc173"/>
            <p:cNvSpPr/>
            <p:nvPr/>
          </p:nvSpPr>
          <p:spPr>
            <a:xfrm>
              <a:off x="10212176"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5" name="rc174"/>
            <p:cNvSpPr/>
            <p:nvPr/>
          </p:nvSpPr>
          <p:spPr>
            <a:xfrm>
              <a:off x="10212176" y="5222621"/>
              <a:ext cx="237118" cy="50189"/>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6" name="rc175"/>
            <p:cNvSpPr/>
            <p:nvPr/>
          </p:nvSpPr>
          <p:spPr>
            <a:xfrm>
              <a:off x="10212176" y="5134791"/>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8" name="rc177"/>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9" name="rc178"/>
            <p:cNvSpPr/>
            <p:nvPr/>
          </p:nvSpPr>
          <p:spPr>
            <a:xfrm>
              <a:off x="10475640" y="5247716"/>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0" name="rc179"/>
            <p:cNvSpPr/>
            <p:nvPr/>
          </p:nvSpPr>
          <p:spPr>
            <a:xfrm>
              <a:off x="10475640" y="5235169"/>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2" name="rc181"/>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3" name="rc182"/>
            <p:cNvSpPr/>
            <p:nvPr/>
          </p:nvSpPr>
          <p:spPr>
            <a:xfrm>
              <a:off x="10739105"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4" name="rc183"/>
            <p:cNvSpPr/>
            <p:nvPr/>
          </p:nvSpPr>
          <p:spPr>
            <a:xfrm>
              <a:off x="10739105" y="5260263"/>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002569"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002569"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002569" y="5147338"/>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266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266034" y="5197527"/>
              <a:ext cx="237118" cy="8783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266034" y="5147338"/>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pg192"/>
            <p:cNvSpPr/>
            <p:nvPr/>
          </p:nvSpPr>
          <p:spPr>
            <a:xfrm>
              <a:off x="9106954"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4" name="tx193"/>
            <p:cNvSpPr/>
            <p:nvPr/>
          </p:nvSpPr>
          <p:spPr>
            <a:xfrm>
              <a:off x="9231837"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74 case(s)</a:t>
              </a:r>
            </a:p>
          </p:txBody>
        </p:sp>
        <p:sp>
          <p:nvSpPr>
            <p:cNvPr id="195" name="pg194"/>
            <p:cNvSpPr/>
            <p:nvPr/>
          </p:nvSpPr>
          <p:spPr>
            <a:xfrm>
              <a:off x="9301371"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6" name="tx195"/>
            <p:cNvSpPr/>
            <p:nvPr/>
          </p:nvSpPr>
          <p:spPr>
            <a:xfrm>
              <a:off x="9405440"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74 case(s)</a:t>
              </a:r>
            </a:p>
          </p:txBody>
        </p:sp>
        <p:sp>
          <p:nvSpPr>
            <p:cNvPr id="197" name="rc19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8" name="rc197"/>
            <p:cNvSpPr/>
            <p:nvPr/>
          </p:nvSpPr>
          <p:spPr>
            <a:xfrm>
              <a:off x="11542672" y="2153563"/>
              <a:ext cx="3214267" cy="3131794"/>
            </a:xfrm>
            <a:prstGeom prst="rect">
              <a:avLst/>
            </a:prstGeom>
            <a:solidFill>
              <a:srgbClr val="FFFFFF">
                <a:alpha val="100000"/>
              </a:srgbClr>
            </a:solidFill>
          </p:spPr>
          <p:txBody>
            <a:bodyPr/>
            <a:lstStyle/>
            <a:p/>
          </p:txBody>
        </p:sp>
        <p:sp>
          <p:nvSpPr>
            <p:cNvPr id="199" name="pl198"/>
            <p:cNvSpPr/>
            <p:nvPr/>
          </p:nvSpPr>
          <p:spPr>
            <a:xfrm>
              <a:off x="11542672"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3" name="pl202"/>
            <p:cNvSpPr/>
            <p:nvPr/>
          </p:nvSpPr>
          <p:spPr>
            <a:xfrm>
              <a:off x="11542672"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4" name="pl203"/>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pl206"/>
            <p:cNvSpPr/>
            <p:nvPr/>
          </p:nvSpPr>
          <p:spPr>
            <a:xfrm>
              <a:off x="11542672"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8" name="pl207"/>
            <p:cNvSpPr/>
            <p:nvPr/>
          </p:nvSpPr>
          <p:spPr>
            <a:xfrm>
              <a:off x="11542672"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9" name="rc208"/>
            <p:cNvSpPr/>
            <p:nvPr/>
          </p:nvSpPr>
          <p:spPr>
            <a:xfrm>
              <a:off x="1158219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1582191"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1582191" y="5222621"/>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1845656" y="5247716"/>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1845656" y="5235169"/>
              <a:ext cx="237118" cy="1254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2109121" y="52728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2109121"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2372585"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2372585" y="5184980"/>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2636050"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2636050" y="5122243"/>
              <a:ext cx="237118" cy="13801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1" name="rc230"/>
            <p:cNvSpPr/>
            <p:nvPr/>
          </p:nvSpPr>
          <p:spPr>
            <a:xfrm>
              <a:off x="12899514"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2" name="rc231"/>
            <p:cNvSpPr/>
            <p:nvPr/>
          </p:nvSpPr>
          <p:spPr>
            <a:xfrm>
              <a:off x="12899514" y="5172432"/>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5" name="rc234"/>
            <p:cNvSpPr/>
            <p:nvPr/>
          </p:nvSpPr>
          <p:spPr>
            <a:xfrm>
              <a:off x="13162979"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6" name="rc235"/>
            <p:cNvSpPr/>
            <p:nvPr/>
          </p:nvSpPr>
          <p:spPr>
            <a:xfrm>
              <a:off x="13162979" y="5210074"/>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9" name="rc238"/>
            <p:cNvSpPr/>
            <p:nvPr/>
          </p:nvSpPr>
          <p:spPr>
            <a:xfrm>
              <a:off x="13426443"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0" name="rc239"/>
            <p:cNvSpPr/>
            <p:nvPr/>
          </p:nvSpPr>
          <p:spPr>
            <a:xfrm>
              <a:off x="13426443" y="5197527"/>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3" name="rc242"/>
            <p:cNvSpPr/>
            <p:nvPr/>
          </p:nvSpPr>
          <p:spPr>
            <a:xfrm>
              <a:off x="13689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4" name="rc243"/>
            <p:cNvSpPr/>
            <p:nvPr/>
          </p:nvSpPr>
          <p:spPr>
            <a:xfrm>
              <a:off x="13689908"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7" name="rc246"/>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8" name="rc247"/>
            <p:cNvSpPr/>
            <p:nvPr/>
          </p:nvSpPr>
          <p:spPr>
            <a:xfrm>
              <a:off x="13953372" y="5172432"/>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60263"/>
              <a:ext cx="237118" cy="250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26026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1" name="rc250"/>
            <p:cNvSpPr/>
            <p:nvPr/>
          </p:nvSpPr>
          <p:spPr>
            <a:xfrm>
              <a:off x="14216837" y="526026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2" name="rc251"/>
            <p:cNvSpPr/>
            <p:nvPr/>
          </p:nvSpPr>
          <p:spPr>
            <a:xfrm>
              <a:off x="14216837" y="5147338"/>
              <a:ext cx="237118" cy="1129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5" name="rc254"/>
            <p:cNvSpPr/>
            <p:nvPr/>
          </p:nvSpPr>
          <p:spPr>
            <a:xfrm>
              <a:off x="14480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6" name="rc255"/>
            <p:cNvSpPr/>
            <p:nvPr/>
          </p:nvSpPr>
          <p:spPr>
            <a:xfrm>
              <a:off x="14480302" y="5222621"/>
              <a:ext cx="237118" cy="627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7" name="pg256"/>
            <p:cNvSpPr/>
            <p:nvPr/>
          </p:nvSpPr>
          <p:spPr>
            <a:xfrm>
              <a:off x="12321222"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8" name="tx257"/>
            <p:cNvSpPr/>
            <p:nvPr/>
          </p:nvSpPr>
          <p:spPr>
            <a:xfrm>
              <a:off x="12446105"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259" name="pg258"/>
            <p:cNvSpPr/>
            <p:nvPr/>
          </p:nvSpPr>
          <p:spPr>
            <a:xfrm>
              <a:off x="12515639"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60" name="tx259"/>
            <p:cNvSpPr/>
            <p:nvPr/>
          </p:nvSpPr>
          <p:spPr>
            <a:xfrm>
              <a:off x="12619708"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15 case(s)</a:t>
              </a:r>
            </a:p>
          </p:txBody>
        </p:sp>
        <p:sp>
          <p:nvSpPr>
            <p:cNvPr id="261" name="rc260"/>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2" name="rc261"/>
            <p:cNvSpPr/>
            <p:nvPr/>
          </p:nvSpPr>
          <p:spPr>
            <a:xfrm>
              <a:off x="14756939" y="2153563"/>
              <a:ext cx="3214267" cy="3131794"/>
            </a:xfrm>
            <a:prstGeom prst="rect">
              <a:avLst/>
            </a:prstGeom>
            <a:solidFill>
              <a:srgbClr val="FFFFFF">
                <a:alpha val="100000"/>
              </a:srgbClr>
            </a:solidFill>
          </p:spPr>
          <p:txBody>
            <a:bodyPr/>
            <a:lstStyle/>
            <a:p/>
          </p:txBody>
        </p:sp>
        <p:sp>
          <p:nvSpPr>
            <p:cNvPr id="263" name="pl262"/>
            <p:cNvSpPr/>
            <p:nvPr/>
          </p:nvSpPr>
          <p:spPr>
            <a:xfrm>
              <a:off x="14756939" y="497167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4344314"/>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371695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6" name="pl265"/>
            <p:cNvSpPr/>
            <p:nvPr/>
          </p:nvSpPr>
          <p:spPr>
            <a:xfrm>
              <a:off x="14756939" y="308958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7" name="pl266"/>
            <p:cNvSpPr/>
            <p:nvPr/>
          </p:nvSpPr>
          <p:spPr>
            <a:xfrm>
              <a:off x="14756939" y="2462226"/>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8" name="pl267"/>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465799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pl269"/>
            <p:cNvSpPr/>
            <p:nvPr/>
          </p:nvSpPr>
          <p:spPr>
            <a:xfrm>
              <a:off x="14756939" y="4030632"/>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1" name="pl270"/>
            <p:cNvSpPr/>
            <p:nvPr/>
          </p:nvSpPr>
          <p:spPr>
            <a:xfrm>
              <a:off x="14756939" y="3403270"/>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2" name="pl271"/>
            <p:cNvSpPr/>
            <p:nvPr/>
          </p:nvSpPr>
          <p:spPr>
            <a:xfrm>
              <a:off x="14756939" y="2775907"/>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3" name="rc272"/>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4" name="rc273"/>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5" name="rc274"/>
            <p:cNvSpPr/>
            <p:nvPr/>
          </p:nvSpPr>
          <p:spPr>
            <a:xfrm>
              <a:off x="14796459"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6" name="rc275"/>
            <p:cNvSpPr/>
            <p:nvPr/>
          </p:nvSpPr>
          <p:spPr>
            <a:xfrm>
              <a:off x="14796459" y="5172432"/>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8" name="rc277"/>
            <p:cNvSpPr/>
            <p:nvPr/>
          </p:nvSpPr>
          <p:spPr>
            <a:xfrm>
              <a:off x="15059924"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9" name="rc278"/>
            <p:cNvSpPr/>
            <p:nvPr/>
          </p:nvSpPr>
          <p:spPr>
            <a:xfrm>
              <a:off x="15059924"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0" name="rc279"/>
            <p:cNvSpPr/>
            <p:nvPr/>
          </p:nvSpPr>
          <p:spPr>
            <a:xfrm>
              <a:off x="15059924" y="5210074"/>
              <a:ext cx="237118" cy="250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2" name="rc281"/>
            <p:cNvSpPr/>
            <p:nvPr/>
          </p:nvSpPr>
          <p:spPr>
            <a:xfrm>
              <a:off x="15323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3" name="rc282"/>
            <p:cNvSpPr/>
            <p:nvPr/>
          </p:nvSpPr>
          <p:spPr>
            <a:xfrm>
              <a:off x="15323388" y="5272810"/>
              <a:ext cx="237118" cy="125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4" name="rc283"/>
            <p:cNvSpPr/>
            <p:nvPr/>
          </p:nvSpPr>
          <p:spPr>
            <a:xfrm>
              <a:off x="15323388" y="5235169"/>
              <a:ext cx="237118" cy="376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5272810"/>
              <a:ext cx="237118" cy="125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6" name="rc285"/>
            <p:cNvSpPr/>
            <p:nvPr/>
          </p:nvSpPr>
          <p:spPr>
            <a:xfrm>
              <a:off x="15586853" y="52728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7" name="rc286"/>
            <p:cNvSpPr/>
            <p:nvPr/>
          </p:nvSpPr>
          <p:spPr>
            <a:xfrm>
              <a:off x="15586853" y="5235169"/>
              <a:ext cx="237118" cy="3764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8" name="rc287"/>
            <p:cNvSpPr/>
            <p:nvPr/>
          </p:nvSpPr>
          <p:spPr>
            <a:xfrm>
              <a:off x="15586853" y="5184980"/>
              <a:ext cx="237118" cy="5018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0" name="rc289"/>
            <p:cNvSpPr/>
            <p:nvPr/>
          </p:nvSpPr>
          <p:spPr>
            <a:xfrm>
              <a:off x="15850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5850317"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2" name="rc291"/>
            <p:cNvSpPr/>
            <p:nvPr/>
          </p:nvSpPr>
          <p:spPr>
            <a:xfrm>
              <a:off x="15850317" y="5184980"/>
              <a:ext cx="237118" cy="752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4" name="rc293"/>
            <p:cNvSpPr/>
            <p:nvPr/>
          </p:nvSpPr>
          <p:spPr>
            <a:xfrm>
              <a:off x="16113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5" name="rc294"/>
            <p:cNvSpPr/>
            <p:nvPr/>
          </p:nvSpPr>
          <p:spPr>
            <a:xfrm>
              <a:off x="16113782"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6" name="rc295"/>
            <p:cNvSpPr/>
            <p:nvPr/>
          </p:nvSpPr>
          <p:spPr>
            <a:xfrm>
              <a:off x="16113782" y="4971676"/>
              <a:ext cx="237118" cy="2885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8" name="rc297"/>
            <p:cNvSpPr/>
            <p:nvPr/>
          </p:nvSpPr>
          <p:spPr>
            <a:xfrm>
              <a:off x="1637724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9" name="rc298"/>
            <p:cNvSpPr/>
            <p:nvPr/>
          </p:nvSpPr>
          <p:spPr>
            <a:xfrm>
              <a:off x="16377246" y="5260263"/>
              <a:ext cx="237118" cy="2509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0" name="rc299"/>
            <p:cNvSpPr/>
            <p:nvPr/>
          </p:nvSpPr>
          <p:spPr>
            <a:xfrm>
              <a:off x="16377246" y="5172432"/>
              <a:ext cx="237118" cy="878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1" name="pg300"/>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302" name="tx301"/>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16 case(s)</a:t>
              </a:r>
            </a:p>
          </p:txBody>
        </p:sp>
        <p:sp>
          <p:nvSpPr>
            <p:cNvPr id="303" name="pg302"/>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4" name="rc303"/>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5" name="tx304"/>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6" name="tx305"/>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7" name="tx306"/>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8" name="tx307"/>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9" name="tx308"/>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10" name="pl309"/>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tx321"/>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3" name="tx322"/>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4" name="tx323"/>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5" name="tx324"/>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6" name="tx325"/>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7" name="tx326"/>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8" name="tx327"/>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9" name="tx328"/>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0" name="tx329"/>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1" name="tx330"/>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2" name="tx331"/>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3" name="tx332"/>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4" name="pl333"/>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345"/>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7" name="tx346"/>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8" name="tx347"/>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9" name="tx348"/>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0" name="tx349"/>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1" name="tx350"/>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2" name="tx351"/>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3" name="tx352"/>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4" name="tx353"/>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5" name="tx354"/>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6" name="tx355"/>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7" name="tx356"/>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8" name="pl357"/>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pl366"/>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8" name="pl367"/>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9" name="pl368"/>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0" name="tx369"/>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71" name="tx370"/>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72" name="tx371"/>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3" name="tx372"/>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4" name="tx373"/>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5" name="tx374"/>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6" name="tx375"/>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7" name="tx376"/>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8" name="tx377"/>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9" name="tx378"/>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80" name="tx379"/>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81" name="tx380"/>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82" name="pl381"/>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pl390"/>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2" name="pl391"/>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3" name="pl392"/>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4" name="tx393"/>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5" name="tx394"/>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6" name="tx395"/>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7" name="tx396"/>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8" name="tx397"/>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9" name="tx398"/>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00" name="tx399"/>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01" name="tx400"/>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02" name="tx401"/>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3" name="tx402"/>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4" name="tx403"/>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5" name="tx404"/>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6" name="pl405"/>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14"/>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15"/>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16"/>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tx417"/>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9" name="tx418"/>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20" name="tx419"/>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21" name="tx420"/>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22" name="tx421"/>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3" name="tx422"/>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4" name="tx423"/>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5" name="tx424"/>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6" name="tx425"/>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7" name="tx426"/>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8" name="tx427"/>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9" name="tx428"/>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30" name="tx429"/>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31" name="tx430"/>
            <p:cNvSpPr/>
            <p:nvPr/>
          </p:nvSpPr>
          <p:spPr>
            <a:xfrm>
              <a:off x="1294238" y="4572717"/>
              <a:ext cx="317785"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a:t>
              </a:r>
            </a:p>
          </p:txBody>
        </p:sp>
        <p:sp>
          <p:nvSpPr>
            <p:cNvPr id="432" name="tx431"/>
            <p:cNvSpPr/>
            <p:nvPr/>
          </p:nvSpPr>
          <p:spPr>
            <a:xfrm>
              <a:off x="1230614" y="3945354"/>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33" name="tx432"/>
            <p:cNvSpPr/>
            <p:nvPr/>
          </p:nvSpPr>
          <p:spPr>
            <a:xfrm>
              <a:off x="1230614" y="3317991"/>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a:t>
              </a:r>
            </a:p>
          </p:txBody>
        </p:sp>
        <p:sp>
          <p:nvSpPr>
            <p:cNvPr id="434" name="tx433"/>
            <p:cNvSpPr/>
            <p:nvPr/>
          </p:nvSpPr>
          <p:spPr>
            <a:xfrm>
              <a:off x="1230614" y="2690629"/>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5" name="pl434"/>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465799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pl436"/>
            <p:cNvSpPr/>
            <p:nvPr/>
          </p:nvSpPr>
          <p:spPr>
            <a:xfrm>
              <a:off x="1865074" y="403063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8" name="pl437"/>
            <p:cNvSpPr/>
            <p:nvPr/>
          </p:nvSpPr>
          <p:spPr>
            <a:xfrm>
              <a:off x="1865074" y="340327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9" name="pl438"/>
            <p:cNvSpPr/>
            <p:nvPr/>
          </p:nvSpPr>
          <p:spPr>
            <a:xfrm>
              <a:off x="1865074" y="277590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40" name="tx439"/>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41" name="rc440"/>
            <p:cNvSpPr/>
            <p:nvPr/>
          </p:nvSpPr>
          <p:spPr>
            <a:xfrm>
              <a:off x="18110385" y="2153563"/>
              <a:ext cx="1753945" cy="1236458"/>
            </a:xfrm>
            <a:prstGeom prst="rect">
              <a:avLst/>
            </a:prstGeom>
            <a:solidFill>
              <a:srgbClr val="FFFFFF">
                <a:alpha val="100000"/>
              </a:srgbClr>
            </a:solidFill>
          </p:spPr>
          <p:txBody>
            <a:bodyPr/>
            <a:lstStyle/>
            <a:p/>
          </p:txBody>
        </p:sp>
        <p:sp>
          <p:nvSpPr>
            <p:cNvPr id="442" name="rc441"/>
            <p:cNvSpPr/>
            <p:nvPr/>
          </p:nvSpPr>
          <p:spPr>
            <a:xfrm>
              <a:off x="18179974" y="2223153"/>
              <a:ext cx="274319" cy="274319"/>
            </a:xfrm>
            <a:prstGeom prst="rect">
              <a:avLst/>
            </a:prstGeom>
            <a:solidFill>
              <a:srgbClr val="FFFFFF">
                <a:alpha val="100000"/>
              </a:srgbClr>
            </a:solidFill>
          </p:spPr>
          <p:txBody>
            <a:bodyPr/>
            <a:lstStyle/>
            <a:p/>
          </p:txBody>
        </p:sp>
        <p:sp>
          <p:nvSpPr>
            <p:cNvPr id="443" name="rc442"/>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4" name="rc443"/>
            <p:cNvSpPr/>
            <p:nvPr/>
          </p:nvSpPr>
          <p:spPr>
            <a:xfrm>
              <a:off x="18179974" y="2497473"/>
              <a:ext cx="274319" cy="274319"/>
            </a:xfrm>
            <a:prstGeom prst="rect">
              <a:avLst/>
            </a:prstGeom>
            <a:solidFill>
              <a:srgbClr val="FFFFFF">
                <a:alpha val="100000"/>
              </a:srgbClr>
            </a:solidFill>
          </p:spPr>
          <p:txBody>
            <a:bodyPr/>
            <a:lstStyle/>
            <a:p/>
          </p:txBody>
        </p:sp>
        <p:sp>
          <p:nvSpPr>
            <p:cNvPr id="445" name="rc444"/>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6" name="rc445"/>
            <p:cNvSpPr/>
            <p:nvPr/>
          </p:nvSpPr>
          <p:spPr>
            <a:xfrm>
              <a:off x="18179974" y="2771793"/>
              <a:ext cx="274319" cy="274319"/>
            </a:xfrm>
            <a:prstGeom prst="rect">
              <a:avLst/>
            </a:prstGeom>
            <a:solidFill>
              <a:srgbClr val="FFFFFF">
                <a:alpha val="100000"/>
              </a:srgbClr>
            </a:solidFill>
          </p:spPr>
          <p:txBody>
            <a:bodyPr/>
            <a:lstStyle/>
            <a:p/>
          </p:txBody>
        </p:sp>
        <p:sp>
          <p:nvSpPr>
            <p:cNvPr id="447" name="rc446"/>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8" name="rc447"/>
            <p:cNvSpPr/>
            <p:nvPr/>
          </p:nvSpPr>
          <p:spPr>
            <a:xfrm>
              <a:off x="18179974" y="3046113"/>
              <a:ext cx="274319" cy="274319"/>
            </a:xfrm>
            <a:prstGeom prst="rect">
              <a:avLst/>
            </a:prstGeom>
            <a:solidFill>
              <a:srgbClr val="FFFFFF">
                <a:alpha val="100000"/>
              </a:srgbClr>
            </a:solidFill>
          </p:spPr>
          <p:txBody>
            <a:bodyPr/>
            <a:lstStyle/>
            <a:p/>
          </p:txBody>
        </p:sp>
        <p:sp>
          <p:nvSpPr>
            <p:cNvPr id="449" name="rc448"/>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0" name="tx449"/>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1" name="tx450"/>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2" name="tx451"/>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3" name="tx452"/>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4" name=""/>
          <p:cNvGrpSpPr/>
          <p:nvPr/>
        </p:nvGrpSpPr>
        <p:grpSpPr>
          <a:xfrm>
            <a:off x="6400800" y="6217920"/>
            <a:ext cx="5486400" cy="4251960"/>
            <a:chOff x="6400800" y="6217920"/>
            <a:chExt cx="5486400" cy="4251960"/>
          </a:xfrm>
        </p:grpSpPr>
        <p:sp>
          <p:nvSpPr>
            <p:cNvPr id="455"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6"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7" name="rc5"/>
            <p:cNvSpPr/>
            <p:nvPr/>
          </p:nvSpPr>
          <p:spPr>
            <a:xfrm>
              <a:off x="7111254" y="6510025"/>
              <a:ext cx="4234357" cy="2788960"/>
            </a:xfrm>
            <a:prstGeom prst="rect">
              <a:avLst/>
            </a:prstGeom>
            <a:solidFill>
              <a:srgbClr val="FFFFFF">
                <a:alpha val="100000"/>
              </a:srgbClr>
            </a:solidFill>
          </p:spPr>
          <p:txBody>
            <a:bodyPr/>
            <a:lstStyle/>
            <a:p/>
          </p:txBody>
        </p:sp>
        <p:sp>
          <p:nvSpPr>
            <p:cNvPr id="458" name="pl6"/>
            <p:cNvSpPr/>
            <p:nvPr/>
          </p:nvSpPr>
          <p:spPr>
            <a:xfrm>
              <a:off x="7111254" y="882007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59" name="pl7"/>
            <p:cNvSpPr/>
            <p:nvPr/>
          </p:nvSpPr>
          <p:spPr>
            <a:xfrm>
              <a:off x="7111254" y="8115790"/>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60" name="pl8"/>
            <p:cNvSpPr/>
            <p:nvPr/>
          </p:nvSpPr>
          <p:spPr>
            <a:xfrm>
              <a:off x="7111254" y="741150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61" name="pl9"/>
            <p:cNvSpPr/>
            <p:nvPr/>
          </p:nvSpPr>
          <p:spPr>
            <a:xfrm>
              <a:off x="7111254" y="6707224"/>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462"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63" name="pl11"/>
            <p:cNvSpPr/>
            <p:nvPr/>
          </p:nvSpPr>
          <p:spPr>
            <a:xfrm>
              <a:off x="7111254" y="8467931"/>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64" name="pl12"/>
            <p:cNvSpPr/>
            <p:nvPr/>
          </p:nvSpPr>
          <p:spPr>
            <a:xfrm>
              <a:off x="7111254" y="7763648"/>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65" name="pl13"/>
            <p:cNvSpPr/>
            <p:nvPr/>
          </p:nvSpPr>
          <p:spPr>
            <a:xfrm>
              <a:off x="7111254" y="705936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466" name="rc14"/>
            <p:cNvSpPr/>
            <p:nvPr/>
          </p:nvSpPr>
          <p:spPr>
            <a:xfrm>
              <a:off x="7258281" y="8327075"/>
              <a:ext cx="411673" cy="84513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7" name="rc15"/>
            <p:cNvSpPr/>
            <p:nvPr/>
          </p:nvSpPr>
          <p:spPr>
            <a:xfrm>
              <a:off x="7846386" y="7481935"/>
              <a:ext cx="411673" cy="16902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8" name="rc16"/>
            <p:cNvSpPr/>
            <p:nvPr/>
          </p:nvSpPr>
          <p:spPr>
            <a:xfrm>
              <a:off x="8434491" y="8608788"/>
              <a:ext cx="411673" cy="563426"/>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69" name="rc17"/>
            <p:cNvSpPr/>
            <p:nvPr/>
          </p:nvSpPr>
          <p:spPr>
            <a:xfrm>
              <a:off x="9022596" y="8890501"/>
              <a:ext cx="411673" cy="28171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0" name="rc18"/>
            <p:cNvSpPr/>
            <p:nvPr/>
          </p:nvSpPr>
          <p:spPr>
            <a:xfrm>
              <a:off x="7846386" y="6636796"/>
              <a:ext cx="411673" cy="84513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1" name="rc19"/>
            <p:cNvSpPr/>
            <p:nvPr/>
          </p:nvSpPr>
          <p:spPr>
            <a:xfrm>
              <a:off x="9022596" y="8327075"/>
              <a:ext cx="411673" cy="2817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2" name="rc20"/>
            <p:cNvSpPr/>
            <p:nvPr/>
          </p:nvSpPr>
          <p:spPr>
            <a:xfrm>
              <a:off x="9610701" y="8890501"/>
              <a:ext cx="411673" cy="28171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73" name="rc21"/>
            <p:cNvSpPr/>
            <p:nvPr/>
          </p:nvSpPr>
          <p:spPr>
            <a:xfrm>
              <a:off x="8434491" y="8327075"/>
              <a:ext cx="411673" cy="28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4" name="rc22"/>
            <p:cNvSpPr/>
            <p:nvPr/>
          </p:nvSpPr>
          <p:spPr>
            <a:xfrm>
              <a:off x="9022596" y="8608788"/>
              <a:ext cx="411673" cy="28171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5" name="pl23"/>
            <p:cNvSpPr/>
            <p:nvPr/>
          </p:nvSpPr>
          <p:spPr>
            <a:xfrm>
              <a:off x="7464118" y="6867288"/>
              <a:ext cx="2352420" cy="2235079"/>
            </a:xfrm>
            <a:custGeom>
              <a:avLst/>
              <a:pathLst>
                <a:path w="2352420" h="2235079">
                  <a:moveTo>
                    <a:pt x="0" y="0"/>
                  </a:moveTo>
                  <a:lnTo>
                    <a:pt x="588105" y="579723"/>
                  </a:lnTo>
                  <a:lnTo>
                    <a:pt x="1176210" y="1864894"/>
                  </a:lnTo>
                  <a:lnTo>
                    <a:pt x="1764315" y="1934741"/>
                  </a:lnTo>
                  <a:lnTo>
                    <a:pt x="2352420" y="2235079"/>
                  </a:lnTo>
                </a:path>
              </a:pathLst>
            </a:custGeom>
            <a:ln w="40651" cap="flat">
              <a:solidFill>
                <a:srgbClr val="000000">
                  <a:alpha val="100000"/>
                </a:srgbClr>
              </a:solidFill>
              <a:prstDash val="solid"/>
              <a:round/>
            </a:ln>
          </p:spPr>
          <p:txBody>
            <a:bodyPr/>
            <a:lstStyle/>
            <a:p/>
          </p:txBody>
        </p:sp>
        <p:sp>
          <p:nvSpPr>
            <p:cNvPr id="476" name="rc24"/>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477" name="tx25"/>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478" name="tx26"/>
            <p:cNvSpPr/>
            <p:nvPr/>
          </p:nvSpPr>
          <p:spPr>
            <a:xfrm>
              <a:off x="6801340" y="8465625"/>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79" name="tx27"/>
            <p:cNvSpPr/>
            <p:nvPr/>
          </p:nvSpPr>
          <p:spPr>
            <a:xfrm>
              <a:off x="6801340" y="7761342"/>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480" name="tx28"/>
            <p:cNvSpPr/>
            <p:nvPr/>
          </p:nvSpPr>
          <p:spPr>
            <a:xfrm>
              <a:off x="6801340" y="7058919"/>
              <a:ext cx="2118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7.5</a:t>
              </a:r>
            </a:p>
          </p:txBody>
        </p:sp>
        <p:sp>
          <p:nvSpPr>
            <p:cNvPr id="481" name="pl29"/>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2" name="pl30"/>
            <p:cNvSpPr/>
            <p:nvPr/>
          </p:nvSpPr>
          <p:spPr>
            <a:xfrm>
              <a:off x="7076460" y="84679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3" name="pl31"/>
            <p:cNvSpPr/>
            <p:nvPr/>
          </p:nvSpPr>
          <p:spPr>
            <a:xfrm>
              <a:off x="7076460" y="776364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4" name="pl32"/>
            <p:cNvSpPr/>
            <p:nvPr/>
          </p:nvSpPr>
          <p:spPr>
            <a:xfrm>
              <a:off x="7076460"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85" name="pl33"/>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6" name="pl34"/>
            <p:cNvSpPr/>
            <p:nvPr/>
          </p:nvSpPr>
          <p:spPr>
            <a:xfrm>
              <a:off x="11345612" y="847375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7" name="pl35"/>
            <p:cNvSpPr/>
            <p:nvPr/>
          </p:nvSpPr>
          <p:spPr>
            <a:xfrm>
              <a:off x="11345612" y="777528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8" name="pl36"/>
            <p:cNvSpPr/>
            <p:nvPr/>
          </p:nvSpPr>
          <p:spPr>
            <a:xfrm>
              <a:off x="11345612" y="707682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89" name="tx37"/>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90" name="tx38"/>
            <p:cNvSpPr/>
            <p:nvPr/>
          </p:nvSpPr>
          <p:spPr>
            <a:xfrm>
              <a:off x="11443669" y="847144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1" name="tx39"/>
            <p:cNvSpPr/>
            <p:nvPr/>
          </p:nvSpPr>
          <p:spPr>
            <a:xfrm>
              <a:off x="11443669" y="777298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2" name="tx40"/>
            <p:cNvSpPr/>
            <p:nvPr/>
          </p:nvSpPr>
          <p:spPr>
            <a:xfrm>
              <a:off x="11443669" y="7074446"/>
              <a:ext cx="169515"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30</a:t>
              </a:r>
            </a:p>
          </p:txBody>
        </p:sp>
        <p:sp>
          <p:nvSpPr>
            <p:cNvPr id="493" name="pl41"/>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42"/>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43"/>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44"/>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45"/>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46"/>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47"/>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tx48"/>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01" name="tx49"/>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02" name="tx50"/>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03" name="tx51"/>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04" name="tx52"/>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05" name="tx53"/>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06" name="tx54"/>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07" name="tx55"/>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08" name="tx56"/>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09" name="tx57"/>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10" name="tx58"/>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11" name="rc59"/>
            <p:cNvSpPr/>
            <p:nvPr/>
          </p:nvSpPr>
          <p:spPr>
            <a:xfrm>
              <a:off x="7137832" y="10217410"/>
              <a:ext cx="1051268" cy="182880"/>
            </a:xfrm>
            <a:prstGeom prst="rect">
              <a:avLst/>
            </a:prstGeom>
            <a:solidFill>
              <a:srgbClr val="FFFFFF">
                <a:alpha val="100000"/>
              </a:srgbClr>
            </a:solidFill>
          </p:spPr>
          <p:txBody>
            <a:bodyPr/>
            <a:lstStyle/>
            <a:p/>
          </p:txBody>
        </p:sp>
        <p:sp>
          <p:nvSpPr>
            <p:cNvPr id="512" name="rc60"/>
            <p:cNvSpPr/>
            <p:nvPr/>
          </p:nvSpPr>
          <p:spPr>
            <a:xfrm>
              <a:off x="7137832" y="10217410"/>
              <a:ext cx="182879" cy="182880"/>
            </a:xfrm>
            <a:prstGeom prst="rect">
              <a:avLst/>
            </a:prstGeom>
            <a:solidFill>
              <a:srgbClr val="FFFFFF">
                <a:alpha val="100000"/>
              </a:srgbClr>
            </a:solidFill>
          </p:spPr>
          <p:txBody>
            <a:bodyPr/>
            <a:lstStyle/>
            <a:p/>
          </p:txBody>
        </p:sp>
        <p:sp>
          <p:nvSpPr>
            <p:cNvPr id="513" name="pl61"/>
            <p:cNvSpPr/>
            <p:nvPr/>
          </p:nvSpPr>
          <p:spPr>
            <a:xfrm>
              <a:off x="7156120"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14" name="tx62"/>
            <p:cNvSpPr/>
            <p:nvPr/>
          </p:nvSpPr>
          <p:spPr>
            <a:xfrm>
              <a:off x="7428712"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15" name="rc63"/>
            <p:cNvSpPr/>
            <p:nvPr/>
          </p:nvSpPr>
          <p:spPr>
            <a:xfrm>
              <a:off x="8369100" y="10217410"/>
              <a:ext cx="2949933" cy="182880"/>
            </a:xfrm>
            <a:prstGeom prst="rect">
              <a:avLst/>
            </a:prstGeom>
            <a:solidFill>
              <a:srgbClr val="FFFFFF">
                <a:alpha val="100000"/>
              </a:srgbClr>
            </a:solidFill>
          </p:spPr>
          <p:txBody>
            <a:bodyPr/>
            <a:lstStyle/>
            <a:p/>
          </p:txBody>
        </p:sp>
        <p:sp>
          <p:nvSpPr>
            <p:cNvPr id="516" name="rc64"/>
            <p:cNvSpPr/>
            <p:nvPr/>
          </p:nvSpPr>
          <p:spPr>
            <a:xfrm>
              <a:off x="8369100" y="10217410"/>
              <a:ext cx="182880" cy="182880"/>
            </a:xfrm>
            <a:prstGeom prst="rect">
              <a:avLst/>
            </a:prstGeom>
            <a:solidFill>
              <a:srgbClr val="FFFFFF">
                <a:alpha val="100000"/>
              </a:srgbClr>
            </a:solidFill>
          </p:spPr>
          <p:txBody>
            <a:bodyPr/>
            <a:lstStyle/>
            <a:p/>
          </p:txBody>
        </p:sp>
        <p:sp>
          <p:nvSpPr>
            <p:cNvPr id="517" name="rc65"/>
            <p:cNvSpPr/>
            <p:nvPr/>
          </p:nvSpPr>
          <p:spPr>
            <a:xfrm>
              <a:off x="8378100"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18" name="rc66"/>
            <p:cNvSpPr/>
            <p:nvPr/>
          </p:nvSpPr>
          <p:spPr>
            <a:xfrm>
              <a:off x="9460341" y="10217410"/>
              <a:ext cx="182879" cy="182880"/>
            </a:xfrm>
            <a:prstGeom prst="rect">
              <a:avLst/>
            </a:prstGeom>
            <a:solidFill>
              <a:srgbClr val="FFFFFF">
                <a:alpha val="100000"/>
              </a:srgbClr>
            </a:solidFill>
          </p:spPr>
          <p:txBody>
            <a:bodyPr/>
            <a:lstStyle/>
            <a:p/>
          </p:txBody>
        </p:sp>
        <p:sp>
          <p:nvSpPr>
            <p:cNvPr id="519" name="rc67"/>
            <p:cNvSpPr/>
            <p:nvPr/>
          </p:nvSpPr>
          <p:spPr>
            <a:xfrm>
              <a:off x="9469341"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0" name="rc68"/>
            <p:cNvSpPr/>
            <p:nvPr/>
          </p:nvSpPr>
          <p:spPr>
            <a:xfrm>
              <a:off x="10386382" y="10217410"/>
              <a:ext cx="182879" cy="182880"/>
            </a:xfrm>
            <a:prstGeom prst="rect">
              <a:avLst/>
            </a:prstGeom>
            <a:solidFill>
              <a:srgbClr val="FFFFFF">
                <a:alpha val="100000"/>
              </a:srgbClr>
            </a:solidFill>
          </p:spPr>
          <p:txBody>
            <a:bodyPr/>
            <a:lstStyle/>
            <a:p/>
          </p:txBody>
        </p:sp>
        <p:sp>
          <p:nvSpPr>
            <p:cNvPr id="521" name="rc69"/>
            <p:cNvSpPr/>
            <p:nvPr/>
          </p:nvSpPr>
          <p:spPr>
            <a:xfrm>
              <a:off x="1039538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22" name="tx70"/>
            <p:cNvSpPr/>
            <p:nvPr/>
          </p:nvSpPr>
          <p:spPr>
            <a:xfrm>
              <a:off x="8659980"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23" name="tx71"/>
            <p:cNvSpPr/>
            <p:nvPr/>
          </p:nvSpPr>
          <p:spPr>
            <a:xfrm>
              <a:off x="975122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24" name="tx72"/>
            <p:cNvSpPr/>
            <p:nvPr/>
          </p:nvSpPr>
          <p:spPr>
            <a:xfrm>
              <a:off x="1067726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25" name="tx73"/>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26" name=""/>
          <p:cNvGrpSpPr/>
          <p:nvPr/>
        </p:nvGrpSpPr>
        <p:grpSpPr>
          <a:xfrm>
            <a:off x="12527280" y="6217920"/>
            <a:ext cx="5486400" cy="4297680"/>
            <a:chOff x="12527280" y="6217920"/>
            <a:chExt cx="5486400" cy="4297680"/>
          </a:xfrm>
        </p:grpSpPr>
        <p:sp>
          <p:nvSpPr>
            <p:cNvPr id="527"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28"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29"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0"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1"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2"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3"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4"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35"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6"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7"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8"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39"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0"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41" name="pl17"/>
            <p:cNvSpPr/>
            <p:nvPr/>
          </p:nvSpPr>
          <p:spPr>
            <a:xfrm>
              <a:off x="13325144" y="6919745"/>
              <a:ext cx="4510689" cy="921869"/>
            </a:xfrm>
            <a:custGeom>
              <a:avLst/>
              <a:pathLst>
                <a:path w="4510689" h="921869">
                  <a:moveTo>
                    <a:pt x="0" y="460934"/>
                  </a:moveTo>
                  <a:lnTo>
                    <a:pt x="180427" y="614579"/>
                  </a:lnTo>
                  <a:lnTo>
                    <a:pt x="360855" y="768224"/>
                  </a:lnTo>
                  <a:lnTo>
                    <a:pt x="541282" y="921869"/>
                  </a:lnTo>
                  <a:lnTo>
                    <a:pt x="721710" y="742617"/>
                  </a:lnTo>
                  <a:lnTo>
                    <a:pt x="902137" y="563364"/>
                  </a:lnTo>
                  <a:lnTo>
                    <a:pt x="1082565" y="358504"/>
                  </a:lnTo>
                  <a:lnTo>
                    <a:pt x="1262993" y="179252"/>
                  </a:lnTo>
                  <a:lnTo>
                    <a:pt x="1443420" y="0"/>
                  </a:lnTo>
                  <a:lnTo>
                    <a:pt x="1623848" y="25607"/>
                  </a:lnTo>
                  <a:lnTo>
                    <a:pt x="1804275" y="76822"/>
                  </a:lnTo>
                  <a:lnTo>
                    <a:pt x="1984703" y="102429"/>
                  </a:lnTo>
                  <a:lnTo>
                    <a:pt x="2165131" y="153644"/>
                  </a:lnTo>
                  <a:lnTo>
                    <a:pt x="2345558" y="179252"/>
                  </a:lnTo>
                  <a:lnTo>
                    <a:pt x="2525986" y="179252"/>
                  </a:lnTo>
                  <a:lnTo>
                    <a:pt x="2706413" y="179252"/>
                  </a:lnTo>
                  <a:lnTo>
                    <a:pt x="2886841" y="179252"/>
                  </a:lnTo>
                  <a:lnTo>
                    <a:pt x="3067268" y="179252"/>
                  </a:lnTo>
                  <a:lnTo>
                    <a:pt x="3247696" y="179252"/>
                  </a:lnTo>
                  <a:lnTo>
                    <a:pt x="3428124" y="179252"/>
                  </a:lnTo>
                  <a:lnTo>
                    <a:pt x="3608551" y="384112"/>
                  </a:lnTo>
                  <a:lnTo>
                    <a:pt x="3788979" y="563364"/>
                  </a:lnTo>
                  <a:lnTo>
                    <a:pt x="3969406" y="563364"/>
                  </a:lnTo>
                  <a:lnTo>
                    <a:pt x="4149834" y="563364"/>
                  </a:lnTo>
                  <a:lnTo>
                    <a:pt x="4330262" y="563364"/>
                  </a:lnTo>
                  <a:lnTo>
                    <a:pt x="4510689" y="563364"/>
                  </a:lnTo>
                </a:path>
              </a:pathLst>
            </a:custGeom>
            <a:ln w="32521" cap="flat">
              <a:solidFill>
                <a:srgbClr val="5EB0E8">
                  <a:alpha val="100000"/>
                </a:srgbClr>
              </a:solidFill>
              <a:prstDash val="solid"/>
              <a:round/>
            </a:ln>
          </p:spPr>
          <p:txBody>
            <a:bodyPr/>
            <a:lstStyle/>
            <a:p/>
          </p:txBody>
        </p:sp>
        <p:sp>
          <p:nvSpPr>
            <p:cNvPr id="542" name="pl18"/>
            <p:cNvSpPr/>
            <p:nvPr/>
          </p:nvSpPr>
          <p:spPr>
            <a:xfrm>
              <a:off x="13325144" y="7278249"/>
              <a:ext cx="4510689" cy="1562057"/>
            </a:xfrm>
            <a:custGeom>
              <a:avLst/>
              <a:pathLst>
                <a:path w="4510689" h="1562057">
                  <a:moveTo>
                    <a:pt x="0" y="486542"/>
                  </a:moveTo>
                  <a:lnTo>
                    <a:pt x="180427" y="845047"/>
                  </a:lnTo>
                  <a:lnTo>
                    <a:pt x="360855" y="1203552"/>
                  </a:lnTo>
                  <a:lnTo>
                    <a:pt x="541282" y="1562057"/>
                  </a:lnTo>
                  <a:lnTo>
                    <a:pt x="721710" y="1357197"/>
                  </a:lnTo>
                  <a:lnTo>
                    <a:pt x="902137" y="1101122"/>
                  </a:lnTo>
                  <a:lnTo>
                    <a:pt x="1082565" y="870654"/>
                  </a:lnTo>
                  <a:lnTo>
                    <a:pt x="1262993" y="614579"/>
                  </a:lnTo>
                  <a:lnTo>
                    <a:pt x="1443420" y="409719"/>
                  </a:lnTo>
                  <a:lnTo>
                    <a:pt x="1623848" y="0"/>
                  </a:lnTo>
                  <a:lnTo>
                    <a:pt x="1804275" y="0"/>
                  </a:lnTo>
                  <a:lnTo>
                    <a:pt x="1984703" y="0"/>
                  </a:lnTo>
                  <a:lnTo>
                    <a:pt x="2165131" y="25607"/>
                  </a:lnTo>
                  <a:lnTo>
                    <a:pt x="2345558" y="25607"/>
                  </a:lnTo>
                  <a:lnTo>
                    <a:pt x="2525986" y="307289"/>
                  </a:lnTo>
                  <a:lnTo>
                    <a:pt x="2706413" y="307289"/>
                  </a:lnTo>
                  <a:lnTo>
                    <a:pt x="2886841" y="307289"/>
                  </a:lnTo>
                  <a:lnTo>
                    <a:pt x="3067268" y="307289"/>
                  </a:lnTo>
                  <a:lnTo>
                    <a:pt x="3247696" y="307289"/>
                  </a:lnTo>
                  <a:lnTo>
                    <a:pt x="3428124" y="307289"/>
                  </a:lnTo>
                  <a:lnTo>
                    <a:pt x="3608551" y="281682"/>
                  </a:lnTo>
                  <a:lnTo>
                    <a:pt x="3788979" y="409719"/>
                  </a:lnTo>
                  <a:lnTo>
                    <a:pt x="3969406" y="409719"/>
                  </a:lnTo>
                  <a:lnTo>
                    <a:pt x="4149834" y="409719"/>
                  </a:lnTo>
                  <a:lnTo>
                    <a:pt x="4330262" y="409719"/>
                  </a:lnTo>
                  <a:lnTo>
                    <a:pt x="4510689" y="409719"/>
                  </a:lnTo>
                </a:path>
              </a:pathLst>
            </a:custGeom>
            <a:ln w="32521" cap="flat">
              <a:solidFill>
                <a:srgbClr val="00A173">
                  <a:alpha val="100000"/>
                </a:srgbClr>
              </a:solidFill>
              <a:prstDash val="solid"/>
              <a:round/>
            </a:ln>
          </p:spPr>
          <p:txBody>
            <a:bodyPr/>
            <a:lstStyle/>
            <a:p/>
          </p:txBody>
        </p:sp>
        <p:sp>
          <p:nvSpPr>
            <p:cNvPr id="543"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44"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45"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46"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47"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48"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49"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0"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1"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2"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3"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4"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55"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6"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7"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8"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9"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0"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1"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2"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3"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4"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5"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6"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7"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8"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69"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0"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1"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2"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3"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4"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82"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83"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84"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85"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86"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87"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88"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89"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90"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91"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92"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93"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94"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95"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96"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97"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98"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99"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00"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01"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02"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03"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04"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05"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06"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07"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08" name="rc84"/>
            <p:cNvSpPr/>
            <p:nvPr/>
          </p:nvSpPr>
          <p:spPr>
            <a:xfrm>
              <a:off x="14005791" y="9941072"/>
              <a:ext cx="3149396" cy="504938"/>
            </a:xfrm>
            <a:prstGeom prst="rect">
              <a:avLst/>
            </a:prstGeom>
            <a:solidFill>
              <a:srgbClr val="FFFFFF">
                <a:alpha val="100000"/>
              </a:srgbClr>
            </a:solidFill>
          </p:spPr>
          <p:txBody>
            <a:bodyPr/>
            <a:lstStyle/>
            <a:p/>
          </p:txBody>
        </p:sp>
        <p:sp>
          <p:nvSpPr>
            <p:cNvPr id="609"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10"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11"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12"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13"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14" name=""/>
          <p:cNvGrpSpPr/>
          <p:nvPr/>
        </p:nvGrpSpPr>
        <p:grpSpPr>
          <a:xfrm>
            <a:off x="594360" y="6217920"/>
            <a:ext cx="5562295" cy="3683039"/>
            <a:chOff x="594360" y="6217920"/>
            <a:chExt cx="5562295" cy="3683039"/>
          </a:xfrm>
        </p:grpSpPr>
        <p:sp>
          <p:nvSpPr>
            <p:cNvPr id="615" name="rc3"/>
            <p:cNvSpPr/>
            <p:nvPr/>
          </p:nvSpPr>
          <p:spPr>
            <a:xfrm>
              <a:off x="594360" y="6217920"/>
              <a:ext cx="5562295" cy="368303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16" name="rc4"/>
            <p:cNvSpPr/>
            <p:nvPr/>
          </p:nvSpPr>
          <p:spPr>
            <a:xfrm>
              <a:off x="2356684" y="6516351"/>
              <a:ext cx="3681144" cy="217247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17" name="rc5"/>
            <p:cNvSpPr/>
            <p:nvPr/>
          </p:nvSpPr>
          <p:spPr>
            <a:xfrm>
              <a:off x="2386858"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8" name="rc6"/>
            <p:cNvSpPr/>
            <p:nvPr/>
          </p:nvSpPr>
          <p:spPr>
            <a:xfrm>
              <a:off x="2688591"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7"/>
            <p:cNvSpPr/>
            <p:nvPr/>
          </p:nvSpPr>
          <p:spPr>
            <a:xfrm>
              <a:off x="29903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8"/>
            <p:cNvSpPr/>
            <p:nvPr/>
          </p:nvSpPr>
          <p:spPr>
            <a:xfrm>
              <a:off x="3292057"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9"/>
            <p:cNvSpPr/>
            <p:nvPr/>
          </p:nvSpPr>
          <p:spPr>
            <a:xfrm>
              <a:off x="359379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10"/>
            <p:cNvSpPr/>
            <p:nvPr/>
          </p:nvSpPr>
          <p:spPr>
            <a:xfrm>
              <a:off x="3895524"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11"/>
            <p:cNvSpPr/>
            <p:nvPr/>
          </p:nvSpPr>
          <p:spPr>
            <a:xfrm>
              <a:off x="4197257" y="65465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24" name="rc12"/>
            <p:cNvSpPr/>
            <p:nvPr/>
          </p:nvSpPr>
          <p:spPr>
            <a:xfrm>
              <a:off x="4498990"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5" name="rc13"/>
            <p:cNvSpPr/>
            <p:nvPr/>
          </p:nvSpPr>
          <p:spPr>
            <a:xfrm>
              <a:off x="4800723"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6" name="rc14"/>
            <p:cNvSpPr/>
            <p:nvPr/>
          </p:nvSpPr>
          <p:spPr>
            <a:xfrm>
              <a:off x="5102456" y="65465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7" name="rc15"/>
            <p:cNvSpPr/>
            <p:nvPr/>
          </p:nvSpPr>
          <p:spPr>
            <a:xfrm>
              <a:off x="5404190"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16"/>
            <p:cNvSpPr/>
            <p:nvPr/>
          </p:nvSpPr>
          <p:spPr>
            <a:xfrm>
              <a:off x="5705923" y="65465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17"/>
            <p:cNvSpPr/>
            <p:nvPr/>
          </p:nvSpPr>
          <p:spPr>
            <a:xfrm>
              <a:off x="2386858"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18"/>
            <p:cNvSpPr/>
            <p:nvPr/>
          </p:nvSpPr>
          <p:spPr>
            <a:xfrm>
              <a:off x="2688591"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9"/>
            <p:cNvSpPr/>
            <p:nvPr/>
          </p:nvSpPr>
          <p:spPr>
            <a:xfrm>
              <a:off x="29903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20"/>
            <p:cNvSpPr/>
            <p:nvPr/>
          </p:nvSpPr>
          <p:spPr>
            <a:xfrm>
              <a:off x="3292057"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3" name="rc21"/>
            <p:cNvSpPr/>
            <p:nvPr/>
          </p:nvSpPr>
          <p:spPr>
            <a:xfrm>
              <a:off x="35937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22"/>
            <p:cNvSpPr/>
            <p:nvPr/>
          </p:nvSpPr>
          <p:spPr>
            <a:xfrm>
              <a:off x="3895524"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23"/>
            <p:cNvSpPr/>
            <p:nvPr/>
          </p:nvSpPr>
          <p:spPr>
            <a:xfrm>
              <a:off x="4197257"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24"/>
            <p:cNvSpPr/>
            <p:nvPr/>
          </p:nvSpPr>
          <p:spPr>
            <a:xfrm>
              <a:off x="4498990"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25"/>
            <p:cNvSpPr/>
            <p:nvPr/>
          </p:nvSpPr>
          <p:spPr>
            <a:xfrm>
              <a:off x="4800723" y="68482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8" name="rc26"/>
            <p:cNvSpPr/>
            <p:nvPr/>
          </p:nvSpPr>
          <p:spPr>
            <a:xfrm>
              <a:off x="5102456"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27"/>
            <p:cNvSpPr/>
            <p:nvPr/>
          </p:nvSpPr>
          <p:spPr>
            <a:xfrm>
              <a:off x="5404190" y="6848257"/>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0" name="rc28"/>
            <p:cNvSpPr/>
            <p:nvPr/>
          </p:nvSpPr>
          <p:spPr>
            <a:xfrm>
              <a:off x="5705923" y="68482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29"/>
            <p:cNvSpPr/>
            <p:nvPr/>
          </p:nvSpPr>
          <p:spPr>
            <a:xfrm>
              <a:off x="2386858"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30"/>
            <p:cNvSpPr/>
            <p:nvPr/>
          </p:nvSpPr>
          <p:spPr>
            <a:xfrm>
              <a:off x="2688591"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31"/>
            <p:cNvSpPr/>
            <p:nvPr/>
          </p:nvSpPr>
          <p:spPr>
            <a:xfrm>
              <a:off x="2990324"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32"/>
            <p:cNvSpPr/>
            <p:nvPr/>
          </p:nvSpPr>
          <p:spPr>
            <a:xfrm>
              <a:off x="3292057"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33"/>
            <p:cNvSpPr/>
            <p:nvPr/>
          </p:nvSpPr>
          <p:spPr>
            <a:xfrm>
              <a:off x="359379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34"/>
            <p:cNvSpPr/>
            <p:nvPr/>
          </p:nvSpPr>
          <p:spPr>
            <a:xfrm>
              <a:off x="3895524"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7" name="rc35"/>
            <p:cNvSpPr/>
            <p:nvPr/>
          </p:nvSpPr>
          <p:spPr>
            <a:xfrm>
              <a:off x="4197257"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8" name="rc36"/>
            <p:cNvSpPr/>
            <p:nvPr/>
          </p:nvSpPr>
          <p:spPr>
            <a:xfrm>
              <a:off x="449899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37"/>
            <p:cNvSpPr/>
            <p:nvPr/>
          </p:nvSpPr>
          <p:spPr>
            <a:xfrm>
              <a:off x="480072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38"/>
            <p:cNvSpPr/>
            <p:nvPr/>
          </p:nvSpPr>
          <p:spPr>
            <a:xfrm>
              <a:off x="5102456" y="7149991"/>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39"/>
            <p:cNvSpPr/>
            <p:nvPr/>
          </p:nvSpPr>
          <p:spPr>
            <a:xfrm>
              <a:off x="5404190"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40"/>
            <p:cNvSpPr/>
            <p:nvPr/>
          </p:nvSpPr>
          <p:spPr>
            <a:xfrm>
              <a:off x="5705923" y="7149991"/>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41"/>
            <p:cNvSpPr/>
            <p:nvPr/>
          </p:nvSpPr>
          <p:spPr>
            <a:xfrm>
              <a:off x="2386858"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42"/>
            <p:cNvSpPr/>
            <p:nvPr/>
          </p:nvSpPr>
          <p:spPr>
            <a:xfrm>
              <a:off x="2688591"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43"/>
            <p:cNvSpPr/>
            <p:nvPr/>
          </p:nvSpPr>
          <p:spPr>
            <a:xfrm>
              <a:off x="29903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44"/>
            <p:cNvSpPr/>
            <p:nvPr/>
          </p:nvSpPr>
          <p:spPr>
            <a:xfrm>
              <a:off x="32920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45"/>
            <p:cNvSpPr/>
            <p:nvPr/>
          </p:nvSpPr>
          <p:spPr>
            <a:xfrm>
              <a:off x="35937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46"/>
            <p:cNvSpPr/>
            <p:nvPr/>
          </p:nvSpPr>
          <p:spPr>
            <a:xfrm>
              <a:off x="3895524"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47"/>
            <p:cNvSpPr/>
            <p:nvPr/>
          </p:nvSpPr>
          <p:spPr>
            <a:xfrm>
              <a:off x="4197257"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48"/>
            <p:cNvSpPr/>
            <p:nvPr/>
          </p:nvSpPr>
          <p:spPr>
            <a:xfrm>
              <a:off x="44989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49"/>
            <p:cNvSpPr/>
            <p:nvPr/>
          </p:nvSpPr>
          <p:spPr>
            <a:xfrm>
              <a:off x="4800723" y="7451724"/>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2" name="rc50"/>
            <p:cNvSpPr/>
            <p:nvPr/>
          </p:nvSpPr>
          <p:spPr>
            <a:xfrm>
              <a:off x="5102456"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51"/>
            <p:cNvSpPr/>
            <p:nvPr/>
          </p:nvSpPr>
          <p:spPr>
            <a:xfrm>
              <a:off x="5404190" y="7451724"/>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52"/>
            <p:cNvSpPr/>
            <p:nvPr/>
          </p:nvSpPr>
          <p:spPr>
            <a:xfrm>
              <a:off x="5705923" y="7451724"/>
              <a:ext cx="301733" cy="301733"/>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65" name="rc53"/>
            <p:cNvSpPr/>
            <p:nvPr/>
          </p:nvSpPr>
          <p:spPr>
            <a:xfrm>
              <a:off x="2386858"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54"/>
            <p:cNvSpPr/>
            <p:nvPr/>
          </p:nvSpPr>
          <p:spPr>
            <a:xfrm>
              <a:off x="2688591"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55"/>
            <p:cNvSpPr/>
            <p:nvPr/>
          </p:nvSpPr>
          <p:spPr>
            <a:xfrm>
              <a:off x="29903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56"/>
            <p:cNvSpPr/>
            <p:nvPr/>
          </p:nvSpPr>
          <p:spPr>
            <a:xfrm>
              <a:off x="3292057" y="7753457"/>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57"/>
            <p:cNvSpPr/>
            <p:nvPr/>
          </p:nvSpPr>
          <p:spPr>
            <a:xfrm>
              <a:off x="35937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58"/>
            <p:cNvSpPr/>
            <p:nvPr/>
          </p:nvSpPr>
          <p:spPr>
            <a:xfrm>
              <a:off x="3895524"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59"/>
            <p:cNvSpPr/>
            <p:nvPr/>
          </p:nvSpPr>
          <p:spPr>
            <a:xfrm>
              <a:off x="4197257"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60"/>
            <p:cNvSpPr/>
            <p:nvPr/>
          </p:nvSpPr>
          <p:spPr>
            <a:xfrm>
              <a:off x="44989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61"/>
            <p:cNvSpPr/>
            <p:nvPr/>
          </p:nvSpPr>
          <p:spPr>
            <a:xfrm>
              <a:off x="480072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62"/>
            <p:cNvSpPr/>
            <p:nvPr/>
          </p:nvSpPr>
          <p:spPr>
            <a:xfrm>
              <a:off x="5102456"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63"/>
            <p:cNvSpPr/>
            <p:nvPr/>
          </p:nvSpPr>
          <p:spPr>
            <a:xfrm>
              <a:off x="5404190"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64"/>
            <p:cNvSpPr/>
            <p:nvPr/>
          </p:nvSpPr>
          <p:spPr>
            <a:xfrm>
              <a:off x="5705923" y="7753457"/>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65"/>
            <p:cNvSpPr/>
            <p:nvPr/>
          </p:nvSpPr>
          <p:spPr>
            <a:xfrm>
              <a:off x="2386858"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66"/>
            <p:cNvSpPr/>
            <p:nvPr/>
          </p:nvSpPr>
          <p:spPr>
            <a:xfrm>
              <a:off x="2688591"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67"/>
            <p:cNvSpPr/>
            <p:nvPr/>
          </p:nvSpPr>
          <p:spPr>
            <a:xfrm>
              <a:off x="29903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68"/>
            <p:cNvSpPr/>
            <p:nvPr/>
          </p:nvSpPr>
          <p:spPr>
            <a:xfrm>
              <a:off x="3292057"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69"/>
            <p:cNvSpPr/>
            <p:nvPr/>
          </p:nvSpPr>
          <p:spPr>
            <a:xfrm>
              <a:off x="35937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70"/>
            <p:cNvSpPr/>
            <p:nvPr/>
          </p:nvSpPr>
          <p:spPr>
            <a:xfrm>
              <a:off x="3895524"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71"/>
            <p:cNvSpPr/>
            <p:nvPr/>
          </p:nvSpPr>
          <p:spPr>
            <a:xfrm>
              <a:off x="4197257" y="8055190"/>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4" name="rc72"/>
            <p:cNvSpPr/>
            <p:nvPr/>
          </p:nvSpPr>
          <p:spPr>
            <a:xfrm>
              <a:off x="44989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5" name="rc73"/>
            <p:cNvSpPr/>
            <p:nvPr/>
          </p:nvSpPr>
          <p:spPr>
            <a:xfrm>
              <a:off x="480072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74"/>
            <p:cNvSpPr/>
            <p:nvPr/>
          </p:nvSpPr>
          <p:spPr>
            <a:xfrm>
              <a:off x="5102456"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75"/>
            <p:cNvSpPr/>
            <p:nvPr/>
          </p:nvSpPr>
          <p:spPr>
            <a:xfrm>
              <a:off x="5404190"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76"/>
            <p:cNvSpPr/>
            <p:nvPr/>
          </p:nvSpPr>
          <p:spPr>
            <a:xfrm>
              <a:off x="5705923" y="8055190"/>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77"/>
            <p:cNvSpPr/>
            <p:nvPr/>
          </p:nvSpPr>
          <p:spPr>
            <a:xfrm>
              <a:off x="2386858"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78"/>
            <p:cNvSpPr/>
            <p:nvPr/>
          </p:nvSpPr>
          <p:spPr>
            <a:xfrm>
              <a:off x="2688591"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79"/>
            <p:cNvSpPr/>
            <p:nvPr/>
          </p:nvSpPr>
          <p:spPr>
            <a:xfrm>
              <a:off x="29903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80"/>
            <p:cNvSpPr/>
            <p:nvPr/>
          </p:nvSpPr>
          <p:spPr>
            <a:xfrm>
              <a:off x="32920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81"/>
            <p:cNvSpPr/>
            <p:nvPr/>
          </p:nvSpPr>
          <p:spPr>
            <a:xfrm>
              <a:off x="35937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4" name="rc82"/>
            <p:cNvSpPr/>
            <p:nvPr/>
          </p:nvSpPr>
          <p:spPr>
            <a:xfrm>
              <a:off x="3895524"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83"/>
            <p:cNvSpPr/>
            <p:nvPr/>
          </p:nvSpPr>
          <p:spPr>
            <a:xfrm>
              <a:off x="4197257"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84"/>
            <p:cNvSpPr/>
            <p:nvPr/>
          </p:nvSpPr>
          <p:spPr>
            <a:xfrm>
              <a:off x="44989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7" name="rc85"/>
            <p:cNvSpPr/>
            <p:nvPr/>
          </p:nvSpPr>
          <p:spPr>
            <a:xfrm>
              <a:off x="4800723" y="8356923"/>
              <a:ext cx="301733" cy="301733"/>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8" name="rc86"/>
            <p:cNvSpPr/>
            <p:nvPr/>
          </p:nvSpPr>
          <p:spPr>
            <a:xfrm>
              <a:off x="5102456"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87"/>
            <p:cNvSpPr/>
            <p:nvPr/>
          </p:nvSpPr>
          <p:spPr>
            <a:xfrm>
              <a:off x="5404190"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88"/>
            <p:cNvSpPr/>
            <p:nvPr/>
          </p:nvSpPr>
          <p:spPr>
            <a:xfrm>
              <a:off x="5705923" y="8356923"/>
              <a:ext cx="301733" cy="301733"/>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tx89"/>
            <p:cNvSpPr/>
            <p:nvPr/>
          </p:nvSpPr>
          <p:spPr>
            <a:xfrm>
              <a:off x="713185" y="8449524"/>
              <a:ext cx="1482179"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BAALBECK HERMEL</a:t>
              </a:r>
            </a:p>
          </p:txBody>
        </p:sp>
        <p:sp>
          <p:nvSpPr>
            <p:cNvPr id="702" name="tx90"/>
            <p:cNvSpPr/>
            <p:nvPr/>
          </p:nvSpPr>
          <p:spPr>
            <a:xfrm>
              <a:off x="1441624" y="8151511"/>
              <a:ext cx="753740"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NABATIYE</a:t>
              </a:r>
            </a:p>
          </p:txBody>
        </p:sp>
        <p:sp>
          <p:nvSpPr>
            <p:cNvPr id="703" name="tx91"/>
            <p:cNvSpPr/>
            <p:nvPr/>
          </p:nvSpPr>
          <p:spPr>
            <a:xfrm>
              <a:off x="1678707" y="7849778"/>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AKKAR</a:t>
              </a:r>
            </a:p>
          </p:txBody>
        </p:sp>
        <p:sp>
          <p:nvSpPr>
            <p:cNvPr id="704" name="tx92"/>
            <p:cNvSpPr/>
            <p:nvPr/>
          </p:nvSpPr>
          <p:spPr>
            <a:xfrm>
              <a:off x="1661964" y="7544250"/>
              <a:ext cx="53340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SOUTH</a:t>
              </a:r>
            </a:p>
          </p:txBody>
        </p:sp>
        <p:sp>
          <p:nvSpPr>
            <p:cNvPr id="705" name="tx93"/>
            <p:cNvSpPr/>
            <p:nvPr/>
          </p:nvSpPr>
          <p:spPr>
            <a:xfrm>
              <a:off x="1687116" y="7246312"/>
              <a:ext cx="508248"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BEKKA</a:t>
              </a:r>
            </a:p>
          </p:txBody>
        </p:sp>
        <p:sp>
          <p:nvSpPr>
            <p:cNvPr id="706" name="tx94"/>
            <p:cNvSpPr/>
            <p:nvPr/>
          </p:nvSpPr>
          <p:spPr>
            <a:xfrm>
              <a:off x="1263923" y="6940783"/>
              <a:ext cx="9314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MONT LIBAN</a:t>
              </a:r>
            </a:p>
          </p:txBody>
        </p:sp>
        <p:sp>
          <p:nvSpPr>
            <p:cNvPr id="707" name="tx95"/>
            <p:cNvSpPr/>
            <p:nvPr/>
          </p:nvSpPr>
          <p:spPr>
            <a:xfrm>
              <a:off x="1653555" y="6639050"/>
              <a:ext cx="54180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NORTH</a:t>
              </a:r>
            </a:p>
          </p:txBody>
        </p:sp>
        <p:sp>
          <p:nvSpPr>
            <p:cNvPr id="708" name="tx96"/>
            <p:cNvSpPr/>
            <p:nvPr/>
          </p:nvSpPr>
          <p:spPr>
            <a:xfrm rot="-2700000">
              <a:off x="209808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09" name="tx97"/>
            <p:cNvSpPr/>
            <p:nvPr/>
          </p:nvSpPr>
          <p:spPr>
            <a:xfrm rot="-2700000">
              <a:off x="239982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0" name="tx98"/>
            <p:cNvSpPr/>
            <p:nvPr/>
          </p:nvSpPr>
          <p:spPr>
            <a:xfrm rot="-2700000">
              <a:off x="270155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1" name="tx99"/>
            <p:cNvSpPr/>
            <p:nvPr/>
          </p:nvSpPr>
          <p:spPr>
            <a:xfrm rot="-2700000">
              <a:off x="3003289"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2" name="tx100"/>
            <p:cNvSpPr/>
            <p:nvPr/>
          </p:nvSpPr>
          <p:spPr>
            <a:xfrm rot="-2700000">
              <a:off x="3305022"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3" name="tx101"/>
            <p:cNvSpPr/>
            <p:nvPr/>
          </p:nvSpPr>
          <p:spPr>
            <a:xfrm rot="-2700000">
              <a:off x="360675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14" name="tx102"/>
            <p:cNvSpPr/>
            <p:nvPr/>
          </p:nvSpPr>
          <p:spPr>
            <a:xfrm rot="-2700000">
              <a:off x="390848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15" name="tx103"/>
            <p:cNvSpPr/>
            <p:nvPr/>
          </p:nvSpPr>
          <p:spPr>
            <a:xfrm rot="-2700000">
              <a:off x="4210195" y="900457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16" name="tx104"/>
            <p:cNvSpPr/>
            <p:nvPr/>
          </p:nvSpPr>
          <p:spPr>
            <a:xfrm rot="-2700000">
              <a:off x="4511955"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17" name="tx105"/>
            <p:cNvSpPr/>
            <p:nvPr/>
          </p:nvSpPr>
          <p:spPr>
            <a:xfrm rot="-2700000">
              <a:off x="4813688"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18" name="tx106"/>
            <p:cNvSpPr/>
            <p:nvPr/>
          </p:nvSpPr>
          <p:spPr>
            <a:xfrm rot="-2700000">
              <a:off x="5115421"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19" name="tx107"/>
            <p:cNvSpPr/>
            <p:nvPr/>
          </p:nvSpPr>
          <p:spPr>
            <a:xfrm rot="-2700000">
              <a:off x="5417154" y="900464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20" name="pic108"/>
            <p:cNvPicPr/>
            <p:nvPr/>
          </p:nvPicPr>
          <p:blipFill>
            <a:blip r:embed="rId2" cstate="print"/>
            <a:stretch>
              <a:fillRect/>
            </a:stretch>
          </p:blipFill>
          <p:spPr>
            <a:xfrm>
              <a:off x="3117257" y="9500145"/>
              <a:ext cx="2160000" cy="144000"/>
            </a:xfrm>
            <a:prstGeom prst="rect">
              <a:avLst/>
            </a:prstGeom>
          </p:spPr>
        </p:pic>
        <p:sp>
          <p:nvSpPr>
            <p:cNvPr id="721" name="pl109"/>
            <p:cNvSpPr/>
            <p:nvPr/>
          </p:nvSpPr>
          <p:spPr>
            <a:xfrm>
              <a:off x="31208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2" name="pl110"/>
            <p:cNvSpPr/>
            <p:nvPr/>
          </p:nvSpPr>
          <p:spPr>
            <a:xfrm>
              <a:off x="31208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3" name="pl111"/>
            <p:cNvSpPr/>
            <p:nvPr/>
          </p:nvSpPr>
          <p:spPr>
            <a:xfrm>
              <a:off x="31208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4" name="pl112"/>
            <p:cNvSpPr/>
            <p:nvPr/>
          </p:nvSpPr>
          <p:spPr>
            <a:xfrm>
              <a:off x="52736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5" name="pl113"/>
            <p:cNvSpPr/>
            <p:nvPr/>
          </p:nvSpPr>
          <p:spPr>
            <a:xfrm>
              <a:off x="52736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6" name="pl114"/>
            <p:cNvSpPr/>
            <p:nvPr/>
          </p:nvSpPr>
          <p:spPr>
            <a:xfrm>
              <a:off x="5273657" y="960025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7" name="pl115"/>
            <p:cNvSpPr/>
            <p:nvPr/>
          </p:nvSpPr>
          <p:spPr>
            <a:xfrm>
              <a:off x="31208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8" name="pl116"/>
            <p:cNvSpPr/>
            <p:nvPr/>
          </p:nvSpPr>
          <p:spPr>
            <a:xfrm>
              <a:off x="31208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29" name="pl117"/>
            <p:cNvSpPr/>
            <p:nvPr/>
          </p:nvSpPr>
          <p:spPr>
            <a:xfrm>
              <a:off x="31208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0" name="pl118"/>
            <p:cNvSpPr/>
            <p:nvPr/>
          </p:nvSpPr>
          <p:spPr>
            <a:xfrm>
              <a:off x="52736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1" name="pl119"/>
            <p:cNvSpPr/>
            <p:nvPr/>
          </p:nvSpPr>
          <p:spPr>
            <a:xfrm>
              <a:off x="52736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2" name="pl120"/>
            <p:cNvSpPr/>
            <p:nvPr/>
          </p:nvSpPr>
          <p:spPr>
            <a:xfrm>
              <a:off x="5273657" y="9500145"/>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3" name="tx121"/>
            <p:cNvSpPr/>
            <p:nvPr/>
          </p:nvSpPr>
          <p:spPr>
            <a:xfrm>
              <a:off x="30855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34" name="tx122"/>
            <p:cNvSpPr/>
            <p:nvPr/>
          </p:nvSpPr>
          <p:spPr>
            <a:xfrm>
              <a:off x="30855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35" name="tx123"/>
            <p:cNvSpPr/>
            <p:nvPr/>
          </p:nvSpPr>
          <p:spPr>
            <a:xfrm>
              <a:off x="30855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36" name="tx124"/>
            <p:cNvSpPr/>
            <p:nvPr/>
          </p:nvSpPr>
          <p:spPr>
            <a:xfrm>
              <a:off x="52383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37" name="tx125"/>
            <p:cNvSpPr/>
            <p:nvPr/>
          </p:nvSpPr>
          <p:spPr>
            <a:xfrm>
              <a:off x="52383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38" name="tx126"/>
            <p:cNvSpPr/>
            <p:nvPr/>
          </p:nvSpPr>
          <p:spPr>
            <a:xfrm>
              <a:off x="5238341" y="9713362"/>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39" name="tx12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40"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41"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42"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Lesotho</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1" name="pl10"/>
            <p:cNvSpPr/>
            <p:nvPr/>
          </p:nvSpPr>
          <p:spPr>
            <a:xfrm>
              <a:off x="1899869"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rc12"/>
            <p:cNvSpPr/>
            <p:nvPr/>
          </p:nvSpPr>
          <p:spPr>
            <a:xfrm>
              <a:off x="1939388"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 name="rc13"/>
            <p:cNvSpPr/>
            <p:nvPr/>
          </p:nvSpPr>
          <p:spPr>
            <a:xfrm>
              <a:off x="1939388"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 name="rc14"/>
            <p:cNvSpPr/>
            <p:nvPr/>
          </p:nvSpPr>
          <p:spPr>
            <a:xfrm>
              <a:off x="1939388"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 name="rc15"/>
            <p:cNvSpPr/>
            <p:nvPr/>
          </p:nvSpPr>
          <p:spPr>
            <a:xfrm>
              <a:off x="1939388" y="5162673"/>
              <a:ext cx="237118" cy="111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 name="rc16"/>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 name="rc17"/>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 name="rc18"/>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4649630"/>
              <a:ext cx="237118" cy="635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 name="rc20"/>
            <p:cNvSpPr/>
            <p:nvPr/>
          </p:nvSpPr>
          <p:spPr>
            <a:xfrm>
              <a:off x="2466318"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 name="rc21"/>
            <p:cNvSpPr/>
            <p:nvPr/>
          </p:nvSpPr>
          <p:spPr>
            <a:xfrm>
              <a:off x="2466318"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 name="rc22"/>
            <p:cNvSpPr/>
            <p:nvPr/>
          </p:nvSpPr>
          <p:spPr>
            <a:xfrm>
              <a:off x="2466318"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006530"/>
              <a:ext cx="237118"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 name="rc24"/>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 name="rc25"/>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 name="rc26"/>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051142"/>
              <a:ext cx="237118" cy="2342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 name="rc28"/>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0" name="rc29"/>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 name="rc30"/>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039989"/>
              <a:ext cx="237118" cy="245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3" name="rc32"/>
            <p:cNvSpPr/>
            <p:nvPr/>
          </p:nvSpPr>
          <p:spPr>
            <a:xfrm>
              <a:off x="3256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4" name="rc33"/>
            <p:cNvSpPr/>
            <p:nvPr/>
          </p:nvSpPr>
          <p:spPr>
            <a:xfrm>
              <a:off x="3256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5" name="rc34"/>
            <p:cNvSpPr/>
            <p:nvPr/>
          </p:nvSpPr>
          <p:spPr>
            <a:xfrm>
              <a:off x="3256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173827"/>
              <a:ext cx="237118" cy="11153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 name="rc36"/>
            <p:cNvSpPr/>
            <p:nvPr/>
          </p:nvSpPr>
          <p:spPr>
            <a:xfrm>
              <a:off x="3520176"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 name="rc37"/>
            <p:cNvSpPr/>
            <p:nvPr/>
          </p:nvSpPr>
          <p:spPr>
            <a:xfrm>
              <a:off x="3520176"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9" name="rc38"/>
            <p:cNvSpPr/>
            <p:nvPr/>
          </p:nvSpPr>
          <p:spPr>
            <a:xfrm>
              <a:off x="3520176"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173827"/>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 name="rc40"/>
            <p:cNvSpPr/>
            <p:nvPr/>
          </p:nvSpPr>
          <p:spPr>
            <a:xfrm>
              <a:off x="3783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2" name="rc41"/>
            <p:cNvSpPr/>
            <p:nvPr/>
          </p:nvSpPr>
          <p:spPr>
            <a:xfrm>
              <a:off x="3783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3" name="rc42"/>
            <p:cNvSpPr/>
            <p:nvPr/>
          </p:nvSpPr>
          <p:spPr>
            <a:xfrm>
              <a:off x="3783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5" name="rc44"/>
            <p:cNvSpPr/>
            <p:nvPr/>
          </p:nvSpPr>
          <p:spPr>
            <a:xfrm>
              <a:off x="4047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6" name="rc45"/>
            <p:cNvSpPr/>
            <p:nvPr/>
          </p:nvSpPr>
          <p:spPr>
            <a:xfrm>
              <a:off x="4047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7" name="rc46"/>
            <p:cNvSpPr/>
            <p:nvPr/>
          </p:nvSpPr>
          <p:spPr>
            <a:xfrm>
              <a:off x="4047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4448874"/>
              <a:ext cx="237118" cy="836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9" name="rc48"/>
            <p:cNvSpPr/>
            <p:nvPr/>
          </p:nvSpPr>
          <p:spPr>
            <a:xfrm>
              <a:off x="431057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0" name="rc49"/>
            <p:cNvSpPr/>
            <p:nvPr/>
          </p:nvSpPr>
          <p:spPr>
            <a:xfrm>
              <a:off x="431057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1" name="rc50"/>
            <p:cNvSpPr/>
            <p:nvPr/>
          </p:nvSpPr>
          <p:spPr>
            <a:xfrm>
              <a:off x="431057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4170046"/>
              <a:ext cx="237118" cy="11153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3" name="rc52"/>
            <p:cNvSpPr/>
            <p:nvPr/>
          </p:nvSpPr>
          <p:spPr>
            <a:xfrm>
              <a:off x="457403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4" name="rc53"/>
            <p:cNvSpPr/>
            <p:nvPr/>
          </p:nvSpPr>
          <p:spPr>
            <a:xfrm>
              <a:off x="457403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5" name="rc54"/>
            <p:cNvSpPr/>
            <p:nvPr/>
          </p:nvSpPr>
          <p:spPr>
            <a:xfrm>
              <a:off x="457403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4917305"/>
              <a:ext cx="237118" cy="368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7" name="pg56"/>
            <p:cNvSpPr/>
            <p:nvPr/>
          </p:nvSpPr>
          <p:spPr>
            <a:xfrm>
              <a:off x="2726651"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8" name="tx57"/>
            <p:cNvSpPr/>
            <p:nvPr/>
          </p:nvSpPr>
          <p:spPr>
            <a:xfrm>
              <a:off x="2851533"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59" name="pg58"/>
            <p:cNvSpPr/>
            <p:nvPr/>
          </p:nvSpPr>
          <p:spPr>
            <a:xfrm>
              <a:off x="2913029"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0" name="tx59"/>
            <p:cNvSpPr/>
            <p:nvPr/>
          </p:nvSpPr>
          <p:spPr>
            <a:xfrm>
              <a:off x="3017098"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61" name="rc60"/>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2" name="rc61"/>
            <p:cNvSpPr/>
            <p:nvPr/>
          </p:nvSpPr>
          <p:spPr>
            <a:xfrm>
              <a:off x="5114136" y="2153563"/>
              <a:ext cx="3214267" cy="3131794"/>
            </a:xfrm>
            <a:prstGeom prst="rect">
              <a:avLst/>
            </a:prstGeom>
            <a:solidFill>
              <a:srgbClr val="FFFFFF">
                <a:alpha val="100000"/>
              </a:srgbClr>
            </a:solidFill>
          </p:spPr>
          <p:txBody>
            <a:bodyPr/>
            <a:lstStyle/>
            <a:p/>
          </p:txBody>
        </p:sp>
        <p:sp>
          <p:nvSpPr>
            <p:cNvPr id="63" name="pl62"/>
            <p:cNvSpPr/>
            <p:nvPr/>
          </p:nvSpPr>
          <p:spPr>
            <a:xfrm>
              <a:off x="5114136"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4" name="pl63"/>
            <p:cNvSpPr/>
            <p:nvPr/>
          </p:nvSpPr>
          <p:spPr>
            <a:xfrm>
              <a:off x="5114136"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5" name="pl64"/>
            <p:cNvSpPr/>
            <p:nvPr/>
          </p:nvSpPr>
          <p:spPr>
            <a:xfrm>
              <a:off x="5114136"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66" name="pl65"/>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7" name="pl66"/>
            <p:cNvSpPr/>
            <p:nvPr/>
          </p:nvSpPr>
          <p:spPr>
            <a:xfrm>
              <a:off x="5114136"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8" name="pl67"/>
            <p:cNvSpPr/>
            <p:nvPr/>
          </p:nvSpPr>
          <p:spPr>
            <a:xfrm>
              <a:off x="5114136"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69" name="rc68"/>
            <p:cNvSpPr/>
            <p:nvPr/>
          </p:nvSpPr>
          <p:spPr>
            <a:xfrm>
              <a:off x="5153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5153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5153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5153656" y="4192353"/>
              <a:ext cx="237118" cy="109300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5417121"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5417121"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5417121" y="52407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5417121" y="3177419"/>
              <a:ext cx="237118" cy="206332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5680585"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5680585"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5680585" y="5240745"/>
              <a:ext cx="237118" cy="111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5680585" y="2876285"/>
              <a:ext cx="237118" cy="2364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5944050"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5944050"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5944050"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5944050" y="4136587"/>
              <a:ext cx="237118" cy="112646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6207514"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6207514"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6207514" y="52518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6207514" y="4727702"/>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6470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6470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6470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6470979" y="5184980"/>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673444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673444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673444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6734443"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699790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699790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699790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6997908" y="5062295"/>
              <a:ext cx="237118" cy="223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7261373"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7261373"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7261373"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7261373" y="4839233"/>
              <a:ext cx="237118" cy="42381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7524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7524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752483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7524837" y="4649630"/>
              <a:ext cx="237118" cy="6357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778830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778830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778830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7788302" y="4671936"/>
              <a:ext cx="237118" cy="6134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805176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805176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805176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8051766" y="5140367"/>
              <a:ext cx="237118" cy="1449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pg116"/>
            <p:cNvSpPr/>
            <p:nvPr/>
          </p:nvSpPr>
          <p:spPr>
            <a:xfrm>
              <a:off x="5916782"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8" name="tx117"/>
            <p:cNvSpPr/>
            <p:nvPr/>
          </p:nvSpPr>
          <p:spPr>
            <a:xfrm>
              <a:off x="60416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15 case(s)</a:t>
              </a:r>
            </a:p>
          </p:txBody>
        </p:sp>
        <p:sp>
          <p:nvSpPr>
            <p:cNvPr id="119" name="pg118"/>
            <p:cNvSpPr/>
            <p:nvPr/>
          </p:nvSpPr>
          <p:spPr>
            <a:xfrm>
              <a:off x="6107183"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0" name="tx119"/>
            <p:cNvSpPr/>
            <p:nvPr/>
          </p:nvSpPr>
          <p:spPr>
            <a:xfrm>
              <a:off x="6211252"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17 case(s)</a:t>
              </a:r>
            </a:p>
          </p:txBody>
        </p:sp>
        <p:sp>
          <p:nvSpPr>
            <p:cNvPr id="121" name="rc12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22" name="rc121"/>
            <p:cNvSpPr/>
            <p:nvPr/>
          </p:nvSpPr>
          <p:spPr>
            <a:xfrm>
              <a:off x="8328404" y="2153563"/>
              <a:ext cx="3214267" cy="3131794"/>
            </a:xfrm>
            <a:prstGeom prst="rect">
              <a:avLst/>
            </a:prstGeom>
            <a:solidFill>
              <a:srgbClr val="FFFFFF">
                <a:alpha val="100000"/>
              </a:srgbClr>
            </a:solidFill>
          </p:spPr>
          <p:txBody>
            <a:bodyPr/>
            <a:lstStyle/>
            <a:p/>
          </p:txBody>
        </p:sp>
        <p:sp>
          <p:nvSpPr>
            <p:cNvPr id="123" name="pl122"/>
            <p:cNvSpPr/>
            <p:nvPr/>
          </p:nvSpPr>
          <p:spPr>
            <a:xfrm>
              <a:off x="8328404"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4" name="pl123"/>
            <p:cNvSpPr/>
            <p:nvPr/>
          </p:nvSpPr>
          <p:spPr>
            <a:xfrm>
              <a:off x="8328404"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5" name="pl124"/>
            <p:cNvSpPr/>
            <p:nvPr/>
          </p:nvSpPr>
          <p:spPr>
            <a:xfrm>
              <a:off x="8328404"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26" name="pl125"/>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7" name="pl126"/>
            <p:cNvSpPr/>
            <p:nvPr/>
          </p:nvSpPr>
          <p:spPr>
            <a:xfrm>
              <a:off x="8328404"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8" name="pl127"/>
            <p:cNvSpPr/>
            <p:nvPr/>
          </p:nvSpPr>
          <p:spPr>
            <a:xfrm>
              <a:off x="8328404"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9" name="rc128"/>
            <p:cNvSpPr/>
            <p:nvPr/>
          </p:nvSpPr>
          <p:spPr>
            <a:xfrm>
              <a:off x="836792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0" name="rc129"/>
            <p:cNvSpPr/>
            <p:nvPr/>
          </p:nvSpPr>
          <p:spPr>
            <a:xfrm>
              <a:off x="836792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1" name="rc130"/>
            <p:cNvSpPr/>
            <p:nvPr/>
          </p:nvSpPr>
          <p:spPr>
            <a:xfrm>
              <a:off x="836792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2" name="rc131"/>
            <p:cNvSpPr/>
            <p:nvPr/>
          </p:nvSpPr>
          <p:spPr>
            <a:xfrm>
              <a:off x="8367924" y="4638477"/>
              <a:ext cx="237118" cy="64688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3" name="rc132"/>
            <p:cNvSpPr/>
            <p:nvPr/>
          </p:nvSpPr>
          <p:spPr>
            <a:xfrm>
              <a:off x="8631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4" name="rc133"/>
            <p:cNvSpPr/>
            <p:nvPr/>
          </p:nvSpPr>
          <p:spPr>
            <a:xfrm>
              <a:off x="8631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5" name="rc134"/>
            <p:cNvSpPr/>
            <p:nvPr/>
          </p:nvSpPr>
          <p:spPr>
            <a:xfrm>
              <a:off x="8631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6" name="rc135"/>
            <p:cNvSpPr/>
            <p:nvPr/>
          </p:nvSpPr>
          <p:spPr>
            <a:xfrm>
              <a:off x="8631388" y="4616171"/>
              <a:ext cx="237118"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7" name="rc136"/>
            <p:cNvSpPr/>
            <p:nvPr/>
          </p:nvSpPr>
          <p:spPr>
            <a:xfrm>
              <a:off x="8894853"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8" name="rc137"/>
            <p:cNvSpPr/>
            <p:nvPr/>
          </p:nvSpPr>
          <p:spPr>
            <a:xfrm>
              <a:off x="8894853"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9" name="rc138"/>
            <p:cNvSpPr/>
            <p:nvPr/>
          </p:nvSpPr>
          <p:spPr>
            <a:xfrm>
              <a:off x="8894853"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0" name="rc139"/>
            <p:cNvSpPr/>
            <p:nvPr/>
          </p:nvSpPr>
          <p:spPr>
            <a:xfrm>
              <a:off x="8894853" y="4526946"/>
              <a:ext cx="237118" cy="74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1" name="rc140"/>
            <p:cNvSpPr/>
            <p:nvPr/>
          </p:nvSpPr>
          <p:spPr>
            <a:xfrm>
              <a:off x="915831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2" name="rc141"/>
            <p:cNvSpPr/>
            <p:nvPr/>
          </p:nvSpPr>
          <p:spPr>
            <a:xfrm>
              <a:off x="915831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3" name="rc142"/>
            <p:cNvSpPr/>
            <p:nvPr/>
          </p:nvSpPr>
          <p:spPr>
            <a:xfrm>
              <a:off x="915831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4" name="rc143"/>
            <p:cNvSpPr/>
            <p:nvPr/>
          </p:nvSpPr>
          <p:spPr>
            <a:xfrm>
              <a:off x="9158317" y="4582712"/>
              <a:ext cx="237118" cy="7026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5" name="rc144"/>
            <p:cNvSpPr/>
            <p:nvPr/>
          </p:nvSpPr>
          <p:spPr>
            <a:xfrm>
              <a:off x="9421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6" name="rc145"/>
            <p:cNvSpPr/>
            <p:nvPr/>
          </p:nvSpPr>
          <p:spPr>
            <a:xfrm>
              <a:off x="9421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7" name="rc146"/>
            <p:cNvSpPr/>
            <p:nvPr/>
          </p:nvSpPr>
          <p:spPr>
            <a:xfrm>
              <a:off x="9421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8" name="rc147"/>
            <p:cNvSpPr/>
            <p:nvPr/>
          </p:nvSpPr>
          <p:spPr>
            <a:xfrm>
              <a:off x="9421782" y="4984224"/>
              <a:ext cx="237118" cy="3011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9" name="rc148"/>
            <p:cNvSpPr/>
            <p:nvPr/>
          </p:nvSpPr>
          <p:spPr>
            <a:xfrm>
              <a:off x="9685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0" name="rc149"/>
            <p:cNvSpPr/>
            <p:nvPr/>
          </p:nvSpPr>
          <p:spPr>
            <a:xfrm>
              <a:off x="9685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1" name="rc150"/>
            <p:cNvSpPr/>
            <p:nvPr/>
          </p:nvSpPr>
          <p:spPr>
            <a:xfrm>
              <a:off x="9685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2" name="rc151"/>
            <p:cNvSpPr/>
            <p:nvPr/>
          </p:nvSpPr>
          <p:spPr>
            <a:xfrm>
              <a:off x="9685247"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3" name="rc152"/>
            <p:cNvSpPr/>
            <p:nvPr/>
          </p:nvSpPr>
          <p:spPr>
            <a:xfrm>
              <a:off x="994871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4" name="rc153"/>
            <p:cNvSpPr/>
            <p:nvPr/>
          </p:nvSpPr>
          <p:spPr>
            <a:xfrm>
              <a:off x="994871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5" name="rc154"/>
            <p:cNvSpPr/>
            <p:nvPr/>
          </p:nvSpPr>
          <p:spPr>
            <a:xfrm>
              <a:off x="994871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6" name="rc155"/>
            <p:cNvSpPr/>
            <p:nvPr/>
          </p:nvSpPr>
          <p:spPr>
            <a:xfrm>
              <a:off x="9948711" y="5106908"/>
              <a:ext cx="237118" cy="17844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7" name="rc156"/>
            <p:cNvSpPr/>
            <p:nvPr/>
          </p:nvSpPr>
          <p:spPr>
            <a:xfrm>
              <a:off x="1021217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8" name="rc157"/>
            <p:cNvSpPr/>
            <p:nvPr/>
          </p:nvSpPr>
          <p:spPr>
            <a:xfrm>
              <a:off x="1021217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9" name="rc158"/>
            <p:cNvSpPr/>
            <p:nvPr/>
          </p:nvSpPr>
          <p:spPr>
            <a:xfrm>
              <a:off x="1021217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0" name="rc159"/>
            <p:cNvSpPr/>
            <p:nvPr/>
          </p:nvSpPr>
          <p:spPr>
            <a:xfrm>
              <a:off x="10212176" y="4939611"/>
              <a:ext cx="237118" cy="345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1" name="rc160"/>
            <p:cNvSpPr/>
            <p:nvPr/>
          </p:nvSpPr>
          <p:spPr>
            <a:xfrm>
              <a:off x="1047564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2" name="rc161"/>
            <p:cNvSpPr/>
            <p:nvPr/>
          </p:nvSpPr>
          <p:spPr>
            <a:xfrm>
              <a:off x="1047564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3" name="rc162"/>
            <p:cNvSpPr/>
            <p:nvPr/>
          </p:nvSpPr>
          <p:spPr>
            <a:xfrm>
              <a:off x="1047564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4" name="rc163"/>
            <p:cNvSpPr/>
            <p:nvPr/>
          </p:nvSpPr>
          <p:spPr>
            <a:xfrm>
              <a:off x="10475640" y="5062295"/>
              <a:ext cx="237118" cy="2230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5" name="rc164"/>
            <p:cNvSpPr/>
            <p:nvPr/>
          </p:nvSpPr>
          <p:spPr>
            <a:xfrm>
              <a:off x="1073910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6" name="rc165"/>
            <p:cNvSpPr/>
            <p:nvPr/>
          </p:nvSpPr>
          <p:spPr>
            <a:xfrm>
              <a:off x="1073910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7" name="rc166"/>
            <p:cNvSpPr/>
            <p:nvPr/>
          </p:nvSpPr>
          <p:spPr>
            <a:xfrm>
              <a:off x="1073910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8" name="rc167"/>
            <p:cNvSpPr/>
            <p:nvPr/>
          </p:nvSpPr>
          <p:spPr>
            <a:xfrm>
              <a:off x="10739105" y="4761161"/>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9" name="rc168"/>
            <p:cNvSpPr/>
            <p:nvPr/>
          </p:nvSpPr>
          <p:spPr>
            <a:xfrm>
              <a:off x="1100256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0" name="rc169"/>
            <p:cNvSpPr/>
            <p:nvPr/>
          </p:nvSpPr>
          <p:spPr>
            <a:xfrm>
              <a:off x="1100256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1" name="rc170"/>
            <p:cNvSpPr/>
            <p:nvPr/>
          </p:nvSpPr>
          <p:spPr>
            <a:xfrm>
              <a:off x="1100256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2" name="rc171"/>
            <p:cNvSpPr/>
            <p:nvPr/>
          </p:nvSpPr>
          <p:spPr>
            <a:xfrm>
              <a:off x="11002569" y="5229592"/>
              <a:ext cx="237118" cy="55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3" name="pg172"/>
            <p:cNvSpPr/>
            <p:nvPr/>
          </p:nvSpPr>
          <p:spPr>
            <a:xfrm>
              <a:off x="9155186"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4" name="tx173"/>
            <p:cNvSpPr/>
            <p:nvPr/>
          </p:nvSpPr>
          <p:spPr>
            <a:xfrm>
              <a:off x="9280069"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175" name="pg174"/>
            <p:cNvSpPr/>
            <p:nvPr/>
          </p:nvSpPr>
          <p:spPr>
            <a:xfrm>
              <a:off x="9341565"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76" name="tx175"/>
            <p:cNvSpPr/>
            <p:nvPr/>
          </p:nvSpPr>
          <p:spPr>
            <a:xfrm>
              <a:off x="9445633"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 case(s)</a:t>
              </a:r>
            </a:p>
          </p:txBody>
        </p:sp>
        <p:sp>
          <p:nvSpPr>
            <p:cNvPr id="177" name="rc176"/>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78" name="rc177"/>
            <p:cNvSpPr/>
            <p:nvPr/>
          </p:nvSpPr>
          <p:spPr>
            <a:xfrm>
              <a:off x="11542672" y="2153563"/>
              <a:ext cx="3214267" cy="3131794"/>
            </a:xfrm>
            <a:prstGeom prst="rect">
              <a:avLst/>
            </a:prstGeom>
            <a:solidFill>
              <a:srgbClr val="FFFFFF">
                <a:alpha val="100000"/>
              </a:srgbClr>
            </a:solidFill>
          </p:spPr>
          <p:txBody>
            <a:bodyPr/>
            <a:lstStyle/>
            <a:p/>
          </p:txBody>
        </p:sp>
        <p:sp>
          <p:nvSpPr>
            <p:cNvPr id="179" name="pl178"/>
            <p:cNvSpPr/>
            <p:nvPr/>
          </p:nvSpPr>
          <p:spPr>
            <a:xfrm>
              <a:off x="11542672"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0" name="pl179"/>
            <p:cNvSpPr/>
            <p:nvPr/>
          </p:nvSpPr>
          <p:spPr>
            <a:xfrm>
              <a:off x="11542672"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1" name="pl180"/>
            <p:cNvSpPr/>
            <p:nvPr/>
          </p:nvSpPr>
          <p:spPr>
            <a:xfrm>
              <a:off x="11542672"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82" name="pl18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3" name="pl182"/>
            <p:cNvSpPr/>
            <p:nvPr/>
          </p:nvSpPr>
          <p:spPr>
            <a:xfrm>
              <a:off x="11542672"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4" name="pl183"/>
            <p:cNvSpPr/>
            <p:nvPr/>
          </p:nvSpPr>
          <p:spPr>
            <a:xfrm>
              <a:off x="11542672"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85" name="rc184"/>
            <p:cNvSpPr/>
            <p:nvPr/>
          </p:nvSpPr>
          <p:spPr>
            <a:xfrm>
              <a:off x="11582191"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6" name="rc185"/>
            <p:cNvSpPr/>
            <p:nvPr/>
          </p:nvSpPr>
          <p:spPr>
            <a:xfrm>
              <a:off x="11582191"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7" name="rc186"/>
            <p:cNvSpPr/>
            <p:nvPr/>
          </p:nvSpPr>
          <p:spPr>
            <a:xfrm>
              <a:off x="11582191"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8" name="rc187"/>
            <p:cNvSpPr/>
            <p:nvPr/>
          </p:nvSpPr>
          <p:spPr>
            <a:xfrm>
              <a:off x="11582191" y="4671936"/>
              <a:ext cx="237118"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9" name="rc188"/>
            <p:cNvSpPr/>
            <p:nvPr/>
          </p:nvSpPr>
          <p:spPr>
            <a:xfrm>
              <a:off x="11845656"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0" name="rc189"/>
            <p:cNvSpPr/>
            <p:nvPr/>
          </p:nvSpPr>
          <p:spPr>
            <a:xfrm>
              <a:off x="11845656"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1" name="rc190"/>
            <p:cNvSpPr/>
            <p:nvPr/>
          </p:nvSpPr>
          <p:spPr>
            <a:xfrm>
              <a:off x="11845656"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2" name="rc191"/>
            <p:cNvSpPr/>
            <p:nvPr/>
          </p:nvSpPr>
          <p:spPr>
            <a:xfrm>
              <a:off x="11845656" y="4727702"/>
              <a:ext cx="237118" cy="55765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3" name="rc192"/>
            <p:cNvSpPr/>
            <p:nvPr/>
          </p:nvSpPr>
          <p:spPr>
            <a:xfrm>
              <a:off x="12109121"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4" name="rc193"/>
            <p:cNvSpPr/>
            <p:nvPr/>
          </p:nvSpPr>
          <p:spPr>
            <a:xfrm>
              <a:off x="12109121"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5" name="rc194"/>
            <p:cNvSpPr/>
            <p:nvPr/>
          </p:nvSpPr>
          <p:spPr>
            <a:xfrm>
              <a:off x="12109121"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6" name="rc195"/>
            <p:cNvSpPr/>
            <p:nvPr/>
          </p:nvSpPr>
          <p:spPr>
            <a:xfrm>
              <a:off x="12109121" y="4939611"/>
              <a:ext cx="237118" cy="34574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7" name="rc196"/>
            <p:cNvSpPr/>
            <p:nvPr/>
          </p:nvSpPr>
          <p:spPr>
            <a:xfrm>
              <a:off x="12372585"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8" name="rc197"/>
            <p:cNvSpPr/>
            <p:nvPr/>
          </p:nvSpPr>
          <p:spPr>
            <a:xfrm>
              <a:off x="12372585"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99" name="rc198"/>
            <p:cNvSpPr/>
            <p:nvPr/>
          </p:nvSpPr>
          <p:spPr>
            <a:xfrm>
              <a:off x="12372585"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0" name="rc199"/>
            <p:cNvSpPr/>
            <p:nvPr/>
          </p:nvSpPr>
          <p:spPr>
            <a:xfrm>
              <a:off x="12372585" y="4961917"/>
              <a:ext cx="237118" cy="32344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1" name="rc200"/>
            <p:cNvSpPr/>
            <p:nvPr/>
          </p:nvSpPr>
          <p:spPr>
            <a:xfrm>
              <a:off x="12636050"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2" name="rc201"/>
            <p:cNvSpPr/>
            <p:nvPr/>
          </p:nvSpPr>
          <p:spPr>
            <a:xfrm>
              <a:off x="12636050"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3" name="rc202"/>
            <p:cNvSpPr/>
            <p:nvPr/>
          </p:nvSpPr>
          <p:spPr>
            <a:xfrm>
              <a:off x="12636050"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4" name="rc203"/>
            <p:cNvSpPr/>
            <p:nvPr/>
          </p:nvSpPr>
          <p:spPr>
            <a:xfrm>
              <a:off x="12636050" y="4928458"/>
              <a:ext cx="237118" cy="35689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5" name="rc204"/>
            <p:cNvSpPr/>
            <p:nvPr/>
          </p:nvSpPr>
          <p:spPr>
            <a:xfrm>
              <a:off x="12899514"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6" name="rc205"/>
            <p:cNvSpPr/>
            <p:nvPr/>
          </p:nvSpPr>
          <p:spPr>
            <a:xfrm>
              <a:off x="12899514"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7" name="rc206"/>
            <p:cNvSpPr/>
            <p:nvPr/>
          </p:nvSpPr>
          <p:spPr>
            <a:xfrm>
              <a:off x="12899514"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8" name="rc207"/>
            <p:cNvSpPr/>
            <p:nvPr/>
          </p:nvSpPr>
          <p:spPr>
            <a:xfrm>
              <a:off x="12899514" y="5084602"/>
              <a:ext cx="237118" cy="2007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9" name="rc208"/>
            <p:cNvSpPr/>
            <p:nvPr/>
          </p:nvSpPr>
          <p:spPr>
            <a:xfrm>
              <a:off x="1316297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0" name="rc209"/>
            <p:cNvSpPr/>
            <p:nvPr/>
          </p:nvSpPr>
          <p:spPr>
            <a:xfrm>
              <a:off x="1316297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1" name="rc210"/>
            <p:cNvSpPr/>
            <p:nvPr/>
          </p:nvSpPr>
          <p:spPr>
            <a:xfrm>
              <a:off x="1316297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2" name="rc211"/>
            <p:cNvSpPr/>
            <p:nvPr/>
          </p:nvSpPr>
          <p:spPr>
            <a:xfrm>
              <a:off x="13162979" y="5229592"/>
              <a:ext cx="237118" cy="557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3" name="rc212"/>
            <p:cNvSpPr/>
            <p:nvPr/>
          </p:nvSpPr>
          <p:spPr>
            <a:xfrm>
              <a:off x="13426443"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4" name="rc213"/>
            <p:cNvSpPr/>
            <p:nvPr/>
          </p:nvSpPr>
          <p:spPr>
            <a:xfrm>
              <a:off x="13426443"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3426443"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6" name="rc215"/>
            <p:cNvSpPr/>
            <p:nvPr/>
          </p:nvSpPr>
          <p:spPr>
            <a:xfrm>
              <a:off x="13426443" y="5062295"/>
              <a:ext cx="237118" cy="21190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7" name="rc216"/>
            <p:cNvSpPr/>
            <p:nvPr/>
          </p:nvSpPr>
          <p:spPr>
            <a:xfrm>
              <a:off x="13689908"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8" name="rc217"/>
            <p:cNvSpPr/>
            <p:nvPr/>
          </p:nvSpPr>
          <p:spPr>
            <a:xfrm>
              <a:off x="13689908"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9" name="rc218"/>
            <p:cNvSpPr/>
            <p:nvPr/>
          </p:nvSpPr>
          <p:spPr>
            <a:xfrm>
              <a:off x="13689908" y="52518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0" name="rc219"/>
            <p:cNvSpPr/>
            <p:nvPr/>
          </p:nvSpPr>
          <p:spPr>
            <a:xfrm>
              <a:off x="13689908" y="4504640"/>
              <a:ext cx="237118" cy="74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1" name="rc220"/>
            <p:cNvSpPr/>
            <p:nvPr/>
          </p:nvSpPr>
          <p:spPr>
            <a:xfrm>
              <a:off x="13953372"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2" name="rc221"/>
            <p:cNvSpPr/>
            <p:nvPr/>
          </p:nvSpPr>
          <p:spPr>
            <a:xfrm>
              <a:off x="13953372"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3" name="rc222"/>
            <p:cNvSpPr/>
            <p:nvPr/>
          </p:nvSpPr>
          <p:spPr>
            <a:xfrm>
              <a:off x="13953372" y="5129214"/>
              <a:ext cx="237118" cy="12268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4" name="rc223"/>
            <p:cNvSpPr/>
            <p:nvPr/>
          </p:nvSpPr>
          <p:spPr>
            <a:xfrm>
              <a:off x="13953372" y="4170046"/>
              <a:ext cx="237118" cy="9591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5" name="rc224"/>
            <p:cNvSpPr/>
            <p:nvPr/>
          </p:nvSpPr>
          <p:spPr>
            <a:xfrm>
              <a:off x="1421683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6" name="rc225"/>
            <p:cNvSpPr/>
            <p:nvPr/>
          </p:nvSpPr>
          <p:spPr>
            <a:xfrm>
              <a:off x="1421683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7" name="rc226"/>
            <p:cNvSpPr/>
            <p:nvPr/>
          </p:nvSpPr>
          <p:spPr>
            <a:xfrm>
              <a:off x="14216837" y="5240745"/>
              <a:ext cx="237118" cy="4461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8" name="rc227"/>
            <p:cNvSpPr/>
            <p:nvPr/>
          </p:nvSpPr>
          <p:spPr>
            <a:xfrm>
              <a:off x="14216837" y="5240745"/>
              <a:ext cx="237118"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9" name="pg228"/>
            <p:cNvSpPr/>
            <p:nvPr/>
          </p:nvSpPr>
          <p:spPr>
            <a:xfrm>
              <a:off x="1401112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230" name="pg229"/>
            <p:cNvSpPr/>
            <p:nvPr/>
          </p:nvSpPr>
          <p:spPr>
            <a:xfrm>
              <a:off x="12345317"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1" name="tx230"/>
            <p:cNvSpPr/>
            <p:nvPr/>
          </p:nvSpPr>
          <p:spPr>
            <a:xfrm>
              <a:off x="12470199"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23 case(s)</a:t>
              </a:r>
            </a:p>
          </p:txBody>
        </p:sp>
        <p:sp>
          <p:nvSpPr>
            <p:cNvPr id="232" name="pg231"/>
            <p:cNvSpPr/>
            <p:nvPr/>
          </p:nvSpPr>
          <p:spPr>
            <a:xfrm>
              <a:off x="12555832"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3" name="tx232"/>
            <p:cNvSpPr/>
            <p:nvPr/>
          </p:nvSpPr>
          <p:spPr>
            <a:xfrm>
              <a:off x="12659901"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 case(s)</a:t>
              </a:r>
            </a:p>
          </p:txBody>
        </p:sp>
        <p:sp>
          <p:nvSpPr>
            <p:cNvPr id="234" name="rc233"/>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35" name="rc234"/>
            <p:cNvSpPr/>
            <p:nvPr/>
          </p:nvSpPr>
          <p:spPr>
            <a:xfrm>
              <a:off x="14756939" y="2153563"/>
              <a:ext cx="3214267" cy="3131794"/>
            </a:xfrm>
            <a:prstGeom prst="rect">
              <a:avLst/>
            </a:prstGeom>
            <a:solidFill>
              <a:srgbClr val="FFFFFF">
                <a:alpha val="100000"/>
              </a:srgbClr>
            </a:solidFill>
          </p:spPr>
          <p:txBody>
            <a:bodyPr/>
            <a:lstStyle/>
            <a:p/>
          </p:txBody>
        </p:sp>
        <p:sp>
          <p:nvSpPr>
            <p:cNvPr id="236" name="pl235"/>
            <p:cNvSpPr/>
            <p:nvPr/>
          </p:nvSpPr>
          <p:spPr>
            <a:xfrm>
              <a:off x="14756939" y="472770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7" name="pl236"/>
            <p:cNvSpPr/>
            <p:nvPr/>
          </p:nvSpPr>
          <p:spPr>
            <a:xfrm>
              <a:off x="14756939" y="3612391"/>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8" name="pl237"/>
            <p:cNvSpPr/>
            <p:nvPr/>
          </p:nvSpPr>
          <p:spPr>
            <a:xfrm>
              <a:off x="14756939" y="2497079"/>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39" name="pl238"/>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0" name="pl239"/>
            <p:cNvSpPr/>
            <p:nvPr/>
          </p:nvSpPr>
          <p:spPr>
            <a:xfrm>
              <a:off x="14756939" y="417004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1" name="pl240"/>
            <p:cNvSpPr/>
            <p:nvPr/>
          </p:nvSpPr>
          <p:spPr>
            <a:xfrm>
              <a:off x="14756939" y="3054735"/>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42" name="rc241"/>
            <p:cNvSpPr/>
            <p:nvPr/>
          </p:nvSpPr>
          <p:spPr>
            <a:xfrm>
              <a:off x="14796459"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3" name="rc242"/>
            <p:cNvSpPr/>
            <p:nvPr/>
          </p:nvSpPr>
          <p:spPr>
            <a:xfrm>
              <a:off x="14796459"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4" name="rc243"/>
            <p:cNvSpPr/>
            <p:nvPr/>
          </p:nvSpPr>
          <p:spPr>
            <a:xfrm>
              <a:off x="14796459"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5" name="rc244"/>
            <p:cNvSpPr/>
            <p:nvPr/>
          </p:nvSpPr>
          <p:spPr>
            <a:xfrm>
              <a:off x="14796459" y="4627324"/>
              <a:ext cx="237118" cy="65803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6" name="rc245"/>
            <p:cNvSpPr/>
            <p:nvPr/>
          </p:nvSpPr>
          <p:spPr>
            <a:xfrm>
              <a:off x="15059924"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7" name="rc246"/>
            <p:cNvSpPr/>
            <p:nvPr/>
          </p:nvSpPr>
          <p:spPr>
            <a:xfrm>
              <a:off x="15059924"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8" name="rc247"/>
            <p:cNvSpPr/>
            <p:nvPr/>
          </p:nvSpPr>
          <p:spPr>
            <a:xfrm>
              <a:off x="15059924"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9" name="rc248"/>
            <p:cNvSpPr/>
            <p:nvPr/>
          </p:nvSpPr>
          <p:spPr>
            <a:xfrm>
              <a:off x="15059924" y="4750008"/>
              <a:ext cx="237118" cy="524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0" name="rc249"/>
            <p:cNvSpPr/>
            <p:nvPr/>
          </p:nvSpPr>
          <p:spPr>
            <a:xfrm>
              <a:off x="15323388" y="5251898"/>
              <a:ext cx="237118" cy="3345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1" name="rc250"/>
            <p:cNvSpPr/>
            <p:nvPr/>
          </p:nvSpPr>
          <p:spPr>
            <a:xfrm>
              <a:off x="15323388" y="525189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2" name="rc251"/>
            <p:cNvSpPr/>
            <p:nvPr/>
          </p:nvSpPr>
          <p:spPr>
            <a:xfrm>
              <a:off x="15323388" y="525189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3" name="rc252"/>
            <p:cNvSpPr/>
            <p:nvPr/>
          </p:nvSpPr>
          <p:spPr>
            <a:xfrm>
              <a:off x="15323388" y="4504640"/>
              <a:ext cx="237118" cy="74725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4" name="rc253"/>
            <p:cNvSpPr/>
            <p:nvPr/>
          </p:nvSpPr>
          <p:spPr>
            <a:xfrm>
              <a:off x="15586853" y="5240745"/>
              <a:ext cx="237118" cy="4461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5" name="rc254"/>
            <p:cNvSpPr/>
            <p:nvPr/>
          </p:nvSpPr>
          <p:spPr>
            <a:xfrm>
              <a:off x="15586853" y="524074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6" name="rc255"/>
            <p:cNvSpPr/>
            <p:nvPr/>
          </p:nvSpPr>
          <p:spPr>
            <a:xfrm>
              <a:off x="15586853" y="524074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7" name="rc256"/>
            <p:cNvSpPr/>
            <p:nvPr/>
          </p:nvSpPr>
          <p:spPr>
            <a:xfrm>
              <a:off x="15586853" y="4571558"/>
              <a:ext cx="237118" cy="66918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8" name="rc257"/>
            <p:cNvSpPr/>
            <p:nvPr/>
          </p:nvSpPr>
          <p:spPr>
            <a:xfrm>
              <a:off x="15850317"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9" name="rc258"/>
            <p:cNvSpPr/>
            <p:nvPr/>
          </p:nvSpPr>
          <p:spPr>
            <a:xfrm>
              <a:off x="15850317"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0" name="rc259"/>
            <p:cNvSpPr/>
            <p:nvPr/>
          </p:nvSpPr>
          <p:spPr>
            <a:xfrm>
              <a:off x="15850317"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1" name="rc260"/>
            <p:cNvSpPr/>
            <p:nvPr/>
          </p:nvSpPr>
          <p:spPr>
            <a:xfrm>
              <a:off x="15850317" y="4671936"/>
              <a:ext cx="237118" cy="59111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2" name="rc261"/>
            <p:cNvSpPr/>
            <p:nvPr/>
          </p:nvSpPr>
          <p:spPr>
            <a:xfrm>
              <a:off x="16113782" y="5274205"/>
              <a:ext cx="237118" cy="111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3" name="rc262"/>
            <p:cNvSpPr/>
            <p:nvPr/>
          </p:nvSpPr>
          <p:spPr>
            <a:xfrm>
              <a:off x="16113782" y="5274205"/>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4" name="rc263"/>
            <p:cNvSpPr/>
            <p:nvPr/>
          </p:nvSpPr>
          <p:spPr>
            <a:xfrm>
              <a:off x="16113782" y="5274205"/>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5" name="rc264"/>
            <p:cNvSpPr/>
            <p:nvPr/>
          </p:nvSpPr>
          <p:spPr>
            <a:xfrm>
              <a:off x="16113782" y="4939611"/>
              <a:ext cx="237118" cy="33459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6" name="rc265"/>
            <p:cNvSpPr/>
            <p:nvPr/>
          </p:nvSpPr>
          <p:spPr>
            <a:xfrm>
              <a:off x="16377246" y="5263052"/>
              <a:ext cx="237118" cy="223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67" name="rc266"/>
            <p:cNvSpPr/>
            <p:nvPr/>
          </p:nvSpPr>
          <p:spPr>
            <a:xfrm>
              <a:off x="16377246" y="5263052"/>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8" name="rc267"/>
            <p:cNvSpPr/>
            <p:nvPr/>
          </p:nvSpPr>
          <p:spPr>
            <a:xfrm>
              <a:off x="16377246" y="5263052"/>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9" name="rc268"/>
            <p:cNvSpPr/>
            <p:nvPr/>
          </p:nvSpPr>
          <p:spPr>
            <a:xfrm>
              <a:off x="16377246" y="5162673"/>
              <a:ext cx="237118" cy="1003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0" name="pg269"/>
            <p:cNvSpPr/>
            <p:nvPr/>
          </p:nvSpPr>
          <p:spPr>
            <a:xfrm>
              <a:off x="15559584"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71" name="tx270"/>
            <p:cNvSpPr/>
            <p:nvPr/>
          </p:nvSpPr>
          <p:spPr>
            <a:xfrm>
              <a:off x="15684467"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272" name="pg271"/>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73" name="rc272"/>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274" name="tx273"/>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75" name="tx274"/>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76" name="tx275"/>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77" name="tx276"/>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78" name="tx277"/>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79" name="pl278"/>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0" name="pl279"/>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1" name="pl280"/>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2" name="pl281"/>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3" name="pl282"/>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4" name="pl283"/>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5" name="pl284"/>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6" name="pl285"/>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7" name="pl286"/>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8" name="pl287"/>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89" name="pl288"/>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tx290"/>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92" name="tx291"/>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93" name="tx292"/>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94" name="tx293"/>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95" name="tx294"/>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96" name="tx295"/>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97" name="tx296"/>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98" name="tx297"/>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99" name="tx298"/>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00" name="tx299"/>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01" name="tx300"/>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02" name="tx301"/>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03" name="pl302"/>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4" name="pl303"/>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5" name="pl304"/>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6" name="pl305"/>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7" name="pl306"/>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tx314"/>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16" name="tx315"/>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17" name="tx316"/>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18" name="tx317"/>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19" name="tx318"/>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0" name="tx319"/>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1" name="tx320"/>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2" name="tx321"/>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3" name="tx322"/>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4" name="tx323"/>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5" name="tx324"/>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26" name="tx325"/>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27" name="pl326"/>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327"/>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328"/>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329"/>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330"/>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tx338"/>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0" name="tx339"/>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1" name="tx340"/>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2" name="tx341"/>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3" name="tx342"/>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4" name="tx343"/>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5" name="tx344"/>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46" name="tx345"/>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47" name="tx346"/>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48" name="tx347"/>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49" name="tx348"/>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0" name="tx349"/>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1" name="pl350"/>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2" name="pl351"/>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3" name="pl352"/>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4" name="pl353"/>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5" name="pl354"/>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tx362"/>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4" name="tx363"/>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5" name="tx364"/>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66" name="tx365"/>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67" name="tx366"/>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68" name="tx367"/>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69" name="tx368"/>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0" name="tx369"/>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1" name="tx370"/>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2" name="tx371"/>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3" name="tx372"/>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4" name="tx373"/>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5" name="pl374"/>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6" name="pl375"/>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7" name="pl376"/>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8" name="pl377"/>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79" name="pl378"/>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tx386"/>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88" name="tx387"/>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89" name="tx388"/>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0" name="tx389"/>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1" name="tx390"/>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2" name="tx391"/>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3" name="tx392"/>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4" name="tx393"/>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5" name="tx394"/>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96" name="tx395"/>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97" name="tx396"/>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98" name="tx397"/>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99" name="tx398"/>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00" name="tx399"/>
            <p:cNvSpPr/>
            <p:nvPr/>
          </p:nvSpPr>
          <p:spPr>
            <a:xfrm>
              <a:off x="1230614" y="4084768"/>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01" name="tx400"/>
            <p:cNvSpPr/>
            <p:nvPr/>
          </p:nvSpPr>
          <p:spPr>
            <a:xfrm>
              <a:off x="1230614" y="296945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02" name="pl40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3" name="pl402"/>
            <p:cNvSpPr/>
            <p:nvPr/>
          </p:nvSpPr>
          <p:spPr>
            <a:xfrm>
              <a:off x="1865074" y="417004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4" name="pl403"/>
            <p:cNvSpPr/>
            <p:nvPr/>
          </p:nvSpPr>
          <p:spPr>
            <a:xfrm>
              <a:off x="1865074" y="30547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5" name="tx404"/>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06" name="rc405"/>
            <p:cNvSpPr/>
            <p:nvPr/>
          </p:nvSpPr>
          <p:spPr>
            <a:xfrm>
              <a:off x="18110385" y="2153563"/>
              <a:ext cx="1240079" cy="413498"/>
            </a:xfrm>
            <a:prstGeom prst="rect">
              <a:avLst/>
            </a:prstGeom>
            <a:solidFill>
              <a:srgbClr val="FFFFFF">
                <a:alpha val="100000"/>
              </a:srgbClr>
            </a:solidFill>
          </p:spPr>
          <p:txBody>
            <a:bodyPr/>
            <a:lstStyle/>
            <a:p/>
          </p:txBody>
        </p:sp>
        <p:sp>
          <p:nvSpPr>
            <p:cNvPr id="407" name="rc406"/>
            <p:cNvSpPr/>
            <p:nvPr/>
          </p:nvSpPr>
          <p:spPr>
            <a:xfrm>
              <a:off x="18179974" y="2223153"/>
              <a:ext cx="274319" cy="274319"/>
            </a:xfrm>
            <a:prstGeom prst="rect">
              <a:avLst/>
            </a:prstGeom>
            <a:solidFill>
              <a:srgbClr val="FFFFFF">
                <a:alpha val="100000"/>
              </a:srgbClr>
            </a:solidFill>
          </p:spPr>
          <p:txBody>
            <a:bodyPr/>
            <a:lstStyle/>
            <a:p/>
          </p:txBody>
        </p:sp>
        <p:sp>
          <p:nvSpPr>
            <p:cNvPr id="408" name="pg407"/>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09" name="tx408"/>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10" name="rc409"/>
            <p:cNvSpPr/>
            <p:nvPr/>
          </p:nvSpPr>
          <p:spPr>
            <a:xfrm>
              <a:off x="18110385" y="2706240"/>
              <a:ext cx="1753945" cy="1236458"/>
            </a:xfrm>
            <a:prstGeom prst="rect">
              <a:avLst/>
            </a:prstGeom>
            <a:solidFill>
              <a:srgbClr val="FFFFFF">
                <a:alpha val="100000"/>
              </a:srgbClr>
            </a:solidFill>
          </p:spPr>
          <p:txBody>
            <a:bodyPr/>
            <a:lstStyle/>
            <a:p/>
          </p:txBody>
        </p:sp>
        <p:sp>
          <p:nvSpPr>
            <p:cNvPr id="411" name="rc410"/>
            <p:cNvSpPr/>
            <p:nvPr/>
          </p:nvSpPr>
          <p:spPr>
            <a:xfrm>
              <a:off x="18179974" y="2775829"/>
              <a:ext cx="274319" cy="274319"/>
            </a:xfrm>
            <a:prstGeom prst="rect">
              <a:avLst/>
            </a:prstGeom>
            <a:solidFill>
              <a:srgbClr val="FFFFFF">
                <a:alpha val="100000"/>
              </a:srgbClr>
            </a:solidFill>
          </p:spPr>
          <p:txBody>
            <a:bodyPr/>
            <a:lstStyle/>
            <a:p/>
          </p:txBody>
        </p:sp>
        <p:sp>
          <p:nvSpPr>
            <p:cNvPr id="412" name="rc411"/>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13" name="rc412"/>
            <p:cNvSpPr/>
            <p:nvPr/>
          </p:nvSpPr>
          <p:spPr>
            <a:xfrm>
              <a:off x="18179974" y="3050149"/>
              <a:ext cx="274319" cy="274319"/>
            </a:xfrm>
            <a:prstGeom prst="rect">
              <a:avLst/>
            </a:prstGeom>
            <a:solidFill>
              <a:srgbClr val="FFFFFF">
                <a:alpha val="100000"/>
              </a:srgbClr>
            </a:solidFill>
          </p:spPr>
          <p:txBody>
            <a:bodyPr/>
            <a:lstStyle/>
            <a:p/>
          </p:txBody>
        </p:sp>
        <p:sp>
          <p:nvSpPr>
            <p:cNvPr id="414" name="rc413"/>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5" name="rc414"/>
            <p:cNvSpPr/>
            <p:nvPr/>
          </p:nvSpPr>
          <p:spPr>
            <a:xfrm>
              <a:off x="18179974" y="3324469"/>
              <a:ext cx="274319" cy="274320"/>
            </a:xfrm>
            <a:prstGeom prst="rect">
              <a:avLst/>
            </a:prstGeom>
            <a:solidFill>
              <a:srgbClr val="FFFFFF">
                <a:alpha val="100000"/>
              </a:srgbClr>
            </a:solidFill>
          </p:spPr>
          <p:txBody>
            <a:bodyPr/>
            <a:lstStyle/>
            <a:p/>
          </p:txBody>
        </p:sp>
        <p:sp>
          <p:nvSpPr>
            <p:cNvPr id="416" name="rc415"/>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7" name="rc416"/>
            <p:cNvSpPr/>
            <p:nvPr/>
          </p:nvSpPr>
          <p:spPr>
            <a:xfrm>
              <a:off x="18179974" y="3598789"/>
              <a:ext cx="274319" cy="274320"/>
            </a:xfrm>
            <a:prstGeom prst="rect">
              <a:avLst/>
            </a:prstGeom>
            <a:solidFill>
              <a:srgbClr val="FFFFFF">
                <a:alpha val="100000"/>
              </a:srgbClr>
            </a:solidFill>
          </p:spPr>
          <p:txBody>
            <a:bodyPr/>
            <a:lstStyle/>
            <a:p/>
          </p:txBody>
        </p:sp>
        <p:sp>
          <p:nvSpPr>
            <p:cNvPr id="418" name="rc417"/>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9" name="tx418"/>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20" name="tx419"/>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21" name="tx420"/>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22" name="tx421"/>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23" name=""/>
          <p:cNvGrpSpPr/>
          <p:nvPr/>
        </p:nvGrpSpPr>
        <p:grpSpPr>
          <a:xfrm>
            <a:off x="6400800" y="6217920"/>
            <a:ext cx="5486400" cy="4251960"/>
            <a:chOff x="6400800" y="6217920"/>
            <a:chExt cx="5486400" cy="4251960"/>
          </a:xfrm>
        </p:grpSpPr>
        <p:sp>
          <p:nvSpPr>
            <p:cNvPr id="424"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25"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26" name="rc5"/>
            <p:cNvSpPr/>
            <p:nvPr/>
          </p:nvSpPr>
          <p:spPr>
            <a:xfrm>
              <a:off x="7068913" y="6510025"/>
              <a:ext cx="4276698" cy="2788960"/>
            </a:xfrm>
            <a:prstGeom prst="rect">
              <a:avLst/>
            </a:prstGeom>
            <a:solidFill>
              <a:srgbClr val="FFFFFF">
                <a:alpha val="100000"/>
              </a:srgbClr>
            </a:solidFill>
          </p:spPr>
          <p:txBody>
            <a:bodyPr/>
            <a:lstStyle/>
            <a:p/>
          </p:txBody>
        </p:sp>
        <p:sp>
          <p:nvSpPr>
            <p:cNvPr id="427" name="pl6"/>
            <p:cNvSpPr/>
            <p:nvPr/>
          </p:nvSpPr>
          <p:spPr>
            <a:xfrm>
              <a:off x="7068913" y="874964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28" name="pl7"/>
            <p:cNvSpPr/>
            <p:nvPr/>
          </p:nvSpPr>
          <p:spPr>
            <a:xfrm>
              <a:off x="7068913" y="790450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29" name="pl8"/>
            <p:cNvSpPr/>
            <p:nvPr/>
          </p:nvSpPr>
          <p:spPr>
            <a:xfrm>
              <a:off x="7068913" y="7059365"/>
              <a:ext cx="4276698" cy="0"/>
            </a:xfrm>
            <a:custGeom>
              <a:avLst/>
              <a:pathLst>
                <a:path w="4276698" h="0">
                  <a:moveTo>
                    <a:pt x="0" y="0"/>
                  </a:moveTo>
                  <a:lnTo>
                    <a:pt x="4276698" y="0"/>
                  </a:lnTo>
                  <a:lnTo>
                    <a:pt x="4276698" y="0"/>
                  </a:lnTo>
                </a:path>
              </a:pathLst>
            </a:custGeom>
            <a:ln w="6775" cap="flat">
              <a:solidFill>
                <a:srgbClr val="EBEBEB">
                  <a:alpha val="100000"/>
                </a:srgbClr>
              </a:solidFill>
              <a:prstDash val="solid"/>
              <a:round/>
            </a:ln>
          </p:spPr>
          <p:txBody>
            <a:bodyPr/>
            <a:lstStyle/>
            <a:p/>
          </p:txBody>
        </p:sp>
        <p:sp>
          <p:nvSpPr>
            <p:cNvPr id="430" name="pl9"/>
            <p:cNvSpPr/>
            <p:nvPr/>
          </p:nvSpPr>
          <p:spPr>
            <a:xfrm>
              <a:off x="7068913" y="9172214"/>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1" name="pl10"/>
            <p:cNvSpPr/>
            <p:nvPr/>
          </p:nvSpPr>
          <p:spPr>
            <a:xfrm>
              <a:off x="7068913" y="832707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2" name="pl11"/>
            <p:cNvSpPr/>
            <p:nvPr/>
          </p:nvSpPr>
          <p:spPr>
            <a:xfrm>
              <a:off x="7068913" y="7481935"/>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3" name="pl12"/>
            <p:cNvSpPr/>
            <p:nvPr/>
          </p:nvSpPr>
          <p:spPr>
            <a:xfrm>
              <a:off x="7068913" y="6636796"/>
              <a:ext cx="4276698" cy="0"/>
            </a:xfrm>
            <a:custGeom>
              <a:avLst/>
              <a:pathLst>
                <a:path w="4276698" h="0">
                  <a:moveTo>
                    <a:pt x="0" y="0"/>
                  </a:moveTo>
                  <a:lnTo>
                    <a:pt x="4276698" y="0"/>
                  </a:lnTo>
                  <a:lnTo>
                    <a:pt x="4276698" y="0"/>
                  </a:lnTo>
                </a:path>
              </a:pathLst>
            </a:custGeom>
            <a:ln w="13550" cap="flat">
              <a:solidFill>
                <a:srgbClr val="EBEBEB">
                  <a:alpha val="100000"/>
                </a:srgbClr>
              </a:solidFill>
              <a:prstDash val="solid"/>
              <a:round/>
            </a:ln>
          </p:spPr>
          <p:txBody>
            <a:bodyPr/>
            <a:lstStyle/>
            <a:p/>
          </p:txBody>
        </p:sp>
        <p:sp>
          <p:nvSpPr>
            <p:cNvPr id="434" name="rc13"/>
            <p:cNvSpPr/>
            <p:nvPr/>
          </p:nvSpPr>
          <p:spPr>
            <a:xfrm>
              <a:off x="7217409"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5" name="rc14"/>
            <p:cNvSpPr/>
            <p:nvPr/>
          </p:nvSpPr>
          <p:spPr>
            <a:xfrm>
              <a:off x="7811395"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6" name="rc15"/>
            <p:cNvSpPr/>
            <p:nvPr/>
          </p:nvSpPr>
          <p:spPr>
            <a:xfrm>
              <a:off x="8405381" y="8496103"/>
              <a:ext cx="415790" cy="67611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7" name="rc16"/>
            <p:cNvSpPr/>
            <p:nvPr/>
          </p:nvSpPr>
          <p:spPr>
            <a:xfrm>
              <a:off x="8999367" y="8327075"/>
              <a:ext cx="415790" cy="84513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8" name="rc17"/>
            <p:cNvSpPr/>
            <p:nvPr/>
          </p:nvSpPr>
          <p:spPr>
            <a:xfrm>
              <a:off x="9593353" y="9003186"/>
              <a:ext cx="415790" cy="1690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39" name="rc18"/>
            <p:cNvSpPr/>
            <p:nvPr/>
          </p:nvSpPr>
          <p:spPr>
            <a:xfrm>
              <a:off x="7811395" y="8834159"/>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0" name="rc19"/>
            <p:cNvSpPr/>
            <p:nvPr/>
          </p:nvSpPr>
          <p:spPr>
            <a:xfrm>
              <a:off x="8405381" y="8327075"/>
              <a:ext cx="415790" cy="1690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1" name="rc20"/>
            <p:cNvSpPr/>
            <p:nvPr/>
          </p:nvSpPr>
          <p:spPr>
            <a:xfrm>
              <a:off x="8999367" y="7989019"/>
              <a:ext cx="415790" cy="33805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2" name="rc21"/>
            <p:cNvSpPr/>
            <p:nvPr/>
          </p:nvSpPr>
          <p:spPr>
            <a:xfrm>
              <a:off x="7811395" y="8327075"/>
              <a:ext cx="415790"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3" name="rc22"/>
            <p:cNvSpPr/>
            <p:nvPr/>
          </p:nvSpPr>
          <p:spPr>
            <a:xfrm>
              <a:off x="8405381" y="6636796"/>
              <a:ext cx="415790" cy="16902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4" name="rc23"/>
            <p:cNvSpPr/>
            <p:nvPr/>
          </p:nvSpPr>
          <p:spPr>
            <a:xfrm>
              <a:off x="8999367" y="7481935"/>
              <a:ext cx="415790"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5" name="rc24"/>
            <p:cNvSpPr/>
            <p:nvPr/>
          </p:nvSpPr>
          <p:spPr>
            <a:xfrm>
              <a:off x="9593353" y="8496103"/>
              <a:ext cx="415790" cy="507083"/>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46" name="pl25"/>
            <p:cNvSpPr/>
            <p:nvPr/>
          </p:nvSpPr>
          <p:spPr>
            <a:xfrm>
              <a:off x="7425304" y="6867288"/>
              <a:ext cx="2375943" cy="1948061"/>
            </a:xfrm>
            <a:custGeom>
              <a:avLst/>
              <a:pathLst>
                <a:path w="2375943" h="1948061">
                  <a:moveTo>
                    <a:pt x="0" y="1515625"/>
                  </a:moveTo>
                  <a:lnTo>
                    <a:pt x="593985" y="1297308"/>
                  </a:lnTo>
                  <a:lnTo>
                    <a:pt x="1187971" y="0"/>
                  </a:lnTo>
                  <a:lnTo>
                    <a:pt x="1781957" y="755713"/>
                  </a:lnTo>
                  <a:lnTo>
                    <a:pt x="2375943" y="1948061"/>
                  </a:lnTo>
                </a:path>
              </a:pathLst>
            </a:custGeom>
            <a:ln w="40651" cap="flat">
              <a:solidFill>
                <a:srgbClr val="000000">
                  <a:alpha val="100000"/>
                </a:srgbClr>
              </a:solidFill>
              <a:prstDash val="solid"/>
              <a:round/>
            </a:ln>
          </p:spPr>
          <p:txBody>
            <a:bodyPr/>
            <a:lstStyle/>
            <a:p/>
          </p:txBody>
        </p:sp>
        <p:sp>
          <p:nvSpPr>
            <p:cNvPr id="447" name="rc26"/>
            <p:cNvSpPr/>
            <p:nvPr/>
          </p:nvSpPr>
          <p:spPr>
            <a:xfrm>
              <a:off x="7068913" y="6510025"/>
              <a:ext cx="4276698" cy="2788960"/>
            </a:xfrm>
            <a:prstGeom prst="rect">
              <a:avLst/>
            </a:prstGeom>
            <a:ln w="13550" cap="rnd">
              <a:solidFill>
                <a:srgbClr val="333333">
                  <a:alpha val="100000"/>
                </a:srgbClr>
              </a:solidFill>
              <a:prstDash val="solid"/>
              <a:round/>
            </a:ln>
          </p:spPr>
          <p:txBody>
            <a:bodyPr/>
            <a:lstStyle/>
            <a:p/>
          </p:txBody>
        </p:sp>
        <p:sp>
          <p:nvSpPr>
            <p:cNvPr id="448" name="tx27"/>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49" name="tx28"/>
            <p:cNvSpPr/>
            <p:nvPr/>
          </p:nvSpPr>
          <p:spPr>
            <a:xfrm>
              <a:off x="6843756" y="8326703"/>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50" name="tx29"/>
            <p:cNvSpPr/>
            <p:nvPr/>
          </p:nvSpPr>
          <p:spPr>
            <a:xfrm>
              <a:off x="6801340" y="7479628"/>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51" name="tx30"/>
            <p:cNvSpPr/>
            <p:nvPr/>
          </p:nvSpPr>
          <p:spPr>
            <a:xfrm>
              <a:off x="6801340" y="663448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52" name="pl31"/>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3" name="pl32"/>
            <p:cNvSpPr/>
            <p:nvPr/>
          </p:nvSpPr>
          <p:spPr>
            <a:xfrm>
              <a:off x="7034118" y="832707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4" name="pl33"/>
            <p:cNvSpPr/>
            <p:nvPr/>
          </p:nvSpPr>
          <p:spPr>
            <a:xfrm>
              <a:off x="7034118" y="748193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5" name="pl34"/>
            <p:cNvSpPr/>
            <p:nvPr/>
          </p:nvSpPr>
          <p:spPr>
            <a:xfrm>
              <a:off x="70341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56" name="pl35"/>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7" name="pl36"/>
            <p:cNvSpPr/>
            <p:nvPr/>
          </p:nvSpPr>
          <p:spPr>
            <a:xfrm>
              <a:off x="11345612" y="833253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8" name="pl37"/>
            <p:cNvSpPr/>
            <p:nvPr/>
          </p:nvSpPr>
          <p:spPr>
            <a:xfrm>
              <a:off x="11345612" y="7492851"/>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59" name="pl38"/>
            <p:cNvSpPr/>
            <p:nvPr/>
          </p:nvSpPr>
          <p:spPr>
            <a:xfrm>
              <a:off x="11345612" y="665316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60"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1" name="tx40"/>
            <p:cNvSpPr/>
            <p:nvPr/>
          </p:nvSpPr>
          <p:spPr>
            <a:xfrm>
              <a:off x="11443669" y="833022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2" name="tx41"/>
            <p:cNvSpPr/>
            <p:nvPr/>
          </p:nvSpPr>
          <p:spPr>
            <a:xfrm>
              <a:off x="11443669" y="7490544"/>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3" name="tx42"/>
            <p:cNvSpPr/>
            <p:nvPr/>
          </p:nvSpPr>
          <p:spPr>
            <a:xfrm>
              <a:off x="11443669" y="665086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4" name="pl43"/>
            <p:cNvSpPr/>
            <p:nvPr/>
          </p:nvSpPr>
          <p:spPr>
            <a:xfrm>
              <a:off x="74253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5" name="pl44"/>
            <p:cNvSpPr/>
            <p:nvPr/>
          </p:nvSpPr>
          <p:spPr>
            <a:xfrm>
              <a:off x="801929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6" name="pl45"/>
            <p:cNvSpPr/>
            <p:nvPr/>
          </p:nvSpPr>
          <p:spPr>
            <a:xfrm>
              <a:off x="861327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7" name="pl4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8" name="pl47"/>
            <p:cNvSpPr/>
            <p:nvPr/>
          </p:nvSpPr>
          <p:spPr>
            <a:xfrm>
              <a:off x="980124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69" name="pl48"/>
            <p:cNvSpPr/>
            <p:nvPr/>
          </p:nvSpPr>
          <p:spPr>
            <a:xfrm>
              <a:off x="1039523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0" name="pl49"/>
            <p:cNvSpPr/>
            <p:nvPr/>
          </p:nvSpPr>
          <p:spPr>
            <a:xfrm>
              <a:off x="109892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1" name="tx50"/>
            <p:cNvSpPr/>
            <p:nvPr/>
          </p:nvSpPr>
          <p:spPr>
            <a:xfrm rot="-2700000">
              <a:off x="7315405"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72" name="tx51"/>
            <p:cNvSpPr/>
            <p:nvPr/>
          </p:nvSpPr>
          <p:spPr>
            <a:xfrm rot="-2700000">
              <a:off x="7869694"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73" name="tx52"/>
            <p:cNvSpPr/>
            <p:nvPr/>
          </p:nvSpPr>
          <p:spPr>
            <a:xfrm rot="-2700000">
              <a:off x="8463022"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74" name="tx5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75" name="tx54"/>
            <p:cNvSpPr/>
            <p:nvPr/>
          </p:nvSpPr>
          <p:spPr>
            <a:xfrm rot="-2700000">
              <a:off x="950630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76" name="tx55"/>
            <p:cNvSpPr/>
            <p:nvPr/>
          </p:nvSpPr>
          <p:spPr>
            <a:xfrm rot="-2700000">
              <a:off x="10100263"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77" name="tx56"/>
            <p:cNvSpPr/>
            <p:nvPr/>
          </p:nvSpPr>
          <p:spPr>
            <a:xfrm rot="-2700000">
              <a:off x="10806318"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78" name="tx5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79" name="tx5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80" name="tx5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81" name="tx6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82" name="rc61"/>
            <p:cNvSpPr/>
            <p:nvPr/>
          </p:nvSpPr>
          <p:spPr>
            <a:xfrm>
              <a:off x="7065874" y="10217410"/>
              <a:ext cx="1051268" cy="182880"/>
            </a:xfrm>
            <a:prstGeom prst="rect">
              <a:avLst/>
            </a:prstGeom>
            <a:solidFill>
              <a:srgbClr val="FFFFFF">
                <a:alpha val="100000"/>
              </a:srgbClr>
            </a:solidFill>
          </p:spPr>
          <p:txBody>
            <a:bodyPr/>
            <a:lstStyle/>
            <a:p/>
          </p:txBody>
        </p:sp>
        <p:sp>
          <p:nvSpPr>
            <p:cNvPr id="483" name="rc62"/>
            <p:cNvSpPr/>
            <p:nvPr/>
          </p:nvSpPr>
          <p:spPr>
            <a:xfrm>
              <a:off x="7065874" y="10217410"/>
              <a:ext cx="182879" cy="182880"/>
            </a:xfrm>
            <a:prstGeom prst="rect">
              <a:avLst/>
            </a:prstGeom>
            <a:solidFill>
              <a:srgbClr val="FFFFFF">
                <a:alpha val="100000"/>
              </a:srgbClr>
            </a:solidFill>
          </p:spPr>
          <p:txBody>
            <a:bodyPr/>
            <a:lstStyle/>
            <a:p/>
          </p:txBody>
        </p:sp>
        <p:sp>
          <p:nvSpPr>
            <p:cNvPr id="484" name="pl63"/>
            <p:cNvSpPr/>
            <p:nvPr/>
          </p:nvSpPr>
          <p:spPr>
            <a:xfrm>
              <a:off x="7084162"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85" name="tx64"/>
            <p:cNvSpPr/>
            <p:nvPr/>
          </p:nvSpPr>
          <p:spPr>
            <a:xfrm>
              <a:off x="7356754"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86" name="rc65"/>
            <p:cNvSpPr/>
            <p:nvPr/>
          </p:nvSpPr>
          <p:spPr>
            <a:xfrm>
              <a:off x="8297142" y="10217410"/>
              <a:ext cx="3051508" cy="182880"/>
            </a:xfrm>
            <a:prstGeom prst="rect">
              <a:avLst/>
            </a:prstGeom>
            <a:solidFill>
              <a:srgbClr val="FFFFFF">
                <a:alpha val="100000"/>
              </a:srgbClr>
            </a:solidFill>
          </p:spPr>
          <p:txBody>
            <a:bodyPr/>
            <a:lstStyle/>
            <a:p/>
          </p:txBody>
        </p:sp>
        <p:sp>
          <p:nvSpPr>
            <p:cNvPr id="487" name="rc66"/>
            <p:cNvSpPr/>
            <p:nvPr/>
          </p:nvSpPr>
          <p:spPr>
            <a:xfrm>
              <a:off x="8297142" y="10217410"/>
              <a:ext cx="182880" cy="182880"/>
            </a:xfrm>
            <a:prstGeom prst="rect">
              <a:avLst/>
            </a:prstGeom>
            <a:solidFill>
              <a:srgbClr val="FFFFFF">
                <a:alpha val="100000"/>
              </a:srgbClr>
            </a:solidFill>
          </p:spPr>
          <p:txBody>
            <a:bodyPr/>
            <a:lstStyle/>
            <a:p/>
          </p:txBody>
        </p:sp>
        <p:sp>
          <p:nvSpPr>
            <p:cNvPr id="488" name="rc67"/>
            <p:cNvSpPr/>
            <p:nvPr/>
          </p:nvSpPr>
          <p:spPr>
            <a:xfrm>
              <a:off x="8306142"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9" name="rc68"/>
            <p:cNvSpPr/>
            <p:nvPr/>
          </p:nvSpPr>
          <p:spPr>
            <a:xfrm>
              <a:off x="9388382" y="10217410"/>
              <a:ext cx="182879" cy="182880"/>
            </a:xfrm>
            <a:prstGeom prst="rect">
              <a:avLst/>
            </a:prstGeom>
            <a:solidFill>
              <a:srgbClr val="FFFFFF">
                <a:alpha val="100000"/>
              </a:srgbClr>
            </a:solidFill>
          </p:spPr>
          <p:txBody>
            <a:bodyPr/>
            <a:lstStyle/>
            <a:p/>
          </p:txBody>
        </p:sp>
        <p:sp>
          <p:nvSpPr>
            <p:cNvPr id="490" name="rc69"/>
            <p:cNvSpPr/>
            <p:nvPr/>
          </p:nvSpPr>
          <p:spPr>
            <a:xfrm>
              <a:off x="9397382"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91" name="rc70"/>
            <p:cNvSpPr/>
            <p:nvPr/>
          </p:nvSpPr>
          <p:spPr>
            <a:xfrm>
              <a:off x="10314423" y="10217410"/>
              <a:ext cx="182879" cy="182880"/>
            </a:xfrm>
            <a:prstGeom prst="rect">
              <a:avLst/>
            </a:prstGeom>
            <a:solidFill>
              <a:srgbClr val="FFFFFF">
                <a:alpha val="100000"/>
              </a:srgbClr>
            </a:solidFill>
          </p:spPr>
          <p:txBody>
            <a:bodyPr/>
            <a:lstStyle/>
            <a:p/>
          </p:txBody>
        </p:sp>
        <p:sp>
          <p:nvSpPr>
            <p:cNvPr id="492" name="rc71"/>
            <p:cNvSpPr/>
            <p:nvPr/>
          </p:nvSpPr>
          <p:spPr>
            <a:xfrm>
              <a:off x="1032342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93" name="tx72"/>
            <p:cNvSpPr/>
            <p:nvPr/>
          </p:nvSpPr>
          <p:spPr>
            <a:xfrm>
              <a:off x="8588022"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494" name="tx73"/>
            <p:cNvSpPr/>
            <p:nvPr/>
          </p:nvSpPr>
          <p:spPr>
            <a:xfrm>
              <a:off x="9679262"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495" name="tx74"/>
            <p:cNvSpPr/>
            <p:nvPr/>
          </p:nvSpPr>
          <p:spPr>
            <a:xfrm>
              <a:off x="1060530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96" name="tx75"/>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97" name=""/>
          <p:cNvGrpSpPr/>
          <p:nvPr/>
        </p:nvGrpSpPr>
        <p:grpSpPr>
          <a:xfrm>
            <a:off x="12527280" y="6217920"/>
            <a:ext cx="5486400" cy="4297680"/>
            <a:chOff x="12527280" y="6217920"/>
            <a:chExt cx="5486400" cy="4297680"/>
          </a:xfrm>
        </p:grpSpPr>
        <p:sp>
          <p:nvSpPr>
            <p:cNvPr id="498"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99"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00"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01"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2"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3"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4"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5"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06"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7"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8"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09"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0"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1"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12" name="pl17"/>
            <p:cNvSpPr/>
            <p:nvPr/>
          </p:nvSpPr>
          <p:spPr>
            <a:xfrm>
              <a:off x="13325144" y="6817315"/>
              <a:ext cx="4510689" cy="588972"/>
            </a:xfrm>
            <a:custGeom>
              <a:avLst/>
              <a:pathLst>
                <a:path w="4510689" h="588972">
                  <a:moveTo>
                    <a:pt x="0" y="486542"/>
                  </a:moveTo>
                  <a:lnTo>
                    <a:pt x="180427" y="588972"/>
                  </a:lnTo>
                  <a:lnTo>
                    <a:pt x="360855" y="384112"/>
                  </a:lnTo>
                  <a:lnTo>
                    <a:pt x="541282" y="204859"/>
                  </a:lnTo>
                  <a:lnTo>
                    <a:pt x="721710" y="230467"/>
                  </a:lnTo>
                  <a:lnTo>
                    <a:pt x="902137" y="256074"/>
                  </a:lnTo>
                  <a:lnTo>
                    <a:pt x="1082565" y="281682"/>
                  </a:lnTo>
                  <a:lnTo>
                    <a:pt x="1262993" y="307289"/>
                  </a:lnTo>
                  <a:lnTo>
                    <a:pt x="1443420" y="332897"/>
                  </a:lnTo>
                  <a:lnTo>
                    <a:pt x="1623848" y="230467"/>
                  </a:lnTo>
                  <a:lnTo>
                    <a:pt x="1804275" y="128037"/>
                  </a:lnTo>
                  <a:lnTo>
                    <a:pt x="1984703" y="25607"/>
                  </a:lnTo>
                  <a:lnTo>
                    <a:pt x="2165131" y="51214"/>
                  </a:lnTo>
                  <a:lnTo>
                    <a:pt x="2345558" y="76822"/>
                  </a:lnTo>
                  <a:lnTo>
                    <a:pt x="2525986" y="25607"/>
                  </a:lnTo>
                  <a:lnTo>
                    <a:pt x="2706413" y="0"/>
                  </a:lnTo>
                  <a:lnTo>
                    <a:pt x="2886841" y="76822"/>
                  </a:lnTo>
                  <a:lnTo>
                    <a:pt x="3067268" y="102429"/>
                  </a:lnTo>
                  <a:lnTo>
                    <a:pt x="3247696" y="102429"/>
                  </a:lnTo>
                  <a:lnTo>
                    <a:pt x="3428124" y="76822"/>
                  </a:lnTo>
                  <a:lnTo>
                    <a:pt x="3608551" y="76822"/>
                  </a:lnTo>
                  <a:lnTo>
                    <a:pt x="3788979" y="76822"/>
                  </a:lnTo>
                  <a:lnTo>
                    <a:pt x="3969406" y="230467"/>
                  </a:lnTo>
                  <a:lnTo>
                    <a:pt x="4149834" y="435327"/>
                  </a:lnTo>
                  <a:lnTo>
                    <a:pt x="4330262" y="76822"/>
                  </a:lnTo>
                  <a:lnTo>
                    <a:pt x="4510689" y="332897"/>
                  </a:lnTo>
                </a:path>
              </a:pathLst>
            </a:custGeom>
            <a:ln w="32521" cap="flat">
              <a:solidFill>
                <a:srgbClr val="5EB0E8">
                  <a:alpha val="100000"/>
                </a:srgbClr>
              </a:solidFill>
              <a:prstDash val="solid"/>
              <a:round/>
            </a:ln>
          </p:spPr>
          <p:txBody>
            <a:bodyPr/>
            <a:lstStyle/>
            <a:p/>
          </p:txBody>
        </p:sp>
        <p:sp>
          <p:nvSpPr>
            <p:cNvPr id="513" name="pl18"/>
            <p:cNvSpPr/>
            <p:nvPr/>
          </p:nvSpPr>
          <p:spPr>
            <a:xfrm>
              <a:off x="13505572" y="7098997"/>
              <a:ext cx="4330262" cy="921869"/>
            </a:xfrm>
            <a:custGeom>
              <a:avLst/>
              <a:pathLst>
                <a:path w="4330262" h="921869">
                  <a:moveTo>
                    <a:pt x="0" y="921869"/>
                  </a:moveTo>
                  <a:lnTo>
                    <a:pt x="180427" y="819439"/>
                  </a:lnTo>
                  <a:lnTo>
                    <a:pt x="360855" y="896262"/>
                  </a:lnTo>
                  <a:lnTo>
                    <a:pt x="541282" y="665794"/>
                  </a:lnTo>
                  <a:lnTo>
                    <a:pt x="721710" y="358504"/>
                  </a:lnTo>
                  <a:lnTo>
                    <a:pt x="902137" y="51214"/>
                  </a:lnTo>
                  <a:lnTo>
                    <a:pt x="1082565" y="51214"/>
                  </a:lnTo>
                  <a:lnTo>
                    <a:pt x="1262993" y="51214"/>
                  </a:lnTo>
                  <a:lnTo>
                    <a:pt x="1443420" y="25607"/>
                  </a:lnTo>
                  <a:lnTo>
                    <a:pt x="1623848" y="25607"/>
                  </a:lnTo>
                  <a:lnTo>
                    <a:pt x="1804275" y="0"/>
                  </a:lnTo>
                  <a:lnTo>
                    <a:pt x="1984703" y="0"/>
                  </a:lnTo>
                  <a:lnTo>
                    <a:pt x="2165131" y="76822"/>
                  </a:lnTo>
                  <a:lnTo>
                    <a:pt x="2345558" y="102429"/>
                  </a:lnTo>
                  <a:lnTo>
                    <a:pt x="2525986" y="179252"/>
                  </a:lnTo>
                  <a:lnTo>
                    <a:pt x="2706413" y="204859"/>
                  </a:lnTo>
                  <a:lnTo>
                    <a:pt x="2886841" y="307289"/>
                  </a:lnTo>
                  <a:lnTo>
                    <a:pt x="3067268" y="332897"/>
                  </a:lnTo>
                  <a:lnTo>
                    <a:pt x="3247696" y="409719"/>
                  </a:lnTo>
                  <a:lnTo>
                    <a:pt x="3428124" y="435327"/>
                  </a:lnTo>
                  <a:lnTo>
                    <a:pt x="3608551" y="384112"/>
                  </a:lnTo>
                  <a:lnTo>
                    <a:pt x="3788979" y="486542"/>
                  </a:lnTo>
                  <a:lnTo>
                    <a:pt x="3969406" y="256074"/>
                  </a:lnTo>
                  <a:lnTo>
                    <a:pt x="4149834" y="204859"/>
                  </a:lnTo>
                  <a:lnTo>
                    <a:pt x="4330262" y="307289"/>
                  </a:lnTo>
                </a:path>
              </a:pathLst>
            </a:custGeom>
            <a:ln w="32521" cap="flat">
              <a:solidFill>
                <a:srgbClr val="00A173">
                  <a:alpha val="100000"/>
                </a:srgbClr>
              </a:solidFill>
              <a:prstDash val="solid"/>
              <a:round/>
            </a:ln>
          </p:spPr>
          <p:txBody>
            <a:bodyPr/>
            <a:lstStyle/>
            <a:p/>
          </p:txBody>
        </p:sp>
        <p:sp>
          <p:nvSpPr>
            <p:cNvPr id="514"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15"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16"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17"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18"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19"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20"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1"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2"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3"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4"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5"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26"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7"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8"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29"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0"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1"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2"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3"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4"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5"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6"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7"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8"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39"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0"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1"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2"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3"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4"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5"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6"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7"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8"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49"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0"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1"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52"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53"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54"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55"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56"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57"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58"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59"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60"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61"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62"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63"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64"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65"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66"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67"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68"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69"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70"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71"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72"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73"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74"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75"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76"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77"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78"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79" name="rc84"/>
            <p:cNvSpPr/>
            <p:nvPr/>
          </p:nvSpPr>
          <p:spPr>
            <a:xfrm>
              <a:off x="14005791" y="9941072"/>
              <a:ext cx="3149396" cy="504938"/>
            </a:xfrm>
            <a:prstGeom prst="rect">
              <a:avLst/>
            </a:prstGeom>
            <a:solidFill>
              <a:srgbClr val="FFFFFF">
                <a:alpha val="100000"/>
              </a:srgbClr>
            </a:solidFill>
          </p:spPr>
          <p:txBody>
            <a:bodyPr/>
            <a:lstStyle/>
            <a:p/>
          </p:txBody>
        </p:sp>
        <p:sp>
          <p:nvSpPr>
            <p:cNvPr id="580"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81"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82"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83"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84"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85" name=""/>
          <p:cNvGrpSpPr/>
          <p:nvPr/>
        </p:nvGrpSpPr>
        <p:grpSpPr>
          <a:xfrm>
            <a:off x="594360" y="6217920"/>
            <a:ext cx="5562295" cy="3895679"/>
            <a:chOff x="594360" y="6217920"/>
            <a:chExt cx="5562295" cy="3895679"/>
          </a:xfrm>
        </p:grpSpPr>
        <p:sp>
          <p:nvSpPr>
            <p:cNvPr id="586" name="rc3"/>
            <p:cNvSpPr/>
            <p:nvPr/>
          </p:nvSpPr>
          <p:spPr>
            <a:xfrm>
              <a:off x="594360" y="6217920"/>
              <a:ext cx="5562295" cy="389567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87" name="rc4"/>
            <p:cNvSpPr/>
            <p:nvPr/>
          </p:nvSpPr>
          <p:spPr>
            <a:xfrm>
              <a:off x="2291620" y="6516351"/>
              <a:ext cx="3548591" cy="238511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88" name="rc5"/>
            <p:cNvSpPr/>
            <p:nvPr/>
          </p:nvSpPr>
          <p:spPr>
            <a:xfrm>
              <a:off x="2320707"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89" name="rc6"/>
            <p:cNvSpPr/>
            <p:nvPr/>
          </p:nvSpPr>
          <p:spPr>
            <a:xfrm>
              <a:off x="2611575" y="6545438"/>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590" name="rc7"/>
            <p:cNvSpPr/>
            <p:nvPr/>
          </p:nvSpPr>
          <p:spPr>
            <a:xfrm>
              <a:off x="2902443" y="6545438"/>
              <a:ext cx="290868" cy="290868"/>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91" name="rc8"/>
            <p:cNvSpPr/>
            <p:nvPr/>
          </p:nvSpPr>
          <p:spPr>
            <a:xfrm>
              <a:off x="3193311"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2" name="rc9"/>
            <p:cNvSpPr/>
            <p:nvPr/>
          </p:nvSpPr>
          <p:spPr>
            <a:xfrm>
              <a:off x="3484180"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10"/>
            <p:cNvSpPr/>
            <p:nvPr/>
          </p:nvSpPr>
          <p:spPr>
            <a:xfrm>
              <a:off x="3775048"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4" name="rc11"/>
            <p:cNvSpPr/>
            <p:nvPr/>
          </p:nvSpPr>
          <p:spPr>
            <a:xfrm>
              <a:off x="4065916"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5" name="rc12"/>
            <p:cNvSpPr/>
            <p:nvPr/>
          </p:nvSpPr>
          <p:spPr>
            <a:xfrm>
              <a:off x="4356784"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6" name="rc13"/>
            <p:cNvSpPr/>
            <p:nvPr/>
          </p:nvSpPr>
          <p:spPr>
            <a:xfrm>
              <a:off x="4647652" y="6545438"/>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7" name="rc14"/>
            <p:cNvSpPr/>
            <p:nvPr/>
          </p:nvSpPr>
          <p:spPr>
            <a:xfrm>
              <a:off x="4938520" y="6545438"/>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598" name="rc15"/>
            <p:cNvSpPr/>
            <p:nvPr/>
          </p:nvSpPr>
          <p:spPr>
            <a:xfrm>
              <a:off x="5229389"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16"/>
            <p:cNvSpPr/>
            <p:nvPr/>
          </p:nvSpPr>
          <p:spPr>
            <a:xfrm>
              <a:off x="5520257" y="6545438"/>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17"/>
            <p:cNvSpPr/>
            <p:nvPr/>
          </p:nvSpPr>
          <p:spPr>
            <a:xfrm>
              <a:off x="2320707"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18"/>
            <p:cNvSpPr/>
            <p:nvPr/>
          </p:nvSpPr>
          <p:spPr>
            <a:xfrm>
              <a:off x="2611575"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2" name="rc19"/>
            <p:cNvSpPr/>
            <p:nvPr/>
          </p:nvSpPr>
          <p:spPr>
            <a:xfrm>
              <a:off x="2902443" y="6836306"/>
              <a:ext cx="290868" cy="290868"/>
            </a:xfrm>
            <a:prstGeom prst="rect">
              <a:avLst/>
            </a:prstGeom>
            <a:solidFill>
              <a:srgbClr val="DD2B24">
                <a:alpha val="100000"/>
              </a:srgbClr>
            </a:solidFill>
            <a:ln w="5420" cap="flat">
              <a:solidFill>
                <a:srgbClr val="FFFFFF">
                  <a:alpha val="100000"/>
                </a:srgbClr>
              </a:solidFill>
              <a:prstDash val="solid"/>
              <a:miter/>
            </a:ln>
          </p:spPr>
          <p:txBody>
            <a:bodyPr/>
            <a:lstStyle/>
            <a:p/>
          </p:txBody>
        </p:sp>
        <p:sp>
          <p:nvSpPr>
            <p:cNvPr id="603" name="rc20"/>
            <p:cNvSpPr/>
            <p:nvPr/>
          </p:nvSpPr>
          <p:spPr>
            <a:xfrm>
              <a:off x="3193311"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4" name="rc21"/>
            <p:cNvSpPr/>
            <p:nvPr/>
          </p:nvSpPr>
          <p:spPr>
            <a:xfrm>
              <a:off x="3484180"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5" name="rc22"/>
            <p:cNvSpPr/>
            <p:nvPr/>
          </p:nvSpPr>
          <p:spPr>
            <a:xfrm>
              <a:off x="3775048"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6" name="rc23"/>
            <p:cNvSpPr/>
            <p:nvPr/>
          </p:nvSpPr>
          <p:spPr>
            <a:xfrm>
              <a:off x="4065916"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24"/>
            <p:cNvSpPr/>
            <p:nvPr/>
          </p:nvSpPr>
          <p:spPr>
            <a:xfrm>
              <a:off x="4356784"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8" name="rc25"/>
            <p:cNvSpPr/>
            <p:nvPr/>
          </p:nvSpPr>
          <p:spPr>
            <a:xfrm>
              <a:off x="4647652"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26"/>
            <p:cNvSpPr/>
            <p:nvPr/>
          </p:nvSpPr>
          <p:spPr>
            <a:xfrm>
              <a:off x="4938520"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27"/>
            <p:cNvSpPr/>
            <p:nvPr/>
          </p:nvSpPr>
          <p:spPr>
            <a:xfrm>
              <a:off x="5229389" y="6836306"/>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28"/>
            <p:cNvSpPr/>
            <p:nvPr/>
          </p:nvSpPr>
          <p:spPr>
            <a:xfrm>
              <a:off x="5520257" y="6836306"/>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2" name="rc29"/>
            <p:cNvSpPr/>
            <p:nvPr/>
          </p:nvSpPr>
          <p:spPr>
            <a:xfrm>
              <a:off x="232070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30"/>
            <p:cNvSpPr/>
            <p:nvPr/>
          </p:nvSpPr>
          <p:spPr>
            <a:xfrm>
              <a:off x="2611575" y="7127174"/>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4" name="rc31"/>
            <p:cNvSpPr/>
            <p:nvPr/>
          </p:nvSpPr>
          <p:spPr>
            <a:xfrm>
              <a:off x="2902443"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5" name="rc32"/>
            <p:cNvSpPr/>
            <p:nvPr/>
          </p:nvSpPr>
          <p:spPr>
            <a:xfrm>
              <a:off x="3193311" y="7127174"/>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16" name="rc33"/>
            <p:cNvSpPr/>
            <p:nvPr/>
          </p:nvSpPr>
          <p:spPr>
            <a:xfrm>
              <a:off x="348418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7" name="rc34"/>
            <p:cNvSpPr/>
            <p:nvPr/>
          </p:nvSpPr>
          <p:spPr>
            <a:xfrm>
              <a:off x="3775048"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8" name="rc35"/>
            <p:cNvSpPr/>
            <p:nvPr/>
          </p:nvSpPr>
          <p:spPr>
            <a:xfrm>
              <a:off x="4065916"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9" name="rc36"/>
            <p:cNvSpPr/>
            <p:nvPr/>
          </p:nvSpPr>
          <p:spPr>
            <a:xfrm>
              <a:off x="4356784"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0" name="rc37"/>
            <p:cNvSpPr/>
            <p:nvPr/>
          </p:nvSpPr>
          <p:spPr>
            <a:xfrm>
              <a:off x="4647652" y="7127174"/>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21" name="rc38"/>
            <p:cNvSpPr/>
            <p:nvPr/>
          </p:nvSpPr>
          <p:spPr>
            <a:xfrm>
              <a:off x="4938520"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39"/>
            <p:cNvSpPr/>
            <p:nvPr/>
          </p:nvSpPr>
          <p:spPr>
            <a:xfrm>
              <a:off x="5229389"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40"/>
            <p:cNvSpPr/>
            <p:nvPr/>
          </p:nvSpPr>
          <p:spPr>
            <a:xfrm>
              <a:off x="5520257" y="7127174"/>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41"/>
            <p:cNvSpPr/>
            <p:nvPr/>
          </p:nvSpPr>
          <p:spPr>
            <a:xfrm>
              <a:off x="2320707"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42"/>
            <p:cNvSpPr/>
            <p:nvPr/>
          </p:nvSpPr>
          <p:spPr>
            <a:xfrm>
              <a:off x="2611575"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43"/>
            <p:cNvSpPr/>
            <p:nvPr/>
          </p:nvSpPr>
          <p:spPr>
            <a:xfrm>
              <a:off x="2902443"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27" name="rc44"/>
            <p:cNvSpPr/>
            <p:nvPr/>
          </p:nvSpPr>
          <p:spPr>
            <a:xfrm>
              <a:off x="3193311"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8" name="rc45"/>
            <p:cNvSpPr/>
            <p:nvPr/>
          </p:nvSpPr>
          <p:spPr>
            <a:xfrm>
              <a:off x="348418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9" name="rc46"/>
            <p:cNvSpPr/>
            <p:nvPr/>
          </p:nvSpPr>
          <p:spPr>
            <a:xfrm>
              <a:off x="3775048"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0" name="rc47"/>
            <p:cNvSpPr/>
            <p:nvPr/>
          </p:nvSpPr>
          <p:spPr>
            <a:xfrm>
              <a:off x="4065916"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1" name="rc48"/>
            <p:cNvSpPr/>
            <p:nvPr/>
          </p:nvSpPr>
          <p:spPr>
            <a:xfrm>
              <a:off x="4356784" y="7418042"/>
              <a:ext cx="290868" cy="290868"/>
            </a:xfrm>
            <a:prstGeom prst="rect">
              <a:avLst/>
            </a:prstGeom>
            <a:solidFill>
              <a:srgbClr val="FDA789">
                <a:alpha val="100000"/>
              </a:srgbClr>
            </a:solidFill>
            <a:ln w="5420" cap="flat">
              <a:solidFill>
                <a:srgbClr val="FFFFFF">
                  <a:alpha val="100000"/>
                </a:srgbClr>
              </a:solidFill>
              <a:prstDash val="solid"/>
              <a:miter/>
            </a:ln>
          </p:spPr>
          <p:txBody>
            <a:bodyPr/>
            <a:lstStyle/>
            <a:p/>
          </p:txBody>
        </p:sp>
        <p:sp>
          <p:nvSpPr>
            <p:cNvPr id="632" name="rc49"/>
            <p:cNvSpPr/>
            <p:nvPr/>
          </p:nvSpPr>
          <p:spPr>
            <a:xfrm>
              <a:off x="4647652"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50"/>
            <p:cNvSpPr/>
            <p:nvPr/>
          </p:nvSpPr>
          <p:spPr>
            <a:xfrm>
              <a:off x="4938520"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51"/>
            <p:cNvSpPr/>
            <p:nvPr/>
          </p:nvSpPr>
          <p:spPr>
            <a:xfrm>
              <a:off x="5229389" y="7418042"/>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52"/>
            <p:cNvSpPr/>
            <p:nvPr/>
          </p:nvSpPr>
          <p:spPr>
            <a:xfrm>
              <a:off x="5520257" y="7418042"/>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36" name="rc53"/>
            <p:cNvSpPr/>
            <p:nvPr/>
          </p:nvSpPr>
          <p:spPr>
            <a:xfrm>
              <a:off x="232070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54"/>
            <p:cNvSpPr/>
            <p:nvPr/>
          </p:nvSpPr>
          <p:spPr>
            <a:xfrm>
              <a:off x="2611575"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55"/>
            <p:cNvSpPr/>
            <p:nvPr/>
          </p:nvSpPr>
          <p:spPr>
            <a:xfrm>
              <a:off x="2902443" y="7708910"/>
              <a:ext cx="290868" cy="290868"/>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639" name="rc56"/>
            <p:cNvSpPr/>
            <p:nvPr/>
          </p:nvSpPr>
          <p:spPr>
            <a:xfrm>
              <a:off x="3193311"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57"/>
            <p:cNvSpPr/>
            <p:nvPr/>
          </p:nvSpPr>
          <p:spPr>
            <a:xfrm>
              <a:off x="348418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1" name="rc58"/>
            <p:cNvSpPr/>
            <p:nvPr/>
          </p:nvSpPr>
          <p:spPr>
            <a:xfrm>
              <a:off x="3775048"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2" name="rc59"/>
            <p:cNvSpPr/>
            <p:nvPr/>
          </p:nvSpPr>
          <p:spPr>
            <a:xfrm>
              <a:off x="4065916"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3" name="rc60"/>
            <p:cNvSpPr/>
            <p:nvPr/>
          </p:nvSpPr>
          <p:spPr>
            <a:xfrm>
              <a:off x="4356784"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4" name="rc61"/>
            <p:cNvSpPr/>
            <p:nvPr/>
          </p:nvSpPr>
          <p:spPr>
            <a:xfrm>
              <a:off x="4647652"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62"/>
            <p:cNvSpPr/>
            <p:nvPr/>
          </p:nvSpPr>
          <p:spPr>
            <a:xfrm>
              <a:off x="4938520"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63"/>
            <p:cNvSpPr/>
            <p:nvPr/>
          </p:nvSpPr>
          <p:spPr>
            <a:xfrm>
              <a:off x="5229389"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64"/>
            <p:cNvSpPr/>
            <p:nvPr/>
          </p:nvSpPr>
          <p:spPr>
            <a:xfrm>
              <a:off x="5520257" y="7708910"/>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65"/>
            <p:cNvSpPr/>
            <p:nvPr/>
          </p:nvSpPr>
          <p:spPr>
            <a:xfrm>
              <a:off x="232070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66"/>
            <p:cNvSpPr/>
            <p:nvPr/>
          </p:nvSpPr>
          <p:spPr>
            <a:xfrm>
              <a:off x="2611575"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67"/>
            <p:cNvSpPr/>
            <p:nvPr/>
          </p:nvSpPr>
          <p:spPr>
            <a:xfrm>
              <a:off x="2902443" y="7999779"/>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1" name="rc68"/>
            <p:cNvSpPr/>
            <p:nvPr/>
          </p:nvSpPr>
          <p:spPr>
            <a:xfrm>
              <a:off x="3193311"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2" name="rc69"/>
            <p:cNvSpPr/>
            <p:nvPr/>
          </p:nvSpPr>
          <p:spPr>
            <a:xfrm>
              <a:off x="348418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70"/>
            <p:cNvSpPr/>
            <p:nvPr/>
          </p:nvSpPr>
          <p:spPr>
            <a:xfrm>
              <a:off x="3775048"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71"/>
            <p:cNvSpPr/>
            <p:nvPr/>
          </p:nvSpPr>
          <p:spPr>
            <a:xfrm>
              <a:off x="4065916"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72"/>
            <p:cNvSpPr/>
            <p:nvPr/>
          </p:nvSpPr>
          <p:spPr>
            <a:xfrm>
              <a:off x="4356784"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73"/>
            <p:cNvSpPr/>
            <p:nvPr/>
          </p:nvSpPr>
          <p:spPr>
            <a:xfrm>
              <a:off x="4647652"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7" name="rc74"/>
            <p:cNvSpPr/>
            <p:nvPr/>
          </p:nvSpPr>
          <p:spPr>
            <a:xfrm>
              <a:off x="4938520"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8" name="rc75"/>
            <p:cNvSpPr/>
            <p:nvPr/>
          </p:nvSpPr>
          <p:spPr>
            <a:xfrm>
              <a:off x="5229389"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9" name="rc76"/>
            <p:cNvSpPr/>
            <p:nvPr/>
          </p:nvSpPr>
          <p:spPr>
            <a:xfrm>
              <a:off x="5520257" y="7999779"/>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0" name="rc77"/>
            <p:cNvSpPr/>
            <p:nvPr/>
          </p:nvSpPr>
          <p:spPr>
            <a:xfrm>
              <a:off x="232070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1" name="rc78"/>
            <p:cNvSpPr/>
            <p:nvPr/>
          </p:nvSpPr>
          <p:spPr>
            <a:xfrm>
              <a:off x="2611575"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79"/>
            <p:cNvSpPr/>
            <p:nvPr/>
          </p:nvSpPr>
          <p:spPr>
            <a:xfrm>
              <a:off x="2902443"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80"/>
            <p:cNvSpPr/>
            <p:nvPr/>
          </p:nvSpPr>
          <p:spPr>
            <a:xfrm>
              <a:off x="3193311"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81"/>
            <p:cNvSpPr/>
            <p:nvPr/>
          </p:nvSpPr>
          <p:spPr>
            <a:xfrm>
              <a:off x="348418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82"/>
            <p:cNvSpPr/>
            <p:nvPr/>
          </p:nvSpPr>
          <p:spPr>
            <a:xfrm>
              <a:off x="3775048"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83"/>
            <p:cNvSpPr/>
            <p:nvPr/>
          </p:nvSpPr>
          <p:spPr>
            <a:xfrm>
              <a:off x="4065916"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84"/>
            <p:cNvSpPr/>
            <p:nvPr/>
          </p:nvSpPr>
          <p:spPr>
            <a:xfrm>
              <a:off x="4356784"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85"/>
            <p:cNvSpPr/>
            <p:nvPr/>
          </p:nvSpPr>
          <p:spPr>
            <a:xfrm>
              <a:off x="4647652" y="8290647"/>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9" name="rc86"/>
            <p:cNvSpPr/>
            <p:nvPr/>
          </p:nvSpPr>
          <p:spPr>
            <a:xfrm>
              <a:off x="4938520"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87"/>
            <p:cNvSpPr/>
            <p:nvPr/>
          </p:nvSpPr>
          <p:spPr>
            <a:xfrm>
              <a:off x="5229389"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88"/>
            <p:cNvSpPr/>
            <p:nvPr/>
          </p:nvSpPr>
          <p:spPr>
            <a:xfrm>
              <a:off x="5520257" y="8290647"/>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89"/>
            <p:cNvSpPr/>
            <p:nvPr/>
          </p:nvSpPr>
          <p:spPr>
            <a:xfrm>
              <a:off x="232070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3" name="rc90"/>
            <p:cNvSpPr/>
            <p:nvPr/>
          </p:nvSpPr>
          <p:spPr>
            <a:xfrm>
              <a:off x="2611575"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4" name="rc91"/>
            <p:cNvSpPr/>
            <p:nvPr/>
          </p:nvSpPr>
          <p:spPr>
            <a:xfrm>
              <a:off x="2902443"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92"/>
            <p:cNvSpPr/>
            <p:nvPr/>
          </p:nvSpPr>
          <p:spPr>
            <a:xfrm>
              <a:off x="3193311"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93"/>
            <p:cNvSpPr/>
            <p:nvPr/>
          </p:nvSpPr>
          <p:spPr>
            <a:xfrm>
              <a:off x="348418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94"/>
            <p:cNvSpPr/>
            <p:nvPr/>
          </p:nvSpPr>
          <p:spPr>
            <a:xfrm>
              <a:off x="3775048"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95"/>
            <p:cNvSpPr/>
            <p:nvPr/>
          </p:nvSpPr>
          <p:spPr>
            <a:xfrm>
              <a:off x="4065916"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96"/>
            <p:cNvSpPr/>
            <p:nvPr/>
          </p:nvSpPr>
          <p:spPr>
            <a:xfrm>
              <a:off x="4356784"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97"/>
            <p:cNvSpPr/>
            <p:nvPr/>
          </p:nvSpPr>
          <p:spPr>
            <a:xfrm>
              <a:off x="4647652"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98"/>
            <p:cNvSpPr/>
            <p:nvPr/>
          </p:nvSpPr>
          <p:spPr>
            <a:xfrm>
              <a:off x="4938520"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99"/>
            <p:cNvSpPr/>
            <p:nvPr/>
          </p:nvSpPr>
          <p:spPr>
            <a:xfrm>
              <a:off x="5229389" y="8581515"/>
              <a:ext cx="290868" cy="290868"/>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3" name="rc100"/>
            <p:cNvSpPr/>
            <p:nvPr/>
          </p:nvSpPr>
          <p:spPr>
            <a:xfrm>
              <a:off x="5520257" y="8581515"/>
              <a:ext cx="290868" cy="290868"/>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tx101"/>
            <p:cNvSpPr/>
            <p:nvPr/>
          </p:nvSpPr>
          <p:spPr>
            <a:xfrm>
              <a:off x="1427608" y="8661985"/>
              <a:ext cx="702691"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QUTHING</a:t>
              </a:r>
            </a:p>
          </p:txBody>
        </p:sp>
        <p:sp>
          <p:nvSpPr>
            <p:cNvPr id="685" name="tx102"/>
            <p:cNvSpPr/>
            <p:nvPr/>
          </p:nvSpPr>
          <p:spPr>
            <a:xfrm>
              <a:off x="910803" y="8377740"/>
              <a:ext cx="121949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MOHALES HOEK</a:t>
              </a:r>
            </a:p>
          </p:txBody>
        </p:sp>
        <p:sp>
          <p:nvSpPr>
            <p:cNvPr id="686" name="tx103"/>
            <p:cNvSpPr/>
            <p:nvPr/>
          </p:nvSpPr>
          <p:spPr>
            <a:xfrm>
              <a:off x="1613643" y="8090667"/>
              <a:ext cx="51665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BEREA</a:t>
              </a:r>
            </a:p>
          </p:txBody>
        </p:sp>
        <p:sp>
          <p:nvSpPr>
            <p:cNvPr id="687" name="tx104"/>
            <p:cNvSpPr/>
            <p:nvPr/>
          </p:nvSpPr>
          <p:spPr>
            <a:xfrm>
              <a:off x="1029567" y="7796004"/>
              <a:ext cx="1100732"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MOKHOTLONG</a:t>
              </a:r>
            </a:p>
          </p:txBody>
        </p:sp>
        <p:sp>
          <p:nvSpPr>
            <p:cNvPr id="688" name="tx105"/>
            <p:cNvSpPr/>
            <p:nvPr/>
          </p:nvSpPr>
          <p:spPr>
            <a:xfrm>
              <a:off x="1080169" y="7505210"/>
              <a:ext cx="1050131"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THABA TSEKA</a:t>
              </a:r>
            </a:p>
          </p:txBody>
        </p:sp>
        <p:sp>
          <p:nvSpPr>
            <p:cNvPr id="689" name="tx106"/>
            <p:cNvSpPr/>
            <p:nvPr/>
          </p:nvSpPr>
          <p:spPr>
            <a:xfrm>
              <a:off x="1130994" y="7207645"/>
              <a:ext cx="999306" cy="119508"/>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QACHAS NEK</a:t>
              </a:r>
            </a:p>
          </p:txBody>
        </p:sp>
        <p:sp>
          <p:nvSpPr>
            <p:cNvPr id="690" name="tx107"/>
            <p:cNvSpPr/>
            <p:nvPr/>
          </p:nvSpPr>
          <p:spPr>
            <a:xfrm>
              <a:off x="1283617" y="6923474"/>
              <a:ext cx="84668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MAFETENG</a:t>
              </a:r>
            </a:p>
          </p:txBody>
        </p:sp>
        <p:sp>
          <p:nvSpPr>
            <p:cNvPr id="691" name="tx108"/>
            <p:cNvSpPr/>
            <p:nvPr/>
          </p:nvSpPr>
          <p:spPr>
            <a:xfrm>
              <a:off x="1588194" y="6636326"/>
              <a:ext cx="542106"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LERIBE</a:t>
              </a:r>
            </a:p>
          </p:txBody>
        </p:sp>
        <p:sp>
          <p:nvSpPr>
            <p:cNvPr id="692" name="tx109"/>
            <p:cNvSpPr/>
            <p:nvPr/>
          </p:nvSpPr>
          <p:spPr>
            <a:xfrm rot="-2700000">
              <a:off x="202650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93" name="tx110"/>
            <p:cNvSpPr/>
            <p:nvPr/>
          </p:nvSpPr>
          <p:spPr>
            <a:xfrm rot="-2700000">
              <a:off x="2317374"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94" name="tx111"/>
            <p:cNvSpPr/>
            <p:nvPr/>
          </p:nvSpPr>
          <p:spPr>
            <a:xfrm rot="-2700000">
              <a:off x="2608242"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95" name="tx112"/>
            <p:cNvSpPr/>
            <p:nvPr/>
          </p:nvSpPr>
          <p:spPr>
            <a:xfrm rot="-2700000">
              <a:off x="2899110"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96" name="tx113"/>
            <p:cNvSpPr/>
            <p:nvPr/>
          </p:nvSpPr>
          <p:spPr>
            <a:xfrm rot="-2700000">
              <a:off x="318997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97" name="tx114"/>
            <p:cNvSpPr/>
            <p:nvPr/>
          </p:nvSpPr>
          <p:spPr>
            <a:xfrm rot="-2700000">
              <a:off x="348084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98" name="tx115"/>
            <p:cNvSpPr/>
            <p:nvPr/>
          </p:nvSpPr>
          <p:spPr>
            <a:xfrm rot="-2700000">
              <a:off x="3771715"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99" name="tx116"/>
            <p:cNvSpPr/>
            <p:nvPr/>
          </p:nvSpPr>
          <p:spPr>
            <a:xfrm rot="-2700000">
              <a:off x="4062557" y="921721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00" name="tx117"/>
            <p:cNvSpPr/>
            <p:nvPr/>
          </p:nvSpPr>
          <p:spPr>
            <a:xfrm rot="-2700000">
              <a:off x="4353451"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01" name="tx118"/>
            <p:cNvSpPr/>
            <p:nvPr/>
          </p:nvSpPr>
          <p:spPr>
            <a:xfrm rot="-2700000">
              <a:off x="4644319"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02" name="tx119"/>
            <p:cNvSpPr/>
            <p:nvPr/>
          </p:nvSpPr>
          <p:spPr>
            <a:xfrm rot="-2700000">
              <a:off x="4935187"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03" name="tx120"/>
            <p:cNvSpPr/>
            <p:nvPr/>
          </p:nvSpPr>
          <p:spPr>
            <a:xfrm rot="-2700000">
              <a:off x="5226056" y="921728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04" name="pic121"/>
            <p:cNvPicPr/>
            <p:nvPr/>
          </p:nvPicPr>
          <p:blipFill>
            <a:blip r:embed="rId2" cstate="print"/>
            <a:stretch>
              <a:fillRect/>
            </a:stretch>
          </p:blipFill>
          <p:spPr>
            <a:xfrm>
              <a:off x="2985916" y="9712784"/>
              <a:ext cx="2160000" cy="144000"/>
            </a:xfrm>
            <a:prstGeom prst="rect">
              <a:avLst/>
            </a:prstGeom>
          </p:spPr>
        </p:pic>
        <p:sp>
          <p:nvSpPr>
            <p:cNvPr id="705" name="pl122"/>
            <p:cNvSpPr/>
            <p:nvPr/>
          </p:nvSpPr>
          <p:spPr>
            <a:xfrm>
              <a:off x="29895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6" name="pl123"/>
            <p:cNvSpPr/>
            <p:nvPr/>
          </p:nvSpPr>
          <p:spPr>
            <a:xfrm>
              <a:off x="35277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7" name="pl124"/>
            <p:cNvSpPr/>
            <p:nvPr/>
          </p:nvSpPr>
          <p:spPr>
            <a:xfrm>
              <a:off x="40659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8" name="pl125"/>
            <p:cNvSpPr/>
            <p:nvPr/>
          </p:nvSpPr>
          <p:spPr>
            <a:xfrm>
              <a:off x="46041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09" name="pl126"/>
            <p:cNvSpPr/>
            <p:nvPr/>
          </p:nvSpPr>
          <p:spPr>
            <a:xfrm>
              <a:off x="5142316" y="981289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10" name="pl127"/>
            <p:cNvSpPr/>
            <p:nvPr/>
          </p:nvSpPr>
          <p:spPr>
            <a:xfrm>
              <a:off x="29895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1" name="pl128"/>
            <p:cNvSpPr/>
            <p:nvPr/>
          </p:nvSpPr>
          <p:spPr>
            <a:xfrm>
              <a:off x="35277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2" name="pl129"/>
            <p:cNvSpPr/>
            <p:nvPr/>
          </p:nvSpPr>
          <p:spPr>
            <a:xfrm>
              <a:off x="40659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3" name="pl130"/>
            <p:cNvSpPr/>
            <p:nvPr/>
          </p:nvSpPr>
          <p:spPr>
            <a:xfrm>
              <a:off x="46041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4" name="pl131"/>
            <p:cNvSpPr/>
            <p:nvPr/>
          </p:nvSpPr>
          <p:spPr>
            <a:xfrm>
              <a:off x="5142316" y="971278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15" name="tx132"/>
            <p:cNvSpPr/>
            <p:nvPr/>
          </p:nvSpPr>
          <p:spPr>
            <a:xfrm>
              <a:off x="2954200" y="992600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a:t>
              </a:r>
            </a:p>
          </p:txBody>
        </p:sp>
        <p:sp>
          <p:nvSpPr>
            <p:cNvPr id="716" name="tx133"/>
            <p:cNvSpPr/>
            <p:nvPr/>
          </p:nvSpPr>
          <p:spPr>
            <a:xfrm>
              <a:off x="3492400" y="9926001"/>
              <a:ext cx="70631" cy="9128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a:t>
              </a:r>
            </a:p>
          </p:txBody>
        </p:sp>
        <p:sp>
          <p:nvSpPr>
            <p:cNvPr id="717" name="tx134"/>
            <p:cNvSpPr/>
            <p:nvPr/>
          </p:nvSpPr>
          <p:spPr>
            <a:xfrm>
              <a:off x="4030600" y="9924389"/>
              <a:ext cx="70631"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a:t>
              </a:r>
            </a:p>
          </p:txBody>
        </p:sp>
        <p:sp>
          <p:nvSpPr>
            <p:cNvPr id="718" name="tx135"/>
            <p:cNvSpPr/>
            <p:nvPr/>
          </p:nvSpPr>
          <p:spPr>
            <a:xfrm>
              <a:off x="4568800" y="9926374"/>
              <a:ext cx="70631" cy="9090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4</a:t>
              </a:r>
            </a:p>
          </p:txBody>
        </p:sp>
        <p:sp>
          <p:nvSpPr>
            <p:cNvPr id="719" name="tx136"/>
            <p:cNvSpPr/>
            <p:nvPr/>
          </p:nvSpPr>
          <p:spPr>
            <a:xfrm>
              <a:off x="5107000" y="992606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20" name="tx137"/>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2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2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2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Liberia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2090518" y="2153563"/>
              <a:ext cx="3176137" cy="3131794"/>
            </a:xfrm>
            <a:prstGeom prst="rect">
              <a:avLst/>
            </a:prstGeom>
            <a:solidFill>
              <a:srgbClr val="FFFFFF">
                <a:alpha val="100000"/>
              </a:srgbClr>
            </a:solidFill>
          </p:spPr>
          <p:txBody>
            <a:bodyPr/>
            <a:lstStyle/>
            <a:p/>
          </p:txBody>
        </p:sp>
        <p:sp>
          <p:nvSpPr>
            <p:cNvPr id="7" name="pl6"/>
            <p:cNvSpPr/>
            <p:nvPr/>
          </p:nvSpPr>
          <p:spPr>
            <a:xfrm>
              <a:off x="2090518"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8" name="pl7"/>
            <p:cNvSpPr/>
            <p:nvPr/>
          </p:nvSpPr>
          <p:spPr>
            <a:xfrm>
              <a:off x="2090518"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9" name="pl8"/>
            <p:cNvSpPr/>
            <p:nvPr/>
          </p:nvSpPr>
          <p:spPr>
            <a:xfrm>
              <a:off x="2090518"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 name="pl9"/>
            <p:cNvSpPr/>
            <p:nvPr/>
          </p:nvSpPr>
          <p:spPr>
            <a:xfrm>
              <a:off x="2090518"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 name="pl10"/>
            <p:cNvSpPr/>
            <p:nvPr/>
          </p:nvSpPr>
          <p:spPr>
            <a:xfrm>
              <a:off x="2090518"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2" name="pl11"/>
            <p:cNvSpPr/>
            <p:nvPr/>
          </p:nvSpPr>
          <p:spPr>
            <a:xfrm>
              <a:off x="2090518"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3" name="pl12"/>
            <p:cNvSpPr/>
            <p:nvPr/>
          </p:nvSpPr>
          <p:spPr>
            <a:xfrm>
              <a:off x="2090518"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4" name="pl13"/>
            <p:cNvSpPr/>
            <p:nvPr/>
          </p:nvSpPr>
          <p:spPr>
            <a:xfrm>
              <a:off x="2090518"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5" name="rc14"/>
            <p:cNvSpPr/>
            <p:nvPr/>
          </p:nvSpPr>
          <p:spPr>
            <a:xfrm>
              <a:off x="2129569" y="5186378"/>
              <a:ext cx="234305" cy="9897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 name="rc15"/>
            <p:cNvSpPr/>
            <p:nvPr/>
          </p:nvSpPr>
          <p:spPr>
            <a:xfrm>
              <a:off x="2129569" y="5030358"/>
              <a:ext cx="234305" cy="15601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 name="rc16"/>
            <p:cNvSpPr/>
            <p:nvPr/>
          </p:nvSpPr>
          <p:spPr>
            <a:xfrm>
              <a:off x="2129569" y="5013582"/>
              <a:ext cx="234305" cy="16776"/>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 name="rc17"/>
            <p:cNvSpPr/>
            <p:nvPr/>
          </p:nvSpPr>
          <p:spPr>
            <a:xfrm>
              <a:off x="2129569" y="4914602"/>
              <a:ext cx="234305" cy="98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 name="rc18"/>
            <p:cNvSpPr/>
            <p:nvPr/>
          </p:nvSpPr>
          <p:spPr>
            <a:xfrm>
              <a:off x="2389908" y="5057200"/>
              <a:ext cx="234305" cy="2281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 name="rc19"/>
            <p:cNvSpPr/>
            <p:nvPr/>
          </p:nvSpPr>
          <p:spPr>
            <a:xfrm>
              <a:off x="2389908" y="4615985"/>
              <a:ext cx="234305" cy="44121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 name="rc20"/>
            <p:cNvSpPr/>
            <p:nvPr/>
          </p:nvSpPr>
          <p:spPr>
            <a:xfrm>
              <a:off x="2389908" y="4597531"/>
              <a:ext cx="234305" cy="18453"/>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 name="rc21"/>
            <p:cNvSpPr/>
            <p:nvPr/>
          </p:nvSpPr>
          <p:spPr>
            <a:xfrm>
              <a:off x="2389908" y="4436478"/>
              <a:ext cx="234305" cy="1610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 name="rc22"/>
            <p:cNvSpPr/>
            <p:nvPr/>
          </p:nvSpPr>
          <p:spPr>
            <a:xfrm>
              <a:off x="2650247" y="5171279"/>
              <a:ext cx="234305" cy="11407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 name="rc23"/>
            <p:cNvSpPr/>
            <p:nvPr/>
          </p:nvSpPr>
          <p:spPr>
            <a:xfrm>
              <a:off x="2650247" y="3983519"/>
              <a:ext cx="234305" cy="118775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 name="rc24"/>
            <p:cNvSpPr/>
            <p:nvPr/>
          </p:nvSpPr>
          <p:spPr>
            <a:xfrm>
              <a:off x="2650247" y="3978486"/>
              <a:ext cx="234305" cy="5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6" name="rc25"/>
            <p:cNvSpPr/>
            <p:nvPr/>
          </p:nvSpPr>
          <p:spPr>
            <a:xfrm>
              <a:off x="2650247" y="3762072"/>
              <a:ext cx="234305" cy="21641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 name="rc26"/>
            <p:cNvSpPr/>
            <p:nvPr/>
          </p:nvSpPr>
          <p:spPr>
            <a:xfrm>
              <a:off x="2910586" y="5196443"/>
              <a:ext cx="234305" cy="88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2910586" y="3389639"/>
              <a:ext cx="234305" cy="180680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2910586" y="338963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2910586" y="3265495"/>
              <a:ext cx="234305" cy="1241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3170925" y="5224963"/>
              <a:ext cx="234305" cy="6039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3170925" y="3018884"/>
              <a:ext cx="234305" cy="22060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3170925" y="301888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3170925" y="2876285"/>
              <a:ext cx="234305" cy="142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3431264" y="5240062"/>
              <a:ext cx="234305" cy="4529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3431264" y="3295692"/>
              <a:ext cx="234305" cy="194436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3431264" y="329569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3431264" y="3176580"/>
              <a:ext cx="234305" cy="11911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3691604" y="5280325"/>
              <a:ext cx="234305" cy="5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3691604" y="4641149"/>
              <a:ext cx="234305" cy="639175"/>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3691604" y="46411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3691604" y="4622695"/>
              <a:ext cx="234305" cy="1845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pg42"/>
            <p:cNvSpPr/>
            <p:nvPr/>
          </p:nvSpPr>
          <p:spPr>
            <a:xfrm>
              <a:off x="2753540"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4" name="tx43"/>
            <p:cNvSpPr/>
            <p:nvPr/>
          </p:nvSpPr>
          <p:spPr>
            <a:xfrm>
              <a:off x="2878422"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5,402 case(s)</a:t>
              </a:r>
            </a:p>
          </p:txBody>
        </p:sp>
        <p:sp>
          <p:nvSpPr>
            <p:cNvPr id="45" name="pg44"/>
            <p:cNvSpPr/>
            <p:nvPr/>
          </p:nvSpPr>
          <p:spPr>
            <a:xfrm>
              <a:off x="2964034"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6" name="tx45"/>
            <p:cNvSpPr/>
            <p:nvPr/>
          </p:nvSpPr>
          <p:spPr>
            <a:xfrm>
              <a:off x="3068103"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8,300 case(s)</a:t>
              </a:r>
            </a:p>
          </p:txBody>
        </p:sp>
        <p:sp>
          <p:nvSpPr>
            <p:cNvPr id="47" name="rc46"/>
            <p:cNvSpPr/>
            <p:nvPr/>
          </p:nvSpPr>
          <p:spPr>
            <a:xfrm>
              <a:off x="2090518" y="2153563"/>
              <a:ext cx="3176137" cy="3131794"/>
            </a:xfrm>
            <a:prstGeom prst="rect">
              <a:avLst/>
            </a:prstGeom>
            <a:ln w="13550" cap="rnd">
              <a:solidFill>
                <a:srgbClr val="333333">
                  <a:alpha val="100000"/>
                </a:srgbClr>
              </a:solidFill>
              <a:prstDash val="solid"/>
              <a:round/>
            </a:ln>
          </p:spPr>
          <p:txBody>
            <a:bodyPr/>
            <a:lstStyle/>
            <a:p/>
          </p:txBody>
        </p:sp>
        <p:sp>
          <p:nvSpPr>
            <p:cNvPr id="48" name="rc47"/>
            <p:cNvSpPr/>
            <p:nvPr/>
          </p:nvSpPr>
          <p:spPr>
            <a:xfrm>
              <a:off x="5266656" y="2153563"/>
              <a:ext cx="3176137" cy="3131794"/>
            </a:xfrm>
            <a:prstGeom prst="rect">
              <a:avLst/>
            </a:prstGeom>
            <a:solidFill>
              <a:srgbClr val="FFFFFF">
                <a:alpha val="100000"/>
              </a:srgbClr>
            </a:solidFill>
          </p:spPr>
          <p:txBody>
            <a:bodyPr/>
            <a:lstStyle/>
            <a:p/>
          </p:txBody>
        </p:sp>
        <p:sp>
          <p:nvSpPr>
            <p:cNvPr id="49" name="pl48"/>
            <p:cNvSpPr/>
            <p:nvPr/>
          </p:nvSpPr>
          <p:spPr>
            <a:xfrm>
              <a:off x="5266656"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0" name="pl49"/>
            <p:cNvSpPr/>
            <p:nvPr/>
          </p:nvSpPr>
          <p:spPr>
            <a:xfrm>
              <a:off x="5266656"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1" name="pl50"/>
            <p:cNvSpPr/>
            <p:nvPr/>
          </p:nvSpPr>
          <p:spPr>
            <a:xfrm>
              <a:off x="5266656"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2" name="pl51"/>
            <p:cNvSpPr/>
            <p:nvPr/>
          </p:nvSpPr>
          <p:spPr>
            <a:xfrm>
              <a:off x="5266656"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53" name="pl52"/>
            <p:cNvSpPr/>
            <p:nvPr/>
          </p:nvSpPr>
          <p:spPr>
            <a:xfrm>
              <a:off x="5266656"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4" name="pl53"/>
            <p:cNvSpPr/>
            <p:nvPr/>
          </p:nvSpPr>
          <p:spPr>
            <a:xfrm>
              <a:off x="5266656"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5" name="pl54"/>
            <p:cNvSpPr/>
            <p:nvPr/>
          </p:nvSpPr>
          <p:spPr>
            <a:xfrm>
              <a:off x="5266656"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6" name="pl55"/>
            <p:cNvSpPr/>
            <p:nvPr/>
          </p:nvSpPr>
          <p:spPr>
            <a:xfrm>
              <a:off x="5266656"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57" name="rc56"/>
            <p:cNvSpPr/>
            <p:nvPr/>
          </p:nvSpPr>
          <p:spPr>
            <a:xfrm>
              <a:off x="5305706" y="5261871"/>
              <a:ext cx="234305" cy="23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8" name="rc57"/>
            <p:cNvSpPr/>
            <p:nvPr/>
          </p:nvSpPr>
          <p:spPr>
            <a:xfrm>
              <a:off x="5305706" y="4433123"/>
              <a:ext cx="234305" cy="8287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9" name="rc58"/>
            <p:cNvSpPr/>
            <p:nvPr/>
          </p:nvSpPr>
          <p:spPr>
            <a:xfrm>
              <a:off x="5305706" y="4401248"/>
              <a:ext cx="234305" cy="3187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0" name="rc59"/>
            <p:cNvSpPr/>
            <p:nvPr/>
          </p:nvSpPr>
          <p:spPr>
            <a:xfrm>
              <a:off x="5305706" y="4208321"/>
              <a:ext cx="234305" cy="1929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1" name="rc60"/>
            <p:cNvSpPr/>
            <p:nvPr/>
          </p:nvSpPr>
          <p:spPr>
            <a:xfrm>
              <a:off x="5566046" y="5270259"/>
              <a:ext cx="234305" cy="150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2" name="rc61"/>
            <p:cNvSpPr/>
            <p:nvPr/>
          </p:nvSpPr>
          <p:spPr>
            <a:xfrm>
              <a:off x="5566046" y="4111019"/>
              <a:ext cx="234305" cy="115924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3" name="rc62"/>
            <p:cNvSpPr/>
            <p:nvPr/>
          </p:nvSpPr>
          <p:spPr>
            <a:xfrm>
              <a:off x="5566046" y="4105986"/>
              <a:ext cx="234305" cy="5032"/>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4" name="rc63"/>
            <p:cNvSpPr/>
            <p:nvPr/>
          </p:nvSpPr>
          <p:spPr>
            <a:xfrm>
              <a:off x="5566046" y="4035526"/>
              <a:ext cx="234305" cy="7046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5" name="rc64"/>
            <p:cNvSpPr/>
            <p:nvPr/>
          </p:nvSpPr>
          <p:spPr>
            <a:xfrm>
              <a:off x="5826385" y="5268581"/>
              <a:ext cx="234305" cy="1677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6" name="rc65"/>
            <p:cNvSpPr/>
            <p:nvPr/>
          </p:nvSpPr>
          <p:spPr>
            <a:xfrm>
              <a:off x="5826385" y="3763750"/>
              <a:ext cx="234305" cy="150483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7" name="rc66"/>
            <p:cNvSpPr/>
            <p:nvPr/>
          </p:nvSpPr>
          <p:spPr>
            <a:xfrm>
              <a:off x="5826385" y="3762072"/>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8" name="rc67"/>
            <p:cNvSpPr/>
            <p:nvPr/>
          </p:nvSpPr>
          <p:spPr>
            <a:xfrm>
              <a:off x="5826385" y="3757039"/>
              <a:ext cx="234305" cy="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9" name="rc68"/>
            <p:cNvSpPr/>
            <p:nvPr/>
          </p:nvSpPr>
          <p:spPr>
            <a:xfrm>
              <a:off x="6086724" y="5280325"/>
              <a:ext cx="234305" cy="503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0" name="rc69"/>
            <p:cNvSpPr/>
            <p:nvPr/>
          </p:nvSpPr>
          <p:spPr>
            <a:xfrm>
              <a:off x="6086724" y="4008684"/>
              <a:ext cx="234305" cy="127164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1" name="rc70"/>
            <p:cNvSpPr/>
            <p:nvPr/>
          </p:nvSpPr>
          <p:spPr>
            <a:xfrm>
              <a:off x="6086724" y="4007006"/>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2" name="rc71"/>
            <p:cNvSpPr/>
            <p:nvPr/>
          </p:nvSpPr>
          <p:spPr>
            <a:xfrm>
              <a:off x="6086724" y="400700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3" name="rc72"/>
            <p:cNvSpPr/>
            <p:nvPr/>
          </p:nvSpPr>
          <p:spPr>
            <a:xfrm>
              <a:off x="6347063"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4" name="rc73"/>
            <p:cNvSpPr/>
            <p:nvPr/>
          </p:nvSpPr>
          <p:spPr>
            <a:xfrm>
              <a:off x="6347063" y="4478419"/>
              <a:ext cx="234305" cy="80693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5" name="rc74"/>
            <p:cNvSpPr/>
            <p:nvPr/>
          </p:nvSpPr>
          <p:spPr>
            <a:xfrm>
              <a:off x="6347063" y="447841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6" name="rc75"/>
            <p:cNvSpPr/>
            <p:nvPr/>
          </p:nvSpPr>
          <p:spPr>
            <a:xfrm>
              <a:off x="6347063" y="447841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7" name="rc76"/>
            <p:cNvSpPr/>
            <p:nvPr/>
          </p:nvSpPr>
          <p:spPr>
            <a:xfrm>
              <a:off x="6607402"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8" name="rc77"/>
            <p:cNvSpPr/>
            <p:nvPr/>
          </p:nvSpPr>
          <p:spPr>
            <a:xfrm>
              <a:off x="6607402" y="4773681"/>
              <a:ext cx="234305" cy="51167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9" name="rc78"/>
            <p:cNvSpPr/>
            <p:nvPr/>
          </p:nvSpPr>
          <p:spPr>
            <a:xfrm>
              <a:off x="6607402" y="477368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0" name="rc79"/>
            <p:cNvSpPr/>
            <p:nvPr/>
          </p:nvSpPr>
          <p:spPr>
            <a:xfrm>
              <a:off x="6607402" y="4773681"/>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1" name="rc80"/>
            <p:cNvSpPr/>
            <p:nvPr/>
          </p:nvSpPr>
          <p:spPr>
            <a:xfrm>
              <a:off x="6867741"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2" name="rc81"/>
            <p:cNvSpPr/>
            <p:nvPr/>
          </p:nvSpPr>
          <p:spPr>
            <a:xfrm>
              <a:off x="6867741" y="4934734"/>
              <a:ext cx="234305" cy="35062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3" name="rc82"/>
            <p:cNvSpPr/>
            <p:nvPr/>
          </p:nvSpPr>
          <p:spPr>
            <a:xfrm>
              <a:off x="6867741" y="493473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4" name="rc83"/>
            <p:cNvSpPr/>
            <p:nvPr/>
          </p:nvSpPr>
          <p:spPr>
            <a:xfrm>
              <a:off x="6867741" y="493473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5" name="rc84"/>
            <p:cNvSpPr/>
            <p:nvPr/>
          </p:nvSpPr>
          <p:spPr>
            <a:xfrm>
              <a:off x="7128081" y="5275292"/>
              <a:ext cx="234305" cy="1006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6" name="rc85"/>
            <p:cNvSpPr/>
            <p:nvPr/>
          </p:nvSpPr>
          <p:spPr>
            <a:xfrm>
              <a:off x="7128081" y="4956543"/>
              <a:ext cx="234305" cy="31874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7" name="rc86"/>
            <p:cNvSpPr/>
            <p:nvPr/>
          </p:nvSpPr>
          <p:spPr>
            <a:xfrm>
              <a:off x="7128081" y="4954865"/>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8" name="rc87"/>
            <p:cNvSpPr/>
            <p:nvPr/>
          </p:nvSpPr>
          <p:spPr>
            <a:xfrm>
              <a:off x="7128081" y="495486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9" name="rc88"/>
            <p:cNvSpPr/>
            <p:nvPr/>
          </p:nvSpPr>
          <p:spPr>
            <a:xfrm>
              <a:off x="738842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0" name="rc89"/>
            <p:cNvSpPr/>
            <p:nvPr/>
          </p:nvSpPr>
          <p:spPr>
            <a:xfrm>
              <a:off x="7388420" y="5171279"/>
              <a:ext cx="234305" cy="11407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1" name="rc90"/>
            <p:cNvSpPr/>
            <p:nvPr/>
          </p:nvSpPr>
          <p:spPr>
            <a:xfrm>
              <a:off x="7388420" y="5047135"/>
              <a:ext cx="234305" cy="12414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2" name="rc91"/>
            <p:cNvSpPr/>
            <p:nvPr/>
          </p:nvSpPr>
          <p:spPr>
            <a:xfrm>
              <a:off x="7388420" y="504713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3" name="rc92"/>
            <p:cNvSpPr/>
            <p:nvPr/>
          </p:nvSpPr>
          <p:spPr>
            <a:xfrm>
              <a:off x="7648759" y="5283680"/>
              <a:ext cx="234305" cy="16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7648759" y="5246772"/>
              <a:ext cx="234305" cy="3690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7648759" y="5075654"/>
              <a:ext cx="234305" cy="17111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7648759" y="5075654"/>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790909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7909098" y="5285358"/>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7909098" y="5275292"/>
              <a:ext cx="234305" cy="1006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7909098" y="5275292"/>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pg100"/>
            <p:cNvSpPr/>
            <p:nvPr/>
          </p:nvSpPr>
          <p:spPr>
            <a:xfrm>
              <a:off x="5929677"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02" name="tx101"/>
            <p:cNvSpPr/>
            <p:nvPr/>
          </p:nvSpPr>
          <p:spPr>
            <a:xfrm>
              <a:off x="6054560"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4,365 case(s)</a:t>
              </a:r>
            </a:p>
          </p:txBody>
        </p:sp>
        <p:sp>
          <p:nvSpPr>
            <p:cNvPr id="103" name="pg102"/>
            <p:cNvSpPr/>
            <p:nvPr/>
          </p:nvSpPr>
          <p:spPr>
            <a:xfrm>
              <a:off x="6140172"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04" name="tx103"/>
            <p:cNvSpPr/>
            <p:nvPr/>
          </p:nvSpPr>
          <p:spPr>
            <a:xfrm>
              <a:off x="6244241"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4,604 case(s)</a:t>
              </a:r>
            </a:p>
          </p:txBody>
        </p:sp>
        <p:sp>
          <p:nvSpPr>
            <p:cNvPr id="105" name="rc104"/>
            <p:cNvSpPr/>
            <p:nvPr/>
          </p:nvSpPr>
          <p:spPr>
            <a:xfrm>
              <a:off x="5266656" y="2153563"/>
              <a:ext cx="3176137" cy="3131794"/>
            </a:xfrm>
            <a:prstGeom prst="rect">
              <a:avLst/>
            </a:prstGeom>
            <a:ln w="13550" cap="rnd">
              <a:solidFill>
                <a:srgbClr val="333333">
                  <a:alpha val="100000"/>
                </a:srgbClr>
              </a:solidFill>
              <a:prstDash val="solid"/>
              <a:round/>
            </a:ln>
          </p:spPr>
          <p:txBody>
            <a:bodyPr/>
            <a:lstStyle/>
            <a:p/>
          </p:txBody>
        </p:sp>
        <p:sp>
          <p:nvSpPr>
            <p:cNvPr id="106" name="rc105"/>
            <p:cNvSpPr/>
            <p:nvPr/>
          </p:nvSpPr>
          <p:spPr>
            <a:xfrm>
              <a:off x="8442793" y="2153563"/>
              <a:ext cx="3176137" cy="3131794"/>
            </a:xfrm>
            <a:prstGeom prst="rect">
              <a:avLst/>
            </a:prstGeom>
            <a:solidFill>
              <a:srgbClr val="FFFFFF">
                <a:alpha val="100000"/>
              </a:srgbClr>
            </a:solidFill>
          </p:spPr>
          <p:txBody>
            <a:bodyPr/>
            <a:lstStyle/>
            <a:p/>
          </p:txBody>
        </p:sp>
        <p:sp>
          <p:nvSpPr>
            <p:cNvPr id="107" name="pl106"/>
            <p:cNvSpPr/>
            <p:nvPr/>
          </p:nvSpPr>
          <p:spPr>
            <a:xfrm>
              <a:off x="8442793"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8" name="pl107"/>
            <p:cNvSpPr/>
            <p:nvPr/>
          </p:nvSpPr>
          <p:spPr>
            <a:xfrm>
              <a:off x="8442793"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09" name="pl108"/>
            <p:cNvSpPr/>
            <p:nvPr/>
          </p:nvSpPr>
          <p:spPr>
            <a:xfrm>
              <a:off x="8442793"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0" name="pl109"/>
            <p:cNvSpPr/>
            <p:nvPr/>
          </p:nvSpPr>
          <p:spPr>
            <a:xfrm>
              <a:off x="8442793"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11" name="pl110"/>
            <p:cNvSpPr/>
            <p:nvPr/>
          </p:nvSpPr>
          <p:spPr>
            <a:xfrm>
              <a:off x="8442793"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2" name="pl111"/>
            <p:cNvSpPr/>
            <p:nvPr/>
          </p:nvSpPr>
          <p:spPr>
            <a:xfrm>
              <a:off x="8442793"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3" name="pl112"/>
            <p:cNvSpPr/>
            <p:nvPr/>
          </p:nvSpPr>
          <p:spPr>
            <a:xfrm>
              <a:off x="8442793"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4" name="pl113"/>
            <p:cNvSpPr/>
            <p:nvPr/>
          </p:nvSpPr>
          <p:spPr>
            <a:xfrm>
              <a:off x="8442793"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15" name="rc114"/>
            <p:cNvSpPr/>
            <p:nvPr/>
          </p:nvSpPr>
          <p:spPr>
            <a:xfrm>
              <a:off x="8481844" y="5253483"/>
              <a:ext cx="234305" cy="318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8481844" y="4991773"/>
              <a:ext cx="234305" cy="2617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8481844" y="4941444"/>
              <a:ext cx="234305" cy="50328"/>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8481844" y="4931378"/>
              <a:ext cx="234305" cy="10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8742183" y="5233351"/>
              <a:ext cx="234305" cy="52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8742183" y="4589142"/>
              <a:ext cx="234305" cy="6442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8742183" y="4500228"/>
              <a:ext cx="234305" cy="88914"/>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8742183" y="4485130"/>
              <a:ext cx="234305" cy="150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9002523" y="5226641"/>
              <a:ext cx="234305" cy="587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9002523" y="4659603"/>
              <a:ext cx="234305" cy="56703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9002523" y="4575721"/>
              <a:ext cx="234305" cy="83881"/>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9002523" y="4570689"/>
              <a:ext cx="234305" cy="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rc126"/>
            <p:cNvSpPr/>
            <p:nvPr/>
          </p:nvSpPr>
          <p:spPr>
            <a:xfrm>
              <a:off x="9262862" y="5233351"/>
              <a:ext cx="234305" cy="5200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8" name="rc127"/>
            <p:cNvSpPr/>
            <p:nvPr/>
          </p:nvSpPr>
          <p:spPr>
            <a:xfrm>
              <a:off x="9262862" y="4953188"/>
              <a:ext cx="234305" cy="280163"/>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9" name="rc128"/>
            <p:cNvSpPr/>
            <p:nvPr/>
          </p:nvSpPr>
          <p:spPr>
            <a:xfrm>
              <a:off x="9262862" y="4850852"/>
              <a:ext cx="234305" cy="102335"/>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0" name="rc129"/>
            <p:cNvSpPr/>
            <p:nvPr/>
          </p:nvSpPr>
          <p:spPr>
            <a:xfrm>
              <a:off x="9262862" y="4842464"/>
              <a:ext cx="234305" cy="83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1" name="rc130"/>
            <p:cNvSpPr/>
            <p:nvPr/>
          </p:nvSpPr>
          <p:spPr>
            <a:xfrm>
              <a:off x="9523201" y="5265226"/>
              <a:ext cx="234305" cy="2013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2" name="rc131"/>
            <p:cNvSpPr/>
            <p:nvPr/>
          </p:nvSpPr>
          <p:spPr>
            <a:xfrm>
              <a:off x="9523201" y="4788780"/>
              <a:ext cx="234305" cy="47644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3" name="rc132"/>
            <p:cNvSpPr/>
            <p:nvPr/>
          </p:nvSpPr>
          <p:spPr>
            <a:xfrm>
              <a:off x="9523201" y="4694833"/>
              <a:ext cx="234305" cy="9394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4" name="rc133"/>
            <p:cNvSpPr/>
            <p:nvPr/>
          </p:nvSpPr>
          <p:spPr>
            <a:xfrm>
              <a:off x="9523201" y="4689800"/>
              <a:ext cx="234305" cy="50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5" name="rc134"/>
            <p:cNvSpPr/>
            <p:nvPr/>
          </p:nvSpPr>
          <p:spPr>
            <a:xfrm>
              <a:off x="9783540"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6" name="rc135"/>
            <p:cNvSpPr/>
            <p:nvPr/>
          </p:nvSpPr>
          <p:spPr>
            <a:xfrm>
              <a:off x="9783540" y="5109207"/>
              <a:ext cx="234305" cy="1761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7" name="rc136"/>
            <p:cNvSpPr/>
            <p:nvPr/>
          </p:nvSpPr>
          <p:spPr>
            <a:xfrm>
              <a:off x="9783540" y="510920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8" name="rc137"/>
            <p:cNvSpPr/>
            <p:nvPr/>
          </p:nvSpPr>
          <p:spPr>
            <a:xfrm>
              <a:off x="9783540" y="5109207"/>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39" name="rc138"/>
            <p:cNvSpPr/>
            <p:nvPr/>
          </p:nvSpPr>
          <p:spPr>
            <a:xfrm>
              <a:off x="10043879"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0" name="rc139"/>
            <p:cNvSpPr/>
            <p:nvPr/>
          </p:nvSpPr>
          <p:spPr>
            <a:xfrm>
              <a:off x="10043879" y="5157858"/>
              <a:ext cx="234305" cy="12749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1" name="rc140"/>
            <p:cNvSpPr/>
            <p:nvPr/>
          </p:nvSpPr>
          <p:spPr>
            <a:xfrm>
              <a:off x="10043879" y="515785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2" name="rc141"/>
            <p:cNvSpPr/>
            <p:nvPr/>
          </p:nvSpPr>
          <p:spPr>
            <a:xfrm>
              <a:off x="10043879" y="515785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3" name="rc142"/>
            <p:cNvSpPr/>
            <p:nvPr/>
          </p:nvSpPr>
          <p:spPr>
            <a:xfrm>
              <a:off x="1030421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4" name="rc143"/>
            <p:cNvSpPr/>
            <p:nvPr/>
          </p:nvSpPr>
          <p:spPr>
            <a:xfrm>
              <a:off x="10304218" y="5136049"/>
              <a:ext cx="234305" cy="14930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5" name="rc144"/>
            <p:cNvSpPr/>
            <p:nvPr/>
          </p:nvSpPr>
          <p:spPr>
            <a:xfrm>
              <a:off x="10304218" y="513604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6" name="rc145"/>
            <p:cNvSpPr/>
            <p:nvPr/>
          </p:nvSpPr>
          <p:spPr>
            <a:xfrm>
              <a:off x="10304218" y="5136049"/>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7" name="rc146"/>
            <p:cNvSpPr/>
            <p:nvPr/>
          </p:nvSpPr>
          <p:spPr>
            <a:xfrm>
              <a:off x="10564558"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8" name="rc147"/>
            <p:cNvSpPr/>
            <p:nvPr/>
          </p:nvSpPr>
          <p:spPr>
            <a:xfrm>
              <a:off x="10564558" y="5067266"/>
              <a:ext cx="234305" cy="21809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9" name="rc148"/>
            <p:cNvSpPr/>
            <p:nvPr/>
          </p:nvSpPr>
          <p:spPr>
            <a:xfrm>
              <a:off x="10564558" y="5067266"/>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0" name="rc149"/>
            <p:cNvSpPr/>
            <p:nvPr/>
          </p:nvSpPr>
          <p:spPr>
            <a:xfrm>
              <a:off x="10564558" y="5067266"/>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1" name="rc150"/>
            <p:cNvSpPr/>
            <p:nvPr/>
          </p:nvSpPr>
          <p:spPr>
            <a:xfrm>
              <a:off x="10824897"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2" name="rc151"/>
            <p:cNvSpPr/>
            <p:nvPr/>
          </p:nvSpPr>
          <p:spPr>
            <a:xfrm>
              <a:off x="10824897" y="5089075"/>
              <a:ext cx="234305" cy="196282"/>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3" name="rc152"/>
            <p:cNvSpPr/>
            <p:nvPr/>
          </p:nvSpPr>
          <p:spPr>
            <a:xfrm>
              <a:off x="10824897" y="508907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4" name="rc153"/>
            <p:cNvSpPr/>
            <p:nvPr/>
          </p:nvSpPr>
          <p:spPr>
            <a:xfrm>
              <a:off x="10824897" y="5089075"/>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5" name="rc154"/>
            <p:cNvSpPr/>
            <p:nvPr/>
          </p:nvSpPr>
          <p:spPr>
            <a:xfrm>
              <a:off x="11085236" y="5285358"/>
              <a:ext cx="234305"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6" name="rc155"/>
            <p:cNvSpPr/>
            <p:nvPr/>
          </p:nvSpPr>
          <p:spPr>
            <a:xfrm>
              <a:off x="11085236" y="5250128"/>
              <a:ext cx="234305" cy="3523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7" name="rc156"/>
            <p:cNvSpPr/>
            <p:nvPr/>
          </p:nvSpPr>
          <p:spPr>
            <a:xfrm>
              <a:off x="11085236" y="5250128"/>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8" name="rc157"/>
            <p:cNvSpPr/>
            <p:nvPr/>
          </p:nvSpPr>
          <p:spPr>
            <a:xfrm>
              <a:off x="11085236" y="5250128"/>
              <a:ext cx="234305"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9" name="pg158"/>
            <p:cNvSpPr/>
            <p:nvPr/>
          </p:nvSpPr>
          <p:spPr>
            <a:xfrm>
              <a:off x="1114157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60" name="pg159"/>
            <p:cNvSpPr/>
            <p:nvPr/>
          </p:nvSpPr>
          <p:spPr>
            <a:xfrm>
              <a:off x="9105815" y="2153563"/>
              <a:ext cx="1850093" cy="373922"/>
            </a:xfrm>
            <a:custGeom>
              <a:avLst/>
              <a:pathLst>
                <a:path w="1850093" h="373922">
                  <a:moveTo>
                    <a:pt x="31220" y="373922"/>
                  </a:moveTo>
                  <a:lnTo>
                    <a:pt x="1818873" y="373922"/>
                  </a:lnTo>
                  <a:lnTo>
                    <a:pt x="1817616" y="373897"/>
                  </a:lnTo>
                  <a:lnTo>
                    <a:pt x="1822636" y="373695"/>
                  </a:lnTo>
                  <a:lnTo>
                    <a:pt x="1827559" y="372690"/>
                  </a:lnTo>
                  <a:lnTo>
                    <a:pt x="1832257" y="370908"/>
                  </a:lnTo>
                  <a:lnTo>
                    <a:pt x="1836608" y="368396"/>
                  </a:lnTo>
                  <a:lnTo>
                    <a:pt x="1840500" y="365218"/>
                  </a:lnTo>
                  <a:lnTo>
                    <a:pt x="1843832" y="361457"/>
                  </a:lnTo>
                  <a:lnTo>
                    <a:pt x="1846517" y="357211"/>
                  </a:lnTo>
                  <a:lnTo>
                    <a:pt x="1848487" y="352588"/>
                  </a:lnTo>
                  <a:lnTo>
                    <a:pt x="1849689" y="347710"/>
                  </a:lnTo>
                  <a:lnTo>
                    <a:pt x="1850093" y="342702"/>
                  </a:lnTo>
                  <a:lnTo>
                    <a:pt x="1850093" y="31220"/>
                  </a:lnTo>
                  <a:lnTo>
                    <a:pt x="1849689" y="26212"/>
                  </a:lnTo>
                  <a:lnTo>
                    <a:pt x="1848487" y="21334"/>
                  </a:lnTo>
                  <a:lnTo>
                    <a:pt x="1846517" y="16711"/>
                  </a:lnTo>
                  <a:lnTo>
                    <a:pt x="1843832" y="12465"/>
                  </a:lnTo>
                  <a:lnTo>
                    <a:pt x="1840500" y="8704"/>
                  </a:lnTo>
                  <a:lnTo>
                    <a:pt x="1836608" y="5526"/>
                  </a:lnTo>
                  <a:lnTo>
                    <a:pt x="1832257" y="3014"/>
                  </a:lnTo>
                  <a:lnTo>
                    <a:pt x="1827559" y="1232"/>
                  </a:lnTo>
                  <a:lnTo>
                    <a:pt x="1822636" y="227"/>
                  </a:lnTo>
                  <a:lnTo>
                    <a:pt x="181887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61" name="tx160"/>
            <p:cNvSpPr/>
            <p:nvPr/>
          </p:nvSpPr>
          <p:spPr>
            <a:xfrm>
              <a:off x="9230698" y="2239827"/>
              <a:ext cx="160032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2,245 case(s)</a:t>
              </a:r>
            </a:p>
          </p:txBody>
        </p:sp>
        <p:sp>
          <p:nvSpPr>
            <p:cNvPr id="162" name="pg161"/>
            <p:cNvSpPr/>
            <p:nvPr/>
          </p:nvSpPr>
          <p:spPr>
            <a:xfrm>
              <a:off x="9316310" y="2394471"/>
              <a:ext cx="1429105" cy="311602"/>
            </a:xfrm>
            <a:custGeom>
              <a:avLst/>
              <a:pathLst>
                <a:path w="1429105" h="311602">
                  <a:moveTo>
                    <a:pt x="26017" y="311602"/>
                  </a:moveTo>
                  <a:lnTo>
                    <a:pt x="1403088" y="311602"/>
                  </a:lnTo>
                  <a:lnTo>
                    <a:pt x="1402040" y="311581"/>
                  </a:lnTo>
                  <a:lnTo>
                    <a:pt x="1406224" y="311412"/>
                  </a:lnTo>
                  <a:lnTo>
                    <a:pt x="1410326" y="310575"/>
                  </a:lnTo>
                  <a:lnTo>
                    <a:pt x="1414241" y="309090"/>
                  </a:lnTo>
                  <a:lnTo>
                    <a:pt x="1417867" y="306996"/>
                  </a:lnTo>
                  <a:lnTo>
                    <a:pt x="1421110" y="304348"/>
                  </a:lnTo>
                  <a:lnTo>
                    <a:pt x="1423887" y="301214"/>
                  </a:lnTo>
                  <a:lnTo>
                    <a:pt x="1426125" y="297675"/>
                  </a:lnTo>
                  <a:lnTo>
                    <a:pt x="1427766" y="293823"/>
                  </a:lnTo>
                  <a:lnTo>
                    <a:pt x="1428768" y="289758"/>
                  </a:lnTo>
                  <a:lnTo>
                    <a:pt x="1429105" y="285585"/>
                  </a:lnTo>
                  <a:lnTo>
                    <a:pt x="1429105" y="26017"/>
                  </a:lnTo>
                  <a:lnTo>
                    <a:pt x="1428768" y="21843"/>
                  </a:lnTo>
                  <a:lnTo>
                    <a:pt x="1427766" y="17778"/>
                  </a:lnTo>
                  <a:lnTo>
                    <a:pt x="1426125" y="13926"/>
                  </a:lnTo>
                  <a:lnTo>
                    <a:pt x="1423887" y="10387"/>
                  </a:lnTo>
                  <a:lnTo>
                    <a:pt x="1421110" y="7253"/>
                  </a:lnTo>
                  <a:lnTo>
                    <a:pt x="1417867" y="4605"/>
                  </a:lnTo>
                  <a:lnTo>
                    <a:pt x="1414241" y="2511"/>
                  </a:lnTo>
                  <a:lnTo>
                    <a:pt x="1410326" y="1027"/>
                  </a:lnTo>
                  <a:lnTo>
                    <a:pt x="1406224" y="189"/>
                  </a:lnTo>
                  <a:lnTo>
                    <a:pt x="1403088"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63" name="tx162"/>
            <p:cNvSpPr/>
            <p:nvPr/>
          </p:nvSpPr>
          <p:spPr>
            <a:xfrm>
              <a:off x="9420378" y="2466357"/>
              <a:ext cx="122096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1,053 case(s)</a:t>
              </a:r>
            </a:p>
          </p:txBody>
        </p:sp>
        <p:sp>
          <p:nvSpPr>
            <p:cNvPr id="164" name="rc163"/>
            <p:cNvSpPr/>
            <p:nvPr/>
          </p:nvSpPr>
          <p:spPr>
            <a:xfrm>
              <a:off x="8442793" y="2153563"/>
              <a:ext cx="3176137" cy="3131794"/>
            </a:xfrm>
            <a:prstGeom prst="rect">
              <a:avLst/>
            </a:prstGeom>
            <a:ln w="13550" cap="rnd">
              <a:solidFill>
                <a:srgbClr val="333333">
                  <a:alpha val="100000"/>
                </a:srgbClr>
              </a:solidFill>
              <a:prstDash val="solid"/>
              <a:round/>
            </a:ln>
          </p:spPr>
          <p:txBody>
            <a:bodyPr/>
            <a:lstStyle/>
            <a:p/>
          </p:txBody>
        </p:sp>
        <p:sp>
          <p:nvSpPr>
            <p:cNvPr id="165" name="rc164"/>
            <p:cNvSpPr/>
            <p:nvPr/>
          </p:nvSpPr>
          <p:spPr>
            <a:xfrm>
              <a:off x="11618931" y="2153563"/>
              <a:ext cx="3176137" cy="3131794"/>
            </a:xfrm>
            <a:prstGeom prst="rect">
              <a:avLst/>
            </a:prstGeom>
            <a:solidFill>
              <a:srgbClr val="FFFFFF">
                <a:alpha val="100000"/>
              </a:srgbClr>
            </a:solidFill>
          </p:spPr>
          <p:txBody>
            <a:bodyPr/>
            <a:lstStyle/>
            <a:p/>
          </p:txBody>
        </p:sp>
        <p:sp>
          <p:nvSpPr>
            <p:cNvPr id="166" name="pl165"/>
            <p:cNvSpPr/>
            <p:nvPr/>
          </p:nvSpPr>
          <p:spPr>
            <a:xfrm>
              <a:off x="11618931"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7" name="pl166"/>
            <p:cNvSpPr/>
            <p:nvPr/>
          </p:nvSpPr>
          <p:spPr>
            <a:xfrm>
              <a:off x="11618931"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8" name="pl167"/>
            <p:cNvSpPr/>
            <p:nvPr/>
          </p:nvSpPr>
          <p:spPr>
            <a:xfrm>
              <a:off x="11618931"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69" name="pl168"/>
            <p:cNvSpPr/>
            <p:nvPr/>
          </p:nvSpPr>
          <p:spPr>
            <a:xfrm>
              <a:off x="11618931"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70" name="pl169"/>
            <p:cNvSpPr/>
            <p:nvPr/>
          </p:nvSpPr>
          <p:spPr>
            <a:xfrm>
              <a:off x="11618931"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1" name="pl170"/>
            <p:cNvSpPr/>
            <p:nvPr/>
          </p:nvSpPr>
          <p:spPr>
            <a:xfrm>
              <a:off x="11618931"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2" name="pl171"/>
            <p:cNvSpPr/>
            <p:nvPr/>
          </p:nvSpPr>
          <p:spPr>
            <a:xfrm>
              <a:off x="11618931"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3" name="pl172"/>
            <p:cNvSpPr/>
            <p:nvPr/>
          </p:nvSpPr>
          <p:spPr>
            <a:xfrm>
              <a:off x="11618931"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174" name="rc173"/>
            <p:cNvSpPr/>
            <p:nvPr/>
          </p:nvSpPr>
          <p:spPr>
            <a:xfrm>
              <a:off x="12439000" y="5245095"/>
              <a:ext cx="234305" cy="4026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2439000" y="5245095"/>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2439000" y="5245095"/>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2439000" y="5166246"/>
              <a:ext cx="234305" cy="78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2699339" y="5226641"/>
              <a:ext cx="234305" cy="5871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2699339" y="522664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2699339" y="522664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2699339" y="5127661"/>
              <a:ext cx="234305" cy="98979"/>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2959678" y="5261871"/>
              <a:ext cx="234305" cy="234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2959678" y="5261871"/>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2959678" y="5261871"/>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2959678" y="5216575"/>
              <a:ext cx="234305" cy="4529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3220017" y="5248450"/>
              <a:ext cx="234305" cy="3690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3220017" y="5248450"/>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3220017" y="5248450"/>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3220017" y="5201476"/>
              <a:ext cx="234305" cy="469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12330227" y="2153563"/>
              <a:ext cx="1753545" cy="373922"/>
            </a:xfrm>
            <a:custGeom>
              <a:avLst/>
              <a:pathLst>
                <a:path w="1753545" h="373922">
                  <a:moveTo>
                    <a:pt x="31220" y="373922"/>
                  </a:moveTo>
                  <a:lnTo>
                    <a:pt x="1722325" y="373922"/>
                  </a:lnTo>
                  <a:lnTo>
                    <a:pt x="1721067" y="373897"/>
                  </a:lnTo>
                  <a:lnTo>
                    <a:pt x="1726088" y="373695"/>
                  </a:lnTo>
                  <a:lnTo>
                    <a:pt x="1731011" y="372690"/>
                  </a:lnTo>
                  <a:lnTo>
                    <a:pt x="1735709" y="370908"/>
                  </a:lnTo>
                  <a:lnTo>
                    <a:pt x="1740060" y="368396"/>
                  </a:lnTo>
                  <a:lnTo>
                    <a:pt x="1743952" y="365218"/>
                  </a:lnTo>
                  <a:lnTo>
                    <a:pt x="1747284" y="361457"/>
                  </a:lnTo>
                  <a:lnTo>
                    <a:pt x="1749969" y="357211"/>
                  </a:lnTo>
                  <a:lnTo>
                    <a:pt x="1751939" y="352588"/>
                  </a:lnTo>
                  <a:lnTo>
                    <a:pt x="1753141" y="347710"/>
                  </a:lnTo>
                  <a:lnTo>
                    <a:pt x="1753545" y="342702"/>
                  </a:lnTo>
                  <a:lnTo>
                    <a:pt x="1753545" y="31220"/>
                  </a:lnTo>
                  <a:lnTo>
                    <a:pt x="1753141" y="26212"/>
                  </a:lnTo>
                  <a:lnTo>
                    <a:pt x="1751939" y="21334"/>
                  </a:lnTo>
                  <a:lnTo>
                    <a:pt x="1749969" y="16711"/>
                  </a:lnTo>
                  <a:lnTo>
                    <a:pt x="1747284" y="12465"/>
                  </a:lnTo>
                  <a:lnTo>
                    <a:pt x="1743952" y="8704"/>
                  </a:lnTo>
                  <a:lnTo>
                    <a:pt x="1740060" y="5526"/>
                  </a:lnTo>
                  <a:lnTo>
                    <a:pt x="1735709" y="3014"/>
                  </a:lnTo>
                  <a:lnTo>
                    <a:pt x="1731011" y="1232"/>
                  </a:lnTo>
                  <a:lnTo>
                    <a:pt x="1726088" y="227"/>
                  </a:lnTo>
                  <a:lnTo>
                    <a:pt x="1722325"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1" name="tx190"/>
            <p:cNvSpPr/>
            <p:nvPr/>
          </p:nvSpPr>
          <p:spPr>
            <a:xfrm>
              <a:off x="12455110" y="2239827"/>
              <a:ext cx="1503780"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95 case(s)</a:t>
              </a:r>
            </a:p>
          </p:txBody>
        </p:sp>
        <p:sp>
          <p:nvSpPr>
            <p:cNvPr id="192" name="pg191"/>
            <p:cNvSpPr/>
            <p:nvPr/>
          </p:nvSpPr>
          <p:spPr>
            <a:xfrm>
              <a:off x="12512562" y="2394471"/>
              <a:ext cx="1388876" cy="311602"/>
            </a:xfrm>
            <a:custGeom>
              <a:avLst/>
              <a:pathLst>
                <a:path w="1388876" h="311602">
                  <a:moveTo>
                    <a:pt x="26017" y="311602"/>
                  </a:moveTo>
                  <a:lnTo>
                    <a:pt x="1362859" y="311602"/>
                  </a:lnTo>
                  <a:lnTo>
                    <a:pt x="1361812" y="311581"/>
                  </a:lnTo>
                  <a:lnTo>
                    <a:pt x="1365995" y="311412"/>
                  </a:lnTo>
                  <a:lnTo>
                    <a:pt x="1370098" y="310575"/>
                  </a:lnTo>
                  <a:lnTo>
                    <a:pt x="1374013" y="309090"/>
                  </a:lnTo>
                  <a:lnTo>
                    <a:pt x="1377639" y="306996"/>
                  </a:lnTo>
                  <a:lnTo>
                    <a:pt x="1380882" y="304348"/>
                  </a:lnTo>
                  <a:lnTo>
                    <a:pt x="1383659" y="301214"/>
                  </a:lnTo>
                  <a:lnTo>
                    <a:pt x="1385896" y="297675"/>
                  </a:lnTo>
                  <a:lnTo>
                    <a:pt x="1387538" y="293823"/>
                  </a:lnTo>
                  <a:lnTo>
                    <a:pt x="1388540" y="289758"/>
                  </a:lnTo>
                  <a:lnTo>
                    <a:pt x="1388876" y="285585"/>
                  </a:lnTo>
                  <a:lnTo>
                    <a:pt x="1388876" y="26017"/>
                  </a:lnTo>
                  <a:lnTo>
                    <a:pt x="1388540" y="21843"/>
                  </a:lnTo>
                  <a:lnTo>
                    <a:pt x="1387538" y="17778"/>
                  </a:lnTo>
                  <a:lnTo>
                    <a:pt x="1385896" y="13926"/>
                  </a:lnTo>
                  <a:lnTo>
                    <a:pt x="1383659" y="10387"/>
                  </a:lnTo>
                  <a:lnTo>
                    <a:pt x="1380882" y="7253"/>
                  </a:lnTo>
                  <a:lnTo>
                    <a:pt x="1377639" y="4605"/>
                  </a:lnTo>
                  <a:lnTo>
                    <a:pt x="1374013" y="2511"/>
                  </a:lnTo>
                  <a:lnTo>
                    <a:pt x="1370098" y="1027"/>
                  </a:lnTo>
                  <a:lnTo>
                    <a:pt x="1365995" y="189"/>
                  </a:lnTo>
                  <a:lnTo>
                    <a:pt x="13628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3" name="tx192"/>
            <p:cNvSpPr/>
            <p:nvPr/>
          </p:nvSpPr>
          <p:spPr>
            <a:xfrm>
              <a:off x="12616631" y="2466357"/>
              <a:ext cx="1180739"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769 case(s)</a:t>
              </a:r>
            </a:p>
          </p:txBody>
        </p:sp>
        <p:sp>
          <p:nvSpPr>
            <p:cNvPr id="194" name="rc193"/>
            <p:cNvSpPr/>
            <p:nvPr/>
          </p:nvSpPr>
          <p:spPr>
            <a:xfrm>
              <a:off x="11618931" y="2153563"/>
              <a:ext cx="3176137" cy="3131794"/>
            </a:xfrm>
            <a:prstGeom prst="rect">
              <a:avLst/>
            </a:prstGeom>
            <a:ln w="13550" cap="rnd">
              <a:solidFill>
                <a:srgbClr val="333333">
                  <a:alpha val="100000"/>
                </a:srgbClr>
              </a:solidFill>
              <a:prstDash val="solid"/>
              <a:round/>
            </a:ln>
          </p:spPr>
          <p:txBody>
            <a:bodyPr/>
            <a:lstStyle/>
            <a:p/>
          </p:txBody>
        </p:sp>
        <p:sp>
          <p:nvSpPr>
            <p:cNvPr id="195" name="rc194"/>
            <p:cNvSpPr/>
            <p:nvPr/>
          </p:nvSpPr>
          <p:spPr>
            <a:xfrm>
              <a:off x="14795069" y="2153563"/>
              <a:ext cx="3176137" cy="3131794"/>
            </a:xfrm>
            <a:prstGeom prst="rect">
              <a:avLst/>
            </a:prstGeom>
            <a:solidFill>
              <a:srgbClr val="FFFFFF">
                <a:alpha val="100000"/>
              </a:srgbClr>
            </a:solidFill>
          </p:spPr>
          <p:txBody>
            <a:bodyPr/>
            <a:lstStyle/>
            <a:p/>
          </p:txBody>
        </p:sp>
        <p:sp>
          <p:nvSpPr>
            <p:cNvPr id="196" name="pl195"/>
            <p:cNvSpPr/>
            <p:nvPr/>
          </p:nvSpPr>
          <p:spPr>
            <a:xfrm>
              <a:off x="14795069" y="4865951"/>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7" name="pl196"/>
            <p:cNvSpPr/>
            <p:nvPr/>
          </p:nvSpPr>
          <p:spPr>
            <a:xfrm>
              <a:off x="14795069" y="4027137"/>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8" name="pl197"/>
            <p:cNvSpPr/>
            <p:nvPr/>
          </p:nvSpPr>
          <p:spPr>
            <a:xfrm>
              <a:off x="14795069" y="3188324"/>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199" name="pl198"/>
            <p:cNvSpPr/>
            <p:nvPr/>
          </p:nvSpPr>
          <p:spPr>
            <a:xfrm>
              <a:off x="14795069" y="2349510"/>
              <a:ext cx="3176137" cy="0"/>
            </a:xfrm>
            <a:custGeom>
              <a:avLst/>
              <a:pathLst>
                <a:path w="3176137" h="0">
                  <a:moveTo>
                    <a:pt x="0" y="0"/>
                  </a:moveTo>
                  <a:lnTo>
                    <a:pt x="3176137" y="0"/>
                  </a:lnTo>
                  <a:lnTo>
                    <a:pt x="3176137" y="0"/>
                  </a:lnTo>
                </a:path>
              </a:pathLst>
            </a:custGeom>
            <a:ln w="6775" cap="flat">
              <a:solidFill>
                <a:srgbClr val="EBEBEB">
                  <a:alpha val="100000"/>
                </a:srgbClr>
              </a:solidFill>
              <a:prstDash val="solid"/>
              <a:round/>
            </a:ln>
          </p:spPr>
          <p:txBody>
            <a:bodyPr/>
            <a:lstStyle/>
            <a:p/>
          </p:txBody>
        </p:sp>
        <p:sp>
          <p:nvSpPr>
            <p:cNvPr id="200" name="pl199"/>
            <p:cNvSpPr/>
            <p:nvPr/>
          </p:nvSpPr>
          <p:spPr>
            <a:xfrm>
              <a:off x="14795069" y="5285358"/>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1" name="pl200"/>
            <p:cNvSpPr/>
            <p:nvPr/>
          </p:nvSpPr>
          <p:spPr>
            <a:xfrm>
              <a:off x="14795069" y="4446544"/>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2" name="pl201"/>
            <p:cNvSpPr/>
            <p:nvPr/>
          </p:nvSpPr>
          <p:spPr>
            <a:xfrm>
              <a:off x="14795069" y="3607731"/>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3" name="pl202"/>
            <p:cNvSpPr/>
            <p:nvPr/>
          </p:nvSpPr>
          <p:spPr>
            <a:xfrm>
              <a:off x="14795069" y="2768917"/>
              <a:ext cx="3176137" cy="0"/>
            </a:xfrm>
            <a:custGeom>
              <a:avLst/>
              <a:pathLst>
                <a:path w="3176137" h="0">
                  <a:moveTo>
                    <a:pt x="0" y="0"/>
                  </a:moveTo>
                  <a:lnTo>
                    <a:pt x="3176137" y="0"/>
                  </a:lnTo>
                  <a:lnTo>
                    <a:pt x="3176137" y="0"/>
                  </a:lnTo>
                </a:path>
              </a:pathLst>
            </a:custGeom>
            <a:ln w="13550" cap="flat">
              <a:solidFill>
                <a:srgbClr val="EBEBEB">
                  <a:alpha val="100000"/>
                </a:srgbClr>
              </a:solidFill>
              <a:prstDash val="solid"/>
              <a:round/>
            </a:ln>
          </p:spPr>
          <p:txBody>
            <a:bodyPr/>
            <a:lstStyle/>
            <a:p/>
          </p:txBody>
        </p:sp>
        <p:sp>
          <p:nvSpPr>
            <p:cNvPr id="204" name="rc203"/>
            <p:cNvSpPr/>
            <p:nvPr/>
          </p:nvSpPr>
          <p:spPr>
            <a:xfrm>
              <a:off x="14834120" y="5246772"/>
              <a:ext cx="234305" cy="3858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5" name="rc204"/>
            <p:cNvSpPr/>
            <p:nvPr/>
          </p:nvSpPr>
          <p:spPr>
            <a:xfrm>
              <a:off x="14834120" y="524677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6" name="rc205"/>
            <p:cNvSpPr/>
            <p:nvPr/>
          </p:nvSpPr>
          <p:spPr>
            <a:xfrm>
              <a:off x="14834120" y="524677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07" name="rc206"/>
            <p:cNvSpPr/>
            <p:nvPr/>
          </p:nvSpPr>
          <p:spPr>
            <a:xfrm>
              <a:off x="14834120" y="4909569"/>
              <a:ext cx="234305" cy="3372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8" name="rc207"/>
            <p:cNvSpPr/>
            <p:nvPr/>
          </p:nvSpPr>
          <p:spPr>
            <a:xfrm>
              <a:off x="15094459" y="5038747"/>
              <a:ext cx="234305" cy="2466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9" name="rc208"/>
            <p:cNvSpPr/>
            <p:nvPr/>
          </p:nvSpPr>
          <p:spPr>
            <a:xfrm>
              <a:off x="15094459" y="5038747"/>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0" name="rc209"/>
            <p:cNvSpPr/>
            <p:nvPr/>
          </p:nvSpPr>
          <p:spPr>
            <a:xfrm>
              <a:off x="15094459" y="5038747"/>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1" name="rc210"/>
            <p:cNvSpPr/>
            <p:nvPr/>
          </p:nvSpPr>
          <p:spPr>
            <a:xfrm>
              <a:off x="15094459" y="4870984"/>
              <a:ext cx="234305" cy="1677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2" name="rc211"/>
            <p:cNvSpPr/>
            <p:nvPr/>
          </p:nvSpPr>
          <p:spPr>
            <a:xfrm>
              <a:off x="15354798" y="5065589"/>
              <a:ext cx="234305" cy="21976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3" name="rc212"/>
            <p:cNvSpPr/>
            <p:nvPr/>
          </p:nvSpPr>
          <p:spPr>
            <a:xfrm>
              <a:off x="15354798" y="5065589"/>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4" name="rc213"/>
            <p:cNvSpPr/>
            <p:nvPr/>
          </p:nvSpPr>
          <p:spPr>
            <a:xfrm>
              <a:off x="15354798" y="5065589"/>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5" name="rc214"/>
            <p:cNvSpPr/>
            <p:nvPr/>
          </p:nvSpPr>
          <p:spPr>
            <a:xfrm>
              <a:off x="15354798" y="4928023"/>
              <a:ext cx="234305" cy="1375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6" name="rc215"/>
            <p:cNvSpPr/>
            <p:nvPr/>
          </p:nvSpPr>
          <p:spPr>
            <a:xfrm>
              <a:off x="15615138" y="5176312"/>
              <a:ext cx="234305" cy="109045"/>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7" name="rc216"/>
            <p:cNvSpPr/>
            <p:nvPr/>
          </p:nvSpPr>
          <p:spPr>
            <a:xfrm>
              <a:off x="15615138" y="5176312"/>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8" name="rc217"/>
            <p:cNvSpPr/>
            <p:nvPr/>
          </p:nvSpPr>
          <p:spPr>
            <a:xfrm>
              <a:off x="15615138" y="5176312"/>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9" name="rc218"/>
            <p:cNvSpPr/>
            <p:nvPr/>
          </p:nvSpPr>
          <p:spPr>
            <a:xfrm>
              <a:off x="15615138" y="5080687"/>
              <a:ext cx="234305" cy="9562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0" name="rc219"/>
            <p:cNvSpPr/>
            <p:nvPr/>
          </p:nvSpPr>
          <p:spPr>
            <a:xfrm>
              <a:off x="15875477" y="5196443"/>
              <a:ext cx="234305" cy="88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1" name="rc220"/>
            <p:cNvSpPr/>
            <p:nvPr/>
          </p:nvSpPr>
          <p:spPr>
            <a:xfrm>
              <a:off x="15875477" y="5196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2" name="rc221"/>
            <p:cNvSpPr/>
            <p:nvPr/>
          </p:nvSpPr>
          <p:spPr>
            <a:xfrm>
              <a:off x="15875477" y="5196443"/>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3" name="rc222"/>
            <p:cNvSpPr/>
            <p:nvPr/>
          </p:nvSpPr>
          <p:spPr>
            <a:xfrm>
              <a:off x="15875477" y="5117595"/>
              <a:ext cx="234305" cy="788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4" name="rc223"/>
            <p:cNvSpPr/>
            <p:nvPr/>
          </p:nvSpPr>
          <p:spPr>
            <a:xfrm>
              <a:off x="16135816" y="5196443"/>
              <a:ext cx="234305" cy="8891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5" name="rc224"/>
            <p:cNvSpPr/>
            <p:nvPr/>
          </p:nvSpPr>
          <p:spPr>
            <a:xfrm>
              <a:off x="16135816" y="5196443"/>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6" name="rc225"/>
            <p:cNvSpPr/>
            <p:nvPr/>
          </p:nvSpPr>
          <p:spPr>
            <a:xfrm>
              <a:off x="16135816" y="5194766"/>
              <a:ext cx="234305" cy="1677"/>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7" name="rc226"/>
            <p:cNvSpPr/>
            <p:nvPr/>
          </p:nvSpPr>
          <p:spPr>
            <a:xfrm>
              <a:off x="16135816" y="5117595"/>
              <a:ext cx="234305" cy="7717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8" name="rc227"/>
            <p:cNvSpPr/>
            <p:nvPr/>
          </p:nvSpPr>
          <p:spPr>
            <a:xfrm>
              <a:off x="16396155" y="5266904"/>
              <a:ext cx="234305" cy="1845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9" name="rc228"/>
            <p:cNvSpPr/>
            <p:nvPr/>
          </p:nvSpPr>
          <p:spPr>
            <a:xfrm>
              <a:off x="16396155" y="5266904"/>
              <a:ext cx="234305"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0" name="rc229"/>
            <p:cNvSpPr/>
            <p:nvPr/>
          </p:nvSpPr>
          <p:spPr>
            <a:xfrm>
              <a:off x="16396155" y="5266904"/>
              <a:ext cx="234305"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1" name="rc230"/>
            <p:cNvSpPr/>
            <p:nvPr/>
          </p:nvSpPr>
          <p:spPr>
            <a:xfrm>
              <a:off x="16396155" y="5260193"/>
              <a:ext cx="234305" cy="671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2" name="pg231"/>
            <p:cNvSpPr/>
            <p:nvPr/>
          </p:nvSpPr>
          <p:spPr>
            <a:xfrm>
              <a:off x="15482228" y="2153563"/>
              <a:ext cx="1801819" cy="373922"/>
            </a:xfrm>
            <a:custGeom>
              <a:avLst/>
              <a:pathLst>
                <a:path w="1801819" h="373922">
                  <a:moveTo>
                    <a:pt x="31220" y="373922"/>
                  </a:moveTo>
                  <a:lnTo>
                    <a:pt x="1770599" y="373922"/>
                  </a:lnTo>
                  <a:lnTo>
                    <a:pt x="1769342" y="373897"/>
                  </a:lnTo>
                  <a:lnTo>
                    <a:pt x="1774362" y="373695"/>
                  </a:lnTo>
                  <a:lnTo>
                    <a:pt x="1779285" y="372690"/>
                  </a:lnTo>
                  <a:lnTo>
                    <a:pt x="1783983" y="370908"/>
                  </a:lnTo>
                  <a:lnTo>
                    <a:pt x="1788334" y="368396"/>
                  </a:lnTo>
                  <a:lnTo>
                    <a:pt x="1792226" y="365218"/>
                  </a:lnTo>
                  <a:lnTo>
                    <a:pt x="1795558" y="361457"/>
                  </a:lnTo>
                  <a:lnTo>
                    <a:pt x="1798243" y="357211"/>
                  </a:lnTo>
                  <a:lnTo>
                    <a:pt x="1800213" y="352588"/>
                  </a:lnTo>
                  <a:lnTo>
                    <a:pt x="1801415" y="347710"/>
                  </a:lnTo>
                  <a:lnTo>
                    <a:pt x="1801819" y="342702"/>
                  </a:lnTo>
                  <a:lnTo>
                    <a:pt x="1801819" y="31220"/>
                  </a:lnTo>
                  <a:lnTo>
                    <a:pt x="1801415" y="26212"/>
                  </a:lnTo>
                  <a:lnTo>
                    <a:pt x="1800213" y="21334"/>
                  </a:lnTo>
                  <a:lnTo>
                    <a:pt x="1798243" y="16711"/>
                  </a:lnTo>
                  <a:lnTo>
                    <a:pt x="1795558" y="12465"/>
                  </a:lnTo>
                  <a:lnTo>
                    <a:pt x="1792226" y="8704"/>
                  </a:lnTo>
                  <a:lnTo>
                    <a:pt x="1788334" y="5526"/>
                  </a:lnTo>
                  <a:lnTo>
                    <a:pt x="1783983" y="3014"/>
                  </a:lnTo>
                  <a:lnTo>
                    <a:pt x="1779285" y="1232"/>
                  </a:lnTo>
                  <a:lnTo>
                    <a:pt x="1774362" y="227"/>
                  </a:lnTo>
                  <a:lnTo>
                    <a:pt x="1770599"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33" name="tx232"/>
            <p:cNvSpPr/>
            <p:nvPr/>
          </p:nvSpPr>
          <p:spPr>
            <a:xfrm>
              <a:off x="15607111" y="2239827"/>
              <a:ext cx="1552054"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484 case(s)</a:t>
              </a:r>
            </a:p>
          </p:txBody>
        </p:sp>
        <p:sp>
          <p:nvSpPr>
            <p:cNvPr id="234" name="pg233"/>
            <p:cNvSpPr/>
            <p:nvPr/>
          </p:nvSpPr>
          <p:spPr>
            <a:xfrm>
              <a:off x="16279069"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35" name="rc234"/>
            <p:cNvSpPr/>
            <p:nvPr/>
          </p:nvSpPr>
          <p:spPr>
            <a:xfrm>
              <a:off x="14795069" y="2153563"/>
              <a:ext cx="3176137" cy="3131794"/>
            </a:xfrm>
            <a:prstGeom prst="rect">
              <a:avLst/>
            </a:prstGeom>
            <a:ln w="13550" cap="rnd">
              <a:solidFill>
                <a:srgbClr val="333333">
                  <a:alpha val="100000"/>
                </a:srgbClr>
              </a:solidFill>
              <a:prstDash val="solid"/>
              <a:round/>
            </a:ln>
          </p:spPr>
          <p:txBody>
            <a:bodyPr/>
            <a:lstStyle/>
            <a:p/>
          </p:txBody>
        </p:sp>
        <p:sp>
          <p:nvSpPr>
            <p:cNvPr id="236" name="tx235"/>
            <p:cNvSpPr/>
            <p:nvPr/>
          </p:nvSpPr>
          <p:spPr>
            <a:xfrm>
              <a:off x="3396061"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237" name="tx236"/>
            <p:cNvSpPr/>
            <p:nvPr/>
          </p:nvSpPr>
          <p:spPr>
            <a:xfrm>
              <a:off x="657219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238" name="tx237"/>
            <p:cNvSpPr/>
            <p:nvPr/>
          </p:nvSpPr>
          <p:spPr>
            <a:xfrm>
              <a:off x="974833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239" name="tx238"/>
            <p:cNvSpPr/>
            <p:nvPr/>
          </p:nvSpPr>
          <p:spPr>
            <a:xfrm>
              <a:off x="1292447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240" name="tx239"/>
            <p:cNvSpPr/>
            <p:nvPr/>
          </p:nvSpPr>
          <p:spPr>
            <a:xfrm>
              <a:off x="161006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241" name="pl240"/>
            <p:cNvSpPr/>
            <p:nvPr/>
          </p:nvSpPr>
          <p:spPr>
            <a:xfrm>
              <a:off x="224672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2" name="pl241"/>
            <p:cNvSpPr/>
            <p:nvPr/>
          </p:nvSpPr>
          <p:spPr>
            <a:xfrm>
              <a:off x="250706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3" name="pl242"/>
            <p:cNvSpPr/>
            <p:nvPr/>
          </p:nvSpPr>
          <p:spPr>
            <a:xfrm>
              <a:off x="27673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4" name="pl243"/>
            <p:cNvSpPr/>
            <p:nvPr/>
          </p:nvSpPr>
          <p:spPr>
            <a:xfrm>
              <a:off x="3027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5" name="pl244"/>
            <p:cNvSpPr/>
            <p:nvPr/>
          </p:nvSpPr>
          <p:spPr>
            <a:xfrm>
              <a:off x="32880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6" name="pl245"/>
            <p:cNvSpPr/>
            <p:nvPr/>
          </p:nvSpPr>
          <p:spPr>
            <a:xfrm>
              <a:off x="35484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7" name="pl246"/>
            <p:cNvSpPr/>
            <p:nvPr/>
          </p:nvSpPr>
          <p:spPr>
            <a:xfrm>
              <a:off x="38087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8" name="pl247"/>
            <p:cNvSpPr/>
            <p:nvPr/>
          </p:nvSpPr>
          <p:spPr>
            <a:xfrm>
              <a:off x="40690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9" name="pl248"/>
            <p:cNvSpPr/>
            <p:nvPr/>
          </p:nvSpPr>
          <p:spPr>
            <a:xfrm>
              <a:off x="43294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0" name="pl249"/>
            <p:cNvSpPr/>
            <p:nvPr/>
          </p:nvSpPr>
          <p:spPr>
            <a:xfrm>
              <a:off x="45897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1" name="pl250"/>
            <p:cNvSpPr/>
            <p:nvPr/>
          </p:nvSpPr>
          <p:spPr>
            <a:xfrm>
              <a:off x="48501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2" name="pl251"/>
            <p:cNvSpPr/>
            <p:nvPr/>
          </p:nvSpPr>
          <p:spPr>
            <a:xfrm>
              <a:off x="5110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3" name="tx252"/>
            <p:cNvSpPr/>
            <p:nvPr/>
          </p:nvSpPr>
          <p:spPr>
            <a:xfrm rot="-5400000">
              <a:off x="216593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54" name="tx253"/>
            <p:cNvSpPr/>
            <p:nvPr/>
          </p:nvSpPr>
          <p:spPr>
            <a:xfrm rot="-5400000">
              <a:off x="241646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55" name="tx254"/>
            <p:cNvSpPr/>
            <p:nvPr/>
          </p:nvSpPr>
          <p:spPr>
            <a:xfrm rot="-5400000">
              <a:off x="267689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56" name="tx255"/>
            <p:cNvSpPr/>
            <p:nvPr/>
          </p:nvSpPr>
          <p:spPr>
            <a:xfrm rot="-5400000">
              <a:off x="293536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57" name="tx256"/>
            <p:cNvSpPr/>
            <p:nvPr/>
          </p:nvSpPr>
          <p:spPr>
            <a:xfrm rot="-5400000">
              <a:off x="31650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58" name="tx257"/>
            <p:cNvSpPr/>
            <p:nvPr/>
          </p:nvSpPr>
          <p:spPr>
            <a:xfrm rot="-5400000">
              <a:off x="346763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59" name="tx258"/>
            <p:cNvSpPr/>
            <p:nvPr/>
          </p:nvSpPr>
          <p:spPr>
            <a:xfrm rot="-5400000">
              <a:off x="3757665"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60" name="tx259"/>
            <p:cNvSpPr/>
            <p:nvPr/>
          </p:nvSpPr>
          <p:spPr>
            <a:xfrm rot="-5400000">
              <a:off x="395584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61" name="tx260"/>
            <p:cNvSpPr/>
            <p:nvPr/>
          </p:nvSpPr>
          <p:spPr>
            <a:xfrm rot="-5400000">
              <a:off x="42161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62" name="tx261"/>
            <p:cNvSpPr/>
            <p:nvPr/>
          </p:nvSpPr>
          <p:spPr>
            <a:xfrm rot="-5400000">
              <a:off x="451289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63" name="tx262"/>
            <p:cNvSpPr/>
            <p:nvPr/>
          </p:nvSpPr>
          <p:spPr>
            <a:xfrm rot="-5400000">
              <a:off x="475461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64" name="tx263"/>
            <p:cNvSpPr/>
            <p:nvPr/>
          </p:nvSpPr>
          <p:spPr>
            <a:xfrm rot="-5400000">
              <a:off x="5014954"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65" name="pl264"/>
            <p:cNvSpPr/>
            <p:nvPr/>
          </p:nvSpPr>
          <p:spPr>
            <a:xfrm>
              <a:off x="54228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6" name="pl265"/>
            <p:cNvSpPr/>
            <p:nvPr/>
          </p:nvSpPr>
          <p:spPr>
            <a:xfrm>
              <a:off x="56831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7" name="pl266"/>
            <p:cNvSpPr/>
            <p:nvPr/>
          </p:nvSpPr>
          <p:spPr>
            <a:xfrm>
              <a:off x="5943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8" name="pl267"/>
            <p:cNvSpPr/>
            <p:nvPr/>
          </p:nvSpPr>
          <p:spPr>
            <a:xfrm>
              <a:off x="6203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9" name="pl268"/>
            <p:cNvSpPr/>
            <p:nvPr/>
          </p:nvSpPr>
          <p:spPr>
            <a:xfrm>
              <a:off x="6464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0" name="pl269"/>
            <p:cNvSpPr/>
            <p:nvPr/>
          </p:nvSpPr>
          <p:spPr>
            <a:xfrm>
              <a:off x="672455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1" name="pl270"/>
            <p:cNvSpPr/>
            <p:nvPr/>
          </p:nvSpPr>
          <p:spPr>
            <a:xfrm>
              <a:off x="698489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2" name="pl271"/>
            <p:cNvSpPr/>
            <p:nvPr/>
          </p:nvSpPr>
          <p:spPr>
            <a:xfrm>
              <a:off x="724523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3" name="pl272"/>
            <p:cNvSpPr/>
            <p:nvPr/>
          </p:nvSpPr>
          <p:spPr>
            <a:xfrm>
              <a:off x="750557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4" name="pl273"/>
            <p:cNvSpPr/>
            <p:nvPr/>
          </p:nvSpPr>
          <p:spPr>
            <a:xfrm>
              <a:off x="77659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5" name="pl274"/>
            <p:cNvSpPr/>
            <p:nvPr/>
          </p:nvSpPr>
          <p:spPr>
            <a:xfrm>
              <a:off x="80262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6" name="pl275"/>
            <p:cNvSpPr/>
            <p:nvPr/>
          </p:nvSpPr>
          <p:spPr>
            <a:xfrm>
              <a:off x="82865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77" name="tx276"/>
            <p:cNvSpPr/>
            <p:nvPr/>
          </p:nvSpPr>
          <p:spPr>
            <a:xfrm rot="-5400000">
              <a:off x="534207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78" name="tx277"/>
            <p:cNvSpPr/>
            <p:nvPr/>
          </p:nvSpPr>
          <p:spPr>
            <a:xfrm rot="-5400000">
              <a:off x="5592605"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79" name="tx278"/>
            <p:cNvSpPr/>
            <p:nvPr/>
          </p:nvSpPr>
          <p:spPr>
            <a:xfrm rot="-5400000">
              <a:off x="585303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80" name="tx279"/>
            <p:cNvSpPr/>
            <p:nvPr/>
          </p:nvSpPr>
          <p:spPr>
            <a:xfrm rot="-5400000">
              <a:off x="6111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81" name="tx280"/>
            <p:cNvSpPr/>
            <p:nvPr/>
          </p:nvSpPr>
          <p:spPr>
            <a:xfrm rot="-5400000">
              <a:off x="634119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82" name="tx281"/>
            <p:cNvSpPr/>
            <p:nvPr/>
          </p:nvSpPr>
          <p:spPr>
            <a:xfrm rot="-5400000">
              <a:off x="664377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83" name="tx282"/>
            <p:cNvSpPr/>
            <p:nvPr/>
          </p:nvSpPr>
          <p:spPr>
            <a:xfrm rot="-5400000">
              <a:off x="693380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84" name="tx283"/>
            <p:cNvSpPr/>
            <p:nvPr/>
          </p:nvSpPr>
          <p:spPr>
            <a:xfrm rot="-5400000">
              <a:off x="713198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85" name="tx284"/>
            <p:cNvSpPr/>
            <p:nvPr/>
          </p:nvSpPr>
          <p:spPr>
            <a:xfrm rot="-5400000">
              <a:off x="7392277"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86" name="tx285"/>
            <p:cNvSpPr/>
            <p:nvPr/>
          </p:nvSpPr>
          <p:spPr>
            <a:xfrm rot="-5400000">
              <a:off x="768903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87" name="tx286"/>
            <p:cNvSpPr/>
            <p:nvPr/>
          </p:nvSpPr>
          <p:spPr>
            <a:xfrm rot="-5400000">
              <a:off x="793075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88" name="tx287"/>
            <p:cNvSpPr/>
            <p:nvPr/>
          </p:nvSpPr>
          <p:spPr>
            <a:xfrm rot="-5400000">
              <a:off x="8191092"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89" name="pl288"/>
            <p:cNvSpPr/>
            <p:nvPr/>
          </p:nvSpPr>
          <p:spPr>
            <a:xfrm>
              <a:off x="85989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0" name="pl289"/>
            <p:cNvSpPr/>
            <p:nvPr/>
          </p:nvSpPr>
          <p:spPr>
            <a:xfrm>
              <a:off x="88593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1" name="pl290"/>
            <p:cNvSpPr/>
            <p:nvPr/>
          </p:nvSpPr>
          <p:spPr>
            <a:xfrm>
              <a:off x="911967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2" name="pl291"/>
            <p:cNvSpPr/>
            <p:nvPr/>
          </p:nvSpPr>
          <p:spPr>
            <a:xfrm>
              <a:off x="938001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3" name="pl292"/>
            <p:cNvSpPr/>
            <p:nvPr/>
          </p:nvSpPr>
          <p:spPr>
            <a:xfrm>
              <a:off x="9640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4" name="pl293"/>
            <p:cNvSpPr/>
            <p:nvPr/>
          </p:nvSpPr>
          <p:spPr>
            <a:xfrm>
              <a:off x="99006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5" name="pl294"/>
            <p:cNvSpPr/>
            <p:nvPr/>
          </p:nvSpPr>
          <p:spPr>
            <a:xfrm>
              <a:off x="101610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6" name="pl295"/>
            <p:cNvSpPr/>
            <p:nvPr/>
          </p:nvSpPr>
          <p:spPr>
            <a:xfrm>
              <a:off x="1042137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7" name="pl296"/>
            <p:cNvSpPr/>
            <p:nvPr/>
          </p:nvSpPr>
          <p:spPr>
            <a:xfrm>
              <a:off x="106817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8" name="pl297"/>
            <p:cNvSpPr/>
            <p:nvPr/>
          </p:nvSpPr>
          <p:spPr>
            <a:xfrm>
              <a:off x="10942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99" name="pl298"/>
            <p:cNvSpPr/>
            <p:nvPr/>
          </p:nvSpPr>
          <p:spPr>
            <a:xfrm>
              <a:off x="1120238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0" name="pl299"/>
            <p:cNvSpPr/>
            <p:nvPr/>
          </p:nvSpPr>
          <p:spPr>
            <a:xfrm>
              <a:off x="114627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1" name="tx300"/>
            <p:cNvSpPr/>
            <p:nvPr/>
          </p:nvSpPr>
          <p:spPr>
            <a:xfrm rot="-5400000">
              <a:off x="851821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02" name="tx301"/>
            <p:cNvSpPr/>
            <p:nvPr/>
          </p:nvSpPr>
          <p:spPr>
            <a:xfrm rot="-5400000">
              <a:off x="8768743"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03" name="tx302"/>
            <p:cNvSpPr/>
            <p:nvPr/>
          </p:nvSpPr>
          <p:spPr>
            <a:xfrm rot="-5400000">
              <a:off x="9029169"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04" name="tx303"/>
            <p:cNvSpPr/>
            <p:nvPr/>
          </p:nvSpPr>
          <p:spPr>
            <a:xfrm rot="-5400000">
              <a:off x="928764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05" name="tx304"/>
            <p:cNvSpPr/>
            <p:nvPr/>
          </p:nvSpPr>
          <p:spPr>
            <a:xfrm rot="-5400000">
              <a:off x="951733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06" name="tx305"/>
            <p:cNvSpPr/>
            <p:nvPr/>
          </p:nvSpPr>
          <p:spPr>
            <a:xfrm rot="-5400000">
              <a:off x="981991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07" name="tx306"/>
            <p:cNvSpPr/>
            <p:nvPr/>
          </p:nvSpPr>
          <p:spPr>
            <a:xfrm rot="-5400000">
              <a:off x="10109940"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08" name="tx307"/>
            <p:cNvSpPr/>
            <p:nvPr/>
          </p:nvSpPr>
          <p:spPr>
            <a:xfrm rot="-5400000">
              <a:off x="10308119"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09" name="tx308"/>
            <p:cNvSpPr/>
            <p:nvPr/>
          </p:nvSpPr>
          <p:spPr>
            <a:xfrm rot="-5400000">
              <a:off x="10568415"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10" name="tx309"/>
            <p:cNvSpPr/>
            <p:nvPr/>
          </p:nvSpPr>
          <p:spPr>
            <a:xfrm rot="-5400000">
              <a:off x="1086517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11" name="tx310"/>
            <p:cNvSpPr/>
            <p:nvPr/>
          </p:nvSpPr>
          <p:spPr>
            <a:xfrm rot="-5400000">
              <a:off x="1110689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12" name="tx311"/>
            <p:cNvSpPr/>
            <p:nvPr/>
          </p:nvSpPr>
          <p:spPr>
            <a:xfrm rot="-5400000">
              <a:off x="113672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13" name="pl312"/>
            <p:cNvSpPr/>
            <p:nvPr/>
          </p:nvSpPr>
          <p:spPr>
            <a:xfrm>
              <a:off x="117751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1203547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1229581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125561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1281649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130768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18"/>
            <p:cNvSpPr/>
            <p:nvPr/>
          </p:nvSpPr>
          <p:spPr>
            <a:xfrm>
              <a:off x="133371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19"/>
            <p:cNvSpPr/>
            <p:nvPr/>
          </p:nvSpPr>
          <p:spPr>
            <a:xfrm>
              <a:off x="135975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320"/>
            <p:cNvSpPr/>
            <p:nvPr/>
          </p:nvSpPr>
          <p:spPr>
            <a:xfrm>
              <a:off x="138578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321"/>
            <p:cNvSpPr/>
            <p:nvPr/>
          </p:nvSpPr>
          <p:spPr>
            <a:xfrm>
              <a:off x="1411818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322"/>
            <p:cNvSpPr/>
            <p:nvPr/>
          </p:nvSpPr>
          <p:spPr>
            <a:xfrm>
              <a:off x="1437852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323"/>
            <p:cNvSpPr/>
            <p:nvPr/>
          </p:nvSpPr>
          <p:spPr>
            <a:xfrm>
              <a:off x="1463886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tx324"/>
            <p:cNvSpPr/>
            <p:nvPr/>
          </p:nvSpPr>
          <p:spPr>
            <a:xfrm rot="-5400000">
              <a:off x="11694352"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6" name="tx325"/>
            <p:cNvSpPr/>
            <p:nvPr/>
          </p:nvSpPr>
          <p:spPr>
            <a:xfrm rot="-5400000">
              <a:off x="11944881"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7" name="tx326"/>
            <p:cNvSpPr/>
            <p:nvPr/>
          </p:nvSpPr>
          <p:spPr>
            <a:xfrm rot="-5400000">
              <a:off x="12205307"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8" name="tx327"/>
            <p:cNvSpPr/>
            <p:nvPr/>
          </p:nvSpPr>
          <p:spPr>
            <a:xfrm rot="-5400000">
              <a:off x="1246378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9" name="tx328"/>
            <p:cNvSpPr/>
            <p:nvPr/>
          </p:nvSpPr>
          <p:spPr>
            <a:xfrm rot="-5400000">
              <a:off x="1269347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30" name="tx329"/>
            <p:cNvSpPr/>
            <p:nvPr/>
          </p:nvSpPr>
          <p:spPr>
            <a:xfrm rot="-5400000">
              <a:off x="1299604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31" name="tx330"/>
            <p:cNvSpPr/>
            <p:nvPr/>
          </p:nvSpPr>
          <p:spPr>
            <a:xfrm rot="-5400000">
              <a:off x="1328607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32" name="tx331"/>
            <p:cNvSpPr/>
            <p:nvPr/>
          </p:nvSpPr>
          <p:spPr>
            <a:xfrm rot="-5400000">
              <a:off x="1348425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33" name="tx332"/>
            <p:cNvSpPr/>
            <p:nvPr/>
          </p:nvSpPr>
          <p:spPr>
            <a:xfrm rot="-5400000">
              <a:off x="13744553"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34" name="tx333"/>
            <p:cNvSpPr/>
            <p:nvPr/>
          </p:nvSpPr>
          <p:spPr>
            <a:xfrm rot="-5400000">
              <a:off x="1404131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35" name="tx334"/>
            <p:cNvSpPr/>
            <p:nvPr/>
          </p:nvSpPr>
          <p:spPr>
            <a:xfrm rot="-5400000">
              <a:off x="1428302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6" name="tx335"/>
            <p:cNvSpPr/>
            <p:nvPr/>
          </p:nvSpPr>
          <p:spPr>
            <a:xfrm rot="-5400000">
              <a:off x="1454336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7" name="pl336"/>
            <p:cNvSpPr/>
            <p:nvPr/>
          </p:nvSpPr>
          <p:spPr>
            <a:xfrm>
              <a:off x="149512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152116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154719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157322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159926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1625296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342"/>
            <p:cNvSpPr/>
            <p:nvPr/>
          </p:nvSpPr>
          <p:spPr>
            <a:xfrm>
              <a:off x="165133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343"/>
            <p:cNvSpPr/>
            <p:nvPr/>
          </p:nvSpPr>
          <p:spPr>
            <a:xfrm>
              <a:off x="167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344"/>
            <p:cNvSpPr/>
            <p:nvPr/>
          </p:nvSpPr>
          <p:spPr>
            <a:xfrm>
              <a:off x="1703398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pl345"/>
            <p:cNvSpPr/>
            <p:nvPr/>
          </p:nvSpPr>
          <p:spPr>
            <a:xfrm>
              <a:off x="17294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7" name="pl346"/>
            <p:cNvSpPr/>
            <p:nvPr/>
          </p:nvSpPr>
          <p:spPr>
            <a:xfrm>
              <a:off x="17554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8" name="pl347"/>
            <p:cNvSpPr/>
            <p:nvPr/>
          </p:nvSpPr>
          <p:spPr>
            <a:xfrm>
              <a:off x="1781500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9" name="tx348"/>
            <p:cNvSpPr/>
            <p:nvPr/>
          </p:nvSpPr>
          <p:spPr>
            <a:xfrm rot="-5400000">
              <a:off x="1487049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50" name="tx349"/>
            <p:cNvSpPr/>
            <p:nvPr/>
          </p:nvSpPr>
          <p:spPr>
            <a:xfrm rot="-5400000">
              <a:off x="151210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51" name="tx350"/>
            <p:cNvSpPr/>
            <p:nvPr/>
          </p:nvSpPr>
          <p:spPr>
            <a:xfrm rot="-5400000">
              <a:off x="15381445"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52" name="tx351"/>
            <p:cNvSpPr/>
            <p:nvPr/>
          </p:nvSpPr>
          <p:spPr>
            <a:xfrm rot="-5400000">
              <a:off x="15639918"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53" name="tx352"/>
            <p:cNvSpPr/>
            <p:nvPr/>
          </p:nvSpPr>
          <p:spPr>
            <a:xfrm rot="-5400000">
              <a:off x="1586961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54" name="tx353"/>
            <p:cNvSpPr/>
            <p:nvPr/>
          </p:nvSpPr>
          <p:spPr>
            <a:xfrm rot="-5400000">
              <a:off x="1617218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55" name="tx354"/>
            <p:cNvSpPr/>
            <p:nvPr/>
          </p:nvSpPr>
          <p:spPr>
            <a:xfrm rot="-5400000">
              <a:off x="1646221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6" name="tx355"/>
            <p:cNvSpPr/>
            <p:nvPr/>
          </p:nvSpPr>
          <p:spPr>
            <a:xfrm rot="-5400000">
              <a:off x="1666039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7" name="tx356"/>
            <p:cNvSpPr/>
            <p:nvPr/>
          </p:nvSpPr>
          <p:spPr>
            <a:xfrm rot="-5400000">
              <a:off x="1692069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8" name="tx357"/>
            <p:cNvSpPr/>
            <p:nvPr/>
          </p:nvSpPr>
          <p:spPr>
            <a:xfrm rot="-5400000">
              <a:off x="1721744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9" name="tx358"/>
            <p:cNvSpPr/>
            <p:nvPr/>
          </p:nvSpPr>
          <p:spPr>
            <a:xfrm rot="-5400000">
              <a:off x="17459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60" name="tx359"/>
            <p:cNvSpPr/>
            <p:nvPr/>
          </p:nvSpPr>
          <p:spPr>
            <a:xfrm rot="-5400000">
              <a:off x="1771950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61" name="tx360"/>
            <p:cNvSpPr/>
            <p:nvPr/>
          </p:nvSpPr>
          <p:spPr>
            <a:xfrm>
              <a:off x="1421486" y="5200079"/>
              <a:ext cx="381186"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362" name="tx361"/>
            <p:cNvSpPr/>
            <p:nvPr/>
          </p:nvSpPr>
          <p:spPr>
            <a:xfrm>
              <a:off x="1294238" y="4361266"/>
              <a:ext cx="508434"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500</a:t>
              </a:r>
            </a:p>
          </p:txBody>
        </p:sp>
        <p:sp>
          <p:nvSpPr>
            <p:cNvPr id="363" name="tx362"/>
            <p:cNvSpPr/>
            <p:nvPr/>
          </p:nvSpPr>
          <p:spPr>
            <a:xfrm>
              <a:off x="1230614" y="3492873"/>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1,000</a:t>
              </a:r>
            </a:p>
          </p:txBody>
        </p:sp>
        <p:sp>
          <p:nvSpPr>
            <p:cNvPr id="364" name="tx363"/>
            <p:cNvSpPr/>
            <p:nvPr/>
          </p:nvSpPr>
          <p:spPr>
            <a:xfrm>
              <a:off x="1230614" y="2654059"/>
              <a:ext cx="572058" cy="19667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1,500</a:t>
              </a:r>
            </a:p>
          </p:txBody>
        </p:sp>
        <p:sp>
          <p:nvSpPr>
            <p:cNvPr id="365" name="pl364"/>
            <p:cNvSpPr/>
            <p:nvPr/>
          </p:nvSpPr>
          <p:spPr>
            <a:xfrm>
              <a:off x="2055723"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6" name="pl365"/>
            <p:cNvSpPr/>
            <p:nvPr/>
          </p:nvSpPr>
          <p:spPr>
            <a:xfrm>
              <a:off x="2055723" y="444654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7" name="pl366"/>
            <p:cNvSpPr/>
            <p:nvPr/>
          </p:nvSpPr>
          <p:spPr>
            <a:xfrm>
              <a:off x="2055723" y="360773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8" name="pl367"/>
            <p:cNvSpPr/>
            <p:nvPr/>
          </p:nvSpPr>
          <p:spPr>
            <a:xfrm>
              <a:off x="2055723" y="27689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69" name="tx368"/>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370" name="rc369"/>
            <p:cNvSpPr/>
            <p:nvPr/>
          </p:nvSpPr>
          <p:spPr>
            <a:xfrm>
              <a:off x="18110385" y="2153563"/>
              <a:ext cx="1240079" cy="413498"/>
            </a:xfrm>
            <a:prstGeom prst="rect">
              <a:avLst/>
            </a:prstGeom>
            <a:solidFill>
              <a:srgbClr val="FFFFFF">
                <a:alpha val="100000"/>
              </a:srgbClr>
            </a:solidFill>
          </p:spPr>
          <p:txBody>
            <a:bodyPr/>
            <a:lstStyle/>
            <a:p/>
          </p:txBody>
        </p:sp>
        <p:sp>
          <p:nvSpPr>
            <p:cNvPr id="371" name="rc370"/>
            <p:cNvSpPr/>
            <p:nvPr/>
          </p:nvSpPr>
          <p:spPr>
            <a:xfrm>
              <a:off x="18179974" y="2223153"/>
              <a:ext cx="274319" cy="274319"/>
            </a:xfrm>
            <a:prstGeom prst="rect">
              <a:avLst/>
            </a:prstGeom>
            <a:solidFill>
              <a:srgbClr val="FFFFFF">
                <a:alpha val="100000"/>
              </a:srgbClr>
            </a:solidFill>
          </p:spPr>
          <p:txBody>
            <a:bodyPr/>
            <a:lstStyle/>
            <a:p/>
          </p:txBody>
        </p:sp>
        <p:sp>
          <p:nvSpPr>
            <p:cNvPr id="372" name="pg371"/>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373" name="tx372"/>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374" name="rc373"/>
            <p:cNvSpPr/>
            <p:nvPr/>
          </p:nvSpPr>
          <p:spPr>
            <a:xfrm>
              <a:off x="18110385" y="2706240"/>
              <a:ext cx="1753945" cy="1236458"/>
            </a:xfrm>
            <a:prstGeom prst="rect">
              <a:avLst/>
            </a:prstGeom>
            <a:solidFill>
              <a:srgbClr val="FFFFFF">
                <a:alpha val="100000"/>
              </a:srgbClr>
            </a:solidFill>
          </p:spPr>
          <p:txBody>
            <a:bodyPr/>
            <a:lstStyle/>
            <a:p/>
          </p:txBody>
        </p:sp>
        <p:sp>
          <p:nvSpPr>
            <p:cNvPr id="375" name="rc374"/>
            <p:cNvSpPr/>
            <p:nvPr/>
          </p:nvSpPr>
          <p:spPr>
            <a:xfrm>
              <a:off x="18179974" y="2775829"/>
              <a:ext cx="274319" cy="274319"/>
            </a:xfrm>
            <a:prstGeom prst="rect">
              <a:avLst/>
            </a:prstGeom>
            <a:solidFill>
              <a:srgbClr val="FFFFFF">
                <a:alpha val="100000"/>
              </a:srgbClr>
            </a:solidFill>
          </p:spPr>
          <p:txBody>
            <a:bodyPr/>
            <a:lstStyle/>
            <a:p/>
          </p:txBody>
        </p:sp>
        <p:sp>
          <p:nvSpPr>
            <p:cNvPr id="376" name="rc375"/>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77" name="rc376"/>
            <p:cNvSpPr/>
            <p:nvPr/>
          </p:nvSpPr>
          <p:spPr>
            <a:xfrm>
              <a:off x="18179974" y="3050149"/>
              <a:ext cx="274319" cy="274319"/>
            </a:xfrm>
            <a:prstGeom prst="rect">
              <a:avLst/>
            </a:prstGeom>
            <a:solidFill>
              <a:srgbClr val="FFFFFF">
                <a:alpha val="100000"/>
              </a:srgbClr>
            </a:solidFill>
          </p:spPr>
          <p:txBody>
            <a:bodyPr/>
            <a:lstStyle/>
            <a:p/>
          </p:txBody>
        </p:sp>
        <p:sp>
          <p:nvSpPr>
            <p:cNvPr id="378" name="rc377"/>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9" name="rc378"/>
            <p:cNvSpPr/>
            <p:nvPr/>
          </p:nvSpPr>
          <p:spPr>
            <a:xfrm>
              <a:off x="18179974" y="3324469"/>
              <a:ext cx="274319" cy="274320"/>
            </a:xfrm>
            <a:prstGeom prst="rect">
              <a:avLst/>
            </a:prstGeom>
            <a:solidFill>
              <a:srgbClr val="FFFFFF">
                <a:alpha val="100000"/>
              </a:srgbClr>
            </a:solidFill>
          </p:spPr>
          <p:txBody>
            <a:bodyPr/>
            <a:lstStyle/>
            <a:p/>
          </p:txBody>
        </p:sp>
        <p:sp>
          <p:nvSpPr>
            <p:cNvPr id="380" name="rc379"/>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1" name="rc380"/>
            <p:cNvSpPr/>
            <p:nvPr/>
          </p:nvSpPr>
          <p:spPr>
            <a:xfrm>
              <a:off x="18179974" y="3598789"/>
              <a:ext cx="274319" cy="274320"/>
            </a:xfrm>
            <a:prstGeom prst="rect">
              <a:avLst/>
            </a:prstGeom>
            <a:solidFill>
              <a:srgbClr val="FFFFFF">
                <a:alpha val="100000"/>
              </a:srgbClr>
            </a:solidFill>
          </p:spPr>
          <p:txBody>
            <a:bodyPr/>
            <a:lstStyle/>
            <a:p/>
          </p:txBody>
        </p:sp>
        <p:sp>
          <p:nvSpPr>
            <p:cNvPr id="382" name="rc381"/>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83" name="tx382"/>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384" name="tx383"/>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385" name="tx384"/>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386" name="tx385"/>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87" name=""/>
          <p:cNvGrpSpPr/>
          <p:nvPr/>
        </p:nvGrpSpPr>
        <p:grpSpPr>
          <a:xfrm>
            <a:off x="6400800" y="6217920"/>
            <a:ext cx="5486400" cy="4251960"/>
            <a:chOff x="6400800" y="6217920"/>
            <a:chExt cx="5486400" cy="4251960"/>
          </a:xfrm>
        </p:grpSpPr>
        <p:sp>
          <p:nvSpPr>
            <p:cNvPr id="38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8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90" name="rc5"/>
            <p:cNvSpPr/>
            <p:nvPr/>
          </p:nvSpPr>
          <p:spPr>
            <a:xfrm>
              <a:off x="7153670" y="6510025"/>
              <a:ext cx="4107183" cy="2788960"/>
            </a:xfrm>
            <a:prstGeom prst="rect">
              <a:avLst/>
            </a:prstGeom>
            <a:solidFill>
              <a:srgbClr val="FFFFFF">
                <a:alpha val="100000"/>
              </a:srgbClr>
            </a:solidFill>
          </p:spPr>
          <p:txBody>
            <a:bodyPr/>
            <a:lstStyle/>
            <a:p/>
          </p:txBody>
        </p:sp>
        <p:sp>
          <p:nvSpPr>
            <p:cNvPr id="391" name="pl6"/>
            <p:cNvSpPr/>
            <p:nvPr/>
          </p:nvSpPr>
          <p:spPr>
            <a:xfrm>
              <a:off x="7153670" y="8688356"/>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92" name="pl7"/>
            <p:cNvSpPr/>
            <p:nvPr/>
          </p:nvSpPr>
          <p:spPr>
            <a:xfrm>
              <a:off x="7153670" y="7720639"/>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93" name="pl8"/>
            <p:cNvSpPr/>
            <p:nvPr/>
          </p:nvSpPr>
          <p:spPr>
            <a:xfrm>
              <a:off x="7153670" y="6752922"/>
              <a:ext cx="4107183" cy="0"/>
            </a:xfrm>
            <a:custGeom>
              <a:avLst/>
              <a:pathLst>
                <a:path w="4107183" h="0">
                  <a:moveTo>
                    <a:pt x="0" y="0"/>
                  </a:moveTo>
                  <a:lnTo>
                    <a:pt x="4107183" y="0"/>
                  </a:lnTo>
                  <a:lnTo>
                    <a:pt x="4107183" y="0"/>
                  </a:lnTo>
                </a:path>
              </a:pathLst>
            </a:custGeom>
            <a:ln w="6775" cap="flat">
              <a:solidFill>
                <a:srgbClr val="EBEBEB">
                  <a:alpha val="100000"/>
                </a:srgbClr>
              </a:solidFill>
              <a:prstDash val="solid"/>
              <a:round/>
            </a:ln>
          </p:spPr>
          <p:txBody>
            <a:bodyPr/>
            <a:lstStyle/>
            <a:p/>
          </p:txBody>
        </p:sp>
        <p:sp>
          <p:nvSpPr>
            <p:cNvPr id="394" name="pl9"/>
            <p:cNvSpPr/>
            <p:nvPr/>
          </p:nvSpPr>
          <p:spPr>
            <a:xfrm>
              <a:off x="7153670" y="9172214"/>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95" name="pl10"/>
            <p:cNvSpPr/>
            <p:nvPr/>
          </p:nvSpPr>
          <p:spPr>
            <a:xfrm>
              <a:off x="7153670" y="8204497"/>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96" name="pl11"/>
            <p:cNvSpPr/>
            <p:nvPr/>
          </p:nvSpPr>
          <p:spPr>
            <a:xfrm>
              <a:off x="7153670" y="7236780"/>
              <a:ext cx="4107183" cy="0"/>
            </a:xfrm>
            <a:custGeom>
              <a:avLst/>
              <a:pathLst>
                <a:path w="4107183" h="0">
                  <a:moveTo>
                    <a:pt x="0" y="0"/>
                  </a:moveTo>
                  <a:lnTo>
                    <a:pt x="4107183" y="0"/>
                  </a:lnTo>
                  <a:lnTo>
                    <a:pt x="4107183" y="0"/>
                  </a:lnTo>
                </a:path>
              </a:pathLst>
            </a:custGeom>
            <a:ln w="13550" cap="flat">
              <a:solidFill>
                <a:srgbClr val="EBEBEB">
                  <a:alpha val="100000"/>
                </a:srgbClr>
              </a:solidFill>
              <a:prstDash val="solid"/>
              <a:round/>
            </a:ln>
          </p:spPr>
          <p:txBody>
            <a:bodyPr/>
            <a:lstStyle/>
            <a:p/>
          </p:txBody>
        </p:sp>
        <p:sp>
          <p:nvSpPr>
            <p:cNvPr id="397" name="rc12"/>
            <p:cNvSpPr/>
            <p:nvPr/>
          </p:nvSpPr>
          <p:spPr>
            <a:xfrm>
              <a:off x="7296281" y="8398041"/>
              <a:ext cx="399309" cy="77417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8" name="rc13"/>
            <p:cNvSpPr/>
            <p:nvPr/>
          </p:nvSpPr>
          <p:spPr>
            <a:xfrm>
              <a:off x="7866723" y="6810985"/>
              <a:ext cx="399309" cy="236122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99" name="rc14"/>
            <p:cNvSpPr/>
            <p:nvPr/>
          </p:nvSpPr>
          <p:spPr>
            <a:xfrm>
              <a:off x="8437165" y="6636796"/>
              <a:ext cx="399309" cy="253541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0" name="rc15"/>
            <p:cNvSpPr/>
            <p:nvPr/>
          </p:nvSpPr>
          <p:spPr>
            <a:xfrm>
              <a:off x="9007608" y="8049663"/>
              <a:ext cx="399309" cy="112255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1" name="rc16"/>
            <p:cNvSpPr/>
            <p:nvPr/>
          </p:nvSpPr>
          <p:spPr>
            <a:xfrm>
              <a:off x="9578050" y="7410969"/>
              <a:ext cx="399309" cy="1761245"/>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2" name="rc17"/>
            <p:cNvSpPr/>
            <p:nvPr/>
          </p:nvSpPr>
          <p:spPr>
            <a:xfrm>
              <a:off x="10148492" y="8552875"/>
              <a:ext cx="399309" cy="619338"/>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3" name="rc18"/>
            <p:cNvSpPr/>
            <p:nvPr/>
          </p:nvSpPr>
          <p:spPr>
            <a:xfrm>
              <a:off x="10718934" y="8978671"/>
              <a:ext cx="399309" cy="19354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04" name="pl19"/>
            <p:cNvSpPr/>
            <p:nvPr/>
          </p:nvSpPr>
          <p:spPr>
            <a:xfrm>
              <a:off x="7495936" y="6867288"/>
              <a:ext cx="3422653" cy="2223083"/>
            </a:xfrm>
            <a:custGeom>
              <a:avLst/>
              <a:pathLst>
                <a:path w="3422653" h="2223083">
                  <a:moveTo>
                    <a:pt x="0" y="0"/>
                  </a:moveTo>
                  <a:lnTo>
                    <a:pt x="570442" y="448232"/>
                  </a:lnTo>
                  <a:lnTo>
                    <a:pt x="1140884" y="615725"/>
                  </a:lnTo>
                  <a:lnTo>
                    <a:pt x="1711326" y="1528369"/>
                  </a:lnTo>
                  <a:lnTo>
                    <a:pt x="2281768" y="1585469"/>
                  </a:lnTo>
                  <a:lnTo>
                    <a:pt x="2852210" y="2035605"/>
                  </a:lnTo>
                  <a:lnTo>
                    <a:pt x="3422653" y="2223083"/>
                  </a:lnTo>
                </a:path>
              </a:pathLst>
            </a:custGeom>
            <a:ln w="40651" cap="flat">
              <a:solidFill>
                <a:srgbClr val="000000">
                  <a:alpha val="100000"/>
                </a:srgbClr>
              </a:solidFill>
              <a:prstDash val="solid"/>
              <a:round/>
            </a:ln>
          </p:spPr>
          <p:txBody>
            <a:bodyPr/>
            <a:lstStyle/>
            <a:p/>
          </p:txBody>
        </p:sp>
        <p:sp>
          <p:nvSpPr>
            <p:cNvPr id="405" name="rc20"/>
            <p:cNvSpPr/>
            <p:nvPr/>
          </p:nvSpPr>
          <p:spPr>
            <a:xfrm>
              <a:off x="7153670" y="6510025"/>
              <a:ext cx="4107183" cy="2788960"/>
            </a:xfrm>
            <a:prstGeom prst="rect">
              <a:avLst/>
            </a:prstGeom>
            <a:ln w="13550" cap="rnd">
              <a:solidFill>
                <a:srgbClr val="333333">
                  <a:alpha val="100000"/>
                </a:srgbClr>
              </a:solidFill>
              <a:prstDash val="solid"/>
              <a:round/>
            </a:ln>
          </p:spPr>
          <p:txBody>
            <a:bodyPr/>
            <a:lstStyle/>
            <a:p/>
          </p:txBody>
        </p:sp>
        <p:sp>
          <p:nvSpPr>
            <p:cNvPr id="406" name="tx21"/>
            <p:cNvSpPr/>
            <p:nvPr/>
          </p:nvSpPr>
          <p:spPr>
            <a:xfrm>
              <a:off x="6886172" y="9169908"/>
              <a:ext cx="16944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07" name="tx22"/>
            <p:cNvSpPr/>
            <p:nvPr/>
          </p:nvSpPr>
          <p:spPr>
            <a:xfrm>
              <a:off x="6843756" y="8202190"/>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408" name="tx23"/>
            <p:cNvSpPr/>
            <p:nvPr/>
          </p:nvSpPr>
          <p:spPr>
            <a:xfrm>
              <a:off x="6801340" y="723447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09" name="pl24"/>
            <p:cNvSpPr/>
            <p:nvPr/>
          </p:nvSpPr>
          <p:spPr>
            <a:xfrm>
              <a:off x="7118876"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0" name="pl25"/>
            <p:cNvSpPr/>
            <p:nvPr/>
          </p:nvSpPr>
          <p:spPr>
            <a:xfrm>
              <a:off x="7118876" y="820449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1" name="pl26"/>
            <p:cNvSpPr/>
            <p:nvPr/>
          </p:nvSpPr>
          <p:spPr>
            <a:xfrm>
              <a:off x="7118876" y="723678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12" name="pl27"/>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3" name="pl28"/>
            <p:cNvSpPr/>
            <p:nvPr/>
          </p:nvSpPr>
          <p:spPr>
            <a:xfrm>
              <a:off x="11260854" y="822055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4" name="pl29"/>
            <p:cNvSpPr/>
            <p:nvPr/>
          </p:nvSpPr>
          <p:spPr>
            <a:xfrm>
              <a:off x="11260854" y="726889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415" name="tx30"/>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16" name="tx31"/>
            <p:cNvSpPr/>
            <p:nvPr/>
          </p:nvSpPr>
          <p:spPr>
            <a:xfrm>
              <a:off x="11358911" y="8218245"/>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17" name="tx32"/>
            <p:cNvSpPr/>
            <p:nvPr/>
          </p:nvSpPr>
          <p:spPr>
            <a:xfrm>
              <a:off x="11358911" y="7266583"/>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a:t>
              </a:r>
            </a:p>
          </p:txBody>
        </p:sp>
        <p:sp>
          <p:nvSpPr>
            <p:cNvPr id="418" name="pl33"/>
            <p:cNvSpPr/>
            <p:nvPr/>
          </p:nvSpPr>
          <p:spPr>
            <a:xfrm>
              <a:off x="749593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34"/>
            <p:cNvSpPr/>
            <p:nvPr/>
          </p:nvSpPr>
          <p:spPr>
            <a:xfrm>
              <a:off x="80663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35"/>
            <p:cNvSpPr/>
            <p:nvPr/>
          </p:nvSpPr>
          <p:spPr>
            <a:xfrm>
              <a:off x="8636820"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36"/>
            <p:cNvSpPr/>
            <p:nvPr/>
          </p:nvSpPr>
          <p:spPr>
            <a:xfrm>
              <a:off x="920726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37"/>
            <p:cNvSpPr/>
            <p:nvPr/>
          </p:nvSpPr>
          <p:spPr>
            <a:xfrm>
              <a:off x="9777704"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38"/>
            <p:cNvSpPr/>
            <p:nvPr/>
          </p:nvSpPr>
          <p:spPr>
            <a:xfrm>
              <a:off x="10348147"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39"/>
            <p:cNvSpPr/>
            <p:nvPr/>
          </p:nvSpPr>
          <p:spPr>
            <a:xfrm>
              <a:off x="1091858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tx40"/>
            <p:cNvSpPr/>
            <p:nvPr/>
          </p:nvSpPr>
          <p:spPr>
            <a:xfrm rot="-2700000">
              <a:off x="7386037"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426" name="tx41"/>
            <p:cNvSpPr/>
            <p:nvPr/>
          </p:nvSpPr>
          <p:spPr>
            <a:xfrm rot="-2700000">
              <a:off x="7916781"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427" name="tx42"/>
            <p:cNvSpPr/>
            <p:nvPr/>
          </p:nvSpPr>
          <p:spPr>
            <a:xfrm rot="-2700000">
              <a:off x="8486566"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428" name="tx43"/>
            <p:cNvSpPr/>
            <p:nvPr/>
          </p:nvSpPr>
          <p:spPr>
            <a:xfrm rot="-2700000">
              <a:off x="891231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429" name="tx44"/>
            <p:cNvSpPr/>
            <p:nvPr/>
          </p:nvSpPr>
          <p:spPr>
            <a:xfrm rot="-2700000">
              <a:off x="948276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430" name="tx45"/>
            <p:cNvSpPr/>
            <p:nvPr/>
          </p:nvSpPr>
          <p:spPr>
            <a:xfrm rot="-2700000">
              <a:off x="10053175"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431" name="tx46"/>
            <p:cNvSpPr/>
            <p:nvPr/>
          </p:nvSpPr>
          <p:spPr>
            <a:xfrm rot="-2700000">
              <a:off x="1073568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32" name="tx47"/>
            <p:cNvSpPr/>
            <p:nvPr/>
          </p:nvSpPr>
          <p:spPr>
            <a:xfrm>
              <a:off x="920726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433" name="tx48"/>
            <p:cNvSpPr/>
            <p:nvPr/>
          </p:nvSpPr>
          <p:spPr>
            <a:xfrm>
              <a:off x="8390010"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434" name="tx49"/>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435" name="tx50"/>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436" name="rc51"/>
            <p:cNvSpPr/>
            <p:nvPr/>
          </p:nvSpPr>
          <p:spPr>
            <a:xfrm>
              <a:off x="8074515" y="10217410"/>
              <a:ext cx="1051268" cy="182880"/>
            </a:xfrm>
            <a:prstGeom prst="rect">
              <a:avLst/>
            </a:prstGeom>
            <a:solidFill>
              <a:srgbClr val="FFFFFF">
                <a:alpha val="100000"/>
              </a:srgbClr>
            </a:solidFill>
          </p:spPr>
          <p:txBody>
            <a:bodyPr/>
            <a:lstStyle/>
            <a:p/>
          </p:txBody>
        </p:sp>
        <p:sp>
          <p:nvSpPr>
            <p:cNvPr id="437" name="rc52"/>
            <p:cNvSpPr/>
            <p:nvPr/>
          </p:nvSpPr>
          <p:spPr>
            <a:xfrm>
              <a:off x="8074515" y="10217410"/>
              <a:ext cx="182879" cy="182880"/>
            </a:xfrm>
            <a:prstGeom prst="rect">
              <a:avLst/>
            </a:prstGeom>
            <a:solidFill>
              <a:srgbClr val="FFFFFF">
                <a:alpha val="100000"/>
              </a:srgbClr>
            </a:solidFill>
          </p:spPr>
          <p:txBody>
            <a:bodyPr/>
            <a:lstStyle/>
            <a:p/>
          </p:txBody>
        </p:sp>
        <p:sp>
          <p:nvSpPr>
            <p:cNvPr id="438" name="pl53"/>
            <p:cNvSpPr/>
            <p:nvPr/>
          </p:nvSpPr>
          <p:spPr>
            <a:xfrm>
              <a:off x="809280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439" name="tx54"/>
            <p:cNvSpPr/>
            <p:nvPr/>
          </p:nvSpPr>
          <p:spPr>
            <a:xfrm>
              <a:off x="836539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440" name="rc55"/>
            <p:cNvSpPr/>
            <p:nvPr/>
          </p:nvSpPr>
          <p:spPr>
            <a:xfrm>
              <a:off x="9305783" y="10217410"/>
              <a:ext cx="1034227" cy="182880"/>
            </a:xfrm>
            <a:prstGeom prst="rect">
              <a:avLst/>
            </a:prstGeom>
            <a:solidFill>
              <a:srgbClr val="FFFFFF">
                <a:alpha val="100000"/>
              </a:srgbClr>
            </a:solidFill>
          </p:spPr>
          <p:txBody>
            <a:bodyPr/>
            <a:lstStyle/>
            <a:p/>
          </p:txBody>
        </p:sp>
        <p:sp>
          <p:nvSpPr>
            <p:cNvPr id="441" name="rc56"/>
            <p:cNvSpPr/>
            <p:nvPr/>
          </p:nvSpPr>
          <p:spPr>
            <a:xfrm>
              <a:off x="9305783" y="10217410"/>
              <a:ext cx="182880" cy="182880"/>
            </a:xfrm>
            <a:prstGeom prst="rect">
              <a:avLst/>
            </a:prstGeom>
            <a:solidFill>
              <a:srgbClr val="FFFFFF">
                <a:alpha val="100000"/>
              </a:srgbClr>
            </a:solidFill>
          </p:spPr>
          <p:txBody>
            <a:bodyPr/>
            <a:lstStyle/>
            <a:p/>
          </p:txBody>
        </p:sp>
        <p:sp>
          <p:nvSpPr>
            <p:cNvPr id="442" name="rc57"/>
            <p:cNvSpPr/>
            <p:nvPr/>
          </p:nvSpPr>
          <p:spPr>
            <a:xfrm>
              <a:off x="931478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43" name="tx58"/>
            <p:cNvSpPr/>
            <p:nvPr/>
          </p:nvSpPr>
          <p:spPr>
            <a:xfrm>
              <a:off x="959666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444" name="tx59"/>
            <p:cNvSpPr/>
            <p:nvPr/>
          </p:nvSpPr>
          <p:spPr>
            <a:xfrm>
              <a:off x="6578964"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45" name=""/>
          <p:cNvGrpSpPr/>
          <p:nvPr/>
        </p:nvGrpSpPr>
        <p:grpSpPr>
          <a:xfrm>
            <a:off x="12527280" y="6217920"/>
            <a:ext cx="5486400" cy="4297680"/>
            <a:chOff x="12527280" y="6217920"/>
            <a:chExt cx="5486400" cy="4297680"/>
          </a:xfrm>
        </p:grpSpPr>
        <p:sp>
          <p:nvSpPr>
            <p:cNvPr id="44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4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4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44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45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5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460" name="pl17"/>
            <p:cNvSpPr/>
            <p:nvPr/>
          </p:nvSpPr>
          <p:spPr>
            <a:xfrm>
              <a:off x="13325144" y="7073390"/>
              <a:ext cx="4510689" cy="1075514"/>
            </a:xfrm>
            <a:custGeom>
              <a:avLst/>
              <a:pathLst>
                <a:path w="4510689" h="1075514">
                  <a:moveTo>
                    <a:pt x="0" y="512149"/>
                  </a:moveTo>
                  <a:lnTo>
                    <a:pt x="180427" y="640187"/>
                  </a:lnTo>
                  <a:lnTo>
                    <a:pt x="360855" y="793832"/>
                  </a:lnTo>
                  <a:lnTo>
                    <a:pt x="541282" y="921869"/>
                  </a:lnTo>
                  <a:lnTo>
                    <a:pt x="721710" y="1075514"/>
                  </a:lnTo>
                  <a:lnTo>
                    <a:pt x="902137" y="537757"/>
                  </a:lnTo>
                  <a:lnTo>
                    <a:pt x="1082565" y="512149"/>
                  </a:lnTo>
                  <a:lnTo>
                    <a:pt x="1262993" y="307289"/>
                  </a:lnTo>
                  <a:lnTo>
                    <a:pt x="1443420" y="179252"/>
                  </a:lnTo>
                  <a:lnTo>
                    <a:pt x="1623848" y="0"/>
                  </a:lnTo>
                  <a:lnTo>
                    <a:pt x="1804275" y="460934"/>
                  </a:lnTo>
                  <a:lnTo>
                    <a:pt x="1984703" y="307289"/>
                  </a:lnTo>
                  <a:lnTo>
                    <a:pt x="2165131" y="76822"/>
                  </a:lnTo>
                  <a:lnTo>
                    <a:pt x="2345558" y="230467"/>
                  </a:lnTo>
                  <a:lnTo>
                    <a:pt x="2525986" y="640187"/>
                  </a:lnTo>
                  <a:lnTo>
                    <a:pt x="2706413" y="486542"/>
                  </a:lnTo>
                  <a:lnTo>
                    <a:pt x="2886841" y="332897"/>
                  </a:lnTo>
                  <a:lnTo>
                    <a:pt x="3067268" y="204859"/>
                  </a:lnTo>
                  <a:lnTo>
                    <a:pt x="3247696" y="230467"/>
                  </a:lnTo>
                  <a:lnTo>
                    <a:pt x="3428124" y="384112"/>
                  </a:lnTo>
                  <a:lnTo>
                    <a:pt x="3608551" y="563364"/>
                  </a:lnTo>
                  <a:lnTo>
                    <a:pt x="3788979" y="640187"/>
                  </a:lnTo>
                  <a:lnTo>
                    <a:pt x="3969406" y="102429"/>
                  </a:lnTo>
                  <a:lnTo>
                    <a:pt x="4149834" y="25607"/>
                  </a:lnTo>
                  <a:lnTo>
                    <a:pt x="4330262" y="25607"/>
                  </a:lnTo>
                  <a:lnTo>
                    <a:pt x="4510689" y="25607"/>
                  </a:lnTo>
                </a:path>
              </a:pathLst>
            </a:custGeom>
            <a:ln w="32521" cap="flat">
              <a:solidFill>
                <a:srgbClr val="5EB0E8">
                  <a:alpha val="100000"/>
                </a:srgbClr>
              </a:solidFill>
              <a:prstDash val="solid"/>
              <a:round/>
            </a:ln>
          </p:spPr>
          <p:txBody>
            <a:bodyPr/>
            <a:lstStyle/>
            <a:p/>
          </p:txBody>
        </p:sp>
        <p:sp>
          <p:nvSpPr>
            <p:cNvPr id="461" name="pl18"/>
            <p:cNvSpPr/>
            <p:nvPr/>
          </p:nvSpPr>
          <p:spPr>
            <a:xfrm>
              <a:off x="16753268" y="7662362"/>
              <a:ext cx="1082565" cy="1203552"/>
            </a:xfrm>
            <a:custGeom>
              <a:avLst/>
              <a:pathLst>
                <a:path w="1082565" h="1203552">
                  <a:moveTo>
                    <a:pt x="0" y="1203552"/>
                  </a:moveTo>
                  <a:lnTo>
                    <a:pt x="180427" y="768224"/>
                  </a:lnTo>
                  <a:lnTo>
                    <a:pt x="360855" y="640187"/>
                  </a:lnTo>
                  <a:lnTo>
                    <a:pt x="541282" y="25607"/>
                  </a:lnTo>
                  <a:lnTo>
                    <a:pt x="721710" y="0"/>
                  </a:lnTo>
                  <a:lnTo>
                    <a:pt x="902137" y="0"/>
                  </a:lnTo>
                  <a:lnTo>
                    <a:pt x="1082565" y="0"/>
                  </a:lnTo>
                </a:path>
              </a:pathLst>
            </a:custGeom>
            <a:ln w="32521" cap="flat">
              <a:solidFill>
                <a:srgbClr val="00A173">
                  <a:alpha val="100000"/>
                </a:srgbClr>
              </a:solidFill>
              <a:prstDash val="solid"/>
              <a:round/>
            </a:ln>
          </p:spPr>
          <p:txBody>
            <a:bodyPr/>
            <a:lstStyle/>
            <a:p/>
          </p:txBody>
        </p:sp>
        <p:sp>
          <p:nvSpPr>
            <p:cNvPr id="46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46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6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46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46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46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46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6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7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7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8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9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0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50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50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50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50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50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50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50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50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50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51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51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51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51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51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51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51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51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51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51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52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52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52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52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52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52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52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527" name="rc84"/>
            <p:cNvSpPr/>
            <p:nvPr/>
          </p:nvSpPr>
          <p:spPr>
            <a:xfrm>
              <a:off x="14005791" y="9941072"/>
              <a:ext cx="3149396" cy="504938"/>
            </a:xfrm>
            <a:prstGeom prst="rect">
              <a:avLst/>
            </a:prstGeom>
            <a:solidFill>
              <a:srgbClr val="FFFFFF">
                <a:alpha val="100000"/>
              </a:srgbClr>
            </a:solidFill>
          </p:spPr>
          <p:txBody>
            <a:bodyPr/>
            <a:lstStyle/>
            <a:p/>
          </p:txBody>
        </p:sp>
        <p:sp>
          <p:nvSpPr>
            <p:cNvPr id="52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52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53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53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53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33" name=""/>
          <p:cNvGrpSpPr/>
          <p:nvPr/>
        </p:nvGrpSpPr>
        <p:grpSpPr>
          <a:xfrm>
            <a:off x="594360" y="6217920"/>
            <a:ext cx="5562295" cy="4320959"/>
            <a:chOff x="594360" y="6217920"/>
            <a:chExt cx="5562295" cy="4320959"/>
          </a:xfrm>
        </p:grpSpPr>
        <p:sp>
          <p:nvSpPr>
            <p:cNvPr id="534" name="rc3"/>
            <p:cNvSpPr/>
            <p:nvPr/>
          </p:nvSpPr>
          <p:spPr>
            <a:xfrm>
              <a:off x="594360" y="6217920"/>
              <a:ext cx="5562295" cy="432095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35" name="rc4"/>
            <p:cNvSpPr/>
            <p:nvPr/>
          </p:nvSpPr>
          <p:spPr>
            <a:xfrm>
              <a:off x="2579817" y="6516351"/>
              <a:ext cx="3361457" cy="2810398"/>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36" name="rc5"/>
            <p:cNvSpPr/>
            <p:nvPr/>
          </p:nvSpPr>
          <p:spPr>
            <a:xfrm>
              <a:off x="260737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7" name="rc6"/>
            <p:cNvSpPr/>
            <p:nvPr/>
          </p:nvSpPr>
          <p:spPr>
            <a:xfrm>
              <a:off x="2882900"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8" name="rc7"/>
            <p:cNvSpPr/>
            <p:nvPr/>
          </p:nvSpPr>
          <p:spPr>
            <a:xfrm>
              <a:off x="3158429"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39" name="rc8"/>
            <p:cNvSpPr/>
            <p:nvPr/>
          </p:nvSpPr>
          <p:spPr>
            <a:xfrm>
              <a:off x="3433958"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0" name="rc9"/>
            <p:cNvSpPr/>
            <p:nvPr/>
          </p:nvSpPr>
          <p:spPr>
            <a:xfrm>
              <a:off x="3709487" y="6543904"/>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1" name="rc10"/>
            <p:cNvSpPr/>
            <p:nvPr/>
          </p:nvSpPr>
          <p:spPr>
            <a:xfrm>
              <a:off x="3985017" y="6543904"/>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542" name="rc11"/>
            <p:cNvSpPr/>
            <p:nvPr/>
          </p:nvSpPr>
          <p:spPr>
            <a:xfrm>
              <a:off x="4260546" y="6543904"/>
              <a:ext cx="275529" cy="275529"/>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543" name="rc12"/>
            <p:cNvSpPr/>
            <p:nvPr/>
          </p:nvSpPr>
          <p:spPr>
            <a:xfrm>
              <a:off x="4536075" y="6543904"/>
              <a:ext cx="275529" cy="275529"/>
            </a:xfrm>
            <a:prstGeom prst="rect">
              <a:avLst/>
            </a:prstGeom>
            <a:solidFill>
              <a:srgbClr val="A20410">
                <a:alpha val="100000"/>
              </a:srgbClr>
            </a:solidFill>
            <a:ln w="5420" cap="flat">
              <a:solidFill>
                <a:srgbClr val="FFFFFF">
                  <a:alpha val="100000"/>
                </a:srgbClr>
              </a:solidFill>
              <a:prstDash val="solid"/>
              <a:miter/>
            </a:ln>
          </p:spPr>
          <p:txBody>
            <a:bodyPr/>
            <a:lstStyle/>
            <a:p/>
          </p:txBody>
        </p:sp>
        <p:sp>
          <p:nvSpPr>
            <p:cNvPr id="544" name="rc13"/>
            <p:cNvSpPr/>
            <p:nvPr/>
          </p:nvSpPr>
          <p:spPr>
            <a:xfrm>
              <a:off x="4811604" y="6543904"/>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545" name="rc14"/>
            <p:cNvSpPr/>
            <p:nvPr/>
          </p:nvSpPr>
          <p:spPr>
            <a:xfrm>
              <a:off x="5087134"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46" name="rc15"/>
            <p:cNvSpPr/>
            <p:nvPr/>
          </p:nvSpPr>
          <p:spPr>
            <a:xfrm>
              <a:off x="5362663" y="6543904"/>
              <a:ext cx="275529" cy="275529"/>
            </a:xfrm>
            <a:prstGeom prst="rect">
              <a:avLst/>
            </a:prstGeom>
            <a:solidFill>
              <a:srgbClr val="FC805F">
                <a:alpha val="100000"/>
              </a:srgbClr>
            </a:solidFill>
            <a:ln w="5420" cap="flat">
              <a:solidFill>
                <a:srgbClr val="FFFFFF">
                  <a:alpha val="100000"/>
                </a:srgbClr>
              </a:solidFill>
              <a:prstDash val="solid"/>
              <a:miter/>
            </a:ln>
          </p:spPr>
          <p:txBody>
            <a:bodyPr/>
            <a:lstStyle/>
            <a:p/>
          </p:txBody>
        </p:sp>
        <p:sp>
          <p:nvSpPr>
            <p:cNvPr id="547" name="rc16"/>
            <p:cNvSpPr/>
            <p:nvPr/>
          </p:nvSpPr>
          <p:spPr>
            <a:xfrm>
              <a:off x="5638192" y="6543904"/>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48" name="rc17"/>
            <p:cNvSpPr/>
            <p:nvPr/>
          </p:nvSpPr>
          <p:spPr>
            <a:xfrm>
              <a:off x="260737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49" name="rc18"/>
            <p:cNvSpPr/>
            <p:nvPr/>
          </p:nvSpPr>
          <p:spPr>
            <a:xfrm>
              <a:off x="2882900"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0" name="rc19"/>
            <p:cNvSpPr/>
            <p:nvPr/>
          </p:nvSpPr>
          <p:spPr>
            <a:xfrm>
              <a:off x="3158429"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1" name="rc20"/>
            <p:cNvSpPr/>
            <p:nvPr/>
          </p:nvSpPr>
          <p:spPr>
            <a:xfrm>
              <a:off x="3433958"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2" name="rc21"/>
            <p:cNvSpPr/>
            <p:nvPr/>
          </p:nvSpPr>
          <p:spPr>
            <a:xfrm>
              <a:off x="3709487" y="6819433"/>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53" name="rc22"/>
            <p:cNvSpPr/>
            <p:nvPr/>
          </p:nvSpPr>
          <p:spPr>
            <a:xfrm>
              <a:off x="3985017" y="6819433"/>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54" name="rc23"/>
            <p:cNvSpPr/>
            <p:nvPr/>
          </p:nvSpPr>
          <p:spPr>
            <a:xfrm>
              <a:off x="4260546" y="6819433"/>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55" name="rc24"/>
            <p:cNvSpPr/>
            <p:nvPr/>
          </p:nvSpPr>
          <p:spPr>
            <a:xfrm>
              <a:off x="4536075" y="6819433"/>
              <a:ext cx="275529" cy="275529"/>
            </a:xfrm>
            <a:prstGeom prst="rect">
              <a:avLst/>
            </a:prstGeom>
            <a:solidFill>
              <a:srgbClr val="E63428">
                <a:alpha val="100000"/>
              </a:srgbClr>
            </a:solidFill>
            <a:ln w="5420" cap="flat">
              <a:solidFill>
                <a:srgbClr val="FFFFFF">
                  <a:alpha val="100000"/>
                </a:srgbClr>
              </a:solidFill>
              <a:prstDash val="solid"/>
              <a:miter/>
            </a:ln>
          </p:spPr>
          <p:txBody>
            <a:bodyPr/>
            <a:lstStyle/>
            <a:p/>
          </p:txBody>
        </p:sp>
        <p:sp>
          <p:nvSpPr>
            <p:cNvPr id="556" name="rc25"/>
            <p:cNvSpPr/>
            <p:nvPr/>
          </p:nvSpPr>
          <p:spPr>
            <a:xfrm>
              <a:off x="4811604" y="6819433"/>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557" name="rc26"/>
            <p:cNvSpPr/>
            <p:nvPr/>
          </p:nvSpPr>
          <p:spPr>
            <a:xfrm>
              <a:off x="5087134" y="6819433"/>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558" name="rc27"/>
            <p:cNvSpPr/>
            <p:nvPr/>
          </p:nvSpPr>
          <p:spPr>
            <a:xfrm>
              <a:off x="5362663" y="6819433"/>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559" name="rc28"/>
            <p:cNvSpPr/>
            <p:nvPr/>
          </p:nvSpPr>
          <p:spPr>
            <a:xfrm>
              <a:off x="5638192" y="6819433"/>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60" name="rc29"/>
            <p:cNvSpPr/>
            <p:nvPr/>
          </p:nvSpPr>
          <p:spPr>
            <a:xfrm>
              <a:off x="260737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1" name="rc30"/>
            <p:cNvSpPr/>
            <p:nvPr/>
          </p:nvSpPr>
          <p:spPr>
            <a:xfrm>
              <a:off x="2882900"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2" name="rc31"/>
            <p:cNvSpPr/>
            <p:nvPr/>
          </p:nvSpPr>
          <p:spPr>
            <a:xfrm>
              <a:off x="3158429"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3" name="rc32"/>
            <p:cNvSpPr/>
            <p:nvPr/>
          </p:nvSpPr>
          <p:spPr>
            <a:xfrm>
              <a:off x="3433958"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4" name="rc33"/>
            <p:cNvSpPr/>
            <p:nvPr/>
          </p:nvSpPr>
          <p:spPr>
            <a:xfrm>
              <a:off x="3709487" y="709496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65" name="rc34"/>
            <p:cNvSpPr/>
            <p:nvPr/>
          </p:nvSpPr>
          <p:spPr>
            <a:xfrm>
              <a:off x="3985017" y="709496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566" name="rc35"/>
            <p:cNvSpPr/>
            <p:nvPr/>
          </p:nvSpPr>
          <p:spPr>
            <a:xfrm>
              <a:off x="4260546" y="7094962"/>
              <a:ext cx="275529" cy="275529"/>
            </a:xfrm>
            <a:prstGeom prst="rect">
              <a:avLst/>
            </a:prstGeom>
            <a:solidFill>
              <a:srgbClr val="FC7958">
                <a:alpha val="100000"/>
              </a:srgbClr>
            </a:solidFill>
            <a:ln w="5420" cap="flat">
              <a:solidFill>
                <a:srgbClr val="FFFFFF">
                  <a:alpha val="100000"/>
                </a:srgbClr>
              </a:solidFill>
              <a:prstDash val="solid"/>
              <a:miter/>
            </a:ln>
          </p:spPr>
          <p:txBody>
            <a:bodyPr/>
            <a:lstStyle/>
            <a:p/>
          </p:txBody>
        </p:sp>
        <p:sp>
          <p:nvSpPr>
            <p:cNvPr id="567" name="rc36"/>
            <p:cNvSpPr/>
            <p:nvPr/>
          </p:nvSpPr>
          <p:spPr>
            <a:xfrm>
              <a:off x="4536075" y="7094962"/>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568" name="rc37"/>
            <p:cNvSpPr/>
            <p:nvPr/>
          </p:nvSpPr>
          <p:spPr>
            <a:xfrm>
              <a:off x="4811604" y="709496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569" name="rc38"/>
            <p:cNvSpPr/>
            <p:nvPr/>
          </p:nvSpPr>
          <p:spPr>
            <a:xfrm>
              <a:off x="5087134"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70" name="rc39"/>
            <p:cNvSpPr/>
            <p:nvPr/>
          </p:nvSpPr>
          <p:spPr>
            <a:xfrm>
              <a:off x="5362663" y="7094962"/>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571" name="rc40"/>
            <p:cNvSpPr/>
            <p:nvPr/>
          </p:nvSpPr>
          <p:spPr>
            <a:xfrm>
              <a:off x="5638192" y="7094962"/>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72" name="rc41"/>
            <p:cNvSpPr/>
            <p:nvPr/>
          </p:nvSpPr>
          <p:spPr>
            <a:xfrm>
              <a:off x="260737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3" name="rc42"/>
            <p:cNvSpPr/>
            <p:nvPr/>
          </p:nvSpPr>
          <p:spPr>
            <a:xfrm>
              <a:off x="2882900"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4" name="rc43"/>
            <p:cNvSpPr/>
            <p:nvPr/>
          </p:nvSpPr>
          <p:spPr>
            <a:xfrm>
              <a:off x="3158429"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5" name="rc44"/>
            <p:cNvSpPr/>
            <p:nvPr/>
          </p:nvSpPr>
          <p:spPr>
            <a:xfrm>
              <a:off x="3433958"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6" name="rc45"/>
            <p:cNvSpPr/>
            <p:nvPr/>
          </p:nvSpPr>
          <p:spPr>
            <a:xfrm>
              <a:off x="3709487" y="7370492"/>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77" name="rc46"/>
            <p:cNvSpPr/>
            <p:nvPr/>
          </p:nvSpPr>
          <p:spPr>
            <a:xfrm>
              <a:off x="3985017" y="7370492"/>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578" name="rc47"/>
            <p:cNvSpPr/>
            <p:nvPr/>
          </p:nvSpPr>
          <p:spPr>
            <a:xfrm>
              <a:off x="4260546" y="7370492"/>
              <a:ext cx="275529" cy="275529"/>
            </a:xfrm>
            <a:prstGeom prst="rect">
              <a:avLst/>
            </a:prstGeom>
            <a:solidFill>
              <a:srgbClr val="FC9475">
                <a:alpha val="100000"/>
              </a:srgbClr>
            </a:solidFill>
            <a:ln w="5420" cap="flat">
              <a:solidFill>
                <a:srgbClr val="FFFFFF">
                  <a:alpha val="100000"/>
                </a:srgbClr>
              </a:solidFill>
              <a:prstDash val="solid"/>
              <a:miter/>
            </a:ln>
          </p:spPr>
          <p:txBody>
            <a:bodyPr/>
            <a:lstStyle/>
            <a:p/>
          </p:txBody>
        </p:sp>
        <p:sp>
          <p:nvSpPr>
            <p:cNvPr id="579" name="rc48"/>
            <p:cNvSpPr/>
            <p:nvPr/>
          </p:nvSpPr>
          <p:spPr>
            <a:xfrm>
              <a:off x="4536075" y="7370492"/>
              <a:ext cx="275529" cy="275529"/>
            </a:xfrm>
            <a:prstGeom prst="rect">
              <a:avLst/>
            </a:prstGeom>
            <a:solidFill>
              <a:srgbClr val="FDA385">
                <a:alpha val="100000"/>
              </a:srgbClr>
            </a:solidFill>
            <a:ln w="5420" cap="flat">
              <a:solidFill>
                <a:srgbClr val="FFFFFF">
                  <a:alpha val="100000"/>
                </a:srgbClr>
              </a:solidFill>
              <a:prstDash val="solid"/>
              <a:miter/>
            </a:ln>
          </p:spPr>
          <p:txBody>
            <a:bodyPr/>
            <a:lstStyle/>
            <a:p/>
          </p:txBody>
        </p:sp>
        <p:sp>
          <p:nvSpPr>
            <p:cNvPr id="580" name="rc49"/>
            <p:cNvSpPr/>
            <p:nvPr/>
          </p:nvSpPr>
          <p:spPr>
            <a:xfrm>
              <a:off x="4811604" y="7370492"/>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581" name="rc50"/>
            <p:cNvSpPr/>
            <p:nvPr/>
          </p:nvSpPr>
          <p:spPr>
            <a:xfrm>
              <a:off x="5087134" y="7370492"/>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582" name="rc51"/>
            <p:cNvSpPr/>
            <p:nvPr/>
          </p:nvSpPr>
          <p:spPr>
            <a:xfrm>
              <a:off x="5362663" y="7370492"/>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583" name="rc52"/>
            <p:cNvSpPr/>
            <p:nvPr/>
          </p:nvSpPr>
          <p:spPr>
            <a:xfrm>
              <a:off x="5638192" y="7370492"/>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84" name="rc53"/>
            <p:cNvSpPr/>
            <p:nvPr/>
          </p:nvSpPr>
          <p:spPr>
            <a:xfrm>
              <a:off x="260737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5" name="rc54"/>
            <p:cNvSpPr/>
            <p:nvPr/>
          </p:nvSpPr>
          <p:spPr>
            <a:xfrm>
              <a:off x="2882900"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6" name="rc55"/>
            <p:cNvSpPr/>
            <p:nvPr/>
          </p:nvSpPr>
          <p:spPr>
            <a:xfrm>
              <a:off x="3158429"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7" name="rc56"/>
            <p:cNvSpPr/>
            <p:nvPr/>
          </p:nvSpPr>
          <p:spPr>
            <a:xfrm>
              <a:off x="3433958"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8" name="rc57"/>
            <p:cNvSpPr/>
            <p:nvPr/>
          </p:nvSpPr>
          <p:spPr>
            <a:xfrm>
              <a:off x="3709487"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89" name="rc58"/>
            <p:cNvSpPr/>
            <p:nvPr/>
          </p:nvSpPr>
          <p:spPr>
            <a:xfrm>
              <a:off x="3985017" y="7646021"/>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590" name="rc59"/>
            <p:cNvSpPr/>
            <p:nvPr/>
          </p:nvSpPr>
          <p:spPr>
            <a:xfrm>
              <a:off x="4260546" y="7646021"/>
              <a:ext cx="275529" cy="275529"/>
            </a:xfrm>
            <a:prstGeom prst="rect">
              <a:avLst/>
            </a:prstGeom>
            <a:solidFill>
              <a:srgbClr val="FB6A4A">
                <a:alpha val="100000"/>
              </a:srgbClr>
            </a:solidFill>
            <a:ln w="5420" cap="flat">
              <a:solidFill>
                <a:srgbClr val="FFFFFF">
                  <a:alpha val="100000"/>
                </a:srgbClr>
              </a:solidFill>
              <a:prstDash val="solid"/>
              <a:miter/>
            </a:ln>
          </p:spPr>
          <p:txBody>
            <a:bodyPr/>
            <a:lstStyle/>
            <a:p/>
          </p:txBody>
        </p:sp>
        <p:sp>
          <p:nvSpPr>
            <p:cNvPr id="591" name="rc60"/>
            <p:cNvSpPr/>
            <p:nvPr/>
          </p:nvSpPr>
          <p:spPr>
            <a:xfrm>
              <a:off x="4536075" y="7646021"/>
              <a:ext cx="275529" cy="275529"/>
            </a:xfrm>
            <a:prstGeom prst="rect">
              <a:avLst/>
            </a:prstGeom>
            <a:solidFill>
              <a:srgbClr val="FC8766">
                <a:alpha val="100000"/>
              </a:srgbClr>
            </a:solidFill>
            <a:ln w="5420" cap="flat">
              <a:solidFill>
                <a:srgbClr val="FFFFFF">
                  <a:alpha val="100000"/>
                </a:srgbClr>
              </a:solidFill>
              <a:prstDash val="solid"/>
              <a:miter/>
            </a:ln>
          </p:spPr>
          <p:txBody>
            <a:bodyPr/>
            <a:lstStyle/>
            <a:p/>
          </p:txBody>
        </p:sp>
        <p:sp>
          <p:nvSpPr>
            <p:cNvPr id="592" name="rc61"/>
            <p:cNvSpPr/>
            <p:nvPr/>
          </p:nvSpPr>
          <p:spPr>
            <a:xfrm>
              <a:off x="4811604"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3" name="rc62"/>
            <p:cNvSpPr/>
            <p:nvPr/>
          </p:nvSpPr>
          <p:spPr>
            <a:xfrm>
              <a:off x="5087134" y="7646021"/>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594" name="rc63"/>
            <p:cNvSpPr/>
            <p:nvPr/>
          </p:nvSpPr>
          <p:spPr>
            <a:xfrm>
              <a:off x="5362663" y="7646021"/>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595" name="rc64"/>
            <p:cNvSpPr/>
            <p:nvPr/>
          </p:nvSpPr>
          <p:spPr>
            <a:xfrm>
              <a:off x="5638192" y="7646021"/>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6" name="rc65"/>
            <p:cNvSpPr/>
            <p:nvPr/>
          </p:nvSpPr>
          <p:spPr>
            <a:xfrm>
              <a:off x="260737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7" name="rc66"/>
            <p:cNvSpPr/>
            <p:nvPr/>
          </p:nvSpPr>
          <p:spPr>
            <a:xfrm>
              <a:off x="2882900"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8" name="rc67"/>
            <p:cNvSpPr/>
            <p:nvPr/>
          </p:nvSpPr>
          <p:spPr>
            <a:xfrm>
              <a:off x="3158429"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599" name="rc68"/>
            <p:cNvSpPr/>
            <p:nvPr/>
          </p:nvSpPr>
          <p:spPr>
            <a:xfrm>
              <a:off x="3433958"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0" name="rc69"/>
            <p:cNvSpPr/>
            <p:nvPr/>
          </p:nvSpPr>
          <p:spPr>
            <a:xfrm>
              <a:off x="3709487"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1" name="rc70"/>
            <p:cNvSpPr/>
            <p:nvPr/>
          </p:nvSpPr>
          <p:spPr>
            <a:xfrm>
              <a:off x="3985017"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2" name="rc71"/>
            <p:cNvSpPr/>
            <p:nvPr/>
          </p:nvSpPr>
          <p:spPr>
            <a:xfrm>
              <a:off x="4260546" y="7921550"/>
              <a:ext cx="275529" cy="275529"/>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03" name="rc72"/>
            <p:cNvSpPr/>
            <p:nvPr/>
          </p:nvSpPr>
          <p:spPr>
            <a:xfrm>
              <a:off x="4536075" y="792155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04" name="rc73"/>
            <p:cNvSpPr/>
            <p:nvPr/>
          </p:nvSpPr>
          <p:spPr>
            <a:xfrm>
              <a:off x="4811604" y="7921550"/>
              <a:ext cx="275529" cy="275529"/>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05" name="rc74"/>
            <p:cNvSpPr/>
            <p:nvPr/>
          </p:nvSpPr>
          <p:spPr>
            <a:xfrm>
              <a:off x="5087134" y="7921550"/>
              <a:ext cx="275529" cy="275529"/>
            </a:xfrm>
            <a:prstGeom prst="rect">
              <a:avLst/>
            </a:prstGeom>
            <a:solidFill>
              <a:srgbClr val="FDB296">
                <a:alpha val="100000"/>
              </a:srgbClr>
            </a:solidFill>
            <a:ln w="5420" cap="flat">
              <a:solidFill>
                <a:srgbClr val="FFFFFF">
                  <a:alpha val="100000"/>
                </a:srgbClr>
              </a:solidFill>
              <a:prstDash val="solid"/>
              <a:miter/>
            </a:ln>
          </p:spPr>
          <p:txBody>
            <a:bodyPr/>
            <a:lstStyle/>
            <a:p/>
          </p:txBody>
        </p:sp>
        <p:sp>
          <p:nvSpPr>
            <p:cNvPr id="606" name="rc75"/>
            <p:cNvSpPr/>
            <p:nvPr/>
          </p:nvSpPr>
          <p:spPr>
            <a:xfrm>
              <a:off x="5362663" y="792155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7" name="rc76"/>
            <p:cNvSpPr/>
            <p:nvPr/>
          </p:nvSpPr>
          <p:spPr>
            <a:xfrm>
              <a:off x="5638192" y="792155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08" name="rc77"/>
            <p:cNvSpPr/>
            <p:nvPr/>
          </p:nvSpPr>
          <p:spPr>
            <a:xfrm>
              <a:off x="260737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09" name="rc78"/>
            <p:cNvSpPr/>
            <p:nvPr/>
          </p:nvSpPr>
          <p:spPr>
            <a:xfrm>
              <a:off x="2882900"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0" name="rc79"/>
            <p:cNvSpPr/>
            <p:nvPr/>
          </p:nvSpPr>
          <p:spPr>
            <a:xfrm>
              <a:off x="3158429"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1" name="rc80"/>
            <p:cNvSpPr/>
            <p:nvPr/>
          </p:nvSpPr>
          <p:spPr>
            <a:xfrm>
              <a:off x="3433958"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2" name="rc81"/>
            <p:cNvSpPr/>
            <p:nvPr/>
          </p:nvSpPr>
          <p:spPr>
            <a:xfrm>
              <a:off x="3709487" y="8197080"/>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13" name="rc82"/>
            <p:cNvSpPr/>
            <p:nvPr/>
          </p:nvSpPr>
          <p:spPr>
            <a:xfrm>
              <a:off x="3985017" y="8197080"/>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14" name="rc83"/>
            <p:cNvSpPr/>
            <p:nvPr/>
          </p:nvSpPr>
          <p:spPr>
            <a:xfrm>
              <a:off x="4260546" y="819708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15" name="rc84"/>
            <p:cNvSpPr/>
            <p:nvPr/>
          </p:nvSpPr>
          <p:spPr>
            <a:xfrm>
              <a:off x="4536075" y="8197080"/>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16" name="rc85"/>
            <p:cNvSpPr/>
            <p:nvPr/>
          </p:nvSpPr>
          <p:spPr>
            <a:xfrm>
              <a:off x="4811604" y="8197080"/>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17" name="rc86"/>
            <p:cNvSpPr/>
            <p:nvPr/>
          </p:nvSpPr>
          <p:spPr>
            <a:xfrm>
              <a:off x="5087134" y="8197080"/>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18" name="rc87"/>
            <p:cNvSpPr/>
            <p:nvPr/>
          </p:nvSpPr>
          <p:spPr>
            <a:xfrm>
              <a:off x="5362663" y="8197080"/>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19" name="rc88"/>
            <p:cNvSpPr/>
            <p:nvPr/>
          </p:nvSpPr>
          <p:spPr>
            <a:xfrm>
              <a:off x="5638192" y="8197080"/>
              <a:ext cx="275529" cy="275529"/>
            </a:xfrm>
            <a:prstGeom prst="rect">
              <a:avLst/>
            </a:prstGeom>
            <a:solidFill>
              <a:srgbClr val="FEDECF">
                <a:alpha val="100000"/>
              </a:srgbClr>
            </a:solidFill>
            <a:ln w="5420" cap="flat">
              <a:solidFill>
                <a:srgbClr val="FFFFFF">
                  <a:alpha val="100000"/>
                </a:srgbClr>
              </a:solidFill>
              <a:prstDash val="solid"/>
              <a:miter/>
            </a:ln>
          </p:spPr>
          <p:txBody>
            <a:bodyPr/>
            <a:lstStyle/>
            <a:p/>
          </p:txBody>
        </p:sp>
        <p:sp>
          <p:nvSpPr>
            <p:cNvPr id="620" name="rc89"/>
            <p:cNvSpPr/>
            <p:nvPr/>
          </p:nvSpPr>
          <p:spPr>
            <a:xfrm>
              <a:off x="260737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1" name="rc90"/>
            <p:cNvSpPr/>
            <p:nvPr/>
          </p:nvSpPr>
          <p:spPr>
            <a:xfrm>
              <a:off x="2882900"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2" name="rc91"/>
            <p:cNvSpPr/>
            <p:nvPr/>
          </p:nvSpPr>
          <p:spPr>
            <a:xfrm>
              <a:off x="3158429"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3" name="rc92"/>
            <p:cNvSpPr/>
            <p:nvPr/>
          </p:nvSpPr>
          <p:spPr>
            <a:xfrm>
              <a:off x="3433958"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4" name="rc93"/>
            <p:cNvSpPr/>
            <p:nvPr/>
          </p:nvSpPr>
          <p:spPr>
            <a:xfrm>
              <a:off x="370948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5" name="rc94"/>
            <p:cNvSpPr/>
            <p:nvPr/>
          </p:nvSpPr>
          <p:spPr>
            <a:xfrm>
              <a:off x="3985017"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26" name="rc95"/>
            <p:cNvSpPr/>
            <p:nvPr/>
          </p:nvSpPr>
          <p:spPr>
            <a:xfrm>
              <a:off x="4260546" y="8472609"/>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627" name="rc96"/>
            <p:cNvSpPr/>
            <p:nvPr/>
          </p:nvSpPr>
          <p:spPr>
            <a:xfrm>
              <a:off x="4536075" y="8472609"/>
              <a:ext cx="275529" cy="275529"/>
            </a:xfrm>
            <a:prstGeom prst="rect">
              <a:avLst/>
            </a:prstGeom>
            <a:solidFill>
              <a:srgbClr val="FDC7B1">
                <a:alpha val="100000"/>
              </a:srgbClr>
            </a:solidFill>
            <a:ln w="5420" cap="flat">
              <a:solidFill>
                <a:srgbClr val="FFFFFF">
                  <a:alpha val="100000"/>
                </a:srgbClr>
              </a:solidFill>
              <a:prstDash val="solid"/>
              <a:miter/>
            </a:ln>
          </p:spPr>
          <p:txBody>
            <a:bodyPr/>
            <a:lstStyle/>
            <a:p/>
          </p:txBody>
        </p:sp>
        <p:sp>
          <p:nvSpPr>
            <p:cNvPr id="628" name="rc97"/>
            <p:cNvSpPr/>
            <p:nvPr/>
          </p:nvSpPr>
          <p:spPr>
            <a:xfrm>
              <a:off x="4811604" y="8472609"/>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29" name="rc98"/>
            <p:cNvSpPr/>
            <p:nvPr/>
          </p:nvSpPr>
          <p:spPr>
            <a:xfrm>
              <a:off x="5087134" y="8472609"/>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30" name="rc99"/>
            <p:cNvSpPr/>
            <p:nvPr/>
          </p:nvSpPr>
          <p:spPr>
            <a:xfrm>
              <a:off x="5362663"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1" name="rc100"/>
            <p:cNvSpPr/>
            <p:nvPr/>
          </p:nvSpPr>
          <p:spPr>
            <a:xfrm>
              <a:off x="5638192" y="8472609"/>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2" name="rc101"/>
            <p:cNvSpPr/>
            <p:nvPr/>
          </p:nvSpPr>
          <p:spPr>
            <a:xfrm>
              <a:off x="260737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3" name="rc102"/>
            <p:cNvSpPr/>
            <p:nvPr/>
          </p:nvSpPr>
          <p:spPr>
            <a:xfrm>
              <a:off x="2882900"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4" name="rc103"/>
            <p:cNvSpPr/>
            <p:nvPr/>
          </p:nvSpPr>
          <p:spPr>
            <a:xfrm>
              <a:off x="3158429"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5" name="rc104"/>
            <p:cNvSpPr/>
            <p:nvPr/>
          </p:nvSpPr>
          <p:spPr>
            <a:xfrm>
              <a:off x="3433958"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6" name="rc105"/>
            <p:cNvSpPr/>
            <p:nvPr/>
          </p:nvSpPr>
          <p:spPr>
            <a:xfrm>
              <a:off x="370948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7" name="rc106"/>
            <p:cNvSpPr/>
            <p:nvPr/>
          </p:nvSpPr>
          <p:spPr>
            <a:xfrm>
              <a:off x="3985017" y="8748138"/>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8" name="rc107"/>
            <p:cNvSpPr/>
            <p:nvPr/>
          </p:nvSpPr>
          <p:spPr>
            <a:xfrm>
              <a:off x="4260546" y="8748138"/>
              <a:ext cx="275529" cy="275529"/>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639" name="rc108"/>
            <p:cNvSpPr/>
            <p:nvPr/>
          </p:nvSpPr>
          <p:spPr>
            <a:xfrm>
              <a:off x="4536075" y="8748138"/>
              <a:ext cx="275529" cy="275529"/>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640" name="rc109"/>
            <p:cNvSpPr/>
            <p:nvPr/>
          </p:nvSpPr>
          <p:spPr>
            <a:xfrm>
              <a:off x="4811604" y="8748138"/>
              <a:ext cx="275529" cy="275529"/>
            </a:xfrm>
            <a:prstGeom prst="rect">
              <a:avLst/>
            </a:prstGeom>
            <a:solidFill>
              <a:srgbClr val="FB7251">
                <a:alpha val="100000"/>
              </a:srgbClr>
            </a:solidFill>
            <a:ln w="5420" cap="flat">
              <a:solidFill>
                <a:srgbClr val="FFFFFF">
                  <a:alpha val="100000"/>
                </a:srgbClr>
              </a:solidFill>
              <a:prstDash val="solid"/>
              <a:miter/>
            </a:ln>
          </p:spPr>
          <p:txBody>
            <a:bodyPr/>
            <a:lstStyle/>
            <a:p/>
          </p:txBody>
        </p:sp>
        <p:sp>
          <p:nvSpPr>
            <p:cNvPr id="641" name="rc110"/>
            <p:cNvSpPr/>
            <p:nvPr/>
          </p:nvSpPr>
          <p:spPr>
            <a:xfrm>
              <a:off x="5087134" y="8748138"/>
              <a:ext cx="275529" cy="275529"/>
            </a:xfrm>
            <a:prstGeom prst="rect">
              <a:avLst/>
            </a:prstGeom>
            <a:solidFill>
              <a:srgbClr val="FC8E6D">
                <a:alpha val="100000"/>
              </a:srgbClr>
            </a:solidFill>
            <a:ln w="5420" cap="flat">
              <a:solidFill>
                <a:srgbClr val="FFFFFF">
                  <a:alpha val="100000"/>
                </a:srgbClr>
              </a:solidFill>
              <a:prstDash val="solid"/>
              <a:miter/>
            </a:ln>
          </p:spPr>
          <p:txBody>
            <a:bodyPr/>
            <a:lstStyle/>
            <a:p/>
          </p:txBody>
        </p:sp>
        <p:sp>
          <p:nvSpPr>
            <p:cNvPr id="642" name="rc111"/>
            <p:cNvSpPr/>
            <p:nvPr/>
          </p:nvSpPr>
          <p:spPr>
            <a:xfrm>
              <a:off x="5362663" y="8748138"/>
              <a:ext cx="275529" cy="275529"/>
            </a:xfrm>
            <a:prstGeom prst="rect">
              <a:avLst/>
            </a:prstGeom>
            <a:solidFill>
              <a:srgbClr val="FDC0A7">
                <a:alpha val="100000"/>
              </a:srgbClr>
            </a:solidFill>
            <a:ln w="5420" cap="flat">
              <a:solidFill>
                <a:srgbClr val="FFFFFF">
                  <a:alpha val="100000"/>
                </a:srgbClr>
              </a:solidFill>
              <a:prstDash val="solid"/>
              <a:miter/>
            </a:ln>
          </p:spPr>
          <p:txBody>
            <a:bodyPr/>
            <a:lstStyle/>
            <a:p/>
          </p:txBody>
        </p:sp>
        <p:sp>
          <p:nvSpPr>
            <p:cNvPr id="643" name="rc112"/>
            <p:cNvSpPr/>
            <p:nvPr/>
          </p:nvSpPr>
          <p:spPr>
            <a:xfrm>
              <a:off x="5638192" y="8748138"/>
              <a:ext cx="275529" cy="275529"/>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4" name="rc113"/>
            <p:cNvSpPr/>
            <p:nvPr/>
          </p:nvSpPr>
          <p:spPr>
            <a:xfrm>
              <a:off x="260737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5" name="rc114"/>
            <p:cNvSpPr/>
            <p:nvPr/>
          </p:nvSpPr>
          <p:spPr>
            <a:xfrm>
              <a:off x="2882900"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6" name="rc115"/>
            <p:cNvSpPr/>
            <p:nvPr/>
          </p:nvSpPr>
          <p:spPr>
            <a:xfrm>
              <a:off x="3158429"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16"/>
            <p:cNvSpPr/>
            <p:nvPr/>
          </p:nvSpPr>
          <p:spPr>
            <a:xfrm>
              <a:off x="3433958"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17"/>
            <p:cNvSpPr/>
            <p:nvPr/>
          </p:nvSpPr>
          <p:spPr>
            <a:xfrm>
              <a:off x="370948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9" name="rc118"/>
            <p:cNvSpPr/>
            <p:nvPr/>
          </p:nvSpPr>
          <p:spPr>
            <a:xfrm>
              <a:off x="3985017"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19"/>
            <p:cNvSpPr/>
            <p:nvPr/>
          </p:nvSpPr>
          <p:spPr>
            <a:xfrm>
              <a:off x="4260546"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120"/>
            <p:cNvSpPr/>
            <p:nvPr/>
          </p:nvSpPr>
          <p:spPr>
            <a:xfrm>
              <a:off x="4536075" y="9023667"/>
              <a:ext cx="275529" cy="275529"/>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52" name="rc121"/>
            <p:cNvSpPr/>
            <p:nvPr/>
          </p:nvSpPr>
          <p:spPr>
            <a:xfrm>
              <a:off x="4811604"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122"/>
            <p:cNvSpPr/>
            <p:nvPr/>
          </p:nvSpPr>
          <p:spPr>
            <a:xfrm>
              <a:off x="5087134" y="9023667"/>
              <a:ext cx="275529" cy="275529"/>
            </a:xfrm>
            <a:prstGeom prst="rect">
              <a:avLst/>
            </a:prstGeom>
            <a:solidFill>
              <a:srgbClr val="FECFBB">
                <a:alpha val="100000"/>
              </a:srgbClr>
            </a:solidFill>
            <a:ln w="5420" cap="flat">
              <a:solidFill>
                <a:srgbClr val="FFFFFF">
                  <a:alpha val="100000"/>
                </a:srgbClr>
              </a:solidFill>
              <a:prstDash val="solid"/>
              <a:miter/>
            </a:ln>
          </p:spPr>
          <p:txBody>
            <a:bodyPr/>
            <a:lstStyle/>
            <a:p/>
          </p:txBody>
        </p:sp>
        <p:sp>
          <p:nvSpPr>
            <p:cNvPr id="654" name="rc123"/>
            <p:cNvSpPr/>
            <p:nvPr/>
          </p:nvSpPr>
          <p:spPr>
            <a:xfrm>
              <a:off x="5362663"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124"/>
            <p:cNvSpPr/>
            <p:nvPr/>
          </p:nvSpPr>
          <p:spPr>
            <a:xfrm>
              <a:off x="5638192" y="9023667"/>
              <a:ext cx="275529" cy="275529"/>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tx125"/>
            <p:cNvSpPr/>
            <p:nvPr/>
          </p:nvSpPr>
          <p:spPr>
            <a:xfrm>
              <a:off x="1622192" y="9074740"/>
              <a:ext cx="796304" cy="1412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Unspecified</a:t>
              </a:r>
            </a:p>
          </p:txBody>
        </p:sp>
        <p:sp>
          <p:nvSpPr>
            <p:cNvPr id="657" name="tx126"/>
            <p:cNvSpPr/>
            <p:nvPr/>
          </p:nvSpPr>
          <p:spPr>
            <a:xfrm>
              <a:off x="1961148" y="8827562"/>
              <a:ext cx="45734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Others</a:t>
              </a:r>
            </a:p>
          </p:txBody>
        </p:sp>
        <p:sp>
          <p:nvSpPr>
            <p:cNvPr id="658" name="tx127"/>
            <p:cNvSpPr/>
            <p:nvPr/>
          </p:nvSpPr>
          <p:spPr>
            <a:xfrm>
              <a:off x="1969706" y="8552033"/>
              <a:ext cx="448791"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BONG</a:t>
              </a:r>
            </a:p>
          </p:txBody>
        </p:sp>
        <p:sp>
          <p:nvSpPr>
            <p:cNvPr id="659" name="tx128"/>
            <p:cNvSpPr/>
            <p:nvPr/>
          </p:nvSpPr>
          <p:spPr>
            <a:xfrm>
              <a:off x="1944256" y="8276504"/>
              <a:ext cx="4742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SINOE</a:t>
              </a:r>
            </a:p>
          </p:txBody>
        </p:sp>
        <p:sp>
          <p:nvSpPr>
            <p:cNvPr id="660" name="tx129"/>
            <p:cNvSpPr/>
            <p:nvPr/>
          </p:nvSpPr>
          <p:spPr>
            <a:xfrm>
              <a:off x="809740" y="8000974"/>
              <a:ext cx="1608757"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GRAND CAPE MOUNT</a:t>
              </a:r>
            </a:p>
          </p:txBody>
        </p:sp>
        <p:sp>
          <p:nvSpPr>
            <p:cNvPr id="661" name="tx130"/>
            <p:cNvSpPr/>
            <p:nvPr/>
          </p:nvSpPr>
          <p:spPr>
            <a:xfrm>
              <a:off x="2029014" y="7725445"/>
              <a:ext cx="389483"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BOMI</a:t>
              </a:r>
            </a:p>
          </p:txBody>
        </p:sp>
        <p:sp>
          <p:nvSpPr>
            <p:cNvPr id="662" name="tx131"/>
            <p:cNvSpPr/>
            <p:nvPr/>
          </p:nvSpPr>
          <p:spPr>
            <a:xfrm>
              <a:off x="1774964" y="7449990"/>
              <a:ext cx="6435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MARGIBI</a:t>
              </a:r>
            </a:p>
          </p:txBody>
        </p:sp>
        <p:sp>
          <p:nvSpPr>
            <p:cNvPr id="663" name="tx132"/>
            <p:cNvSpPr/>
            <p:nvPr/>
          </p:nvSpPr>
          <p:spPr>
            <a:xfrm>
              <a:off x="1935848" y="7178182"/>
              <a:ext cx="482649" cy="10909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NIMBA</a:t>
              </a:r>
            </a:p>
          </p:txBody>
        </p:sp>
        <p:sp>
          <p:nvSpPr>
            <p:cNvPr id="664" name="tx133"/>
            <p:cNvSpPr/>
            <p:nvPr/>
          </p:nvSpPr>
          <p:spPr>
            <a:xfrm>
              <a:off x="2020456" y="6898857"/>
              <a:ext cx="398040"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LOFA</a:t>
              </a:r>
            </a:p>
          </p:txBody>
        </p:sp>
        <p:sp>
          <p:nvSpPr>
            <p:cNvPr id="665" name="tx134"/>
            <p:cNvSpPr/>
            <p:nvPr/>
          </p:nvSpPr>
          <p:spPr>
            <a:xfrm>
              <a:off x="1317541" y="6623402"/>
              <a:ext cx="11009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GRAND BASSA</a:t>
              </a:r>
            </a:p>
          </p:txBody>
        </p:sp>
        <p:sp>
          <p:nvSpPr>
            <p:cNvPr id="666" name="tx135"/>
            <p:cNvSpPr/>
            <p:nvPr/>
          </p:nvSpPr>
          <p:spPr>
            <a:xfrm rot="-2700000">
              <a:off x="2305500"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667" name="tx136"/>
            <p:cNvSpPr/>
            <p:nvPr/>
          </p:nvSpPr>
          <p:spPr>
            <a:xfrm rot="-2700000">
              <a:off x="2581029"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668" name="tx137"/>
            <p:cNvSpPr/>
            <p:nvPr/>
          </p:nvSpPr>
          <p:spPr>
            <a:xfrm rot="-2700000">
              <a:off x="285655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669" name="tx138"/>
            <p:cNvSpPr/>
            <p:nvPr/>
          </p:nvSpPr>
          <p:spPr>
            <a:xfrm rot="-2700000">
              <a:off x="3132088"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670" name="tx139"/>
            <p:cNvSpPr/>
            <p:nvPr/>
          </p:nvSpPr>
          <p:spPr>
            <a:xfrm rot="-2700000">
              <a:off x="3407617"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671" name="tx140"/>
            <p:cNvSpPr/>
            <p:nvPr/>
          </p:nvSpPr>
          <p:spPr>
            <a:xfrm rot="-2700000">
              <a:off x="3683146"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672" name="tx141"/>
            <p:cNvSpPr/>
            <p:nvPr/>
          </p:nvSpPr>
          <p:spPr>
            <a:xfrm rot="-2700000">
              <a:off x="3958675"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673" name="tx142"/>
            <p:cNvSpPr/>
            <p:nvPr/>
          </p:nvSpPr>
          <p:spPr>
            <a:xfrm rot="-2700000">
              <a:off x="4234178" y="9642497"/>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674" name="tx143"/>
            <p:cNvSpPr/>
            <p:nvPr/>
          </p:nvSpPr>
          <p:spPr>
            <a:xfrm rot="-2700000">
              <a:off x="4509734"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675" name="tx144"/>
            <p:cNvSpPr/>
            <p:nvPr/>
          </p:nvSpPr>
          <p:spPr>
            <a:xfrm rot="-2700000">
              <a:off x="478526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676" name="tx145"/>
            <p:cNvSpPr/>
            <p:nvPr/>
          </p:nvSpPr>
          <p:spPr>
            <a:xfrm rot="-2700000">
              <a:off x="5060793"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677" name="tx146"/>
            <p:cNvSpPr/>
            <p:nvPr/>
          </p:nvSpPr>
          <p:spPr>
            <a:xfrm rot="-2700000">
              <a:off x="5336322" y="9642561"/>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678" name="pic147"/>
            <p:cNvPicPr/>
            <p:nvPr/>
          </p:nvPicPr>
          <p:blipFill>
            <a:blip r:embed="rId2" cstate="print"/>
            <a:stretch>
              <a:fillRect/>
            </a:stretch>
          </p:blipFill>
          <p:spPr>
            <a:xfrm>
              <a:off x="3180546" y="10138064"/>
              <a:ext cx="2160000" cy="144000"/>
            </a:xfrm>
            <a:prstGeom prst="rect">
              <a:avLst/>
            </a:prstGeom>
          </p:spPr>
        </p:pic>
        <p:sp>
          <p:nvSpPr>
            <p:cNvPr id="679" name="pl148"/>
            <p:cNvSpPr/>
            <p:nvPr/>
          </p:nvSpPr>
          <p:spPr>
            <a:xfrm>
              <a:off x="3437417"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0" name="pl149"/>
            <p:cNvSpPr/>
            <p:nvPr/>
          </p:nvSpPr>
          <p:spPr>
            <a:xfrm>
              <a:off x="3754005"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1" name="pl150"/>
            <p:cNvSpPr/>
            <p:nvPr/>
          </p:nvSpPr>
          <p:spPr>
            <a:xfrm>
              <a:off x="4070593"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2" name="pl151"/>
            <p:cNvSpPr/>
            <p:nvPr/>
          </p:nvSpPr>
          <p:spPr>
            <a:xfrm>
              <a:off x="4387181"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3" name="pl152"/>
            <p:cNvSpPr/>
            <p:nvPr/>
          </p:nvSpPr>
          <p:spPr>
            <a:xfrm>
              <a:off x="4703769"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4" name="pl153"/>
            <p:cNvSpPr/>
            <p:nvPr/>
          </p:nvSpPr>
          <p:spPr>
            <a:xfrm>
              <a:off x="5020358"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5" name="pl154"/>
            <p:cNvSpPr/>
            <p:nvPr/>
          </p:nvSpPr>
          <p:spPr>
            <a:xfrm>
              <a:off x="5336946" y="10238173"/>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686" name="pl155"/>
            <p:cNvSpPr/>
            <p:nvPr/>
          </p:nvSpPr>
          <p:spPr>
            <a:xfrm>
              <a:off x="3437417"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7" name="pl156"/>
            <p:cNvSpPr/>
            <p:nvPr/>
          </p:nvSpPr>
          <p:spPr>
            <a:xfrm>
              <a:off x="3754005"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8" name="pl157"/>
            <p:cNvSpPr/>
            <p:nvPr/>
          </p:nvSpPr>
          <p:spPr>
            <a:xfrm>
              <a:off x="4070593"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89" name="pl158"/>
            <p:cNvSpPr/>
            <p:nvPr/>
          </p:nvSpPr>
          <p:spPr>
            <a:xfrm>
              <a:off x="4387181"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0" name="pl159"/>
            <p:cNvSpPr/>
            <p:nvPr/>
          </p:nvSpPr>
          <p:spPr>
            <a:xfrm>
              <a:off x="4703769"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1" name="pl160"/>
            <p:cNvSpPr/>
            <p:nvPr/>
          </p:nvSpPr>
          <p:spPr>
            <a:xfrm>
              <a:off x="5020358"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2" name="pl161"/>
            <p:cNvSpPr/>
            <p:nvPr/>
          </p:nvSpPr>
          <p:spPr>
            <a:xfrm>
              <a:off x="5336946" y="10138064"/>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693" name="tx162"/>
            <p:cNvSpPr/>
            <p:nvPr/>
          </p:nvSpPr>
          <p:spPr>
            <a:xfrm>
              <a:off x="3402101" y="10351343"/>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694" name="tx163"/>
            <p:cNvSpPr/>
            <p:nvPr/>
          </p:nvSpPr>
          <p:spPr>
            <a:xfrm>
              <a:off x="3683373"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695" name="tx164"/>
            <p:cNvSpPr/>
            <p:nvPr/>
          </p:nvSpPr>
          <p:spPr>
            <a:xfrm>
              <a:off x="3999962"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696" name="tx165"/>
            <p:cNvSpPr/>
            <p:nvPr/>
          </p:nvSpPr>
          <p:spPr>
            <a:xfrm>
              <a:off x="4316550"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20</a:t>
              </a:r>
            </a:p>
          </p:txBody>
        </p:sp>
        <p:sp>
          <p:nvSpPr>
            <p:cNvPr id="697" name="tx166"/>
            <p:cNvSpPr/>
            <p:nvPr/>
          </p:nvSpPr>
          <p:spPr>
            <a:xfrm>
              <a:off x="4633138" y="10349731"/>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25</a:t>
              </a:r>
            </a:p>
          </p:txBody>
        </p:sp>
        <p:sp>
          <p:nvSpPr>
            <p:cNvPr id="698" name="tx167"/>
            <p:cNvSpPr/>
            <p:nvPr/>
          </p:nvSpPr>
          <p:spPr>
            <a:xfrm>
              <a:off x="4949726" y="1034966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30</a:t>
              </a:r>
            </a:p>
          </p:txBody>
        </p:sp>
        <p:sp>
          <p:nvSpPr>
            <p:cNvPr id="699" name="tx168"/>
            <p:cNvSpPr/>
            <p:nvPr/>
          </p:nvSpPr>
          <p:spPr>
            <a:xfrm>
              <a:off x="5266315" y="10349669"/>
              <a:ext cx="141262" cy="92893"/>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35</a:t>
              </a:r>
            </a:p>
          </p:txBody>
        </p:sp>
        <p:sp>
          <p:nvSpPr>
            <p:cNvPr id="700" name="tx169"/>
            <p:cNvSpPr/>
            <p:nvPr/>
          </p:nvSpPr>
          <p:spPr>
            <a:xfrm>
              <a:off x="1187650" y="6250748"/>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0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0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0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Libya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899869" y="2153563"/>
              <a:ext cx="3214267" cy="3131794"/>
            </a:xfrm>
            <a:prstGeom prst="rect">
              <a:avLst/>
            </a:prstGeom>
            <a:solidFill>
              <a:srgbClr val="FFFFFF">
                <a:alpha val="100000"/>
              </a:srgbClr>
            </a:solidFill>
          </p:spPr>
          <p:txBody>
            <a:bodyPr/>
            <a:lstStyle/>
            <a:p/>
          </p:txBody>
        </p:sp>
        <p:sp>
          <p:nvSpPr>
            <p:cNvPr id="7" name="pl6"/>
            <p:cNvSpPr/>
            <p:nvPr/>
          </p:nvSpPr>
          <p:spPr>
            <a:xfrm>
              <a:off x="1899869"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8" name="pl7"/>
            <p:cNvSpPr/>
            <p:nvPr/>
          </p:nvSpPr>
          <p:spPr>
            <a:xfrm>
              <a:off x="1899869"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9" name="pl8"/>
            <p:cNvSpPr/>
            <p:nvPr/>
          </p:nvSpPr>
          <p:spPr>
            <a:xfrm>
              <a:off x="1899869"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0" name="pl9"/>
            <p:cNvSpPr/>
            <p:nvPr/>
          </p:nvSpPr>
          <p:spPr>
            <a:xfrm>
              <a:off x="1899869"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1" name="pl10"/>
            <p:cNvSpPr/>
            <p:nvPr/>
          </p:nvSpPr>
          <p:spPr>
            <a:xfrm>
              <a:off x="189986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2" name="pl11"/>
            <p:cNvSpPr/>
            <p:nvPr/>
          </p:nvSpPr>
          <p:spPr>
            <a:xfrm>
              <a:off x="1899869"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 name="pl12"/>
            <p:cNvSpPr/>
            <p:nvPr/>
          </p:nvSpPr>
          <p:spPr>
            <a:xfrm>
              <a:off x="1899869"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 name="pl13"/>
            <p:cNvSpPr/>
            <p:nvPr/>
          </p:nvSpPr>
          <p:spPr>
            <a:xfrm>
              <a:off x="1899869"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5" name="pl14"/>
            <p:cNvSpPr/>
            <p:nvPr/>
          </p:nvSpPr>
          <p:spPr>
            <a:xfrm>
              <a:off x="1899869"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6" name="rc15"/>
            <p:cNvSpPr/>
            <p:nvPr/>
          </p:nvSpPr>
          <p:spPr>
            <a:xfrm>
              <a:off x="193938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 name="rc16"/>
            <p:cNvSpPr/>
            <p:nvPr/>
          </p:nvSpPr>
          <p:spPr>
            <a:xfrm>
              <a:off x="193938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 name="rc17"/>
            <p:cNvSpPr/>
            <p:nvPr/>
          </p:nvSpPr>
          <p:spPr>
            <a:xfrm>
              <a:off x="193938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9" name="rc18"/>
            <p:cNvSpPr/>
            <p:nvPr/>
          </p:nvSpPr>
          <p:spPr>
            <a:xfrm>
              <a:off x="1939388" y="5262268"/>
              <a:ext cx="237118" cy="2309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0" name="rc19"/>
            <p:cNvSpPr/>
            <p:nvPr/>
          </p:nvSpPr>
          <p:spPr>
            <a:xfrm>
              <a:off x="2202853"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 name="rc20"/>
            <p:cNvSpPr/>
            <p:nvPr/>
          </p:nvSpPr>
          <p:spPr>
            <a:xfrm>
              <a:off x="2202853"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 name="rc21"/>
            <p:cNvSpPr/>
            <p:nvPr/>
          </p:nvSpPr>
          <p:spPr>
            <a:xfrm>
              <a:off x="2202853"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 name="rc22"/>
            <p:cNvSpPr/>
            <p:nvPr/>
          </p:nvSpPr>
          <p:spPr>
            <a:xfrm>
              <a:off x="2202853" y="5200694"/>
              <a:ext cx="237118" cy="84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 name="rc23"/>
            <p:cNvSpPr/>
            <p:nvPr/>
          </p:nvSpPr>
          <p:spPr>
            <a:xfrm>
              <a:off x="2466318"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 name="rc24"/>
            <p:cNvSpPr/>
            <p:nvPr/>
          </p:nvSpPr>
          <p:spPr>
            <a:xfrm>
              <a:off x="2466318"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6" name="rc25"/>
            <p:cNvSpPr/>
            <p:nvPr/>
          </p:nvSpPr>
          <p:spPr>
            <a:xfrm>
              <a:off x="2466318"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 name="rc26"/>
            <p:cNvSpPr/>
            <p:nvPr/>
          </p:nvSpPr>
          <p:spPr>
            <a:xfrm>
              <a:off x="2466318" y="5246874"/>
              <a:ext cx="237118" cy="3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 name="rc27"/>
            <p:cNvSpPr/>
            <p:nvPr/>
          </p:nvSpPr>
          <p:spPr>
            <a:xfrm>
              <a:off x="272978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 name="rc28"/>
            <p:cNvSpPr/>
            <p:nvPr/>
          </p:nvSpPr>
          <p:spPr>
            <a:xfrm>
              <a:off x="272978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0" name="rc29"/>
            <p:cNvSpPr/>
            <p:nvPr/>
          </p:nvSpPr>
          <p:spPr>
            <a:xfrm>
              <a:off x="272978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1" name="rc30"/>
            <p:cNvSpPr/>
            <p:nvPr/>
          </p:nvSpPr>
          <p:spPr>
            <a:xfrm>
              <a:off x="2729782" y="5246874"/>
              <a:ext cx="237118" cy="3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2" name="rc31"/>
            <p:cNvSpPr/>
            <p:nvPr/>
          </p:nvSpPr>
          <p:spPr>
            <a:xfrm>
              <a:off x="2993247"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3" name="rc32"/>
            <p:cNvSpPr/>
            <p:nvPr/>
          </p:nvSpPr>
          <p:spPr>
            <a:xfrm>
              <a:off x="2993247"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4" name="rc33"/>
            <p:cNvSpPr/>
            <p:nvPr/>
          </p:nvSpPr>
          <p:spPr>
            <a:xfrm>
              <a:off x="2993247"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5" name="rc34"/>
            <p:cNvSpPr/>
            <p:nvPr/>
          </p:nvSpPr>
          <p:spPr>
            <a:xfrm>
              <a:off x="2993247" y="4869735"/>
              <a:ext cx="237118" cy="41562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6" name="rc35"/>
            <p:cNvSpPr/>
            <p:nvPr/>
          </p:nvSpPr>
          <p:spPr>
            <a:xfrm>
              <a:off x="3256711"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7" name="rc36"/>
            <p:cNvSpPr/>
            <p:nvPr/>
          </p:nvSpPr>
          <p:spPr>
            <a:xfrm>
              <a:off x="3256711"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8" name="rc37"/>
            <p:cNvSpPr/>
            <p:nvPr/>
          </p:nvSpPr>
          <p:spPr>
            <a:xfrm>
              <a:off x="3256711"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9" name="rc38"/>
            <p:cNvSpPr/>
            <p:nvPr/>
          </p:nvSpPr>
          <p:spPr>
            <a:xfrm>
              <a:off x="3256711" y="4792768"/>
              <a:ext cx="237118" cy="47719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0" name="rc39"/>
            <p:cNvSpPr/>
            <p:nvPr/>
          </p:nvSpPr>
          <p:spPr>
            <a:xfrm>
              <a:off x="3520176"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1" name="rc40"/>
            <p:cNvSpPr/>
            <p:nvPr/>
          </p:nvSpPr>
          <p:spPr>
            <a:xfrm>
              <a:off x="3520176"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2" name="rc41"/>
            <p:cNvSpPr/>
            <p:nvPr/>
          </p:nvSpPr>
          <p:spPr>
            <a:xfrm>
              <a:off x="3520176"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3" name="rc42"/>
            <p:cNvSpPr/>
            <p:nvPr/>
          </p:nvSpPr>
          <p:spPr>
            <a:xfrm>
              <a:off x="3520176" y="4923612"/>
              <a:ext cx="237118" cy="34635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 name="rc43"/>
            <p:cNvSpPr/>
            <p:nvPr/>
          </p:nvSpPr>
          <p:spPr>
            <a:xfrm>
              <a:off x="3783640"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 name="rc44"/>
            <p:cNvSpPr/>
            <p:nvPr/>
          </p:nvSpPr>
          <p:spPr>
            <a:xfrm>
              <a:off x="3783640"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6" name="rc45"/>
            <p:cNvSpPr/>
            <p:nvPr/>
          </p:nvSpPr>
          <p:spPr>
            <a:xfrm>
              <a:off x="3783640"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7" name="rc46"/>
            <p:cNvSpPr/>
            <p:nvPr/>
          </p:nvSpPr>
          <p:spPr>
            <a:xfrm>
              <a:off x="3783640" y="5008276"/>
              <a:ext cx="237118" cy="26938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8" name="rc47"/>
            <p:cNvSpPr/>
            <p:nvPr/>
          </p:nvSpPr>
          <p:spPr>
            <a:xfrm>
              <a:off x="4047105"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9" name="rc48"/>
            <p:cNvSpPr/>
            <p:nvPr/>
          </p:nvSpPr>
          <p:spPr>
            <a:xfrm>
              <a:off x="4047105"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0" name="rc49"/>
            <p:cNvSpPr/>
            <p:nvPr/>
          </p:nvSpPr>
          <p:spPr>
            <a:xfrm>
              <a:off x="4047105"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1" name="rc50"/>
            <p:cNvSpPr/>
            <p:nvPr/>
          </p:nvSpPr>
          <p:spPr>
            <a:xfrm>
              <a:off x="4047105" y="4815858"/>
              <a:ext cx="237118" cy="461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2" name="rc51"/>
            <p:cNvSpPr/>
            <p:nvPr/>
          </p:nvSpPr>
          <p:spPr>
            <a:xfrm>
              <a:off x="4310570"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3" name="rc52"/>
            <p:cNvSpPr/>
            <p:nvPr/>
          </p:nvSpPr>
          <p:spPr>
            <a:xfrm>
              <a:off x="4310570"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4" name="rc53"/>
            <p:cNvSpPr/>
            <p:nvPr/>
          </p:nvSpPr>
          <p:spPr>
            <a:xfrm>
              <a:off x="4310570"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5" name="rc54"/>
            <p:cNvSpPr/>
            <p:nvPr/>
          </p:nvSpPr>
          <p:spPr>
            <a:xfrm>
              <a:off x="4310570" y="4900522"/>
              <a:ext cx="237118" cy="361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6" name="rc55"/>
            <p:cNvSpPr/>
            <p:nvPr/>
          </p:nvSpPr>
          <p:spPr>
            <a:xfrm>
              <a:off x="4574034"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7" name="rc56"/>
            <p:cNvSpPr/>
            <p:nvPr/>
          </p:nvSpPr>
          <p:spPr>
            <a:xfrm>
              <a:off x="4574034"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8" name="rc57"/>
            <p:cNvSpPr/>
            <p:nvPr/>
          </p:nvSpPr>
          <p:spPr>
            <a:xfrm>
              <a:off x="4574034"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9" name="rc58"/>
            <p:cNvSpPr/>
            <p:nvPr/>
          </p:nvSpPr>
          <p:spPr>
            <a:xfrm>
              <a:off x="4574034" y="4500293"/>
              <a:ext cx="237118" cy="7773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0" name="rc59"/>
            <p:cNvSpPr/>
            <p:nvPr/>
          </p:nvSpPr>
          <p:spPr>
            <a:xfrm>
              <a:off x="4837499"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1" name="rc60"/>
            <p:cNvSpPr/>
            <p:nvPr/>
          </p:nvSpPr>
          <p:spPr>
            <a:xfrm>
              <a:off x="4837499"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2" name="rc61"/>
            <p:cNvSpPr/>
            <p:nvPr/>
          </p:nvSpPr>
          <p:spPr>
            <a:xfrm>
              <a:off x="4837499"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3" name="rc62"/>
            <p:cNvSpPr/>
            <p:nvPr/>
          </p:nvSpPr>
          <p:spPr>
            <a:xfrm>
              <a:off x="4837499" y="4554170"/>
              <a:ext cx="237118" cy="70809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4" name="pg63"/>
            <p:cNvSpPr/>
            <p:nvPr/>
          </p:nvSpPr>
          <p:spPr>
            <a:xfrm>
              <a:off x="2678419"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65" name="tx64"/>
            <p:cNvSpPr/>
            <p:nvPr/>
          </p:nvSpPr>
          <p:spPr>
            <a:xfrm>
              <a:off x="280330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 case(s)</a:t>
              </a:r>
            </a:p>
          </p:txBody>
        </p:sp>
        <p:sp>
          <p:nvSpPr>
            <p:cNvPr id="66" name="pg65"/>
            <p:cNvSpPr/>
            <p:nvPr/>
          </p:nvSpPr>
          <p:spPr>
            <a:xfrm>
              <a:off x="2872836" y="2394471"/>
              <a:ext cx="1268332" cy="311602"/>
            </a:xfrm>
            <a:custGeom>
              <a:avLst/>
              <a:pathLst>
                <a:path w="1268332" h="311602">
                  <a:moveTo>
                    <a:pt x="26017" y="311602"/>
                  </a:moveTo>
                  <a:lnTo>
                    <a:pt x="1242315" y="311602"/>
                  </a:lnTo>
                  <a:lnTo>
                    <a:pt x="1241268" y="311581"/>
                  </a:lnTo>
                  <a:lnTo>
                    <a:pt x="1245451" y="311412"/>
                  </a:lnTo>
                  <a:lnTo>
                    <a:pt x="1249554" y="310575"/>
                  </a:lnTo>
                  <a:lnTo>
                    <a:pt x="1253469" y="309090"/>
                  </a:lnTo>
                  <a:lnTo>
                    <a:pt x="1257095" y="306996"/>
                  </a:lnTo>
                  <a:lnTo>
                    <a:pt x="1260338" y="304348"/>
                  </a:lnTo>
                  <a:lnTo>
                    <a:pt x="1263114" y="301214"/>
                  </a:lnTo>
                  <a:lnTo>
                    <a:pt x="1265352" y="297675"/>
                  </a:lnTo>
                  <a:lnTo>
                    <a:pt x="1266993" y="293823"/>
                  </a:lnTo>
                  <a:lnTo>
                    <a:pt x="1267995" y="289758"/>
                  </a:lnTo>
                  <a:lnTo>
                    <a:pt x="1268332" y="285585"/>
                  </a:lnTo>
                  <a:lnTo>
                    <a:pt x="1268332" y="26017"/>
                  </a:lnTo>
                  <a:lnTo>
                    <a:pt x="1267995" y="21843"/>
                  </a:lnTo>
                  <a:lnTo>
                    <a:pt x="1266993" y="17778"/>
                  </a:lnTo>
                  <a:lnTo>
                    <a:pt x="1265352" y="13926"/>
                  </a:lnTo>
                  <a:lnTo>
                    <a:pt x="1263114" y="10387"/>
                  </a:lnTo>
                  <a:lnTo>
                    <a:pt x="1260338" y="7253"/>
                  </a:lnTo>
                  <a:lnTo>
                    <a:pt x="1257095" y="4605"/>
                  </a:lnTo>
                  <a:lnTo>
                    <a:pt x="1253469" y="2511"/>
                  </a:lnTo>
                  <a:lnTo>
                    <a:pt x="1249554" y="1027"/>
                  </a:lnTo>
                  <a:lnTo>
                    <a:pt x="1245451" y="189"/>
                  </a:lnTo>
                  <a:lnTo>
                    <a:pt x="1242315"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67" name="tx66"/>
            <p:cNvSpPr/>
            <p:nvPr/>
          </p:nvSpPr>
          <p:spPr>
            <a:xfrm>
              <a:off x="2976905" y="2466357"/>
              <a:ext cx="1060195"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32 case(s)</a:t>
              </a:r>
            </a:p>
          </p:txBody>
        </p:sp>
        <p:sp>
          <p:nvSpPr>
            <p:cNvPr id="68" name="rc67"/>
            <p:cNvSpPr/>
            <p:nvPr/>
          </p:nvSpPr>
          <p:spPr>
            <a:xfrm>
              <a:off x="1899869" y="2153563"/>
              <a:ext cx="3214267" cy="3131794"/>
            </a:xfrm>
            <a:prstGeom prst="rect">
              <a:avLst/>
            </a:prstGeom>
            <a:ln w="13550" cap="rnd">
              <a:solidFill>
                <a:srgbClr val="333333">
                  <a:alpha val="100000"/>
                </a:srgbClr>
              </a:solidFill>
              <a:prstDash val="solid"/>
              <a:round/>
            </a:ln>
          </p:spPr>
          <p:txBody>
            <a:bodyPr/>
            <a:lstStyle/>
            <a:p/>
          </p:txBody>
        </p:sp>
        <p:sp>
          <p:nvSpPr>
            <p:cNvPr id="69" name="rc68"/>
            <p:cNvSpPr/>
            <p:nvPr/>
          </p:nvSpPr>
          <p:spPr>
            <a:xfrm>
              <a:off x="5114136" y="2153563"/>
              <a:ext cx="3214267" cy="3131794"/>
            </a:xfrm>
            <a:prstGeom prst="rect">
              <a:avLst/>
            </a:prstGeom>
            <a:solidFill>
              <a:srgbClr val="FFFFFF">
                <a:alpha val="100000"/>
              </a:srgbClr>
            </a:solidFill>
          </p:spPr>
          <p:txBody>
            <a:bodyPr/>
            <a:lstStyle/>
            <a:p/>
          </p:txBody>
        </p:sp>
        <p:sp>
          <p:nvSpPr>
            <p:cNvPr id="70" name="pl69"/>
            <p:cNvSpPr/>
            <p:nvPr/>
          </p:nvSpPr>
          <p:spPr>
            <a:xfrm>
              <a:off x="5114136"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1" name="pl70"/>
            <p:cNvSpPr/>
            <p:nvPr/>
          </p:nvSpPr>
          <p:spPr>
            <a:xfrm>
              <a:off x="5114136"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2" name="pl71"/>
            <p:cNvSpPr/>
            <p:nvPr/>
          </p:nvSpPr>
          <p:spPr>
            <a:xfrm>
              <a:off x="5114136"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3" name="pl72"/>
            <p:cNvSpPr/>
            <p:nvPr/>
          </p:nvSpPr>
          <p:spPr>
            <a:xfrm>
              <a:off x="5114136"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74" name="pl73"/>
            <p:cNvSpPr/>
            <p:nvPr/>
          </p:nvSpPr>
          <p:spPr>
            <a:xfrm>
              <a:off x="5114136"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5" name="pl74"/>
            <p:cNvSpPr/>
            <p:nvPr/>
          </p:nvSpPr>
          <p:spPr>
            <a:xfrm>
              <a:off x="5114136"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6" name="pl75"/>
            <p:cNvSpPr/>
            <p:nvPr/>
          </p:nvSpPr>
          <p:spPr>
            <a:xfrm>
              <a:off x="5114136"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7" name="pl76"/>
            <p:cNvSpPr/>
            <p:nvPr/>
          </p:nvSpPr>
          <p:spPr>
            <a:xfrm>
              <a:off x="5114136"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8" name="pl77"/>
            <p:cNvSpPr/>
            <p:nvPr/>
          </p:nvSpPr>
          <p:spPr>
            <a:xfrm>
              <a:off x="5114136"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79" name="rc78"/>
            <p:cNvSpPr/>
            <p:nvPr/>
          </p:nvSpPr>
          <p:spPr>
            <a:xfrm>
              <a:off x="5153656"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5153656"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5153656"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5153656" y="4923612"/>
              <a:ext cx="237118" cy="32326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5417121" y="4977489"/>
              <a:ext cx="237118" cy="3078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5417121" y="4677317"/>
              <a:ext cx="237118" cy="300171"/>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5417121" y="46773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5417121" y="3653654"/>
              <a:ext cx="237118" cy="102366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5680585"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5680585" y="5146817"/>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5680585" y="51468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5680585" y="3384269"/>
              <a:ext cx="237118" cy="17625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5944050"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5944050" y="523148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5944050" y="523148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5944050" y="4130850"/>
              <a:ext cx="237118" cy="110063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rc94"/>
            <p:cNvSpPr/>
            <p:nvPr/>
          </p:nvSpPr>
          <p:spPr>
            <a:xfrm>
              <a:off x="6207514" y="5177604"/>
              <a:ext cx="237118" cy="10775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6" name="rc95"/>
            <p:cNvSpPr/>
            <p:nvPr/>
          </p:nvSpPr>
          <p:spPr>
            <a:xfrm>
              <a:off x="6207514" y="5169907"/>
              <a:ext cx="237118" cy="7696"/>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7" name="rc96"/>
            <p:cNvSpPr/>
            <p:nvPr/>
          </p:nvSpPr>
          <p:spPr>
            <a:xfrm>
              <a:off x="6207514" y="516990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8" name="rc97"/>
            <p:cNvSpPr/>
            <p:nvPr/>
          </p:nvSpPr>
          <p:spPr>
            <a:xfrm>
              <a:off x="6207514" y="3391965"/>
              <a:ext cx="237118" cy="177794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9" name="rc98"/>
            <p:cNvSpPr/>
            <p:nvPr/>
          </p:nvSpPr>
          <p:spPr>
            <a:xfrm>
              <a:off x="6470979" y="5208391"/>
              <a:ext cx="237118" cy="769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0" name="rc99"/>
            <p:cNvSpPr/>
            <p:nvPr/>
          </p:nvSpPr>
          <p:spPr>
            <a:xfrm>
              <a:off x="6470979" y="5162210"/>
              <a:ext cx="237118" cy="4618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1" name="rc100"/>
            <p:cNvSpPr/>
            <p:nvPr/>
          </p:nvSpPr>
          <p:spPr>
            <a:xfrm>
              <a:off x="6470979" y="51622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2" name="rc101"/>
            <p:cNvSpPr/>
            <p:nvPr/>
          </p:nvSpPr>
          <p:spPr>
            <a:xfrm>
              <a:off x="6470979" y="3507416"/>
              <a:ext cx="237118" cy="1654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3" name="rc102"/>
            <p:cNvSpPr/>
            <p:nvPr/>
          </p:nvSpPr>
          <p:spPr>
            <a:xfrm>
              <a:off x="6734443"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4" name="rc103"/>
            <p:cNvSpPr/>
            <p:nvPr/>
          </p:nvSpPr>
          <p:spPr>
            <a:xfrm>
              <a:off x="6734443"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5" name="rc104"/>
            <p:cNvSpPr/>
            <p:nvPr/>
          </p:nvSpPr>
          <p:spPr>
            <a:xfrm>
              <a:off x="6734443"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6" name="rc105"/>
            <p:cNvSpPr/>
            <p:nvPr/>
          </p:nvSpPr>
          <p:spPr>
            <a:xfrm>
              <a:off x="6734443" y="2876285"/>
              <a:ext cx="237118" cy="225513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7" name="rc106"/>
            <p:cNvSpPr/>
            <p:nvPr/>
          </p:nvSpPr>
          <p:spPr>
            <a:xfrm>
              <a:off x="6997908"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8" name="rc107"/>
            <p:cNvSpPr/>
            <p:nvPr/>
          </p:nvSpPr>
          <p:spPr>
            <a:xfrm>
              <a:off x="6997908"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9" name="rc108"/>
            <p:cNvSpPr/>
            <p:nvPr/>
          </p:nvSpPr>
          <p:spPr>
            <a:xfrm>
              <a:off x="6997908"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0" name="rc109"/>
            <p:cNvSpPr/>
            <p:nvPr/>
          </p:nvSpPr>
          <p:spPr>
            <a:xfrm>
              <a:off x="6997908" y="4200121"/>
              <a:ext cx="237118" cy="103905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1" name="rc110"/>
            <p:cNvSpPr/>
            <p:nvPr/>
          </p:nvSpPr>
          <p:spPr>
            <a:xfrm>
              <a:off x="7261373" y="5239177"/>
              <a:ext cx="237118" cy="4618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2" name="rc111"/>
            <p:cNvSpPr/>
            <p:nvPr/>
          </p:nvSpPr>
          <p:spPr>
            <a:xfrm>
              <a:off x="7261373" y="523917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3" name="rc112"/>
            <p:cNvSpPr/>
            <p:nvPr/>
          </p:nvSpPr>
          <p:spPr>
            <a:xfrm>
              <a:off x="7261373" y="523917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4" name="rc113"/>
            <p:cNvSpPr/>
            <p:nvPr/>
          </p:nvSpPr>
          <p:spPr>
            <a:xfrm>
              <a:off x="7261373" y="4515686"/>
              <a:ext cx="237118" cy="72349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5" name="rc114"/>
            <p:cNvSpPr/>
            <p:nvPr/>
          </p:nvSpPr>
          <p:spPr>
            <a:xfrm>
              <a:off x="7524837"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6" name="rc115"/>
            <p:cNvSpPr/>
            <p:nvPr/>
          </p:nvSpPr>
          <p:spPr>
            <a:xfrm>
              <a:off x="7524837"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7" name="rc116"/>
            <p:cNvSpPr/>
            <p:nvPr/>
          </p:nvSpPr>
          <p:spPr>
            <a:xfrm>
              <a:off x="7524837"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8" name="rc117"/>
            <p:cNvSpPr/>
            <p:nvPr/>
          </p:nvSpPr>
          <p:spPr>
            <a:xfrm>
              <a:off x="7524837" y="4315571"/>
              <a:ext cx="237118" cy="93130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9" name="rc118"/>
            <p:cNvSpPr/>
            <p:nvPr/>
          </p:nvSpPr>
          <p:spPr>
            <a:xfrm>
              <a:off x="7788302"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0" name="rc119"/>
            <p:cNvSpPr/>
            <p:nvPr/>
          </p:nvSpPr>
          <p:spPr>
            <a:xfrm>
              <a:off x="7788302"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1" name="rc120"/>
            <p:cNvSpPr/>
            <p:nvPr/>
          </p:nvSpPr>
          <p:spPr>
            <a:xfrm>
              <a:off x="7788302"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2" name="rc121"/>
            <p:cNvSpPr/>
            <p:nvPr/>
          </p:nvSpPr>
          <p:spPr>
            <a:xfrm>
              <a:off x="7788302" y="4046186"/>
              <a:ext cx="237118" cy="120068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3" name="rc122"/>
            <p:cNvSpPr/>
            <p:nvPr/>
          </p:nvSpPr>
          <p:spPr>
            <a:xfrm>
              <a:off x="8051766"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4" name="rc123"/>
            <p:cNvSpPr/>
            <p:nvPr/>
          </p:nvSpPr>
          <p:spPr>
            <a:xfrm>
              <a:off x="8051766"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5" name="rc124"/>
            <p:cNvSpPr/>
            <p:nvPr/>
          </p:nvSpPr>
          <p:spPr>
            <a:xfrm>
              <a:off x="8051766"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6" name="rc125"/>
            <p:cNvSpPr/>
            <p:nvPr/>
          </p:nvSpPr>
          <p:spPr>
            <a:xfrm>
              <a:off x="8051766" y="4038490"/>
              <a:ext cx="237118" cy="1223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7" name="pg126"/>
            <p:cNvSpPr/>
            <p:nvPr/>
          </p:nvSpPr>
          <p:spPr>
            <a:xfrm>
              <a:off x="5868550"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8" name="tx127"/>
            <p:cNvSpPr/>
            <p:nvPr/>
          </p:nvSpPr>
          <p:spPr>
            <a:xfrm>
              <a:off x="5993432"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185 case(s)</a:t>
              </a:r>
            </a:p>
          </p:txBody>
        </p:sp>
        <p:sp>
          <p:nvSpPr>
            <p:cNvPr id="129" name="pg128"/>
            <p:cNvSpPr/>
            <p:nvPr/>
          </p:nvSpPr>
          <p:spPr>
            <a:xfrm>
              <a:off x="6066990"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30" name="tx129"/>
            <p:cNvSpPr/>
            <p:nvPr/>
          </p:nvSpPr>
          <p:spPr>
            <a:xfrm>
              <a:off x="6171058"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257 case(s)</a:t>
              </a:r>
            </a:p>
          </p:txBody>
        </p:sp>
        <p:sp>
          <p:nvSpPr>
            <p:cNvPr id="131" name="rc130"/>
            <p:cNvSpPr/>
            <p:nvPr/>
          </p:nvSpPr>
          <p:spPr>
            <a:xfrm>
              <a:off x="5114136" y="2153563"/>
              <a:ext cx="3214267" cy="3131794"/>
            </a:xfrm>
            <a:prstGeom prst="rect">
              <a:avLst/>
            </a:prstGeom>
            <a:ln w="13550" cap="rnd">
              <a:solidFill>
                <a:srgbClr val="333333">
                  <a:alpha val="100000"/>
                </a:srgbClr>
              </a:solidFill>
              <a:prstDash val="solid"/>
              <a:round/>
            </a:ln>
          </p:spPr>
          <p:txBody>
            <a:bodyPr/>
            <a:lstStyle/>
            <a:p/>
          </p:txBody>
        </p:sp>
        <p:sp>
          <p:nvSpPr>
            <p:cNvPr id="132" name="rc131"/>
            <p:cNvSpPr/>
            <p:nvPr/>
          </p:nvSpPr>
          <p:spPr>
            <a:xfrm>
              <a:off x="8328404" y="2153563"/>
              <a:ext cx="3214267" cy="3131794"/>
            </a:xfrm>
            <a:prstGeom prst="rect">
              <a:avLst/>
            </a:prstGeom>
            <a:solidFill>
              <a:srgbClr val="FFFFFF">
                <a:alpha val="100000"/>
              </a:srgbClr>
            </a:solidFill>
          </p:spPr>
          <p:txBody>
            <a:bodyPr/>
            <a:lstStyle/>
            <a:p/>
          </p:txBody>
        </p:sp>
        <p:sp>
          <p:nvSpPr>
            <p:cNvPr id="133" name="pl132"/>
            <p:cNvSpPr/>
            <p:nvPr/>
          </p:nvSpPr>
          <p:spPr>
            <a:xfrm>
              <a:off x="8328404"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4" name="pl133"/>
            <p:cNvSpPr/>
            <p:nvPr/>
          </p:nvSpPr>
          <p:spPr>
            <a:xfrm>
              <a:off x="8328404"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5" name="pl134"/>
            <p:cNvSpPr/>
            <p:nvPr/>
          </p:nvSpPr>
          <p:spPr>
            <a:xfrm>
              <a:off x="8328404"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6" name="pl135"/>
            <p:cNvSpPr/>
            <p:nvPr/>
          </p:nvSpPr>
          <p:spPr>
            <a:xfrm>
              <a:off x="8328404"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37" name="pl136"/>
            <p:cNvSpPr/>
            <p:nvPr/>
          </p:nvSpPr>
          <p:spPr>
            <a:xfrm>
              <a:off x="8328404"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8" name="pl137"/>
            <p:cNvSpPr/>
            <p:nvPr/>
          </p:nvSpPr>
          <p:spPr>
            <a:xfrm>
              <a:off x="8328404"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39" name="pl138"/>
            <p:cNvSpPr/>
            <p:nvPr/>
          </p:nvSpPr>
          <p:spPr>
            <a:xfrm>
              <a:off x="8328404"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0" name="pl139"/>
            <p:cNvSpPr/>
            <p:nvPr/>
          </p:nvSpPr>
          <p:spPr>
            <a:xfrm>
              <a:off x="8328404"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1" name="pl140"/>
            <p:cNvSpPr/>
            <p:nvPr/>
          </p:nvSpPr>
          <p:spPr>
            <a:xfrm>
              <a:off x="8328404"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142" name="rc141"/>
            <p:cNvSpPr/>
            <p:nvPr/>
          </p:nvSpPr>
          <p:spPr>
            <a:xfrm>
              <a:off x="8367924"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3" name="rc142"/>
            <p:cNvSpPr/>
            <p:nvPr/>
          </p:nvSpPr>
          <p:spPr>
            <a:xfrm>
              <a:off x="8367924"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4" name="rc143"/>
            <p:cNvSpPr/>
            <p:nvPr/>
          </p:nvSpPr>
          <p:spPr>
            <a:xfrm>
              <a:off x="8367924"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5" name="rc144"/>
            <p:cNvSpPr/>
            <p:nvPr/>
          </p:nvSpPr>
          <p:spPr>
            <a:xfrm>
              <a:off x="8367924" y="4561866"/>
              <a:ext cx="237118" cy="715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6" name="rc145"/>
            <p:cNvSpPr/>
            <p:nvPr/>
          </p:nvSpPr>
          <p:spPr>
            <a:xfrm>
              <a:off x="8631388" y="5146817"/>
              <a:ext cx="237118" cy="13854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7" name="rc146"/>
            <p:cNvSpPr/>
            <p:nvPr/>
          </p:nvSpPr>
          <p:spPr>
            <a:xfrm>
              <a:off x="8631388" y="514681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8" name="rc147"/>
            <p:cNvSpPr/>
            <p:nvPr/>
          </p:nvSpPr>
          <p:spPr>
            <a:xfrm>
              <a:off x="8631388" y="514681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9" name="rc148"/>
            <p:cNvSpPr/>
            <p:nvPr/>
          </p:nvSpPr>
          <p:spPr>
            <a:xfrm>
              <a:off x="8631388" y="4431022"/>
              <a:ext cx="237118" cy="71579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0" name="rc149"/>
            <p:cNvSpPr/>
            <p:nvPr/>
          </p:nvSpPr>
          <p:spPr>
            <a:xfrm>
              <a:off x="8894853"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1" name="rc150"/>
            <p:cNvSpPr/>
            <p:nvPr/>
          </p:nvSpPr>
          <p:spPr>
            <a:xfrm>
              <a:off x="8894853"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2" name="rc151"/>
            <p:cNvSpPr/>
            <p:nvPr/>
          </p:nvSpPr>
          <p:spPr>
            <a:xfrm>
              <a:off x="8894853"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3" name="rc152"/>
            <p:cNvSpPr/>
            <p:nvPr/>
          </p:nvSpPr>
          <p:spPr>
            <a:xfrm>
              <a:off x="8894853" y="4700407"/>
              <a:ext cx="237118" cy="523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4" name="rc153"/>
            <p:cNvSpPr/>
            <p:nvPr/>
          </p:nvSpPr>
          <p:spPr>
            <a:xfrm>
              <a:off x="9158317"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5" name="rc154"/>
            <p:cNvSpPr/>
            <p:nvPr/>
          </p:nvSpPr>
          <p:spPr>
            <a:xfrm>
              <a:off x="9158317" y="519299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56" name="rc155"/>
            <p:cNvSpPr/>
            <p:nvPr/>
          </p:nvSpPr>
          <p:spPr>
            <a:xfrm>
              <a:off x="9158317" y="519299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7" name="rc156"/>
            <p:cNvSpPr/>
            <p:nvPr/>
          </p:nvSpPr>
          <p:spPr>
            <a:xfrm>
              <a:off x="9158317" y="4908219"/>
              <a:ext cx="237118" cy="28477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58" name="rc157"/>
            <p:cNvSpPr/>
            <p:nvPr/>
          </p:nvSpPr>
          <p:spPr>
            <a:xfrm>
              <a:off x="9421782" y="5139120"/>
              <a:ext cx="237118" cy="14623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59" name="rc158"/>
            <p:cNvSpPr/>
            <p:nvPr/>
          </p:nvSpPr>
          <p:spPr>
            <a:xfrm>
              <a:off x="9421782" y="513912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0" name="rc159"/>
            <p:cNvSpPr/>
            <p:nvPr/>
          </p:nvSpPr>
          <p:spPr>
            <a:xfrm>
              <a:off x="9421782" y="513912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1" name="rc160"/>
            <p:cNvSpPr/>
            <p:nvPr/>
          </p:nvSpPr>
          <p:spPr>
            <a:xfrm>
              <a:off x="9421782" y="4769678"/>
              <a:ext cx="237118" cy="369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2" name="rc161"/>
            <p:cNvSpPr/>
            <p:nvPr/>
          </p:nvSpPr>
          <p:spPr>
            <a:xfrm>
              <a:off x="9685247"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3" name="rc162"/>
            <p:cNvSpPr/>
            <p:nvPr/>
          </p:nvSpPr>
          <p:spPr>
            <a:xfrm>
              <a:off x="9685247" y="5154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4" name="rc163"/>
            <p:cNvSpPr/>
            <p:nvPr/>
          </p:nvSpPr>
          <p:spPr>
            <a:xfrm>
              <a:off x="9685247" y="515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5" name="rc164"/>
            <p:cNvSpPr/>
            <p:nvPr/>
          </p:nvSpPr>
          <p:spPr>
            <a:xfrm>
              <a:off x="9685247" y="4761981"/>
              <a:ext cx="237118" cy="392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6" name="rc165"/>
            <p:cNvSpPr/>
            <p:nvPr/>
          </p:nvSpPr>
          <p:spPr>
            <a:xfrm>
              <a:off x="9948711" y="5192997"/>
              <a:ext cx="237118" cy="9236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67" name="rc166"/>
            <p:cNvSpPr/>
            <p:nvPr/>
          </p:nvSpPr>
          <p:spPr>
            <a:xfrm>
              <a:off x="9948711" y="5085243"/>
              <a:ext cx="237118" cy="107754"/>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68" name="rc167"/>
            <p:cNvSpPr/>
            <p:nvPr/>
          </p:nvSpPr>
          <p:spPr>
            <a:xfrm>
              <a:off x="9948711" y="508524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69" name="rc168"/>
            <p:cNvSpPr/>
            <p:nvPr/>
          </p:nvSpPr>
          <p:spPr>
            <a:xfrm>
              <a:off x="9948711" y="4561866"/>
              <a:ext cx="237118" cy="52337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0" name="rc169"/>
            <p:cNvSpPr/>
            <p:nvPr/>
          </p:nvSpPr>
          <p:spPr>
            <a:xfrm>
              <a:off x="10212176"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1" name="rc170"/>
            <p:cNvSpPr/>
            <p:nvPr/>
          </p:nvSpPr>
          <p:spPr>
            <a:xfrm>
              <a:off x="10212176" y="5100637"/>
              <a:ext cx="237118" cy="12314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2" name="rc171"/>
            <p:cNvSpPr/>
            <p:nvPr/>
          </p:nvSpPr>
          <p:spPr>
            <a:xfrm>
              <a:off x="10212176" y="510063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3" name="rc172"/>
            <p:cNvSpPr/>
            <p:nvPr/>
          </p:nvSpPr>
          <p:spPr>
            <a:xfrm>
              <a:off x="10212176" y="4638833"/>
              <a:ext cx="237118" cy="46180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4" name="rc173"/>
            <p:cNvSpPr/>
            <p:nvPr/>
          </p:nvSpPr>
          <p:spPr>
            <a:xfrm>
              <a:off x="10475640"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5" name="rc174"/>
            <p:cNvSpPr/>
            <p:nvPr/>
          </p:nvSpPr>
          <p:spPr>
            <a:xfrm>
              <a:off x="10475640"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76" name="rc175"/>
            <p:cNvSpPr/>
            <p:nvPr/>
          </p:nvSpPr>
          <p:spPr>
            <a:xfrm>
              <a:off x="10475640"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77" name="rc176"/>
            <p:cNvSpPr/>
            <p:nvPr/>
          </p:nvSpPr>
          <p:spPr>
            <a:xfrm>
              <a:off x="10475640" y="4738891"/>
              <a:ext cx="237118" cy="39253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78" name="rc177"/>
            <p:cNvSpPr/>
            <p:nvPr/>
          </p:nvSpPr>
          <p:spPr>
            <a:xfrm>
              <a:off x="10739105" y="5231481"/>
              <a:ext cx="237118" cy="5387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79" name="rc178"/>
            <p:cNvSpPr/>
            <p:nvPr/>
          </p:nvSpPr>
          <p:spPr>
            <a:xfrm>
              <a:off x="10739105" y="5116030"/>
              <a:ext cx="237118" cy="11545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0" name="rc179"/>
            <p:cNvSpPr/>
            <p:nvPr/>
          </p:nvSpPr>
          <p:spPr>
            <a:xfrm>
              <a:off x="10739105" y="511603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1" name="rc180"/>
            <p:cNvSpPr/>
            <p:nvPr/>
          </p:nvSpPr>
          <p:spPr>
            <a:xfrm>
              <a:off x="10739105" y="4885128"/>
              <a:ext cx="237118" cy="230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2" name="rc181"/>
            <p:cNvSpPr/>
            <p:nvPr/>
          </p:nvSpPr>
          <p:spPr>
            <a:xfrm>
              <a:off x="11002569" y="5208391"/>
              <a:ext cx="237118" cy="7696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3" name="rc182"/>
            <p:cNvSpPr/>
            <p:nvPr/>
          </p:nvSpPr>
          <p:spPr>
            <a:xfrm>
              <a:off x="11002569" y="520839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4" name="rc183"/>
            <p:cNvSpPr/>
            <p:nvPr/>
          </p:nvSpPr>
          <p:spPr>
            <a:xfrm>
              <a:off x="11002569" y="520839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5" name="rc184"/>
            <p:cNvSpPr/>
            <p:nvPr/>
          </p:nvSpPr>
          <p:spPr>
            <a:xfrm>
              <a:off x="11002569" y="4854342"/>
              <a:ext cx="237118" cy="35404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86" name="rc185"/>
            <p:cNvSpPr/>
            <p:nvPr/>
          </p:nvSpPr>
          <p:spPr>
            <a:xfrm>
              <a:off x="11266034" y="5223784"/>
              <a:ext cx="237118" cy="6157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87" name="rc186"/>
            <p:cNvSpPr/>
            <p:nvPr/>
          </p:nvSpPr>
          <p:spPr>
            <a:xfrm>
              <a:off x="11266034" y="522378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88" name="rc187"/>
            <p:cNvSpPr/>
            <p:nvPr/>
          </p:nvSpPr>
          <p:spPr>
            <a:xfrm>
              <a:off x="11266034" y="522378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89" name="rc188"/>
            <p:cNvSpPr/>
            <p:nvPr/>
          </p:nvSpPr>
          <p:spPr>
            <a:xfrm>
              <a:off x="11266034" y="4992882"/>
              <a:ext cx="237118" cy="23090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90" name="pg189"/>
            <p:cNvSpPr/>
            <p:nvPr/>
          </p:nvSpPr>
          <p:spPr>
            <a:xfrm>
              <a:off x="9479532"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1" name="pg190"/>
            <p:cNvSpPr/>
            <p:nvPr/>
          </p:nvSpPr>
          <p:spPr>
            <a:xfrm>
              <a:off x="11060319" y="2685615"/>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192" name="pg191"/>
            <p:cNvSpPr/>
            <p:nvPr/>
          </p:nvSpPr>
          <p:spPr>
            <a:xfrm>
              <a:off x="9082817"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93" name="tx192"/>
            <p:cNvSpPr/>
            <p:nvPr/>
          </p:nvSpPr>
          <p:spPr>
            <a:xfrm>
              <a:off x="9207700"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185 case(s)</a:t>
              </a:r>
            </a:p>
          </p:txBody>
        </p:sp>
        <p:sp>
          <p:nvSpPr>
            <p:cNvPr id="194" name="pg193"/>
            <p:cNvSpPr/>
            <p:nvPr/>
          </p:nvSpPr>
          <p:spPr>
            <a:xfrm>
              <a:off x="9281257" y="2394471"/>
              <a:ext cx="1308561" cy="311602"/>
            </a:xfrm>
            <a:custGeom>
              <a:avLst/>
              <a:pathLst>
                <a:path w="1308561" h="311602">
                  <a:moveTo>
                    <a:pt x="26017" y="311602"/>
                  </a:moveTo>
                  <a:lnTo>
                    <a:pt x="1282544" y="311602"/>
                  </a:lnTo>
                  <a:lnTo>
                    <a:pt x="1281496" y="311581"/>
                  </a:lnTo>
                  <a:lnTo>
                    <a:pt x="1285680" y="311412"/>
                  </a:lnTo>
                  <a:lnTo>
                    <a:pt x="1289782" y="310575"/>
                  </a:lnTo>
                  <a:lnTo>
                    <a:pt x="1293697" y="309090"/>
                  </a:lnTo>
                  <a:lnTo>
                    <a:pt x="1297323" y="306996"/>
                  </a:lnTo>
                  <a:lnTo>
                    <a:pt x="1300566" y="304348"/>
                  </a:lnTo>
                  <a:lnTo>
                    <a:pt x="1303343" y="301214"/>
                  </a:lnTo>
                  <a:lnTo>
                    <a:pt x="1305581" y="297675"/>
                  </a:lnTo>
                  <a:lnTo>
                    <a:pt x="1307222" y="293823"/>
                  </a:lnTo>
                  <a:lnTo>
                    <a:pt x="1308224" y="289758"/>
                  </a:lnTo>
                  <a:lnTo>
                    <a:pt x="1308561" y="285585"/>
                  </a:lnTo>
                  <a:lnTo>
                    <a:pt x="1308561" y="26017"/>
                  </a:lnTo>
                  <a:lnTo>
                    <a:pt x="1308224" y="21843"/>
                  </a:lnTo>
                  <a:lnTo>
                    <a:pt x="1307222" y="17778"/>
                  </a:lnTo>
                  <a:lnTo>
                    <a:pt x="1305581" y="13926"/>
                  </a:lnTo>
                  <a:lnTo>
                    <a:pt x="1303343" y="10387"/>
                  </a:lnTo>
                  <a:lnTo>
                    <a:pt x="1300566" y="7253"/>
                  </a:lnTo>
                  <a:lnTo>
                    <a:pt x="1297323" y="4605"/>
                  </a:lnTo>
                  <a:lnTo>
                    <a:pt x="1293697" y="2511"/>
                  </a:lnTo>
                  <a:lnTo>
                    <a:pt x="1289782" y="1027"/>
                  </a:lnTo>
                  <a:lnTo>
                    <a:pt x="1285680" y="189"/>
                  </a:lnTo>
                  <a:lnTo>
                    <a:pt x="1282544"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5" name="tx194"/>
            <p:cNvSpPr/>
            <p:nvPr/>
          </p:nvSpPr>
          <p:spPr>
            <a:xfrm>
              <a:off x="9385326" y="2466357"/>
              <a:ext cx="1100423"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207 case(s)</a:t>
              </a:r>
            </a:p>
          </p:txBody>
        </p:sp>
        <p:sp>
          <p:nvSpPr>
            <p:cNvPr id="196" name="rc195"/>
            <p:cNvSpPr/>
            <p:nvPr/>
          </p:nvSpPr>
          <p:spPr>
            <a:xfrm>
              <a:off x="8328404" y="2153563"/>
              <a:ext cx="3214267" cy="3131794"/>
            </a:xfrm>
            <a:prstGeom prst="rect">
              <a:avLst/>
            </a:prstGeom>
            <a:ln w="13550" cap="rnd">
              <a:solidFill>
                <a:srgbClr val="333333">
                  <a:alpha val="100000"/>
                </a:srgbClr>
              </a:solidFill>
              <a:prstDash val="solid"/>
              <a:round/>
            </a:ln>
          </p:spPr>
          <p:txBody>
            <a:bodyPr/>
            <a:lstStyle/>
            <a:p/>
          </p:txBody>
        </p:sp>
        <p:sp>
          <p:nvSpPr>
            <p:cNvPr id="197" name="rc196"/>
            <p:cNvSpPr/>
            <p:nvPr/>
          </p:nvSpPr>
          <p:spPr>
            <a:xfrm>
              <a:off x="11542672" y="2153563"/>
              <a:ext cx="3214267" cy="3131794"/>
            </a:xfrm>
            <a:prstGeom prst="rect">
              <a:avLst/>
            </a:prstGeom>
            <a:solidFill>
              <a:srgbClr val="FFFFFF">
                <a:alpha val="100000"/>
              </a:srgbClr>
            </a:solidFill>
          </p:spPr>
          <p:txBody>
            <a:bodyPr/>
            <a:lstStyle/>
            <a:p/>
          </p:txBody>
        </p:sp>
        <p:sp>
          <p:nvSpPr>
            <p:cNvPr id="198" name="pl197"/>
            <p:cNvSpPr/>
            <p:nvPr/>
          </p:nvSpPr>
          <p:spPr>
            <a:xfrm>
              <a:off x="11542672"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199" name="pl198"/>
            <p:cNvSpPr/>
            <p:nvPr/>
          </p:nvSpPr>
          <p:spPr>
            <a:xfrm>
              <a:off x="11542672"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0" name="pl199"/>
            <p:cNvSpPr/>
            <p:nvPr/>
          </p:nvSpPr>
          <p:spPr>
            <a:xfrm>
              <a:off x="11542672"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1" name="pl200"/>
            <p:cNvSpPr/>
            <p:nvPr/>
          </p:nvSpPr>
          <p:spPr>
            <a:xfrm>
              <a:off x="11542672"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02" name="pl201"/>
            <p:cNvSpPr/>
            <p:nvPr/>
          </p:nvSpPr>
          <p:spPr>
            <a:xfrm>
              <a:off x="11542672"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3" name="pl202"/>
            <p:cNvSpPr/>
            <p:nvPr/>
          </p:nvSpPr>
          <p:spPr>
            <a:xfrm>
              <a:off x="11542672"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4" name="pl203"/>
            <p:cNvSpPr/>
            <p:nvPr/>
          </p:nvSpPr>
          <p:spPr>
            <a:xfrm>
              <a:off x="11542672"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5" name="pl204"/>
            <p:cNvSpPr/>
            <p:nvPr/>
          </p:nvSpPr>
          <p:spPr>
            <a:xfrm>
              <a:off x="11542672"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6" name="pl205"/>
            <p:cNvSpPr/>
            <p:nvPr/>
          </p:nvSpPr>
          <p:spPr>
            <a:xfrm>
              <a:off x="11542672"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07" name="rc206"/>
            <p:cNvSpPr/>
            <p:nvPr/>
          </p:nvSpPr>
          <p:spPr>
            <a:xfrm>
              <a:off x="11582191" y="5216087"/>
              <a:ext cx="237118" cy="6927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08" name="rc207"/>
            <p:cNvSpPr/>
            <p:nvPr/>
          </p:nvSpPr>
          <p:spPr>
            <a:xfrm>
              <a:off x="11582191" y="5216087"/>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9" name="rc208"/>
            <p:cNvSpPr/>
            <p:nvPr/>
          </p:nvSpPr>
          <p:spPr>
            <a:xfrm>
              <a:off x="11582191" y="5216087"/>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0" name="rc209"/>
            <p:cNvSpPr/>
            <p:nvPr/>
          </p:nvSpPr>
          <p:spPr>
            <a:xfrm>
              <a:off x="11582191" y="5031366"/>
              <a:ext cx="237118" cy="18472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1845656" y="5269964"/>
              <a:ext cx="237118" cy="1539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2" name="rc211"/>
            <p:cNvSpPr/>
            <p:nvPr/>
          </p:nvSpPr>
          <p:spPr>
            <a:xfrm>
              <a:off x="11845656" y="526996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3" name="rc212"/>
            <p:cNvSpPr/>
            <p:nvPr/>
          </p:nvSpPr>
          <p:spPr>
            <a:xfrm>
              <a:off x="11845656" y="526996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4" name="rc213"/>
            <p:cNvSpPr/>
            <p:nvPr/>
          </p:nvSpPr>
          <p:spPr>
            <a:xfrm>
              <a:off x="11845656" y="5139120"/>
              <a:ext cx="237118" cy="13084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5" name="rc214"/>
            <p:cNvSpPr/>
            <p:nvPr/>
          </p:nvSpPr>
          <p:spPr>
            <a:xfrm>
              <a:off x="12109121"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6" name="rc215"/>
            <p:cNvSpPr/>
            <p:nvPr/>
          </p:nvSpPr>
          <p:spPr>
            <a:xfrm>
              <a:off x="12109121"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7" name="rc216"/>
            <p:cNvSpPr/>
            <p:nvPr/>
          </p:nvSpPr>
          <p:spPr>
            <a:xfrm>
              <a:off x="12109121"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8" name="rc217"/>
            <p:cNvSpPr/>
            <p:nvPr/>
          </p:nvSpPr>
          <p:spPr>
            <a:xfrm>
              <a:off x="12109121" y="5200694"/>
              <a:ext cx="237118" cy="6157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9" name="rc218"/>
            <p:cNvSpPr/>
            <p:nvPr/>
          </p:nvSpPr>
          <p:spPr>
            <a:xfrm>
              <a:off x="12372585" y="5162210"/>
              <a:ext cx="237118" cy="1231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0" name="rc219"/>
            <p:cNvSpPr/>
            <p:nvPr/>
          </p:nvSpPr>
          <p:spPr>
            <a:xfrm>
              <a:off x="12372585" y="51622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1" name="rc220"/>
            <p:cNvSpPr/>
            <p:nvPr/>
          </p:nvSpPr>
          <p:spPr>
            <a:xfrm>
              <a:off x="12372585" y="51622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2" name="rc221"/>
            <p:cNvSpPr/>
            <p:nvPr/>
          </p:nvSpPr>
          <p:spPr>
            <a:xfrm>
              <a:off x="12372585" y="4885128"/>
              <a:ext cx="237118" cy="27708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3" name="rc222"/>
            <p:cNvSpPr/>
            <p:nvPr/>
          </p:nvSpPr>
          <p:spPr>
            <a:xfrm>
              <a:off x="12636050" y="5092940"/>
              <a:ext cx="237118" cy="19241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4" name="rc223"/>
            <p:cNvSpPr/>
            <p:nvPr/>
          </p:nvSpPr>
          <p:spPr>
            <a:xfrm>
              <a:off x="12636050" y="5069850"/>
              <a:ext cx="237118" cy="2309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5" name="rc224"/>
            <p:cNvSpPr/>
            <p:nvPr/>
          </p:nvSpPr>
          <p:spPr>
            <a:xfrm>
              <a:off x="12636050" y="506985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26" name="rc225"/>
            <p:cNvSpPr/>
            <p:nvPr/>
          </p:nvSpPr>
          <p:spPr>
            <a:xfrm>
              <a:off x="12636050" y="4661924"/>
              <a:ext cx="237118" cy="40792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7" name="rc226"/>
            <p:cNvSpPr/>
            <p:nvPr/>
          </p:nvSpPr>
          <p:spPr>
            <a:xfrm>
              <a:off x="12899514"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28" name="rc227"/>
            <p:cNvSpPr/>
            <p:nvPr/>
          </p:nvSpPr>
          <p:spPr>
            <a:xfrm>
              <a:off x="12899514"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29" name="rc228"/>
            <p:cNvSpPr/>
            <p:nvPr/>
          </p:nvSpPr>
          <p:spPr>
            <a:xfrm>
              <a:off x="12899514"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0" name="rc229"/>
            <p:cNvSpPr/>
            <p:nvPr/>
          </p:nvSpPr>
          <p:spPr>
            <a:xfrm>
              <a:off x="12899514" y="4823555"/>
              <a:ext cx="237118" cy="3078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1" name="rc230"/>
            <p:cNvSpPr/>
            <p:nvPr/>
          </p:nvSpPr>
          <p:spPr>
            <a:xfrm>
              <a:off x="13162979" y="5077546"/>
              <a:ext cx="237118" cy="207811"/>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2" name="rc231"/>
            <p:cNvSpPr/>
            <p:nvPr/>
          </p:nvSpPr>
          <p:spPr>
            <a:xfrm>
              <a:off x="13162979" y="5077546"/>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3" name="rc232"/>
            <p:cNvSpPr/>
            <p:nvPr/>
          </p:nvSpPr>
          <p:spPr>
            <a:xfrm>
              <a:off x="13162979" y="5077546"/>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4" name="rc233"/>
            <p:cNvSpPr/>
            <p:nvPr/>
          </p:nvSpPr>
          <p:spPr>
            <a:xfrm>
              <a:off x="13162979" y="4715801"/>
              <a:ext cx="237118" cy="36174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5" name="rc234"/>
            <p:cNvSpPr/>
            <p:nvPr/>
          </p:nvSpPr>
          <p:spPr>
            <a:xfrm>
              <a:off x="13426443" y="5154514"/>
              <a:ext cx="237118" cy="13084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6" name="rc235"/>
            <p:cNvSpPr/>
            <p:nvPr/>
          </p:nvSpPr>
          <p:spPr>
            <a:xfrm>
              <a:off x="13426443" y="515451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37" name="rc236"/>
            <p:cNvSpPr/>
            <p:nvPr/>
          </p:nvSpPr>
          <p:spPr>
            <a:xfrm>
              <a:off x="13426443" y="515451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38" name="rc237"/>
            <p:cNvSpPr/>
            <p:nvPr/>
          </p:nvSpPr>
          <p:spPr>
            <a:xfrm>
              <a:off x="13426443" y="4862038"/>
              <a:ext cx="237118" cy="29247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39" name="rc238"/>
            <p:cNvSpPr/>
            <p:nvPr/>
          </p:nvSpPr>
          <p:spPr>
            <a:xfrm>
              <a:off x="13689908" y="5262268"/>
              <a:ext cx="237118" cy="2309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0" name="rc239"/>
            <p:cNvSpPr/>
            <p:nvPr/>
          </p:nvSpPr>
          <p:spPr>
            <a:xfrm>
              <a:off x="13689908" y="526226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1" name="rc240"/>
            <p:cNvSpPr/>
            <p:nvPr/>
          </p:nvSpPr>
          <p:spPr>
            <a:xfrm>
              <a:off x="13689908" y="526226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2" name="rc241"/>
            <p:cNvSpPr/>
            <p:nvPr/>
          </p:nvSpPr>
          <p:spPr>
            <a:xfrm>
              <a:off x="13689908" y="4892825"/>
              <a:ext cx="237118" cy="36944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3" name="rc242"/>
            <p:cNvSpPr/>
            <p:nvPr/>
          </p:nvSpPr>
          <p:spPr>
            <a:xfrm>
              <a:off x="13953372" y="5285358"/>
              <a:ext cx="237118"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4" name="rc243"/>
            <p:cNvSpPr/>
            <p:nvPr/>
          </p:nvSpPr>
          <p:spPr>
            <a:xfrm>
              <a:off x="13953372" y="5285358"/>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5" name="rc244"/>
            <p:cNvSpPr/>
            <p:nvPr/>
          </p:nvSpPr>
          <p:spPr>
            <a:xfrm>
              <a:off x="13953372" y="5285358"/>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46" name="rc245"/>
            <p:cNvSpPr/>
            <p:nvPr/>
          </p:nvSpPr>
          <p:spPr>
            <a:xfrm>
              <a:off x="13953372" y="5116030"/>
              <a:ext cx="237118" cy="16932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47" name="rc246"/>
            <p:cNvSpPr/>
            <p:nvPr/>
          </p:nvSpPr>
          <p:spPr>
            <a:xfrm>
              <a:off x="14216837"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48" name="rc247"/>
            <p:cNvSpPr/>
            <p:nvPr/>
          </p:nvSpPr>
          <p:spPr>
            <a:xfrm>
              <a:off x="14216837"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9" name="rc248"/>
            <p:cNvSpPr/>
            <p:nvPr/>
          </p:nvSpPr>
          <p:spPr>
            <a:xfrm>
              <a:off x="14216837"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0" name="rc249"/>
            <p:cNvSpPr/>
            <p:nvPr/>
          </p:nvSpPr>
          <p:spPr>
            <a:xfrm>
              <a:off x="14216837" y="5039063"/>
              <a:ext cx="237118" cy="23859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1" name="rc250"/>
            <p:cNvSpPr/>
            <p:nvPr/>
          </p:nvSpPr>
          <p:spPr>
            <a:xfrm>
              <a:off x="14480302" y="5254571"/>
              <a:ext cx="237118" cy="3078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52" name="rc251"/>
            <p:cNvSpPr/>
            <p:nvPr/>
          </p:nvSpPr>
          <p:spPr>
            <a:xfrm>
              <a:off x="14480302" y="525457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53" name="rc252"/>
            <p:cNvSpPr/>
            <p:nvPr/>
          </p:nvSpPr>
          <p:spPr>
            <a:xfrm>
              <a:off x="14480302" y="525457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4" name="rc253"/>
            <p:cNvSpPr/>
            <p:nvPr/>
          </p:nvSpPr>
          <p:spPr>
            <a:xfrm>
              <a:off x="14480302" y="4992882"/>
              <a:ext cx="237118" cy="26168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55" name="pg254"/>
            <p:cNvSpPr/>
            <p:nvPr/>
          </p:nvSpPr>
          <p:spPr>
            <a:xfrm>
              <a:off x="12297085" y="2153563"/>
              <a:ext cx="1705441" cy="373922"/>
            </a:xfrm>
            <a:custGeom>
              <a:avLst/>
              <a:pathLst>
                <a:path w="1705441" h="373922">
                  <a:moveTo>
                    <a:pt x="31220" y="373922"/>
                  </a:moveTo>
                  <a:lnTo>
                    <a:pt x="1674220" y="373922"/>
                  </a:lnTo>
                  <a:lnTo>
                    <a:pt x="1672963" y="373897"/>
                  </a:lnTo>
                  <a:lnTo>
                    <a:pt x="1677983" y="373695"/>
                  </a:lnTo>
                  <a:lnTo>
                    <a:pt x="1682906" y="372690"/>
                  </a:lnTo>
                  <a:lnTo>
                    <a:pt x="1687604" y="370908"/>
                  </a:lnTo>
                  <a:lnTo>
                    <a:pt x="1691955" y="368396"/>
                  </a:lnTo>
                  <a:lnTo>
                    <a:pt x="1695847" y="365218"/>
                  </a:lnTo>
                  <a:lnTo>
                    <a:pt x="1699179" y="361457"/>
                  </a:lnTo>
                  <a:lnTo>
                    <a:pt x="1701864" y="357211"/>
                  </a:lnTo>
                  <a:lnTo>
                    <a:pt x="1703834" y="352588"/>
                  </a:lnTo>
                  <a:lnTo>
                    <a:pt x="1705036" y="347710"/>
                  </a:lnTo>
                  <a:lnTo>
                    <a:pt x="1705441" y="342702"/>
                  </a:lnTo>
                  <a:lnTo>
                    <a:pt x="1705441" y="31220"/>
                  </a:lnTo>
                  <a:lnTo>
                    <a:pt x="1705036" y="26212"/>
                  </a:lnTo>
                  <a:lnTo>
                    <a:pt x="1703834" y="21334"/>
                  </a:lnTo>
                  <a:lnTo>
                    <a:pt x="1701864" y="16711"/>
                  </a:lnTo>
                  <a:lnTo>
                    <a:pt x="1699179" y="12465"/>
                  </a:lnTo>
                  <a:lnTo>
                    <a:pt x="1695847" y="8704"/>
                  </a:lnTo>
                  <a:lnTo>
                    <a:pt x="1691955" y="5526"/>
                  </a:lnTo>
                  <a:lnTo>
                    <a:pt x="1687604" y="3014"/>
                  </a:lnTo>
                  <a:lnTo>
                    <a:pt x="1682906" y="1232"/>
                  </a:lnTo>
                  <a:lnTo>
                    <a:pt x="1677983" y="227"/>
                  </a:lnTo>
                  <a:lnTo>
                    <a:pt x="1674220"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56" name="tx255"/>
            <p:cNvSpPr/>
            <p:nvPr/>
          </p:nvSpPr>
          <p:spPr>
            <a:xfrm>
              <a:off x="12421968" y="2239827"/>
              <a:ext cx="1455675"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130 case(s)</a:t>
              </a:r>
            </a:p>
          </p:txBody>
        </p:sp>
        <p:sp>
          <p:nvSpPr>
            <p:cNvPr id="257" name="pg256"/>
            <p:cNvSpPr/>
            <p:nvPr/>
          </p:nvSpPr>
          <p:spPr>
            <a:xfrm>
              <a:off x="12644017" y="2394471"/>
              <a:ext cx="1011576" cy="311602"/>
            </a:xfrm>
            <a:custGeom>
              <a:avLst/>
              <a:pathLst>
                <a:path w="1011576" h="311602">
                  <a:moveTo>
                    <a:pt x="26017" y="311602"/>
                  </a:moveTo>
                  <a:lnTo>
                    <a:pt x="985559" y="311602"/>
                  </a:lnTo>
                  <a:lnTo>
                    <a:pt x="984511" y="311581"/>
                  </a:lnTo>
                  <a:lnTo>
                    <a:pt x="988695" y="311412"/>
                  </a:lnTo>
                  <a:lnTo>
                    <a:pt x="992797" y="310575"/>
                  </a:lnTo>
                  <a:lnTo>
                    <a:pt x="996712" y="309090"/>
                  </a:lnTo>
                  <a:lnTo>
                    <a:pt x="1000338" y="306996"/>
                  </a:lnTo>
                  <a:lnTo>
                    <a:pt x="1003582" y="304348"/>
                  </a:lnTo>
                  <a:lnTo>
                    <a:pt x="1006358" y="301214"/>
                  </a:lnTo>
                  <a:lnTo>
                    <a:pt x="1008596" y="297675"/>
                  </a:lnTo>
                  <a:lnTo>
                    <a:pt x="1010237" y="293823"/>
                  </a:lnTo>
                  <a:lnTo>
                    <a:pt x="1011239" y="289758"/>
                  </a:lnTo>
                  <a:lnTo>
                    <a:pt x="1011576" y="285585"/>
                  </a:lnTo>
                  <a:lnTo>
                    <a:pt x="1011576" y="26017"/>
                  </a:lnTo>
                  <a:lnTo>
                    <a:pt x="1011239" y="21843"/>
                  </a:lnTo>
                  <a:lnTo>
                    <a:pt x="1010237" y="17778"/>
                  </a:lnTo>
                  <a:lnTo>
                    <a:pt x="1008596" y="13926"/>
                  </a:lnTo>
                  <a:lnTo>
                    <a:pt x="1006358" y="10387"/>
                  </a:lnTo>
                  <a:lnTo>
                    <a:pt x="1003582" y="7253"/>
                  </a:lnTo>
                  <a:lnTo>
                    <a:pt x="1000338" y="4605"/>
                  </a:lnTo>
                  <a:lnTo>
                    <a:pt x="996712" y="2511"/>
                  </a:lnTo>
                  <a:lnTo>
                    <a:pt x="992797" y="1027"/>
                  </a:lnTo>
                  <a:lnTo>
                    <a:pt x="988695" y="189"/>
                  </a:lnTo>
                  <a:lnTo>
                    <a:pt x="98555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258" name="tx257"/>
            <p:cNvSpPr/>
            <p:nvPr/>
          </p:nvSpPr>
          <p:spPr>
            <a:xfrm>
              <a:off x="12748086" y="2469815"/>
              <a:ext cx="803439" cy="132189"/>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Not reported</a:t>
              </a:r>
            </a:p>
          </p:txBody>
        </p:sp>
        <p:sp>
          <p:nvSpPr>
            <p:cNvPr id="259" name="rc258"/>
            <p:cNvSpPr/>
            <p:nvPr/>
          </p:nvSpPr>
          <p:spPr>
            <a:xfrm>
              <a:off x="11542672" y="2153563"/>
              <a:ext cx="3214267" cy="3131794"/>
            </a:xfrm>
            <a:prstGeom prst="rect">
              <a:avLst/>
            </a:prstGeom>
            <a:ln w="13550" cap="rnd">
              <a:solidFill>
                <a:srgbClr val="333333">
                  <a:alpha val="100000"/>
                </a:srgbClr>
              </a:solidFill>
              <a:prstDash val="solid"/>
              <a:round/>
            </a:ln>
          </p:spPr>
          <p:txBody>
            <a:bodyPr/>
            <a:lstStyle/>
            <a:p/>
          </p:txBody>
        </p:sp>
        <p:sp>
          <p:nvSpPr>
            <p:cNvPr id="260" name="rc259"/>
            <p:cNvSpPr/>
            <p:nvPr/>
          </p:nvSpPr>
          <p:spPr>
            <a:xfrm>
              <a:off x="14756939" y="2153563"/>
              <a:ext cx="3214267" cy="3131794"/>
            </a:xfrm>
            <a:prstGeom prst="rect">
              <a:avLst/>
            </a:prstGeom>
            <a:solidFill>
              <a:srgbClr val="FFFFFF">
                <a:alpha val="100000"/>
              </a:srgbClr>
            </a:solidFill>
          </p:spPr>
          <p:txBody>
            <a:bodyPr/>
            <a:lstStyle/>
            <a:p/>
          </p:txBody>
        </p:sp>
        <p:sp>
          <p:nvSpPr>
            <p:cNvPr id="261" name="pl260"/>
            <p:cNvSpPr/>
            <p:nvPr/>
          </p:nvSpPr>
          <p:spPr>
            <a:xfrm>
              <a:off x="14756939" y="4900522"/>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2" name="pl261"/>
            <p:cNvSpPr/>
            <p:nvPr/>
          </p:nvSpPr>
          <p:spPr>
            <a:xfrm>
              <a:off x="14756939" y="4130850"/>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3" name="pl262"/>
            <p:cNvSpPr/>
            <p:nvPr/>
          </p:nvSpPr>
          <p:spPr>
            <a:xfrm>
              <a:off x="14756939" y="3361178"/>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4" name="pl263"/>
            <p:cNvSpPr/>
            <p:nvPr/>
          </p:nvSpPr>
          <p:spPr>
            <a:xfrm>
              <a:off x="14756939" y="2591507"/>
              <a:ext cx="3214267" cy="0"/>
            </a:xfrm>
            <a:custGeom>
              <a:avLst/>
              <a:pathLst>
                <a:path w="3214267" h="0">
                  <a:moveTo>
                    <a:pt x="0" y="0"/>
                  </a:moveTo>
                  <a:lnTo>
                    <a:pt x="3214267" y="0"/>
                  </a:lnTo>
                  <a:lnTo>
                    <a:pt x="3214267" y="0"/>
                  </a:lnTo>
                </a:path>
              </a:pathLst>
            </a:custGeom>
            <a:ln w="6775" cap="flat">
              <a:solidFill>
                <a:srgbClr val="EBEBEB">
                  <a:alpha val="100000"/>
                </a:srgbClr>
              </a:solidFill>
              <a:prstDash val="solid"/>
              <a:round/>
            </a:ln>
          </p:spPr>
          <p:txBody>
            <a:bodyPr/>
            <a:lstStyle/>
            <a:p/>
          </p:txBody>
        </p:sp>
        <p:sp>
          <p:nvSpPr>
            <p:cNvPr id="265" name="pl264"/>
            <p:cNvSpPr/>
            <p:nvPr/>
          </p:nvSpPr>
          <p:spPr>
            <a:xfrm>
              <a:off x="14756939" y="5285358"/>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6" name="pl265"/>
            <p:cNvSpPr/>
            <p:nvPr/>
          </p:nvSpPr>
          <p:spPr>
            <a:xfrm>
              <a:off x="14756939" y="4515686"/>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7" name="pl266"/>
            <p:cNvSpPr/>
            <p:nvPr/>
          </p:nvSpPr>
          <p:spPr>
            <a:xfrm>
              <a:off x="14756939" y="3746014"/>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8" name="pl267"/>
            <p:cNvSpPr/>
            <p:nvPr/>
          </p:nvSpPr>
          <p:spPr>
            <a:xfrm>
              <a:off x="14756939" y="2976343"/>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69" name="pl268"/>
            <p:cNvSpPr/>
            <p:nvPr/>
          </p:nvSpPr>
          <p:spPr>
            <a:xfrm>
              <a:off x="14756939" y="2206671"/>
              <a:ext cx="3214267" cy="0"/>
            </a:xfrm>
            <a:custGeom>
              <a:avLst/>
              <a:pathLst>
                <a:path w="3214267" h="0">
                  <a:moveTo>
                    <a:pt x="0" y="0"/>
                  </a:moveTo>
                  <a:lnTo>
                    <a:pt x="3214267" y="0"/>
                  </a:lnTo>
                  <a:lnTo>
                    <a:pt x="3214267" y="0"/>
                  </a:lnTo>
                </a:path>
              </a:pathLst>
            </a:custGeom>
            <a:ln w="13550" cap="flat">
              <a:solidFill>
                <a:srgbClr val="EBEBEB">
                  <a:alpha val="100000"/>
                </a:srgbClr>
              </a:solidFill>
              <a:prstDash val="solid"/>
              <a:round/>
            </a:ln>
          </p:spPr>
          <p:txBody>
            <a:bodyPr/>
            <a:lstStyle/>
            <a:p/>
          </p:txBody>
        </p:sp>
        <p:sp>
          <p:nvSpPr>
            <p:cNvPr id="270" name="rc269"/>
            <p:cNvSpPr/>
            <p:nvPr/>
          </p:nvSpPr>
          <p:spPr>
            <a:xfrm>
              <a:off x="14796459"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1" name="rc270"/>
            <p:cNvSpPr/>
            <p:nvPr/>
          </p:nvSpPr>
          <p:spPr>
            <a:xfrm>
              <a:off x="14796459"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2" name="rc271"/>
            <p:cNvSpPr/>
            <p:nvPr/>
          </p:nvSpPr>
          <p:spPr>
            <a:xfrm>
              <a:off x="14796459"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3" name="rc272"/>
            <p:cNvSpPr/>
            <p:nvPr/>
          </p:nvSpPr>
          <p:spPr>
            <a:xfrm>
              <a:off x="14796459" y="5177604"/>
              <a:ext cx="237118" cy="10005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4" name="rc273"/>
            <p:cNvSpPr/>
            <p:nvPr/>
          </p:nvSpPr>
          <p:spPr>
            <a:xfrm>
              <a:off x="15059924" y="5246874"/>
              <a:ext cx="237118" cy="3848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5" name="rc274"/>
            <p:cNvSpPr/>
            <p:nvPr/>
          </p:nvSpPr>
          <p:spPr>
            <a:xfrm>
              <a:off x="15059924" y="5246874"/>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76" name="rc275"/>
            <p:cNvSpPr/>
            <p:nvPr/>
          </p:nvSpPr>
          <p:spPr>
            <a:xfrm>
              <a:off x="15059924" y="5246874"/>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77" name="rc276"/>
            <p:cNvSpPr/>
            <p:nvPr/>
          </p:nvSpPr>
          <p:spPr>
            <a:xfrm>
              <a:off x="15059924" y="5169907"/>
              <a:ext cx="237118" cy="76967"/>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78" name="rc277"/>
            <p:cNvSpPr/>
            <p:nvPr/>
          </p:nvSpPr>
          <p:spPr>
            <a:xfrm>
              <a:off x="15323388" y="5162210"/>
              <a:ext cx="237118" cy="12314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9" name="rc278"/>
            <p:cNvSpPr/>
            <p:nvPr/>
          </p:nvSpPr>
          <p:spPr>
            <a:xfrm>
              <a:off x="15323388" y="516221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0" name="rc279"/>
            <p:cNvSpPr/>
            <p:nvPr/>
          </p:nvSpPr>
          <p:spPr>
            <a:xfrm>
              <a:off x="15323388" y="516221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1" name="rc280"/>
            <p:cNvSpPr/>
            <p:nvPr/>
          </p:nvSpPr>
          <p:spPr>
            <a:xfrm>
              <a:off x="15323388" y="5008276"/>
              <a:ext cx="237118" cy="15393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2" name="rc281"/>
            <p:cNvSpPr/>
            <p:nvPr/>
          </p:nvSpPr>
          <p:spPr>
            <a:xfrm>
              <a:off x="15586853" y="5131423"/>
              <a:ext cx="237118" cy="15393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3" name="rc282"/>
            <p:cNvSpPr/>
            <p:nvPr/>
          </p:nvSpPr>
          <p:spPr>
            <a:xfrm>
              <a:off x="15586853" y="5131423"/>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4" name="rc283"/>
            <p:cNvSpPr/>
            <p:nvPr/>
          </p:nvSpPr>
          <p:spPr>
            <a:xfrm>
              <a:off x="15586853" y="5131423"/>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5" name="rc284"/>
            <p:cNvSpPr/>
            <p:nvPr/>
          </p:nvSpPr>
          <p:spPr>
            <a:xfrm>
              <a:off x="15586853" y="4346358"/>
              <a:ext cx="237118" cy="785065"/>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6" name="rc285"/>
            <p:cNvSpPr/>
            <p:nvPr/>
          </p:nvSpPr>
          <p:spPr>
            <a:xfrm>
              <a:off x="15850317" y="5185300"/>
              <a:ext cx="237118" cy="100057"/>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7" name="rc286"/>
            <p:cNvSpPr/>
            <p:nvPr/>
          </p:nvSpPr>
          <p:spPr>
            <a:xfrm>
              <a:off x="15850317" y="5185300"/>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8" name="rc287"/>
            <p:cNvSpPr/>
            <p:nvPr/>
          </p:nvSpPr>
          <p:spPr>
            <a:xfrm>
              <a:off x="15850317" y="5185300"/>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5850317" y="4392539"/>
              <a:ext cx="237118" cy="792761"/>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0" name="rc289"/>
            <p:cNvSpPr/>
            <p:nvPr/>
          </p:nvSpPr>
          <p:spPr>
            <a:xfrm>
              <a:off x="16113782"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1" name="rc290"/>
            <p:cNvSpPr/>
            <p:nvPr/>
          </p:nvSpPr>
          <p:spPr>
            <a:xfrm>
              <a:off x="16113782"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2" name="rc291"/>
            <p:cNvSpPr/>
            <p:nvPr/>
          </p:nvSpPr>
          <p:spPr>
            <a:xfrm>
              <a:off x="16113782"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3" name="rc292"/>
            <p:cNvSpPr/>
            <p:nvPr/>
          </p:nvSpPr>
          <p:spPr>
            <a:xfrm>
              <a:off x="16113782" y="4823555"/>
              <a:ext cx="237118" cy="45410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4" name="rc293"/>
            <p:cNvSpPr/>
            <p:nvPr/>
          </p:nvSpPr>
          <p:spPr>
            <a:xfrm>
              <a:off x="16377246" y="5277661"/>
              <a:ext cx="237118" cy="769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5" name="rc294"/>
            <p:cNvSpPr/>
            <p:nvPr/>
          </p:nvSpPr>
          <p:spPr>
            <a:xfrm>
              <a:off x="16377246" y="5277661"/>
              <a:ext cx="237118"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6" name="rc295"/>
            <p:cNvSpPr/>
            <p:nvPr/>
          </p:nvSpPr>
          <p:spPr>
            <a:xfrm>
              <a:off x="16377246" y="5277661"/>
              <a:ext cx="237118"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7" name="rc296"/>
            <p:cNvSpPr/>
            <p:nvPr/>
          </p:nvSpPr>
          <p:spPr>
            <a:xfrm>
              <a:off x="16377246" y="5239177"/>
              <a:ext cx="237118" cy="38483"/>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98" name="pg297"/>
            <p:cNvSpPr/>
            <p:nvPr/>
          </p:nvSpPr>
          <p:spPr>
            <a:xfrm>
              <a:off x="15535490" y="2153563"/>
              <a:ext cx="1657166" cy="373922"/>
            </a:xfrm>
            <a:custGeom>
              <a:avLst/>
              <a:pathLst>
                <a:path w="1657166" h="373922">
                  <a:moveTo>
                    <a:pt x="31220" y="373922"/>
                  </a:moveTo>
                  <a:lnTo>
                    <a:pt x="1625946" y="373922"/>
                  </a:lnTo>
                  <a:lnTo>
                    <a:pt x="1624689" y="373897"/>
                  </a:lnTo>
                  <a:lnTo>
                    <a:pt x="1629709" y="373695"/>
                  </a:lnTo>
                  <a:lnTo>
                    <a:pt x="1634632" y="372690"/>
                  </a:lnTo>
                  <a:lnTo>
                    <a:pt x="1639330" y="370908"/>
                  </a:lnTo>
                  <a:lnTo>
                    <a:pt x="1643681" y="368396"/>
                  </a:lnTo>
                  <a:lnTo>
                    <a:pt x="1647573" y="365218"/>
                  </a:lnTo>
                  <a:lnTo>
                    <a:pt x="1650905" y="361457"/>
                  </a:lnTo>
                  <a:lnTo>
                    <a:pt x="1653590" y="357211"/>
                  </a:lnTo>
                  <a:lnTo>
                    <a:pt x="1655560" y="352588"/>
                  </a:lnTo>
                  <a:lnTo>
                    <a:pt x="1656762" y="347710"/>
                  </a:lnTo>
                  <a:lnTo>
                    <a:pt x="1657166" y="342702"/>
                  </a:lnTo>
                  <a:lnTo>
                    <a:pt x="1657166" y="31220"/>
                  </a:lnTo>
                  <a:lnTo>
                    <a:pt x="1656762" y="26212"/>
                  </a:lnTo>
                  <a:lnTo>
                    <a:pt x="1655560" y="21334"/>
                  </a:lnTo>
                  <a:lnTo>
                    <a:pt x="1653590" y="16711"/>
                  </a:lnTo>
                  <a:lnTo>
                    <a:pt x="1650905" y="12465"/>
                  </a:lnTo>
                  <a:lnTo>
                    <a:pt x="1647573" y="8704"/>
                  </a:lnTo>
                  <a:lnTo>
                    <a:pt x="1643681" y="5526"/>
                  </a:lnTo>
                  <a:lnTo>
                    <a:pt x="1639330" y="3014"/>
                  </a:lnTo>
                  <a:lnTo>
                    <a:pt x="1634632" y="1232"/>
                  </a:lnTo>
                  <a:lnTo>
                    <a:pt x="1629709" y="227"/>
                  </a:lnTo>
                  <a:lnTo>
                    <a:pt x="162594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299" name="tx298"/>
            <p:cNvSpPr/>
            <p:nvPr/>
          </p:nvSpPr>
          <p:spPr>
            <a:xfrm>
              <a:off x="15660372" y="2239827"/>
              <a:ext cx="1407401"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57 case(s)</a:t>
              </a:r>
            </a:p>
          </p:txBody>
        </p:sp>
        <p:sp>
          <p:nvSpPr>
            <p:cNvPr id="300" name="pg299"/>
            <p:cNvSpPr/>
            <p:nvPr/>
          </p:nvSpPr>
          <p:spPr>
            <a:xfrm>
              <a:off x="16260004"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301" name="rc300"/>
            <p:cNvSpPr/>
            <p:nvPr/>
          </p:nvSpPr>
          <p:spPr>
            <a:xfrm>
              <a:off x="14756939" y="2153563"/>
              <a:ext cx="3214267" cy="3131794"/>
            </a:xfrm>
            <a:prstGeom prst="rect">
              <a:avLst/>
            </a:prstGeom>
            <a:ln w="13550" cap="rnd">
              <a:solidFill>
                <a:srgbClr val="333333">
                  <a:alpha val="100000"/>
                </a:srgbClr>
              </a:solidFill>
              <a:prstDash val="solid"/>
              <a:round/>
            </a:ln>
          </p:spPr>
          <p:txBody>
            <a:bodyPr/>
            <a:lstStyle/>
            <a:p/>
          </p:txBody>
        </p:sp>
        <p:sp>
          <p:nvSpPr>
            <p:cNvPr id="302" name="tx301"/>
            <p:cNvSpPr/>
            <p:nvPr/>
          </p:nvSpPr>
          <p:spPr>
            <a:xfrm>
              <a:off x="3224477"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303" name="tx302"/>
            <p:cNvSpPr/>
            <p:nvPr/>
          </p:nvSpPr>
          <p:spPr>
            <a:xfrm>
              <a:off x="6438745"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304" name="tx303"/>
            <p:cNvSpPr/>
            <p:nvPr/>
          </p:nvSpPr>
          <p:spPr>
            <a:xfrm>
              <a:off x="965301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305" name="tx304"/>
            <p:cNvSpPr/>
            <p:nvPr/>
          </p:nvSpPr>
          <p:spPr>
            <a:xfrm>
              <a:off x="12867280"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306" name="tx305"/>
            <p:cNvSpPr/>
            <p:nvPr/>
          </p:nvSpPr>
          <p:spPr>
            <a:xfrm>
              <a:off x="16081548"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307" name="pl306"/>
            <p:cNvSpPr/>
            <p:nvPr/>
          </p:nvSpPr>
          <p:spPr>
            <a:xfrm>
              <a:off x="205794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8" name="pl307"/>
            <p:cNvSpPr/>
            <p:nvPr/>
          </p:nvSpPr>
          <p:spPr>
            <a:xfrm>
              <a:off x="2321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09" name="pl308"/>
            <p:cNvSpPr/>
            <p:nvPr/>
          </p:nvSpPr>
          <p:spPr>
            <a:xfrm>
              <a:off x="2584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0" name="pl309"/>
            <p:cNvSpPr/>
            <p:nvPr/>
          </p:nvSpPr>
          <p:spPr>
            <a:xfrm>
              <a:off x="2848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1" name="pl310"/>
            <p:cNvSpPr/>
            <p:nvPr/>
          </p:nvSpPr>
          <p:spPr>
            <a:xfrm>
              <a:off x="3111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2" name="pl311"/>
            <p:cNvSpPr/>
            <p:nvPr/>
          </p:nvSpPr>
          <p:spPr>
            <a:xfrm>
              <a:off x="3375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12"/>
            <p:cNvSpPr/>
            <p:nvPr/>
          </p:nvSpPr>
          <p:spPr>
            <a:xfrm>
              <a:off x="3638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13"/>
            <p:cNvSpPr/>
            <p:nvPr/>
          </p:nvSpPr>
          <p:spPr>
            <a:xfrm>
              <a:off x="3902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14"/>
            <p:cNvSpPr/>
            <p:nvPr/>
          </p:nvSpPr>
          <p:spPr>
            <a:xfrm>
              <a:off x="4165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15"/>
            <p:cNvSpPr/>
            <p:nvPr/>
          </p:nvSpPr>
          <p:spPr>
            <a:xfrm>
              <a:off x="44291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16"/>
            <p:cNvSpPr/>
            <p:nvPr/>
          </p:nvSpPr>
          <p:spPr>
            <a:xfrm>
              <a:off x="4692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17"/>
            <p:cNvSpPr/>
            <p:nvPr/>
          </p:nvSpPr>
          <p:spPr>
            <a:xfrm>
              <a:off x="4956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tx318"/>
            <p:cNvSpPr/>
            <p:nvPr/>
          </p:nvSpPr>
          <p:spPr>
            <a:xfrm rot="-5400000">
              <a:off x="197716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20" name="tx319"/>
            <p:cNvSpPr/>
            <p:nvPr/>
          </p:nvSpPr>
          <p:spPr>
            <a:xfrm rot="-5400000">
              <a:off x="2230819"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21" name="tx320"/>
            <p:cNvSpPr/>
            <p:nvPr/>
          </p:nvSpPr>
          <p:spPr>
            <a:xfrm rot="-5400000">
              <a:off x="249437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22" name="tx321"/>
            <p:cNvSpPr/>
            <p:nvPr/>
          </p:nvSpPr>
          <p:spPr>
            <a:xfrm rot="-5400000">
              <a:off x="275596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23" name="tx322"/>
            <p:cNvSpPr/>
            <p:nvPr/>
          </p:nvSpPr>
          <p:spPr>
            <a:xfrm rot="-5400000">
              <a:off x="2988787"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24" name="tx323"/>
            <p:cNvSpPr/>
            <p:nvPr/>
          </p:nvSpPr>
          <p:spPr>
            <a:xfrm rot="-5400000">
              <a:off x="329448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25" name="tx324"/>
            <p:cNvSpPr/>
            <p:nvPr/>
          </p:nvSpPr>
          <p:spPr>
            <a:xfrm rot="-5400000">
              <a:off x="358764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26" name="tx325"/>
            <p:cNvSpPr/>
            <p:nvPr/>
          </p:nvSpPr>
          <p:spPr>
            <a:xfrm rot="-5400000">
              <a:off x="3788947"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27" name="tx326"/>
            <p:cNvSpPr/>
            <p:nvPr/>
          </p:nvSpPr>
          <p:spPr>
            <a:xfrm rot="-5400000">
              <a:off x="405236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28" name="tx327"/>
            <p:cNvSpPr/>
            <p:nvPr/>
          </p:nvSpPr>
          <p:spPr>
            <a:xfrm rot="-5400000">
              <a:off x="435225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29" name="tx328"/>
            <p:cNvSpPr/>
            <p:nvPr/>
          </p:nvSpPr>
          <p:spPr>
            <a:xfrm rot="-5400000">
              <a:off x="4597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30" name="tx329"/>
            <p:cNvSpPr/>
            <p:nvPr/>
          </p:nvSpPr>
          <p:spPr>
            <a:xfrm rot="-5400000">
              <a:off x="486056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31" name="pl330"/>
            <p:cNvSpPr/>
            <p:nvPr/>
          </p:nvSpPr>
          <p:spPr>
            <a:xfrm>
              <a:off x="5272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331"/>
            <p:cNvSpPr/>
            <p:nvPr/>
          </p:nvSpPr>
          <p:spPr>
            <a:xfrm>
              <a:off x="5535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332"/>
            <p:cNvSpPr/>
            <p:nvPr/>
          </p:nvSpPr>
          <p:spPr>
            <a:xfrm>
              <a:off x="5799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333"/>
            <p:cNvSpPr/>
            <p:nvPr/>
          </p:nvSpPr>
          <p:spPr>
            <a:xfrm>
              <a:off x="6062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334"/>
            <p:cNvSpPr/>
            <p:nvPr/>
          </p:nvSpPr>
          <p:spPr>
            <a:xfrm>
              <a:off x="6326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335"/>
            <p:cNvSpPr/>
            <p:nvPr/>
          </p:nvSpPr>
          <p:spPr>
            <a:xfrm>
              <a:off x="6589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336"/>
            <p:cNvSpPr/>
            <p:nvPr/>
          </p:nvSpPr>
          <p:spPr>
            <a:xfrm>
              <a:off x="68530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pl337"/>
            <p:cNvSpPr/>
            <p:nvPr/>
          </p:nvSpPr>
          <p:spPr>
            <a:xfrm>
              <a:off x="7116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9" name="pl338"/>
            <p:cNvSpPr/>
            <p:nvPr/>
          </p:nvSpPr>
          <p:spPr>
            <a:xfrm>
              <a:off x="7379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339"/>
            <p:cNvSpPr/>
            <p:nvPr/>
          </p:nvSpPr>
          <p:spPr>
            <a:xfrm>
              <a:off x="7643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340"/>
            <p:cNvSpPr/>
            <p:nvPr/>
          </p:nvSpPr>
          <p:spPr>
            <a:xfrm>
              <a:off x="7906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341"/>
            <p:cNvSpPr/>
            <p:nvPr/>
          </p:nvSpPr>
          <p:spPr>
            <a:xfrm>
              <a:off x="817032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tx342"/>
            <p:cNvSpPr/>
            <p:nvPr/>
          </p:nvSpPr>
          <p:spPr>
            <a:xfrm rot="-5400000">
              <a:off x="519143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44" name="tx343"/>
            <p:cNvSpPr/>
            <p:nvPr/>
          </p:nvSpPr>
          <p:spPr>
            <a:xfrm rot="-5400000">
              <a:off x="544508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45" name="tx344"/>
            <p:cNvSpPr/>
            <p:nvPr/>
          </p:nvSpPr>
          <p:spPr>
            <a:xfrm rot="-5400000">
              <a:off x="57086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46" name="tx345"/>
            <p:cNvSpPr/>
            <p:nvPr/>
          </p:nvSpPr>
          <p:spPr>
            <a:xfrm rot="-5400000">
              <a:off x="597023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47" name="tx346"/>
            <p:cNvSpPr/>
            <p:nvPr/>
          </p:nvSpPr>
          <p:spPr>
            <a:xfrm rot="-5400000">
              <a:off x="6203055"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48" name="tx347"/>
            <p:cNvSpPr/>
            <p:nvPr/>
          </p:nvSpPr>
          <p:spPr>
            <a:xfrm rot="-5400000">
              <a:off x="650875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49" name="tx348"/>
            <p:cNvSpPr/>
            <p:nvPr/>
          </p:nvSpPr>
          <p:spPr>
            <a:xfrm rot="-5400000">
              <a:off x="6801911"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50" name="tx349"/>
            <p:cNvSpPr/>
            <p:nvPr/>
          </p:nvSpPr>
          <p:spPr>
            <a:xfrm rot="-5400000">
              <a:off x="700321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51" name="tx350"/>
            <p:cNvSpPr/>
            <p:nvPr/>
          </p:nvSpPr>
          <p:spPr>
            <a:xfrm rot="-5400000">
              <a:off x="72666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52" name="tx351"/>
            <p:cNvSpPr/>
            <p:nvPr/>
          </p:nvSpPr>
          <p:spPr>
            <a:xfrm rot="-5400000">
              <a:off x="75665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53" name="tx352"/>
            <p:cNvSpPr/>
            <p:nvPr/>
          </p:nvSpPr>
          <p:spPr>
            <a:xfrm rot="-5400000">
              <a:off x="7811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54" name="tx353"/>
            <p:cNvSpPr/>
            <p:nvPr/>
          </p:nvSpPr>
          <p:spPr>
            <a:xfrm rot="-5400000">
              <a:off x="807482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55" name="pl354"/>
            <p:cNvSpPr/>
            <p:nvPr/>
          </p:nvSpPr>
          <p:spPr>
            <a:xfrm>
              <a:off x="8486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6" name="pl355"/>
            <p:cNvSpPr/>
            <p:nvPr/>
          </p:nvSpPr>
          <p:spPr>
            <a:xfrm>
              <a:off x="8749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7" name="pl356"/>
            <p:cNvSpPr/>
            <p:nvPr/>
          </p:nvSpPr>
          <p:spPr>
            <a:xfrm>
              <a:off x="9013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8" name="pl357"/>
            <p:cNvSpPr/>
            <p:nvPr/>
          </p:nvSpPr>
          <p:spPr>
            <a:xfrm>
              <a:off x="92768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59" name="pl358"/>
            <p:cNvSpPr/>
            <p:nvPr/>
          </p:nvSpPr>
          <p:spPr>
            <a:xfrm>
              <a:off x="9540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0" name="pl359"/>
            <p:cNvSpPr/>
            <p:nvPr/>
          </p:nvSpPr>
          <p:spPr>
            <a:xfrm>
              <a:off x="980380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1" name="pl360"/>
            <p:cNvSpPr/>
            <p:nvPr/>
          </p:nvSpPr>
          <p:spPr>
            <a:xfrm>
              <a:off x="10067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2" name="pl361"/>
            <p:cNvSpPr/>
            <p:nvPr/>
          </p:nvSpPr>
          <p:spPr>
            <a:xfrm>
              <a:off x="10330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3" name="pl362"/>
            <p:cNvSpPr/>
            <p:nvPr/>
          </p:nvSpPr>
          <p:spPr>
            <a:xfrm>
              <a:off x="10594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4" name="pl363"/>
            <p:cNvSpPr/>
            <p:nvPr/>
          </p:nvSpPr>
          <p:spPr>
            <a:xfrm>
              <a:off x="10857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5" name="pl364"/>
            <p:cNvSpPr/>
            <p:nvPr/>
          </p:nvSpPr>
          <p:spPr>
            <a:xfrm>
              <a:off x="11121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6" name="pl365"/>
            <p:cNvSpPr/>
            <p:nvPr/>
          </p:nvSpPr>
          <p:spPr>
            <a:xfrm>
              <a:off x="113845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67" name="tx366"/>
            <p:cNvSpPr/>
            <p:nvPr/>
          </p:nvSpPr>
          <p:spPr>
            <a:xfrm rot="-5400000">
              <a:off x="8405700"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68" name="tx367"/>
            <p:cNvSpPr/>
            <p:nvPr/>
          </p:nvSpPr>
          <p:spPr>
            <a:xfrm rot="-5400000">
              <a:off x="8659354"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69" name="tx368"/>
            <p:cNvSpPr/>
            <p:nvPr/>
          </p:nvSpPr>
          <p:spPr>
            <a:xfrm rot="-5400000">
              <a:off x="8922906"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70" name="tx369"/>
            <p:cNvSpPr/>
            <p:nvPr/>
          </p:nvSpPr>
          <p:spPr>
            <a:xfrm rot="-5400000">
              <a:off x="9184504"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71" name="tx370"/>
            <p:cNvSpPr/>
            <p:nvPr/>
          </p:nvSpPr>
          <p:spPr>
            <a:xfrm rot="-5400000">
              <a:off x="9417322"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72" name="tx371"/>
            <p:cNvSpPr/>
            <p:nvPr/>
          </p:nvSpPr>
          <p:spPr>
            <a:xfrm rot="-5400000">
              <a:off x="9723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73" name="tx372"/>
            <p:cNvSpPr/>
            <p:nvPr/>
          </p:nvSpPr>
          <p:spPr>
            <a:xfrm rot="-5400000">
              <a:off x="10016179"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74" name="tx373"/>
            <p:cNvSpPr/>
            <p:nvPr/>
          </p:nvSpPr>
          <p:spPr>
            <a:xfrm rot="-5400000">
              <a:off x="10217483"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75" name="tx374"/>
            <p:cNvSpPr/>
            <p:nvPr/>
          </p:nvSpPr>
          <p:spPr>
            <a:xfrm rot="-5400000">
              <a:off x="10480904"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376" name="tx375"/>
            <p:cNvSpPr/>
            <p:nvPr/>
          </p:nvSpPr>
          <p:spPr>
            <a:xfrm rot="-5400000">
              <a:off x="10780788"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377" name="tx376"/>
            <p:cNvSpPr/>
            <p:nvPr/>
          </p:nvSpPr>
          <p:spPr>
            <a:xfrm rot="-5400000">
              <a:off x="11025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378" name="tx377"/>
            <p:cNvSpPr/>
            <p:nvPr/>
          </p:nvSpPr>
          <p:spPr>
            <a:xfrm rot="-5400000">
              <a:off x="112890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379" name="pl378"/>
            <p:cNvSpPr/>
            <p:nvPr/>
          </p:nvSpPr>
          <p:spPr>
            <a:xfrm>
              <a:off x="1170075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0" name="pl379"/>
            <p:cNvSpPr/>
            <p:nvPr/>
          </p:nvSpPr>
          <p:spPr>
            <a:xfrm>
              <a:off x="119642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1" name="pl380"/>
            <p:cNvSpPr/>
            <p:nvPr/>
          </p:nvSpPr>
          <p:spPr>
            <a:xfrm>
              <a:off x="122276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2" name="pl381"/>
            <p:cNvSpPr/>
            <p:nvPr/>
          </p:nvSpPr>
          <p:spPr>
            <a:xfrm>
              <a:off x="124911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3" name="pl382"/>
            <p:cNvSpPr/>
            <p:nvPr/>
          </p:nvSpPr>
          <p:spPr>
            <a:xfrm>
              <a:off x="1275460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4" name="pl383"/>
            <p:cNvSpPr/>
            <p:nvPr/>
          </p:nvSpPr>
          <p:spPr>
            <a:xfrm>
              <a:off x="1301807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5" name="pl384"/>
            <p:cNvSpPr/>
            <p:nvPr/>
          </p:nvSpPr>
          <p:spPr>
            <a:xfrm>
              <a:off x="132815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6" name="pl385"/>
            <p:cNvSpPr/>
            <p:nvPr/>
          </p:nvSpPr>
          <p:spPr>
            <a:xfrm>
              <a:off x="1354500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7" name="pl386"/>
            <p:cNvSpPr/>
            <p:nvPr/>
          </p:nvSpPr>
          <p:spPr>
            <a:xfrm>
              <a:off x="1380846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8" name="pl387"/>
            <p:cNvSpPr/>
            <p:nvPr/>
          </p:nvSpPr>
          <p:spPr>
            <a:xfrm>
              <a:off x="1407193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89" name="pl388"/>
            <p:cNvSpPr/>
            <p:nvPr/>
          </p:nvSpPr>
          <p:spPr>
            <a:xfrm>
              <a:off x="143353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0" name="pl389"/>
            <p:cNvSpPr/>
            <p:nvPr/>
          </p:nvSpPr>
          <p:spPr>
            <a:xfrm>
              <a:off x="1459886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91" name="tx390"/>
            <p:cNvSpPr/>
            <p:nvPr/>
          </p:nvSpPr>
          <p:spPr>
            <a:xfrm rot="-5400000">
              <a:off x="1161996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392" name="tx391"/>
            <p:cNvSpPr/>
            <p:nvPr/>
          </p:nvSpPr>
          <p:spPr>
            <a:xfrm rot="-5400000">
              <a:off x="1187362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393" name="tx392"/>
            <p:cNvSpPr/>
            <p:nvPr/>
          </p:nvSpPr>
          <p:spPr>
            <a:xfrm rot="-5400000">
              <a:off x="1213717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394" name="tx393"/>
            <p:cNvSpPr/>
            <p:nvPr/>
          </p:nvSpPr>
          <p:spPr>
            <a:xfrm rot="-5400000">
              <a:off x="12398772"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395" name="tx394"/>
            <p:cNvSpPr/>
            <p:nvPr/>
          </p:nvSpPr>
          <p:spPr>
            <a:xfrm rot="-5400000">
              <a:off x="1263159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396" name="tx395"/>
            <p:cNvSpPr/>
            <p:nvPr/>
          </p:nvSpPr>
          <p:spPr>
            <a:xfrm rot="-5400000">
              <a:off x="12937291"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397" name="tx396"/>
            <p:cNvSpPr/>
            <p:nvPr/>
          </p:nvSpPr>
          <p:spPr>
            <a:xfrm rot="-5400000">
              <a:off x="1323044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398" name="tx397"/>
            <p:cNvSpPr/>
            <p:nvPr/>
          </p:nvSpPr>
          <p:spPr>
            <a:xfrm rot="-5400000">
              <a:off x="13431750"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399" name="tx398"/>
            <p:cNvSpPr/>
            <p:nvPr/>
          </p:nvSpPr>
          <p:spPr>
            <a:xfrm rot="-5400000">
              <a:off x="1369517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00" name="tx399"/>
            <p:cNvSpPr/>
            <p:nvPr/>
          </p:nvSpPr>
          <p:spPr>
            <a:xfrm rot="-5400000">
              <a:off x="13995056"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01" name="tx400"/>
            <p:cNvSpPr/>
            <p:nvPr/>
          </p:nvSpPr>
          <p:spPr>
            <a:xfrm rot="-5400000">
              <a:off x="142398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02" name="tx401"/>
            <p:cNvSpPr/>
            <p:nvPr/>
          </p:nvSpPr>
          <p:spPr>
            <a:xfrm rot="-5400000">
              <a:off x="14503363"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03" name="pl402"/>
            <p:cNvSpPr/>
            <p:nvPr/>
          </p:nvSpPr>
          <p:spPr>
            <a:xfrm>
              <a:off x="149150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403"/>
            <p:cNvSpPr/>
            <p:nvPr/>
          </p:nvSpPr>
          <p:spPr>
            <a:xfrm>
              <a:off x="151784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404"/>
            <p:cNvSpPr/>
            <p:nvPr/>
          </p:nvSpPr>
          <p:spPr>
            <a:xfrm>
              <a:off x="154419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405"/>
            <p:cNvSpPr/>
            <p:nvPr/>
          </p:nvSpPr>
          <p:spPr>
            <a:xfrm>
              <a:off x="1570541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406"/>
            <p:cNvSpPr/>
            <p:nvPr/>
          </p:nvSpPr>
          <p:spPr>
            <a:xfrm>
              <a:off x="159688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407"/>
            <p:cNvSpPr/>
            <p:nvPr/>
          </p:nvSpPr>
          <p:spPr>
            <a:xfrm>
              <a:off x="16232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408"/>
            <p:cNvSpPr/>
            <p:nvPr/>
          </p:nvSpPr>
          <p:spPr>
            <a:xfrm>
              <a:off x="16495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9"/>
            <p:cNvSpPr/>
            <p:nvPr/>
          </p:nvSpPr>
          <p:spPr>
            <a:xfrm>
              <a:off x="1675927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0"/>
            <p:cNvSpPr/>
            <p:nvPr/>
          </p:nvSpPr>
          <p:spPr>
            <a:xfrm>
              <a:off x="1702273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11"/>
            <p:cNvSpPr/>
            <p:nvPr/>
          </p:nvSpPr>
          <p:spPr>
            <a:xfrm>
              <a:off x="172861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12"/>
            <p:cNvSpPr/>
            <p:nvPr/>
          </p:nvSpPr>
          <p:spPr>
            <a:xfrm>
              <a:off x="1754966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13"/>
            <p:cNvSpPr/>
            <p:nvPr/>
          </p:nvSpPr>
          <p:spPr>
            <a:xfrm>
              <a:off x="1781312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tx414"/>
            <p:cNvSpPr/>
            <p:nvPr/>
          </p:nvSpPr>
          <p:spPr>
            <a:xfrm rot="-5400000">
              <a:off x="1483423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416" name="tx415"/>
            <p:cNvSpPr/>
            <p:nvPr/>
          </p:nvSpPr>
          <p:spPr>
            <a:xfrm rot="-5400000">
              <a:off x="15087890"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417" name="tx416"/>
            <p:cNvSpPr/>
            <p:nvPr/>
          </p:nvSpPr>
          <p:spPr>
            <a:xfrm rot="-5400000">
              <a:off x="15351441"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418" name="tx417"/>
            <p:cNvSpPr/>
            <p:nvPr/>
          </p:nvSpPr>
          <p:spPr>
            <a:xfrm rot="-5400000">
              <a:off x="15613039"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419" name="tx418"/>
            <p:cNvSpPr/>
            <p:nvPr/>
          </p:nvSpPr>
          <p:spPr>
            <a:xfrm rot="-5400000">
              <a:off x="1584585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420" name="tx419"/>
            <p:cNvSpPr/>
            <p:nvPr/>
          </p:nvSpPr>
          <p:spPr>
            <a:xfrm rot="-5400000">
              <a:off x="1615155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421" name="tx420"/>
            <p:cNvSpPr/>
            <p:nvPr/>
          </p:nvSpPr>
          <p:spPr>
            <a:xfrm rot="-5400000">
              <a:off x="16444714"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422" name="tx421"/>
            <p:cNvSpPr/>
            <p:nvPr/>
          </p:nvSpPr>
          <p:spPr>
            <a:xfrm rot="-5400000">
              <a:off x="16646018"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423" name="tx422"/>
            <p:cNvSpPr/>
            <p:nvPr/>
          </p:nvSpPr>
          <p:spPr>
            <a:xfrm rot="-5400000">
              <a:off x="16909439"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424" name="tx423"/>
            <p:cNvSpPr/>
            <p:nvPr/>
          </p:nvSpPr>
          <p:spPr>
            <a:xfrm rot="-5400000">
              <a:off x="17209323"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425" name="tx424"/>
            <p:cNvSpPr/>
            <p:nvPr/>
          </p:nvSpPr>
          <p:spPr>
            <a:xfrm rot="-5400000">
              <a:off x="1745416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426" name="tx425"/>
            <p:cNvSpPr/>
            <p:nvPr/>
          </p:nvSpPr>
          <p:spPr>
            <a:xfrm rot="-5400000">
              <a:off x="1771763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427" name="tx426"/>
            <p:cNvSpPr/>
            <p:nvPr/>
          </p:nvSpPr>
          <p:spPr>
            <a:xfrm>
              <a:off x="1357862" y="5200079"/>
              <a:ext cx="254161"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428" name="tx427"/>
            <p:cNvSpPr/>
            <p:nvPr/>
          </p:nvSpPr>
          <p:spPr>
            <a:xfrm>
              <a:off x="1230614" y="4430407"/>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100</a:t>
              </a:r>
            </a:p>
          </p:txBody>
        </p:sp>
        <p:sp>
          <p:nvSpPr>
            <p:cNvPr id="429" name="tx428"/>
            <p:cNvSpPr/>
            <p:nvPr/>
          </p:nvSpPr>
          <p:spPr>
            <a:xfrm>
              <a:off x="1230614" y="3660736"/>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200</a:t>
              </a:r>
            </a:p>
          </p:txBody>
        </p:sp>
        <p:sp>
          <p:nvSpPr>
            <p:cNvPr id="430" name="tx429"/>
            <p:cNvSpPr/>
            <p:nvPr/>
          </p:nvSpPr>
          <p:spPr>
            <a:xfrm>
              <a:off x="1230614" y="2890952"/>
              <a:ext cx="381409"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300</a:t>
              </a:r>
            </a:p>
          </p:txBody>
        </p:sp>
        <p:sp>
          <p:nvSpPr>
            <p:cNvPr id="431" name="tx430"/>
            <p:cNvSpPr/>
            <p:nvPr/>
          </p:nvSpPr>
          <p:spPr>
            <a:xfrm>
              <a:off x="1230614" y="2121392"/>
              <a:ext cx="381409"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400</a:t>
              </a:r>
            </a:p>
          </p:txBody>
        </p:sp>
        <p:sp>
          <p:nvSpPr>
            <p:cNvPr id="432" name="pl431"/>
            <p:cNvSpPr/>
            <p:nvPr/>
          </p:nvSpPr>
          <p:spPr>
            <a:xfrm>
              <a:off x="186507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3" name="pl432"/>
            <p:cNvSpPr/>
            <p:nvPr/>
          </p:nvSpPr>
          <p:spPr>
            <a:xfrm>
              <a:off x="1865074" y="451568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4" name="pl433"/>
            <p:cNvSpPr/>
            <p:nvPr/>
          </p:nvSpPr>
          <p:spPr>
            <a:xfrm>
              <a:off x="1865074" y="37460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5" name="pl434"/>
            <p:cNvSpPr/>
            <p:nvPr/>
          </p:nvSpPr>
          <p:spPr>
            <a:xfrm>
              <a:off x="1865074" y="297634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6" name="pl435"/>
            <p:cNvSpPr/>
            <p:nvPr/>
          </p:nvSpPr>
          <p:spPr>
            <a:xfrm>
              <a:off x="1865074" y="220667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37" name="tx43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438" name="rc437"/>
            <p:cNvSpPr/>
            <p:nvPr/>
          </p:nvSpPr>
          <p:spPr>
            <a:xfrm>
              <a:off x="18110385" y="2153563"/>
              <a:ext cx="1240079" cy="413498"/>
            </a:xfrm>
            <a:prstGeom prst="rect">
              <a:avLst/>
            </a:prstGeom>
            <a:solidFill>
              <a:srgbClr val="FFFFFF">
                <a:alpha val="100000"/>
              </a:srgbClr>
            </a:solidFill>
          </p:spPr>
          <p:txBody>
            <a:bodyPr/>
            <a:lstStyle/>
            <a:p/>
          </p:txBody>
        </p:sp>
        <p:sp>
          <p:nvSpPr>
            <p:cNvPr id="439" name="rc438"/>
            <p:cNvSpPr/>
            <p:nvPr/>
          </p:nvSpPr>
          <p:spPr>
            <a:xfrm>
              <a:off x="18179974" y="2223153"/>
              <a:ext cx="274319" cy="274319"/>
            </a:xfrm>
            <a:prstGeom prst="rect">
              <a:avLst/>
            </a:prstGeom>
            <a:solidFill>
              <a:srgbClr val="FFFFFF">
                <a:alpha val="100000"/>
              </a:srgbClr>
            </a:solidFill>
          </p:spPr>
          <p:txBody>
            <a:bodyPr/>
            <a:lstStyle/>
            <a:p/>
          </p:txBody>
        </p:sp>
        <p:sp>
          <p:nvSpPr>
            <p:cNvPr id="440" name="pg439"/>
            <p:cNvSpPr/>
            <p:nvPr/>
          </p:nvSpPr>
          <p:spPr>
            <a:xfrm>
              <a:off x="18256325" y="2290096"/>
              <a:ext cx="121618" cy="105324"/>
            </a:xfrm>
            <a:custGeom>
              <a:avLst/>
              <a:pathLst>
                <a:path w="121618" h="105324">
                  <a:moveTo>
                    <a:pt x="60809" y="0"/>
                  </a:moveTo>
                  <a:lnTo>
                    <a:pt x="121618" y="105324"/>
                  </a:lnTo>
                  <a:lnTo>
                    <a:pt x="0" y="105324"/>
                  </a:lnTo>
                  <a:close/>
                </a:path>
              </a:pathLst>
            </a:custGeom>
            <a:solidFill>
              <a:srgbClr val="FF0000">
                <a:alpha val="100000"/>
              </a:srgbClr>
            </a:solidFill>
          </p:spPr>
          <p:txBody>
            <a:bodyPr/>
            <a:lstStyle/>
            <a:p/>
          </p:txBody>
        </p:sp>
        <p:sp>
          <p:nvSpPr>
            <p:cNvPr id="441" name="tx440"/>
            <p:cNvSpPr/>
            <p:nvPr/>
          </p:nvSpPr>
          <p:spPr>
            <a:xfrm>
              <a:off x="18634294" y="2292335"/>
              <a:ext cx="286580"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SIA</a:t>
              </a:r>
            </a:p>
          </p:txBody>
        </p:sp>
        <p:sp>
          <p:nvSpPr>
            <p:cNvPr id="442" name="rc441"/>
            <p:cNvSpPr/>
            <p:nvPr/>
          </p:nvSpPr>
          <p:spPr>
            <a:xfrm>
              <a:off x="18110385" y="2706240"/>
              <a:ext cx="1753945" cy="1236458"/>
            </a:xfrm>
            <a:prstGeom prst="rect">
              <a:avLst/>
            </a:prstGeom>
            <a:solidFill>
              <a:srgbClr val="FFFFFF">
                <a:alpha val="100000"/>
              </a:srgbClr>
            </a:solidFill>
          </p:spPr>
          <p:txBody>
            <a:bodyPr/>
            <a:lstStyle/>
            <a:p/>
          </p:txBody>
        </p:sp>
        <p:sp>
          <p:nvSpPr>
            <p:cNvPr id="443" name="rc442"/>
            <p:cNvSpPr/>
            <p:nvPr/>
          </p:nvSpPr>
          <p:spPr>
            <a:xfrm>
              <a:off x="18179974" y="2775829"/>
              <a:ext cx="274319" cy="274319"/>
            </a:xfrm>
            <a:prstGeom prst="rect">
              <a:avLst/>
            </a:prstGeom>
            <a:solidFill>
              <a:srgbClr val="FFFFFF">
                <a:alpha val="100000"/>
              </a:srgbClr>
            </a:solidFill>
          </p:spPr>
          <p:txBody>
            <a:bodyPr/>
            <a:lstStyle/>
            <a:p/>
          </p:txBody>
        </p:sp>
        <p:sp>
          <p:nvSpPr>
            <p:cNvPr id="444" name="rc443"/>
            <p:cNvSpPr/>
            <p:nvPr/>
          </p:nvSpPr>
          <p:spPr>
            <a:xfrm>
              <a:off x="18188974" y="2784829"/>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45" name="rc444"/>
            <p:cNvSpPr/>
            <p:nvPr/>
          </p:nvSpPr>
          <p:spPr>
            <a:xfrm>
              <a:off x="18179974" y="3050149"/>
              <a:ext cx="274319" cy="274319"/>
            </a:xfrm>
            <a:prstGeom prst="rect">
              <a:avLst/>
            </a:prstGeom>
            <a:solidFill>
              <a:srgbClr val="FFFFFF">
                <a:alpha val="100000"/>
              </a:srgbClr>
            </a:solidFill>
          </p:spPr>
          <p:txBody>
            <a:bodyPr/>
            <a:lstStyle/>
            <a:p/>
          </p:txBody>
        </p:sp>
        <p:sp>
          <p:nvSpPr>
            <p:cNvPr id="446" name="rc445"/>
            <p:cNvSpPr/>
            <p:nvPr/>
          </p:nvSpPr>
          <p:spPr>
            <a:xfrm>
              <a:off x="18188974" y="3059149"/>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47" name="rc446"/>
            <p:cNvSpPr/>
            <p:nvPr/>
          </p:nvSpPr>
          <p:spPr>
            <a:xfrm>
              <a:off x="18179974" y="3324469"/>
              <a:ext cx="274319" cy="274320"/>
            </a:xfrm>
            <a:prstGeom prst="rect">
              <a:avLst/>
            </a:prstGeom>
            <a:solidFill>
              <a:srgbClr val="FFFFFF">
                <a:alpha val="100000"/>
              </a:srgbClr>
            </a:solidFill>
          </p:spPr>
          <p:txBody>
            <a:bodyPr/>
            <a:lstStyle/>
            <a:p/>
          </p:txBody>
        </p:sp>
        <p:sp>
          <p:nvSpPr>
            <p:cNvPr id="448" name="rc447"/>
            <p:cNvSpPr/>
            <p:nvPr/>
          </p:nvSpPr>
          <p:spPr>
            <a:xfrm>
              <a:off x="18188974" y="3333469"/>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9" name="rc448"/>
            <p:cNvSpPr/>
            <p:nvPr/>
          </p:nvSpPr>
          <p:spPr>
            <a:xfrm>
              <a:off x="18179974" y="3598789"/>
              <a:ext cx="274319" cy="274320"/>
            </a:xfrm>
            <a:prstGeom prst="rect">
              <a:avLst/>
            </a:prstGeom>
            <a:solidFill>
              <a:srgbClr val="FFFFFF">
                <a:alpha val="100000"/>
              </a:srgbClr>
            </a:solidFill>
          </p:spPr>
          <p:txBody>
            <a:bodyPr/>
            <a:lstStyle/>
            <a:p/>
          </p:txBody>
        </p:sp>
        <p:sp>
          <p:nvSpPr>
            <p:cNvPr id="450" name="rc449"/>
            <p:cNvSpPr/>
            <p:nvPr/>
          </p:nvSpPr>
          <p:spPr>
            <a:xfrm>
              <a:off x="18188974" y="3607789"/>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51" name="tx450"/>
            <p:cNvSpPr/>
            <p:nvPr/>
          </p:nvSpPr>
          <p:spPr>
            <a:xfrm>
              <a:off x="18634294" y="2847269"/>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452" name="tx451"/>
            <p:cNvSpPr/>
            <p:nvPr/>
          </p:nvSpPr>
          <p:spPr>
            <a:xfrm>
              <a:off x="18634294" y="3119331"/>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453" name="tx452"/>
            <p:cNvSpPr/>
            <p:nvPr/>
          </p:nvSpPr>
          <p:spPr>
            <a:xfrm>
              <a:off x="18634294" y="3362658"/>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454" name="tx453"/>
            <p:cNvSpPr/>
            <p:nvPr/>
          </p:nvSpPr>
          <p:spPr>
            <a:xfrm>
              <a:off x="18634294" y="3670229"/>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455" name=""/>
          <p:cNvGrpSpPr/>
          <p:nvPr/>
        </p:nvGrpSpPr>
        <p:grpSpPr>
          <a:xfrm>
            <a:off x="6400800" y="6217920"/>
            <a:ext cx="5486400" cy="4251960"/>
            <a:chOff x="6400800" y="6217920"/>
            <a:chExt cx="5486400" cy="4251960"/>
          </a:xfrm>
        </p:grpSpPr>
        <p:sp>
          <p:nvSpPr>
            <p:cNvPr id="456"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457"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458" name="rc5"/>
            <p:cNvSpPr/>
            <p:nvPr/>
          </p:nvSpPr>
          <p:spPr>
            <a:xfrm>
              <a:off x="7068913" y="6510025"/>
              <a:ext cx="4191941" cy="2788960"/>
            </a:xfrm>
            <a:prstGeom prst="rect">
              <a:avLst/>
            </a:prstGeom>
            <a:solidFill>
              <a:srgbClr val="FFFFFF">
                <a:alpha val="100000"/>
              </a:srgbClr>
            </a:solidFill>
          </p:spPr>
          <p:txBody>
            <a:bodyPr/>
            <a:lstStyle/>
            <a:p/>
          </p:txBody>
        </p:sp>
        <p:sp>
          <p:nvSpPr>
            <p:cNvPr id="459" name="pl6"/>
            <p:cNvSpPr/>
            <p:nvPr/>
          </p:nvSpPr>
          <p:spPr>
            <a:xfrm>
              <a:off x="7068913" y="8908108"/>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0" name="pl7"/>
            <p:cNvSpPr/>
            <p:nvPr/>
          </p:nvSpPr>
          <p:spPr>
            <a:xfrm>
              <a:off x="7068913" y="8379896"/>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1" name="pl8"/>
            <p:cNvSpPr/>
            <p:nvPr/>
          </p:nvSpPr>
          <p:spPr>
            <a:xfrm>
              <a:off x="7068913" y="7851684"/>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2" name="pl9"/>
            <p:cNvSpPr/>
            <p:nvPr/>
          </p:nvSpPr>
          <p:spPr>
            <a:xfrm>
              <a:off x="7068913" y="7323472"/>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3" name="pl10"/>
            <p:cNvSpPr/>
            <p:nvPr/>
          </p:nvSpPr>
          <p:spPr>
            <a:xfrm>
              <a:off x="7068913" y="6795259"/>
              <a:ext cx="4191941" cy="0"/>
            </a:xfrm>
            <a:custGeom>
              <a:avLst/>
              <a:pathLst>
                <a:path w="4191941" h="0">
                  <a:moveTo>
                    <a:pt x="0" y="0"/>
                  </a:moveTo>
                  <a:lnTo>
                    <a:pt x="4191941" y="0"/>
                  </a:lnTo>
                  <a:lnTo>
                    <a:pt x="4191941" y="0"/>
                  </a:lnTo>
                </a:path>
              </a:pathLst>
            </a:custGeom>
            <a:ln w="6775" cap="flat">
              <a:solidFill>
                <a:srgbClr val="EBEBEB">
                  <a:alpha val="100000"/>
                </a:srgbClr>
              </a:solidFill>
              <a:prstDash val="solid"/>
              <a:round/>
            </a:ln>
          </p:spPr>
          <p:txBody>
            <a:bodyPr/>
            <a:lstStyle/>
            <a:p/>
          </p:txBody>
        </p:sp>
        <p:sp>
          <p:nvSpPr>
            <p:cNvPr id="464" name="pl11"/>
            <p:cNvSpPr/>
            <p:nvPr/>
          </p:nvSpPr>
          <p:spPr>
            <a:xfrm>
              <a:off x="7068913" y="9172214"/>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5" name="pl12"/>
            <p:cNvSpPr/>
            <p:nvPr/>
          </p:nvSpPr>
          <p:spPr>
            <a:xfrm>
              <a:off x="7068913" y="8644002"/>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6" name="pl13"/>
            <p:cNvSpPr/>
            <p:nvPr/>
          </p:nvSpPr>
          <p:spPr>
            <a:xfrm>
              <a:off x="7068913" y="8115790"/>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7" name="pl14"/>
            <p:cNvSpPr/>
            <p:nvPr/>
          </p:nvSpPr>
          <p:spPr>
            <a:xfrm>
              <a:off x="7068913" y="7587578"/>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8" name="pl15"/>
            <p:cNvSpPr/>
            <p:nvPr/>
          </p:nvSpPr>
          <p:spPr>
            <a:xfrm>
              <a:off x="7068913" y="7059365"/>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69" name="pl16"/>
            <p:cNvSpPr/>
            <p:nvPr/>
          </p:nvSpPr>
          <p:spPr>
            <a:xfrm>
              <a:off x="7068913" y="6531153"/>
              <a:ext cx="4191941" cy="0"/>
            </a:xfrm>
            <a:custGeom>
              <a:avLst/>
              <a:pathLst>
                <a:path w="4191941" h="0">
                  <a:moveTo>
                    <a:pt x="0" y="0"/>
                  </a:moveTo>
                  <a:lnTo>
                    <a:pt x="4191941" y="0"/>
                  </a:lnTo>
                  <a:lnTo>
                    <a:pt x="4191941" y="0"/>
                  </a:lnTo>
                </a:path>
              </a:pathLst>
            </a:custGeom>
            <a:ln w="13550" cap="flat">
              <a:solidFill>
                <a:srgbClr val="EBEBEB">
                  <a:alpha val="100000"/>
                </a:srgbClr>
              </a:solidFill>
              <a:prstDash val="solid"/>
              <a:round/>
            </a:ln>
          </p:spPr>
          <p:txBody>
            <a:bodyPr/>
            <a:lstStyle/>
            <a:p/>
          </p:txBody>
        </p:sp>
        <p:sp>
          <p:nvSpPr>
            <p:cNvPr id="470" name="rc17"/>
            <p:cNvSpPr/>
            <p:nvPr/>
          </p:nvSpPr>
          <p:spPr>
            <a:xfrm>
              <a:off x="7214466" y="7270650"/>
              <a:ext cx="407549" cy="1901564"/>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1" name="rc18"/>
            <p:cNvSpPr/>
            <p:nvPr/>
          </p:nvSpPr>
          <p:spPr>
            <a:xfrm>
              <a:off x="7796680" y="8855287"/>
              <a:ext cx="407549" cy="316927"/>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2" name="rc19"/>
            <p:cNvSpPr/>
            <p:nvPr/>
          </p:nvSpPr>
          <p:spPr>
            <a:xfrm>
              <a:off x="8378894" y="8644002"/>
              <a:ext cx="407549" cy="5282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3" name="rc20"/>
            <p:cNvSpPr/>
            <p:nvPr/>
          </p:nvSpPr>
          <p:spPr>
            <a:xfrm>
              <a:off x="8961109" y="8749645"/>
              <a:ext cx="407549" cy="42256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4" name="rc21"/>
            <p:cNvSpPr/>
            <p:nvPr/>
          </p:nvSpPr>
          <p:spPr>
            <a:xfrm>
              <a:off x="10125537" y="8644002"/>
              <a:ext cx="407549" cy="52821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5" name="rc22"/>
            <p:cNvSpPr/>
            <p:nvPr/>
          </p:nvSpPr>
          <p:spPr>
            <a:xfrm>
              <a:off x="10707751" y="9066572"/>
              <a:ext cx="407549" cy="105642"/>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476" name="rc23"/>
            <p:cNvSpPr/>
            <p:nvPr/>
          </p:nvSpPr>
          <p:spPr>
            <a:xfrm>
              <a:off x="7796680" y="7587578"/>
              <a:ext cx="407549" cy="126770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7" name="rc24"/>
            <p:cNvSpPr/>
            <p:nvPr/>
          </p:nvSpPr>
          <p:spPr>
            <a:xfrm>
              <a:off x="8378894" y="7270650"/>
              <a:ext cx="407549" cy="137335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8" name="rc25"/>
            <p:cNvSpPr/>
            <p:nvPr/>
          </p:nvSpPr>
          <p:spPr>
            <a:xfrm>
              <a:off x="8961109" y="8432717"/>
              <a:ext cx="407549" cy="316927"/>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79" name="rc26"/>
            <p:cNvSpPr/>
            <p:nvPr/>
          </p:nvSpPr>
          <p:spPr>
            <a:xfrm>
              <a:off x="9543323" y="9066572"/>
              <a:ext cx="407549" cy="105642"/>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480" name="rc27"/>
            <p:cNvSpPr/>
            <p:nvPr/>
          </p:nvSpPr>
          <p:spPr>
            <a:xfrm>
              <a:off x="7796680" y="7270650"/>
              <a:ext cx="407549" cy="316927"/>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1" name="rc28"/>
            <p:cNvSpPr/>
            <p:nvPr/>
          </p:nvSpPr>
          <p:spPr>
            <a:xfrm>
              <a:off x="7796680" y="6636796"/>
              <a:ext cx="407549" cy="63385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2" name="rc29"/>
            <p:cNvSpPr/>
            <p:nvPr/>
          </p:nvSpPr>
          <p:spPr>
            <a:xfrm>
              <a:off x="8378894" y="7165008"/>
              <a:ext cx="407549" cy="1056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3" name="rc30"/>
            <p:cNvSpPr/>
            <p:nvPr/>
          </p:nvSpPr>
          <p:spPr>
            <a:xfrm>
              <a:off x="8961109" y="8327075"/>
              <a:ext cx="407549" cy="1056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4" name="rc31"/>
            <p:cNvSpPr/>
            <p:nvPr/>
          </p:nvSpPr>
          <p:spPr>
            <a:xfrm>
              <a:off x="9543323" y="8960929"/>
              <a:ext cx="407549" cy="1056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5" name="rc32"/>
            <p:cNvSpPr/>
            <p:nvPr/>
          </p:nvSpPr>
          <p:spPr>
            <a:xfrm>
              <a:off x="10125537" y="8432717"/>
              <a:ext cx="407549" cy="211284"/>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6" name="rc33"/>
            <p:cNvSpPr/>
            <p:nvPr/>
          </p:nvSpPr>
          <p:spPr>
            <a:xfrm>
              <a:off x="10707751" y="8960929"/>
              <a:ext cx="407549" cy="105642"/>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487" name="pl34"/>
            <p:cNvSpPr/>
            <p:nvPr/>
          </p:nvSpPr>
          <p:spPr>
            <a:xfrm>
              <a:off x="7418241" y="6867288"/>
              <a:ext cx="3493284" cy="2292649"/>
            </a:xfrm>
            <a:custGeom>
              <a:avLst/>
              <a:pathLst>
                <a:path w="3493284" h="2292649">
                  <a:moveTo>
                    <a:pt x="0" y="0"/>
                  </a:moveTo>
                  <a:lnTo>
                    <a:pt x="582214" y="1568331"/>
                  </a:lnTo>
                  <a:lnTo>
                    <a:pt x="1164428" y="1873711"/>
                  </a:lnTo>
                  <a:lnTo>
                    <a:pt x="1746642" y="2131519"/>
                  </a:lnTo>
                  <a:lnTo>
                    <a:pt x="2328856" y="2281907"/>
                  </a:lnTo>
                  <a:lnTo>
                    <a:pt x="2911070" y="2237404"/>
                  </a:lnTo>
                  <a:lnTo>
                    <a:pt x="3493284" y="2292649"/>
                  </a:lnTo>
                </a:path>
              </a:pathLst>
            </a:custGeom>
            <a:ln w="40651" cap="flat">
              <a:solidFill>
                <a:srgbClr val="000000">
                  <a:alpha val="100000"/>
                </a:srgbClr>
              </a:solidFill>
              <a:prstDash val="solid"/>
              <a:round/>
            </a:ln>
          </p:spPr>
          <p:txBody>
            <a:bodyPr/>
            <a:lstStyle/>
            <a:p/>
          </p:txBody>
        </p:sp>
        <p:sp>
          <p:nvSpPr>
            <p:cNvPr id="488" name="rc35"/>
            <p:cNvSpPr/>
            <p:nvPr/>
          </p:nvSpPr>
          <p:spPr>
            <a:xfrm>
              <a:off x="7068913" y="6510025"/>
              <a:ext cx="4191941" cy="2788960"/>
            </a:xfrm>
            <a:prstGeom prst="rect">
              <a:avLst/>
            </a:prstGeom>
            <a:ln w="13550" cap="rnd">
              <a:solidFill>
                <a:srgbClr val="333333">
                  <a:alpha val="100000"/>
                </a:srgbClr>
              </a:solidFill>
              <a:prstDash val="solid"/>
              <a:round/>
            </a:ln>
          </p:spPr>
          <p:txBody>
            <a:bodyPr/>
            <a:lstStyle/>
            <a:p/>
          </p:txBody>
        </p:sp>
        <p:sp>
          <p:nvSpPr>
            <p:cNvPr id="489" name="tx36"/>
            <p:cNvSpPr/>
            <p:nvPr/>
          </p:nvSpPr>
          <p:spPr>
            <a:xfrm>
              <a:off x="6843756" y="9169908"/>
              <a:ext cx="127099"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a:t>
              </a:r>
            </a:p>
          </p:txBody>
        </p:sp>
        <p:sp>
          <p:nvSpPr>
            <p:cNvPr id="490" name="tx37"/>
            <p:cNvSpPr/>
            <p:nvPr/>
          </p:nvSpPr>
          <p:spPr>
            <a:xfrm>
              <a:off x="6843756" y="8643630"/>
              <a:ext cx="127099"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a:t>
              </a:r>
            </a:p>
          </p:txBody>
        </p:sp>
        <p:sp>
          <p:nvSpPr>
            <p:cNvPr id="491" name="tx38"/>
            <p:cNvSpPr/>
            <p:nvPr/>
          </p:nvSpPr>
          <p:spPr>
            <a:xfrm>
              <a:off x="6801340" y="8113483"/>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492" name="tx39"/>
            <p:cNvSpPr/>
            <p:nvPr/>
          </p:nvSpPr>
          <p:spPr>
            <a:xfrm>
              <a:off x="6801340" y="758527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493" name="tx40"/>
            <p:cNvSpPr/>
            <p:nvPr/>
          </p:nvSpPr>
          <p:spPr>
            <a:xfrm>
              <a:off x="6801340" y="70570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494" name="tx41"/>
            <p:cNvSpPr/>
            <p:nvPr/>
          </p:nvSpPr>
          <p:spPr>
            <a:xfrm>
              <a:off x="6801340" y="6528846"/>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a:t>
              </a:r>
            </a:p>
          </p:txBody>
        </p:sp>
        <p:sp>
          <p:nvSpPr>
            <p:cNvPr id="495" name="pl42"/>
            <p:cNvSpPr/>
            <p:nvPr/>
          </p:nvSpPr>
          <p:spPr>
            <a:xfrm>
              <a:off x="70341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6" name="pl43"/>
            <p:cNvSpPr/>
            <p:nvPr/>
          </p:nvSpPr>
          <p:spPr>
            <a:xfrm>
              <a:off x="7034118" y="864400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7" name="pl44"/>
            <p:cNvSpPr/>
            <p:nvPr/>
          </p:nvSpPr>
          <p:spPr>
            <a:xfrm>
              <a:off x="7034118" y="81157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8" name="pl45"/>
            <p:cNvSpPr/>
            <p:nvPr/>
          </p:nvSpPr>
          <p:spPr>
            <a:xfrm>
              <a:off x="7034118" y="758757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99" name="pl46"/>
            <p:cNvSpPr/>
            <p:nvPr/>
          </p:nvSpPr>
          <p:spPr>
            <a:xfrm>
              <a:off x="7034118" y="705936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0" name="pl47"/>
            <p:cNvSpPr/>
            <p:nvPr/>
          </p:nvSpPr>
          <p:spPr>
            <a:xfrm>
              <a:off x="7034118" y="65311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01" name="pl48"/>
            <p:cNvSpPr/>
            <p:nvPr/>
          </p:nvSpPr>
          <p:spPr>
            <a:xfrm>
              <a:off x="11260854"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2" name="pl49"/>
            <p:cNvSpPr/>
            <p:nvPr/>
          </p:nvSpPr>
          <p:spPr>
            <a:xfrm>
              <a:off x="11260854" y="8404929"/>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3" name="pl50"/>
            <p:cNvSpPr/>
            <p:nvPr/>
          </p:nvSpPr>
          <p:spPr>
            <a:xfrm>
              <a:off x="11260854" y="7637643"/>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4" name="pl51"/>
            <p:cNvSpPr/>
            <p:nvPr/>
          </p:nvSpPr>
          <p:spPr>
            <a:xfrm>
              <a:off x="11260854" y="6870357"/>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505" name="tx52"/>
            <p:cNvSpPr/>
            <p:nvPr/>
          </p:nvSpPr>
          <p:spPr>
            <a:xfrm>
              <a:off x="11358911"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06" name="tx53"/>
            <p:cNvSpPr/>
            <p:nvPr/>
          </p:nvSpPr>
          <p:spPr>
            <a:xfrm>
              <a:off x="11358911" y="8402622"/>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50</a:t>
              </a:r>
            </a:p>
          </p:txBody>
        </p:sp>
        <p:sp>
          <p:nvSpPr>
            <p:cNvPr id="507" name="tx54"/>
            <p:cNvSpPr/>
            <p:nvPr/>
          </p:nvSpPr>
          <p:spPr>
            <a:xfrm>
              <a:off x="11358911" y="7635336"/>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08" name="tx55"/>
            <p:cNvSpPr/>
            <p:nvPr/>
          </p:nvSpPr>
          <p:spPr>
            <a:xfrm>
              <a:off x="11358911" y="6868051"/>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150</a:t>
              </a:r>
            </a:p>
          </p:txBody>
        </p:sp>
        <p:sp>
          <p:nvSpPr>
            <p:cNvPr id="509" name="pl56"/>
            <p:cNvSpPr/>
            <p:nvPr/>
          </p:nvSpPr>
          <p:spPr>
            <a:xfrm>
              <a:off x="7418241"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0" name="pl57"/>
            <p:cNvSpPr/>
            <p:nvPr/>
          </p:nvSpPr>
          <p:spPr>
            <a:xfrm>
              <a:off x="800045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1" name="pl58"/>
            <p:cNvSpPr/>
            <p:nvPr/>
          </p:nvSpPr>
          <p:spPr>
            <a:xfrm>
              <a:off x="858266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2" name="pl59"/>
            <p:cNvSpPr/>
            <p:nvPr/>
          </p:nvSpPr>
          <p:spPr>
            <a:xfrm>
              <a:off x="916488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3" name="pl60"/>
            <p:cNvSpPr/>
            <p:nvPr/>
          </p:nvSpPr>
          <p:spPr>
            <a:xfrm>
              <a:off x="974709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4" name="pl61"/>
            <p:cNvSpPr/>
            <p:nvPr/>
          </p:nvSpPr>
          <p:spPr>
            <a:xfrm>
              <a:off x="103293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5" name="pl62"/>
            <p:cNvSpPr/>
            <p:nvPr/>
          </p:nvSpPr>
          <p:spPr>
            <a:xfrm>
              <a:off x="10911526"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16" name="tx63"/>
            <p:cNvSpPr/>
            <p:nvPr/>
          </p:nvSpPr>
          <p:spPr>
            <a:xfrm rot="-2700000">
              <a:off x="7308342"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517" name="tx64"/>
            <p:cNvSpPr/>
            <p:nvPr/>
          </p:nvSpPr>
          <p:spPr>
            <a:xfrm rot="-2700000">
              <a:off x="7850859"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518" name="tx65"/>
            <p:cNvSpPr/>
            <p:nvPr/>
          </p:nvSpPr>
          <p:spPr>
            <a:xfrm rot="-2700000">
              <a:off x="8432415"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519" name="tx66"/>
            <p:cNvSpPr/>
            <p:nvPr/>
          </p:nvSpPr>
          <p:spPr>
            <a:xfrm rot="-2700000">
              <a:off x="8869939"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520" name="tx67"/>
            <p:cNvSpPr/>
            <p:nvPr/>
          </p:nvSpPr>
          <p:spPr>
            <a:xfrm rot="-2700000">
              <a:off x="945215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521" name="tx68"/>
            <p:cNvSpPr/>
            <p:nvPr/>
          </p:nvSpPr>
          <p:spPr>
            <a:xfrm rot="-2700000">
              <a:off x="10034340"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522" name="tx69"/>
            <p:cNvSpPr/>
            <p:nvPr/>
          </p:nvSpPr>
          <p:spPr>
            <a:xfrm rot="-2700000">
              <a:off x="10728624"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23" name="tx70"/>
            <p:cNvSpPr/>
            <p:nvPr/>
          </p:nvSpPr>
          <p:spPr>
            <a:xfrm>
              <a:off x="916488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524" name="tx71"/>
            <p:cNvSpPr/>
            <p:nvPr/>
          </p:nvSpPr>
          <p:spPr>
            <a:xfrm>
              <a:off x="834763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525" name="tx72"/>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526" name="tx73"/>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527" name="rc74"/>
            <p:cNvSpPr/>
            <p:nvPr/>
          </p:nvSpPr>
          <p:spPr>
            <a:xfrm>
              <a:off x="6522375" y="10217410"/>
              <a:ext cx="1051268" cy="182880"/>
            </a:xfrm>
            <a:prstGeom prst="rect">
              <a:avLst/>
            </a:prstGeom>
            <a:solidFill>
              <a:srgbClr val="FFFFFF">
                <a:alpha val="100000"/>
              </a:srgbClr>
            </a:solidFill>
          </p:spPr>
          <p:txBody>
            <a:bodyPr/>
            <a:lstStyle/>
            <a:p/>
          </p:txBody>
        </p:sp>
        <p:sp>
          <p:nvSpPr>
            <p:cNvPr id="528" name="rc75"/>
            <p:cNvSpPr/>
            <p:nvPr/>
          </p:nvSpPr>
          <p:spPr>
            <a:xfrm>
              <a:off x="6522375" y="10217410"/>
              <a:ext cx="182879" cy="182880"/>
            </a:xfrm>
            <a:prstGeom prst="rect">
              <a:avLst/>
            </a:prstGeom>
            <a:solidFill>
              <a:srgbClr val="FFFFFF">
                <a:alpha val="100000"/>
              </a:srgbClr>
            </a:solidFill>
          </p:spPr>
          <p:txBody>
            <a:bodyPr/>
            <a:lstStyle/>
            <a:p/>
          </p:txBody>
        </p:sp>
        <p:sp>
          <p:nvSpPr>
            <p:cNvPr id="529" name="pl76"/>
            <p:cNvSpPr/>
            <p:nvPr/>
          </p:nvSpPr>
          <p:spPr>
            <a:xfrm>
              <a:off x="6540663"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530" name="tx77"/>
            <p:cNvSpPr/>
            <p:nvPr/>
          </p:nvSpPr>
          <p:spPr>
            <a:xfrm>
              <a:off x="6813255"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531" name="rc78"/>
            <p:cNvSpPr/>
            <p:nvPr/>
          </p:nvSpPr>
          <p:spPr>
            <a:xfrm>
              <a:off x="7753643" y="10217410"/>
              <a:ext cx="4053749" cy="182880"/>
            </a:xfrm>
            <a:prstGeom prst="rect">
              <a:avLst/>
            </a:prstGeom>
            <a:solidFill>
              <a:srgbClr val="FFFFFF">
                <a:alpha val="100000"/>
              </a:srgbClr>
            </a:solidFill>
          </p:spPr>
          <p:txBody>
            <a:bodyPr/>
            <a:lstStyle/>
            <a:p/>
          </p:txBody>
        </p:sp>
        <p:sp>
          <p:nvSpPr>
            <p:cNvPr id="532" name="rc79"/>
            <p:cNvSpPr/>
            <p:nvPr/>
          </p:nvSpPr>
          <p:spPr>
            <a:xfrm>
              <a:off x="7753643" y="10217410"/>
              <a:ext cx="182880" cy="182880"/>
            </a:xfrm>
            <a:prstGeom prst="rect">
              <a:avLst/>
            </a:prstGeom>
            <a:solidFill>
              <a:srgbClr val="FFFFFF">
                <a:alpha val="100000"/>
              </a:srgbClr>
            </a:solidFill>
          </p:spPr>
          <p:txBody>
            <a:bodyPr/>
            <a:lstStyle/>
            <a:p/>
          </p:txBody>
        </p:sp>
        <p:sp>
          <p:nvSpPr>
            <p:cNvPr id="533" name="rc80"/>
            <p:cNvSpPr/>
            <p:nvPr/>
          </p:nvSpPr>
          <p:spPr>
            <a:xfrm>
              <a:off x="7762643" y="10226410"/>
              <a:ext cx="164879"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534" name="rc81"/>
            <p:cNvSpPr/>
            <p:nvPr/>
          </p:nvSpPr>
          <p:spPr>
            <a:xfrm>
              <a:off x="8844883" y="10217410"/>
              <a:ext cx="182879" cy="182880"/>
            </a:xfrm>
            <a:prstGeom prst="rect">
              <a:avLst/>
            </a:prstGeom>
            <a:solidFill>
              <a:srgbClr val="FFFFFF">
                <a:alpha val="100000"/>
              </a:srgbClr>
            </a:solidFill>
          </p:spPr>
          <p:txBody>
            <a:bodyPr/>
            <a:lstStyle/>
            <a:p/>
          </p:txBody>
        </p:sp>
        <p:sp>
          <p:nvSpPr>
            <p:cNvPr id="535" name="rc82"/>
            <p:cNvSpPr/>
            <p:nvPr/>
          </p:nvSpPr>
          <p:spPr>
            <a:xfrm>
              <a:off x="8853883" y="10226410"/>
              <a:ext cx="164880"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36" name="rc83"/>
            <p:cNvSpPr/>
            <p:nvPr/>
          </p:nvSpPr>
          <p:spPr>
            <a:xfrm>
              <a:off x="9770924" y="10217410"/>
              <a:ext cx="182879" cy="182880"/>
            </a:xfrm>
            <a:prstGeom prst="rect">
              <a:avLst/>
            </a:prstGeom>
            <a:solidFill>
              <a:srgbClr val="FFFFFF">
                <a:alpha val="100000"/>
              </a:srgbClr>
            </a:solidFill>
          </p:spPr>
          <p:txBody>
            <a:bodyPr/>
            <a:lstStyle/>
            <a:p/>
          </p:txBody>
        </p:sp>
        <p:sp>
          <p:nvSpPr>
            <p:cNvPr id="537" name="rc84"/>
            <p:cNvSpPr/>
            <p:nvPr/>
          </p:nvSpPr>
          <p:spPr>
            <a:xfrm>
              <a:off x="9779924"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538" name="rc85"/>
            <p:cNvSpPr/>
            <p:nvPr/>
          </p:nvSpPr>
          <p:spPr>
            <a:xfrm>
              <a:off x="10773165" y="10217410"/>
              <a:ext cx="182879" cy="182880"/>
            </a:xfrm>
            <a:prstGeom prst="rect">
              <a:avLst/>
            </a:prstGeom>
            <a:solidFill>
              <a:srgbClr val="FFFFFF">
                <a:alpha val="100000"/>
              </a:srgbClr>
            </a:solidFill>
          </p:spPr>
          <p:txBody>
            <a:bodyPr/>
            <a:lstStyle/>
            <a:p/>
          </p:txBody>
        </p:sp>
        <p:sp>
          <p:nvSpPr>
            <p:cNvPr id="539" name="rc86"/>
            <p:cNvSpPr/>
            <p:nvPr/>
          </p:nvSpPr>
          <p:spPr>
            <a:xfrm>
              <a:off x="10782165" y="10226410"/>
              <a:ext cx="164879"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540" name="tx87"/>
            <p:cNvSpPr/>
            <p:nvPr/>
          </p:nvSpPr>
          <p:spPr>
            <a:xfrm>
              <a:off x="8044523"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541" name="tx88"/>
            <p:cNvSpPr/>
            <p:nvPr/>
          </p:nvSpPr>
          <p:spPr>
            <a:xfrm>
              <a:off x="9135763"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542" name="tx89"/>
            <p:cNvSpPr/>
            <p:nvPr/>
          </p:nvSpPr>
          <p:spPr>
            <a:xfrm>
              <a:off x="10061804"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543" name="tx90"/>
            <p:cNvSpPr/>
            <p:nvPr/>
          </p:nvSpPr>
          <p:spPr>
            <a:xfrm>
              <a:off x="11064045"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544" name="tx91"/>
            <p:cNvSpPr/>
            <p:nvPr/>
          </p:nvSpPr>
          <p:spPr>
            <a:xfrm>
              <a:off x="653658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545" name=""/>
          <p:cNvGrpSpPr/>
          <p:nvPr/>
        </p:nvGrpSpPr>
        <p:grpSpPr>
          <a:xfrm>
            <a:off x="12527280" y="6217920"/>
            <a:ext cx="5486400" cy="4297680"/>
            <a:chOff x="12527280" y="6217920"/>
            <a:chExt cx="5486400" cy="4297680"/>
          </a:xfrm>
        </p:grpSpPr>
        <p:sp>
          <p:nvSpPr>
            <p:cNvPr id="546"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47"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548"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549"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0"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1"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2"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3"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554"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5"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6"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7"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8"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59"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560" name="pl17"/>
            <p:cNvSpPr/>
            <p:nvPr/>
          </p:nvSpPr>
          <p:spPr>
            <a:xfrm>
              <a:off x="13325144" y="6663670"/>
              <a:ext cx="4510689" cy="665794"/>
            </a:xfrm>
            <a:custGeom>
              <a:avLst/>
              <a:pathLst>
                <a:path w="4510689" h="665794">
                  <a:moveTo>
                    <a:pt x="0" y="153644"/>
                  </a:moveTo>
                  <a:lnTo>
                    <a:pt x="180427" y="153644"/>
                  </a:lnTo>
                  <a:lnTo>
                    <a:pt x="360855" y="204859"/>
                  </a:lnTo>
                  <a:lnTo>
                    <a:pt x="541282" y="76822"/>
                  </a:lnTo>
                  <a:lnTo>
                    <a:pt x="721710" y="0"/>
                  </a:lnTo>
                  <a:lnTo>
                    <a:pt x="902137" y="51214"/>
                  </a:lnTo>
                  <a:lnTo>
                    <a:pt x="1082565" y="25607"/>
                  </a:lnTo>
                  <a:lnTo>
                    <a:pt x="1262993" y="25607"/>
                  </a:lnTo>
                  <a:lnTo>
                    <a:pt x="1443420" y="25607"/>
                  </a:lnTo>
                  <a:lnTo>
                    <a:pt x="1623848" y="25607"/>
                  </a:lnTo>
                  <a:lnTo>
                    <a:pt x="1804275" y="25607"/>
                  </a:lnTo>
                  <a:lnTo>
                    <a:pt x="1984703" y="25607"/>
                  </a:lnTo>
                  <a:lnTo>
                    <a:pt x="2165131" y="25607"/>
                  </a:lnTo>
                  <a:lnTo>
                    <a:pt x="2345558" y="76822"/>
                  </a:lnTo>
                  <a:lnTo>
                    <a:pt x="2525986" y="153644"/>
                  </a:lnTo>
                  <a:lnTo>
                    <a:pt x="2706413" y="25607"/>
                  </a:lnTo>
                  <a:lnTo>
                    <a:pt x="2886841" y="51214"/>
                  </a:lnTo>
                  <a:lnTo>
                    <a:pt x="3067268" y="102429"/>
                  </a:lnTo>
                  <a:lnTo>
                    <a:pt x="3247696" y="665794"/>
                  </a:lnTo>
                  <a:lnTo>
                    <a:pt x="3428124" y="665794"/>
                  </a:lnTo>
                  <a:lnTo>
                    <a:pt x="3608551" y="665794"/>
                  </a:lnTo>
                  <a:lnTo>
                    <a:pt x="3788979" y="665794"/>
                  </a:lnTo>
                  <a:lnTo>
                    <a:pt x="3969406" y="665794"/>
                  </a:lnTo>
                  <a:lnTo>
                    <a:pt x="4149834" y="665794"/>
                  </a:lnTo>
                  <a:lnTo>
                    <a:pt x="4330262" y="256074"/>
                  </a:lnTo>
                  <a:lnTo>
                    <a:pt x="4510689" y="153644"/>
                  </a:lnTo>
                </a:path>
              </a:pathLst>
            </a:custGeom>
            <a:ln w="32521" cap="flat">
              <a:solidFill>
                <a:srgbClr val="5EB0E8">
                  <a:alpha val="100000"/>
                </a:srgbClr>
              </a:solidFill>
              <a:prstDash val="solid"/>
              <a:round/>
            </a:ln>
          </p:spPr>
          <p:txBody>
            <a:bodyPr/>
            <a:lstStyle/>
            <a:p/>
          </p:txBody>
        </p:sp>
        <p:sp>
          <p:nvSpPr>
            <p:cNvPr id="561" name="pl18"/>
            <p:cNvSpPr/>
            <p:nvPr/>
          </p:nvSpPr>
          <p:spPr>
            <a:xfrm>
              <a:off x="13505572" y="6714885"/>
              <a:ext cx="4330262" cy="640187"/>
            </a:xfrm>
            <a:custGeom>
              <a:avLst/>
              <a:pathLst>
                <a:path w="4330262" h="640187">
                  <a:moveTo>
                    <a:pt x="0" y="409719"/>
                  </a:moveTo>
                  <a:lnTo>
                    <a:pt x="180427" y="281682"/>
                  </a:lnTo>
                  <a:lnTo>
                    <a:pt x="360855" y="179252"/>
                  </a:lnTo>
                  <a:lnTo>
                    <a:pt x="541282" y="51214"/>
                  </a:lnTo>
                  <a:lnTo>
                    <a:pt x="721710" y="51214"/>
                  </a:lnTo>
                  <a:lnTo>
                    <a:pt x="902137" y="25607"/>
                  </a:lnTo>
                  <a:lnTo>
                    <a:pt x="1082565" y="0"/>
                  </a:lnTo>
                  <a:lnTo>
                    <a:pt x="1262993" y="0"/>
                  </a:lnTo>
                  <a:lnTo>
                    <a:pt x="1443420" y="0"/>
                  </a:lnTo>
                  <a:lnTo>
                    <a:pt x="1623848" y="0"/>
                  </a:lnTo>
                  <a:lnTo>
                    <a:pt x="1804275" y="0"/>
                  </a:lnTo>
                  <a:lnTo>
                    <a:pt x="1984703" y="0"/>
                  </a:lnTo>
                  <a:lnTo>
                    <a:pt x="2165131" y="51214"/>
                  </a:lnTo>
                  <a:lnTo>
                    <a:pt x="2345558" y="128037"/>
                  </a:lnTo>
                  <a:lnTo>
                    <a:pt x="2525986" y="0"/>
                  </a:lnTo>
                  <a:lnTo>
                    <a:pt x="2706413" y="25607"/>
                  </a:lnTo>
                  <a:lnTo>
                    <a:pt x="2886841" y="76822"/>
                  </a:lnTo>
                  <a:lnTo>
                    <a:pt x="3067268" y="640187"/>
                  </a:lnTo>
                  <a:lnTo>
                    <a:pt x="3247696" y="640187"/>
                  </a:lnTo>
                  <a:lnTo>
                    <a:pt x="3428124" y="640187"/>
                  </a:lnTo>
                  <a:lnTo>
                    <a:pt x="3608551" y="640187"/>
                  </a:lnTo>
                  <a:lnTo>
                    <a:pt x="3788979" y="640187"/>
                  </a:lnTo>
                  <a:lnTo>
                    <a:pt x="3969406" y="640187"/>
                  </a:lnTo>
                  <a:lnTo>
                    <a:pt x="4149834" y="435327"/>
                  </a:lnTo>
                  <a:lnTo>
                    <a:pt x="4330262" y="307289"/>
                  </a:lnTo>
                </a:path>
              </a:pathLst>
            </a:custGeom>
            <a:ln w="32521" cap="flat">
              <a:solidFill>
                <a:srgbClr val="00A173">
                  <a:alpha val="100000"/>
                </a:srgbClr>
              </a:solidFill>
              <a:prstDash val="solid"/>
              <a:round/>
            </a:ln>
          </p:spPr>
          <p:txBody>
            <a:bodyPr/>
            <a:lstStyle/>
            <a:p/>
          </p:txBody>
        </p:sp>
        <p:sp>
          <p:nvSpPr>
            <p:cNvPr id="562"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563"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564"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565"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566"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567"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568"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69"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0"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1"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2"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3"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574"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5"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6"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7"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8"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79"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0"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1"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2"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3"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4"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5"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6"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7"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8"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89"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0"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1"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2"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3"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4"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5"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6"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7"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8"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599"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600"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601"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602"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603"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604"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605"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606"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607"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608"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609"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610"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611"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612"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613"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614"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615"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616"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617"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618"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619"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620"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621"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622"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623"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624"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625"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626"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627" name="rc84"/>
            <p:cNvSpPr/>
            <p:nvPr/>
          </p:nvSpPr>
          <p:spPr>
            <a:xfrm>
              <a:off x="14005791" y="9941072"/>
              <a:ext cx="3149396" cy="504938"/>
            </a:xfrm>
            <a:prstGeom prst="rect">
              <a:avLst/>
            </a:prstGeom>
            <a:solidFill>
              <a:srgbClr val="FFFFFF">
                <a:alpha val="100000"/>
              </a:srgbClr>
            </a:solidFill>
          </p:spPr>
          <p:txBody>
            <a:bodyPr/>
            <a:lstStyle/>
            <a:p/>
          </p:txBody>
        </p:sp>
        <p:sp>
          <p:nvSpPr>
            <p:cNvPr id="628"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629"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630"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631"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632"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633" name=""/>
          <p:cNvGrpSpPr/>
          <p:nvPr/>
        </p:nvGrpSpPr>
        <p:grpSpPr>
          <a:xfrm>
            <a:off x="594360" y="6217920"/>
            <a:ext cx="5562295" cy="3470399"/>
            <a:chOff x="594360" y="6217920"/>
            <a:chExt cx="5562295" cy="3470399"/>
          </a:xfrm>
        </p:grpSpPr>
        <p:sp>
          <p:nvSpPr>
            <p:cNvPr id="634" name="rc3"/>
            <p:cNvSpPr/>
            <p:nvPr/>
          </p:nvSpPr>
          <p:spPr>
            <a:xfrm>
              <a:off x="594360" y="6217920"/>
              <a:ext cx="5562295" cy="3470399"/>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635" name="rc4"/>
            <p:cNvSpPr/>
            <p:nvPr/>
          </p:nvSpPr>
          <p:spPr>
            <a:xfrm>
              <a:off x="2426138" y="6566035"/>
              <a:ext cx="3660927" cy="1860471"/>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636" name="rc5"/>
            <p:cNvSpPr/>
            <p:nvPr/>
          </p:nvSpPr>
          <p:spPr>
            <a:xfrm>
              <a:off x="2456146" y="6596042"/>
              <a:ext cx="300076" cy="300076"/>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37" name="rc6"/>
            <p:cNvSpPr/>
            <p:nvPr/>
          </p:nvSpPr>
          <p:spPr>
            <a:xfrm>
              <a:off x="2756222" y="6596042"/>
              <a:ext cx="300076" cy="300076"/>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38" name="rc7"/>
            <p:cNvSpPr/>
            <p:nvPr/>
          </p:nvSpPr>
          <p:spPr>
            <a:xfrm>
              <a:off x="3056298" y="659604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39" name="rc8"/>
            <p:cNvSpPr/>
            <p:nvPr/>
          </p:nvSpPr>
          <p:spPr>
            <a:xfrm>
              <a:off x="3356374" y="659604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0" name="rc9"/>
            <p:cNvSpPr/>
            <p:nvPr/>
          </p:nvSpPr>
          <p:spPr>
            <a:xfrm>
              <a:off x="3656450" y="6596042"/>
              <a:ext cx="300076" cy="300076"/>
            </a:xfrm>
            <a:prstGeom prst="rect">
              <a:avLst/>
            </a:prstGeom>
            <a:solidFill>
              <a:srgbClr val="FCB99E">
                <a:alpha val="100000"/>
              </a:srgbClr>
            </a:solidFill>
            <a:ln w="5420" cap="flat">
              <a:solidFill>
                <a:srgbClr val="FFFFFF">
                  <a:alpha val="100000"/>
                </a:srgbClr>
              </a:solidFill>
              <a:prstDash val="solid"/>
              <a:miter/>
            </a:ln>
          </p:spPr>
          <p:txBody>
            <a:bodyPr/>
            <a:lstStyle/>
            <a:p/>
          </p:txBody>
        </p:sp>
        <p:sp>
          <p:nvSpPr>
            <p:cNvPr id="641" name="rc10"/>
            <p:cNvSpPr/>
            <p:nvPr/>
          </p:nvSpPr>
          <p:spPr>
            <a:xfrm>
              <a:off x="3956526" y="6596042"/>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2" name="rc11"/>
            <p:cNvSpPr/>
            <p:nvPr/>
          </p:nvSpPr>
          <p:spPr>
            <a:xfrm>
              <a:off x="4256602" y="6596042"/>
              <a:ext cx="300076" cy="300076"/>
            </a:xfrm>
            <a:prstGeom prst="rect">
              <a:avLst/>
            </a:prstGeom>
            <a:solidFill>
              <a:srgbClr val="FDAA8D">
                <a:alpha val="100000"/>
              </a:srgbClr>
            </a:solidFill>
            <a:ln w="5420" cap="flat">
              <a:solidFill>
                <a:srgbClr val="FFFFFF">
                  <a:alpha val="100000"/>
                </a:srgbClr>
              </a:solidFill>
              <a:prstDash val="solid"/>
              <a:miter/>
            </a:ln>
          </p:spPr>
          <p:txBody>
            <a:bodyPr/>
            <a:lstStyle/>
            <a:p/>
          </p:txBody>
        </p:sp>
        <p:sp>
          <p:nvSpPr>
            <p:cNvPr id="643" name="rc12"/>
            <p:cNvSpPr/>
            <p:nvPr/>
          </p:nvSpPr>
          <p:spPr>
            <a:xfrm>
              <a:off x="4556678" y="6596042"/>
              <a:ext cx="300076" cy="300076"/>
            </a:xfrm>
            <a:prstGeom prst="rect">
              <a:avLst/>
            </a:prstGeom>
            <a:solidFill>
              <a:srgbClr val="BC1118">
                <a:alpha val="100000"/>
              </a:srgbClr>
            </a:solidFill>
            <a:ln w="5420" cap="flat">
              <a:solidFill>
                <a:srgbClr val="FFFFFF">
                  <a:alpha val="100000"/>
                </a:srgbClr>
              </a:solidFill>
              <a:prstDash val="solid"/>
              <a:miter/>
            </a:ln>
          </p:spPr>
          <p:txBody>
            <a:bodyPr/>
            <a:lstStyle/>
            <a:p/>
          </p:txBody>
        </p:sp>
        <p:sp>
          <p:nvSpPr>
            <p:cNvPr id="644" name="rc13"/>
            <p:cNvSpPr/>
            <p:nvPr/>
          </p:nvSpPr>
          <p:spPr>
            <a:xfrm>
              <a:off x="4856754" y="6596042"/>
              <a:ext cx="300076" cy="300076"/>
            </a:xfrm>
            <a:prstGeom prst="rect">
              <a:avLst/>
            </a:prstGeom>
            <a:solidFill>
              <a:srgbClr val="99000D">
                <a:alpha val="100000"/>
              </a:srgbClr>
            </a:solidFill>
            <a:ln w="5420" cap="flat">
              <a:solidFill>
                <a:srgbClr val="FFFFFF">
                  <a:alpha val="100000"/>
                </a:srgbClr>
              </a:solidFill>
              <a:prstDash val="solid"/>
              <a:miter/>
            </a:ln>
          </p:spPr>
          <p:txBody>
            <a:bodyPr/>
            <a:lstStyle/>
            <a:p/>
          </p:txBody>
        </p:sp>
        <p:sp>
          <p:nvSpPr>
            <p:cNvPr id="645" name="rc14"/>
            <p:cNvSpPr/>
            <p:nvPr/>
          </p:nvSpPr>
          <p:spPr>
            <a:xfrm>
              <a:off x="5156830" y="6596042"/>
              <a:ext cx="300076" cy="300076"/>
            </a:xfrm>
            <a:prstGeom prst="rect">
              <a:avLst/>
            </a:prstGeom>
            <a:solidFill>
              <a:srgbClr val="F5533A">
                <a:alpha val="100000"/>
              </a:srgbClr>
            </a:solidFill>
            <a:ln w="5420" cap="flat">
              <a:solidFill>
                <a:srgbClr val="FFFFFF">
                  <a:alpha val="100000"/>
                </a:srgbClr>
              </a:solidFill>
              <a:prstDash val="solid"/>
              <a:miter/>
            </a:ln>
          </p:spPr>
          <p:txBody>
            <a:bodyPr/>
            <a:lstStyle/>
            <a:p/>
          </p:txBody>
        </p:sp>
        <p:sp>
          <p:nvSpPr>
            <p:cNvPr id="646" name="rc15"/>
            <p:cNvSpPr/>
            <p:nvPr/>
          </p:nvSpPr>
          <p:spPr>
            <a:xfrm>
              <a:off x="5456906" y="659604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7" name="rc16"/>
            <p:cNvSpPr/>
            <p:nvPr/>
          </p:nvSpPr>
          <p:spPr>
            <a:xfrm>
              <a:off x="5756982" y="659604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48" name="rc17"/>
            <p:cNvSpPr/>
            <p:nvPr/>
          </p:nvSpPr>
          <p:spPr>
            <a:xfrm>
              <a:off x="2456146" y="6896118"/>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49" name="rc18"/>
            <p:cNvSpPr/>
            <p:nvPr/>
          </p:nvSpPr>
          <p:spPr>
            <a:xfrm>
              <a:off x="2756222"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0" name="rc19"/>
            <p:cNvSpPr/>
            <p:nvPr/>
          </p:nvSpPr>
          <p:spPr>
            <a:xfrm>
              <a:off x="3056298"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1" name="rc20"/>
            <p:cNvSpPr/>
            <p:nvPr/>
          </p:nvSpPr>
          <p:spPr>
            <a:xfrm>
              <a:off x="3356374" y="6896118"/>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2" name="rc21"/>
            <p:cNvSpPr/>
            <p:nvPr/>
          </p:nvSpPr>
          <p:spPr>
            <a:xfrm>
              <a:off x="3656450"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3" name="rc22"/>
            <p:cNvSpPr/>
            <p:nvPr/>
          </p:nvSpPr>
          <p:spPr>
            <a:xfrm>
              <a:off x="3956526"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4" name="rc23"/>
            <p:cNvSpPr/>
            <p:nvPr/>
          </p:nvSpPr>
          <p:spPr>
            <a:xfrm>
              <a:off x="4256602"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5" name="rc24"/>
            <p:cNvSpPr/>
            <p:nvPr/>
          </p:nvSpPr>
          <p:spPr>
            <a:xfrm>
              <a:off x="4556678" y="6896118"/>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56" name="rc25"/>
            <p:cNvSpPr/>
            <p:nvPr/>
          </p:nvSpPr>
          <p:spPr>
            <a:xfrm>
              <a:off x="4856754" y="6896118"/>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7" name="rc26"/>
            <p:cNvSpPr/>
            <p:nvPr/>
          </p:nvSpPr>
          <p:spPr>
            <a:xfrm>
              <a:off x="5156830" y="6896118"/>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8" name="rc27"/>
            <p:cNvSpPr/>
            <p:nvPr/>
          </p:nvSpPr>
          <p:spPr>
            <a:xfrm>
              <a:off x="5456906" y="6896118"/>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59" name="rc28"/>
            <p:cNvSpPr/>
            <p:nvPr/>
          </p:nvSpPr>
          <p:spPr>
            <a:xfrm>
              <a:off x="5756982" y="6896118"/>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60" name="rc29"/>
            <p:cNvSpPr/>
            <p:nvPr/>
          </p:nvSpPr>
          <p:spPr>
            <a:xfrm>
              <a:off x="2456146" y="7196194"/>
              <a:ext cx="300076" cy="300076"/>
            </a:xfrm>
            <a:prstGeom prst="rect">
              <a:avLst/>
            </a:prstGeom>
            <a:solidFill>
              <a:srgbClr val="FD9C7D">
                <a:alpha val="100000"/>
              </a:srgbClr>
            </a:solidFill>
            <a:ln w="5420" cap="flat">
              <a:solidFill>
                <a:srgbClr val="FFFFFF">
                  <a:alpha val="100000"/>
                </a:srgbClr>
              </a:solidFill>
              <a:prstDash val="solid"/>
              <a:miter/>
            </a:ln>
          </p:spPr>
          <p:txBody>
            <a:bodyPr/>
            <a:lstStyle/>
            <a:p/>
          </p:txBody>
        </p:sp>
        <p:sp>
          <p:nvSpPr>
            <p:cNvPr id="661" name="rc30"/>
            <p:cNvSpPr/>
            <p:nvPr/>
          </p:nvSpPr>
          <p:spPr>
            <a:xfrm>
              <a:off x="2756222"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2" name="rc31"/>
            <p:cNvSpPr/>
            <p:nvPr/>
          </p:nvSpPr>
          <p:spPr>
            <a:xfrm>
              <a:off x="3056298"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3" name="rc32"/>
            <p:cNvSpPr/>
            <p:nvPr/>
          </p:nvSpPr>
          <p:spPr>
            <a:xfrm>
              <a:off x="3356374"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4" name="rc33"/>
            <p:cNvSpPr/>
            <p:nvPr/>
          </p:nvSpPr>
          <p:spPr>
            <a:xfrm>
              <a:off x="3656450"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5" name="rc34"/>
            <p:cNvSpPr/>
            <p:nvPr/>
          </p:nvSpPr>
          <p:spPr>
            <a:xfrm>
              <a:off x="3956526"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6" name="rc35"/>
            <p:cNvSpPr/>
            <p:nvPr/>
          </p:nvSpPr>
          <p:spPr>
            <a:xfrm>
              <a:off x="4256602"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7" name="rc36"/>
            <p:cNvSpPr/>
            <p:nvPr/>
          </p:nvSpPr>
          <p:spPr>
            <a:xfrm>
              <a:off x="4556678"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8" name="rc37"/>
            <p:cNvSpPr/>
            <p:nvPr/>
          </p:nvSpPr>
          <p:spPr>
            <a:xfrm>
              <a:off x="4856754"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69" name="rc38"/>
            <p:cNvSpPr/>
            <p:nvPr/>
          </p:nvSpPr>
          <p:spPr>
            <a:xfrm>
              <a:off x="5156830"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0" name="rc39"/>
            <p:cNvSpPr/>
            <p:nvPr/>
          </p:nvSpPr>
          <p:spPr>
            <a:xfrm>
              <a:off x="5456906"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1" name="rc40"/>
            <p:cNvSpPr/>
            <p:nvPr/>
          </p:nvSpPr>
          <p:spPr>
            <a:xfrm>
              <a:off x="5756982" y="7196194"/>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2" name="rc41"/>
            <p:cNvSpPr/>
            <p:nvPr/>
          </p:nvSpPr>
          <p:spPr>
            <a:xfrm>
              <a:off x="2456146" y="7496270"/>
              <a:ext cx="300076" cy="300076"/>
            </a:xfrm>
            <a:prstGeom prst="rect">
              <a:avLst/>
            </a:prstGeom>
            <a:solidFill>
              <a:srgbClr val="FED6C5">
                <a:alpha val="100000"/>
              </a:srgbClr>
            </a:solidFill>
            <a:ln w="5420" cap="flat">
              <a:solidFill>
                <a:srgbClr val="FFFFFF">
                  <a:alpha val="100000"/>
                </a:srgbClr>
              </a:solidFill>
              <a:prstDash val="solid"/>
              <a:miter/>
            </a:ln>
          </p:spPr>
          <p:txBody>
            <a:bodyPr/>
            <a:lstStyle/>
            <a:p/>
          </p:txBody>
        </p:sp>
        <p:sp>
          <p:nvSpPr>
            <p:cNvPr id="673" name="rc42"/>
            <p:cNvSpPr/>
            <p:nvPr/>
          </p:nvSpPr>
          <p:spPr>
            <a:xfrm>
              <a:off x="2756222" y="7496270"/>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74" name="rc43"/>
            <p:cNvSpPr/>
            <p:nvPr/>
          </p:nvSpPr>
          <p:spPr>
            <a:xfrm>
              <a:off x="3056298"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5" name="rc44"/>
            <p:cNvSpPr/>
            <p:nvPr/>
          </p:nvSpPr>
          <p:spPr>
            <a:xfrm>
              <a:off x="3356374"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6" name="rc45"/>
            <p:cNvSpPr/>
            <p:nvPr/>
          </p:nvSpPr>
          <p:spPr>
            <a:xfrm>
              <a:off x="3656450"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7" name="rc46"/>
            <p:cNvSpPr/>
            <p:nvPr/>
          </p:nvSpPr>
          <p:spPr>
            <a:xfrm>
              <a:off x="3956526"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8" name="rc47"/>
            <p:cNvSpPr/>
            <p:nvPr/>
          </p:nvSpPr>
          <p:spPr>
            <a:xfrm>
              <a:off x="4256602"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79" name="rc48"/>
            <p:cNvSpPr/>
            <p:nvPr/>
          </p:nvSpPr>
          <p:spPr>
            <a:xfrm>
              <a:off x="4556678"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0" name="rc49"/>
            <p:cNvSpPr/>
            <p:nvPr/>
          </p:nvSpPr>
          <p:spPr>
            <a:xfrm>
              <a:off x="4856754"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1" name="rc50"/>
            <p:cNvSpPr/>
            <p:nvPr/>
          </p:nvSpPr>
          <p:spPr>
            <a:xfrm>
              <a:off x="5156830"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2" name="rc51"/>
            <p:cNvSpPr/>
            <p:nvPr/>
          </p:nvSpPr>
          <p:spPr>
            <a:xfrm>
              <a:off x="5456906"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3" name="rc52"/>
            <p:cNvSpPr/>
            <p:nvPr/>
          </p:nvSpPr>
          <p:spPr>
            <a:xfrm>
              <a:off x="5756982" y="7496270"/>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4" name="rc53"/>
            <p:cNvSpPr/>
            <p:nvPr/>
          </p:nvSpPr>
          <p:spPr>
            <a:xfrm>
              <a:off x="2456146" y="7796346"/>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85" name="rc54"/>
            <p:cNvSpPr/>
            <p:nvPr/>
          </p:nvSpPr>
          <p:spPr>
            <a:xfrm>
              <a:off x="2756222"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6" name="rc55"/>
            <p:cNvSpPr/>
            <p:nvPr/>
          </p:nvSpPr>
          <p:spPr>
            <a:xfrm>
              <a:off x="3056298"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7" name="rc56"/>
            <p:cNvSpPr/>
            <p:nvPr/>
          </p:nvSpPr>
          <p:spPr>
            <a:xfrm>
              <a:off x="3356374"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8" name="rc57"/>
            <p:cNvSpPr/>
            <p:nvPr/>
          </p:nvSpPr>
          <p:spPr>
            <a:xfrm>
              <a:off x="3656450"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89" name="rc58"/>
            <p:cNvSpPr/>
            <p:nvPr/>
          </p:nvSpPr>
          <p:spPr>
            <a:xfrm>
              <a:off x="3956526"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0" name="rc59"/>
            <p:cNvSpPr/>
            <p:nvPr/>
          </p:nvSpPr>
          <p:spPr>
            <a:xfrm>
              <a:off x="4256602"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1" name="rc60"/>
            <p:cNvSpPr/>
            <p:nvPr/>
          </p:nvSpPr>
          <p:spPr>
            <a:xfrm>
              <a:off x="4556678"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2" name="rc61"/>
            <p:cNvSpPr/>
            <p:nvPr/>
          </p:nvSpPr>
          <p:spPr>
            <a:xfrm>
              <a:off x="4856754"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3" name="rc62"/>
            <p:cNvSpPr/>
            <p:nvPr/>
          </p:nvSpPr>
          <p:spPr>
            <a:xfrm>
              <a:off x="5156830" y="7796346"/>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4" name="rc63"/>
            <p:cNvSpPr/>
            <p:nvPr/>
          </p:nvSpPr>
          <p:spPr>
            <a:xfrm>
              <a:off x="5456906"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5" name="rc64"/>
            <p:cNvSpPr/>
            <p:nvPr/>
          </p:nvSpPr>
          <p:spPr>
            <a:xfrm>
              <a:off x="5756982" y="7796346"/>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6" name="rc65"/>
            <p:cNvSpPr/>
            <p:nvPr/>
          </p:nvSpPr>
          <p:spPr>
            <a:xfrm>
              <a:off x="2456146" y="8096422"/>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697" name="rc66"/>
            <p:cNvSpPr/>
            <p:nvPr/>
          </p:nvSpPr>
          <p:spPr>
            <a:xfrm>
              <a:off x="2756222"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8" name="rc67"/>
            <p:cNvSpPr/>
            <p:nvPr/>
          </p:nvSpPr>
          <p:spPr>
            <a:xfrm>
              <a:off x="3056298"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699" name="rc68"/>
            <p:cNvSpPr/>
            <p:nvPr/>
          </p:nvSpPr>
          <p:spPr>
            <a:xfrm>
              <a:off x="3356374"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0" name="rc69"/>
            <p:cNvSpPr/>
            <p:nvPr/>
          </p:nvSpPr>
          <p:spPr>
            <a:xfrm>
              <a:off x="3656450"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1" name="rc70"/>
            <p:cNvSpPr/>
            <p:nvPr/>
          </p:nvSpPr>
          <p:spPr>
            <a:xfrm>
              <a:off x="3956526"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2" name="rc71"/>
            <p:cNvSpPr/>
            <p:nvPr/>
          </p:nvSpPr>
          <p:spPr>
            <a:xfrm>
              <a:off x="4256602"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3" name="rc72"/>
            <p:cNvSpPr/>
            <p:nvPr/>
          </p:nvSpPr>
          <p:spPr>
            <a:xfrm>
              <a:off x="4556678"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4" name="rc73"/>
            <p:cNvSpPr/>
            <p:nvPr/>
          </p:nvSpPr>
          <p:spPr>
            <a:xfrm>
              <a:off x="4856754" y="8096422"/>
              <a:ext cx="300076" cy="300076"/>
            </a:xfrm>
            <a:prstGeom prst="rect">
              <a:avLst/>
            </a:prstGeom>
            <a:solidFill>
              <a:srgbClr val="FEE5D9">
                <a:alpha val="100000"/>
              </a:srgbClr>
            </a:solidFill>
            <a:ln w="5420" cap="flat">
              <a:solidFill>
                <a:srgbClr val="FFFFFF">
                  <a:alpha val="100000"/>
                </a:srgbClr>
              </a:solidFill>
              <a:prstDash val="solid"/>
              <a:miter/>
            </a:ln>
          </p:spPr>
          <p:txBody>
            <a:bodyPr/>
            <a:lstStyle/>
            <a:p/>
          </p:txBody>
        </p:sp>
        <p:sp>
          <p:nvSpPr>
            <p:cNvPr id="705" name="rc74"/>
            <p:cNvSpPr/>
            <p:nvPr/>
          </p:nvSpPr>
          <p:spPr>
            <a:xfrm>
              <a:off x="5156830"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6" name="rc75"/>
            <p:cNvSpPr/>
            <p:nvPr/>
          </p:nvSpPr>
          <p:spPr>
            <a:xfrm>
              <a:off x="5456906"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7" name="rc76"/>
            <p:cNvSpPr/>
            <p:nvPr/>
          </p:nvSpPr>
          <p:spPr>
            <a:xfrm>
              <a:off x="5756982" y="8096422"/>
              <a:ext cx="300076" cy="300076"/>
            </a:xfrm>
            <a:prstGeom prst="rect">
              <a:avLst/>
            </a:prstGeom>
            <a:solidFill>
              <a:srgbClr val="F7F7F7">
                <a:alpha val="100000"/>
              </a:srgbClr>
            </a:solidFill>
            <a:ln w="5420" cap="flat">
              <a:solidFill>
                <a:srgbClr val="FFFFFF">
                  <a:alpha val="100000"/>
                </a:srgbClr>
              </a:solidFill>
              <a:prstDash val="solid"/>
              <a:miter/>
            </a:ln>
          </p:spPr>
          <p:txBody>
            <a:bodyPr/>
            <a:lstStyle/>
            <a:p/>
          </p:txBody>
        </p:sp>
        <p:sp>
          <p:nvSpPr>
            <p:cNvPr id="708" name="tx77"/>
            <p:cNvSpPr/>
            <p:nvPr/>
          </p:nvSpPr>
          <p:spPr>
            <a:xfrm>
              <a:off x="1129929" y="8188120"/>
              <a:ext cx="1134888" cy="11288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JABAL NAFOSA</a:t>
              </a:r>
            </a:p>
          </p:txBody>
        </p:sp>
        <p:sp>
          <p:nvSpPr>
            <p:cNvPr id="709" name="tx78"/>
            <p:cNvSpPr/>
            <p:nvPr/>
          </p:nvSpPr>
          <p:spPr>
            <a:xfrm>
              <a:off x="663949" y="7889979"/>
              <a:ext cx="1600869"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 JABAL AL AKHDAR</a:t>
              </a:r>
            </a:p>
          </p:txBody>
        </p:sp>
        <p:sp>
          <p:nvSpPr>
            <p:cNvPr id="710" name="tx79"/>
            <p:cNvSpPr/>
            <p:nvPr/>
          </p:nvSpPr>
          <p:spPr>
            <a:xfrm>
              <a:off x="1485777" y="7588042"/>
              <a:ext cx="779040"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BENGHAZI</a:t>
              </a:r>
            </a:p>
          </p:txBody>
        </p:sp>
        <p:sp>
          <p:nvSpPr>
            <p:cNvPr id="711" name="tx80"/>
            <p:cNvSpPr/>
            <p:nvPr/>
          </p:nvSpPr>
          <p:spPr>
            <a:xfrm>
              <a:off x="1748161" y="7287966"/>
              <a:ext cx="516656"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SABHA</a:t>
              </a:r>
            </a:p>
          </p:txBody>
        </p:sp>
        <p:sp>
          <p:nvSpPr>
            <p:cNvPr id="712" name="tx81"/>
            <p:cNvSpPr/>
            <p:nvPr/>
          </p:nvSpPr>
          <p:spPr>
            <a:xfrm>
              <a:off x="1350195" y="6987890"/>
              <a:ext cx="914623"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TARABULUS</a:t>
              </a:r>
            </a:p>
          </p:txBody>
        </p:sp>
        <p:sp>
          <p:nvSpPr>
            <p:cNvPr id="713" name="tx82"/>
            <p:cNvSpPr/>
            <p:nvPr/>
          </p:nvSpPr>
          <p:spPr>
            <a:xfrm>
              <a:off x="1494186" y="6687814"/>
              <a:ext cx="770632" cy="11281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AL WASTA</a:t>
              </a:r>
            </a:p>
          </p:txBody>
        </p:sp>
        <p:sp>
          <p:nvSpPr>
            <p:cNvPr id="714" name="tx83"/>
            <p:cNvSpPr/>
            <p:nvPr/>
          </p:nvSpPr>
          <p:spPr>
            <a:xfrm rot="-2700000">
              <a:off x="2166549"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2025-08</a:t>
              </a:r>
            </a:p>
          </p:txBody>
        </p:sp>
        <p:sp>
          <p:nvSpPr>
            <p:cNvPr id="715" name="tx84"/>
            <p:cNvSpPr/>
            <p:nvPr/>
          </p:nvSpPr>
          <p:spPr>
            <a:xfrm rot="-2700000">
              <a:off x="2466625"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2025-09</a:t>
              </a:r>
            </a:p>
          </p:txBody>
        </p:sp>
        <p:sp>
          <p:nvSpPr>
            <p:cNvPr id="716" name="tx85"/>
            <p:cNvSpPr/>
            <p:nvPr/>
          </p:nvSpPr>
          <p:spPr>
            <a:xfrm rot="-2700000">
              <a:off x="2766701"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2025-10</a:t>
              </a:r>
            </a:p>
          </p:txBody>
        </p:sp>
        <p:sp>
          <p:nvSpPr>
            <p:cNvPr id="717" name="tx86"/>
            <p:cNvSpPr/>
            <p:nvPr/>
          </p:nvSpPr>
          <p:spPr>
            <a:xfrm rot="-2700000">
              <a:off x="3066777"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2025-11</a:t>
              </a:r>
            </a:p>
          </p:txBody>
        </p:sp>
        <p:sp>
          <p:nvSpPr>
            <p:cNvPr id="718" name="tx87"/>
            <p:cNvSpPr/>
            <p:nvPr/>
          </p:nvSpPr>
          <p:spPr>
            <a:xfrm rot="-2700000">
              <a:off x="3366853"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2025-12</a:t>
              </a:r>
            </a:p>
          </p:txBody>
        </p:sp>
        <p:sp>
          <p:nvSpPr>
            <p:cNvPr id="719" name="tx88"/>
            <p:cNvSpPr/>
            <p:nvPr/>
          </p:nvSpPr>
          <p:spPr>
            <a:xfrm rot="-2700000">
              <a:off x="3666929"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2026-01</a:t>
              </a:r>
            </a:p>
          </p:txBody>
        </p:sp>
        <p:sp>
          <p:nvSpPr>
            <p:cNvPr id="720" name="tx89"/>
            <p:cNvSpPr/>
            <p:nvPr/>
          </p:nvSpPr>
          <p:spPr>
            <a:xfrm rot="-2700000">
              <a:off x="3967005"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2026-02</a:t>
              </a:r>
            </a:p>
          </p:txBody>
        </p:sp>
        <p:sp>
          <p:nvSpPr>
            <p:cNvPr id="721" name="tx90"/>
            <p:cNvSpPr/>
            <p:nvPr/>
          </p:nvSpPr>
          <p:spPr>
            <a:xfrm rot="-2700000">
              <a:off x="4267055" y="8742254"/>
              <a:ext cx="559296"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2026-03</a:t>
              </a:r>
            </a:p>
          </p:txBody>
        </p:sp>
        <p:sp>
          <p:nvSpPr>
            <p:cNvPr id="722" name="tx91"/>
            <p:cNvSpPr/>
            <p:nvPr/>
          </p:nvSpPr>
          <p:spPr>
            <a:xfrm rot="-2700000">
              <a:off x="4567157"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2026-04</a:t>
              </a:r>
            </a:p>
          </p:txBody>
        </p:sp>
        <p:sp>
          <p:nvSpPr>
            <p:cNvPr id="723" name="tx92"/>
            <p:cNvSpPr/>
            <p:nvPr/>
          </p:nvSpPr>
          <p:spPr>
            <a:xfrm rot="-2700000">
              <a:off x="4867233"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2026-05</a:t>
              </a:r>
            </a:p>
          </p:txBody>
        </p:sp>
        <p:sp>
          <p:nvSpPr>
            <p:cNvPr id="724" name="tx93"/>
            <p:cNvSpPr/>
            <p:nvPr/>
          </p:nvSpPr>
          <p:spPr>
            <a:xfrm rot="-2700000">
              <a:off x="5167309"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2026-06</a:t>
              </a:r>
            </a:p>
          </p:txBody>
        </p:sp>
        <p:sp>
          <p:nvSpPr>
            <p:cNvPr id="725" name="tx94"/>
            <p:cNvSpPr/>
            <p:nvPr/>
          </p:nvSpPr>
          <p:spPr>
            <a:xfrm rot="-2700000">
              <a:off x="5467385" y="8742317"/>
              <a:ext cx="55929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2026-07</a:t>
              </a:r>
            </a:p>
          </p:txBody>
        </p:sp>
        <p:pic>
          <p:nvPicPr>
            <p:cNvPr id="726" name="pic95"/>
            <p:cNvPicPr/>
            <p:nvPr/>
          </p:nvPicPr>
          <p:blipFill>
            <a:blip r:embed="rId2" cstate="print"/>
            <a:stretch>
              <a:fillRect/>
            </a:stretch>
          </p:blipFill>
          <p:spPr>
            <a:xfrm>
              <a:off x="3176602" y="9237821"/>
              <a:ext cx="2160000" cy="144000"/>
            </a:xfrm>
            <a:prstGeom prst="rect">
              <a:avLst/>
            </a:prstGeom>
          </p:spPr>
        </p:pic>
        <p:sp>
          <p:nvSpPr>
            <p:cNvPr id="727" name="pl96"/>
            <p:cNvSpPr/>
            <p:nvPr/>
          </p:nvSpPr>
          <p:spPr>
            <a:xfrm>
              <a:off x="3686743" y="933793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8" name="pl97"/>
            <p:cNvSpPr/>
            <p:nvPr/>
          </p:nvSpPr>
          <p:spPr>
            <a:xfrm>
              <a:off x="4319920" y="933793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29" name="pl98"/>
            <p:cNvSpPr/>
            <p:nvPr/>
          </p:nvSpPr>
          <p:spPr>
            <a:xfrm>
              <a:off x="4953096" y="9337930"/>
              <a:ext cx="0" cy="43891"/>
            </a:xfrm>
            <a:custGeom>
              <a:avLst/>
              <a:pathLst>
                <a:path w="0" h="43891">
                  <a:moveTo>
                    <a:pt x="0" y="0"/>
                  </a:moveTo>
                  <a:lnTo>
                    <a:pt x="0" y="43891"/>
                  </a:lnTo>
                </a:path>
              </a:pathLst>
            </a:custGeom>
            <a:ln w="4762" cap="flat">
              <a:solidFill>
                <a:srgbClr val="FFFFFF">
                  <a:alpha val="100000"/>
                </a:srgbClr>
              </a:solidFill>
              <a:prstDash val="solid"/>
              <a:round/>
            </a:ln>
          </p:spPr>
          <p:txBody>
            <a:bodyPr/>
            <a:lstStyle/>
            <a:p/>
          </p:txBody>
        </p:sp>
        <p:sp>
          <p:nvSpPr>
            <p:cNvPr id="730" name="pl99"/>
            <p:cNvSpPr/>
            <p:nvPr/>
          </p:nvSpPr>
          <p:spPr>
            <a:xfrm>
              <a:off x="3686743" y="923782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1" name="pl100"/>
            <p:cNvSpPr/>
            <p:nvPr/>
          </p:nvSpPr>
          <p:spPr>
            <a:xfrm>
              <a:off x="4319920" y="923782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2" name="pl101"/>
            <p:cNvSpPr/>
            <p:nvPr/>
          </p:nvSpPr>
          <p:spPr>
            <a:xfrm>
              <a:off x="4953096" y="9237821"/>
              <a:ext cx="0" cy="43891"/>
            </a:xfrm>
            <a:custGeom>
              <a:avLst/>
              <a:pathLst>
                <a:path w="0" h="43891">
                  <a:moveTo>
                    <a:pt x="0" y="43891"/>
                  </a:moveTo>
                  <a:lnTo>
                    <a:pt x="0" y="0"/>
                  </a:lnTo>
                </a:path>
              </a:pathLst>
            </a:custGeom>
            <a:ln w="4762" cap="flat">
              <a:solidFill>
                <a:srgbClr val="FFFFFF">
                  <a:alpha val="100000"/>
                </a:srgbClr>
              </a:solidFill>
              <a:prstDash val="solid"/>
              <a:round/>
            </a:ln>
          </p:spPr>
          <p:txBody>
            <a:bodyPr/>
            <a:lstStyle/>
            <a:p/>
          </p:txBody>
        </p:sp>
        <p:sp>
          <p:nvSpPr>
            <p:cNvPr id="733" name="tx102"/>
            <p:cNvSpPr/>
            <p:nvPr/>
          </p:nvSpPr>
          <p:spPr>
            <a:xfrm>
              <a:off x="3651427" y="9451100"/>
              <a:ext cx="70631" cy="91219"/>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5</a:t>
              </a:r>
            </a:p>
          </p:txBody>
        </p:sp>
        <p:sp>
          <p:nvSpPr>
            <p:cNvPr id="734" name="tx103"/>
            <p:cNvSpPr/>
            <p:nvPr/>
          </p:nvSpPr>
          <p:spPr>
            <a:xfrm>
              <a:off x="4249288" y="9449487"/>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10</a:t>
              </a:r>
            </a:p>
          </p:txBody>
        </p:sp>
        <p:sp>
          <p:nvSpPr>
            <p:cNvPr id="735" name="tx104"/>
            <p:cNvSpPr/>
            <p:nvPr/>
          </p:nvSpPr>
          <p:spPr>
            <a:xfrm>
              <a:off x="4882465" y="9449487"/>
              <a:ext cx="141262" cy="92831"/>
            </a:xfrm>
            <a:prstGeom prst="rect">
              <a:avLst/>
            </a:prstGeom>
            <a:noFill/>
          </p:spPr>
          <p:txBody>
            <a:bodyPr lIns="0" rIns="0" tIns="0" bIns="0" anchorCtr="1" anchor="ctr" wrap="none"/>
            <a:lstStyle/>
            <a:p>
              <a:pPr algn="l" marL="0" marR="0" indent="0">
                <a:lnSpc>
                  <a:spcPts val="1000"/>
                </a:lnSpc>
                <a:spcBef>
                  <a:spcPts val="0"/>
                </a:spcBef>
                <a:spcAft>
                  <a:spcPts val="0"/>
                </a:spcAft>
              </a:pPr>
              <a:r>
                <a:rPr sz="1000">
                  <a:solidFill>
                    <a:srgbClr val="000000">
                      <a:alpha val="100000"/>
                    </a:srgbClr>
                  </a:solidFill>
                  <a:latin typeface="Poppins"/>
                  <a:cs typeface="Poppins"/>
                </a:rPr>
                <a:t>15</a:t>
              </a:r>
            </a:p>
          </p:txBody>
        </p:sp>
        <p:sp>
          <p:nvSpPr>
            <p:cNvPr id="736" name="tx105"/>
            <p:cNvSpPr/>
            <p:nvPr/>
          </p:nvSpPr>
          <p:spPr>
            <a:xfrm>
              <a:off x="1187650" y="6300432"/>
              <a:ext cx="4375714"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          Subnational distribution of cases (last 12 months)</a:t>
              </a:r>
            </a:p>
          </p:txBody>
        </p:sp>
      </p:grpSp>
      <p:sp xmlns:a="http://schemas.openxmlformats.org/drawingml/2006/main" xmlns:r="http://schemas.openxmlformats.org/officeDocument/2006/relationships" xmlns:p="http://schemas.openxmlformats.org/presentationml/2006/main">
        <p:nvSpPr>
          <p:cNvPr id="737"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738"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8B0000">
                    <a:alpha val="100000"/>
                  </a:srgbClr>
                </a:solidFill>
                <a:latin typeface="Poppins"/>
                <a:cs typeface="Poppins"/>
                <a:ea typeface="Poppins"/>
                <a:sym typeface="Poppins"/>
              </a:rPr>
              <a:t>ENDEMIC</a:t>
            </a:r>
          </a:p>
        </p:txBody>
      </p:sp>
      <p:sp xmlns:a="http://schemas.openxmlformats.org/drawingml/2006/main" xmlns:r="http://schemas.openxmlformats.org/officeDocument/2006/relationships" xmlns:p="http://schemas.openxmlformats.org/presentationml/2006/main">
        <p:nvSpPr>
          <p:cNvPr id="739"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Lithuania</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400"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72732" y="2153563"/>
              <a:ext cx="3239694" cy="3131794"/>
            </a:xfrm>
            <a:prstGeom prst="rect">
              <a:avLst/>
            </a:prstGeom>
            <a:solidFill>
              <a:srgbClr val="FFFFFF">
                <a:alpha val="100000"/>
              </a:srgbClr>
            </a:solidFill>
          </p:spPr>
          <p:txBody>
            <a:bodyPr/>
            <a:lstStyle/>
            <a:p/>
          </p:txBody>
        </p:sp>
        <p:sp>
          <p:nvSpPr>
            <p:cNvPr id="7" name="pl6"/>
            <p:cNvSpPr/>
            <p:nvPr/>
          </p:nvSpPr>
          <p:spPr>
            <a:xfrm>
              <a:off x="1772732"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 name="pl7"/>
            <p:cNvSpPr/>
            <p:nvPr/>
          </p:nvSpPr>
          <p:spPr>
            <a:xfrm>
              <a:off x="177273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 name="pl8"/>
            <p:cNvSpPr/>
            <p:nvPr/>
          </p:nvSpPr>
          <p:spPr>
            <a:xfrm>
              <a:off x="177273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0" name="pl9"/>
            <p:cNvSpPr/>
            <p:nvPr/>
          </p:nvSpPr>
          <p:spPr>
            <a:xfrm>
              <a:off x="177273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1" name="pl10"/>
            <p:cNvSpPr/>
            <p:nvPr/>
          </p:nvSpPr>
          <p:spPr>
            <a:xfrm>
              <a:off x="177273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2" name="rc11"/>
            <p:cNvSpPr/>
            <p:nvPr/>
          </p:nvSpPr>
          <p:spPr>
            <a:xfrm>
              <a:off x="44680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 name="rc12"/>
            <p:cNvSpPr/>
            <p:nvPr/>
          </p:nvSpPr>
          <p:spPr>
            <a:xfrm>
              <a:off x="44680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 name="rc13"/>
            <p:cNvSpPr/>
            <p:nvPr/>
          </p:nvSpPr>
          <p:spPr>
            <a:xfrm>
              <a:off x="44680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5" name="rc14"/>
            <p:cNvSpPr/>
            <p:nvPr/>
          </p:nvSpPr>
          <p:spPr>
            <a:xfrm>
              <a:off x="44680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6" name="pg15"/>
            <p:cNvSpPr/>
            <p:nvPr/>
          </p:nvSpPr>
          <p:spPr>
            <a:xfrm>
              <a:off x="2612228"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7" name="tx16"/>
            <p:cNvSpPr/>
            <p:nvPr/>
          </p:nvSpPr>
          <p:spPr>
            <a:xfrm>
              <a:off x="2737111"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0 case(s)</a:t>
              </a:r>
            </a:p>
          </p:txBody>
        </p:sp>
        <p:sp>
          <p:nvSpPr>
            <p:cNvPr id="18" name="pg17"/>
            <p:cNvSpPr/>
            <p:nvPr/>
          </p:nvSpPr>
          <p:spPr>
            <a:xfrm>
              <a:off x="2798607"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9" name="tx18"/>
            <p:cNvSpPr/>
            <p:nvPr/>
          </p:nvSpPr>
          <p:spPr>
            <a:xfrm>
              <a:off x="2902675"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0 case(s)</a:t>
              </a:r>
            </a:p>
          </p:txBody>
        </p:sp>
        <p:sp>
          <p:nvSpPr>
            <p:cNvPr id="20" name="rc19"/>
            <p:cNvSpPr/>
            <p:nvPr/>
          </p:nvSpPr>
          <p:spPr>
            <a:xfrm>
              <a:off x="1772732" y="2153563"/>
              <a:ext cx="3239694" cy="3131794"/>
            </a:xfrm>
            <a:prstGeom prst="rect">
              <a:avLst/>
            </a:prstGeom>
            <a:ln w="13550" cap="rnd">
              <a:solidFill>
                <a:srgbClr val="333333">
                  <a:alpha val="100000"/>
                </a:srgbClr>
              </a:solidFill>
              <a:prstDash val="solid"/>
              <a:round/>
            </a:ln>
          </p:spPr>
          <p:txBody>
            <a:bodyPr/>
            <a:lstStyle/>
            <a:p/>
          </p:txBody>
        </p:sp>
        <p:sp>
          <p:nvSpPr>
            <p:cNvPr id="21" name="rc20"/>
            <p:cNvSpPr/>
            <p:nvPr/>
          </p:nvSpPr>
          <p:spPr>
            <a:xfrm>
              <a:off x="5012427" y="2153563"/>
              <a:ext cx="3239694" cy="3131794"/>
            </a:xfrm>
            <a:prstGeom prst="rect">
              <a:avLst/>
            </a:prstGeom>
            <a:solidFill>
              <a:srgbClr val="FFFFFF">
                <a:alpha val="100000"/>
              </a:srgbClr>
            </a:solidFill>
          </p:spPr>
          <p:txBody>
            <a:bodyPr/>
            <a:lstStyle/>
            <a:p/>
          </p:txBody>
        </p:sp>
        <p:sp>
          <p:nvSpPr>
            <p:cNvPr id="22" name="pl21"/>
            <p:cNvSpPr/>
            <p:nvPr/>
          </p:nvSpPr>
          <p:spPr>
            <a:xfrm>
              <a:off x="5012427"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3" name="pl22"/>
            <p:cNvSpPr/>
            <p:nvPr/>
          </p:nvSpPr>
          <p:spPr>
            <a:xfrm>
              <a:off x="501242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24" name="pl23"/>
            <p:cNvSpPr/>
            <p:nvPr/>
          </p:nvSpPr>
          <p:spPr>
            <a:xfrm>
              <a:off x="501242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5" name="pl24"/>
            <p:cNvSpPr/>
            <p:nvPr/>
          </p:nvSpPr>
          <p:spPr>
            <a:xfrm>
              <a:off x="501242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6" name="pl25"/>
            <p:cNvSpPr/>
            <p:nvPr/>
          </p:nvSpPr>
          <p:spPr>
            <a:xfrm>
              <a:off x="501242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27" name="rc26"/>
            <p:cNvSpPr/>
            <p:nvPr/>
          </p:nvSpPr>
          <p:spPr>
            <a:xfrm>
              <a:off x="6645552" y="5285358"/>
              <a:ext cx="238993"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8" name="rc27"/>
            <p:cNvSpPr/>
            <p:nvPr/>
          </p:nvSpPr>
          <p:spPr>
            <a:xfrm>
              <a:off x="6645552" y="528535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 name="rc28"/>
            <p:cNvSpPr/>
            <p:nvPr/>
          </p:nvSpPr>
          <p:spPr>
            <a:xfrm>
              <a:off x="6645552" y="528535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0" name="rc29"/>
            <p:cNvSpPr/>
            <p:nvPr/>
          </p:nvSpPr>
          <p:spPr>
            <a:xfrm>
              <a:off x="6645552" y="5017683"/>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1" name="rc30"/>
            <p:cNvSpPr/>
            <p:nvPr/>
          </p:nvSpPr>
          <p:spPr>
            <a:xfrm>
              <a:off x="7442199"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2" name="rc31"/>
            <p:cNvSpPr/>
            <p:nvPr/>
          </p:nvSpPr>
          <p:spPr>
            <a:xfrm>
              <a:off x="7442199"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3" name="rc32"/>
            <p:cNvSpPr/>
            <p:nvPr/>
          </p:nvSpPr>
          <p:spPr>
            <a:xfrm>
              <a:off x="7442199"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4" name="rc33"/>
            <p:cNvSpPr/>
            <p:nvPr/>
          </p:nvSpPr>
          <p:spPr>
            <a:xfrm>
              <a:off x="7442199"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5" name="rc34"/>
            <p:cNvSpPr/>
            <p:nvPr/>
          </p:nvSpPr>
          <p:spPr>
            <a:xfrm>
              <a:off x="770774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6" name="rc35"/>
            <p:cNvSpPr/>
            <p:nvPr/>
          </p:nvSpPr>
          <p:spPr>
            <a:xfrm>
              <a:off x="770774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7" name="rc36"/>
            <p:cNvSpPr/>
            <p:nvPr/>
          </p:nvSpPr>
          <p:spPr>
            <a:xfrm>
              <a:off x="770774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8" name="rc37"/>
            <p:cNvSpPr/>
            <p:nvPr/>
          </p:nvSpPr>
          <p:spPr>
            <a:xfrm>
              <a:off x="770774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9" name="rc38"/>
            <p:cNvSpPr/>
            <p:nvPr/>
          </p:nvSpPr>
          <p:spPr>
            <a:xfrm>
              <a:off x="7973296"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0" name="rc39"/>
            <p:cNvSpPr/>
            <p:nvPr/>
          </p:nvSpPr>
          <p:spPr>
            <a:xfrm>
              <a:off x="7973296"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1" name="rc40"/>
            <p:cNvSpPr/>
            <p:nvPr/>
          </p:nvSpPr>
          <p:spPr>
            <a:xfrm>
              <a:off x="7973296"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2" name="rc41"/>
            <p:cNvSpPr/>
            <p:nvPr/>
          </p:nvSpPr>
          <p:spPr>
            <a:xfrm>
              <a:off x="7973296"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3" name="pg42"/>
            <p:cNvSpPr/>
            <p:nvPr/>
          </p:nvSpPr>
          <p:spPr>
            <a:xfrm>
              <a:off x="5851923" y="2153563"/>
              <a:ext cx="1560703" cy="373922"/>
            </a:xfrm>
            <a:custGeom>
              <a:avLst/>
              <a:pathLst>
                <a:path w="1560703" h="373922">
                  <a:moveTo>
                    <a:pt x="31220" y="373922"/>
                  </a:moveTo>
                  <a:lnTo>
                    <a:pt x="1529482" y="373922"/>
                  </a:lnTo>
                  <a:lnTo>
                    <a:pt x="1528225" y="373897"/>
                  </a:lnTo>
                  <a:lnTo>
                    <a:pt x="1533245" y="373695"/>
                  </a:lnTo>
                  <a:lnTo>
                    <a:pt x="1538168" y="372690"/>
                  </a:lnTo>
                  <a:lnTo>
                    <a:pt x="1542866" y="370908"/>
                  </a:lnTo>
                  <a:lnTo>
                    <a:pt x="1547218" y="368396"/>
                  </a:lnTo>
                  <a:lnTo>
                    <a:pt x="1551110" y="365218"/>
                  </a:lnTo>
                  <a:lnTo>
                    <a:pt x="1554441" y="361457"/>
                  </a:lnTo>
                  <a:lnTo>
                    <a:pt x="1557127" y="357211"/>
                  </a:lnTo>
                  <a:lnTo>
                    <a:pt x="1559096" y="352588"/>
                  </a:lnTo>
                  <a:lnTo>
                    <a:pt x="1560299" y="347710"/>
                  </a:lnTo>
                  <a:lnTo>
                    <a:pt x="1560703" y="342702"/>
                  </a:lnTo>
                  <a:lnTo>
                    <a:pt x="1560703" y="31220"/>
                  </a:lnTo>
                  <a:lnTo>
                    <a:pt x="1560299" y="26212"/>
                  </a:lnTo>
                  <a:lnTo>
                    <a:pt x="1559096" y="21334"/>
                  </a:lnTo>
                  <a:lnTo>
                    <a:pt x="1557127" y="16711"/>
                  </a:lnTo>
                  <a:lnTo>
                    <a:pt x="1554441" y="12465"/>
                  </a:lnTo>
                  <a:lnTo>
                    <a:pt x="1551110" y="8704"/>
                  </a:lnTo>
                  <a:lnTo>
                    <a:pt x="1547218" y="5526"/>
                  </a:lnTo>
                  <a:lnTo>
                    <a:pt x="1542866" y="3014"/>
                  </a:lnTo>
                  <a:lnTo>
                    <a:pt x="1538168" y="1232"/>
                  </a:lnTo>
                  <a:lnTo>
                    <a:pt x="1533245" y="227"/>
                  </a:lnTo>
                  <a:lnTo>
                    <a:pt x="1529482"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44" name="tx43"/>
            <p:cNvSpPr/>
            <p:nvPr/>
          </p:nvSpPr>
          <p:spPr>
            <a:xfrm>
              <a:off x="5976806" y="2239827"/>
              <a:ext cx="131093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4 case(s)</a:t>
              </a:r>
            </a:p>
          </p:txBody>
        </p:sp>
        <p:sp>
          <p:nvSpPr>
            <p:cNvPr id="45" name="pg44"/>
            <p:cNvSpPr/>
            <p:nvPr/>
          </p:nvSpPr>
          <p:spPr>
            <a:xfrm>
              <a:off x="6038301" y="2394471"/>
              <a:ext cx="1187946" cy="311602"/>
            </a:xfrm>
            <a:custGeom>
              <a:avLst/>
              <a:pathLst>
                <a:path w="1187946" h="311602">
                  <a:moveTo>
                    <a:pt x="26017" y="311602"/>
                  </a:moveTo>
                  <a:lnTo>
                    <a:pt x="1161929" y="311602"/>
                  </a:lnTo>
                  <a:lnTo>
                    <a:pt x="1160881" y="311581"/>
                  </a:lnTo>
                  <a:lnTo>
                    <a:pt x="1165065" y="311412"/>
                  </a:lnTo>
                  <a:lnTo>
                    <a:pt x="1169167" y="310575"/>
                  </a:lnTo>
                  <a:lnTo>
                    <a:pt x="1173082" y="309090"/>
                  </a:lnTo>
                  <a:lnTo>
                    <a:pt x="1176708" y="306996"/>
                  </a:lnTo>
                  <a:lnTo>
                    <a:pt x="1179952" y="304348"/>
                  </a:lnTo>
                  <a:lnTo>
                    <a:pt x="1182728" y="301214"/>
                  </a:lnTo>
                  <a:lnTo>
                    <a:pt x="1184966" y="297675"/>
                  </a:lnTo>
                  <a:lnTo>
                    <a:pt x="1186607" y="293823"/>
                  </a:lnTo>
                  <a:lnTo>
                    <a:pt x="1187609" y="289758"/>
                  </a:lnTo>
                  <a:lnTo>
                    <a:pt x="1187946" y="285585"/>
                  </a:lnTo>
                  <a:lnTo>
                    <a:pt x="1187946" y="26017"/>
                  </a:lnTo>
                  <a:lnTo>
                    <a:pt x="1187609" y="21843"/>
                  </a:lnTo>
                  <a:lnTo>
                    <a:pt x="1186607" y="17778"/>
                  </a:lnTo>
                  <a:lnTo>
                    <a:pt x="1184966" y="13926"/>
                  </a:lnTo>
                  <a:lnTo>
                    <a:pt x="1182728" y="10387"/>
                  </a:lnTo>
                  <a:lnTo>
                    <a:pt x="1179952" y="7253"/>
                  </a:lnTo>
                  <a:lnTo>
                    <a:pt x="1176708" y="4605"/>
                  </a:lnTo>
                  <a:lnTo>
                    <a:pt x="1173082" y="2511"/>
                  </a:lnTo>
                  <a:lnTo>
                    <a:pt x="1169167" y="1027"/>
                  </a:lnTo>
                  <a:lnTo>
                    <a:pt x="1165065" y="189"/>
                  </a:lnTo>
                  <a:lnTo>
                    <a:pt x="1161929"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46" name="tx45"/>
            <p:cNvSpPr/>
            <p:nvPr/>
          </p:nvSpPr>
          <p:spPr>
            <a:xfrm>
              <a:off x="6142370" y="2466357"/>
              <a:ext cx="979808"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47" name="rc46"/>
            <p:cNvSpPr/>
            <p:nvPr/>
          </p:nvSpPr>
          <p:spPr>
            <a:xfrm>
              <a:off x="5012427" y="2153563"/>
              <a:ext cx="3239694" cy="3131794"/>
            </a:xfrm>
            <a:prstGeom prst="rect">
              <a:avLst/>
            </a:prstGeom>
            <a:ln w="13550" cap="rnd">
              <a:solidFill>
                <a:srgbClr val="333333">
                  <a:alpha val="100000"/>
                </a:srgbClr>
              </a:solidFill>
              <a:prstDash val="solid"/>
              <a:round/>
            </a:ln>
          </p:spPr>
          <p:txBody>
            <a:bodyPr/>
            <a:lstStyle/>
            <a:p/>
          </p:txBody>
        </p:sp>
        <p:sp>
          <p:nvSpPr>
            <p:cNvPr id="48" name="rc47"/>
            <p:cNvSpPr/>
            <p:nvPr/>
          </p:nvSpPr>
          <p:spPr>
            <a:xfrm>
              <a:off x="8252122" y="2153563"/>
              <a:ext cx="3239694" cy="3131794"/>
            </a:xfrm>
            <a:prstGeom prst="rect">
              <a:avLst/>
            </a:prstGeom>
            <a:solidFill>
              <a:srgbClr val="FFFFFF">
                <a:alpha val="100000"/>
              </a:srgbClr>
            </a:solidFill>
          </p:spPr>
          <p:txBody>
            <a:bodyPr/>
            <a:lstStyle/>
            <a:p/>
          </p:txBody>
        </p:sp>
        <p:sp>
          <p:nvSpPr>
            <p:cNvPr id="49" name="pl48"/>
            <p:cNvSpPr/>
            <p:nvPr/>
          </p:nvSpPr>
          <p:spPr>
            <a:xfrm>
              <a:off x="8252122"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0" name="pl49"/>
            <p:cNvSpPr/>
            <p:nvPr/>
          </p:nvSpPr>
          <p:spPr>
            <a:xfrm>
              <a:off x="825212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51" name="pl50"/>
            <p:cNvSpPr/>
            <p:nvPr/>
          </p:nvSpPr>
          <p:spPr>
            <a:xfrm>
              <a:off x="825212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2" name="pl51"/>
            <p:cNvSpPr/>
            <p:nvPr/>
          </p:nvSpPr>
          <p:spPr>
            <a:xfrm>
              <a:off x="825212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3" name="pl52"/>
            <p:cNvSpPr/>
            <p:nvPr/>
          </p:nvSpPr>
          <p:spPr>
            <a:xfrm>
              <a:off x="825212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54" name="rc53"/>
            <p:cNvSpPr/>
            <p:nvPr/>
          </p:nvSpPr>
          <p:spPr>
            <a:xfrm>
              <a:off x="8291955" y="2876285"/>
              <a:ext cx="238993" cy="2409072"/>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5" name="rc54"/>
            <p:cNvSpPr/>
            <p:nvPr/>
          </p:nvSpPr>
          <p:spPr>
            <a:xfrm>
              <a:off x="8291955" y="287628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6" name="rc55"/>
            <p:cNvSpPr/>
            <p:nvPr/>
          </p:nvSpPr>
          <p:spPr>
            <a:xfrm>
              <a:off x="8291955" y="287628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7" name="rc56"/>
            <p:cNvSpPr/>
            <p:nvPr/>
          </p:nvSpPr>
          <p:spPr>
            <a:xfrm>
              <a:off x="8291955" y="287628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8" name="rc57"/>
            <p:cNvSpPr/>
            <p:nvPr/>
          </p:nvSpPr>
          <p:spPr>
            <a:xfrm>
              <a:off x="8557503"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9" name="rc58"/>
            <p:cNvSpPr/>
            <p:nvPr/>
          </p:nvSpPr>
          <p:spPr>
            <a:xfrm>
              <a:off x="8557503"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0" name="rc59"/>
            <p:cNvSpPr/>
            <p:nvPr/>
          </p:nvSpPr>
          <p:spPr>
            <a:xfrm>
              <a:off x="8557503"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1" name="rc60"/>
            <p:cNvSpPr/>
            <p:nvPr/>
          </p:nvSpPr>
          <p:spPr>
            <a:xfrm>
              <a:off x="8557503"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2" name="rc61"/>
            <p:cNvSpPr/>
            <p:nvPr/>
          </p:nvSpPr>
          <p:spPr>
            <a:xfrm>
              <a:off x="8823052" y="3679309"/>
              <a:ext cx="238993" cy="160604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3" name="rc62"/>
            <p:cNvSpPr/>
            <p:nvPr/>
          </p:nvSpPr>
          <p:spPr>
            <a:xfrm>
              <a:off x="8823052" y="367930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4" name="rc63"/>
            <p:cNvSpPr/>
            <p:nvPr/>
          </p:nvSpPr>
          <p:spPr>
            <a:xfrm>
              <a:off x="8823052" y="367930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5" name="rc64"/>
            <p:cNvSpPr/>
            <p:nvPr/>
          </p:nvSpPr>
          <p:spPr>
            <a:xfrm>
              <a:off x="8823052" y="367930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66" name="rc65"/>
            <p:cNvSpPr/>
            <p:nvPr/>
          </p:nvSpPr>
          <p:spPr>
            <a:xfrm>
              <a:off x="9088601" y="4214659"/>
              <a:ext cx="238993" cy="107069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67" name="rc66"/>
            <p:cNvSpPr/>
            <p:nvPr/>
          </p:nvSpPr>
          <p:spPr>
            <a:xfrm>
              <a:off x="9088601" y="4214659"/>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68" name="rc67"/>
            <p:cNvSpPr/>
            <p:nvPr/>
          </p:nvSpPr>
          <p:spPr>
            <a:xfrm>
              <a:off x="9088601" y="4214659"/>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69" name="rc68"/>
            <p:cNvSpPr/>
            <p:nvPr/>
          </p:nvSpPr>
          <p:spPr>
            <a:xfrm>
              <a:off x="9088601" y="4214659"/>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0" name="rc69"/>
            <p:cNvSpPr/>
            <p:nvPr/>
          </p:nvSpPr>
          <p:spPr>
            <a:xfrm>
              <a:off x="935415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1" name="rc70"/>
            <p:cNvSpPr/>
            <p:nvPr/>
          </p:nvSpPr>
          <p:spPr>
            <a:xfrm>
              <a:off x="935415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2" name="rc71"/>
            <p:cNvSpPr/>
            <p:nvPr/>
          </p:nvSpPr>
          <p:spPr>
            <a:xfrm>
              <a:off x="935415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3" name="rc72"/>
            <p:cNvSpPr/>
            <p:nvPr/>
          </p:nvSpPr>
          <p:spPr>
            <a:xfrm>
              <a:off x="9354150" y="4482334"/>
              <a:ext cx="238993" cy="26767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4" name="rc73"/>
            <p:cNvSpPr/>
            <p:nvPr/>
          </p:nvSpPr>
          <p:spPr>
            <a:xfrm>
              <a:off x="10681893"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5" name="rc74"/>
            <p:cNvSpPr/>
            <p:nvPr/>
          </p:nvSpPr>
          <p:spPr>
            <a:xfrm>
              <a:off x="10681893"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6" name="rc75"/>
            <p:cNvSpPr/>
            <p:nvPr/>
          </p:nvSpPr>
          <p:spPr>
            <a:xfrm>
              <a:off x="10681893"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7" name="rc76"/>
            <p:cNvSpPr/>
            <p:nvPr/>
          </p:nvSpPr>
          <p:spPr>
            <a:xfrm>
              <a:off x="10681893"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8" name="rc77"/>
            <p:cNvSpPr/>
            <p:nvPr/>
          </p:nvSpPr>
          <p:spPr>
            <a:xfrm>
              <a:off x="10947442"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9" name="rc78"/>
            <p:cNvSpPr/>
            <p:nvPr/>
          </p:nvSpPr>
          <p:spPr>
            <a:xfrm>
              <a:off x="10947442"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0" name="rc79"/>
            <p:cNvSpPr/>
            <p:nvPr/>
          </p:nvSpPr>
          <p:spPr>
            <a:xfrm>
              <a:off x="10947442"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1" name="rc80"/>
            <p:cNvSpPr/>
            <p:nvPr/>
          </p:nvSpPr>
          <p:spPr>
            <a:xfrm>
              <a:off x="10947442"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2" name="pg81"/>
            <p:cNvSpPr/>
            <p:nvPr/>
          </p:nvSpPr>
          <p:spPr>
            <a:xfrm>
              <a:off x="906748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83" name="tx82"/>
            <p:cNvSpPr/>
            <p:nvPr/>
          </p:nvSpPr>
          <p:spPr>
            <a:xfrm>
              <a:off x="9192364"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27 case(s)</a:t>
              </a:r>
            </a:p>
          </p:txBody>
        </p:sp>
        <p:sp>
          <p:nvSpPr>
            <p:cNvPr id="84" name="pg83"/>
            <p:cNvSpPr/>
            <p:nvPr/>
          </p:nvSpPr>
          <p:spPr>
            <a:xfrm>
              <a:off x="9257882"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85" name="tx84"/>
            <p:cNvSpPr/>
            <p:nvPr/>
          </p:nvSpPr>
          <p:spPr>
            <a:xfrm>
              <a:off x="9361951"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30 case(s)</a:t>
              </a:r>
            </a:p>
          </p:txBody>
        </p:sp>
        <p:sp>
          <p:nvSpPr>
            <p:cNvPr id="86" name="rc85"/>
            <p:cNvSpPr/>
            <p:nvPr/>
          </p:nvSpPr>
          <p:spPr>
            <a:xfrm>
              <a:off x="8252122" y="2153563"/>
              <a:ext cx="3239694" cy="3131794"/>
            </a:xfrm>
            <a:prstGeom prst="rect">
              <a:avLst/>
            </a:prstGeom>
            <a:ln w="13550" cap="rnd">
              <a:solidFill>
                <a:srgbClr val="333333">
                  <a:alpha val="100000"/>
                </a:srgbClr>
              </a:solidFill>
              <a:prstDash val="solid"/>
              <a:round/>
            </a:ln>
          </p:spPr>
          <p:txBody>
            <a:bodyPr/>
            <a:lstStyle/>
            <a:p/>
          </p:txBody>
        </p:sp>
        <p:sp>
          <p:nvSpPr>
            <p:cNvPr id="87" name="rc86"/>
            <p:cNvSpPr/>
            <p:nvPr/>
          </p:nvSpPr>
          <p:spPr>
            <a:xfrm>
              <a:off x="11491817" y="2153563"/>
              <a:ext cx="3239694" cy="3131794"/>
            </a:xfrm>
            <a:prstGeom prst="rect">
              <a:avLst/>
            </a:prstGeom>
            <a:solidFill>
              <a:srgbClr val="FFFFFF">
                <a:alpha val="100000"/>
              </a:srgbClr>
            </a:solidFill>
          </p:spPr>
          <p:txBody>
            <a:bodyPr/>
            <a:lstStyle/>
            <a:p/>
          </p:txBody>
        </p:sp>
        <p:sp>
          <p:nvSpPr>
            <p:cNvPr id="88" name="pl87"/>
            <p:cNvSpPr/>
            <p:nvPr/>
          </p:nvSpPr>
          <p:spPr>
            <a:xfrm>
              <a:off x="11491817"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89" name="pl88"/>
            <p:cNvSpPr/>
            <p:nvPr/>
          </p:nvSpPr>
          <p:spPr>
            <a:xfrm>
              <a:off x="11491817"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90" name="pl89"/>
            <p:cNvSpPr/>
            <p:nvPr/>
          </p:nvSpPr>
          <p:spPr>
            <a:xfrm>
              <a:off x="11491817"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1" name="pl90"/>
            <p:cNvSpPr/>
            <p:nvPr/>
          </p:nvSpPr>
          <p:spPr>
            <a:xfrm>
              <a:off x="11491817"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2" name="pl91"/>
            <p:cNvSpPr/>
            <p:nvPr/>
          </p:nvSpPr>
          <p:spPr>
            <a:xfrm>
              <a:off x="11491817"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93" name="rc92"/>
            <p:cNvSpPr/>
            <p:nvPr/>
          </p:nvSpPr>
          <p:spPr>
            <a:xfrm>
              <a:off x="11531649"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4" name="rc93"/>
            <p:cNvSpPr/>
            <p:nvPr/>
          </p:nvSpPr>
          <p:spPr>
            <a:xfrm>
              <a:off x="11531649"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5" name="rc94"/>
            <p:cNvSpPr/>
            <p:nvPr/>
          </p:nvSpPr>
          <p:spPr>
            <a:xfrm>
              <a:off x="11531649"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6" name="rc95"/>
            <p:cNvSpPr/>
            <p:nvPr/>
          </p:nvSpPr>
          <p:spPr>
            <a:xfrm>
              <a:off x="11531649"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7" name="rc96"/>
            <p:cNvSpPr/>
            <p:nvPr/>
          </p:nvSpPr>
          <p:spPr>
            <a:xfrm>
              <a:off x="1206274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8" name="rc97"/>
            <p:cNvSpPr/>
            <p:nvPr/>
          </p:nvSpPr>
          <p:spPr>
            <a:xfrm>
              <a:off x="1206274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9" name="rc98"/>
            <p:cNvSpPr/>
            <p:nvPr/>
          </p:nvSpPr>
          <p:spPr>
            <a:xfrm>
              <a:off x="1206274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0" name="rc99"/>
            <p:cNvSpPr/>
            <p:nvPr/>
          </p:nvSpPr>
          <p:spPr>
            <a:xfrm>
              <a:off x="1206274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1" name="rc100"/>
            <p:cNvSpPr/>
            <p:nvPr/>
          </p:nvSpPr>
          <p:spPr>
            <a:xfrm>
              <a:off x="12593845" y="4482334"/>
              <a:ext cx="238993" cy="80302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2" name="rc101"/>
            <p:cNvSpPr/>
            <p:nvPr/>
          </p:nvSpPr>
          <p:spPr>
            <a:xfrm>
              <a:off x="12593845" y="4482334"/>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3" name="rc102"/>
            <p:cNvSpPr/>
            <p:nvPr/>
          </p:nvSpPr>
          <p:spPr>
            <a:xfrm>
              <a:off x="12593845" y="4482334"/>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4" name="rc103"/>
            <p:cNvSpPr/>
            <p:nvPr/>
          </p:nvSpPr>
          <p:spPr>
            <a:xfrm>
              <a:off x="12593845" y="4482334"/>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5" name="rc104"/>
            <p:cNvSpPr/>
            <p:nvPr/>
          </p:nvSpPr>
          <p:spPr>
            <a:xfrm>
              <a:off x="12859393"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06" name="rc105"/>
            <p:cNvSpPr/>
            <p:nvPr/>
          </p:nvSpPr>
          <p:spPr>
            <a:xfrm>
              <a:off x="12859393"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07" name="rc106"/>
            <p:cNvSpPr/>
            <p:nvPr/>
          </p:nvSpPr>
          <p:spPr>
            <a:xfrm>
              <a:off x="12859393"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08" name="rc107"/>
            <p:cNvSpPr/>
            <p:nvPr/>
          </p:nvSpPr>
          <p:spPr>
            <a:xfrm>
              <a:off x="12859393"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09" name="rc108"/>
            <p:cNvSpPr/>
            <p:nvPr/>
          </p:nvSpPr>
          <p:spPr>
            <a:xfrm>
              <a:off x="13390491"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0" name="rc109"/>
            <p:cNvSpPr/>
            <p:nvPr/>
          </p:nvSpPr>
          <p:spPr>
            <a:xfrm>
              <a:off x="13390491"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1" name="rc110"/>
            <p:cNvSpPr/>
            <p:nvPr/>
          </p:nvSpPr>
          <p:spPr>
            <a:xfrm>
              <a:off x="13390491"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2" name="rc111"/>
            <p:cNvSpPr/>
            <p:nvPr/>
          </p:nvSpPr>
          <p:spPr>
            <a:xfrm>
              <a:off x="13390491"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3" name="rc112"/>
            <p:cNvSpPr/>
            <p:nvPr/>
          </p:nvSpPr>
          <p:spPr>
            <a:xfrm>
              <a:off x="13656040"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4" name="rc113"/>
            <p:cNvSpPr/>
            <p:nvPr/>
          </p:nvSpPr>
          <p:spPr>
            <a:xfrm>
              <a:off x="13656040"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5" name="rc114"/>
            <p:cNvSpPr/>
            <p:nvPr/>
          </p:nvSpPr>
          <p:spPr>
            <a:xfrm>
              <a:off x="13656040"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6" name="rc115"/>
            <p:cNvSpPr/>
            <p:nvPr/>
          </p:nvSpPr>
          <p:spPr>
            <a:xfrm>
              <a:off x="13656040"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7" name="rc116"/>
            <p:cNvSpPr/>
            <p:nvPr/>
          </p:nvSpPr>
          <p:spPr>
            <a:xfrm>
              <a:off x="14187137"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8" name="rc117"/>
            <p:cNvSpPr/>
            <p:nvPr/>
          </p:nvSpPr>
          <p:spPr>
            <a:xfrm>
              <a:off x="14187137"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9" name="rc118"/>
            <p:cNvSpPr/>
            <p:nvPr/>
          </p:nvSpPr>
          <p:spPr>
            <a:xfrm>
              <a:off x="14187137"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0" name="rc119"/>
            <p:cNvSpPr/>
            <p:nvPr/>
          </p:nvSpPr>
          <p:spPr>
            <a:xfrm>
              <a:off x="14187137"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1" name="rc120"/>
            <p:cNvSpPr/>
            <p:nvPr/>
          </p:nvSpPr>
          <p:spPr>
            <a:xfrm>
              <a:off x="14452686"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22" name="rc121"/>
            <p:cNvSpPr/>
            <p:nvPr/>
          </p:nvSpPr>
          <p:spPr>
            <a:xfrm>
              <a:off x="14452686"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23" name="rc122"/>
            <p:cNvSpPr/>
            <p:nvPr/>
          </p:nvSpPr>
          <p:spPr>
            <a:xfrm>
              <a:off x="14452686"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24" name="rc123"/>
            <p:cNvSpPr/>
            <p:nvPr/>
          </p:nvSpPr>
          <p:spPr>
            <a:xfrm>
              <a:off x="14452686"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25" name="pg124"/>
            <p:cNvSpPr/>
            <p:nvPr/>
          </p:nvSpPr>
          <p:spPr>
            <a:xfrm>
              <a:off x="12307176"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26" name="tx125"/>
            <p:cNvSpPr/>
            <p:nvPr/>
          </p:nvSpPr>
          <p:spPr>
            <a:xfrm>
              <a:off x="12432058"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11 case(s)</a:t>
              </a:r>
            </a:p>
          </p:txBody>
        </p:sp>
        <p:sp>
          <p:nvSpPr>
            <p:cNvPr id="127" name="pg126"/>
            <p:cNvSpPr/>
            <p:nvPr/>
          </p:nvSpPr>
          <p:spPr>
            <a:xfrm>
              <a:off x="12497577" y="2394471"/>
              <a:ext cx="1228175" cy="311602"/>
            </a:xfrm>
            <a:custGeom>
              <a:avLst/>
              <a:pathLst>
                <a:path w="1228175" h="311602">
                  <a:moveTo>
                    <a:pt x="26017" y="311602"/>
                  </a:moveTo>
                  <a:lnTo>
                    <a:pt x="1202157" y="311602"/>
                  </a:lnTo>
                  <a:lnTo>
                    <a:pt x="1201110" y="311581"/>
                  </a:lnTo>
                  <a:lnTo>
                    <a:pt x="1205293" y="311412"/>
                  </a:lnTo>
                  <a:lnTo>
                    <a:pt x="1209396" y="310575"/>
                  </a:lnTo>
                  <a:lnTo>
                    <a:pt x="1213311" y="309090"/>
                  </a:lnTo>
                  <a:lnTo>
                    <a:pt x="1216937" y="306996"/>
                  </a:lnTo>
                  <a:lnTo>
                    <a:pt x="1220180" y="304348"/>
                  </a:lnTo>
                  <a:lnTo>
                    <a:pt x="1222957" y="301214"/>
                  </a:lnTo>
                  <a:lnTo>
                    <a:pt x="1225194" y="297675"/>
                  </a:lnTo>
                  <a:lnTo>
                    <a:pt x="1226836" y="293823"/>
                  </a:lnTo>
                  <a:lnTo>
                    <a:pt x="1227838" y="289758"/>
                  </a:lnTo>
                  <a:lnTo>
                    <a:pt x="1228175" y="285585"/>
                  </a:lnTo>
                  <a:lnTo>
                    <a:pt x="1228175" y="26017"/>
                  </a:lnTo>
                  <a:lnTo>
                    <a:pt x="1227838" y="21843"/>
                  </a:lnTo>
                  <a:lnTo>
                    <a:pt x="1226836" y="17778"/>
                  </a:lnTo>
                  <a:lnTo>
                    <a:pt x="1225194" y="13926"/>
                  </a:lnTo>
                  <a:lnTo>
                    <a:pt x="1222957" y="10387"/>
                  </a:lnTo>
                  <a:lnTo>
                    <a:pt x="1220180" y="7253"/>
                  </a:lnTo>
                  <a:lnTo>
                    <a:pt x="1216937" y="4605"/>
                  </a:lnTo>
                  <a:lnTo>
                    <a:pt x="1213311" y="2511"/>
                  </a:lnTo>
                  <a:lnTo>
                    <a:pt x="1209396" y="1027"/>
                  </a:lnTo>
                  <a:lnTo>
                    <a:pt x="1205293" y="189"/>
                  </a:lnTo>
                  <a:lnTo>
                    <a:pt x="1202157"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28" name="tx127"/>
            <p:cNvSpPr/>
            <p:nvPr/>
          </p:nvSpPr>
          <p:spPr>
            <a:xfrm>
              <a:off x="12601646" y="2466357"/>
              <a:ext cx="1020037"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11 case(s)</a:t>
              </a:r>
            </a:p>
          </p:txBody>
        </p:sp>
        <p:sp>
          <p:nvSpPr>
            <p:cNvPr id="129" name="rc128"/>
            <p:cNvSpPr/>
            <p:nvPr/>
          </p:nvSpPr>
          <p:spPr>
            <a:xfrm>
              <a:off x="11491817" y="2153563"/>
              <a:ext cx="3239694" cy="3131794"/>
            </a:xfrm>
            <a:prstGeom prst="rect">
              <a:avLst/>
            </a:prstGeom>
            <a:ln w="13550" cap="rnd">
              <a:solidFill>
                <a:srgbClr val="333333">
                  <a:alpha val="100000"/>
                </a:srgbClr>
              </a:solidFill>
              <a:prstDash val="solid"/>
              <a:round/>
            </a:ln>
          </p:spPr>
          <p:txBody>
            <a:bodyPr/>
            <a:lstStyle/>
            <a:p/>
          </p:txBody>
        </p:sp>
        <p:sp>
          <p:nvSpPr>
            <p:cNvPr id="130" name="rc129"/>
            <p:cNvSpPr/>
            <p:nvPr/>
          </p:nvSpPr>
          <p:spPr>
            <a:xfrm>
              <a:off x="14731512" y="2153563"/>
              <a:ext cx="3239694" cy="3131794"/>
            </a:xfrm>
            <a:prstGeom prst="rect">
              <a:avLst/>
            </a:prstGeom>
            <a:solidFill>
              <a:srgbClr val="FFFFFF">
                <a:alpha val="100000"/>
              </a:srgbClr>
            </a:solidFill>
          </p:spPr>
          <p:txBody>
            <a:bodyPr/>
            <a:lstStyle/>
            <a:p/>
          </p:txBody>
        </p:sp>
        <p:sp>
          <p:nvSpPr>
            <p:cNvPr id="131" name="pl130"/>
            <p:cNvSpPr/>
            <p:nvPr/>
          </p:nvSpPr>
          <p:spPr>
            <a:xfrm>
              <a:off x="14731512" y="4616171"/>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2" name="pl131"/>
            <p:cNvSpPr/>
            <p:nvPr/>
          </p:nvSpPr>
          <p:spPr>
            <a:xfrm>
              <a:off x="14731512" y="3277797"/>
              <a:ext cx="3239694" cy="0"/>
            </a:xfrm>
            <a:custGeom>
              <a:avLst/>
              <a:pathLst>
                <a:path w="3239694" h="0">
                  <a:moveTo>
                    <a:pt x="0" y="0"/>
                  </a:moveTo>
                  <a:lnTo>
                    <a:pt x="3239694" y="0"/>
                  </a:lnTo>
                  <a:lnTo>
                    <a:pt x="3239694" y="0"/>
                  </a:lnTo>
                </a:path>
              </a:pathLst>
            </a:custGeom>
            <a:ln w="6775" cap="flat">
              <a:solidFill>
                <a:srgbClr val="EBEBEB">
                  <a:alpha val="100000"/>
                </a:srgbClr>
              </a:solidFill>
              <a:prstDash val="solid"/>
              <a:round/>
            </a:ln>
          </p:spPr>
          <p:txBody>
            <a:bodyPr/>
            <a:lstStyle/>
            <a:p/>
          </p:txBody>
        </p:sp>
        <p:sp>
          <p:nvSpPr>
            <p:cNvPr id="133" name="pl132"/>
            <p:cNvSpPr/>
            <p:nvPr/>
          </p:nvSpPr>
          <p:spPr>
            <a:xfrm>
              <a:off x="14731512" y="5285358"/>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4" name="pl133"/>
            <p:cNvSpPr/>
            <p:nvPr/>
          </p:nvSpPr>
          <p:spPr>
            <a:xfrm>
              <a:off x="14731512" y="3946984"/>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5" name="pl134"/>
            <p:cNvSpPr/>
            <p:nvPr/>
          </p:nvSpPr>
          <p:spPr>
            <a:xfrm>
              <a:off x="14731512" y="2608610"/>
              <a:ext cx="3239694" cy="0"/>
            </a:xfrm>
            <a:custGeom>
              <a:avLst/>
              <a:pathLst>
                <a:path w="3239694" h="0">
                  <a:moveTo>
                    <a:pt x="0" y="0"/>
                  </a:moveTo>
                  <a:lnTo>
                    <a:pt x="3239694" y="0"/>
                  </a:lnTo>
                  <a:lnTo>
                    <a:pt x="3239694" y="0"/>
                  </a:lnTo>
                </a:path>
              </a:pathLst>
            </a:custGeom>
            <a:ln w="13550" cap="flat">
              <a:solidFill>
                <a:srgbClr val="EBEBEB">
                  <a:alpha val="100000"/>
                </a:srgbClr>
              </a:solidFill>
              <a:prstDash val="solid"/>
              <a:round/>
            </a:ln>
          </p:spPr>
          <p:txBody>
            <a:bodyPr/>
            <a:lstStyle/>
            <a:p/>
          </p:txBody>
        </p:sp>
        <p:sp>
          <p:nvSpPr>
            <p:cNvPr id="136" name="rc135"/>
            <p:cNvSpPr/>
            <p:nvPr/>
          </p:nvSpPr>
          <p:spPr>
            <a:xfrm>
              <a:off x="15567991" y="3411635"/>
              <a:ext cx="238993" cy="1873723"/>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37" name="rc136"/>
            <p:cNvSpPr/>
            <p:nvPr/>
          </p:nvSpPr>
          <p:spPr>
            <a:xfrm>
              <a:off x="15567991" y="3411635"/>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38" name="rc137"/>
            <p:cNvSpPr/>
            <p:nvPr/>
          </p:nvSpPr>
          <p:spPr>
            <a:xfrm>
              <a:off x="15567991" y="3411635"/>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39" name="rc138"/>
            <p:cNvSpPr/>
            <p:nvPr/>
          </p:nvSpPr>
          <p:spPr>
            <a:xfrm>
              <a:off x="15567991" y="3411635"/>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0" name="rc139"/>
            <p:cNvSpPr/>
            <p:nvPr/>
          </p:nvSpPr>
          <p:spPr>
            <a:xfrm>
              <a:off x="15833539" y="4750008"/>
              <a:ext cx="238993" cy="535349"/>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1" name="rc140"/>
            <p:cNvSpPr/>
            <p:nvPr/>
          </p:nvSpPr>
          <p:spPr>
            <a:xfrm>
              <a:off x="15833539" y="4750008"/>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2" name="rc141"/>
            <p:cNvSpPr/>
            <p:nvPr/>
          </p:nvSpPr>
          <p:spPr>
            <a:xfrm>
              <a:off x="15833539" y="4750008"/>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3" name="rc142"/>
            <p:cNvSpPr/>
            <p:nvPr/>
          </p:nvSpPr>
          <p:spPr>
            <a:xfrm>
              <a:off x="15833539" y="4750008"/>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4" name="rc143"/>
            <p:cNvSpPr/>
            <p:nvPr/>
          </p:nvSpPr>
          <p:spPr>
            <a:xfrm>
              <a:off x="16099088" y="5017683"/>
              <a:ext cx="238993" cy="267674"/>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45" name="rc144"/>
            <p:cNvSpPr/>
            <p:nvPr/>
          </p:nvSpPr>
          <p:spPr>
            <a:xfrm>
              <a:off x="16099088" y="5017683"/>
              <a:ext cx="238993"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46" name="rc145"/>
            <p:cNvSpPr/>
            <p:nvPr/>
          </p:nvSpPr>
          <p:spPr>
            <a:xfrm>
              <a:off x="16099088" y="5017683"/>
              <a:ext cx="238993"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47" name="rc146"/>
            <p:cNvSpPr/>
            <p:nvPr/>
          </p:nvSpPr>
          <p:spPr>
            <a:xfrm>
              <a:off x="16099088" y="5017683"/>
              <a:ext cx="238993"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48" name="pg147"/>
            <p:cNvSpPr/>
            <p:nvPr/>
          </p:nvSpPr>
          <p:spPr>
            <a:xfrm>
              <a:off x="15546871" y="2153563"/>
              <a:ext cx="1608977" cy="373922"/>
            </a:xfrm>
            <a:custGeom>
              <a:avLst/>
              <a:pathLst>
                <a:path w="1608977" h="373922">
                  <a:moveTo>
                    <a:pt x="31220" y="373922"/>
                  </a:moveTo>
                  <a:lnTo>
                    <a:pt x="1577756" y="373922"/>
                  </a:lnTo>
                  <a:lnTo>
                    <a:pt x="1576499" y="373897"/>
                  </a:lnTo>
                  <a:lnTo>
                    <a:pt x="1581520" y="373695"/>
                  </a:lnTo>
                  <a:lnTo>
                    <a:pt x="1586442" y="372690"/>
                  </a:lnTo>
                  <a:lnTo>
                    <a:pt x="1591140" y="370908"/>
                  </a:lnTo>
                  <a:lnTo>
                    <a:pt x="1595492" y="368396"/>
                  </a:lnTo>
                  <a:lnTo>
                    <a:pt x="1599384" y="365218"/>
                  </a:lnTo>
                  <a:lnTo>
                    <a:pt x="1602715" y="361457"/>
                  </a:lnTo>
                  <a:lnTo>
                    <a:pt x="1605401" y="357211"/>
                  </a:lnTo>
                  <a:lnTo>
                    <a:pt x="1607370" y="352588"/>
                  </a:lnTo>
                  <a:lnTo>
                    <a:pt x="1608573" y="347710"/>
                  </a:lnTo>
                  <a:lnTo>
                    <a:pt x="1608977" y="342702"/>
                  </a:lnTo>
                  <a:lnTo>
                    <a:pt x="1608977" y="31220"/>
                  </a:lnTo>
                  <a:lnTo>
                    <a:pt x="1608573" y="26212"/>
                  </a:lnTo>
                  <a:lnTo>
                    <a:pt x="1607370" y="21334"/>
                  </a:lnTo>
                  <a:lnTo>
                    <a:pt x="1605401" y="16711"/>
                  </a:lnTo>
                  <a:lnTo>
                    <a:pt x="1602715" y="12465"/>
                  </a:lnTo>
                  <a:lnTo>
                    <a:pt x="1599384" y="8704"/>
                  </a:lnTo>
                  <a:lnTo>
                    <a:pt x="1595492" y="5526"/>
                  </a:lnTo>
                  <a:lnTo>
                    <a:pt x="1591140" y="3014"/>
                  </a:lnTo>
                  <a:lnTo>
                    <a:pt x="1586442" y="1232"/>
                  </a:lnTo>
                  <a:lnTo>
                    <a:pt x="1581520" y="227"/>
                  </a:lnTo>
                  <a:lnTo>
                    <a:pt x="1577756"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49" name="tx148"/>
            <p:cNvSpPr/>
            <p:nvPr/>
          </p:nvSpPr>
          <p:spPr>
            <a:xfrm>
              <a:off x="15671753" y="2239827"/>
              <a:ext cx="1359212"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10 case(s)</a:t>
              </a:r>
            </a:p>
          </p:txBody>
        </p:sp>
        <p:sp>
          <p:nvSpPr>
            <p:cNvPr id="150" name="pg149"/>
            <p:cNvSpPr/>
            <p:nvPr/>
          </p:nvSpPr>
          <p:spPr>
            <a:xfrm>
              <a:off x="16247291"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51" name="rc150"/>
            <p:cNvSpPr/>
            <p:nvPr/>
          </p:nvSpPr>
          <p:spPr>
            <a:xfrm>
              <a:off x="14731512" y="2153563"/>
              <a:ext cx="3239694" cy="3131794"/>
            </a:xfrm>
            <a:prstGeom prst="rect">
              <a:avLst/>
            </a:prstGeom>
            <a:ln w="13550" cap="rnd">
              <a:solidFill>
                <a:srgbClr val="333333">
                  <a:alpha val="100000"/>
                </a:srgbClr>
              </a:solidFill>
              <a:prstDash val="solid"/>
              <a:round/>
            </a:ln>
          </p:spPr>
          <p:txBody>
            <a:bodyPr/>
            <a:lstStyle/>
            <a:p/>
          </p:txBody>
        </p:sp>
        <p:sp>
          <p:nvSpPr>
            <p:cNvPr id="152" name="tx151"/>
            <p:cNvSpPr/>
            <p:nvPr/>
          </p:nvSpPr>
          <p:spPr>
            <a:xfrm>
              <a:off x="311005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2022</a:t>
              </a:r>
            </a:p>
          </p:txBody>
        </p:sp>
        <p:sp>
          <p:nvSpPr>
            <p:cNvPr id="153" name="tx152"/>
            <p:cNvSpPr/>
            <p:nvPr/>
          </p:nvSpPr>
          <p:spPr>
            <a:xfrm>
              <a:off x="634974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2023</a:t>
              </a:r>
            </a:p>
          </p:txBody>
        </p:sp>
        <p:sp>
          <p:nvSpPr>
            <p:cNvPr id="154" name="tx153"/>
            <p:cNvSpPr/>
            <p:nvPr/>
          </p:nvSpPr>
          <p:spPr>
            <a:xfrm>
              <a:off x="958944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55" name="tx154"/>
            <p:cNvSpPr/>
            <p:nvPr/>
          </p:nvSpPr>
          <p:spPr>
            <a:xfrm>
              <a:off x="12829139"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56" name="tx155"/>
            <p:cNvSpPr/>
            <p:nvPr/>
          </p:nvSpPr>
          <p:spPr>
            <a:xfrm>
              <a:off x="16068834"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57" name="pl156"/>
            <p:cNvSpPr/>
            <p:nvPr/>
          </p:nvSpPr>
          <p:spPr>
            <a:xfrm>
              <a:off x="193206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219761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pl158"/>
            <p:cNvSpPr/>
            <p:nvPr/>
          </p:nvSpPr>
          <p:spPr>
            <a:xfrm>
              <a:off x="24631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0" name="pl159"/>
            <p:cNvSpPr/>
            <p:nvPr/>
          </p:nvSpPr>
          <p:spPr>
            <a:xfrm>
              <a:off x="272870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1" name="pl160"/>
            <p:cNvSpPr/>
            <p:nvPr/>
          </p:nvSpPr>
          <p:spPr>
            <a:xfrm>
              <a:off x="2994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2" name="pl161"/>
            <p:cNvSpPr/>
            <p:nvPr/>
          </p:nvSpPr>
          <p:spPr>
            <a:xfrm>
              <a:off x="32598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3" name="pl162"/>
            <p:cNvSpPr/>
            <p:nvPr/>
          </p:nvSpPr>
          <p:spPr>
            <a:xfrm>
              <a:off x="35253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4" name="pl163"/>
            <p:cNvSpPr/>
            <p:nvPr/>
          </p:nvSpPr>
          <p:spPr>
            <a:xfrm>
              <a:off x="37909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5" name="pl164"/>
            <p:cNvSpPr/>
            <p:nvPr/>
          </p:nvSpPr>
          <p:spPr>
            <a:xfrm>
              <a:off x="40564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6" name="pl165"/>
            <p:cNvSpPr/>
            <p:nvPr/>
          </p:nvSpPr>
          <p:spPr>
            <a:xfrm>
              <a:off x="432200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7" name="pl166"/>
            <p:cNvSpPr/>
            <p:nvPr/>
          </p:nvSpPr>
          <p:spPr>
            <a:xfrm>
              <a:off x="4587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8" name="pl167"/>
            <p:cNvSpPr/>
            <p:nvPr/>
          </p:nvSpPr>
          <p:spPr>
            <a:xfrm>
              <a:off x="4853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69" name="tx168"/>
            <p:cNvSpPr/>
            <p:nvPr/>
          </p:nvSpPr>
          <p:spPr>
            <a:xfrm rot="-5400000">
              <a:off x="185127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70" name="tx169"/>
            <p:cNvSpPr/>
            <p:nvPr/>
          </p:nvSpPr>
          <p:spPr>
            <a:xfrm rot="-5400000">
              <a:off x="210701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71" name="tx170"/>
            <p:cNvSpPr/>
            <p:nvPr/>
          </p:nvSpPr>
          <p:spPr>
            <a:xfrm rot="-5400000">
              <a:off x="237265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72" name="tx171"/>
            <p:cNvSpPr/>
            <p:nvPr/>
          </p:nvSpPr>
          <p:spPr>
            <a:xfrm rot="-5400000">
              <a:off x="263633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73" name="tx172"/>
            <p:cNvSpPr/>
            <p:nvPr/>
          </p:nvSpPr>
          <p:spPr>
            <a:xfrm rot="-5400000">
              <a:off x="287123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74" name="tx173"/>
            <p:cNvSpPr/>
            <p:nvPr/>
          </p:nvSpPr>
          <p:spPr>
            <a:xfrm rot="-5400000">
              <a:off x="317902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75" name="tx174"/>
            <p:cNvSpPr/>
            <p:nvPr/>
          </p:nvSpPr>
          <p:spPr>
            <a:xfrm rot="-5400000">
              <a:off x="347426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76" name="tx175"/>
            <p:cNvSpPr/>
            <p:nvPr/>
          </p:nvSpPr>
          <p:spPr>
            <a:xfrm rot="-5400000">
              <a:off x="367765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77" name="tx176"/>
            <p:cNvSpPr/>
            <p:nvPr/>
          </p:nvSpPr>
          <p:spPr>
            <a:xfrm rot="-5400000">
              <a:off x="394315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78" name="tx177"/>
            <p:cNvSpPr/>
            <p:nvPr/>
          </p:nvSpPr>
          <p:spPr>
            <a:xfrm rot="-5400000">
              <a:off x="4245125"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79" name="tx178"/>
            <p:cNvSpPr/>
            <p:nvPr/>
          </p:nvSpPr>
          <p:spPr>
            <a:xfrm rot="-5400000">
              <a:off x="449205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80" name="tx179"/>
            <p:cNvSpPr/>
            <p:nvPr/>
          </p:nvSpPr>
          <p:spPr>
            <a:xfrm rot="-5400000">
              <a:off x="475760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81" name="pl180"/>
            <p:cNvSpPr/>
            <p:nvPr/>
          </p:nvSpPr>
          <p:spPr>
            <a:xfrm>
              <a:off x="51717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543730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pl182"/>
            <p:cNvSpPr/>
            <p:nvPr/>
          </p:nvSpPr>
          <p:spPr>
            <a:xfrm>
              <a:off x="570285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4" name="pl183"/>
            <p:cNvSpPr/>
            <p:nvPr/>
          </p:nvSpPr>
          <p:spPr>
            <a:xfrm>
              <a:off x="596840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5" name="pl184"/>
            <p:cNvSpPr/>
            <p:nvPr/>
          </p:nvSpPr>
          <p:spPr>
            <a:xfrm>
              <a:off x="623395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6" name="pl185"/>
            <p:cNvSpPr/>
            <p:nvPr/>
          </p:nvSpPr>
          <p:spPr>
            <a:xfrm>
              <a:off x="64995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7" name="pl186"/>
            <p:cNvSpPr/>
            <p:nvPr/>
          </p:nvSpPr>
          <p:spPr>
            <a:xfrm>
              <a:off x="67650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8" name="pl187"/>
            <p:cNvSpPr/>
            <p:nvPr/>
          </p:nvSpPr>
          <p:spPr>
            <a:xfrm>
              <a:off x="70305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9" name="pl188"/>
            <p:cNvSpPr/>
            <p:nvPr/>
          </p:nvSpPr>
          <p:spPr>
            <a:xfrm>
              <a:off x="72961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0" name="pl189"/>
            <p:cNvSpPr/>
            <p:nvPr/>
          </p:nvSpPr>
          <p:spPr>
            <a:xfrm>
              <a:off x="7561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1" name="pl190"/>
            <p:cNvSpPr/>
            <p:nvPr/>
          </p:nvSpPr>
          <p:spPr>
            <a:xfrm>
              <a:off x="7827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2" name="pl191"/>
            <p:cNvSpPr/>
            <p:nvPr/>
          </p:nvSpPr>
          <p:spPr>
            <a:xfrm>
              <a:off x="8092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93" name="tx192"/>
            <p:cNvSpPr/>
            <p:nvPr/>
          </p:nvSpPr>
          <p:spPr>
            <a:xfrm rot="-5400000">
              <a:off x="509097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94" name="tx193"/>
            <p:cNvSpPr/>
            <p:nvPr/>
          </p:nvSpPr>
          <p:spPr>
            <a:xfrm rot="-5400000">
              <a:off x="534671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95" name="tx194"/>
            <p:cNvSpPr/>
            <p:nvPr/>
          </p:nvSpPr>
          <p:spPr>
            <a:xfrm rot="-5400000">
              <a:off x="561234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96" name="tx195"/>
            <p:cNvSpPr/>
            <p:nvPr/>
          </p:nvSpPr>
          <p:spPr>
            <a:xfrm rot="-5400000">
              <a:off x="587603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97" name="tx196"/>
            <p:cNvSpPr/>
            <p:nvPr/>
          </p:nvSpPr>
          <p:spPr>
            <a:xfrm rot="-5400000">
              <a:off x="611093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98" name="tx197"/>
            <p:cNvSpPr/>
            <p:nvPr/>
          </p:nvSpPr>
          <p:spPr>
            <a:xfrm rot="-5400000">
              <a:off x="641871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99" name="tx198"/>
            <p:cNvSpPr/>
            <p:nvPr/>
          </p:nvSpPr>
          <p:spPr>
            <a:xfrm rot="-5400000">
              <a:off x="671395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00" name="tx199"/>
            <p:cNvSpPr/>
            <p:nvPr/>
          </p:nvSpPr>
          <p:spPr>
            <a:xfrm rot="-5400000">
              <a:off x="691734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01" name="tx200"/>
            <p:cNvSpPr/>
            <p:nvPr/>
          </p:nvSpPr>
          <p:spPr>
            <a:xfrm rot="-5400000">
              <a:off x="718285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02" name="tx201"/>
            <p:cNvSpPr/>
            <p:nvPr/>
          </p:nvSpPr>
          <p:spPr>
            <a:xfrm rot="-5400000">
              <a:off x="748482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03" name="tx202"/>
            <p:cNvSpPr/>
            <p:nvPr/>
          </p:nvSpPr>
          <p:spPr>
            <a:xfrm rot="-5400000">
              <a:off x="773174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04" name="tx203"/>
            <p:cNvSpPr/>
            <p:nvPr/>
          </p:nvSpPr>
          <p:spPr>
            <a:xfrm rot="-5400000">
              <a:off x="799729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05" name="pl204"/>
            <p:cNvSpPr/>
            <p:nvPr/>
          </p:nvSpPr>
          <p:spPr>
            <a:xfrm>
              <a:off x="841145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6" name="pl205"/>
            <p:cNvSpPr/>
            <p:nvPr/>
          </p:nvSpPr>
          <p:spPr>
            <a:xfrm>
              <a:off x="86770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7" name="pl206"/>
            <p:cNvSpPr/>
            <p:nvPr/>
          </p:nvSpPr>
          <p:spPr>
            <a:xfrm>
              <a:off x="894254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8" name="pl207"/>
            <p:cNvSpPr/>
            <p:nvPr/>
          </p:nvSpPr>
          <p:spPr>
            <a:xfrm>
              <a:off x="92080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09" name="pl208"/>
            <p:cNvSpPr/>
            <p:nvPr/>
          </p:nvSpPr>
          <p:spPr>
            <a:xfrm>
              <a:off x="947364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0" name="pl209"/>
            <p:cNvSpPr/>
            <p:nvPr/>
          </p:nvSpPr>
          <p:spPr>
            <a:xfrm>
              <a:off x="97391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1" name="pl210"/>
            <p:cNvSpPr/>
            <p:nvPr/>
          </p:nvSpPr>
          <p:spPr>
            <a:xfrm>
              <a:off x="100047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2" name="pl211"/>
            <p:cNvSpPr/>
            <p:nvPr/>
          </p:nvSpPr>
          <p:spPr>
            <a:xfrm>
              <a:off x="102702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3" name="pl212"/>
            <p:cNvSpPr/>
            <p:nvPr/>
          </p:nvSpPr>
          <p:spPr>
            <a:xfrm>
              <a:off x="10535842"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4" name="pl213"/>
            <p:cNvSpPr/>
            <p:nvPr/>
          </p:nvSpPr>
          <p:spPr>
            <a:xfrm>
              <a:off x="10801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5" name="pl214"/>
            <p:cNvSpPr/>
            <p:nvPr/>
          </p:nvSpPr>
          <p:spPr>
            <a:xfrm>
              <a:off x="11066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6" name="pl215"/>
            <p:cNvSpPr/>
            <p:nvPr/>
          </p:nvSpPr>
          <p:spPr>
            <a:xfrm>
              <a:off x="11332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17" name="tx216"/>
            <p:cNvSpPr/>
            <p:nvPr/>
          </p:nvSpPr>
          <p:spPr>
            <a:xfrm rot="-5400000">
              <a:off x="833066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18" name="tx217"/>
            <p:cNvSpPr/>
            <p:nvPr/>
          </p:nvSpPr>
          <p:spPr>
            <a:xfrm rot="-5400000">
              <a:off x="858640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19" name="tx218"/>
            <p:cNvSpPr/>
            <p:nvPr/>
          </p:nvSpPr>
          <p:spPr>
            <a:xfrm rot="-5400000">
              <a:off x="885204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20" name="tx219"/>
            <p:cNvSpPr/>
            <p:nvPr/>
          </p:nvSpPr>
          <p:spPr>
            <a:xfrm rot="-5400000">
              <a:off x="911572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21" name="tx220"/>
            <p:cNvSpPr/>
            <p:nvPr/>
          </p:nvSpPr>
          <p:spPr>
            <a:xfrm rot="-5400000">
              <a:off x="935062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22" name="tx221"/>
            <p:cNvSpPr/>
            <p:nvPr/>
          </p:nvSpPr>
          <p:spPr>
            <a:xfrm rot="-5400000">
              <a:off x="965841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23" name="tx222"/>
            <p:cNvSpPr/>
            <p:nvPr/>
          </p:nvSpPr>
          <p:spPr>
            <a:xfrm rot="-5400000">
              <a:off x="9953653"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24" name="tx223"/>
            <p:cNvSpPr/>
            <p:nvPr/>
          </p:nvSpPr>
          <p:spPr>
            <a:xfrm rot="-5400000">
              <a:off x="1015704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25" name="tx224"/>
            <p:cNvSpPr/>
            <p:nvPr/>
          </p:nvSpPr>
          <p:spPr>
            <a:xfrm rot="-5400000">
              <a:off x="1042254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26" name="tx225"/>
            <p:cNvSpPr/>
            <p:nvPr/>
          </p:nvSpPr>
          <p:spPr>
            <a:xfrm rot="-5400000">
              <a:off x="1072451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27" name="tx226"/>
            <p:cNvSpPr/>
            <p:nvPr/>
          </p:nvSpPr>
          <p:spPr>
            <a:xfrm rot="-5400000">
              <a:off x="1097144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28" name="tx227"/>
            <p:cNvSpPr/>
            <p:nvPr/>
          </p:nvSpPr>
          <p:spPr>
            <a:xfrm rot="-5400000">
              <a:off x="1123699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29" name="pl228"/>
            <p:cNvSpPr/>
            <p:nvPr/>
          </p:nvSpPr>
          <p:spPr>
            <a:xfrm>
              <a:off x="1165114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0" name="pl229"/>
            <p:cNvSpPr/>
            <p:nvPr/>
          </p:nvSpPr>
          <p:spPr>
            <a:xfrm>
              <a:off x="1191669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1" name="pl230"/>
            <p:cNvSpPr/>
            <p:nvPr/>
          </p:nvSpPr>
          <p:spPr>
            <a:xfrm>
              <a:off x="1218224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2" name="pl231"/>
            <p:cNvSpPr/>
            <p:nvPr/>
          </p:nvSpPr>
          <p:spPr>
            <a:xfrm>
              <a:off x="1244779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3" name="pl232"/>
            <p:cNvSpPr/>
            <p:nvPr/>
          </p:nvSpPr>
          <p:spPr>
            <a:xfrm>
              <a:off x="127133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4" name="pl233"/>
            <p:cNvSpPr/>
            <p:nvPr/>
          </p:nvSpPr>
          <p:spPr>
            <a:xfrm>
              <a:off x="129788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5" name="pl234"/>
            <p:cNvSpPr/>
            <p:nvPr/>
          </p:nvSpPr>
          <p:spPr>
            <a:xfrm>
              <a:off x="132444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6" name="pl235"/>
            <p:cNvSpPr/>
            <p:nvPr/>
          </p:nvSpPr>
          <p:spPr>
            <a:xfrm>
              <a:off x="135099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7" name="pl236"/>
            <p:cNvSpPr/>
            <p:nvPr/>
          </p:nvSpPr>
          <p:spPr>
            <a:xfrm>
              <a:off x="137755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8" name="pl237"/>
            <p:cNvSpPr/>
            <p:nvPr/>
          </p:nvSpPr>
          <p:spPr>
            <a:xfrm>
              <a:off x="140410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39" name="pl238"/>
            <p:cNvSpPr/>
            <p:nvPr/>
          </p:nvSpPr>
          <p:spPr>
            <a:xfrm>
              <a:off x="143066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0" name="pl239"/>
            <p:cNvSpPr/>
            <p:nvPr/>
          </p:nvSpPr>
          <p:spPr>
            <a:xfrm>
              <a:off x="145721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41" name="tx240"/>
            <p:cNvSpPr/>
            <p:nvPr/>
          </p:nvSpPr>
          <p:spPr>
            <a:xfrm rot="-5400000">
              <a:off x="11570364"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42" name="tx241"/>
            <p:cNvSpPr/>
            <p:nvPr/>
          </p:nvSpPr>
          <p:spPr>
            <a:xfrm rot="-5400000">
              <a:off x="11826102"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43" name="tx242"/>
            <p:cNvSpPr/>
            <p:nvPr/>
          </p:nvSpPr>
          <p:spPr>
            <a:xfrm rot="-5400000">
              <a:off x="12091738"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44" name="tx243"/>
            <p:cNvSpPr/>
            <p:nvPr/>
          </p:nvSpPr>
          <p:spPr>
            <a:xfrm rot="-5400000">
              <a:off x="12355420"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45" name="tx244"/>
            <p:cNvSpPr/>
            <p:nvPr/>
          </p:nvSpPr>
          <p:spPr>
            <a:xfrm rot="-5400000">
              <a:off x="12590323"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46" name="tx245"/>
            <p:cNvSpPr/>
            <p:nvPr/>
          </p:nvSpPr>
          <p:spPr>
            <a:xfrm rot="-5400000">
              <a:off x="12898108"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47" name="tx246"/>
            <p:cNvSpPr/>
            <p:nvPr/>
          </p:nvSpPr>
          <p:spPr>
            <a:xfrm rot="-5400000">
              <a:off x="13193348"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48" name="tx247"/>
            <p:cNvSpPr/>
            <p:nvPr/>
          </p:nvSpPr>
          <p:spPr>
            <a:xfrm rot="-5400000">
              <a:off x="1339673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49" name="tx248"/>
            <p:cNvSpPr/>
            <p:nvPr/>
          </p:nvSpPr>
          <p:spPr>
            <a:xfrm rot="-5400000">
              <a:off x="1366224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50" name="tx249"/>
            <p:cNvSpPr/>
            <p:nvPr/>
          </p:nvSpPr>
          <p:spPr>
            <a:xfrm rot="-5400000">
              <a:off x="13964209"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51" name="tx250"/>
            <p:cNvSpPr/>
            <p:nvPr/>
          </p:nvSpPr>
          <p:spPr>
            <a:xfrm rot="-5400000">
              <a:off x="14211136"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52" name="tx251"/>
            <p:cNvSpPr/>
            <p:nvPr/>
          </p:nvSpPr>
          <p:spPr>
            <a:xfrm rot="-5400000">
              <a:off x="14476685"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53" name="pl252"/>
            <p:cNvSpPr/>
            <p:nvPr/>
          </p:nvSpPr>
          <p:spPr>
            <a:xfrm>
              <a:off x="1489084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4" name="pl253"/>
            <p:cNvSpPr/>
            <p:nvPr/>
          </p:nvSpPr>
          <p:spPr>
            <a:xfrm>
              <a:off x="1515639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5" name="pl254"/>
            <p:cNvSpPr/>
            <p:nvPr/>
          </p:nvSpPr>
          <p:spPr>
            <a:xfrm>
              <a:off x="154219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6" name="pl255"/>
            <p:cNvSpPr/>
            <p:nvPr/>
          </p:nvSpPr>
          <p:spPr>
            <a:xfrm>
              <a:off x="1568748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256"/>
            <p:cNvSpPr/>
            <p:nvPr/>
          </p:nvSpPr>
          <p:spPr>
            <a:xfrm>
              <a:off x="1595303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257"/>
            <p:cNvSpPr/>
            <p:nvPr/>
          </p:nvSpPr>
          <p:spPr>
            <a:xfrm>
              <a:off x="1621858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258"/>
            <p:cNvSpPr/>
            <p:nvPr/>
          </p:nvSpPr>
          <p:spPr>
            <a:xfrm>
              <a:off x="16484134"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259"/>
            <p:cNvSpPr/>
            <p:nvPr/>
          </p:nvSpPr>
          <p:spPr>
            <a:xfrm>
              <a:off x="16749683"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260"/>
            <p:cNvSpPr/>
            <p:nvPr/>
          </p:nvSpPr>
          <p:spPr>
            <a:xfrm>
              <a:off x="17015231"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261"/>
            <p:cNvSpPr/>
            <p:nvPr/>
          </p:nvSpPr>
          <p:spPr>
            <a:xfrm>
              <a:off x="1728078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pl262"/>
            <p:cNvSpPr/>
            <p:nvPr/>
          </p:nvSpPr>
          <p:spPr>
            <a:xfrm>
              <a:off x="1754632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4" name="pl263"/>
            <p:cNvSpPr/>
            <p:nvPr/>
          </p:nvSpPr>
          <p:spPr>
            <a:xfrm>
              <a:off x="178118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5" name="tx264"/>
            <p:cNvSpPr/>
            <p:nvPr/>
          </p:nvSpPr>
          <p:spPr>
            <a:xfrm rot="-5400000">
              <a:off x="14810059"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266" name="tx265"/>
            <p:cNvSpPr/>
            <p:nvPr/>
          </p:nvSpPr>
          <p:spPr>
            <a:xfrm rot="-5400000">
              <a:off x="1506579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267" name="tx266"/>
            <p:cNvSpPr/>
            <p:nvPr/>
          </p:nvSpPr>
          <p:spPr>
            <a:xfrm rot="-5400000">
              <a:off x="153314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268" name="tx267"/>
            <p:cNvSpPr/>
            <p:nvPr/>
          </p:nvSpPr>
          <p:spPr>
            <a:xfrm rot="-5400000">
              <a:off x="15595115"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269" name="tx268"/>
            <p:cNvSpPr/>
            <p:nvPr/>
          </p:nvSpPr>
          <p:spPr>
            <a:xfrm rot="-5400000">
              <a:off x="15830018"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270" name="tx269"/>
            <p:cNvSpPr/>
            <p:nvPr/>
          </p:nvSpPr>
          <p:spPr>
            <a:xfrm rot="-5400000">
              <a:off x="16137803"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271" name="tx270"/>
            <p:cNvSpPr/>
            <p:nvPr/>
          </p:nvSpPr>
          <p:spPr>
            <a:xfrm rot="-5400000">
              <a:off x="16433042"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272" name="tx271"/>
            <p:cNvSpPr/>
            <p:nvPr/>
          </p:nvSpPr>
          <p:spPr>
            <a:xfrm rot="-5400000">
              <a:off x="16636431"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273" name="tx272"/>
            <p:cNvSpPr/>
            <p:nvPr/>
          </p:nvSpPr>
          <p:spPr>
            <a:xfrm rot="-5400000">
              <a:off x="16901936"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274" name="tx273"/>
            <p:cNvSpPr/>
            <p:nvPr/>
          </p:nvSpPr>
          <p:spPr>
            <a:xfrm rot="-5400000">
              <a:off x="17203904"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275" name="tx274"/>
            <p:cNvSpPr/>
            <p:nvPr/>
          </p:nvSpPr>
          <p:spPr>
            <a:xfrm rot="-5400000">
              <a:off x="17450831"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276" name="tx275"/>
            <p:cNvSpPr/>
            <p:nvPr/>
          </p:nvSpPr>
          <p:spPr>
            <a:xfrm rot="-5400000">
              <a:off x="17716380"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277" name="tx276"/>
            <p:cNvSpPr/>
            <p:nvPr/>
          </p:nvSpPr>
          <p:spPr>
            <a:xfrm>
              <a:off x="1294238"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278" name="tx277"/>
            <p:cNvSpPr/>
            <p:nvPr/>
          </p:nvSpPr>
          <p:spPr>
            <a:xfrm>
              <a:off x="1294238" y="3864608"/>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79" name="tx278"/>
            <p:cNvSpPr/>
            <p:nvPr/>
          </p:nvSpPr>
          <p:spPr>
            <a:xfrm>
              <a:off x="1230614" y="2523332"/>
              <a:ext cx="254272"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10</a:t>
              </a:r>
            </a:p>
          </p:txBody>
        </p:sp>
        <p:sp>
          <p:nvSpPr>
            <p:cNvPr id="280" name="pl279"/>
            <p:cNvSpPr/>
            <p:nvPr/>
          </p:nvSpPr>
          <p:spPr>
            <a:xfrm>
              <a:off x="1737938"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1" name="pl280"/>
            <p:cNvSpPr/>
            <p:nvPr/>
          </p:nvSpPr>
          <p:spPr>
            <a:xfrm>
              <a:off x="1737938" y="394698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2" name="pl281"/>
            <p:cNvSpPr/>
            <p:nvPr/>
          </p:nvSpPr>
          <p:spPr>
            <a:xfrm>
              <a:off x="1737938" y="260861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83" name="tx282"/>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84" name="rc283"/>
            <p:cNvSpPr/>
            <p:nvPr/>
          </p:nvSpPr>
          <p:spPr>
            <a:xfrm>
              <a:off x="18110385" y="2153563"/>
              <a:ext cx="1753945" cy="1236458"/>
            </a:xfrm>
            <a:prstGeom prst="rect">
              <a:avLst/>
            </a:prstGeom>
            <a:solidFill>
              <a:srgbClr val="FFFFFF">
                <a:alpha val="100000"/>
              </a:srgbClr>
            </a:solidFill>
          </p:spPr>
          <p:txBody>
            <a:bodyPr/>
            <a:lstStyle/>
            <a:p/>
          </p:txBody>
        </p:sp>
        <p:sp>
          <p:nvSpPr>
            <p:cNvPr id="285" name="rc284"/>
            <p:cNvSpPr/>
            <p:nvPr/>
          </p:nvSpPr>
          <p:spPr>
            <a:xfrm>
              <a:off x="18179974" y="2223153"/>
              <a:ext cx="274319" cy="274319"/>
            </a:xfrm>
            <a:prstGeom prst="rect">
              <a:avLst/>
            </a:prstGeom>
            <a:solidFill>
              <a:srgbClr val="FFFFFF">
                <a:alpha val="100000"/>
              </a:srgbClr>
            </a:solidFill>
          </p:spPr>
          <p:txBody>
            <a:bodyPr/>
            <a:lstStyle/>
            <a:p/>
          </p:txBody>
        </p:sp>
        <p:sp>
          <p:nvSpPr>
            <p:cNvPr id="286" name="rc285"/>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87" name="rc286"/>
            <p:cNvSpPr/>
            <p:nvPr/>
          </p:nvSpPr>
          <p:spPr>
            <a:xfrm>
              <a:off x="18179974" y="2497473"/>
              <a:ext cx="274319" cy="274319"/>
            </a:xfrm>
            <a:prstGeom prst="rect">
              <a:avLst/>
            </a:prstGeom>
            <a:solidFill>
              <a:srgbClr val="FFFFFF">
                <a:alpha val="100000"/>
              </a:srgbClr>
            </a:solidFill>
          </p:spPr>
          <p:txBody>
            <a:bodyPr/>
            <a:lstStyle/>
            <a:p/>
          </p:txBody>
        </p:sp>
        <p:sp>
          <p:nvSpPr>
            <p:cNvPr id="288" name="rc287"/>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89" name="rc288"/>
            <p:cNvSpPr/>
            <p:nvPr/>
          </p:nvSpPr>
          <p:spPr>
            <a:xfrm>
              <a:off x="18179974" y="2771793"/>
              <a:ext cx="274319" cy="274319"/>
            </a:xfrm>
            <a:prstGeom prst="rect">
              <a:avLst/>
            </a:prstGeom>
            <a:solidFill>
              <a:srgbClr val="FFFFFF">
                <a:alpha val="100000"/>
              </a:srgbClr>
            </a:solidFill>
          </p:spPr>
          <p:txBody>
            <a:bodyPr/>
            <a:lstStyle/>
            <a:p/>
          </p:txBody>
        </p:sp>
        <p:sp>
          <p:nvSpPr>
            <p:cNvPr id="290" name="rc289"/>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91" name="rc290"/>
            <p:cNvSpPr/>
            <p:nvPr/>
          </p:nvSpPr>
          <p:spPr>
            <a:xfrm>
              <a:off x="18179974" y="3046113"/>
              <a:ext cx="274319" cy="274319"/>
            </a:xfrm>
            <a:prstGeom prst="rect">
              <a:avLst/>
            </a:prstGeom>
            <a:solidFill>
              <a:srgbClr val="FFFFFF">
                <a:alpha val="100000"/>
              </a:srgbClr>
            </a:solidFill>
          </p:spPr>
          <p:txBody>
            <a:bodyPr/>
            <a:lstStyle/>
            <a:p/>
          </p:txBody>
        </p:sp>
        <p:sp>
          <p:nvSpPr>
            <p:cNvPr id="292" name="rc291"/>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93" name="tx292"/>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94" name="tx293"/>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95" name="tx294"/>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96" name="tx295"/>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97" name=""/>
          <p:cNvGrpSpPr/>
          <p:nvPr/>
        </p:nvGrpSpPr>
        <p:grpSpPr>
          <a:xfrm>
            <a:off x="6400800" y="6217920"/>
            <a:ext cx="5486400" cy="4251960"/>
            <a:chOff x="6400800" y="6217920"/>
            <a:chExt cx="5486400" cy="4251960"/>
          </a:xfrm>
        </p:grpSpPr>
        <p:sp>
          <p:nvSpPr>
            <p:cNvPr id="298"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99"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00" name="rc5"/>
            <p:cNvSpPr/>
            <p:nvPr/>
          </p:nvSpPr>
          <p:spPr>
            <a:xfrm>
              <a:off x="7196012" y="6510025"/>
              <a:ext cx="4149599" cy="2788960"/>
            </a:xfrm>
            <a:prstGeom prst="rect">
              <a:avLst/>
            </a:prstGeom>
            <a:solidFill>
              <a:srgbClr val="FFFFFF">
                <a:alpha val="100000"/>
              </a:srgbClr>
            </a:solidFill>
          </p:spPr>
          <p:txBody>
            <a:bodyPr/>
            <a:lstStyle/>
            <a:p/>
          </p:txBody>
        </p:sp>
        <p:sp>
          <p:nvSpPr>
            <p:cNvPr id="301" name="pl6"/>
            <p:cNvSpPr/>
            <p:nvPr/>
          </p:nvSpPr>
          <p:spPr>
            <a:xfrm>
              <a:off x="7196012" y="8855287"/>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02" name="pl7"/>
            <p:cNvSpPr/>
            <p:nvPr/>
          </p:nvSpPr>
          <p:spPr>
            <a:xfrm>
              <a:off x="7196012" y="8221432"/>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03" name="pl8"/>
            <p:cNvSpPr/>
            <p:nvPr/>
          </p:nvSpPr>
          <p:spPr>
            <a:xfrm>
              <a:off x="7196012" y="7587578"/>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04" name="pl9"/>
            <p:cNvSpPr/>
            <p:nvPr/>
          </p:nvSpPr>
          <p:spPr>
            <a:xfrm>
              <a:off x="7196012" y="6953723"/>
              <a:ext cx="4149599" cy="0"/>
            </a:xfrm>
            <a:custGeom>
              <a:avLst/>
              <a:pathLst>
                <a:path w="4149599" h="0">
                  <a:moveTo>
                    <a:pt x="0" y="0"/>
                  </a:moveTo>
                  <a:lnTo>
                    <a:pt x="4149599" y="0"/>
                  </a:lnTo>
                  <a:lnTo>
                    <a:pt x="4149599" y="0"/>
                  </a:lnTo>
                </a:path>
              </a:pathLst>
            </a:custGeom>
            <a:ln w="6775" cap="flat">
              <a:solidFill>
                <a:srgbClr val="EBEBEB">
                  <a:alpha val="100000"/>
                </a:srgbClr>
              </a:solidFill>
              <a:prstDash val="solid"/>
              <a:round/>
            </a:ln>
          </p:spPr>
          <p:txBody>
            <a:bodyPr/>
            <a:lstStyle/>
            <a:p/>
          </p:txBody>
        </p:sp>
        <p:sp>
          <p:nvSpPr>
            <p:cNvPr id="305" name="pl10"/>
            <p:cNvSpPr/>
            <p:nvPr/>
          </p:nvSpPr>
          <p:spPr>
            <a:xfrm>
              <a:off x="7196012" y="9172214"/>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06" name="pl11"/>
            <p:cNvSpPr/>
            <p:nvPr/>
          </p:nvSpPr>
          <p:spPr>
            <a:xfrm>
              <a:off x="7196012" y="853836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07" name="pl12"/>
            <p:cNvSpPr/>
            <p:nvPr/>
          </p:nvSpPr>
          <p:spPr>
            <a:xfrm>
              <a:off x="7196012" y="7904505"/>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08" name="pl13"/>
            <p:cNvSpPr/>
            <p:nvPr/>
          </p:nvSpPr>
          <p:spPr>
            <a:xfrm>
              <a:off x="7196012" y="7270650"/>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09" name="pl14"/>
            <p:cNvSpPr/>
            <p:nvPr/>
          </p:nvSpPr>
          <p:spPr>
            <a:xfrm>
              <a:off x="7196012" y="6636796"/>
              <a:ext cx="4149599" cy="0"/>
            </a:xfrm>
            <a:custGeom>
              <a:avLst/>
              <a:pathLst>
                <a:path w="4149599" h="0">
                  <a:moveTo>
                    <a:pt x="0" y="0"/>
                  </a:moveTo>
                  <a:lnTo>
                    <a:pt x="4149599" y="0"/>
                  </a:lnTo>
                  <a:lnTo>
                    <a:pt x="4149599" y="0"/>
                  </a:lnTo>
                </a:path>
              </a:pathLst>
            </a:custGeom>
            <a:ln w="13550" cap="flat">
              <a:solidFill>
                <a:srgbClr val="EBEBEB">
                  <a:alpha val="100000"/>
                </a:srgbClr>
              </a:solidFill>
              <a:prstDash val="solid"/>
              <a:round/>
            </a:ln>
          </p:spPr>
          <p:txBody>
            <a:bodyPr/>
            <a:lstStyle/>
            <a:p/>
          </p:txBody>
        </p:sp>
        <p:sp>
          <p:nvSpPr>
            <p:cNvPr id="310" name="rc15"/>
            <p:cNvSpPr/>
            <p:nvPr/>
          </p:nvSpPr>
          <p:spPr>
            <a:xfrm>
              <a:off x="7916429" y="8665131"/>
              <a:ext cx="403433" cy="507083"/>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11" name="rc16"/>
            <p:cNvSpPr/>
            <p:nvPr/>
          </p:nvSpPr>
          <p:spPr>
            <a:xfrm>
              <a:off x="9645429" y="8665131"/>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12" name="rc17"/>
            <p:cNvSpPr/>
            <p:nvPr/>
          </p:nvSpPr>
          <p:spPr>
            <a:xfrm>
              <a:off x="10221762" y="8918672"/>
              <a:ext cx="403433" cy="253541"/>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13" name="rc18"/>
            <p:cNvSpPr/>
            <p:nvPr/>
          </p:nvSpPr>
          <p:spPr>
            <a:xfrm>
              <a:off x="10798095" y="7904505"/>
              <a:ext cx="403433" cy="760625"/>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14" name="rc19"/>
            <p:cNvSpPr/>
            <p:nvPr/>
          </p:nvSpPr>
          <p:spPr>
            <a:xfrm>
              <a:off x="9645429" y="8918672"/>
              <a:ext cx="403433" cy="253541"/>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15" name="rc20"/>
            <p:cNvSpPr/>
            <p:nvPr/>
          </p:nvSpPr>
          <p:spPr>
            <a:xfrm>
              <a:off x="10798095" y="8665131"/>
              <a:ext cx="403433" cy="507083"/>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16" name="rc21"/>
            <p:cNvSpPr/>
            <p:nvPr/>
          </p:nvSpPr>
          <p:spPr>
            <a:xfrm>
              <a:off x="10798095" y="6636796"/>
              <a:ext cx="403433" cy="126770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17" name="pl22"/>
            <p:cNvSpPr/>
            <p:nvPr/>
          </p:nvSpPr>
          <p:spPr>
            <a:xfrm>
              <a:off x="9847145" y="8429037"/>
              <a:ext cx="1152666" cy="560075"/>
            </a:xfrm>
            <a:custGeom>
              <a:avLst/>
              <a:pathLst>
                <a:path w="1152666" h="560075">
                  <a:moveTo>
                    <a:pt x="0" y="0"/>
                  </a:moveTo>
                  <a:lnTo>
                    <a:pt x="576333" y="560075"/>
                  </a:lnTo>
                  <a:lnTo>
                    <a:pt x="1152666" y="43082"/>
                  </a:lnTo>
                </a:path>
              </a:pathLst>
            </a:custGeom>
            <a:ln w="40651" cap="flat">
              <a:solidFill>
                <a:srgbClr val="000000">
                  <a:alpha val="100000"/>
                </a:srgbClr>
              </a:solidFill>
              <a:prstDash val="solid"/>
              <a:round/>
            </a:ln>
          </p:spPr>
          <p:txBody>
            <a:bodyPr/>
            <a:lstStyle/>
            <a:p/>
          </p:txBody>
        </p:sp>
        <p:sp>
          <p:nvSpPr>
            <p:cNvPr id="318" name="rc23"/>
            <p:cNvSpPr/>
            <p:nvPr/>
          </p:nvSpPr>
          <p:spPr>
            <a:xfrm>
              <a:off x="7196012" y="6510025"/>
              <a:ext cx="4149599" cy="2788960"/>
            </a:xfrm>
            <a:prstGeom prst="rect">
              <a:avLst/>
            </a:prstGeom>
            <a:ln w="13550" cap="rnd">
              <a:solidFill>
                <a:srgbClr val="333333">
                  <a:alpha val="100000"/>
                </a:srgbClr>
              </a:solidFill>
              <a:prstDash val="solid"/>
              <a:round/>
            </a:ln>
          </p:spPr>
          <p:txBody>
            <a:bodyPr/>
            <a:lstStyle/>
            <a:p/>
          </p:txBody>
        </p:sp>
        <p:sp>
          <p:nvSpPr>
            <p:cNvPr id="319" name="tx24"/>
            <p:cNvSpPr/>
            <p:nvPr/>
          </p:nvSpPr>
          <p:spPr>
            <a:xfrm>
              <a:off x="6843756" y="916990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0.0</a:t>
              </a:r>
            </a:p>
          </p:txBody>
        </p:sp>
        <p:sp>
          <p:nvSpPr>
            <p:cNvPr id="320" name="tx25"/>
            <p:cNvSpPr/>
            <p:nvPr/>
          </p:nvSpPr>
          <p:spPr>
            <a:xfrm>
              <a:off x="6843756" y="8536053"/>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2.5</a:t>
              </a:r>
            </a:p>
          </p:txBody>
        </p:sp>
        <p:sp>
          <p:nvSpPr>
            <p:cNvPr id="321" name="tx26"/>
            <p:cNvSpPr/>
            <p:nvPr/>
          </p:nvSpPr>
          <p:spPr>
            <a:xfrm>
              <a:off x="6843756" y="7902198"/>
              <a:ext cx="254198"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5.0</a:t>
              </a:r>
            </a:p>
          </p:txBody>
        </p:sp>
        <p:sp>
          <p:nvSpPr>
            <p:cNvPr id="322" name="tx27"/>
            <p:cNvSpPr/>
            <p:nvPr/>
          </p:nvSpPr>
          <p:spPr>
            <a:xfrm>
              <a:off x="6843756" y="7270204"/>
              <a:ext cx="254198"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 7.5</a:t>
              </a:r>
            </a:p>
          </p:txBody>
        </p:sp>
        <p:sp>
          <p:nvSpPr>
            <p:cNvPr id="323" name="tx28"/>
            <p:cNvSpPr/>
            <p:nvPr/>
          </p:nvSpPr>
          <p:spPr>
            <a:xfrm>
              <a:off x="6801340" y="6634489"/>
              <a:ext cx="2966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24" name="pl29"/>
            <p:cNvSpPr/>
            <p:nvPr/>
          </p:nvSpPr>
          <p:spPr>
            <a:xfrm>
              <a:off x="7161218"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5" name="pl30"/>
            <p:cNvSpPr/>
            <p:nvPr/>
          </p:nvSpPr>
          <p:spPr>
            <a:xfrm>
              <a:off x="7161218"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6" name="pl31"/>
            <p:cNvSpPr/>
            <p:nvPr/>
          </p:nvSpPr>
          <p:spPr>
            <a:xfrm>
              <a:off x="7161218"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7" name="pl32"/>
            <p:cNvSpPr/>
            <p:nvPr/>
          </p:nvSpPr>
          <p:spPr>
            <a:xfrm>
              <a:off x="7161218"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8" name="pl33"/>
            <p:cNvSpPr/>
            <p:nvPr/>
          </p:nvSpPr>
          <p:spPr>
            <a:xfrm>
              <a:off x="7161218"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29" name="pl34"/>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30" name="pl35"/>
            <p:cNvSpPr/>
            <p:nvPr/>
          </p:nvSpPr>
          <p:spPr>
            <a:xfrm>
              <a:off x="11345612" y="8633680"/>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31" name="pl36"/>
            <p:cNvSpPr/>
            <p:nvPr/>
          </p:nvSpPr>
          <p:spPr>
            <a:xfrm>
              <a:off x="11345612" y="809514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32" name="pl37"/>
            <p:cNvSpPr/>
            <p:nvPr/>
          </p:nvSpPr>
          <p:spPr>
            <a:xfrm>
              <a:off x="11345612" y="7556612"/>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33" name="pl38"/>
            <p:cNvSpPr/>
            <p:nvPr/>
          </p:nvSpPr>
          <p:spPr>
            <a:xfrm>
              <a:off x="11345612" y="7018078"/>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334" name="tx39"/>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35" name="tx40"/>
            <p:cNvSpPr/>
            <p:nvPr/>
          </p:nvSpPr>
          <p:spPr>
            <a:xfrm>
              <a:off x="11443669" y="8633308"/>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336" name="tx41"/>
            <p:cNvSpPr/>
            <p:nvPr/>
          </p:nvSpPr>
          <p:spPr>
            <a:xfrm>
              <a:off x="11443669" y="809283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337" name="tx42"/>
            <p:cNvSpPr/>
            <p:nvPr/>
          </p:nvSpPr>
          <p:spPr>
            <a:xfrm>
              <a:off x="11443669" y="7554305"/>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338" name="tx43"/>
            <p:cNvSpPr/>
            <p:nvPr/>
          </p:nvSpPr>
          <p:spPr>
            <a:xfrm>
              <a:off x="11443669" y="7015771"/>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39" name="pl44"/>
            <p:cNvSpPr/>
            <p:nvPr/>
          </p:nvSpPr>
          <p:spPr>
            <a:xfrm>
              <a:off x="7541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0" name="pl45"/>
            <p:cNvSpPr/>
            <p:nvPr/>
          </p:nvSpPr>
          <p:spPr>
            <a:xfrm>
              <a:off x="8118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1" name="pl46"/>
            <p:cNvSpPr/>
            <p:nvPr/>
          </p:nvSpPr>
          <p:spPr>
            <a:xfrm>
              <a:off x="869447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2" name="pl47"/>
            <p:cNvSpPr/>
            <p:nvPr/>
          </p:nvSpPr>
          <p:spPr>
            <a:xfrm>
              <a:off x="9270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3" name="pl48"/>
            <p:cNvSpPr/>
            <p:nvPr/>
          </p:nvSpPr>
          <p:spPr>
            <a:xfrm>
              <a:off x="9847145"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4" name="pl49"/>
            <p:cNvSpPr/>
            <p:nvPr/>
          </p:nvSpPr>
          <p:spPr>
            <a:xfrm>
              <a:off x="1042347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5" name="pl50"/>
            <p:cNvSpPr/>
            <p:nvPr/>
          </p:nvSpPr>
          <p:spPr>
            <a:xfrm>
              <a:off x="10999812"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46" name="tx51"/>
            <p:cNvSpPr/>
            <p:nvPr/>
          </p:nvSpPr>
          <p:spPr>
            <a:xfrm rot="-2700000">
              <a:off x="7431913"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347" name="tx52"/>
            <p:cNvSpPr/>
            <p:nvPr/>
          </p:nvSpPr>
          <p:spPr>
            <a:xfrm rot="-2700000">
              <a:off x="7968548"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348" name="tx53"/>
            <p:cNvSpPr/>
            <p:nvPr/>
          </p:nvSpPr>
          <p:spPr>
            <a:xfrm rot="-2700000">
              <a:off x="8544224"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349" name="tx54"/>
            <p:cNvSpPr/>
            <p:nvPr/>
          </p:nvSpPr>
          <p:spPr>
            <a:xfrm rot="-2700000">
              <a:off x="8975867"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350" name="tx55"/>
            <p:cNvSpPr/>
            <p:nvPr/>
          </p:nvSpPr>
          <p:spPr>
            <a:xfrm rot="-2700000">
              <a:off x="9552200"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351" name="tx56"/>
            <p:cNvSpPr/>
            <p:nvPr/>
          </p:nvSpPr>
          <p:spPr>
            <a:xfrm rot="-2700000">
              <a:off x="10128507"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352" name="tx57"/>
            <p:cNvSpPr/>
            <p:nvPr/>
          </p:nvSpPr>
          <p:spPr>
            <a:xfrm rot="-2700000">
              <a:off x="10816910"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53" name="tx58"/>
            <p:cNvSpPr/>
            <p:nvPr/>
          </p:nvSpPr>
          <p:spPr>
            <a:xfrm>
              <a:off x="9270812"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354" name="tx59"/>
            <p:cNvSpPr/>
            <p:nvPr/>
          </p:nvSpPr>
          <p:spPr>
            <a:xfrm>
              <a:off x="8453559"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355" name="tx60"/>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356" name="tx61"/>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357" name="rc62"/>
            <p:cNvSpPr/>
            <p:nvPr/>
          </p:nvSpPr>
          <p:spPr>
            <a:xfrm>
              <a:off x="7173923" y="10217410"/>
              <a:ext cx="1051268" cy="182880"/>
            </a:xfrm>
            <a:prstGeom prst="rect">
              <a:avLst/>
            </a:prstGeom>
            <a:solidFill>
              <a:srgbClr val="FFFFFF">
                <a:alpha val="100000"/>
              </a:srgbClr>
            </a:solidFill>
          </p:spPr>
          <p:txBody>
            <a:bodyPr/>
            <a:lstStyle/>
            <a:p/>
          </p:txBody>
        </p:sp>
        <p:sp>
          <p:nvSpPr>
            <p:cNvPr id="358" name="rc63"/>
            <p:cNvSpPr/>
            <p:nvPr/>
          </p:nvSpPr>
          <p:spPr>
            <a:xfrm>
              <a:off x="7173923" y="10217410"/>
              <a:ext cx="182879" cy="182880"/>
            </a:xfrm>
            <a:prstGeom prst="rect">
              <a:avLst/>
            </a:prstGeom>
            <a:solidFill>
              <a:srgbClr val="FFFFFF">
                <a:alpha val="100000"/>
              </a:srgbClr>
            </a:solidFill>
          </p:spPr>
          <p:txBody>
            <a:bodyPr/>
            <a:lstStyle/>
            <a:p/>
          </p:txBody>
        </p:sp>
        <p:sp>
          <p:nvSpPr>
            <p:cNvPr id="359" name="pl64"/>
            <p:cNvSpPr/>
            <p:nvPr/>
          </p:nvSpPr>
          <p:spPr>
            <a:xfrm>
              <a:off x="719221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360" name="tx65"/>
            <p:cNvSpPr/>
            <p:nvPr/>
          </p:nvSpPr>
          <p:spPr>
            <a:xfrm>
              <a:off x="746480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361" name="rc66"/>
            <p:cNvSpPr/>
            <p:nvPr/>
          </p:nvSpPr>
          <p:spPr>
            <a:xfrm>
              <a:off x="8405191" y="10217410"/>
              <a:ext cx="2962509" cy="182880"/>
            </a:xfrm>
            <a:prstGeom prst="rect">
              <a:avLst/>
            </a:prstGeom>
            <a:solidFill>
              <a:srgbClr val="FFFFFF">
                <a:alpha val="100000"/>
              </a:srgbClr>
            </a:solidFill>
          </p:spPr>
          <p:txBody>
            <a:bodyPr/>
            <a:lstStyle/>
            <a:p/>
          </p:txBody>
        </p:sp>
        <p:sp>
          <p:nvSpPr>
            <p:cNvPr id="362" name="rc67"/>
            <p:cNvSpPr/>
            <p:nvPr/>
          </p:nvSpPr>
          <p:spPr>
            <a:xfrm>
              <a:off x="8405191" y="10217410"/>
              <a:ext cx="182880" cy="182880"/>
            </a:xfrm>
            <a:prstGeom prst="rect">
              <a:avLst/>
            </a:prstGeom>
            <a:solidFill>
              <a:srgbClr val="FFFFFF">
                <a:alpha val="100000"/>
              </a:srgbClr>
            </a:solidFill>
          </p:spPr>
          <p:txBody>
            <a:bodyPr/>
            <a:lstStyle/>
            <a:p/>
          </p:txBody>
        </p:sp>
        <p:sp>
          <p:nvSpPr>
            <p:cNvPr id="363" name="rc68"/>
            <p:cNvSpPr/>
            <p:nvPr/>
          </p:nvSpPr>
          <p:spPr>
            <a:xfrm>
              <a:off x="8414191" y="10226410"/>
              <a:ext cx="164879" cy="164879"/>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4" name="rc69"/>
            <p:cNvSpPr/>
            <p:nvPr/>
          </p:nvSpPr>
          <p:spPr>
            <a:xfrm>
              <a:off x="9331232" y="10217410"/>
              <a:ext cx="182879" cy="182880"/>
            </a:xfrm>
            <a:prstGeom prst="rect">
              <a:avLst/>
            </a:prstGeom>
            <a:solidFill>
              <a:srgbClr val="FFFFFF">
                <a:alpha val="100000"/>
              </a:srgbClr>
            </a:solidFill>
          </p:spPr>
          <p:txBody>
            <a:bodyPr/>
            <a:lstStyle/>
            <a:p/>
          </p:txBody>
        </p:sp>
        <p:sp>
          <p:nvSpPr>
            <p:cNvPr id="365" name="rc70"/>
            <p:cNvSpPr/>
            <p:nvPr/>
          </p:nvSpPr>
          <p:spPr>
            <a:xfrm>
              <a:off x="9340232" y="10226410"/>
              <a:ext cx="164880" cy="164879"/>
            </a:xfrm>
            <a:prstGeom prst="rect">
              <a:avLst/>
            </a:prstGeom>
            <a:solidFill>
              <a:srgbClr val="78D5FF">
                <a:alpha val="100000"/>
              </a:srgbClr>
            </a:solidFill>
            <a:ln w="13550" cap="flat">
              <a:solidFill>
                <a:srgbClr val="FFFFFF">
                  <a:alpha val="100000"/>
                </a:srgbClr>
              </a:solidFill>
              <a:prstDash val="solid"/>
              <a:miter/>
            </a:ln>
          </p:spPr>
          <p:txBody>
            <a:bodyPr/>
            <a:lstStyle/>
            <a:p/>
          </p:txBody>
        </p:sp>
        <p:sp>
          <p:nvSpPr>
            <p:cNvPr id="366" name="rc71"/>
            <p:cNvSpPr/>
            <p:nvPr/>
          </p:nvSpPr>
          <p:spPr>
            <a:xfrm>
              <a:off x="10333473" y="10217410"/>
              <a:ext cx="182879" cy="182880"/>
            </a:xfrm>
            <a:prstGeom prst="rect">
              <a:avLst/>
            </a:prstGeom>
            <a:solidFill>
              <a:srgbClr val="FFFFFF">
                <a:alpha val="100000"/>
              </a:srgbClr>
            </a:solidFill>
          </p:spPr>
          <p:txBody>
            <a:bodyPr/>
            <a:lstStyle/>
            <a:p/>
          </p:txBody>
        </p:sp>
        <p:sp>
          <p:nvSpPr>
            <p:cNvPr id="367" name="rc72"/>
            <p:cNvSpPr/>
            <p:nvPr/>
          </p:nvSpPr>
          <p:spPr>
            <a:xfrm>
              <a:off x="10342473" y="10226410"/>
              <a:ext cx="164880" cy="164879"/>
            </a:xfrm>
            <a:prstGeom prst="rect">
              <a:avLst/>
            </a:prstGeom>
            <a:solidFill>
              <a:srgbClr val="999999">
                <a:alpha val="100000"/>
              </a:srgbClr>
            </a:solidFill>
            <a:ln w="13550" cap="flat">
              <a:solidFill>
                <a:srgbClr val="FFFFFF">
                  <a:alpha val="100000"/>
                </a:srgbClr>
              </a:solidFill>
              <a:prstDash val="solid"/>
              <a:miter/>
            </a:ln>
          </p:spPr>
          <p:txBody>
            <a:bodyPr/>
            <a:lstStyle/>
            <a:p/>
          </p:txBody>
        </p:sp>
        <p:sp>
          <p:nvSpPr>
            <p:cNvPr id="368" name="tx73"/>
            <p:cNvSpPr/>
            <p:nvPr/>
          </p:nvSpPr>
          <p:spPr>
            <a:xfrm>
              <a:off x="8696071" y="10252073"/>
              <a:ext cx="457572"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 dose</a:t>
              </a:r>
            </a:p>
          </p:txBody>
        </p:sp>
        <p:sp>
          <p:nvSpPr>
            <p:cNvPr id="369" name="tx74"/>
            <p:cNvSpPr/>
            <p:nvPr/>
          </p:nvSpPr>
          <p:spPr>
            <a:xfrm>
              <a:off x="9622112" y="10251998"/>
              <a:ext cx="5337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 doses</a:t>
              </a:r>
            </a:p>
          </p:txBody>
        </p:sp>
        <p:sp>
          <p:nvSpPr>
            <p:cNvPr id="370" name="tx75"/>
            <p:cNvSpPr/>
            <p:nvPr/>
          </p:nvSpPr>
          <p:spPr>
            <a:xfrm>
              <a:off x="10624353" y="10252445"/>
              <a:ext cx="635347" cy="110951"/>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Unknown</a:t>
              </a:r>
            </a:p>
          </p:txBody>
        </p:sp>
        <p:sp>
          <p:nvSpPr>
            <p:cNvPr id="371" name="tx76"/>
            <p:cNvSpPr/>
            <p:nvPr/>
          </p:nvSpPr>
          <p:spPr>
            <a:xfrm>
              <a:off x="6642513"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372" name=""/>
          <p:cNvGrpSpPr/>
          <p:nvPr/>
        </p:nvGrpSpPr>
        <p:grpSpPr>
          <a:xfrm>
            <a:off x="12527280" y="6217920"/>
            <a:ext cx="5486400" cy="4297680"/>
            <a:chOff x="12527280" y="6217920"/>
            <a:chExt cx="5486400" cy="4297680"/>
          </a:xfrm>
        </p:grpSpPr>
        <p:sp>
          <p:nvSpPr>
            <p:cNvPr id="373"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374"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375"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376"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7"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8"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79"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0"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381"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2"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3"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4"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5"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6"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387" name="pl17"/>
            <p:cNvSpPr/>
            <p:nvPr/>
          </p:nvSpPr>
          <p:spPr>
            <a:xfrm>
              <a:off x="13325144" y="6689277"/>
              <a:ext cx="4510689" cy="307289"/>
            </a:xfrm>
            <a:custGeom>
              <a:avLst/>
              <a:pathLst>
                <a:path w="4510689" h="307289">
                  <a:moveTo>
                    <a:pt x="0" y="25607"/>
                  </a:moveTo>
                  <a:lnTo>
                    <a:pt x="180427" y="25607"/>
                  </a:lnTo>
                  <a:lnTo>
                    <a:pt x="360855" y="0"/>
                  </a:lnTo>
                  <a:lnTo>
                    <a:pt x="541282" y="0"/>
                  </a:lnTo>
                  <a:lnTo>
                    <a:pt x="721710" y="0"/>
                  </a:lnTo>
                  <a:lnTo>
                    <a:pt x="902137" y="25607"/>
                  </a:lnTo>
                  <a:lnTo>
                    <a:pt x="1082565" y="25607"/>
                  </a:lnTo>
                  <a:lnTo>
                    <a:pt x="1262993" y="25607"/>
                  </a:lnTo>
                  <a:lnTo>
                    <a:pt x="1443420" y="25607"/>
                  </a:lnTo>
                  <a:lnTo>
                    <a:pt x="1623848" y="51214"/>
                  </a:lnTo>
                  <a:lnTo>
                    <a:pt x="1804275" y="51214"/>
                  </a:lnTo>
                  <a:lnTo>
                    <a:pt x="1984703" y="102429"/>
                  </a:lnTo>
                  <a:lnTo>
                    <a:pt x="2165131" y="128037"/>
                  </a:lnTo>
                  <a:lnTo>
                    <a:pt x="2345558" y="128037"/>
                  </a:lnTo>
                  <a:lnTo>
                    <a:pt x="2525986" y="128037"/>
                  </a:lnTo>
                  <a:lnTo>
                    <a:pt x="2706413" y="102429"/>
                  </a:lnTo>
                  <a:lnTo>
                    <a:pt x="2886841" y="102429"/>
                  </a:lnTo>
                  <a:lnTo>
                    <a:pt x="3067268" y="102429"/>
                  </a:lnTo>
                  <a:lnTo>
                    <a:pt x="3247696" y="153644"/>
                  </a:lnTo>
                  <a:lnTo>
                    <a:pt x="3428124" y="128037"/>
                  </a:lnTo>
                  <a:lnTo>
                    <a:pt x="3608551" y="204859"/>
                  </a:lnTo>
                  <a:lnTo>
                    <a:pt x="3788979" y="256074"/>
                  </a:lnTo>
                  <a:lnTo>
                    <a:pt x="3969406" y="281682"/>
                  </a:lnTo>
                  <a:lnTo>
                    <a:pt x="4149834" y="281682"/>
                  </a:lnTo>
                  <a:lnTo>
                    <a:pt x="4330262" y="307289"/>
                  </a:lnTo>
                  <a:lnTo>
                    <a:pt x="4510689" y="307289"/>
                  </a:lnTo>
                </a:path>
              </a:pathLst>
            </a:custGeom>
            <a:ln w="32521" cap="flat">
              <a:solidFill>
                <a:srgbClr val="5EB0E8">
                  <a:alpha val="100000"/>
                </a:srgbClr>
              </a:solidFill>
              <a:prstDash val="solid"/>
              <a:round/>
            </a:ln>
          </p:spPr>
          <p:txBody>
            <a:bodyPr/>
            <a:lstStyle/>
            <a:p/>
          </p:txBody>
        </p:sp>
        <p:sp>
          <p:nvSpPr>
            <p:cNvPr id="388" name="pl18"/>
            <p:cNvSpPr/>
            <p:nvPr/>
          </p:nvSpPr>
          <p:spPr>
            <a:xfrm>
              <a:off x="13325144" y="6714885"/>
              <a:ext cx="4510689" cy="307289"/>
            </a:xfrm>
            <a:custGeom>
              <a:avLst/>
              <a:pathLst>
                <a:path w="4510689" h="307289">
                  <a:moveTo>
                    <a:pt x="0" y="0"/>
                  </a:moveTo>
                  <a:lnTo>
                    <a:pt x="180427" y="25607"/>
                  </a:lnTo>
                  <a:lnTo>
                    <a:pt x="360855" y="51214"/>
                  </a:lnTo>
                  <a:lnTo>
                    <a:pt x="541282" y="102429"/>
                  </a:lnTo>
                  <a:lnTo>
                    <a:pt x="721710" y="102429"/>
                  </a:lnTo>
                  <a:lnTo>
                    <a:pt x="902137" y="51214"/>
                  </a:lnTo>
                  <a:lnTo>
                    <a:pt x="1082565" y="76822"/>
                  </a:lnTo>
                  <a:lnTo>
                    <a:pt x="1262993" y="25607"/>
                  </a:lnTo>
                  <a:lnTo>
                    <a:pt x="1443420" y="25607"/>
                  </a:lnTo>
                  <a:lnTo>
                    <a:pt x="1623848" y="76822"/>
                  </a:lnTo>
                  <a:lnTo>
                    <a:pt x="1804275" y="51214"/>
                  </a:lnTo>
                  <a:lnTo>
                    <a:pt x="1984703" y="76822"/>
                  </a:lnTo>
                  <a:lnTo>
                    <a:pt x="2165131" y="102429"/>
                  </a:lnTo>
                  <a:lnTo>
                    <a:pt x="2345558" y="128037"/>
                  </a:lnTo>
                  <a:lnTo>
                    <a:pt x="2525986" y="128037"/>
                  </a:lnTo>
                  <a:lnTo>
                    <a:pt x="2706413" y="128037"/>
                  </a:lnTo>
                  <a:lnTo>
                    <a:pt x="2886841" y="128037"/>
                  </a:lnTo>
                  <a:lnTo>
                    <a:pt x="3067268" y="128037"/>
                  </a:lnTo>
                  <a:lnTo>
                    <a:pt x="3247696" y="128037"/>
                  </a:lnTo>
                  <a:lnTo>
                    <a:pt x="3428124" y="102429"/>
                  </a:lnTo>
                  <a:lnTo>
                    <a:pt x="3608551" y="153644"/>
                  </a:lnTo>
                  <a:lnTo>
                    <a:pt x="3788979" y="230467"/>
                  </a:lnTo>
                  <a:lnTo>
                    <a:pt x="3969406" y="256074"/>
                  </a:lnTo>
                  <a:lnTo>
                    <a:pt x="4149834" y="281682"/>
                  </a:lnTo>
                  <a:lnTo>
                    <a:pt x="4330262" y="307289"/>
                  </a:lnTo>
                  <a:lnTo>
                    <a:pt x="4510689" y="307289"/>
                  </a:lnTo>
                </a:path>
              </a:pathLst>
            </a:custGeom>
            <a:ln w="32521" cap="flat">
              <a:solidFill>
                <a:srgbClr val="00A173">
                  <a:alpha val="100000"/>
                </a:srgbClr>
              </a:solidFill>
              <a:prstDash val="solid"/>
              <a:round/>
            </a:ln>
          </p:spPr>
          <p:txBody>
            <a:bodyPr/>
            <a:lstStyle/>
            <a:p/>
          </p:txBody>
        </p:sp>
        <p:sp>
          <p:nvSpPr>
            <p:cNvPr id="389"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90"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91"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92"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93"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94"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95"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6"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7"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8"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99"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0"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401"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2"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3"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4"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5"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6"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7"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8"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09"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0"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1"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2"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3"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4"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5"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6"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7"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8"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19"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0"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1"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2"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3"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4"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5"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6"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427"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428"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429"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430"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431"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432"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433"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434"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435"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436"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437"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438"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439"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440"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441"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442"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443"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444"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445"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446"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447"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448"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449"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450"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451"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452"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453"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454" name="rc84"/>
            <p:cNvSpPr/>
            <p:nvPr/>
          </p:nvSpPr>
          <p:spPr>
            <a:xfrm>
              <a:off x="14005791" y="9941072"/>
              <a:ext cx="3149396" cy="504938"/>
            </a:xfrm>
            <a:prstGeom prst="rect">
              <a:avLst/>
            </a:prstGeom>
            <a:solidFill>
              <a:srgbClr val="FFFFFF">
                <a:alpha val="100000"/>
              </a:srgbClr>
            </a:solidFill>
          </p:spPr>
          <p:txBody>
            <a:bodyPr/>
            <a:lstStyle/>
            <a:p/>
          </p:txBody>
        </p:sp>
        <p:sp>
          <p:nvSpPr>
            <p:cNvPr id="455"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456"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457"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458"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459"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460"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461"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462"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463"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xmlns:a="http://schemas.openxmlformats.org/drawingml/2006/main" xmlns:r="http://schemas.openxmlformats.org/officeDocument/2006/relationships" xmlns:p="http://schemas.openxmlformats.org/presentationml/2006/main">
        <p:nvSpPr>
          <p:cNvPr id="2" name="Title 1"/>
          <p:cNvSpPr>
            <a:spLocks noGrp="1"/>
          </p:cNvSpPr>
          <p:nvPr>
            <p:ph type="title"/>
          </p:nvPr>
        </p:nvSpPr>
        <p:spPr>
          <a:xfrm>
            <a:off x="952502" y="885878"/>
            <a:ext cx="18604604" cy="664797"/>
          </a:xfrm>
        </p:spPr>
        <p:txBody>
          <a:bodyPr/>
          <a:lstStyle/>
          <a:p>
            <a:pPr algn="l" marL="0" marR="0">
              <a:lnSpc>
                <a:spcPct val="100000"/>
              </a:lnSpc>
              <a:spcBef>
                <a:spcPts val="0"/>
              </a:spcBef>
              <a:spcAft>
                <a:spcPts val="0"/>
              </a:spcAft>
              <a:buNone/>
            </a:pPr>
            <a:r>
              <a:rPr cap="none" sz="2800" i="0" b="1" u="none">
                <a:solidFill>
                  <a:srgbClr val="000000">
                    <a:alpha val="100000"/>
                  </a:srgbClr>
                </a:solidFill>
                <a:latin typeface="Poppins SemiBold"/>
                <a:cs typeface="Poppins SemiBold"/>
                <a:ea typeface="Poppins SemiBold"/>
                <a:sym typeface="Poppins SemiBold"/>
              </a:rPr>
              <a:t>Measles cases: Luxembourg</a:t>
            </a:r>
          </a:p>
        </p:txBody>
      </p:sp>
      <p:grpSp xmlns:a="http://schemas.openxmlformats.org/drawingml/2006/main" xmlns:r="http://schemas.openxmlformats.org/officeDocument/2006/relationships" xmlns:p="http://schemas.openxmlformats.org/presentationml/2006/main" xmlns:pic="http://schemas.openxmlformats.org/drawingml/2006/picture">
        <p:nvGrpSpPr>
          <p:cNvPr id="3" name=""/>
          <p:cNvGrpSpPr/>
          <p:nvPr/>
        </p:nvGrpSpPr>
        <p:grpSpPr>
          <a:xfrm>
            <a:off x="731520" y="1737360"/>
            <a:ext cx="19202400" cy="4114800"/>
            <a:chOff x="731520" y="1737360"/>
            <a:chExt cx="19202400" cy="4114800"/>
          </a:xfrm>
        </p:grpSpPr>
        <p:sp>
          <p:nvSpPr>
            <p:cNvPr id="4" name="rc3"/>
            <p:cNvSpPr/>
            <p:nvPr/>
          </p:nvSpPr>
          <p:spPr>
            <a:xfrm>
              <a:off x="731520" y="1737359"/>
              <a:ext cx="19202400" cy="411480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5" name="rc4"/>
            <p:cNvSpPr/>
            <p:nvPr/>
          </p:nvSpPr>
          <p:spPr>
            <a:xfrm>
              <a:off x="731520" y="1737359"/>
              <a:ext cx="19202399" cy="411480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6" name="rc5"/>
            <p:cNvSpPr/>
            <p:nvPr/>
          </p:nvSpPr>
          <p:spPr>
            <a:xfrm>
              <a:off x="1709108" y="2153563"/>
              <a:ext cx="5420699" cy="3131794"/>
            </a:xfrm>
            <a:prstGeom prst="rect">
              <a:avLst/>
            </a:prstGeom>
            <a:solidFill>
              <a:srgbClr val="FFFFFF">
                <a:alpha val="100000"/>
              </a:srgbClr>
            </a:solidFill>
          </p:spPr>
          <p:txBody>
            <a:bodyPr/>
            <a:lstStyle/>
            <a:p/>
          </p:txBody>
        </p:sp>
        <p:sp>
          <p:nvSpPr>
            <p:cNvPr id="7" name="pl6"/>
            <p:cNvSpPr/>
            <p:nvPr/>
          </p:nvSpPr>
          <p:spPr>
            <a:xfrm>
              <a:off x="1709108"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8" name="pl7"/>
            <p:cNvSpPr/>
            <p:nvPr/>
          </p:nvSpPr>
          <p:spPr>
            <a:xfrm>
              <a:off x="1709108"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9" name="pl8"/>
            <p:cNvSpPr/>
            <p:nvPr/>
          </p:nvSpPr>
          <p:spPr>
            <a:xfrm>
              <a:off x="1709108"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 name="pl9"/>
            <p:cNvSpPr/>
            <p:nvPr/>
          </p:nvSpPr>
          <p:spPr>
            <a:xfrm>
              <a:off x="1709108"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1" name="pl10"/>
            <p:cNvSpPr/>
            <p:nvPr/>
          </p:nvSpPr>
          <p:spPr>
            <a:xfrm>
              <a:off x="1709108"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2" name="pl11"/>
            <p:cNvSpPr/>
            <p:nvPr/>
          </p:nvSpPr>
          <p:spPr>
            <a:xfrm>
              <a:off x="1709108"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3" name="pl12"/>
            <p:cNvSpPr/>
            <p:nvPr/>
          </p:nvSpPr>
          <p:spPr>
            <a:xfrm>
              <a:off x="1709108"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4" name="pl13"/>
            <p:cNvSpPr/>
            <p:nvPr/>
          </p:nvSpPr>
          <p:spPr>
            <a:xfrm>
              <a:off x="1709108"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5" name="pl14"/>
            <p:cNvSpPr/>
            <p:nvPr/>
          </p:nvSpPr>
          <p:spPr>
            <a:xfrm>
              <a:off x="1709108"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6" name="pl15"/>
            <p:cNvSpPr/>
            <p:nvPr/>
          </p:nvSpPr>
          <p:spPr>
            <a:xfrm>
              <a:off x="1709108"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7" name="pl16"/>
            <p:cNvSpPr/>
            <p:nvPr/>
          </p:nvSpPr>
          <p:spPr>
            <a:xfrm>
              <a:off x="1709108"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8" name="rc17"/>
            <p:cNvSpPr/>
            <p:nvPr/>
          </p:nvSpPr>
          <p:spPr>
            <a:xfrm>
              <a:off x="2220076"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9" name="rc18"/>
            <p:cNvSpPr/>
            <p:nvPr/>
          </p:nvSpPr>
          <p:spPr>
            <a:xfrm>
              <a:off x="2220076"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0" name="rc19"/>
            <p:cNvSpPr/>
            <p:nvPr/>
          </p:nvSpPr>
          <p:spPr>
            <a:xfrm>
              <a:off x="2220076"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 name="rc20"/>
            <p:cNvSpPr/>
            <p:nvPr/>
          </p:nvSpPr>
          <p:spPr>
            <a:xfrm>
              <a:off x="2220076"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2" name="rc21"/>
            <p:cNvSpPr/>
            <p:nvPr/>
          </p:nvSpPr>
          <p:spPr>
            <a:xfrm>
              <a:off x="310871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3" name="rc22"/>
            <p:cNvSpPr/>
            <p:nvPr/>
          </p:nvSpPr>
          <p:spPr>
            <a:xfrm>
              <a:off x="310871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4" name="rc23"/>
            <p:cNvSpPr/>
            <p:nvPr/>
          </p:nvSpPr>
          <p:spPr>
            <a:xfrm>
              <a:off x="310871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5" name="rc24"/>
            <p:cNvSpPr/>
            <p:nvPr/>
          </p:nvSpPr>
          <p:spPr>
            <a:xfrm>
              <a:off x="3108715" y="3478553"/>
              <a:ext cx="399887"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6" name="rc25"/>
            <p:cNvSpPr/>
            <p:nvPr/>
          </p:nvSpPr>
          <p:spPr>
            <a:xfrm>
              <a:off x="39973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7" name="rc26"/>
            <p:cNvSpPr/>
            <p:nvPr/>
          </p:nvSpPr>
          <p:spPr>
            <a:xfrm>
              <a:off x="39973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8" name="rc27"/>
            <p:cNvSpPr/>
            <p:nvPr/>
          </p:nvSpPr>
          <p:spPr>
            <a:xfrm>
              <a:off x="39973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9" name="rc28"/>
            <p:cNvSpPr/>
            <p:nvPr/>
          </p:nvSpPr>
          <p:spPr>
            <a:xfrm>
              <a:off x="3997354" y="2876285"/>
              <a:ext cx="399887" cy="2409072"/>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0" name="rc29"/>
            <p:cNvSpPr/>
            <p:nvPr/>
          </p:nvSpPr>
          <p:spPr>
            <a:xfrm>
              <a:off x="4441674"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1" name="rc30"/>
            <p:cNvSpPr/>
            <p:nvPr/>
          </p:nvSpPr>
          <p:spPr>
            <a:xfrm>
              <a:off x="4441674"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2" name="rc31"/>
            <p:cNvSpPr/>
            <p:nvPr/>
          </p:nvSpPr>
          <p:spPr>
            <a:xfrm>
              <a:off x="4441674"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3" name="rc32"/>
            <p:cNvSpPr/>
            <p:nvPr/>
          </p:nvSpPr>
          <p:spPr>
            <a:xfrm>
              <a:off x="4441674" y="4080821"/>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4" name="rc33"/>
            <p:cNvSpPr/>
            <p:nvPr/>
          </p:nvSpPr>
          <p:spPr>
            <a:xfrm>
              <a:off x="4885994"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5" name="rc34"/>
            <p:cNvSpPr/>
            <p:nvPr/>
          </p:nvSpPr>
          <p:spPr>
            <a:xfrm>
              <a:off x="4885994"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36" name="rc35"/>
            <p:cNvSpPr/>
            <p:nvPr/>
          </p:nvSpPr>
          <p:spPr>
            <a:xfrm>
              <a:off x="4885994"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37" name="rc36"/>
            <p:cNvSpPr/>
            <p:nvPr/>
          </p:nvSpPr>
          <p:spPr>
            <a:xfrm>
              <a:off x="4885994" y="3478553"/>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38" name="rc37"/>
            <p:cNvSpPr/>
            <p:nvPr/>
          </p:nvSpPr>
          <p:spPr>
            <a:xfrm>
              <a:off x="5330313"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39" name="rc38"/>
            <p:cNvSpPr/>
            <p:nvPr/>
          </p:nvSpPr>
          <p:spPr>
            <a:xfrm>
              <a:off x="5330313"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0" name="rc39"/>
            <p:cNvSpPr/>
            <p:nvPr/>
          </p:nvSpPr>
          <p:spPr>
            <a:xfrm>
              <a:off x="5330313"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1" name="rc40"/>
            <p:cNvSpPr/>
            <p:nvPr/>
          </p:nvSpPr>
          <p:spPr>
            <a:xfrm>
              <a:off x="5330313" y="4683090"/>
              <a:ext cx="39988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2" name="rc41"/>
            <p:cNvSpPr/>
            <p:nvPr/>
          </p:nvSpPr>
          <p:spPr>
            <a:xfrm>
              <a:off x="577463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3" name="rc42"/>
            <p:cNvSpPr/>
            <p:nvPr/>
          </p:nvSpPr>
          <p:spPr>
            <a:xfrm>
              <a:off x="577463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4" name="rc43"/>
            <p:cNvSpPr/>
            <p:nvPr/>
          </p:nvSpPr>
          <p:spPr>
            <a:xfrm>
              <a:off x="577463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5" name="rc44"/>
            <p:cNvSpPr/>
            <p:nvPr/>
          </p:nvSpPr>
          <p:spPr>
            <a:xfrm>
              <a:off x="577463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46" name="rc45"/>
            <p:cNvSpPr/>
            <p:nvPr/>
          </p:nvSpPr>
          <p:spPr>
            <a:xfrm>
              <a:off x="621895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47" name="rc46"/>
            <p:cNvSpPr/>
            <p:nvPr/>
          </p:nvSpPr>
          <p:spPr>
            <a:xfrm>
              <a:off x="621895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48" name="rc47"/>
            <p:cNvSpPr/>
            <p:nvPr/>
          </p:nvSpPr>
          <p:spPr>
            <a:xfrm>
              <a:off x="621895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49" name="rc48"/>
            <p:cNvSpPr/>
            <p:nvPr/>
          </p:nvSpPr>
          <p:spPr>
            <a:xfrm>
              <a:off x="621895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0" name="rc49"/>
            <p:cNvSpPr/>
            <p:nvPr/>
          </p:nvSpPr>
          <p:spPr>
            <a:xfrm>
              <a:off x="6663272"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51" name="rc50"/>
            <p:cNvSpPr/>
            <p:nvPr/>
          </p:nvSpPr>
          <p:spPr>
            <a:xfrm>
              <a:off x="6663272"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52" name="rc51"/>
            <p:cNvSpPr/>
            <p:nvPr/>
          </p:nvSpPr>
          <p:spPr>
            <a:xfrm>
              <a:off x="6663272"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53" name="rc52"/>
            <p:cNvSpPr/>
            <p:nvPr/>
          </p:nvSpPr>
          <p:spPr>
            <a:xfrm>
              <a:off x="6663272"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54" name="pg53"/>
            <p:cNvSpPr/>
            <p:nvPr/>
          </p:nvSpPr>
          <p:spPr>
            <a:xfrm>
              <a:off x="36632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55" name="tx54"/>
            <p:cNvSpPr/>
            <p:nvPr/>
          </p:nvSpPr>
          <p:spPr>
            <a:xfrm>
              <a:off x="3788084"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56" name="pg55"/>
            <p:cNvSpPr/>
            <p:nvPr/>
          </p:nvSpPr>
          <p:spPr>
            <a:xfrm>
              <a:off x="3845564"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57" name="tx56"/>
            <p:cNvSpPr/>
            <p:nvPr/>
          </p:nvSpPr>
          <p:spPr>
            <a:xfrm>
              <a:off x="3949633"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3 case(s)</a:t>
              </a:r>
            </a:p>
          </p:txBody>
        </p:sp>
        <p:sp>
          <p:nvSpPr>
            <p:cNvPr id="58" name="rc57"/>
            <p:cNvSpPr/>
            <p:nvPr/>
          </p:nvSpPr>
          <p:spPr>
            <a:xfrm>
              <a:off x="1709108" y="2153563"/>
              <a:ext cx="5420699" cy="3131794"/>
            </a:xfrm>
            <a:prstGeom prst="rect">
              <a:avLst/>
            </a:prstGeom>
            <a:ln w="13550" cap="rnd">
              <a:solidFill>
                <a:srgbClr val="333333">
                  <a:alpha val="100000"/>
                </a:srgbClr>
              </a:solidFill>
              <a:prstDash val="solid"/>
              <a:round/>
            </a:ln>
          </p:spPr>
          <p:txBody>
            <a:bodyPr/>
            <a:lstStyle/>
            <a:p/>
          </p:txBody>
        </p:sp>
        <p:sp>
          <p:nvSpPr>
            <p:cNvPr id="59" name="rc58"/>
            <p:cNvSpPr/>
            <p:nvPr/>
          </p:nvSpPr>
          <p:spPr>
            <a:xfrm>
              <a:off x="7129808" y="2153563"/>
              <a:ext cx="5420699" cy="3131794"/>
            </a:xfrm>
            <a:prstGeom prst="rect">
              <a:avLst/>
            </a:prstGeom>
            <a:solidFill>
              <a:srgbClr val="FFFFFF">
                <a:alpha val="100000"/>
              </a:srgbClr>
            </a:solidFill>
          </p:spPr>
          <p:txBody>
            <a:bodyPr/>
            <a:lstStyle/>
            <a:p/>
          </p:txBody>
        </p:sp>
        <p:sp>
          <p:nvSpPr>
            <p:cNvPr id="60" name="pl59"/>
            <p:cNvSpPr/>
            <p:nvPr/>
          </p:nvSpPr>
          <p:spPr>
            <a:xfrm>
              <a:off x="7129808"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1" name="pl60"/>
            <p:cNvSpPr/>
            <p:nvPr/>
          </p:nvSpPr>
          <p:spPr>
            <a:xfrm>
              <a:off x="7129808"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2" name="pl61"/>
            <p:cNvSpPr/>
            <p:nvPr/>
          </p:nvSpPr>
          <p:spPr>
            <a:xfrm>
              <a:off x="7129808"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3" name="pl62"/>
            <p:cNvSpPr/>
            <p:nvPr/>
          </p:nvSpPr>
          <p:spPr>
            <a:xfrm>
              <a:off x="7129808"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4" name="pl63"/>
            <p:cNvSpPr/>
            <p:nvPr/>
          </p:nvSpPr>
          <p:spPr>
            <a:xfrm>
              <a:off x="7129808"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65" name="pl64"/>
            <p:cNvSpPr/>
            <p:nvPr/>
          </p:nvSpPr>
          <p:spPr>
            <a:xfrm>
              <a:off x="7129808"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6" name="pl65"/>
            <p:cNvSpPr/>
            <p:nvPr/>
          </p:nvSpPr>
          <p:spPr>
            <a:xfrm>
              <a:off x="7129808"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7" name="pl66"/>
            <p:cNvSpPr/>
            <p:nvPr/>
          </p:nvSpPr>
          <p:spPr>
            <a:xfrm>
              <a:off x="7129808"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8" name="pl67"/>
            <p:cNvSpPr/>
            <p:nvPr/>
          </p:nvSpPr>
          <p:spPr>
            <a:xfrm>
              <a:off x="7129808"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69" name="pl68"/>
            <p:cNvSpPr/>
            <p:nvPr/>
          </p:nvSpPr>
          <p:spPr>
            <a:xfrm>
              <a:off x="7129808"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70" name="pl69"/>
            <p:cNvSpPr/>
            <p:nvPr/>
          </p:nvSpPr>
          <p:spPr>
            <a:xfrm>
              <a:off x="7129808"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71" name="rc70"/>
            <p:cNvSpPr/>
            <p:nvPr/>
          </p:nvSpPr>
          <p:spPr>
            <a:xfrm>
              <a:off x="7196456" y="4683090"/>
              <a:ext cx="399887" cy="602268"/>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2" name="rc71"/>
            <p:cNvSpPr/>
            <p:nvPr/>
          </p:nvSpPr>
          <p:spPr>
            <a:xfrm>
              <a:off x="7196456" y="4683090"/>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3" name="rc72"/>
            <p:cNvSpPr/>
            <p:nvPr/>
          </p:nvSpPr>
          <p:spPr>
            <a:xfrm>
              <a:off x="7196456" y="4683090"/>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4" name="rc73"/>
            <p:cNvSpPr/>
            <p:nvPr/>
          </p:nvSpPr>
          <p:spPr>
            <a:xfrm>
              <a:off x="7196456" y="4683090"/>
              <a:ext cx="399887" cy="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5" name="rc74"/>
            <p:cNvSpPr/>
            <p:nvPr/>
          </p:nvSpPr>
          <p:spPr>
            <a:xfrm>
              <a:off x="808509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76" name="rc75"/>
            <p:cNvSpPr/>
            <p:nvPr/>
          </p:nvSpPr>
          <p:spPr>
            <a:xfrm>
              <a:off x="808509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77" name="rc76"/>
            <p:cNvSpPr/>
            <p:nvPr/>
          </p:nvSpPr>
          <p:spPr>
            <a:xfrm>
              <a:off x="808509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78" name="rc77"/>
            <p:cNvSpPr/>
            <p:nvPr/>
          </p:nvSpPr>
          <p:spPr>
            <a:xfrm>
              <a:off x="8085095" y="3478553"/>
              <a:ext cx="399887" cy="1806804"/>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79" name="rc78"/>
            <p:cNvSpPr/>
            <p:nvPr/>
          </p:nvSpPr>
          <p:spPr>
            <a:xfrm>
              <a:off x="8529415"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0" name="rc79"/>
            <p:cNvSpPr/>
            <p:nvPr/>
          </p:nvSpPr>
          <p:spPr>
            <a:xfrm>
              <a:off x="8529415"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1" name="rc80"/>
            <p:cNvSpPr/>
            <p:nvPr/>
          </p:nvSpPr>
          <p:spPr>
            <a:xfrm>
              <a:off x="8529415"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2" name="rc81"/>
            <p:cNvSpPr/>
            <p:nvPr/>
          </p:nvSpPr>
          <p:spPr>
            <a:xfrm>
              <a:off x="8529415" y="4080821"/>
              <a:ext cx="399887" cy="1204536"/>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3" name="rc82"/>
            <p:cNvSpPr/>
            <p:nvPr/>
          </p:nvSpPr>
          <p:spPr>
            <a:xfrm>
              <a:off x="941805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4" name="rc83"/>
            <p:cNvSpPr/>
            <p:nvPr/>
          </p:nvSpPr>
          <p:spPr>
            <a:xfrm>
              <a:off x="941805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5" name="rc84"/>
            <p:cNvSpPr/>
            <p:nvPr/>
          </p:nvSpPr>
          <p:spPr>
            <a:xfrm>
              <a:off x="941805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86" name="rc85"/>
            <p:cNvSpPr/>
            <p:nvPr/>
          </p:nvSpPr>
          <p:spPr>
            <a:xfrm>
              <a:off x="9418054"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87" name="rc86"/>
            <p:cNvSpPr/>
            <p:nvPr/>
          </p:nvSpPr>
          <p:spPr>
            <a:xfrm>
              <a:off x="9862374"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88" name="rc87"/>
            <p:cNvSpPr/>
            <p:nvPr/>
          </p:nvSpPr>
          <p:spPr>
            <a:xfrm>
              <a:off x="9862374"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89" name="rc88"/>
            <p:cNvSpPr/>
            <p:nvPr/>
          </p:nvSpPr>
          <p:spPr>
            <a:xfrm>
              <a:off x="9862374"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0" name="rc89"/>
            <p:cNvSpPr/>
            <p:nvPr/>
          </p:nvSpPr>
          <p:spPr>
            <a:xfrm>
              <a:off x="9862374"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1" name="rc90"/>
            <p:cNvSpPr/>
            <p:nvPr/>
          </p:nvSpPr>
          <p:spPr>
            <a:xfrm>
              <a:off x="10751013" y="5285358"/>
              <a:ext cx="399887" cy="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92" name="rc91"/>
            <p:cNvSpPr/>
            <p:nvPr/>
          </p:nvSpPr>
          <p:spPr>
            <a:xfrm>
              <a:off x="10751013" y="5285358"/>
              <a:ext cx="399887" cy="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93" name="rc92"/>
            <p:cNvSpPr/>
            <p:nvPr/>
          </p:nvSpPr>
          <p:spPr>
            <a:xfrm>
              <a:off x="10751013" y="5285358"/>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94" name="rc93"/>
            <p:cNvSpPr/>
            <p:nvPr/>
          </p:nvSpPr>
          <p:spPr>
            <a:xfrm>
              <a:off x="10751013" y="4683090"/>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95" name="pg94"/>
            <p:cNvSpPr/>
            <p:nvPr/>
          </p:nvSpPr>
          <p:spPr>
            <a:xfrm>
              <a:off x="9083901"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96" name="tx95"/>
            <p:cNvSpPr/>
            <p:nvPr/>
          </p:nvSpPr>
          <p:spPr>
            <a:xfrm>
              <a:off x="92087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1 case(s)</a:t>
              </a:r>
            </a:p>
          </p:txBody>
        </p:sp>
        <p:sp>
          <p:nvSpPr>
            <p:cNvPr id="97" name="pg96"/>
            <p:cNvSpPr/>
            <p:nvPr/>
          </p:nvSpPr>
          <p:spPr>
            <a:xfrm>
              <a:off x="9266263" y="2394471"/>
              <a:ext cx="1147788" cy="311602"/>
            </a:xfrm>
            <a:custGeom>
              <a:avLst/>
              <a:pathLst>
                <a:path w="1147788" h="311602">
                  <a:moveTo>
                    <a:pt x="26017" y="311602"/>
                  </a:moveTo>
                  <a:lnTo>
                    <a:pt x="1121771" y="311602"/>
                  </a:lnTo>
                  <a:lnTo>
                    <a:pt x="1120723" y="311581"/>
                  </a:lnTo>
                  <a:lnTo>
                    <a:pt x="1124907" y="311412"/>
                  </a:lnTo>
                  <a:lnTo>
                    <a:pt x="1129009" y="310575"/>
                  </a:lnTo>
                  <a:lnTo>
                    <a:pt x="1132924" y="309090"/>
                  </a:lnTo>
                  <a:lnTo>
                    <a:pt x="1136551" y="306996"/>
                  </a:lnTo>
                  <a:lnTo>
                    <a:pt x="1139794" y="304348"/>
                  </a:lnTo>
                  <a:lnTo>
                    <a:pt x="1142570" y="301214"/>
                  </a:lnTo>
                  <a:lnTo>
                    <a:pt x="1144808" y="297675"/>
                  </a:lnTo>
                  <a:lnTo>
                    <a:pt x="1146449" y="293823"/>
                  </a:lnTo>
                  <a:lnTo>
                    <a:pt x="1147451" y="289758"/>
                  </a:lnTo>
                  <a:lnTo>
                    <a:pt x="1147788" y="285585"/>
                  </a:lnTo>
                  <a:lnTo>
                    <a:pt x="1147788" y="26017"/>
                  </a:lnTo>
                  <a:lnTo>
                    <a:pt x="1147451" y="21843"/>
                  </a:lnTo>
                  <a:lnTo>
                    <a:pt x="1146449" y="17778"/>
                  </a:lnTo>
                  <a:lnTo>
                    <a:pt x="1144808" y="13926"/>
                  </a:lnTo>
                  <a:lnTo>
                    <a:pt x="1142570" y="10387"/>
                  </a:lnTo>
                  <a:lnTo>
                    <a:pt x="1139794" y="7253"/>
                  </a:lnTo>
                  <a:lnTo>
                    <a:pt x="1136551" y="4605"/>
                  </a:lnTo>
                  <a:lnTo>
                    <a:pt x="1132924" y="2511"/>
                  </a:lnTo>
                  <a:lnTo>
                    <a:pt x="1129009" y="1027"/>
                  </a:lnTo>
                  <a:lnTo>
                    <a:pt x="1124907" y="189"/>
                  </a:lnTo>
                  <a:lnTo>
                    <a:pt x="1121771"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98" name="tx97"/>
            <p:cNvSpPr/>
            <p:nvPr/>
          </p:nvSpPr>
          <p:spPr>
            <a:xfrm>
              <a:off x="9370332" y="2466357"/>
              <a:ext cx="939651" cy="135647"/>
            </a:xfrm>
            <a:prstGeom prst="rect">
              <a:avLst/>
            </a:prstGeom>
            <a:noFill/>
          </p:spPr>
          <p:txBody>
            <a:bodyPr lIns="0" rIns="0" tIns="0" bIns="0" anchorCtr="1" anchor="ctr" wrap="none"/>
            <a:lstStyle/>
            <a:p>
              <a:pPr algn="l" marL="0" marR="0" indent="0">
                <a:lnSpc>
                  <a:spcPts val="1138"/>
                </a:lnSpc>
                <a:spcBef>
                  <a:spcPts val="0"/>
                </a:spcBef>
                <a:spcAft>
                  <a:spcPts val="0"/>
                </a:spcAft>
              </a:pPr>
              <a:r>
                <a:rPr sz="1138">
                  <a:solidFill>
                    <a:srgbClr val="000000">
                      <a:alpha val="100000"/>
                    </a:srgbClr>
                  </a:solidFill>
                  <a:latin typeface="Poppins"/>
                  <a:cs typeface="Poppins"/>
                </a:rPr>
                <a:t>JRF: 1 case(s)</a:t>
              </a:r>
            </a:p>
          </p:txBody>
        </p:sp>
        <p:sp>
          <p:nvSpPr>
            <p:cNvPr id="99" name="rc98"/>
            <p:cNvSpPr/>
            <p:nvPr/>
          </p:nvSpPr>
          <p:spPr>
            <a:xfrm>
              <a:off x="7129808" y="2153563"/>
              <a:ext cx="5420699" cy="3131794"/>
            </a:xfrm>
            <a:prstGeom prst="rect">
              <a:avLst/>
            </a:prstGeom>
            <a:ln w="13550" cap="rnd">
              <a:solidFill>
                <a:srgbClr val="333333">
                  <a:alpha val="100000"/>
                </a:srgbClr>
              </a:solidFill>
              <a:prstDash val="solid"/>
              <a:round/>
            </a:ln>
          </p:spPr>
          <p:txBody>
            <a:bodyPr/>
            <a:lstStyle/>
            <a:p/>
          </p:txBody>
        </p:sp>
        <p:sp>
          <p:nvSpPr>
            <p:cNvPr id="100" name="rc99"/>
            <p:cNvSpPr/>
            <p:nvPr/>
          </p:nvSpPr>
          <p:spPr>
            <a:xfrm>
              <a:off x="12550507" y="2153563"/>
              <a:ext cx="5420699" cy="3131794"/>
            </a:xfrm>
            <a:prstGeom prst="rect">
              <a:avLst/>
            </a:prstGeom>
            <a:solidFill>
              <a:srgbClr val="FFFFFF">
                <a:alpha val="100000"/>
              </a:srgbClr>
            </a:solidFill>
          </p:spPr>
          <p:txBody>
            <a:bodyPr/>
            <a:lstStyle/>
            <a:p/>
          </p:txBody>
        </p:sp>
        <p:sp>
          <p:nvSpPr>
            <p:cNvPr id="101" name="pl100"/>
            <p:cNvSpPr/>
            <p:nvPr/>
          </p:nvSpPr>
          <p:spPr>
            <a:xfrm>
              <a:off x="12550507" y="4984224"/>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2" name="pl101"/>
            <p:cNvSpPr/>
            <p:nvPr/>
          </p:nvSpPr>
          <p:spPr>
            <a:xfrm>
              <a:off x="12550507" y="4381956"/>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3" name="pl102"/>
            <p:cNvSpPr/>
            <p:nvPr/>
          </p:nvSpPr>
          <p:spPr>
            <a:xfrm>
              <a:off x="12550507" y="3779687"/>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4" name="pl103"/>
            <p:cNvSpPr/>
            <p:nvPr/>
          </p:nvSpPr>
          <p:spPr>
            <a:xfrm>
              <a:off x="12550507" y="3177419"/>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5" name="pl104"/>
            <p:cNvSpPr/>
            <p:nvPr/>
          </p:nvSpPr>
          <p:spPr>
            <a:xfrm>
              <a:off x="12550507" y="2575151"/>
              <a:ext cx="5420699" cy="0"/>
            </a:xfrm>
            <a:custGeom>
              <a:avLst/>
              <a:pathLst>
                <a:path w="5420699" h="0">
                  <a:moveTo>
                    <a:pt x="0" y="0"/>
                  </a:moveTo>
                  <a:lnTo>
                    <a:pt x="5420699" y="0"/>
                  </a:lnTo>
                  <a:lnTo>
                    <a:pt x="5420699" y="0"/>
                  </a:lnTo>
                </a:path>
              </a:pathLst>
            </a:custGeom>
            <a:ln w="6775" cap="flat">
              <a:solidFill>
                <a:srgbClr val="EBEBEB">
                  <a:alpha val="100000"/>
                </a:srgbClr>
              </a:solidFill>
              <a:prstDash val="solid"/>
              <a:round/>
            </a:ln>
          </p:spPr>
          <p:txBody>
            <a:bodyPr/>
            <a:lstStyle/>
            <a:p/>
          </p:txBody>
        </p:sp>
        <p:sp>
          <p:nvSpPr>
            <p:cNvPr id="106" name="pl105"/>
            <p:cNvSpPr/>
            <p:nvPr/>
          </p:nvSpPr>
          <p:spPr>
            <a:xfrm>
              <a:off x="12550507" y="5285358"/>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7" name="pl106"/>
            <p:cNvSpPr/>
            <p:nvPr/>
          </p:nvSpPr>
          <p:spPr>
            <a:xfrm>
              <a:off x="12550507" y="4683090"/>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8" name="pl107"/>
            <p:cNvSpPr/>
            <p:nvPr/>
          </p:nvSpPr>
          <p:spPr>
            <a:xfrm>
              <a:off x="12550507" y="4080821"/>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09" name="pl108"/>
            <p:cNvSpPr/>
            <p:nvPr/>
          </p:nvSpPr>
          <p:spPr>
            <a:xfrm>
              <a:off x="12550507" y="3478553"/>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0" name="pl109"/>
            <p:cNvSpPr/>
            <p:nvPr/>
          </p:nvSpPr>
          <p:spPr>
            <a:xfrm>
              <a:off x="12550507" y="2876285"/>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1" name="pl110"/>
            <p:cNvSpPr/>
            <p:nvPr/>
          </p:nvSpPr>
          <p:spPr>
            <a:xfrm>
              <a:off x="12550507" y="2274017"/>
              <a:ext cx="5420699" cy="0"/>
            </a:xfrm>
            <a:custGeom>
              <a:avLst/>
              <a:pathLst>
                <a:path w="5420699" h="0">
                  <a:moveTo>
                    <a:pt x="0" y="0"/>
                  </a:moveTo>
                  <a:lnTo>
                    <a:pt x="5420699" y="0"/>
                  </a:lnTo>
                  <a:lnTo>
                    <a:pt x="5420699" y="0"/>
                  </a:lnTo>
                </a:path>
              </a:pathLst>
            </a:custGeom>
            <a:ln w="13550" cap="flat">
              <a:solidFill>
                <a:srgbClr val="EBEBEB">
                  <a:alpha val="100000"/>
                </a:srgbClr>
              </a:solidFill>
              <a:prstDash val="solid"/>
              <a:round/>
            </a:ln>
          </p:spPr>
          <p:txBody>
            <a:bodyPr/>
            <a:lstStyle/>
            <a:p/>
          </p:txBody>
        </p:sp>
        <p:sp>
          <p:nvSpPr>
            <p:cNvPr id="112" name="rc111"/>
            <p:cNvSpPr/>
            <p:nvPr/>
          </p:nvSpPr>
          <p:spPr>
            <a:xfrm>
              <a:off x="13950114" y="4080821"/>
              <a:ext cx="399887" cy="1204536"/>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113" name="rc112"/>
            <p:cNvSpPr/>
            <p:nvPr/>
          </p:nvSpPr>
          <p:spPr>
            <a:xfrm>
              <a:off x="13950114" y="3478553"/>
              <a:ext cx="399887" cy="602268"/>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114" name="rc113"/>
            <p:cNvSpPr/>
            <p:nvPr/>
          </p:nvSpPr>
          <p:spPr>
            <a:xfrm>
              <a:off x="13950114" y="3478553"/>
              <a:ext cx="399887" cy="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115" name="rc114"/>
            <p:cNvSpPr/>
            <p:nvPr/>
          </p:nvSpPr>
          <p:spPr>
            <a:xfrm>
              <a:off x="13950114" y="2876285"/>
              <a:ext cx="399887" cy="602268"/>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116" name="pg115"/>
            <p:cNvSpPr/>
            <p:nvPr/>
          </p:nvSpPr>
          <p:spPr>
            <a:xfrm>
              <a:off x="14504600" y="2153563"/>
              <a:ext cx="1512513" cy="373922"/>
            </a:xfrm>
            <a:custGeom>
              <a:avLst/>
              <a:pathLst>
                <a:path w="1512513" h="373922">
                  <a:moveTo>
                    <a:pt x="31220" y="373922"/>
                  </a:moveTo>
                  <a:lnTo>
                    <a:pt x="1481293" y="373922"/>
                  </a:lnTo>
                  <a:lnTo>
                    <a:pt x="1480036" y="373897"/>
                  </a:lnTo>
                  <a:lnTo>
                    <a:pt x="1485056" y="373695"/>
                  </a:lnTo>
                  <a:lnTo>
                    <a:pt x="1489979" y="372690"/>
                  </a:lnTo>
                  <a:lnTo>
                    <a:pt x="1494677" y="370908"/>
                  </a:lnTo>
                  <a:lnTo>
                    <a:pt x="1499028" y="368396"/>
                  </a:lnTo>
                  <a:lnTo>
                    <a:pt x="1502920" y="365218"/>
                  </a:lnTo>
                  <a:lnTo>
                    <a:pt x="1506252" y="361457"/>
                  </a:lnTo>
                  <a:lnTo>
                    <a:pt x="1508937" y="357211"/>
                  </a:lnTo>
                  <a:lnTo>
                    <a:pt x="1510907" y="352588"/>
                  </a:lnTo>
                  <a:lnTo>
                    <a:pt x="1512109" y="347710"/>
                  </a:lnTo>
                  <a:lnTo>
                    <a:pt x="1512513" y="342702"/>
                  </a:lnTo>
                  <a:lnTo>
                    <a:pt x="1512513" y="31220"/>
                  </a:lnTo>
                  <a:lnTo>
                    <a:pt x="1512109" y="26212"/>
                  </a:lnTo>
                  <a:lnTo>
                    <a:pt x="1510907" y="21334"/>
                  </a:lnTo>
                  <a:lnTo>
                    <a:pt x="1508937" y="16711"/>
                  </a:lnTo>
                  <a:lnTo>
                    <a:pt x="1506252" y="12465"/>
                  </a:lnTo>
                  <a:lnTo>
                    <a:pt x="1502920" y="8704"/>
                  </a:lnTo>
                  <a:lnTo>
                    <a:pt x="1499028" y="5526"/>
                  </a:lnTo>
                  <a:lnTo>
                    <a:pt x="1494677" y="3014"/>
                  </a:lnTo>
                  <a:lnTo>
                    <a:pt x="1489979" y="1232"/>
                  </a:lnTo>
                  <a:lnTo>
                    <a:pt x="1485056" y="227"/>
                  </a:lnTo>
                  <a:lnTo>
                    <a:pt x="1481293" y="0"/>
                  </a:lnTo>
                  <a:lnTo>
                    <a:pt x="31220" y="0"/>
                  </a:lnTo>
                  <a:lnTo>
                    <a:pt x="34983" y="227"/>
                  </a:lnTo>
                  <a:lnTo>
                    <a:pt x="29963" y="25"/>
                  </a:lnTo>
                  <a:lnTo>
                    <a:pt x="24975" y="630"/>
                  </a:lnTo>
                  <a:lnTo>
                    <a:pt x="20149" y="2028"/>
                  </a:lnTo>
                  <a:lnTo>
                    <a:pt x="15610" y="4182"/>
                  </a:lnTo>
                  <a:lnTo>
                    <a:pt x="11475" y="7036"/>
                  </a:lnTo>
                  <a:lnTo>
                    <a:pt x="7851" y="10517"/>
                  </a:lnTo>
                  <a:lnTo>
                    <a:pt x="4833" y="14534"/>
                  </a:lnTo>
                  <a:lnTo>
                    <a:pt x="2498" y="18983"/>
                  </a:lnTo>
                  <a:lnTo>
                    <a:pt x="907" y="23749"/>
                  </a:lnTo>
                  <a:lnTo>
                    <a:pt x="101" y="28708"/>
                  </a:lnTo>
                  <a:lnTo>
                    <a:pt x="0" y="31220"/>
                  </a:lnTo>
                  <a:lnTo>
                    <a:pt x="0" y="342702"/>
                  </a:lnTo>
                  <a:lnTo>
                    <a:pt x="101" y="340189"/>
                  </a:lnTo>
                  <a:lnTo>
                    <a:pt x="101" y="345214"/>
                  </a:lnTo>
                  <a:lnTo>
                    <a:pt x="907" y="350173"/>
                  </a:lnTo>
                  <a:lnTo>
                    <a:pt x="2498" y="354939"/>
                  </a:lnTo>
                  <a:lnTo>
                    <a:pt x="4833" y="359388"/>
                  </a:lnTo>
                  <a:lnTo>
                    <a:pt x="7851" y="363405"/>
                  </a:lnTo>
                  <a:lnTo>
                    <a:pt x="11475" y="366885"/>
                  </a:lnTo>
                  <a:lnTo>
                    <a:pt x="15610" y="369739"/>
                  </a:lnTo>
                  <a:lnTo>
                    <a:pt x="20149" y="371893"/>
                  </a:lnTo>
                  <a:lnTo>
                    <a:pt x="24975" y="373291"/>
                  </a:lnTo>
                  <a:lnTo>
                    <a:pt x="29963" y="373897"/>
                  </a:lnTo>
                  <a:close/>
                </a:path>
              </a:pathLst>
            </a:custGeom>
            <a:solidFill>
              <a:srgbClr val="FFFFFF">
                <a:alpha val="100000"/>
              </a:srgbClr>
            </a:solidFill>
          </p:spPr>
          <p:txBody>
            <a:bodyPr/>
            <a:lstStyle/>
            <a:p/>
          </p:txBody>
        </p:sp>
        <p:sp>
          <p:nvSpPr>
            <p:cNvPr id="117" name="tx116"/>
            <p:cNvSpPr/>
            <p:nvPr/>
          </p:nvSpPr>
          <p:spPr>
            <a:xfrm>
              <a:off x="14629483" y="2239827"/>
              <a:ext cx="1262748" cy="162776"/>
            </a:xfrm>
            <a:prstGeom prst="rect">
              <a:avLst/>
            </a:prstGeom>
            <a:noFill/>
          </p:spPr>
          <p:txBody>
            <a:bodyPr lIns="0" rIns="0" tIns="0" bIns="0" anchorCtr="1" anchor="ctr" wrap="none"/>
            <a:lstStyle/>
            <a:p>
              <a:pPr algn="l" marL="0" marR="0" indent="0">
                <a:lnSpc>
                  <a:spcPts val="1365"/>
                </a:lnSpc>
                <a:spcBef>
                  <a:spcPts val="0"/>
                </a:spcBef>
                <a:spcAft>
                  <a:spcPts val="0"/>
                </a:spcAft>
              </a:pPr>
              <a:r>
                <a:rPr sz="1365" b="1">
                  <a:solidFill>
                    <a:srgbClr val="000000">
                      <a:alpha val="100000"/>
                    </a:srgbClr>
                  </a:solidFill>
                  <a:latin typeface="Poppins"/>
                  <a:cs typeface="Poppins"/>
                </a:rPr>
                <a:t>Total: 3 case(s)</a:t>
              </a:r>
            </a:p>
          </p:txBody>
        </p:sp>
        <p:sp>
          <p:nvSpPr>
            <p:cNvPr id="118" name="pg117"/>
            <p:cNvSpPr/>
            <p:nvPr/>
          </p:nvSpPr>
          <p:spPr>
            <a:xfrm>
              <a:off x="15156788" y="2394471"/>
              <a:ext cx="208137" cy="311602"/>
            </a:xfrm>
            <a:custGeom>
              <a:avLst/>
              <a:pathLst>
                <a:path w="208137" h="311602">
                  <a:moveTo>
                    <a:pt x="26017" y="311602"/>
                  </a:moveTo>
                  <a:lnTo>
                    <a:pt x="182120" y="311602"/>
                  </a:lnTo>
                  <a:lnTo>
                    <a:pt x="181072" y="311581"/>
                  </a:lnTo>
                  <a:lnTo>
                    <a:pt x="185256" y="311412"/>
                  </a:lnTo>
                  <a:lnTo>
                    <a:pt x="189358" y="310575"/>
                  </a:lnTo>
                  <a:lnTo>
                    <a:pt x="193273" y="309090"/>
                  </a:lnTo>
                  <a:lnTo>
                    <a:pt x="196899" y="306996"/>
                  </a:lnTo>
                  <a:lnTo>
                    <a:pt x="200143" y="304348"/>
                  </a:lnTo>
                  <a:lnTo>
                    <a:pt x="202919" y="301214"/>
                  </a:lnTo>
                  <a:lnTo>
                    <a:pt x="205157" y="297675"/>
                  </a:lnTo>
                  <a:lnTo>
                    <a:pt x="206798" y="293823"/>
                  </a:lnTo>
                  <a:lnTo>
                    <a:pt x="207800" y="289758"/>
                  </a:lnTo>
                  <a:lnTo>
                    <a:pt x="208137" y="285585"/>
                  </a:lnTo>
                  <a:lnTo>
                    <a:pt x="208137" y="26017"/>
                  </a:lnTo>
                  <a:lnTo>
                    <a:pt x="207800" y="21843"/>
                  </a:lnTo>
                  <a:lnTo>
                    <a:pt x="206798" y="17778"/>
                  </a:lnTo>
                  <a:lnTo>
                    <a:pt x="205157" y="13926"/>
                  </a:lnTo>
                  <a:lnTo>
                    <a:pt x="202919" y="10387"/>
                  </a:lnTo>
                  <a:lnTo>
                    <a:pt x="200143" y="7253"/>
                  </a:lnTo>
                  <a:lnTo>
                    <a:pt x="196899" y="4605"/>
                  </a:lnTo>
                  <a:lnTo>
                    <a:pt x="193273" y="2511"/>
                  </a:lnTo>
                  <a:lnTo>
                    <a:pt x="189358" y="1027"/>
                  </a:lnTo>
                  <a:lnTo>
                    <a:pt x="185256" y="189"/>
                  </a:lnTo>
                  <a:lnTo>
                    <a:pt x="182120" y="0"/>
                  </a:lnTo>
                  <a:lnTo>
                    <a:pt x="26017" y="0"/>
                  </a:lnTo>
                  <a:lnTo>
                    <a:pt x="29153" y="189"/>
                  </a:lnTo>
                  <a:lnTo>
                    <a:pt x="24969" y="21"/>
                  </a:lnTo>
                  <a:lnTo>
                    <a:pt x="20813" y="525"/>
                  </a:lnTo>
                  <a:lnTo>
                    <a:pt x="16791" y="1690"/>
                  </a:lnTo>
                  <a:lnTo>
                    <a:pt x="13008" y="3485"/>
                  </a:lnTo>
                  <a:lnTo>
                    <a:pt x="9562" y="5864"/>
                  </a:lnTo>
                  <a:lnTo>
                    <a:pt x="6543" y="8764"/>
                  </a:lnTo>
                  <a:lnTo>
                    <a:pt x="4027" y="12111"/>
                  </a:lnTo>
                  <a:lnTo>
                    <a:pt x="2081" y="15819"/>
                  </a:lnTo>
                  <a:lnTo>
                    <a:pt x="756" y="19790"/>
                  </a:lnTo>
                  <a:lnTo>
                    <a:pt x="84" y="23923"/>
                  </a:lnTo>
                  <a:lnTo>
                    <a:pt x="0" y="26017"/>
                  </a:lnTo>
                  <a:lnTo>
                    <a:pt x="0" y="285585"/>
                  </a:lnTo>
                  <a:lnTo>
                    <a:pt x="84" y="283491"/>
                  </a:lnTo>
                  <a:lnTo>
                    <a:pt x="84" y="287678"/>
                  </a:lnTo>
                  <a:lnTo>
                    <a:pt x="756" y="291811"/>
                  </a:lnTo>
                  <a:lnTo>
                    <a:pt x="2081" y="295782"/>
                  </a:lnTo>
                  <a:lnTo>
                    <a:pt x="4027" y="299490"/>
                  </a:lnTo>
                  <a:lnTo>
                    <a:pt x="6543" y="302837"/>
                  </a:lnTo>
                  <a:lnTo>
                    <a:pt x="9562" y="305738"/>
                  </a:lnTo>
                  <a:lnTo>
                    <a:pt x="13008" y="308116"/>
                  </a:lnTo>
                  <a:lnTo>
                    <a:pt x="16791" y="309911"/>
                  </a:lnTo>
                  <a:lnTo>
                    <a:pt x="20813" y="311076"/>
                  </a:lnTo>
                  <a:lnTo>
                    <a:pt x="24969" y="311581"/>
                  </a:lnTo>
                  <a:close/>
                </a:path>
              </a:pathLst>
            </a:custGeom>
            <a:solidFill>
              <a:srgbClr val="FFFFFF">
                <a:alpha val="100000"/>
              </a:srgbClr>
            </a:solidFill>
          </p:spPr>
          <p:txBody>
            <a:bodyPr/>
            <a:lstStyle/>
            <a:p/>
          </p:txBody>
        </p:sp>
        <p:sp>
          <p:nvSpPr>
            <p:cNvPr id="119" name="rc118"/>
            <p:cNvSpPr/>
            <p:nvPr/>
          </p:nvSpPr>
          <p:spPr>
            <a:xfrm>
              <a:off x="12550507" y="2153563"/>
              <a:ext cx="5420699" cy="3131794"/>
            </a:xfrm>
            <a:prstGeom prst="rect">
              <a:avLst/>
            </a:prstGeom>
            <a:ln w="13550" cap="rnd">
              <a:solidFill>
                <a:srgbClr val="333333">
                  <a:alpha val="100000"/>
                </a:srgbClr>
              </a:solidFill>
              <a:prstDash val="solid"/>
              <a:round/>
            </a:ln>
          </p:spPr>
          <p:txBody>
            <a:bodyPr/>
            <a:lstStyle/>
            <a:p/>
          </p:txBody>
        </p:sp>
        <p:sp>
          <p:nvSpPr>
            <p:cNvPr id="120" name="tx119"/>
            <p:cNvSpPr/>
            <p:nvPr/>
          </p:nvSpPr>
          <p:spPr>
            <a:xfrm>
              <a:off x="4136933"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2024</a:t>
              </a:r>
            </a:p>
          </p:txBody>
        </p:sp>
        <p:sp>
          <p:nvSpPr>
            <p:cNvPr id="121" name="tx120"/>
            <p:cNvSpPr/>
            <p:nvPr/>
          </p:nvSpPr>
          <p:spPr>
            <a:xfrm>
              <a:off x="95576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2025</a:t>
              </a:r>
            </a:p>
          </p:txBody>
        </p:sp>
        <p:sp>
          <p:nvSpPr>
            <p:cNvPr id="122" name="tx121"/>
            <p:cNvSpPr/>
            <p:nvPr/>
          </p:nvSpPr>
          <p:spPr>
            <a:xfrm>
              <a:off x="14978332" y="1885502"/>
              <a:ext cx="565050" cy="185663"/>
            </a:xfrm>
            <a:prstGeom prst="rect">
              <a:avLst/>
            </a:prstGeom>
            <a:noFill/>
          </p:spPr>
          <p:txBody>
            <a:bodyPr lIns="0" rIns="0" tIns="0" bIns="0" anchorCtr="1" anchor="ctr" wrap="none"/>
            <a:lstStyle/>
            <a:p>
              <a:pPr algn="l" marL="0" marR="0" indent="0">
                <a:lnSpc>
                  <a:spcPts val="2000"/>
                </a:lnSpc>
                <a:spcBef>
                  <a:spcPts val="0"/>
                </a:spcBef>
                <a:spcAft>
                  <a:spcPts val="0"/>
                </a:spcAft>
              </a:pPr>
              <a:r>
                <a:rPr sz="2000" b="1">
                  <a:solidFill>
                    <a:srgbClr val="000000">
                      <a:alpha val="100000"/>
                    </a:srgbClr>
                  </a:solidFill>
                  <a:latin typeface="Poppins"/>
                  <a:cs typeface="Poppins"/>
                </a:rPr>
                <a:t>2026</a:t>
              </a:r>
            </a:p>
          </p:txBody>
        </p:sp>
        <p:sp>
          <p:nvSpPr>
            <p:cNvPr id="123" name="pl122"/>
            <p:cNvSpPr/>
            <p:nvPr/>
          </p:nvSpPr>
          <p:spPr>
            <a:xfrm>
              <a:off x="19757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4" name="pl123"/>
            <p:cNvSpPr/>
            <p:nvPr/>
          </p:nvSpPr>
          <p:spPr>
            <a:xfrm>
              <a:off x="242002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5" name="pl124"/>
            <p:cNvSpPr/>
            <p:nvPr/>
          </p:nvSpPr>
          <p:spPr>
            <a:xfrm>
              <a:off x="28643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6" name="pl125"/>
            <p:cNvSpPr/>
            <p:nvPr/>
          </p:nvSpPr>
          <p:spPr>
            <a:xfrm>
              <a:off x="33086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7" name="pl126"/>
            <p:cNvSpPr/>
            <p:nvPr/>
          </p:nvSpPr>
          <p:spPr>
            <a:xfrm>
              <a:off x="375297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8" name="pl127"/>
            <p:cNvSpPr/>
            <p:nvPr/>
          </p:nvSpPr>
          <p:spPr>
            <a:xfrm>
              <a:off x="41972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29" name="pl128"/>
            <p:cNvSpPr/>
            <p:nvPr/>
          </p:nvSpPr>
          <p:spPr>
            <a:xfrm>
              <a:off x="46416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0" name="pl129"/>
            <p:cNvSpPr/>
            <p:nvPr/>
          </p:nvSpPr>
          <p:spPr>
            <a:xfrm>
              <a:off x="508593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1" name="pl130"/>
            <p:cNvSpPr/>
            <p:nvPr/>
          </p:nvSpPr>
          <p:spPr>
            <a:xfrm>
              <a:off x="55302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2" name="pl131"/>
            <p:cNvSpPr/>
            <p:nvPr/>
          </p:nvSpPr>
          <p:spPr>
            <a:xfrm>
              <a:off x="597457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3" name="pl132"/>
            <p:cNvSpPr/>
            <p:nvPr/>
          </p:nvSpPr>
          <p:spPr>
            <a:xfrm>
              <a:off x="64188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4" name="pl133"/>
            <p:cNvSpPr/>
            <p:nvPr/>
          </p:nvSpPr>
          <p:spPr>
            <a:xfrm>
              <a:off x="68632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35" name="tx134"/>
            <p:cNvSpPr/>
            <p:nvPr/>
          </p:nvSpPr>
          <p:spPr>
            <a:xfrm rot="-5400000">
              <a:off x="18949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36" name="tx135"/>
            <p:cNvSpPr/>
            <p:nvPr/>
          </p:nvSpPr>
          <p:spPr>
            <a:xfrm rot="-5400000">
              <a:off x="2329427"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37" name="tx136"/>
            <p:cNvSpPr/>
            <p:nvPr/>
          </p:nvSpPr>
          <p:spPr>
            <a:xfrm rot="-5400000">
              <a:off x="27738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38" name="tx137"/>
            <p:cNvSpPr/>
            <p:nvPr/>
          </p:nvSpPr>
          <p:spPr>
            <a:xfrm rot="-5400000">
              <a:off x="32162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39" name="tx138"/>
            <p:cNvSpPr/>
            <p:nvPr/>
          </p:nvSpPr>
          <p:spPr>
            <a:xfrm rot="-5400000">
              <a:off x="3629960"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40" name="tx139"/>
            <p:cNvSpPr/>
            <p:nvPr/>
          </p:nvSpPr>
          <p:spPr>
            <a:xfrm rot="-5400000">
              <a:off x="4116516"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41" name="tx140"/>
            <p:cNvSpPr/>
            <p:nvPr/>
          </p:nvSpPr>
          <p:spPr>
            <a:xfrm rot="-5400000">
              <a:off x="45905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42" name="tx141"/>
            <p:cNvSpPr/>
            <p:nvPr/>
          </p:nvSpPr>
          <p:spPr>
            <a:xfrm rot="-5400000">
              <a:off x="4972686"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43" name="tx142"/>
            <p:cNvSpPr/>
            <p:nvPr/>
          </p:nvSpPr>
          <p:spPr>
            <a:xfrm rot="-5400000">
              <a:off x="5416962"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44" name="tx143"/>
            <p:cNvSpPr/>
            <p:nvPr/>
          </p:nvSpPr>
          <p:spPr>
            <a:xfrm rot="-5400000">
              <a:off x="5897701"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45" name="tx144"/>
            <p:cNvSpPr/>
            <p:nvPr/>
          </p:nvSpPr>
          <p:spPr>
            <a:xfrm rot="-5400000">
              <a:off x="63233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46" name="tx145"/>
            <p:cNvSpPr/>
            <p:nvPr/>
          </p:nvSpPr>
          <p:spPr>
            <a:xfrm rot="-5400000">
              <a:off x="676771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47" name="pl146"/>
            <p:cNvSpPr/>
            <p:nvPr/>
          </p:nvSpPr>
          <p:spPr>
            <a:xfrm>
              <a:off x="7396400"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8" name="pl147"/>
            <p:cNvSpPr/>
            <p:nvPr/>
          </p:nvSpPr>
          <p:spPr>
            <a:xfrm>
              <a:off x="78407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49" name="pl148"/>
            <p:cNvSpPr/>
            <p:nvPr/>
          </p:nvSpPr>
          <p:spPr>
            <a:xfrm>
              <a:off x="82850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0" name="pl149"/>
            <p:cNvSpPr/>
            <p:nvPr/>
          </p:nvSpPr>
          <p:spPr>
            <a:xfrm>
              <a:off x="872935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1" name="pl150"/>
            <p:cNvSpPr/>
            <p:nvPr/>
          </p:nvSpPr>
          <p:spPr>
            <a:xfrm>
              <a:off x="91736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2" name="pl151"/>
            <p:cNvSpPr/>
            <p:nvPr/>
          </p:nvSpPr>
          <p:spPr>
            <a:xfrm>
              <a:off x="961799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3" name="pl152"/>
            <p:cNvSpPr/>
            <p:nvPr/>
          </p:nvSpPr>
          <p:spPr>
            <a:xfrm>
              <a:off x="1006231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4" name="pl153"/>
            <p:cNvSpPr/>
            <p:nvPr/>
          </p:nvSpPr>
          <p:spPr>
            <a:xfrm>
              <a:off x="105066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5" name="pl154"/>
            <p:cNvSpPr/>
            <p:nvPr/>
          </p:nvSpPr>
          <p:spPr>
            <a:xfrm>
              <a:off x="1095095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6" name="pl155"/>
            <p:cNvSpPr/>
            <p:nvPr/>
          </p:nvSpPr>
          <p:spPr>
            <a:xfrm>
              <a:off x="113952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7" name="pl156"/>
            <p:cNvSpPr/>
            <p:nvPr/>
          </p:nvSpPr>
          <p:spPr>
            <a:xfrm>
              <a:off x="118395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8" name="pl157"/>
            <p:cNvSpPr/>
            <p:nvPr/>
          </p:nvSpPr>
          <p:spPr>
            <a:xfrm>
              <a:off x="1228391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59" name="tx158"/>
            <p:cNvSpPr/>
            <p:nvPr/>
          </p:nvSpPr>
          <p:spPr>
            <a:xfrm rot="-5400000">
              <a:off x="73156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60" name="tx159"/>
            <p:cNvSpPr/>
            <p:nvPr/>
          </p:nvSpPr>
          <p:spPr>
            <a:xfrm rot="-5400000">
              <a:off x="77501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61" name="tx160"/>
            <p:cNvSpPr/>
            <p:nvPr/>
          </p:nvSpPr>
          <p:spPr>
            <a:xfrm rot="-5400000">
              <a:off x="8194533"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62" name="tx161"/>
            <p:cNvSpPr/>
            <p:nvPr/>
          </p:nvSpPr>
          <p:spPr>
            <a:xfrm rot="-5400000">
              <a:off x="86369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63" name="tx162"/>
            <p:cNvSpPr/>
            <p:nvPr/>
          </p:nvSpPr>
          <p:spPr>
            <a:xfrm rot="-5400000">
              <a:off x="90506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64" name="tx163"/>
            <p:cNvSpPr/>
            <p:nvPr/>
          </p:nvSpPr>
          <p:spPr>
            <a:xfrm rot="-5400000">
              <a:off x="95372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65" name="tx164"/>
            <p:cNvSpPr/>
            <p:nvPr/>
          </p:nvSpPr>
          <p:spPr>
            <a:xfrm rot="-5400000">
              <a:off x="100112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66" name="tx165"/>
            <p:cNvSpPr/>
            <p:nvPr/>
          </p:nvSpPr>
          <p:spPr>
            <a:xfrm rot="-5400000">
              <a:off x="1039338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67" name="tx166"/>
            <p:cNvSpPr/>
            <p:nvPr/>
          </p:nvSpPr>
          <p:spPr>
            <a:xfrm rot="-5400000">
              <a:off x="108376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68" name="tx167"/>
            <p:cNvSpPr/>
            <p:nvPr/>
          </p:nvSpPr>
          <p:spPr>
            <a:xfrm rot="-5400000">
              <a:off x="113184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69" name="tx168"/>
            <p:cNvSpPr/>
            <p:nvPr/>
          </p:nvSpPr>
          <p:spPr>
            <a:xfrm rot="-5400000">
              <a:off x="117440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70" name="tx169"/>
            <p:cNvSpPr/>
            <p:nvPr/>
          </p:nvSpPr>
          <p:spPr>
            <a:xfrm rot="-5400000">
              <a:off x="1218841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71" name="pl170"/>
            <p:cNvSpPr/>
            <p:nvPr/>
          </p:nvSpPr>
          <p:spPr>
            <a:xfrm>
              <a:off x="1281709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2" name="pl171"/>
            <p:cNvSpPr/>
            <p:nvPr/>
          </p:nvSpPr>
          <p:spPr>
            <a:xfrm>
              <a:off x="1326141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3" name="pl172"/>
            <p:cNvSpPr/>
            <p:nvPr/>
          </p:nvSpPr>
          <p:spPr>
            <a:xfrm>
              <a:off x="13705739"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4" name="pl173"/>
            <p:cNvSpPr/>
            <p:nvPr/>
          </p:nvSpPr>
          <p:spPr>
            <a:xfrm>
              <a:off x="1415005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5" name="pl174"/>
            <p:cNvSpPr/>
            <p:nvPr/>
          </p:nvSpPr>
          <p:spPr>
            <a:xfrm>
              <a:off x="14594378"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6" name="pl175"/>
            <p:cNvSpPr/>
            <p:nvPr/>
          </p:nvSpPr>
          <p:spPr>
            <a:xfrm>
              <a:off x="1503869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7" name="pl176"/>
            <p:cNvSpPr/>
            <p:nvPr/>
          </p:nvSpPr>
          <p:spPr>
            <a:xfrm>
              <a:off x="1548301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8" name="pl177"/>
            <p:cNvSpPr/>
            <p:nvPr/>
          </p:nvSpPr>
          <p:spPr>
            <a:xfrm>
              <a:off x="15927337"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79" name="pl178"/>
            <p:cNvSpPr/>
            <p:nvPr/>
          </p:nvSpPr>
          <p:spPr>
            <a:xfrm>
              <a:off x="1637165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0" name="pl179"/>
            <p:cNvSpPr/>
            <p:nvPr/>
          </p:nvSpPr>
          <p:spPr>
            <a:xfrm>
              <a:off x="1681597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1" name="pl180"/>
            <p:cNvSpPr/>
            <p:nvPr/>
          </p:nvSpPr>
          <p:spPr>
            <a:xfrm>
              <a:off x="17260296"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2" name="pl181"/>
            <p:cNvSpPr/>
            <p:nvPr/>
          </p:nvSpPr>
          <p:spPr>
            <a:xfrm>
              <a:off x="17704615" y="5285358"/>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183" name="tx182"/>
            <p:cNvSpPr/>
            <p:nvPr/>
          </p:nvSpPr>
          <p:spPr>
            <a:xfrm rot="-5400000">
              <a:off x="12736317"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Jan</a:t>
              </a:r>
            </a:p>
          </p:txBody>
        </p:sp>
        <p:sp>
          <p:nvSpPr>
            <p:cNvPr id="184" name="tx183"/>
            <p:cNvSpPr/>
            <p:nvPr/>
          </p:nvSpPr>
          <p:spPr>
            <a:xfrm rot="-5400000">
              <a:off x="13170826" y="5535187"/>
              <a:ext cx="30637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Feb</a:t>
              </a:r>
            </a:p>
          </p:txBody>
        </p:sp>
        <p:sp>
          <p:nvSpPr>
            <p:cNvPr id="185" name="tx184"/>
            <p:cNvSpPr/>
            <p:nvPr/>
          </p:nvSpPr>
          <p:spPr>
            <a:xfrm rot="-5400000">
              <a:off x="13615232" y="5535100"/>
              <a:ext cx="30620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Mar</a:t>
              </a:r>
            </a:p>
          </p:txBody>
        </p:sp>
        <p:sp>
          <p:nvSpPr>
            <p:cNvPr id="186" name="tx185"/>
            <p:cNvSpPr/>
            <p:nvPr/>
          </p:nvSpPr>
          <p:spPr>
            <a:xfrm rot="-5400000">
              <a:off x="14057686" y="5503716"/>
              <a:ext cx="276683"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Apr</a:t>
              </a:r>
            </a:p>
          </p:txBody>
        </p:sp>
        <p:sp>
          <p:nvSpPr>
            <p:cNvPr id="187" name="tx186"/>
            <p:cNvSpPr/>
            <p:nvPr/>
          </p:nvSpPr>
          <p:spPr>
            <a:xfrm rot="-5400000">
              <a:off x="14471359" y="5532279"/>
              <a:ext cx="335892"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May</a:t>
              </a:r>
            </a:p>
          </p:txBody>
        </p:sp>
        <p:sp>
          <p:nvSpPr>
            <p:cNvPr id="188" name="tx187"/>
            <p:cNvSpPr/>
            <p:nvPr/>
          </p:nvSpPr>
          <p:spPr>
            <a:xfrm rot="-5400000">
              <a:off x="14957915" y="5525290"/>
              <a:ext cx="286667"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Jun</a:t>
              </a:r>
            </a:p>
          </p:txBody>
        </p:sp>
        <p:sp>
          <p:nvSpPr>
            <p:cNvPr id="189" name="tx188"/>
            <p:cNvSpPr/>
            <p:nvPr/>
          </p:nvSpPr>
          <p:spPr>
            <a:xfrm rot="-5400000">
              <a:off x="15431926" y="5495599"/>
              <a:ext cx="227285" cy="12944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Jul</a:t>
              </a:r>
            </a:p>
          </p:txBody>
        </p:sp>
        <p:sp>
          <p:nvSpPr>
            <p:cNvPr id="190" name="tx189"/>
            <p:cNvSpPr/>
            <p:nvPr/>
          </p:nvSpPr>
          <p:spPr>
            <a:xfrm rot="-5400000">
              <a:off x="15814085" y="5522512"/>
              <a:ext cx="316358" cy="16469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Aug</a:t>
              </a:r>
            </a:p>
          </p:txBody>
        </p:sp>
        <p:sp>
          <p:nvSpPr>
            <p:cNvPr id="191" name="tx190"/>
            <p:cNvSpPr/>
            <p:nvPr/>
          </p:nvSpPr>
          <p:spPr>
            <a:xfrm rot="-5400000">
              <a:off x="16258361" y="5522469"/>
              <a:ext cx="316358" cy="16477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Sep</a:t>
              </a:r>
            </a:p>
          </p:txBody>
        </p:sp>
        <p:sp>
          <p:nvSpPr>
            <p:cNvPr id="192" name="tx191"/>
            <p:cNvSpPr/>
            <p:nvPr/>
          </p:nvSpPr>
          <p:spPr>
            <a:xfrm rot="-5400000">
              <a:off x="16739100" y="5519126"/>
              <a:ext cx="276597" cy="131700"/>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Oct</a:t>
              </a:r>
            </a:p>
          </p:txBody>
        </p:sp>
        <p:sp>
          <p:nvSpPr>
            <p:cNvPr id="193" name="tx192"/>
            <p:cNvSpPr/>
            <p:nvPr/>
          </p:nvSpPr>
          <p:spPr>
            <a:xfrm rot="-5400000">
              <a:off x="17164798"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Nov</a:t>
              </a:r>
            </a:p>
          </p:txBody>
        </p:sp>
        <p:sp>
          <p:nvSpPr>
            <p:cNvPr id="194" name="tx193"/>
            <p:cNvSpPr/>
            <p:nvPr/>
          </p:nvSpPr>
          <p:spPr>
            <a:xfrm rot="-5400000">
              <a:off x="17609117" y="5540092"/>
              <a:ext cx="316185"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555555">
                      <a:alpha val="100000"/>
                    </a:srgbClr>
                  </a:solidFill>
                  <a:latin typeface="Poppins"/>
                  <a:cs typeface="Poppins"/>
                </a:rPr>
                <a:t>Dec</a:t>
              </a:r>
            </a:p>
          </p:txBody>
        </p:sp>
        <p:sp>
          <p:nvSpPr>
            <p:cNvPr id="195" name="tx194"/>
            <p:cNvSpPr/>
            <p:nvPr/>
          </p:nvSpPr>
          <p:spPr>
            <a:xfrm>
              <a:off x="1230614" y="5200079"/>
              <a:ext cx="190648" cy="16709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0</a:t>
              </a:r>
            </a:p>
          </p:txBody>
        </p:sp>
        <p:sp>
          <p:nvSpPr>
            <p:cNvPr id="196" name="tx195"/>
            <p:cNvSpPr/>
            <p:nvPr/>
          </p:nvSpPr>
          <p:spPr>
            <a:xfrm>
              <a:off x="1230614" y="4600602"/>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1</a:t>
              </a:r>
            </a:p>
          </p:txBody>
        </p:sp>
        <p:sp>
          <p:nvSpPr>
            <p:cNvPr id="197" name="tx196"/>
            <p:cNvSpPr/>
            <p:nvPr/>
          </p:nvSpPr>
          <p:spPr>
            <a:xfrm>
              <a:off x="1230614" y="3998333"/>
              <a:ext cx="190648" cy="16430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2</a:t>
              </a:r>
            </a:p>
          </p:txBody>
        </p:sp>
        <p:sp>
          <p:nvSpPr>
            <p:cNvPr id="198" name="tx197"/>
            <p:cNvSpPr/>
            <p:nvPr/>
          </p:nvSpPr>
          <p:spPr>
            <a:xfrm>
              <a:off x="1230614" y="3393163"/>
              <a:ext cx="190648" cy="167208"/>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3</a:t>
              </a:r>
            </a:p>
          </p:txBody>
        </p:sp>
        <p:sp>
          <p:nvSpPr>
            <p:cNvPr id="199" name="tx198"/>
            <p:cNvSpPr/>
            <p:nvPr/>
          </p:nvSpPr>
          <p:spPr>
            <a:xfrm>
              <a:off x="1230614" y="2794467"/>
              <a:ext cx="190648" cy="163636"/>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4</a:t>
              </a:r>
            </a:p>
          </p:txBody>
        </p:sp>
        <p:sp>
          <p:nvSpPr>
            <p:cNvPr id="200" name="tx199"/>
            <p:cNvSpPr/>
            <p:nvPr/>
          </p:nvSpPr>
          <p:spPr>
            <a:xfrm>
              <a:off x="1230614" y="2191641"/>
              <a:ext cx="190648" cy="164194"/>
            </a:xfrm>
            <a:prstGeom prst="rect">
              <a:avLst/>
            </a:prstGeom>
            <a:noFill/>
          </p:spPr>
          <p:txBody>
            <a:bodyPr lIns="0" rIns="0" tIns="0" bIns="0" anchorCtr="1" anchor="ctr" wrap="none"/>
            <a:lstStyle/>
            <a:p>
              <a:pPr algn="l" marL="0" marR="0" indent="0">
                <a:lnSpc>
                  <a:spcPts val="1800"/>
                </a:lnSpc>
                <a:spcBef>
                  <a:spcPts val="0"/>
                </a:spcBef>
                <a:spcAft>
                  <a:spcPts val="0"/>
                </a:spcAft>
              </a:pPr>
              <a:r>
                <a:rPr sz="1800">
                  <a:solidFill>
                    <a:srgbClr val="000000">
                      <a:alpha val="100000"/>
                    </a:srgbClr>
                  </a:solidFill>
                  <a:latin typeface="Poppins"/>
                  <a:cs typeface="Poppins"/>
                </a:rPr>
                <a:t> 5</a:t>
              </a:r>
            </a:p>
          </p:txBody>
        </p:sp>
        <p:sp>
          <p:nvSpPr>
            <p:cNvPr id="201" name="pl200"/>
            <p:cNvSpPr/>
            <p:nvPr/>
          </p:nvSpPr>
          <p:spPr>
            <a:xfrm>
              <a:off x="1674314" y="5285358"/>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2" name="pl201"/>
            <p:cNvSpPr/>
            <p:nvPr/>
          </p:nvSpPr>
          <p:spPr>
            <a:xfrm>
              <a:off x="1674314" y="468309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3" name="pl202"/>
            <p:cNvSpPr/>
            <p:nvPr/>
          </p:nvSpPr>
          <p:spPr>
            <a:xfrm>
              <a:off x="1674314" y="408082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4" name="pl203"/>
            <p:cNvSpPr/>
            <p:nvPr/>
          </p:nvSpPr>
          <p:spPr>
            <a:xfrm>
              <a:off x="1674314" y="3478553"/>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5" name="pl204"/>
            <p:cNvSpPr/>
            <p:nvPr/>
          </p:nvSpPr>
          <p:spPr>
            <a:xfrm>
              <a:off x="1674314" y="287628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6" name="pl205"/>
            <p:cNvSpPr/>
            <p:nvPr/>
          </p:nvSpPr>
          <p:spPr>
            <a:xfrm>
              <a:off x="1674314" y="2274017"/>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07" name="tx206"/>
            <p:cNvSpPr/>
            <p:nvPr/>
          </p:nvSpPr>
          <p:spPr>
            <a:xfrm rot="-5400000">
              <a:off x="-303056" y="3649000"/>
              <a:ext cx="2340136" cy="140921"/>
            </a:xfrm>
            <a:prstGeom prst="rect">
              <a:avLst/>
            </a:prstGeom>
            <a:noFill/>
          </p:spPr>
          <p:txBody>
            <a:bodyPr lIns="0" rIns="0" tIns="0" bIns="0" anchorCtr="1" anchor="ctr" wrap="none"/>
            <a:lstStyle/>
            <a:p>
              <a:pPr algn="l" marL="0" marR="0" indent="0">
                <a:lnSpc>
                  <a:spcPts val="1500"/>
                </a:lnSpc>
                <a:spcBef>
                  <a:spcPts val="0"/>
                </a:spcBef>
                <a:spcAft>
                  <a:spcPts val="0"/>
                </a:spcAft>
              </a:pPr>
              <a:r>
                <a:rPr sz="1500" b="1">
                  <a:solidFill>
                    <a:srgbClr val="000000">
                      <a:alpha val="100000"/>
                    </a:srgbClr>
                  </a:solidFill>
                  <a:latin typeface="Poppins"/>
                  <a:cs typeface="Poppins"/>
                </a:rPr>
                <a:t>Number of measles cases</a:t>
              </a:r>
            </a:p>
          </p:txBody>
        </p:sp>
        <p:sp>
          <p:nvSpPr>
            <p:cNvPr id="208" name="rc207"/>
            <p:cNvSpPr/>
            <p:nvPr/>
          </p:nvSpPr>
          <p:spPr>
            <a:xfrm>
              <a:off x="18110385" y="2153563"/>
              <a:ext cx="1753945" cy="1236458"/>
            </a:xfrm>
            <a:prstGeom prst="rect">
              <a:avLst/>
            </a:prstGeom>
            <a:solidFill>
              <a:srgbClr val="FFFFFF">
                <a:alpha val="100000"/>
              </a:srgbClr>
            </a:solidFill>
          </p:spPr>
          <p:txBody>
            <a:bodyPr/>
            <a:lstStyle/>
            <a:p/>
          </p:txBody>
        </p:sp>
        <p:sp>
          <p:nvSpPr>
            <p:cNvPr id="209" name="rc208"/>
            <p:cNvSpPr/>
            <p:nvPr/>
          </p:nvSpPr>
          <p:spPr>
            <a:xfrm>
              <a:off x="18179974" y="2223153"/>
              <a:ext cx="274319" cy="274319"/>
            </a:xfrm>
            <a:prstGeom prst="rect">
              <a:avLst/>
            </a:prstGeom>
            <a:solidFill>
              <a:srgbClr val="FFFFFF">
                <a:alpha val="100000"/>
              </a:srgbClr>
            </a:solidFill>
          </p:spPr>
          <p:txBody>
            <a:bodyPr/>
            <a:lstStyle/>
            <a:p/>
          </p:txBody>
        </p:sp>
        <p:sp>
          <p:nvSpPr>
            <p:cNvPr id="210" name="rc209"/>
            <p:cNvSpPr/>
            <p:nvPr/>
          </p:nvSpPr>
          <p:spPr>
            <a:xfrm>
              <a:off x="18188974" y="2232153"/>
              <a:ext cx="256320" cy="256320"/>
            </a:xfrm>
            <a:prstGeom prst="rect">
              <a:avLst/>
            </a:prstGeom>
            <a:solidFill>
              <a:srgbClr val="DDDDDD">
                <a:alpha val="100000"/>
              </a:srgbClr>
            </a:solidFill>
            <a:ln w="13550" cap="flat">
              <a:solidFill>
                <a:srgbClr val="FFFFFF">
                  <a:alpha val="100000"/>
                </a:srgbClr>
              </a:solidFill>
              <a:prstDash val="solid"/>
              <a:miter/>
            </a:ln>
          </p:spPr>
          <p:txBody>
            <a:bodyPr/>
            <a:lstStyle/>
            <a:p/>
          </p:txBody>
        </p:sp>
        <p:sp>
          <p:nvSpPr>
            <p:cNvPr id="211" name="rc210"/>
            <p:cNvSpPr/>
            <p:nvPr/>
          </p:nvSpPr>
          <p:spPr>
            <a:xfrm>
              <a:off x="18179974" y="2497473"/>
              <a:ext cx="274319" cy="274319"/>
            </a:xfrm>
            <a:prstGeom prst="rect">
              <a:avLst/>
            </a:prstGeom>
            <a:solidFill>
              <a:srgbClr val="FFFFFF">
                <a:alpha val="100000"/>
              </a:srgbClr>
            </a:solidFill>
          </p:spPr>
          <p:txBody>
            <a:bodyPr/>
            <a:lstStyle/>
            <a:p/>
          </p:txBody>
        </p:sp>
        <p:sp>
          <p:nvSpPr>
            <p:cNvPr id="212" name="rc211"/>
            <p:cNvSpPr/>
            <p:nvPr/>
          </p:nvSpPr>
          <p:spPr>
            <a:xfrm>
              <a:off x="18188974" y="2506473"/>
              <a:ext cx="256320" cy="256320"/>
            </a:xfrm>
            <a:prstGeom prst="rect">
              <a:avLst/>
            </a:prstGeom>
            <a:solidFill>
              <a:srgbClr val="E7A113">
                <a:alpha val="100000"/>
              </a:srgbClr>
            </a:solidFill>
            <a:ln w="13550" cap="flat">
              <a:solidFill>
                <a:srgbClr val="FFFFFF">
                  <a:alpha val="100000"/>
                </a:srgbClr>
              </a:solidFill>
              <a:prstDash val="solid"/>
              <a:miter/>
            </a:ln>
          </p:spPr>
          <p:txBody>
            <a:bodyPr/>
            <a:lstStyle/>
            <a:p/>
          </p:txBody>
        </p:sp>
        <p:sp>
          <p:nvSpPr>
            <p:cNvPr id="213" name="rc212"/>
            <p:cNvSpPr/>
            <p:nvPr/>
          </p:nvSpPr>
          <p:spPr>
            <a:xfrm>
              <a:off x="18179974" y="2771793"/>
              <a:ext cx="274319" cy="274319"/>
            </a:xfrm>
            <a:prstGeom prst="rect">
              <a:avLst/>
            </a:prstGeom>
            <a:solidFill>
              <a:srgbClr val="FFFFFF">
                <a:alpha val="100000"/>
              </a:srgbClr>
            </a:solidFill>
          </p:spPr>
          <p:txBody>
            <a:bodyPr/>
            <a:lstStyle/>
            <a:p/>
          </p:txBody>
        </p:sp>
        <p:sp>
          <p:nvSpPr>
            <p:cNvPr id="214" name="rc213"/>
            <p:cNvSpPr/>
            <p:nvPr/>
          </p:nvSpPr>
          <p:spPr>
            <a:xfrm>
              <a:off x="18188974" y="2780793"/>
              <a:ext cx="256320" cy="256320"/>
            </a:xfrm>
            <a:prstGeom prst="rect">
              <a:avLst/>
            </a:prstGeom>
            <a:solidFill>
              <a:srgbClr val="008DC9">
                <a:alpha val="100000"/>
              </a:srgbClr>
            </a:solidFill>
            <a:ln w="13550" cap="flat">
              <a:solidFill>
                <a:srgbClr val="FFFFFF">
                  <a:alpha val="100000"/>
                </a:srgbClr>
              </a:solidFill>
              <a:prstDash val="solid"/>
              <a:miter/>
            </a:ln>
          </p:spPr>
          <p:txBody>
            <a:bodyPr/>
            <a:lstStyle/>
            <a:p/>
          </p:txBody>
        </p:sp>
        <p:sp>
          <p:nvSpPr>
            <p:cNvPr id="215" name="rc214"/>
            <p:cNvSpPr/>
            <p:nvPr/>
          </p:nvSpPr>
          <p:spPr>
            <a:xfrm>
              <a:off x="18179974" y="3046113"/>
              <a:ext cx="274319" cy="274319"/>
            </a:xfrm>
            <a:prstGeom prst="rect">
              <a:avLst/>
            </a:prstGeom>
            <a:solidFill>
              <a:srgbClr val="FFFFFF">
                <a:alpha val="100000"/>
              </a:srgbClr>
            </a:solidFill>
          </p:spPr>
          <p:txBody>
            <a:bodyPr/>
            <a:lstStyle/>
            <a:p/>
          </p:txBody>
        </p:sp>
        <p:sp>
          <p:nvSpPr>
            <p:cNvPr id="216" name="rc215"/>
            <p:cNvSpPr/>
            <p:nvPr/>
          </p:nvSpPr>
          <p:spPr>
            <a:xfrm>
              <a:off x="18188974" y="3055113"/>
              <a:ext cx="256320" cy="256320"/>
            </a:xfrm>
            <a:prstGeom prst="rect">
              <a:avLst/>
            </a:prstGeom>
            <a:solidFill>
              <a:srgbClr val="D46120">
                <a:alpha val="100000"/>
              </a:srgbClr>
            </a:solidFill>
            <a:ln w="13550" cap="flat">
              <a:solidFill>
                <a:srgbClr val="FFFFFF">
                  <a:alpha val="100000"/>
                </a:srgbClr>
              </a:solidFill>
              <a:prstDash val="solid"/>
              <a:miter/>
            </a:ln>
          </p:spPr>
          <p:txBody>
            <a:bodyPr/>
            <a:lstStyle/>
            <a:p/>
          </p:txBody>
        </p:sp>
        <p:sp>
          <p:nvSpPr>
            <p:cNvPr id="217" name="tx216"/>
            <p:cNvSpPr/>
            <p:nvPr/>
          </p:nvSpPr>
          <p:spPr>
            <a:xfrm>
              <a:off x="18634294" y="2294592"/>
              <a:ext cx="800447"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Discarded</a:t>
              </a:r>
            </a:p>
          </p:txBody>
        </p:sp>
        <p:sp>
          <p:nvSpPr>
            <p:cNvPr id="218" name="tx217"/>
            <p:cNvSpPr/>
            <p:nvPr/>
          </p:nvSpPr>
          <p:spPr>
            <a:xfrm>
              <a:off x="18634294" y="2566655"/>
              <a:ext cx="573075" cy="131613"/>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Clinical</a:t>
              </a:r>
            </a:p>
          </p:txBody>
        </p:sp>
        <p:sp>
          <p:nvSpPr>
            <p:cNvPr id="219" name="tx218"/>
            <p:cNvSpPr/>
            <p:nvPr/>
          </p:nvSpPr>
          <p:spPr>
            <a:xfrm>
              <a:off x="18634294" y="2809982"/>
              <a:ext cx="256976" cy="162607"/>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Epi</a:t>
              </a:r>
            </a:p>
          </p:txBody>
        </p:sp>
        <p:sp>
          <p:nvSpPr>
            <p:cNvPr id="220" name="tx219"/>
            <p:cNvSpPr/>
            <p:nvPr/>
          </p:nvSpPr>
          <p:spPr>
            <a:xfrm>
              <a:off x="18634294" y="3117552"/>
              <a:ext cx="296651" cy="129356"/>
            </a:xfrm>
            <a:prstGeom prst="rect">
              <a:avLst/>
            </a:prstGeom>
            <a:noFill/>
          </p:spPr>
          <p:txBody>
            <a:bodyPr lIns="0" rIns="0" tIns="0" bIns="0" anchorCtr="1" anchor="ctr" wrap="none"/>
            <a:lstStyle/>
            <a:p>
              <a:pPr algn="l" marL="0" marR="0" indent="0">
                <a:lnSpc>
                  <a:spcPts val="1400"/>
                </a:lnSpc>
                <a:spcBef>
                  <a:spcPts val="0"/>
                </a:spcBef>
                <a:spcAft>
                  <a:spcPts val="0"/>
                </a:spcAft>
              </a:pPr>
              <a:r>
                <a:rPr sz="1400">
                  <a:solidFill>
                    <a:srgbClr val="000000">
                      <a:alpha val="100000"/>
                    </a:srgbClr>
                  </a:solidFill>
                  <a:latin typeface="Poppins"/>
                  <a:cs typeface="Poppins"/>
                </a:rPr>
                <a:t>Lab</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21" name=""/>
          <p:cNvGrpSpPr/>
          <p:nvPr/>
        </p:nvGrpSpPr>
        <p:grpSpPr>
          <a:xfrm>
            <a:off x="6400800" y="6217920"/>
            <a:ext cx="5486400" cy="4251960"/>
            <a:chOff x="6400800" y="6217920"/>
            <a:chExt cx="5486400" cy="4251960"/>
          </a:xfrm>
        </p:grpSpPr>
        <p:sp>
          <p:nvSpPr>
            <p:cNvPr id="222" name="rc3"/>
            <p:cNvSpPr/>
            <p:nvPr/>
          </p:nvSpPr>
          <p:spPr>
            <a:xfrm>
              <a:off x="6400800" y="6217920"/>
              <a:ext cx="5486400" cy="425196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23" name="rc4"/>
            <p:cNvSpPr/>
            <p:nvPr/>
          </p:nvSpPr>
          <p:spPr>
            <a:xfrm>
              <a:off x="6400800" y="6217920"/>
              <a:ext cx="5486400" cy="425196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24" name="rc5"/>
            <p:cNvSpPr/>
            <p:nvPr/>
          </p:nvSpPr>
          <p:spPr>
            <a:xfrm>
              <a:off x="7111254" y="6510025"/>
              <a:ext cx="4234357" cy="2788960"/>
            </a:xfrm>
            <a:prstGeom prst="rect">
              <a:avLst/>
            </a:prstGeom>
            <a:solidFill>
              <a:srgbClr val="FFFFFF">
                <a:alpha val="100000"/>
              </a:srgbClr>
            </a:solidFill>
          </p:spPr>
          <p:txBody>
            <a:bodyPr/>
            <a:lstStyle/>
            <a:p/>
          </p:txBody>
        </p:sp>
        <p:sp>
          <p:nvSpPr>
            <p:cNvPr id="225" name="pl6"/>
            <p:cNvSpPr/>
            <p:nvPr/>
          </p:nvSpPr>
          <p:spPr>
            <a:xfrm>
              <a:off x="7111254" y="8855287"/>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26" name="pl7"/>
            <p:cNvSpPr/>
            <p:nvPr/>
          </p:nvSpPr>
          <p:spPr>
            <a:xfrm>
              <a:off x="7111254" y="8221432"/>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27" name="pl8"/>
            <p:cNvSpPr/>
            <p:nvPr/>
          </p:nvSpPr>
          <p:spPr>
            <a:xfrm>
              <a:off x="7111254" y="7587578"/>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28" name="pl9"/>
            <p:cNvSpPr/>
            <p:nvPr/>
          </p:nvSpPr>
          <p:spPr>
            <a:xfrm>
              <a:off x="7111254" y="6953723"/>
              <a:ext cx="4234357" cy="0"/>
            </a:xfrm>
            <a:custGeom>
              <a:avLst/>
              <a:pathLst>
                <a:path w="4234357" h="0">
                  <a:moveTo>
                    <a:pt x="0" y="0"/>
                  </a:moveTo>
                  <a:lnTo>
                    <a:pt x="4234357" y="0"/>
                  </a:lnTo>
                  <a:lnTo>
                    <a:pt x="4234357" y="0"/>
                  </a:lnTo>
                </a:path>
              </a:pathLst>
            </a:custGeom>
            <a:ln w="6775" cap="flat">
              <a:solidFill>
                <a:srgbClr val="EBEBEB">
                  <a:alpha val="100000"/>
                </a:srgbClr>
              </a:solidFill>
              <a:prstDash val="solid"/>
              <a:round/>
            </a:ln>
          </p:spPr>
          <p:txBody>
            <a:bodyPr/>
            <a:lstStyle/>
            <a:p/>
          </p:txBody>
        </p:sp>
        <p:sp>
          <p:nvSpPr>
            <p:cNvPr id="229" name="pl10"/>
            <p:cNvSpPr/>
            <p:nvPr/>
          </p:nvSpPr>
          <p:spPr>
            <a:xfrm>
              <a:off x="7111254" y="9172214"/>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0" name="pl11"/>
            <p:cNvSpPr/>
            <p:nvPr/>
          </p:nvSpPr>
          <p:spPr>
            <a:xfrm>
              <a:off x="7111254" y="853836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1" name="pl12"/>
            <p:cNvSpPr/>
            <p:nvPr/>
          </p:nvSpPr>
          <p:spPr>
            <a:xfrm>
              <a:off x="7111254" y="7904505"/>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2" name="pl13"/>
            <p:cNvSpPr/>
            <p:nvPr/>
          </p:nvSpPr>
          <p:spPr>
            <a:xfrm>
              <a:off x="7111254" y="7270650"/>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3" name="pl14"/>
            <p:cNvSpPr/>
            <p:nvPr/>
          </p:nvSpPr>
          <p:spPr>
            <a:xfrm>
              <a:off x="7111254" y="6636796"/>
              <a:ext cx="4234357" cy="0"/>
            </a:xfrm>
            <a:custGeom>
              <a:avLst/>
              <a:pathLst>
                <a:path w="4234357" h="0">
                  <a:moveTo>
                    <a:pt x="0" y="0"/>
                  </a:moveTo>
                  <a:lnTo>
                    <a:pt x="4234357" y="0"/>
                  </a:lnTo>
                  <a:lnTo>
                    <a:pt x="4234357" y="0"/>
                  </a:lnTo>
                </a:path>
              </a:pathLst>
            </a:custGeom>
            <a:ln w="13550" cap="flat">
              <a:solidFill>
                <a:srgbClr val="EBEBEB">
                  <a:alpha val="100000"/>
                </a:srgbClr>
              </a:solidFill>
              <a:prstDash val="solid"/>
              <a:round/>
            </a:ln>
          </p:spPr>
          <p:txBody>
            <a:bodyPr/>
            <a:lstStyle/>
            <a:p/>
          </p:txBody>
        </p:sp>
        <p:sp>
          <p:nvSpPr>
            <p:cNvPr id="234" name="rc15"/>
            <p:cNvSpPr/>
            <p:nvPr/>
          </p:nvSpPr>
          <p:spPr>
            <a:xfrm>
              <a:off x="9610701" y="7904505"/>
              <a:ext cx="411673" cy="126770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35" name="rc16"/>
            <p:cNvSpPr/>
            <p:nvPr/>
          </p:nvSpPr>
          <p:spPr>
            <a:xfrm>
              <a:off x="10198807" y="6636796"/>
              <a:ext cx="411673" cy="2535418"/>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36" name="pl17"/>
            <p:cNvSpPr/>
            <p:nvPr/>
          </p:nvSpPr>
          <p:spPr>
            <a:xfrm>
              <a:off x="9816538" y="6867288"/>
              <a:ext cx="588105" cy="118635"/>
            </a:xfrm>
            <a:custGeom>
              <a:avLst/>
              <a:pathLst>
                <a:path w="588105" h="118635">
                  <a:moveTo>
                    <a:pt x="0" y="0"/>
                  </a:moveTo>
                  <a:lnTo>
                    <a:pt x="588105" y="118635"/>
                  </a:lnTo>
                </a:path>
              </a:pathLst>
            </a:custGeom>
            <a:ln w="40651" cap="flat">
              <a:solidFill>
                <a:srgbClr val="000000">
                  <a:alpha val="100000"/>
                </a:srgbClr>
              </a:solidFill>
              <a:prstDash val="solid"/>
              <a:round/>
            </a:ln>
          </p:spPr>
          <p:txBody>
            <a:bodyPr/>
            <a:lstStyle/>
            <a:p/>
          </p:txBody>
        </p:sp>
        <p:sp>
          <p:nvSpPr>
            <p:cNvPr id="237" name="rc18"/>
            <p:cNvSpPr/>
            <p:nvPr/>
          </p:nvSpPr>
          <p:spPr>
            <a:xfrm>
              <a:off x="7111254" y="6510025"/>
              <a:ext cx="4234357" cy="2788960"/>
            </a:xfrm>
            <a:prstGeom prst="rect">
              <a:avLst/>
            </a:prstGeom>
            <a:ln w="13550" cap="rnd">
              <a:solidFill>
                <a:srgbClr val="333333">
                  <a:alpha val="100000"/>
                </a:srgbClr>
              </a:solidFill>
              <a:prstDash val="solid"/>
              <a:round/>
            </a:ln>
          </p:spPr>
          <p:txBody>
            <a:bodyPr/>
            <a:lstStyle/>
            <a:p/>
          </p:txBody>
        </p:sp>
        <p:sp>
          <p:nvSpPr>
            <p:cNvPr id="238" name="tx19"/>
            <p:cNvSpPr/>
            <p:nvPr/>
          </p:nvSpPr>
          <p:spPr>
            <a:xfrm>
              <a:off x="6801340" y="916990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0.0</a:t>
              </a:r>
            </a:p>
          </p:txBody>
        </p:sp>
        <p:sp>
          <p:nvSpPr>
            <p:cNvPr id="239" name="tx20"/>
            <p:cNvSpPr/>
            <p:nvPr/>
          </p:nvSpPr>
          <p:spPr>
            <a:xfrm>
              <a:off x="6801340" y="853605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0.5</a:t>
              </a:r>
            </a:p>
          </p:txBody>
        </p:sp>
        <p:sp>
          <p:nvSpPr>
            <p:cNvPr id="240" name="tx21"/>
            <p:cNvSpPr/>
            <p:nvPr/>
          </p:nvSpPr>
          <p:spPr>
            <a:xfrm>
              <a:off x="6801340" y="7902198"/>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41" name="tx22"/>
            <p:cNvSpPr/>
            <p:nvPr/>
          </p:nvSpPr>
          <p:spPr>
            <a:xfrm>
              <a:off x="6801340" y="7268343"/>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42" name="tx23"/>
            <p:cNvSpPr/>
            <p:nvPr/>
          </p:nvSpPr>
          <p:spPr>
            <a:xfrm>
              <a:off x="6801340" y="6634489"/>
              <a:ext cx="211856"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243" name="pl24"/>
            <p:cNvSpPr/>
            <p:nvPr/>
          </p:nvSpPr>
          <p:spPr>
            <a:xfrm>
              <a:off x="7076460" y="9172214"/>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4" name="pl25"/>
            <p:cNvSpPr/>
            <p:nvPr/>
          </p:nvSpPr>
          <p:spPr>
            <a:xfrm>
              <a:off x="7076460" y="853836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5" name="pl26"/>
            <p:cNvSpPr/>
            <p:nvPr/>
          </p:nvSpPr>
          <p:spPr>
            <a:xfrm>
              <a:off x="7076460" y="7904505"/>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6" name="pl27"/>
            <p:cNvSpPr/>
            <p:nvPr/>
          </p:nvSpPr>
          <p:spPr>
            <a:xfrm>
              <a:off x="7076460" y="7270650"/>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7" name="pl28"/>
            <p:cNvSpPr/>
            <p:nvPr/>
          </p:nvSpPr>
          <p:spPr>
            <a:xfrm>
              <a:off x="7076460" y="6636796"/>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248" name="pl29"/>
            <p:cNvSpPr/>
            <p:nvPr/>
          </p:nvSpPr>
          <p:spPr>
            <a:xfrm>
              <a:off x="11345612" y="9172214"/>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49" name="pl30"/>
            <p:cNvSpPr/>
            <p:nvPr/>
          </p:nvSpPr>
          <p:spPr>
            <a:xfrm>
              <a:off x="11345612" y="8324815"/>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50" name="pl31"/>
            <p:cNvSpPr/>
            <p:nvPr/>
          </p:nvSpPr>
          <p:spPr>
            <a:xfrm>
              <a:off x="11345612" y="74774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51" name="pl32"/>
            <p:cNvSpPr/>
            <p:nvPr/>
          </p:nvSpPr>
          <p:spPr>
            <a:xfrm>
              <a:off x="11345612" y="6630016"/>
              <a:ext cx="34794" cy="0"/>
            </a:xfrm>
            <a:custGeom>
              <a:avLst/>
              <a:pathLst>
                <a:path w="34794" h="0">
                  <a:moveTo>
                    <a:pt x="34794" y="0"/>
                  </a:moveTo>
                  <a:lnTo>
                    <a:pt x="0" y="0"/>
                  </a:lnTo>
                </a:path>
              </a:pathLst>
            </a:custGeom>
            <a:ln w="13550" cap="flat">
              <a:solidFill>
                <a:srgbClr val="333333">
                  <a:alpha val="100000"/>
                </a:srgbClr>
              </a:solidFill>
              <a:prstDash val="solid"/>
              <a:round/>
            </a:ln>
          </p:spPr>
          <p:txBody>
            <a:bodyPr/>
            <a:lstStyle/>
            <a:p/>
          </p:txBody>
        </p:sp>
        <p:sp>
          <p:nvSpPr>
            <p:cNvPr id="252" name="tx33"/>
            <p:cNvSpPr/>
            <p:nvPr/>
          </p:nvSpPr>
          <p:spPr>
            <a:xfrm>
              <a:off x="11443669" y="9169908"/>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253" name="tx34"/>
            <p:cNvSpPr/>
            <p:nvPr/>
          </p:nvSpPr>
          <p:spPr>
            <a:xfrm>
              <a:off x="11443669" y="8324443"/>
              <a:ext cx="84757" cy="10946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a:t>
              </a:r>
            </a:p>
          </p:txBody>
        </p:sp>
        <p:sp>
          <p:nvSpPr>
            <p:cNvPr id="254" name="tx35"/>
            <p:cNvSpPr/>
            <p:nvPr/>
          </p:nvSpPr>
          <p:spPr>
            <a:xfrm>
              <a:off x="11443669" y="74751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a:t>
              </a:r>
            </a:p>
          </p:txBody>
        </p:sp>
        <p:sp>
          <p:nvSpPr>
            <p:cNvPr id="255" name="tx36"/>
            <p:cNvSpPr/>
            <p:nvPr/>
          </p:nvSpPr>
          <p:spPr>
            <a:xfrm>
              <a:off x="11443669" y="66277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a:t>
              </a:r>
            </a:p>
          </p:txBody>
        </p:sp>
        <p:sp>
          <p:nvSpPr>
            <p:cNvPr id="256" name="pl37"/>
            <p:cNvSpPr/>
            <p:nvPr/>
          </p:nvSpPr>
          <p:spPr>
            <a:xfrm>
              <a:off x="746411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7" name="pl38"/>
            <p:cNvSpPr/>
            <p:nvPr/>
          </p:nvSpPr>
          <p:spPr>
            <a:xfrm>
              <a:off x="805222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8" name="pl39"/>
            <p:cNvSpPr/>
            <p:nvPr/>
          </p:nvSpPr>
          <p:spPr>
            <a:xfrm>
              <a:off x="864032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59" name="pl40"/>
            <p:cNvSpPr/>
            <p:nvPr/>
          </p:nvSpPr>
          <p:spPr>
            <a:xfrm>
              <a:off x="922843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0" name="pl41"/>
            <p:cNvSpPr/>
            <p:nvPr/>
          </p:nvSpPr>
          <p:spPr>
            <a:xfrm>
              <a:off x="9816538"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1" name="pl42"/>
            <p:cNvSpPr/>
            <p:nvPr/>
          </p:nvSpPr>
          <p:spPr>
            <a:xfrm>
              <a:off x="10404643"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2" name="pl43"/>
            <p:cNvSpPr/>
            <p:nvPr/>
          </p:nvSpPr>
          <p:spPr>
            <a:xfrm>
              <a:off x="10992749" y="9298985"/>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263" name="tx44"/>
            <p:cNvSpPr/>
            <p:nvPr/>
          </p:nvSpPr>
          <p:spPr>
            <a:xfrm rot="-2700000">
              <a:off x="7354218" y="9442118"/>
              <a:ext cx="173756"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&lt;1</a:t>
              </a:r>
            </a:p>
          </p:txBody>
        </p:sp>
        <p:sp>
          <p:nvSpPr>
            <p:cNvPr id="264" name="tx45"/>
            <p:cNvSpPr/>
            <p:nvPr/>
          </p:nvSpPr>
          <p:spPr>
            <a:xfrm rot="-2700000">
              <a:off x="7902626" y="9458561"/>
              <a:ext cx="220265" cy="1095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1-4</a:t>
              </a:r>
            </a:p>
          </p:txBody>
        </p:sp>
        <p:sp>
          <p:nvSpPr>
            <p:cNvPr id="265" name="tx46"/>
            <p:cNvSpPr/>
            <p:nvPr/>
          </p:nvSpPr>
          <p:spPr>
            <a:xfrm rot="-2700000">
              <a:off x="8490073" y="9456973"/>
              <a:ext cx="22026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5-9</a:t>
              </a:r>
            </a:p>
          </p:txBody>
        </p:sp>
        <p:sp>
          <p:nvSpPr>
            <p:cNvPr id="266" name="tx47"/>
            <p:cNvSpPr/>
            <p:nvPr/>
          </p:nvSpPr>
          <p:spPr>
            <a:xfrm rot="-2700000">
              <a:off x="8933488"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10-14</a:t>
              </a:r>
            </a:p>
          </p:txBody>
        </p:sp>
        <p:sp>
          <p:nvSpPr>
            <p:cNvPr id="267" name="tx48"/>
            <p:cNvSpPr/>
            <p:nvPr/>
          </p:nvSpPr>
          <p:spPr>
            <a:xfrm rot="-2700000">
              <a:off x="9521593" y="9516906"/>
              <a:ext cx="38978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15-24</a:t>
              </a:r>
            </a:p>
          </p:txBody>
        </p:sp>
        <p:sp>
          <p:nvSpPr>
            <p:cNvPr id="268" name="tx49"/>
            <p:cNvSpPr/>
            <p:nvPr/>
          </p:nvSpPr>
          <p:spPr>
            <a:xfrm rot="-2700000">
              <a:off x="10109672" y="9516842"/>
              <a:ext cx="38978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25-39</a:t>
              </a:r>
            </a:p>
          </p:txBody>
        </p:sp>
        <p:sp>
          <p:nvSpPr>
            <p:cNvPr id="269" name="tx50"/>
            <p:cNvSpPr/>
            <p:nvPr/>
          </p:nvSpPr>
          <p:spPr>
            <a:xfrm rot="-2700000">
              <a:off x="10809847" y="9470496"/>
              <a:ext cx="258514"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270" name="tx51"/>
            <p:cNvSpPr/>
            <p:nvPr/>
          </p:nvSpPr>
          <p:spPr>
            <a:xfrm>
              <a:off x="9228433" y="9881568"/>
              <a:ext cx="0" cy="0"/>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a:r>
            </a:p>
          </p:txBody>
        </p:sp>
        <p:sp>
          <p:nvSpPr>
            <p:cNvPr id="271" name="tx52"/>
            <p:cNvSpPr/>
            <p:nvPr/>
          </p:nvSpPr>
          <p:spPr>
            <a:xfrm>
              <a:off x="8411181" y="9903136"/>
              <a:ext cx="1634504"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Age at onset (in years)</a:t>
              </a:r>
            </a:p>
          </p:txBody>
        </p:sp>
        <p:sp>
          <p:nvSpPr>
            <p:cNvPr id="272" name="tx53"/>
            <p:cNvSpPr/>
            <p:nvPr/>
          </p:nvSpPr>
          <p:spPr>
            <a:xfrm rot="-5400000">
              <a:off x="5909046" y="7848136"/>
              <a:ext cx="1228129" cy="11273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Number of cases</a:t>
              </a:r>
            </a:p>
          </p:txBody>
        </p:sp>
        <p:sp>
          <p:nvSpPr>
            <p:cNvPr id="273" name="tx54"/>
            <p:cNvSpPr/>
            <p:nvPr/>
          </p:nvSpPr>
          <p:spPr>
            <a:xfrm rot="5400000">
              <a:off x="11041249" y="7834928"/>
              <a:ext cx="1473696" cy="139154"/>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Incidence rate per M</a:t>
              </a:r>
            </a:p>
          </p:txBody>
        </p:sp>
        <p:sp>
          <p:nvSpPr>
            <p:cNvPr id="274" name="rc55"/>
            <p:cNvSpPr/>
            <p:nvPr/>
          </p:nvSpPr>
          <p:spPr>
            <a:xfrm>
              <a:off x="8101973" y="10217410"/>
              <a:ext cx="1051268" cy="182880"/>
            </a:xfrm>
            <a:prstGeom prst="rect">
              <a:avLst/>
            </a:prstGeom>
            <a:solidFill>
              <a:srgbClr val="FFFFFF">
                <a:alpha val="100000"/>
              </a:srgbClr>
            </a:solidFill>
          </p:spPr>
          <p:txBody>
            <a:bodyPr/>
            <a:lstStyle/>
            <a:p/>
          </p:txBody>
        </p:sp>
        <p:sp>
          <p:nvSpPr>
            <p:cNvPr id="275" name="rc56"/>
            <p:cNvSpPr/>
            <p:nvPr/>
          </p:nvSpPr>
          <p:spPr>
            <a:xfrm>
              <a:off x="8101973" y="10217410"/>
              <a:ext cx="182879" cy="182880"/>
            </a:xfrm>
            <a:prstGeom prst="rect">
              <a:avLst/>
            </a:prstGeom>
            <a:solidFill>
              <a:srgbClr val="FFFFFF">
                <a:alpha val="100000"/>
              </a:srgbClr>
            </a:solidFill>
          </p:spPr>
          <p:txBody>
            <a:bodyPr/>
            <a:lstStyle/>
            <a:p/>
          </p:txBody>
        </p:sp>
        <p:sp>
          <p:nvSpPr>
            <p:cNvPr id="276" name="pl57"/>
            <p:cNvSpPr/>
            <p:nvPr/>
          </p:nvSpPr>
          <p:spPr>
            <a:xfrm>
              <a:off x="8120261" y="10308850"/>
              <a:ext cx="146303" cy="0"/>
            </a:xfrm>
            <a:custGeom>
              <a:avLst/>
              <a:pathLst>
                <a:path w="146303" h="0">
                  <a:moveTo>
                    <a:pt x="0" y="0"/>
                  </a:moveTo>
                  <a:lnTo>
                    <a:pt x="146303" y="0"/>
                  </a:lnTo>
                </a:path>
              </a:pathLst>
            </a:custGeom>
            <a:ln w="40651" cap="flat">
              <a:solidFill>
                <a:srgbClr val="000000">
                  <a:alpha val="100000"/>
                </a:srgbClr>
              </a:solidFill>
              <a:prstDash val="solid"/>
              <a:round/>
            </a:ln>
          </p:spPr>
          <p:txBody>
            <a:bodyPr/>
            <a:lstStyle/>
            <a:p/>
          </p:txBody>
        </p:sp>
        <p:sp>
          <p:nvSpPr>
            <p:cNvPr id="277" name="tx58"/>
            <p:cNvSpPr/>
            <p:nvPr/>
          </p:nvSpPr>
          <p:spPr>
            <a:xfrm>
              <a:off x="8392853" y="10252519"/>
              <a:ext cx="652388" cy="110876"/>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Incidence</a:t>
              </a:r>
            </a:p>
          </p:txBody>
        </p:sp>
        <p:sp>
          <p:nvSpPr>
            <p:cNvPr id="278" name="rc59"/>
            <p:cNvSpPr/>
            <p:nvPr/>
          </p:nvSpPr>
          <p:spPr>
            <a:xfrm>
              <a:off x="9333241" y="10217410"/>
              <a:ext cx="1021651" cy="182880"/>
            </a:xfrm>
            <a:prstGeom prst="rect">
              <a:avLst/>
            </a:prstGeom>
            <a:solidFill>
              <a:srgbClr val="FFFFFF">
                <a:alpha val="100000"/>
              </a:srgbClr>
            </a:solidFill>
          </p:spPr>
          <p:txBody>
            <a:bodyPr/>
            <a:lstStyle/>
            <a:p/>
          </p:txBody>
        </p:sp>
        <p:sp>
          <p:nvSpPr>
            <p:cNvPr id="279" name="rc60"/>
            <p:cNvSpPr/>
            <p:nvPr/>
          </p:nvSpPr>
          <p:spPr>
            <a:xfrm>
              <a:off x="9333241" y="10217410"/>
              <a:ext cx="182879" cy="182880"/>
            </a:xfrm>
            <a:prstGeom prst="rect">
              <a:avLst/>
            </a:prstGeom>
            <a:solidFill>
              <a:srgbClr val="FFFFFF">
                <a:alpha val="100000"/>
              </a:srgbClr>
            </a:solidFill>
          </p:spPr>
          <p:txBody>
            <a:bodyPr/>
            <a:lstStyle/>
            <a:p/>
          </p:txBody>
        </p:sp>
        <p:sp>
          <p:nvSpPr>
            <p:cNvPr id="280" name="rc61"/>
            <p:cNvSpPr/>
            <p:nvPr/>
          </p:nvSpPr>
          <p:spPr>
            <a:xfrm>
              <a:off x="9342241" y="10226410"/>
              <a:ext cx="164880" cy="164879"/>
            </a:xfrm>
            <a:prstGeom prst="rect">
              <a:avLst/>
            </a:prstGeom>
            <a:solidFill>
              <a:srgbClr val="002D5F">
                <a:alpha val="100000"/>
              </a:srgbClr>
            </a:solidFill>
            <a:ln w="13550" cap="flat">
              <a:solidFill>
                <a:srgbClr val="FFFFFF">
                  <a:alpha val="100000"/>
                </a:srgbClr>
              </a:solidFill>
              <a:prstDash val="solid"/>
              <a:miter/>
            </a:ln>
          </p:spPr>
          <p:txBody>
            <a:bodyPr/>
            <a:lstStyle/>
            <a:p/>
          </p:txBody>
        </p:sp>
        <p:sp>
          <p:nvSpPr>
            <p:cNvPr id="281" name="tx62"/>
            <p:cNvSpPr/>
            <p:nvPr/>
          </p:nvSpPr>
          <p:spPr>
            <a:xfrm>
              <a:off x="9624121" y="10252073"/>
              <a:ext cx="622771" cy="1113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 doses</a:t>
              </a:r>
            </a:p>
          </p:txBody>
        </p:sp>
        <p:sp>
          <p:nvSpPr>
            <p:cNvPr id="282" name="tx63"/>
            <p:cNvSpPr/>
            <p:nvPr/>
          </p:nvSpPr>
          <p:spPr>
            <a:xfrm>
              <a:off x="6600135" y="6250748"/>
              <a:ext cx="5256596"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Age distribution, vaccination status and incidence (last 12 months)</a:t>
              </a:r>
            </a:p>
          </p:txBody>
        </p:sp>
      </p:grpSp>
      <p:grpSp xmlns:a="http://schemas.openxmlformats.org/drawingml/2006/main" xmlns:r="http://schemas.openxmlformats.org/officeDocument/2006/relationships" xmlns:p="http://schemas.openxmlformats.org/presentationml/2006/main" xmlns:pic="http://schemas.openxmlformats.org/drawingml/2006/picture">
        <p:nvGrpSpPr>
          <p:cNvPr id="283" name=""/>
          <p:cNvGrpSpPr/>
          <p:nvPr/>
        </p:nvGrpSpPr>
        <p:grpSpPr>
          <a:xfrm>
            <a:off x="12527280" y="6217920"/>
            <a:ext cx="5486400" cy="4297680"/>
            <a:chOff x="12527280" y="6217920"/>
            <a:chExt cx="5486400" cy="4297680"/>
          </a:xfrm>
        </p:grpSpPr>
        <p:sp>
          <p:nvSpPr>
            <p:cNvPr id="284" name="rc3"/>
            <p:cNvSpPr/>
            <p:nvPr/>
          </p:nvSpPr>
          <p:spPr>
            <a:xfrm>
              <a:off x="12527280" y="6217920"/>
              <a:ext cx="5486400" cy="4297680"/>
            </a:xfrm>
            <a:prstGeom prst="rect">
              <a:avLst/>
            </a:prstGeom>
            <a:solidFill>
              <a:srgbClr val="FFFFFF">
                <a:alpha val="100000"/>
              </a:srgbClr>
            </a:solidFill>
            <a:ln w="9525" cap="rnd">
              <a:solidFill>
                <a:srgbClr val="FFFFFF">
                  <a:alpha val="100000"/>
                </a:srgbClr>
              </a:solidFill>
              <a:prstDash val="solid"/>
              <a:round/>
            </a:ln>
          </p:spPr>
          <p:txBody>
            <a:bodyPr/>
            <a:lstStyle/>
            <a:p/>
          </p:txBody>
        </p:sp>
        <p:sp>
          <p:nvSpPr>
            <p:cNvPr id="285" name="rc4"/>
            <p:cNvSpPr/>
            <p:nvPr/>
          </p:nvSpPr>
          <p:spPr>
            <a:xfrm>
              <a:off x="12527280" y="6217920"/>
              <a:ext cx="5486399" cy="4297680"/>
            </a:xfrm>
            <a:prstGeom prst="rect">
              <a:avLst/>
            </a:prstGeom>
            <a:solidFill>
              <a:srgbClr val="FFFFFF">
                <a:alpha val="100000"/>
              </a:srgbClr>
            </a:solidFill>
            <a:ln w="13550" cap="rnd">
              <a:solidFill>
                <a:srgbClr val="FFFFFF">
                  <a:alpha val="100000"/>
                </a:srgbClr>
              </a:solidFill>
              <a:prstDash val="solid"/>
              <a:round/>
            </a:ln>
          </p:spPr>
          <p:txBody>
            <a:bodyPr/>
            <a:lstStyle/>
            <a:p/>
          </p:txBody>
        </p:sp>
        <p:sp>
          <p:nvSpPr>
            <p:cNvPr id="286" name="rc5"/>
            <p:cNvSpPr/>
            <p:nvPr/>
          </p:nvSpPr>
          <p:spPr>
            <a:xfrm>
              <a:off x="13216888" y="6510025"/>
              <a:ext cx="4727202" cy="2816824"/>
            </a:xfrm>
            <a:prstGeom prst="rect">
              <a:avLst/>
            </a:prstGeom>
            <a:solidFill>
              <a:srgbClr val="FFFFFF">
                <a:alpha val="100000"/>
              </a:srgbClr>
            </a:solidFill>
            <a:ln w="13550" cap="rnd">
              <a:solidFill>
                <a:srgbClr val="000000">
                  <a:alpha val="100000"/>
                </a:srgbClr>
              </a:solidFill>
              <a:prstDash val="solid"/>
              <a:round/>
            </a:ln>
          </p:spPr>
          <p:txBody>
            <a:bodyPr/>
            <a:lstStyle/>
            <a:p/>
          </p:txBody>
        </p:sp>
        <p:sp>
          <p:nvSpPr>
            <p:cNvPr id="287" name="pl6"/>
            <p:cNvSpPr/>
            <p:nvPr/>
          </p:nvSpPr>
          <p:spPr>
            <a:xfrm>
              <a:off x="13216888" y="8942736"/>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8" name="pl7"/>
            <p:cNvSpPr/>
            <p:nvPr/>
          </p:nvSpPr>
          <p:spPr>
            <a:xfrm>
              <a:off x="13216888" y="84305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89" name="pl8"/>
            <p:cNvSpPr/>
            <p:nvPr/>
          </p:nvSpPr>
          <p:spPr>
            <a:xfrm>
              <a:off x="13216888" y="79184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90" name="pl9"/>
            <p:cNvSpPr/>
            <p:nvPr/>
          </p:nvSpPr>
          <p:spPr>
            <a:xfrm>
              <a:off x="13216888" y="740628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91" name="pl10"/>
            <p:cNvSpPr/>
            <p:nvPr/>
          </p:nvSpPr>
          <p:spPr>
            <a:xfrm>
              <a:off x="13216888" y="6894137"/>
              <a:ext cx="4727202" cy="0"/>
            </a:xfrm>
            <a:custGeom>
              <a:avLst/>
              <a:pathLst>
                <a:path w="4727202" h="0">
                  <a:moveTo>
                    <a:pt x="0" y="0"/>
                  </a:moveTo>
                  <a:lnTo>
                    <a:pt x="4727202" y="0"/>
                  </a:lnTo>
                  <a:lnTo>
                    <a:pt x="4727202" y="0"/>
                  </a:lnTo>
                </a:path>
              </a:pathLst>
            </a:custGeom>
            <a:ln w="6775" cap="flat">
              <a:solidFill>
                <a:srgbClr val="FFFFFF">
                  <a:alpha val="100000"/>
                </a:srgbClr>
              </a:solidFill>
              <a:prstDash val="solid"/>
              <a:round/>
            </a:ln>
          </p:spPr>
          <p:txBody>
            <a:bodyPr/>
            <a:lstStyle/>
            <a:p/>
          </p:txBody>
        </p:sp>
        <p:sp>
          <p:nvSpPr>
            <p:cNvPr id="292" name="pl11"/>
            <p:cNvSpPr/>
            <p:nvPr/>
          </p:nvSpPr>
          <p:spPr>
            <a:xfrm>
              <a:off x="13216888" y="9198811"/>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3" name="pl12"/>
            <p:cNvSpPr/>
            <p:nvPr/>
          </p:nvSpPr>
          <p:spPr>
            <a:xfrm>
              <a:off x="13216888" y="86866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4" name="pl13"/>
            <p:cNvSpPr/>
            <p:nvPr/>
          </p:nvSpPr>
          <p:spPr>
            <a:xfrm>
              <a:off x="13216888" y="81745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5" name="pl14"/>
            <p:cNvSpPr/>
            <p:nvPr/>
          </p:nvSpPr>
          <p:spPr>
            <a:xfrm>
              <a:off x="13216888" y="76623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6" name="pl15"/>
            <p:cNvSpPr/>
            <p:nvPr/>
          </p:nvSpPr>
          <p:spPr>
            <a:xfrm>
              <a:off x="13216888" y="715021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7" name="pl16"/>
            <p:cNvSpPr/>
            <p:nvPr/>
          </p:nvSpPr>
          <p:spPr>
            <a:xfrm>
              <a:off x="13216888" y="6638062"/>
              <a:ext cx="4727202" cy="0"/>
            </a:xfrm>
            <a:custGeom>
              <a:avLst/>
              <a:pathLst>
                <a:path w="4727202" h="0">
                  <a:moveTo>
                    <a:pt x="0" y="0"/>
                  </a:moveTo>
                  <a:lnTo>
                    <a:pt x="4727202" y="0"/>
                  </a:lnTo>
                  <a:lnTo>
                    <a:pt x="4727202" y="0"/>
                  </a:lnTo>
                </a:path>
              </a:pathLst>
            </a:custGeom>
            <a:ln w="13550" cap="flat">
              <a:solidFill>
                <a:srgbClr val="FFFFFF">
                  <a:alpha val="100000"/>
                </a:srgbClr>
              </a:solidFill>
              <a:prstDash val="solid"/>
              <a:round/>
            </a:ln>
          </p:spPr>
          <p:txBody>
            <a:bodyPr/>
            <a:lstStyle/>
            <a:p/>
          </p:txBody>
        </p:sp>
        <p:sp>
          <p:nvSpPr>
            <p:cNvPr id="298" name="pl17"/>
            <p:cNvSpPr/>
            <p:nvPr/>
          </p:nvSpPr>
          <p:spPr>
            <a:xfrm>
              <a:off x="13325144" y="6663670"/>
              <a:ext cx="4510689" cy="153644"/>
            </a:xfrm>
            <a:custGeom>
              <a:avLst/>
              <a:pathLst>
                <a:path w="4510689" h="153644">
                  <a:moveTo>
                    <a:pt x="0" y="153644"/>
                  </a:moveTo>
                  <a:lnTo>
                    <a:pt x="180427" y="128037"/>
                  </a:lnTo>
                  <a:lnTo>
                    <a:pt x="360855" y="128037"/>
                  </a:lnTo>
                  <a:lnTo>
                    <a:pt x="541282" y="102429"/>
                  </a:lnTo>
                  <a:lnTo>
                    <a:pt x="721710" y="102429"/>
                  </a:lnTo>
                  <a:lnTo>
                    <a:pt x="902137" y="102429"/>
                  </a:lnTo>
                  <a:lnTo>
                    <a:pt x="1082565" y="102429"/>
                  </a:lnTo>
                  <a:lnTo>
                    <a:pt x="1262993" y="76822"/>
                  </a:lnTo>
                  <a:lnTo>
                    <a:pt x="1443420" y="76822"/>
                  </a:lnTo>
                  <a:lnTo>
                    <a:pt x="1623848" y="76822"/>
                  </a:lnTo>
                  <a:lnTo>
                    <a:pt x="1804275" y="76822"/>
                  </a:lnTo>
                  <a:lnTo>
                    <a:pt x="1984703" y="76822"/>
                  </a:lnTo>
                  <a:lnTo>
                    <a:pt x="2165131" y="0"/>
                  </a:lnTo>
                  <a:lnTo>
                    <a:pt x="2345558" y="0"/>
                  </a:lnTo>
                  <a:lnTo>
                    <a:pt x="2525986" y="0"/>
                  </a:lnTo>
                  <a:lnTo>
                    <a:pt x="2706413" y="0"/>
                  </a:lnTo>
                  <a:lnTo>
                    <a:pt x="2886841" y="0"/>
                  </a:lnTo>
                  <a:lnTo>
                    <a:pt x="3067268" y="0"/>
                  </a:lnTo>
                  <a:lnTo>
                    <a:pt x="3247696" y="0"/>
                  </a:lnTo>
                  <a:lnTo>
                    <a:pt x="3428124" y="76822"/>
                  </a:lnTo>
                  <a:lnTo>
                    <a:pt x="3608551" y="0"/>
                  </a:lnTo>
                  <a:lnTo>
                    <a:pt x="3788979" y="0"/>
                  </a:lnTo>
                  <a:lnTo>
                    <a:pt x="3969406" y="0"/>
                  </a:lnTo>
                  <a:lnTo>
                    <a:pt x="4149834" y="0"/>
                  </a:lnTo>
                  <a:lnTo>
                    <a:pt x="4330262" y="0"/>
                  </a:lnTo>
                  <a:lnTo>
                    <a:pt x="4510689" y="0"/>
                  </a:lnTo>
                </a:path>
              </a:pathLst>
            </a:custGeom>
            <a:ln w="32521" cap="flat">
              <a:solidFill>
                <a:srgbClr val="5EB0E8">
                  <a:alpha val="100000"/>
                </a:srgbClr>
              </a:solidFill>
              <a:prstDash val="solid"/>
              <a:round/>
            </a:ln>
          </p:spPr>
          <p:txBody>
            <a:bodyPr/>
            <a:lstStyle/>
            <a:p/>
          </p:txBody>
        </p:sp>
        <p:sp>
          <p:nvSpPr>
            <p:cNvPr id="299" name="pl18"/>
            <p:cNvSpPr/>
            <p:nvPr/>
          </p:nvSpPr>
          <p:spPr>
            <a:xfrm>
              <a:off x="15490275" y="6791707"/>
              <a:ext cx="2345558" cy="204859"/>
            </a:xfrm>
            <a:custGeom>
              <a:avLst/>
              <a:pathLst>
                <a:path w="2345558" h="204859">
                  <a:moveTo>
                    <a:pt x="0" y="204859"/>
                  </a:moveTo>
                  <a:lnTo>
                    <a:pt x="180427" y="204859"/>
                  </a:lnTo>
                  <a:lnTo>
                    <a:pt x="360855" y="204859"/>
                  </a:lnTo>
                  <a:lnTo>
                    <a:pt x="541282" y="204859"/>
                  </a:lnTo>
                  <a:lnTo>
                    <a:pt x="721710" y="204859"/>
                  </a:lnTo>
                  <a:lnTo>
                    <a:pt x="902137" y="204859"/>
                  </a:lnTo>
                  <a:lnTo>
                    <a:pt x="1082565" y="102429"/>
                  </a:lnTo>
                  <a:lnTo>
                    <a:pt x="1262993" y="102429"/>
                  </a:lnTo>
                  <a:lnTo>
                    <a:pt x="1443420" y="102429"/>
                  </a:lnTo>
                  <a:lnTo>
                    <a:pt x="1623848" y="102429"/>
                  </a:lnTo>
                  <a:lnTo>
                    <a:pt x="1804275" y="51214"/>
                  </a:lnTo>
                  <a:lnTo>
                    <a:pt x="1984703" y="0"/>
                  </a:lnTo>
                  <a:lnTo>
                    <a:pt x="2165131" y="0"/>
                  </a:lnTo>
                  <a:lnTo>
                    <a:pt x="2345558" y="0"/>
                  </a:lnTo>
                </a:path>
              </a:pathLst>
            </a:custGeom>
            <a:ln w="32521" cap="flat">
              <a:solidFill>
                <a:srgbClr val="00A173">
                  <a:alpha val="100000"/>
                </a:srgbClr>
              </a:solidFill>
              <a:prstDash val="solid"/>
              <a:round/>
            </a:ln>
          </p:spPr>
          <p:txBody>
            <a:bodyPr/>
            <a:lstStyle/>
            <a:p/>
          </p:txBody>
        </p:sp>
        <p:sp>
          <p:nvSpPr>
            <p:cNvPr id="300" name="tx19"/>
            <p:cNvSpPr/>
            <p:nvPr/>
          </p:nvSpPr>
          <p:spPr>
            <a:xfrm>
              <a:off x="12970810" y="9141959"/>
              <a:ext cx="84757"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0</a:t>
              </a:r>
            </a:p>
          </p:txBody>
        </p:sp>
        <p:sp>
          <p:nvSpPr>
            <p:cNvPr id="301" name="tx20"/>
            <p:cNvSpPr/>
            <p:nvPr/>
          </p:nvSpPr>
          <p:spPr>
            <a:xfrm>
              <a:off x="12886052" y="862980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a:t>
              </a:r>
            </a:p>
          </p:txBody>
        </p:sp>
        <p:sp>
          <p:nvSpPr>
            <p:cNvPr id="302" name="tx21"/>
            <p:cNvSpPr/>
            <p:nvPr/>
          </p:nvSpPr>
          <p:spPr>
            <a:xfrm>
              <a:off x="12886052" y="8117659"/>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40</a:t>
              </a:r>
            </a:p>
          </p:txBody>
        </p:sp>
        <p:sp>
          <p:nvSpPr>
            <p:cNvPr id="303" name="tx22"/>
            <p:cNvSpPr/>
            <p:nvPr/>
          </p:nvSpPr>
          <p:spPr>
            <a:xfrm>
              <a:off x="12886052" y="760551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60</a:t>
              </a:r>
            </a:p>
          </p:txBody>
        </p:sp>
        <p:sp>
          <p:nvSpPr>
            <p:cNvPr id="304" name="tx23"/>
            <p:cNvSpPr/>
            <p:nvPr/>
          </p:nvSpPr>
          <p:spPr>
            <a:xfrm>
              <a:off x="12886052" y="7093360"/>
              <a:ext cx="169515"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80</a:t>
              </a:r>
            </a:p>
          </p:txBody>
        </p:sp>
        <p:sp>
          <p:nvSpPr>
            <p:cNvPr id="305" name="tx24"/>
            <p:cNvSpPr/>
            <p:nvPr/>
          </p:nvSpPr>
          <p:spPr>
            <a:xfrm>
              <a:off x="12801295" y="6581210"/>
              <a:ext cx="254272"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100</a:t>
              </a:r>
            </a:p>
          </p:txBody>
        </p:sp>
        <p:sp>
          <p:nvSpPr>
            <p:cNvPr id="306" name="pl25"/>
            <p:cNvSpPr/>
            <p:nvPr/>
          </p:nvSpPr>
          <p:spPr>
            <a:xfrm>
              <a:off x="13182093" y="9198811"/>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7" name="pl26"/>
            <p:cNvSpPr/>
            <p:nvPr/>
          </p:nvSpPr>
          <p:spPr>
            <a:xfrm>
              <a:off x="13182093" y="86866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8" name="pl27"/>
            <p:cNvSpPr/>
            <p:nvPr/>
          </p:nvSpPr>
          <p:spPr>
            <a:xfrm>
              <a:off x="13182093" y="81745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09" name="pl28"/>
            <p:cNvSpPr/>
            <p:nvPr/>
          </p:nvSpPr>
          <p:spPr>
            <a:xfrm>
              <a:off x="13182093" y="76623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0" name="pl29"/>
            <p:cNvSpPr/>
            <p:nvPr/>
          </p:nvSpPr>
          <p:spPr>
            <a:xfrm>
              <a:off x="13182093" y="715021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1" name="pl30"/>
            <p:cNvSpPr/>
            <p:nvPr/>
          </p:nvSpPr>
          <p:spPr>
            <a:xfrm>
              <a:off x="13182093" y="6638062"/>
              <a:ext cx="34794" cy="0"/>
            </a:xfrm>
            <a:custGeom>
              <a:avLst/>
              <a:pathLst>
                <a:path w="34794" h="0">
                  <a:moveTo>
                    <a:pt x="0" y="0"/>
                  </a:moveTo>
                  <a:lnTo>
                    <a:pt x="34794" y="0"/>
                  </a:lnTo>
                </a:path>
              </a:pathLst>
            </a:custGeom>
            <a:ln w="13550" cap="flat">
              <a:solidFill>
                <a:srgbClr val="333333">
                  <a:alpha val="100000"/>
                </a:srgbClr>
              </a:solidFill>
              <a:prstDash val="solid"/>
              <a:round/>
            </a:ln>
          </p:spPr>
          <p:txBody>
            <a:bodyPr/>
            <a:lstStyle/>
            <a:p/>
          </p:txBody>
        </p:sp>
        <p:sp>
          <p:nvSpPr>
            <p:cNvPr id="312" name="pl31"/>
            <p:cNvSpPr/>
            <p:nvPr/>
          </p:nvSpPr>
          <p:spPr>
            <a:xfrm>
              <a:off x="1332514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3" name="pl32"/>
            <p:cNvSpPr/>
            <p:nvPr/>
          </p:nvSpPr>
          <p:spPr>
            <a:xfrm>
              <a:off x="1350557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4" name="pl33"/>
            <p:cNvSpPr/>
            <p:nvPr/>
          </p:nvSpPr>
          <p:spPr>
            <a:xfrm>
              <a:off x="1368599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5" name="pl34"/>
            <p:cNvSpPr/>
            <p:nvPr/>
          </p:nvSpPr>
          <p:spPr>
            <a:xfrm>
              <a:off x="1386642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6" name="pl35"/>
            <p:cNvSpPr/>
            <p:nvPr/>
          </p:nvSpPr>
          <p:spPr>
            <a:xfrm>
              <a:off x="1404685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7" name="pl36"/>
            <p:cNvSpPr/>
            <p:nvPr/>
          </p:nvSpPr>
          <p:spPr>
            <a:xfrm>
              <a:off x="14227282"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8" name="pl37"/>
            <p:cNvSpPr/>
            <p:nvPr/>
          </p:nvSpPr>
          <p:spPr>
            <a:xfrm>
              <a:off x="1440771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19" name="pl38"/>
            <p:cNvSpPr/>
            <p:nvPr/>
          </p:nvSpPr>
          <p:spPr>
            <a:xfrm>
              <a:off x="14588137"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0" name="pl39"/>
            <p:cNvSpPr/>
            <p:nvPr/>
          </p:nvSpPr>
          <p:spPr>
            <a:xfrm>
              <a:off x="1476856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1" name="pl40"/>
            <p:cNvSpPr/>
            <p:nvPr/>
          </p:nvSpPr>
          <p:spPr>
            <a:xfrm>
              <a:off x="1494899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2" name="pl41"/>
            <p:cNvSpPr/>
            <p:nvPr/>
          </p:nvSpPr>
          <p:spPr>
            <a:xfrm>
              <a:off x="1512942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3" name="pl42"/>
            <p:cNvSpPr/>
            <p:nvPr/>
          </p:nvSpPr>
          <p:spPr>
            <a:xfrm>
              <a:off x="1530984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4" name="pl43"/>
            <p:cNvSpPr/>
            <p:nvPr/>
          </p:nvSpPr>
          <p:spPr>
            <a:xfrm>
              <a:off x="15490275"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5" name="pl44"/>
            <p:cNvSpPr/>
            <p:nvPr/>
          </p:nvSpPr>
          <p:spPr>
            <a:xfrm>
              <a:off x="1567070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6" name="pl45"/>
            <p:cNvSpPr/>
            <p:nvPr/>
          </p:nvSpPr>
          <p:spPr>
            <a:xfrm>
              <a:off x="15851130"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7" name="pl46"/>
            <p:cNvSpPr/>
            <p:nvPr/>
          </p:nvSpPr>
          <p:spPr>
            <a:xfrm>
              <a:off x="1603155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8" name="pl47"/>
            <p:cNvSpPr/>
            <p:nvPr/>
          </p:nvSpPr>
          <p:spPr>
            <a:xfrm>
              <a:off x="1621198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29" name="pl48"/>
            <p:cNvSpPr/>
            <p:nvPr/>
          </p:nvSpPr>
          <p:spPr>
            <a:xfrm>
              <a:off x="16392413"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0" name="pl49"/>
            <p:cNvSpPr/>
            <p:nvPr/>
          </p:nvSpPr>
          <p:spPr>
            <a:xfrm>
              <a:off x="1657284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1" name="pl50"/>
            <p:cNvSpPr/>
            <p:nvPr/>
          </p:nvSpPr>
          <p:spPr>
            <a:xfrm>
              <a:off x="16753268"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2" name="pl51"/>
            <p:cNvSpPr/>
            <p:nvPr/>
          </p:nvSpPr>
          <p:spPr>
            <a:xfrm>
              <a:off x="1693369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3" name="pl52"/>
            <p:cNvSpPr/>
            <p:nvPr/>
          </p:nvSpPr>
          <p:spPr>
            <a:xfrm>
              <a:off x="1711412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4" name="pl53"/>
            <p:cNvSpPr/>
            <p:nvPr/>
          </p:nvSpPr>
          <p:spPr>
            <a:xfrm>
              <a:off x="17294551"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5" name="pl54"/>
            <p:cNvSpPr/>
            <p:nvPr/>
          </p:nvSpPr>
          <p:spPr>
            <a:xfrm>
              <a:off x="17474979"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6" name="pl55"/>
            <p:cNvSpPr/>
            <p:nvPr/>
          </p:nvSpPr>
          <p:spPr>
            <a:xfrm>
              <a:off x="17655406"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7" name="pl56"/>
            <p:cNvSpPr/>
            <p:nvPr/>
          </p:nvSpPr>
          <p:spPr>
            <a:xfrm>
              <a:off x="17835834" y="9326849"/>
              <a:ext cx="0" cy="34794"/>
            </a:xfrm>
            <a:custGeom>
              <a:avLst/>
              <a:pathLst>
                <a:path w="0" h="34794">
                  <a:moveTo>
                    <a:pt x="0" y="34794"/>
                  </a:moveTo>
                  <a:lnTo>
                    <a:pt x="0" y="0"/>
                  </a:lnTo>
                </a:path>
              </a:pathLst>
            </a:custGeom>
            <a:ln w="13550" cap="flat">
              <a:solidFill>
                <a:srgbClr val="333333">
                  <a:alpha val="100000"/>
                </a:srgbClr>
              </a:solidFill>
              <a:prstDash val="solid"/>
              <a:round/>
            </a:ln>
          </p:spPr>
          <p:txBody>
            <a:bodyPr/>
            <a:lstStyle/>
            <a:p/>
          </p:txBody>
        </p:sp>
        <p:sp>
          <p:nvSpPr>
            <p:cNvPr id="338" name="tx57"/>
            <p:cNvSpPr/>
            <p:nvPr/>
          </p:nvSpPr>
          <p:spPr>
            <a:xfrm rot="-5400000">
              <a:off x="1315447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2000</a:t>
              </a:r>
            </a:p>
          </p:txBody>
        </p:sp>
        <p:sp>
          <p:nvSpPr>
            <p:cNvPr id="339" name="tx58"/>
            <p:cNvSpPr/>
            <p:nvPr/>
          </p:nvSpPr>
          <p:spPr>
            <a:xfrm rot="-5400000">
              <a:off x="13334903"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2001</a:t>
              </a:r>
            </a:p>
          </p:txBody>
        </p:sp>
        <p:sp>
          <p:nvSpPr>
            <p:cNvPr id="340" name="tx59"/>
            <p:cNvSpPr/>
            <p:nvPr/>
          </p:nvSpPr>
          <p:spPr>
            <a:xfrm rot="-5400000">
              <a:off x="1351533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2002</a:t>
              </a:r>
            </a:p>
          </p:txBody>
        </p:sp>
        <p:sp>
          <p:nvSpPr>
            <p:cNvPr id="341" name="tx60"/>
            <p:cNvSpPr/>
            <p:nvPr/>
          </p:nvSpPr>
          <p:spPr>
            <a:xfrm rot="-5400000">
              <a:off x="13695721"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2003</a:t>
              </a:r>
            </a:p>
          </p:txBody>
        </p:sp>
        <p:sp>
          <p:nvSpPr>
            <p:cNvPr id="342" name="tx61"/>
            <p:cNvSpPr/>
            <p:nvPr/>
          </p:nvSpPr>
          <p:spPr>
            <a:xfrm rot="-5400000">
              <a:off x="1387618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2004</a:t>
              </a:r>
            </a:p>
          </p:txBody>
        </p:sp>
        <p:sp>
          <p:nvSpPr>
            <p:cNvPr id="343" name="tx62"/>
            <p:cNvSpPr/>
            <p:nvPr/>
          </p:nvSpPr>
          <p:spPr>
            <a:xfrm rot="-5400000">
              <a:off x="1405661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2005</a:t>
              </a:r>
            </a:p>
          </p:txBody>
        </p:sp>
        <p:sp>
          <p:nvSpPr>
            <p:cNvPr id="344" name="tx63"/>
            <p:cNvSpPr/>
            <p:nvPr/>
          </p:nvSpPr>
          <p:spPr>
            <a:xfrm rot="-5400000">
              <a:off x="1423704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2006</a:t>
              </a:r>
            </a:p>
          </p:txBody>
        </p:sp>
        <p:sp>
          <p:nvSpPr>
            <p:cNvPr id="345" name="tx64"/>
            <p:cNvSpPr/>
            <p:nvPr/>
          </p:nvSpPr>
          <p:spPr>
            <a:xfrm rot="-5400000">
              <a:off x="1441746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2007</a:t>
              </a:r>
            </a:p>
          </p:txBody>
        </p:sp>
        <p:sp>
          <p:nvSpPr>
            <p:cNvPr id="346" name="tx65"/>
            <p:cNvSpPr/>
            <p:nvPr/>
          </p:nvSpPr>
          <p:spPr>
            <a:xfrm rot="-5400000">
              <a:off x="14597896"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2008</a:t>
              </a:r>
            </a:p>
          </p:txBody>
        </p:sp>
        <p:sp>
          <p:nvSpPr>
            <p:cNvPr id="347" name="tx66"/>
            <p:cNvSpPr/>
            <p:nvPr/>
          </p:nvSpPr>
          <p:spPr>
            <a:xfrm rot="-5400000">
              <a:off x="14778324"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2009</a:t>
              </a:r>
            </a:p>
          </p:txBody>
        </p:sp>
        <p:sp>
          <p:nvSpPr>
            <p:cNvPr id="348" name="tx67"/>
            <p:cNvSpPr/>
            <p:nvPr/>
          </p:nvSpPr>
          <p:spPr>
            <a:xfrm rot="-5400000">
              <a:off x="14958751"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2010</a:t>
              </a:r>
            </a:p>
          </p:txBody>
        </p:sp>
        <p:sp>
          <p:nvSpPr>
            <p:cNvPr id="349" name="tx68"/>
            <p:cNvSpPr/>
            <p:nvPr/>
          </p:nvSpPr>
          <p:spPr>
            <a:xfrm rot="-5400000">
              <a:off x="1513917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2011</a:t>
              </a:r>
            </a:p>
          </p:txBody>
        </p:sp>
        <p:sp>
          <p:nvSpPr>
            <p:cNvPr id="350" name="tx69"/>
            <p:cNvSpPr/>
            <p:nvPr/>
          </p:nvSpPr>
          <p:spPr>
            <a:xfrm rot="-5400000">
              <a:off x="1531960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2012</a:t>
              </a:r>
            </a:p>
          </p:txBody>
        </p:sp>
        <p:sp>
          <p:nvSpPr>
            <p:cNvPr id="351" name="tx70"/>
            <p:cNvSpPr/>
            <p:nvPr/>
          </p:nvSpPr>
          <p:spPr>
            <a:xfrm rot="-5400000">
              <a:off x="15499997"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2013</a:t>
              </a:r>
            </a:p>
          </p:txBody>
        </p:sp>
        <p:sp>
          <p:nvSpPr>
            <p:cNvPr id="352" name="tx71"/>
            <p:cNvSpPr/>
            <p:nvPr/>
          </p:nvSpPr>
          <p:spPr>
            <a:xfrm rot="-5400000">
              <a:off x="1568046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2014</a:t>
              </a:r>
            </a:p>
          </p:txBody>
        </p:sp>
        <p:sp>
          <p:nvSpPr>
            <p:cNvPr id="353" name="tx72"/>
            <p:cNvSpPr/>
            <p:nvPr/>
          </p:nvSpPr>
          <p:spPr>
            <a:xfrm rot="-5400000">
              <a:off x="15860889"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2015</a:t>
              </a:r>
            </a:p>
          </p:txBody>
        </p:sp>
        <p:sp>
          <p:nvSpPr>
            <p:cNvPr id="354" name="tx73"/>
            <p:cNvSpPr/>
            <p:nvPr/>
          </p:nvSpPr>
          <p:spPr>
            <a:xfrm rot="-5400000">
              <a:off x="1604131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2016</a:t>
              </a:r>
            </a:p>
          </p:txBody>
        </p:sp>
        <p:sp>
          <p:nvSpPr>
            <p:cNvPr id="355" name="tx74"/>
            <p:cNvSpPr/>
            <p:nvPr/>
          </p:nvSpPr>
          <p:spPr>
            <a:xfrm rot="-5400000">
              <a:off x="1622174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2017</a:t>
              </a:r>
            </a:p>
          </p:txBody>
        </p:sp>
        <p:sp>
          <p:nvSpPr>
            <p:cNvPr id="356" name="tx75"/>
            <p:cNvSpPr/>
            <p:nvPr/>
          </p:nvSpPr>
          <p:spPr>
            <a:xfrm rot="-5400000">
              <a:off x="1640217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2018</a:t>
              </a:r>
            </a:p>
          </p:txBody>
        </p:sp>
        <p:sp>
          <p:nvSpPr>
            <p:cNvPr id="357" name="tx76"/>
            <p:cNvSpPr/>
            <p:nvPr/>
          </p:nvSpPr>
          <p:spPr>
            <a:xfrm rot="-5400000">
              <a:off x="16582600"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2019</a:t>
              </a:r>
            </a:p>
          </p:txBody>
        </p:sp>
        <p:sp>
          <p:nvSpPr>
            <p:cNvPr id="358" name="tx77"/>
            <p:cNvSpPr/>
            <p:nvPr/>
          </p:nvSpPr>
          <p:spPr>
            <a:xfrm rot="-5400000">
              <a:off x="16763027"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2020</a:t>
              </a:r>
            </a:p>
          </p:txBody>
        </p:sp>
        <p:sp>
          <p:nvSpPr>
            <p:cNvPr id="359" name="tx78"/>
            <p:cNvSpPr/>
            <p:nvPr/>
          </p:nvSpPr>
          <p:spPr>
            <a:xfrm rot="-5400000">
              <a:off x="1694345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2021</a:t>
              </a:r>
            </a:p>
          </p:txBody>
        </p:sp>
        <p:sp>
          <p:nvSpPr>
            <p:cNvPr id="360" name="tx79"/>
            <p:cNvSpPr/>
            <p:nvPr/>
          </p:nvSpPr>
          <p:spPr>
            <a:xfrm rot="-5400000">
              <a:off x="17123882"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2022</a:t>
              </a:r>
            </a:p>
          </p:txBody>
        </p:sp>
        <p:sp>
          <p:nvSpPr>
            <p:cNvPr id="361" name="tx80"/>
            <p:cNvSpPr/>
            <p:nvPr/>
          </p:nvSpPr>
          <p:spPr>
            <a:xfrm rot="-5400000">
              <a:off x="17304273" y="9576643"/>
              <a:ext cx="339030" cy="111472"/>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2023</a:t>
              </a:r>
            </a:p>
          </p:txBody>
        </p:sp>
        <p:sp>
          <p:nvSpPr>
            <p:cNvPr id="362" name="tx81"/>
            <p:cNvSpPr/>
            <p:nvPr/>
          </p:nvSpPr>
          <p:spPr>
            <a:xfrm rot="-5400000">
              <a:off x="17484738"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2024</a:t>
              </a:r>
            </a:p>
          </p:txBody>
        </p:sp>
        <p:sp>
          <p:nvSpPr>
            <p:cNvPr id="363" name="tx82"/>
            <p:cNvSpPr/>
            <p:nvPr/>
          </p:nvSpPr>
          <p:spPr>
            <a:xfrm rot="-5400000">
              <a:off x="17665165" y="9576680"/>
              <a:ext cx="339030" cy="111397"/>
            </a:xfrm>
            <a:prstGeom prst="rect">
              <a:avLst/>
            </a:prstGeom>
            <a:noFill/>
          </p:spPr>
          <p:txBody>
            <a:bodyPr lIns="0" rIns="0" tIns="0" bIns="0" anchorCtr="1" anchor="ctr" wrap="none"/>
            <a:lstStyle/>
            <a:p>
              <a:pPr algn="l" marL="0" marR="0" indent="0">
                <a:lnSpc>
                  <a:spcPts val="1200"/>
                </a:lnSpc>
                <a:spcBef>
                  <a:spcPts val="0"/>
                </a:spcBef>
                <a:spcAft>
                  <a:spcPts val="0"/>
                </a:spcAft>
              </a:pPr>
              <a:r>
                <a:rPr sz="1200">
                  <a:solidFill>
                    <a:srgbClr val="000000">
                      <a:alpha val="100000"/>
                    </a:srgbClr>
                  </a:solidFill>
                  <a:latin typeface="Poppins"/>
                  <a:cs typeface="Poppins"/>
                </a:rPr>
                <a:t>2025</a:t>
              </a:r>
            </a:p>
          </p:txBody>
        </p:sp>
        <p:sp>
          <p:nvSpPr>
            <p:cNvPr id="364" name="tx83"/>
            <p:cNvSpPr/>
            <p:nvPr/>
          </p:nvSpPr>
          <p:spPr>
            <a:xfrm rot="-5400000">
              <a:off x="12198232" y="7846925"/>
              <a:ext cx="872430" cy="143023"/>
            </a:xfrm>
            <a:prstGeom prst="rect">
              <a:avLst/>
            </a:prstGeom>
            <a:noFill/>
          </p:spPr>
          <p:txBody>
            <a:bodyPr lIns="0" rIns="0" tIns="0" bIns="0" anchorCtr="1" anchor="ctr" wrap="none"/>
            <a:lstStyle/>
            <a:p>
              <a:pPr algn="l" marL="0" marR="0" indent="0">
                <a:lnSpc>
                  <a:spcPts val="1200"/>
                </a:lnSpc>
                <a:spcBef>
                  <a:spcPts val="0"/>
                </a:spcBef>
                <a:spcAft>
                  <a:spcPts val="0"/>
                </a:spcAft>
              </a:pPr>
              <a:r>
                <a:rPr sz="1200" b="1">
                  <a:solidFill>
                    <a:srgbClr val="000000">
                      <a:alpha val="100000"/>
                    </a:srgbClr>
                  </a:solidFill>
                  <a:latin typeface="Poppins"/>
                  <a:cs typeface="Poppins"/>
                </a:rPr>
                <a:t>% Coverage</a:t>
              </a:r>
            </a:p>
          </p:txBody>
        </p:sp>
        <p:sp>
          <p:nvSpPr>
            <p:cNvPr id="365" name="rc84"/>
            <p:cNvSpPr/>
            <p:nvPr/>
          </p:nvSpPr>
          <p:spPr>
            <a:xfrm>
              <a:off x="14005791" y="9941072"/>
              <a:ext cx="3149396" cy="504938"/>
            </a:xfrm>
            <a:prstGeom prst="rect">
              <a:avLst/>
            </a:prstGeom>
            <a:solidFill>
              <a:srgbClr val="FFFFFF">
                <a:alpha val="100000"/>
              </a:srgbClr>
            </a:solidFill>
          </p:spPr>
          <p:txBody>
            <a:bodyPr/>
            <a:lstStyle/>
            <a:p/>
          </p:txBody>
        </p:sp>
        <p:sp>
          <p:nvSpPr>
            <p:cNvPr id="366" name="pl85"/>
            <p:cNvSpPr/>
            <p:nvPr/>
          </p:nvSpPr>
          <p:spPr>
            <a:xfrm>
              <a:off x="14111956" y="10193541"/>
              <a:ext cx="292607" cy="0"/>
            </a:xfrm>
            <a:custGeom>
              <a:avLst/>
              <a:pathLst>
                <a:path w="292607" h="0">
                  <a:moveTo>
                    <a:pt x="0" y="0"/>
                  </a:moveTo>
                  <a:lnTo>
                    <a:pt x="292607" y="0"/>
                  </a:lnTo>
                </a:path>
              </a:pathLst>
            </a:custGeom>
            <a:ln w="32521" cap="flat">
              <a:solidFill>
                <a:srgbClr val="5EB0E8">
                  <a:alpha val="100000"/>
                </a:srgbClr>
              </a:solidFill>
              <a:prstDash val="solid"/>
              <a:round/>
            </a:ln>
          </p:spPr>
          <p:txBody>
            <a:bodyPr/>
            <a:lstStyle/>
            <a:p/>
          </p:txBody>
        </p:sp>
        <p:sp>
          <p:nvSpPr>
            <p:cNvPr id="367" name="pl86"/>
            <p:cNvSpPr/>
            <p:nvPr/>
          </p:nvSpPr>
          <p:spPr>
            <a:xfrm>
              <a:off x="15651860" y="10193541"/>
              <a:ext cx="292607" cy="0"/>
            </a:xfrm>
            <a:custGeom>
              <a:avLst/>
              <a:pathLst>
                <a:path w="292607" h="0">
                  <a:moveTo>
                    <a:pt x="0" y="0"/>
                  </a:moveTo>
                  <a:lnTo>
                    <a:pt x="292607" y="0"/>
                  </a:lnTo>
                </a:path>
              </a:pathLst>
            </a:custGeom>
            <a:ln w="32521" cap="flat">
              <a:solidFill>
                <a:srgbClr val="00A173">
                  <a:alpha val="100000"/>
                </a:srgbClr>
              </a:solidFill>
              <a:prstDash val="solid"/>
              <a:round/>
            </a:ln>
          </p:spPr>
          <p:txBody>
            <a:bodyPr/>
            <a:lstStyle/>
            <a:p/>
          </p:txBody>
        </p:sp>
        <p:sp>
          <p:nvSpPr>
            <p:cNvPr id="368" name="tx87"/>
            <p:cNvSpPr/>
            <p:nvPr/>
          </p:nvSpPr>
          <p:spPr>
            <a:xfrm>
              <a:off x="14621140"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MCV1</a:t>
              </a:r>
            </a:p>
          </p:txBody>
        </p:sp>
        <p:sp>
          <p:nvSpPr>
            <p:cNvPr id="369" name="tx88"/>
            <p:cNvSpPr/>
            <p:nvPr/>
          </p:nvSpPr>
          <p:spPr>
            <a:xfrm>
              <a:off x="16161044" y="10115853"/>
              <a:ext cx="564554" cy="150415"/>
            </a:xfrm>
            <a:prstGeom prst="rect">
              <a:avLst/>
            </a:prstGeom>
            <a:noFill/>
          </p:spPr>
          <p:txBody>
            <a:bodyPr lIns="0" rIns="0" tIns="0" bIns="0" anchorCtr="1" anchor="ctr" wrap="none"/>
            <a:lstStyle/>
            <a:p>
              <a:pPr algn="l" marL="0" marR="0" indent="0">
                <a:lnSpc>
                  <a:spcPts val="1600"/>
                </a:lnSpc>
                <a:spcBef>
                  <a:spcPts val="0"/>
                </a:spcBef>
                <a:spcAft>
                  <a:spcPts val="0"/>
                </a:spcAft>
              </a:pPr>
              <a:r>
                <a:rPr sz="1600">
                  <a:solidFill>
                    <a:srgbClr val="000000">
                      <a:alpha val="100000"/>
                    </a:srgbClr>
                  </a:solidFill>
                  <a:latin typeface="Poppins"/>
                  <a:cs typeface="Poppins"/>
                </a:rPr>
                <a:t>MCV2</a:t>
              </a:r>
            </a:p>
          </p:txBody>
        </p:sp>
        <p:sp>
          <p:nvSpPr>
            <p:cNvPr id="370" name="tx89"/>
            <p:cNvSpPr/>
            <p:nvPr/>
          </p:nvSpPr>
          <p:spPr>
            <a:xfrm>
              <a:off x="13216888" y="6250748"/>
              <a:ext cx="3513453" cy="154942"/>
            </a:xfrm>
            <a:prstGeom prst="rect">
              <a:avLst/>
            </a:prstGeom>
            <a:noFill/>
          </p:spPr>
          <p:txBody>
            <a:bodyPr lIns="0" rIns="0" tIns="0" bIns="0" anchorCtr="1" anchor="ctr" wrap="none"/>
            <a:lstStyle/>
            <a:p>
              <a:pPr algn="l" marL="0" marR="0" indent="0">
                <a:lnSpc>
                  <a:spcPts val="1300"/>
                </a:lnSpc>
                <a:spcBef>
                  <a:spcPts val="0"/>
                </a:spcBef>
                <a:spcAft>
                  <a:spcPts val="0"/>
                </a:spcAft>
              </a:pPr>
              <a:r>
                <a:rPr sz="1300" b="1">
                  <a:solidFill>
                    <a:srgbClr val="000000">
                      <a:alpha val="100000"/>
                    </a:srgbClr>
                  </a:solidFill>
                  <a:latin typeface="Arial"/>
                  <a:cs typeface="Arial"/>
                </a:rPr>
                <a:t>WHO/UNICEF Coverage Estimates (WUENIC)</a:t>
              </a:r>
            </a:p>
          </p:txBody>
        </p:sp>
      </p:grpSp>
      <p:sp xmlns:a="http://schemas.openxmlformats.org/drawingml/2006/main" xmlns:r="http://schemas.openxmlformats.org/officeDocument/2006/relationships" xmlns:p="http://schemas.openxmlformats.org/presentationml/2006/main">
        <p:nvSpPr>
          <p:cNvPr id="371" name=""/>
          <p:cNvSpPr>
            <a:spLocks noGrp="1"/>
          </p:cNvSpPr>
          <p:nvPr>
            <p:ph/>
          </p:nvPr>
        </p:nvSpPr>
        <p:spPr>
          <a:xfrm>
            <a:off x="1828800" y="7772400"/>
            <a:ext cx="5029200" cy="1828800"/>
          </a:xfrm>
        </p:spPr>
        <p:txBody>
          <a:bodyPr/>
          <a:lstStyle/>
          <a:p>
            <a:pPr algn="l" marL="0" marR="0">
              <a:lnSpc>
                <a:spcPct val="100000"/>
              </a:lnSpc>
              <a:spcBef>
                <a:spcPts val="0"/>
              </a:spcBef>
              <a:spcAft>
                <a:spcPts val="0"/>
              </a:spcAft>
              <a:buNone/>
            </a:pPr>
            <a:r>
              <a:rPr cap="none" sz="1400" i="0" b="0" u="none">
                <a:solidFill>
                  <a:srgbClr val="000000">
                    <a:alpha val="100000"/>
                  </a:srgbClr>
                </a:solidFill>
                <a:latin typeface="Poppins"/>
                <a:cs typeface="Poppins"/>
                <a:ea typeface="Poppins"/>
                <a:sym typeface="Poppins"/>
              </a:rPr>
              <a:t>No subnational data available
for the past 12 months</a:t>
            </a:r>
          </a:p>
        </p:txBody>
      </p:sp>
      <p:sp xmlns:a="http://schemas.openxmlformats.org/drawingml/2006/main" xmlns:r="http://schemas.openxmlformats.org/officeDocument/2006/relationships" xmlns:p="http://schemas.openxmlformats.org/presentationml/2006/main">
        <p:nvSpPr>
          <p:cNvPr id="372" name=""/>
          <p:cNvSpPr>
            <a:spLocks noGrp="1"/>
          </p:cNvSpPr>
          <p:nvPr>
            <p:ph/>
          </p:nvPr>
        </p:nvSpPr>
        <p:spPr>
          <a:xfrm>
            <a:off x="13624560" y="731520"/>
            <a:ext cx="3657600" cy="548640"/>
          </a:xfrm>
        </p:spPr>
        <p:txBody>
          <a:bodyPr/>
          <a:lstStyle/>
          <a:p>
            <a:pPr algn="l" marL="0" marR="0">
              <a:lnSpc>
                <a:spcPct val="100000"/>
              </a:lnSpc>
              <a:spcBef>
                <a:spcPts val="0"/>
              </a:spcBef>
              <a:spcAft>
                <a:spcPts val="0"/>
              </a:spcAft>
              <a:buNone/>
            </a:pPr>
            <a:r>
              <a:rPr cap="none" sz="2400" i="0" b="0" u="none">
                <a:solidFill>
                  <a:srgbClr val="000000">
                    <a:alpha val="100000"/>
                  </a:srgbClr>
                </a:solidFill>
                <a:latin typeface="Poppins"/>
                <a:cs typeface="Poppins"/>
                <a:ea typeface="Poppins"/>
                <a:sym typeface="Poppins"/>
              </a:rPr>
              <a:t>ELIMINATION STATUS:</a:t>
            </a:r>
          </a:p>
        </p:txBody>
      </p:sp>
      <p:sp xmlns:a="http://schemas.openxmlformats.org/drawingml/2006/main" xmlns:r="http://schemas.openxmlformats.org/officeDocument/2006/relationships" xmlns:p="http://schemas.openxmlformats.org/presentationml/2006/main">
        <p:nvSpPr>
          <p:cNvPr id="373" name=""/>
          <p:cNvSpPr>
            <a:spLocks noGrp="1"/>
          </p:cNvSpPr>
          <p:nvPr>
            <p:ph/>
          </p:nvPr>
        </p:nvSpPr>
        <p:spPr>
          <a:xfrm>
            <a:off x="16916400" y="731520"/>
            <a:ext cx="2743200" cy="548640"/>
          </a:xfrm>
        </p:spPr>
        <p:txBody>
          <a:bodyPr/>
          <a:lstStyle/>
          <a:p>
            <a:pPr algn="l" marL="0" marR="0">
              <a:lnSpc>
                <a:spcPct val="100000"/>
              </a:lnSpc>
              <a:spcBef>
                <a:spcPts val="0"/>
              </a:spcBef>
              <a:spcAft>
                <a:spcPts val="0"/>
              </a:spcAft>
              <a:buNone/>
            </a:pPr>
            <a:r>
              <a:rPr cap="none" sz="2400" i="0" b="1" u="none">
                <a:solidFill>
                  <a:srgbClr val="006400">
                    <a:alpha val="100000"/>
                  </a:srgbClr>
                </a:solidFill>
                <a:latin typeface="Poppins"/>
                <a:cs typeface="Poppins"/>
                <a:ea typeface="Poppins"/>
                <a:sym typeface="Poppins"/>
              </a:rPr>
              <a:t>VERIFIED</a:t>
            </a:r>
          </a:p>
        </p:txBody>
      </p:sp>
      <p:sp xmlns:a="http://schemas.openxmlformats.org/drawingml/2006/main" xmlns:r="http://schemas.openxmlformats.org/officeDocument/2006/relationships" xmlns:p="http://schemas.openxmlformats.org/presentationml/2006/main">
        <p:nvSpPr>
          <p:cNvPr id="374" name=""/>
          <p:cNvSpPr>
            <a:spLocks noGrp="1"/>
          </p:cNvSpPr>
          <p:nvPr>
            <p:ph/>
          </p:nvPr>
        </p:nvSpPr>
        <p:spPr>
          <a:xfrm>
            <a:off x="914400" y="10698480"/>
            <a:ext cx="18288000" cy="457200"/>
          </a:xfrm>
        </p:spPr>
        <p:txBody>
          <a:bodyPr/>
          <a:lstStyle/>
          <a:p>
            <a:pPr algn="l" marL="0" marR="0">
              <a:lnSpc>
                <a:spcPct val="100000"/>
              </a:lnSpc>
              <a:spcBef>
                <a:spcPts val="0"/>
              </a:spcBef>
              <a:spcAft>
                <a:spcPts val="0"/>
              </a:spcAft>
              <a:buNone/>
            </a:pPr>
            <a:r>
              <a:rPr cap="none" sz="1200" i="0" b="0" u="none">
                <a:solidFill>
                  <a:srgbClr val="707070">
                    <a:alpha val="100000"/>
                  </a:srgbClr>
                </a:solidFill>
                <a:latin typeface="Poppins"/>
                <a:cs typeface="Poppins"/>
                <a:ea typeface="Poppins"/>
                <a:sym typeface="Poppins"/>
              </a:rPr>
              <a:t>Based on data received 2026-09 - Data Source: IVB Database. Main epi curve was built using case-based surveillance data.  Age distribution curve was built using case-based surveillance data. Coverage data from WHO/UNICEF Estimates of National Immunization Coverage (WUENIC)</a:t>
            </a:r>
          </a:p>
        </p:txBody>
      </p:sp>
    </p:spTree>
  </p:cSld>
  <p:clrMapOvr>
    <a:masterClrMapping/>
  </p:clrMapOvr>
</p:sld>
</file>

<file path=ppt/theme/theme1.xml><?xml version="1.0" encoding="utf-8"?>
<a:theme xmlns:a="http://schemas.openxmlformats.org/drawingml/2006/main" name="WHO/IVB Presentation">
  <a:themeElements>
    <a:clrScheme name="WHO _ IVB">
      <a:dk1>
        <a:srgbClr val="000000"/>
      </a:dk1>
      <a:lt1>
        <a:srgbClr val="FFFFFF"/>
      </a:lt1>
      <a:dk2>
        <a:srgbClr val="707070"/>
      </a:dk2>
      <a:lt2>
        <a:srgbClr val="F2F2F2"/>
      </a:lt2>
      <a:accent1>
        <a:srgbClr val="009CDE"/>
      </a:accent1>
      <a:accent2>
        <a:srgbClr val="008ACD"/>
      </a:accent2>
      <a:accent3>
        <a:srgbClr val="0B6AAC"/>
      </a:accent3>
      <a:accent4>
        <a:srgbClr val="134A8A"/>
      </a:accent4>
      <a:accent5>
        <a:srgbClr val="C5EDFF"/>
      </a:accent5>
      <a:accent6>
        <a:srgbClr val="001738"/>
      </a:accent6>
      <a:hlink>
        <a:srgbClr val="008ACD"/>
      </a:hlink>
      <a:folHlink>
        <a:srgbClr val="001738"/>
      </a:folHlink>
    </a:clrScheme>
    <a:fontScheme name="Poppins">
      <a:majorFont>
        <a:latin typeface="Poppins"/>
        <a:ea typeface=""/>
        <a:cs typeface=""/>
      </a:majorFont>
      <a:minorFont>
        <a:latin typeface="Poppi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IVB Red">
      <a:srgbClr val="D80A12"/>
    </a:custClr>
    <a:custClr name="IVB Orange">
      <a:srgbClr val="FA9A00"/>
    </a:custClr>
    <a:custClr name="IVB Yellow">
      <a:srgbClr val="F1E21A"/>
    </a:custClr>
    <a:custClr name="IVB Green">
      <a:srgbClr val="00785A"/>
    </a:custClr>
    <a:custClr name="IVB Light Green">
      <a:srgbClr val="00C871"/>
    </a:custClr>
    <a:custClr name="IVB Magenta">
      <a:srgbClr val="C10077"/>
    </a:custClr>
  </a:custClrLst>
  <a:extLst>
    <a:ext uri="{05A4C25C-085E-4340-85A3-A5531E510DB2}">
      <thm15:themeFamily xmlns:thm15="http://schemas.microsoft.com/office/thememl/2012/main" name="IVB_Master_Deck_V4" id="{2D0C221C-34FA-B949-A0FC-203A2549DFF0}" vid="{1AE36D0E-67F7-4F41-BE60-C6EE0DE72B7B}"/>
    </a:ext>
  </a:extLst>
</a:theme>
</file>

<file path=ppt/theme/theme2.xml><?xml version="1.0" encoding="utf-8"?>
<a:theme xmlns:a="http://schemas.openxmlformats.org/drawingml/2006/main" name="IVB_MR_REPORT_MASTER">
  <a:themeElements>
    <a:clrScheme name="WHO _ IVB">
      <a:dk1>
        <a:srgbClr val="000000"/>
      </a:dk1>
      <a:lt1>
        <a:srgbClr val="FFFFFF"/>
      </a:lt1>
      <a:dk2>
        <a:srgbClr val="707070"/>
      </a:dk2>
      <a:lt2>
        <a:srgbClr val="F2F2F2"/>
      </a:lt2>
      <a:accent1>
        <a:srgbClr val="009CDE"/>
      </a:accent1>
      <a:accent2>
        <a:srgbClr val="008ACD"/>
      </a:accent2>
      <a:accent3>
        <a:srgbClr val="0B6AAC"/>
      </a:accent3>
      <a:accent4>
        <a:srgbClr val="134A8A"/>
      </a:accent4>
      <a:accent5>
        <a:srgbClr val="C5EDFF"/>
      </a:accent5>
      <a:accent6>
        <a:srgbClr val="001738"/>
      </a:accent6>
      <a:hlink>
        <a:srgbClr val="008ACD"/>
      </a:hlink>
      <a:folHlink>
        <a:srgbClr val="001738"/>
      </a:folHlink>
    </a:clrScheme>
    <a:fontScheme name="Poppins">
      <a:majorFont>
        <a:latin typeface="Poppins"/>
        <a:ea typeface=""/>
        <a:cs typeface=""/>
      </a:majorFont>
      <a:minorFont>
        <a:latin typeface="Poppi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custClrLst>
    <a:custClr name="IVB Red">
      <a:srgbClr val="D80A12"/>
    </a:custClr>
    <a:custClr name="IVB Orange">
      <a:srgbClr val="FA9A00"/>
    </a:custClr>
    <a:custClr name="IVB Yellow">
      <a:srgbClr val="F1E21A"/>
    </a:custClr>
    <a:custClr name="IVB Green">
      <a:srgbClr val="00785A"/>
    </a:custClr>
    <a:custClr name="IVB Light Green">
      <a:srgbClr val="00C871"/>
    </a:custClr>
    <a:custClr name="IVB Magenta">
      <a:srgbClr val="C10077"/>
    </a:custClr>
  </a:custClrLst>
  <a:extLst>
    <a:ext uri="{05A4C25C-085E-4340-85A3-A5531E510DB2}">
      <thm15:themeFamily xmlns:thm15="http://schemas.microsoft.com/office/thememl/2012/main" name="IVB_Master_Deck_V4" id="{2D0C221C-34FA-B949-A0FC-203A2549DFF0}" vid="{1AE36D0E-67F7-4F41-BE60-C6EE0DE72B7B}"/>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WHO_template_2021</Template>
  <TotalTime>121</TotalTime>
  <Words>0</Words>
  <Application>Microsoft Office PowerPoint</Application>
  <PresentationFormat>Custom</PresentationFormat>
  <Paragraphs>0</Paragraphs>
  <Slides>0</Slides>
  <Notes>0</Notes>
  <HiddenSlides>0</HiddenSlides>
  <MMClips>0</MMClips>
  <ScaleCrop>false</ScaleCrop>
  <HeadingPairs>
    <vt:vector size="6" baseType="variant">
      <vt:variant>
        <vt:lpstr>Fonts Used</vt:lpstr>
      </vt:variant>
      <vt:variant>
        <vt:i4>8</vt:i4>
      </vt:variant>
      <vt:variant>
        <vt:lpstr>Theme</vt:lpstr>
      </vt:variant>
      <vt:variant>
        <vt:i4>2</vt:i4>
      </vt:variant>
      <vt:variant>
        <vt:lpstr>Slide Titles</vt:lpstr>
      </vt:variant>
      <vt:variant>
        <vt:i4>0</vt:i4>
      </vt:variant>
    </vt:vector>
  </HeadingPairs>
  <TitlesOfParts>
    <vt:vector size="10" baseType="lpstr">
      <vt:lpstr>Wingdings</vt:lpstr>
      <vt:lpstr>Poppins Medium</vt:lpstr>
      <vt:lpstr>Arial</vt:lpstr>
      <vt:lpstr>Poppins SemiBold</vt:lpstr>
      <vt:lpstr>Poppins</vt:lpstr>
      <vt:lpstr>Calibri</vt:lpstr>
      <vt:lpstr>Aptos</vt:lpstr>
      <vt:lpstr>Century Gothic</vt:lpstr>
      <vt:lpstr>WHO/IVB Presentation</vt:lpstr>
      <vt:lpstr>IVB_MR_REPORT_MASTER</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mitype="http://purl.org/dc/dcmitype/" xmlns:dcterms="http://purl.org/dc/terms/" xmlns:xsi="http://www.w3.org/2001/XMLSchema-instance">
  <dc:title>IVB Master Deck</dc:title>
  <dc:creator>ANTONI, Sébastien</dc:creator>
  <cp:lastModifiedBy/>
  <cp:revision>34</cp:revision>
  <dcterms:created xsi:type="dcterms:W3CDTF">2021-10-11T09:22:33Z</dcterms:created>
  <dcterms:modified xsi:type="dcterms:W3CDTF">2026-09-14T10:23:31Z</dcterms:modified>
</cp:coreProperties>
</file>